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8" r:id="rId4"/>
    <p:sldId id="266" r:id="rId5"/>
    <p:sldId id="257" r:id="rId6"/>
    <p:sldId id="263" r:id="rId7"/>
    <p:sldId id="262" r:id="rId8"/>
    <p:sldId id="267" r:id="rId9"/>
  </p:sldIdLst>
  <p:sldSz cx="7920038" cy="88201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8" userDrawn="1">
          <p15:clr>
            <a:srgbClr val="A4A3A4"/>
          </p15:clr>
        </p15:guide>
        <p15:guide id="2" pos="24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18D"/>
    <a:srgbClr val="BD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90" d="100"/>
          <a:sy n="90" d="100"/>
        </p:scale>
        <p:origin x="2460" y="102"/>
      </p:cViewPr>
      <p:guideLst>
        <p:guide orient="horz" pos="2778"/>
        <p:guide pos="2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rHrZcuU4suSvlOXzsIrERqCt6z6A5FklHUkppTLzhaaVBEgAXECC5NffyKrusq6anp5rNvOiIx1u
YCDCw91Df39d/vbavj8PPy2mtePfXpdfP9Xed3/75ZfxtX43z+PPRr0ObnQf/udXZ35xHx/q9f2X
t+E5KFv9guKE/PJaPw/+ffn0X3+Hu1Xv7sq9Pnvl7N30Pqz37+PU+vE/HPu3h356dZP1Py6v4E6/
fsrc6J9/ulevz59+erde+fVh7d5//fSn0z799Mtfb/a/PfinFtbmpze4VvwsUhFjkQiUCJHG6aef
WmerfxyNOPk5ETRJSIJpSlDC+T8fffNs4PL/2ZJ+W9Dz29vwPo4//ePzz9f+6RX+fEiNLvs9Dpn7
seLs/rdX/OXPcf6vv//lC3jpv3zzL1vx1wj93w79dScOk62eh/Wfsfh/3waS/pwwingaJylHCDH2
p31IxM8kgehTxrggFCfon4/+fRv+B+v593vwx4V/2YA/vv9r9A+P/z+i/3/emT9yNX/2z8VvSf4v
m/Ofj/5zV/9y6X+qld/L6Pj26yeUxP9SOj9u8Y/rfo/w53f7Xj23/wz7H1e8P4/+109RkvyMKeVc
YBTjFFNMP/0U3n8/lP5McRynnPNU4B+79+kn6wZf//opYT8zkTAkSPyjCqEMP/00uum3Q+hnHKco
FZSzFKpToD+g5da1a+XsH7H4x98/2cncOmX9CDeGMu1+P+3HSmmKGWEUpwlHNI1jzuBB3evzPcDX
j7P/15j0WxLN0R1NXHeTJOpx6SNTDGFwMjCUFPUcsOwDOXjSlYcmiSfZJ+0mrabJFeKyErS9Nlou
mJBzGc9K6jFNdv8S0X+zSiwwxOLP60whPhyjFMKRJkT8OP4v64xC2Tchqq/qJbpWaLz1pVp2Ta+/
bdEaXU+9fhHt6KRAteyqiMMvosu5q8LnKR27IlG8LEyFH5JpYIfat2/txKpd36LHgZhH5XstEW+V
nEwRjY5nqOcfbGhv55bTTIiVn0i9lnKh+qte67zVzfhAWv/NDOqwNmNSBDUGiYw+h6rZK5JGMlrx
GcdtkonNkqJs9bazj2IOSjI0XNwo1r3bsJXJku58sON+ZGPGStWcdWcOOGHVSZFmlWhL2mxu4/kQ
Sv7ZlbdVwP4cc3dsaAurITYnMcW5vZ5xuN+CU9lYEXXU9dRJP4W4YFP3Fq8eXZlhGCSvjC28Yyhv
+XZXY3uHG20P1oa3li3+Cqu1LRTtRxk1TiqrxiyemLlOFlJMUVnlIXRrrurheynC3bbSau+Z2mOi
W8mdGHaaJ+ycxB9D+1xpV111ZZOvqEmLuVv7rIyGWM6oanYlWi51aMw+HePl9NsPVm+RDJHQO+N8
Nm6i25d+mrOxFOmNr8XXJqWnhkdUYqvazNCqQAwWaaY+V9F8Dtu6ZCY4LV3Fvqp0qn8kyWsfTUUc
6kVWpNm5St2wuHaSdmMkeVdJQ6ITN5ACJAqt1K5/68s0ryja6RHvBjzVktl5lDXpPla1fcetOzRZ
q8ZZzokfZZjaFfK+fmGdxQXZJpsHjrPQ3iZlEkndDYdeqW/QWz8SOr9XZNqLrfwabeUi2zS9iYZI
ZNrbyzFexgNjPSsmvb4oL66CjUjWaZLxQL8700jfqzXjK08lTfjVgty0G4O4RZvfm3Lde6SG07D0
j6K9nnvHD3EZQWq7nkutJ7lRtI9Y3MrEpiZLB4dlGL3JtqEebryb9ukUsqRBImsrt0hCyJd62mSs
qofapDgrkX5hzuelXR+JsX63LNNhrtEsUzE8IVQVg5ujcycABwb7tCQyoYM92o5mBA0i85zogtbV
IF3r9yOPF7mlwWR9MhyROvl56yXeWjjciWdrpigfovAZ8GCnVl0XtkmmjE5PfRBI2mbj+3SrDqRi
NmuS+muDcEbWNpLbGp0ro29IZG+GNLy7dblH1aKyLhmTE/P31z+SIInDeW1QNjY1y9u1f0mjRpq1
j2Q3lUNGRjcUCPcfdbvsGLdrwVUqVZIiGa/dLlHOyHZadrxCJ2H19ZrMTNZl+248ypqpZdc4fYl9
f6iS5Psi4hfj10bqtW1yJ9ZKzj6qs2h1qBib+YTaF6bWHRAvD6xnlqa2N7wc7umjwjYqSOk/2FRl
OumeULI80V49+GZ+pROTU50WvmQuIyK+V8N6St3QF7GYz5ZWQW7xchXo+OjZquU06m995Ru5leqp
RclujVEr7Qw1Vi7DkSm4TYOM5OOyyqmL+W72mmWT7Qvj2RUN85oPZoE4HKIS4GGetrAbiPjc9+R9
pqrczU0isrF2WdhmdKyiWva6reTah1F2qD5BI2qu55a91e2dCE1bhFh/sV1a7YdZK9lUfsj7ceWy
qUtZNvYb6awM8/QRI9vtXTtesbisZarJnPWd34tJpFnLJpOnZidW3FzK0V+5XhyrYOXm54LHyh2C
WNt8gdY0praWvCRYRmXWCaz3CHptXrtj2zaJTBvu8jrq75cwptkYiDTN1mWhLAmUQ/pkSXOa+uZO
pBuVzgkoc0KPE3SCOlfWsKJ29lIavZyWcjuXy9F4SKgyTbfCmPgrqY6C2yDHMQqSRd+RYNNtpbhs
O5Ee+5InEk2okgx3Y9Hy5H0KOuvrdUealElGhNnF6UiljReSBdq+Ihp3u3WhV311q0aNAILtMyVU
n1xcvQUy9gdrSulUuHQGsGlrDmtwK0Cmw9lWN9m2PnOS9hkVI8843FcKnk4Z/LJmg6nejdX70to4
q2rcygq1xw4VE+T09Zb4PLCY5M0wFUMfzl6kNF9LorJtxFUeoWMziPsyZNAuP7fctTumcC+jZdxv
C6nzYV2gfKYhV7wSWT3bJZvDegtU4mqZ1QxAUU67MA/XZYXxfgY9ckrRo4im+oz6eCy2xifZNI8Z
YsLu2y23nhjZs0pnWzXofWNRrgqu27iw6ZQexbaWu4lCH6xtnbNk9NkkyignXd1JakcjaSW0rIXQ
WbyV9QFD05CcZcNY8WNYcHPbeVLmY01Jpqvl89yxbNWr3utymHdN5WpZjuN46cTsismVbyWGfolT
XgyNKB+xXQ5xyBMXkX2vZ7IbUrHKajFym7ZuT7elyfW40bwWLbowY6B4zXfRz7dpWj+VOoTCUvs0
BbEUnUjywdskizntCjxVeNdYE8sJU527jXKZkujrmjohFUqNTBWAHYXCiVvqsk1TQGg+SRJiCFik
v2yu/9JockvCig8NClMx9st9y0N74I7WGQooyZnylWxSNZ7ZrNobIJ4vQ+9JBrlZypjoL43f5p1t
7Xu0JtvVOqLz7De9w2W9V5GlV2Ysb8JAd1NcotxhPMo0xvcrdPb7re+rg677kI0WHxXS5NBwfhhI
oovE3wKLG+9++6EdnYtJ9HmvlsscFi3pXHV5xfo3zr2c2+m251dUhBdP0v1KZ2mnHwuaDqUlYl8q
JX+ryUmMsTTDCmzEk+MmIpnOw95Hbs/98jKU5QhVpi7D8rFacaDpadLLFY7nVobmC6JRsTZ47wR3
50GcVx19CFoup2heZTJtD6o0z1HHLmyZ98H2c4ajqggkNtm8oq9DzIFOLO5k4n498IEvEvVQUivH
nwnap3SKgbOWn3VcNwADVo59AmRS6qWfinKdJ4k6ejvpVt0KSYelLZwL0K89lssSnypc31QkRnlv
+KlK6uttg4tZSmnepPWtbpd+14kQZOy2tEDIXNo65NhxIqlZnqPFCEmm9pYO+G5hJsqZCQfj1Czr
afzaVFnN+UeaVuakp3dnbCdjChmwiZYAg67HnOH0gZ24Wy6U9U9YpV/8Mp4C1N2x3NirUOXVsqxE
ejwKuQ3NFfLNzrINBEcYP4Yon+f5Eux8mDk01WRjVdEZ9oZ5OG0uuna88XIhYclCDPR3NdVtqKDJ
LBigh67DHZ7Gz0ppdOCYbVnfiEM88OjCF5bsTAh5ldgp90GTnAWc7pwXiWzHc18v6xUa+IvvLfDY
yHS5EXUtQ0m6z13XEOgnsqq8v7d19cJxJzuNp6vO9fMV6/RJwW2zVVUumxsFaXjdx6zO6UqjnFpW
tOMoMlWJZxUvbS7I97W16JrHaQBOPS/FLLY6o/0g+zlaZdm30NB65o6xKvHOufKmjCyDPm1FVpm+
KjYFK6pJXJ5MWbtDregPQLOZmnEpdWh5rmBXHCPXWOnP0VTZzI78WxKL/VBubs843btu7TLbbkrG
NW/zFnmU27T0+7nMMepe3bKQg1N83XHVyE5FXdZYCwEaQ952p3qFK/HIDFDDEkhYtR1xydqsHm2U
LW14nusmkg2gAOTuK4A+kW0fQyeeqwKX89elN2v229cpjd/qyJmsay5mBkwFvZEeeOAv2o476mbz
YMvloxonOeDkOADuS9WenKCRjDvVyU2nIp+1i/J4FL6g5N5WtsmnzgH8j/ouakugidHmCt8+rI7U
oNlsv0u49RJ4DcnLetwKHSq1N5PgWaSa18SLSTbZQLjLOGtPXU/5k6kgsHGXYbf5YkaJynRTlllc
ixTKspTzNrI9b46kVm2BrKqzbpjOamygfTr1PojxEDiQ8UiUPGet3s8xL+Uwe7YDHZoRBvsQASzO
dIWTJNvoOWH9CdRfpofxe8oideZdXbQidkW7VTnVyfe2g7NAJJzmbeiAr6X6qMv0MTHxKucyLffp
ckXWLTwOwPeSsTyOUdXnIkxjpnW88118WfS4XhuQfXXX512nSLZ6K1WdQgisPaAy/WJrDmhG8nmJ
rytd3sS6Ztfxas1jbRfQCbVPjuNIs5Uo9sWEzG5DKacUaUhr9030vbkZFtC8qFKyF63bJVULhKDx
+vNaf4zLdc1qchJkvMRRLB2NErkkCFrO/J2HOOzxyq+6WT1Bm2Z5ZyMsV3Oaa/vQQcFli+ttNvfG
FyWzyzU0wObE2pLtzWq326pcvAwevyZJh7IO+C9S24ONnpse2Lhx/UengsuWOrpj1BWVkVVRp1xf
DyaC1dZA0oxKSN6SwUqunSuGwYuM9R++6+2Jpu0j2YDkLhMPQFiba991Nk/G2uT40LV2lS7BQ16W
vMnKfliyCU9lJpYZ70l1slytXyva3EfEXtKIjUU9Lu2eAthCQPlpwNW5SjstgQXBW2v06Hy5E4le
wXYpc3A6ZundoGXcU52xGWQ/gNxaVI+AqsvdEP1gcOk8Fd34mej5+6CjfFwY2o+J/kABFhK5Xlaz
BKvkm0qXfO1ouIBkuUJrM0nq7Q5K5tu0QPq0DVizzCc+G2J0ZN1aZf1IT0bR9IoD5DsaF25jKqsJ
PZTtnJd02LmGAeVyT4tJwr7u7MWhCktFy/UafE8sbcgh3UaJq+h7E9nCGlXJAfF1LyINQqME0a9X
O2QNHg7c87lY+3FPRLPCLkU+Fyvqd9uockfSBHwP/2pxe4aUeI8Yz/EG0BrwAEp+1EUZw6NL6B+7
gcZegvdq5DqT8zQ4C9aW8nf6R14K0oLUCwUYM180cJ1ool+a3kAg+RbD0oWRNeqQHBoK1Ki5q8oV
ZwBO+7DpO21CslODzoGfbQUfFMpM2bscMBH4Bc/YBNZA0FFd+CUQUBouAhzujWRAeUDhp29ghtxS
Tt7SNvUFqbfp2FF0aSZyWuZAcqBwN66BRuhrc73REvpgab+A74UzkwY5lUA6XFpP0qWzlnMERkdq
mu/eiw9jDQX7g2WW4S9umB+5jS4NEFmgQuayRU0htu517BDNTVvmka36TLBwGFXcyIio7w7bL3Zt
16w1UAyJaKxsJnUcUt6DMuvhxnNqCsWbs3MLJIzrWni4QldxNb2UaZcRG835BP1SIra++7ijcmEL
2+m0OSyIvTk9LnvR9JWkrTtNRS/yZu3O47BsRavLswC/bCb6EKkys7g5kUZLy6AdJi0rNg91UPv5
1VMQc9sEFALPwyxB0JMdmat9ivmuBByWai65HCI6yhVHBwTYeTs20ZDHpL2wDS0HJNYb0FGDMVGh
oRPz0ByTPto1Dqwg0nXZBqxlPycYvMeAP7q+dLJKyFnjFGUrNFk5BwoOYiOkH2y2bT8sJ9UTaVHf
SNrPF9u/eO/fCG+3DAGjrGI3gPwLsowgbp5eyk5dacShmobP0J3mB2+PdTUp6Rr+UM/oJWp7Kolx
Yk9x+MxJfQa7tMnAag7ZwJN7l5g8xlBiCxcvTjWQBwKbrK6rKudrdS7HdKcidNMPQyV9AOsLujv0
6a5aM2sJz0fRdZKsrs1jBq7bkCy3tyvtxFVCqZc4QB7oCeE80dM+ttmwxSX4F2qS8yJuQprCZvRL
U0TR/GC2uj+QFF3pRT2Q+lCDPZNZp5OsLdNvwXp3WNvYyskPPmuA6mfVkMh1bYfMtMl2WNJhj8OV
qtiXjnSuaBK0yiitTstE+rzmJgNQ/7BL4qRdyRNzS7RXvX1KfHLYkumoZ3omDCRA3Azn0vQtvLD3
QEeGOts4OiM9HSedl9GyS8tNFKEDI8+w9SOi50npO7/EW8adYVmtTF2Anbwb+ikqVAvO4aRnuczs
WK9dApzRLHnLkloOE7jBAkFr7xDR+TLu1rG90BH5XdT7KvOVlWuaXPq2vxq8zn1Cn2pUCAbcmEL8
M66XZ19FI6hBVIFMBP2GGL7EBBzltn0oEfkujKtkUtOnqE8lC9VL1cx1XqL6uSIEaOgAlb0IidoA
/Zms0iYrZCM7Csxr6Zl4ZKy51xzKpaL5QEdQJz3Zw57vNlJfRz7soJO3XxUHduXLrIK6e2NzDLbk
DJ7Sct1hLgHGV2kQ7LRZSdFs+DZWMRA1LuSiidrbGeU4Mu2NMhHOJ4BaztQzx+GpT8D58dQuRVUS
ICTReops3vPhdY3sXRyhNcMef5AJX1A/PkMjT676tf9GRnFPBclBxS3ZaGZUBN43AFURbNIMDpbx
Wy3fUbo0EjXL42YiOE91l9CDmWj0ANQVvLCKUSbNWJ+HqqOXesgWEX1Pk87dVmk6SgYQ0A6PQw3k
H0UguTFYpVu+NsnZYLF+Ju4eRgUij4cY58sGUDYH9MNMJkeg9me7taDjUVsdVOq+sk3UElNwFZuq
KfRInvuAJI71YzmDnogsf3Vt+t2syXtpfvhR1L6kTYG3hznpwJV4ElFIs2Cpk+UGyTPhDdzSks1y
jXueD9U3cEV8jrr1xIeoyuYEepieeL5uZpAjnVRWDsMXChyztKXZV+22AaEW6M6bD67FzZpSI9EC
5uZCpwZ8dHHYymRPRhvnK4gKaNATyE+KNdDIBUAaXQbWRidLKCxvfiwXGt2DEbto7qSLMXiXS32Z
YKQBdjuYYmTcuUU9eSNYpuMe7XDU7qEiT4piMKjSoqPNLCvf7yc1J7IyS53PRJzJArMnGwt2NEP1
tWToZunxlKcI7BOFwFRq0jxR+HpYyatZEchKz3Jw6eYTm3AtI+yubTvdzyG4XPSqyxiKXxYOZClo
e5xxu1/depOgJQNuCZVaFZZbtfPb+oBIf7ehpjossQWE7PjDOGqVGw5axI3NdWXwHrgW9AIsDilQ
FOTT8byJeZ+mC9Q3YnuymJfJ9dW+xf7SpHvc1Xdgdm/ZPLd95oEcKjKQc1W36tqI/kvSRjdiAoNm
FgDgrG3kbMxNW7r0BlzbYqEsgNBMQUhN/bNuYU4yqIfBbhYE7WiyAaGLjtOuSNlKsmXjO9F2BHbN
64L3PJs2fB5UXe/17Lys1/Fj7sBIWTfwVJHbjVEK3XkiHLgDGjK30Dh3AV+wb/FNOVUaemZ8O0+1
uhqq7XVNiSosaZ9RMP0FmBCMBcuDjucPQFtu6JzxDtxSZog6uLEfdlMfwBos96rytVzOcxO9znSr
wc0H82RdAYQm1R3DYF/IEG8HEtF9v7V53eFzMpc61135NPVXlaZYpo5cVRun0tj1ukOxz1sajTnM
QFAuxPZ52/yrdklRLbU/tgl69JMQUAOHZGLTbvX4wvUqQAu3n+uIgaETpYetX+TUwD+BbOG6nTWI
6R7YrPfVUbXzDnPYMu3Hm6YbnxqYPSQwTgKi2BYcbDxJp+WuIbjLlhhvUoxvMMaqQRRGYT/4psma
EZx9w+XW6iGvKWoz5dAEjKHM0xggaexjMJ2x3kWumvKNg1QSCTDRFbXlLu26QS7r9AYA4fLeBbAx
QPmVdrharb0nSYlBCKtFjmSaL0vr9i6mY44XKOMoXV57vsBQkNH1gBfyynyUnOKAinjCGfdKfRZi
7mVSJTvh3uIWGJIBJrKAuZ81jHwpD8q2KC/BwIQcD6/VLbhOyTmybpJpBL1NmBl6d9l2BeP6JrDw
0I9zNg+Tlj6aB5jNxjqLWvxlTJvTPIbohNv1rDc54/q+jpIxB4f6Hg+2zMrkzdnVyW3meUc1OORN
gPEfvkMjsFzVQjqwKd3NX3o2X9IvTTSBeNiIVleqZ1OBmrgH5blUZwN9JRNjiLNE1/g8phidVRzN
pyEx0lYsPVXWSpAwGImLASf6UlU2n4UZrtlSusOMrpkCs2EU2/LgdCxum1jsAHvXB0FUdVvW7VUA
v2aMpvC49VF6cZp81/WwPVWAmtkG8ZDg+ES71Izu29IiGTq6PvemKXNTx/XZ2iq5T7h/XfMQpQnM
+VwH1N3G14zU8456tWRlUEGCLzK82OlFrP2lnsl855ZxvY3L9rWsWfoV25kUNYu7QwfWd8ZI3F8t
8YGUJv1GZ7buwaRz+4D7+lGn5tSifQL/ZfAScTBk0s6aa5qY/gbGFHHWpcYd4mhg+1jdNzYdPxAt
vwWfuqcyabYc4ZIc2dx9Fm1cHpLe9kcSlLgWsA8Fabr6oa9TCtNKGsDQWKsrmKRoOS4b+uIbu0sr
8gTWKbkE18XAdNMm72GuNqci7PQ00cw7Yg7NPFCpVNeCuRTGnM+RfcKDhxlDI8DkRu0bClX/iCK9
5lEbAFWd7x/jxceF1mHPO23yhgZxn+imu8dm7wkX8DaDKgAcoyIlpS4MjJ52nFL32UBj3A8Tsdk0
tK+2qocDMdFFjOCVwzTtCoy6S+DNnK+1Ok0rn09VBZq5Ka9Tv6ljlfQMsjXZxxvGx8S0EojwArqX
f58a+ISJ9TEAzb8bPVgs0Fqtb+1h/Ez5RxLRJrO+ZruZ6juHuc/UmDxzYD9gCcVqTw1MaGoBnZnD
psq5hxGSYU94q6Ewo+YDPH0hmfsxOAXdXfih22/svxk5s+XGeSxbv0vfo4IgSIC86QuSomZ5SNtp
5w0iRwAcQXDm0/eS6+/qqh5OnIgMhZWWZIkigb3X+tYmKY+ADnRR9IXO6B9oJ46jZ0gK43NIOkXL
FCe60cY89tCJa594x23A4lMOhu9IQKOTFdG9mh2/jDEKWUuLzEPZcywbue1IWH9XHH3XELTVc2PL
m6c/3MCDl7iJeT6y6KVUaJu0KsRDH4rEeTJMw2VQt1i3rzhr2305hdC3cZInquqHczkOU1aO3nVx
wbzTpb766Jwu5abXbJTbqRiYfVsnKCHDkK7aBUffok+P+rB5XFj/q+vVubfYP+ZSd3nXEUhHjTiK
YCsu43oJxjnMimGe9iEW1SraGcAF19LHh1EuenVR/zwXpruSYLqYQs9pYZdXH/xFLqjgWOaD97CU
OUdHt6+D7TWWbN3TbX0V6GbTOTbxfiirZudXcZWKCt0Uj13xgT67dfWtLyLyc42+BR7kpHW0xbFc
u1c2NvUhkqVOJ7E2h4Ge50WO6BFREpRzE3+Zpxx6istX1sskqvopc2L9skHSdpbrvXZq3tOAv1i3
eHvny29spv0NywFsq4o3me7i8lLNcDNIF4+7Sk3szLuizwvvhI7jo9fzeAw6v9nXhXn05+5iDI13
8DxMymp+EaKC+2J1EusZreA40KwX2wlOBcWRiFRa4zPuZoiiaBEsdBQO3SYcGDvVFKpY1cisNK0+
+D0ZUjY1DAIOgS+DSgftU1Jvrkvgz0foLb14t/G2391NeqrVvPNx3Hbj0kMBaCUKtmLX8kFdG98c
PAv3n/TLQ0NRyfLRey5q0xxXFD6m0eWhKWZYfNXdZJxAUKDCgsX7HJY1JMFl/KgWy7Kq9h6xJPs7
mL4PDDbLaYTgGPZjdOhoJMoEleO1brD1MxtVkKAqaHEGj7rfaDFEZdJFzZLQoH+Gh4ivUGHBskNr
s35S7QmtE8nnuL9093tFxJq/31C4vyVKKFx9xJ9fPbVdeaRgLA10dqdWii3tCdqeuET53phUaO3j
6h26o7sTOcr7zWhtoGLAWizlMYiNPW2LsydlHEta4u5lYRSezLaFJ1FApRgYzuaxC90phHkEw3/V
b37JdV6RfsBCdf+7n398Vq07edG0j+Bv4zKZ6j1l8hyErTjBJ/8ed63Nbfhj4AylfzMfgy0+9L6r
D8taAH8gBc4FUnepqWe9M7Og56oW51pu+MDYY07xNtiD51GFHUeifZmqW0f99ijhuarR6mspNre3
XncdBzvuKzKbJ5/NNc6RHamwVPfrOO/c6L15sWdPdLDxLuwy0qMN6iArJgq0V73KXTU3OnXCnw9j
VHuvdXjtULxA3WtauFixxCq3vuCt5kFHg6MJC3sxBAZuvC5+zin9M0gshVCrg6c4ll9t7X9plSMP
DILmWwyLfjKvISX1oefxd1dHMHYqcym9NnXEnXRbbFcvnKq7ofUsqLclg6LQyut7OatetwbLeCN4
h7ZVvIkowA62zq8mRBshW6hFIh5BloApc1sV5ZzDv3FlcIXSvO49t320U4jGjnbdEfbIAA+vmmCz
+3bnh12484OjMtBwZjqZ/RiEZTb4YXQ0RfRscMjOUPhg4f0I2zKfWGdug2z2MvKXjDe+wPbipquw
3p/YggKcowsj0aGPS5iY6ALw/m5rXQy7MihQ5ZMhqbZGnmKBLiz0YgWpf34ZGSuyoCyD46z1Y+B8
bOnQ1Svh0nAIvCQuJXZdDwjXtuq930Ej2yDq7MO1ZrtRBGXmB9upmZi6EGLgbzGsGxuEdep6d57g
euRVK2k2rJTkheqDXWGjCdiNOkyh2I68ZmNCJYAdysgEWaCJDk3Al5QbKk+coUcbUXA3KyxfSeP9
KmMsfs+BbHHqt+FvS3iY9qKAFKR7/dipIMwav2JZoWLIzGO4ZvGEPqgbaJ2b0QS7gJ+5tr9XVof7
yQ3Y0VCCNLA8nki7XlRVdbcJ51bCCnKItQeZk5unYiGPtJzDXPkFfaiiS1cUh5VSdfJGCNZF3xbZ
WJSvBgzZaYDQd8eqItRE0AB6BezQJ9KD7haRtJUB1Kd+OoHY3tel488GOmO61voY4Yjn/sDb69yF
dVpDl1ixo9ppZI8rIKewG9Y01GJ5rC25bOjMjnSKwBhYsaTDgpNK3O1Gb5FJbEJ4ZCXLxQKkrBvL
dJns6xRG225S8jCrUB55GELaibg8UfTiULFuHaAaqLISXXxAUny+1JWRffPH+SWq2uram1dpnybK
6x2NvJt8bOSua8Obv/A+i++CV+Tcba30HXUsoF8qFIFR6+v9ULc1SiTx1ldDkPSa9jAJ/DAfVGST
dSiaNKiKb4vCejvU1IN5C7Pa6odBK/SuNDTZJLCtabKJxJs0NsmAHwV1A2yPyOTeEmfEsChdBLzv
O/zImi7G8kn2mvrnwON1rvsbaAV3avR2MFJuB9i1wZm3T6LyfgR1MFzMovaxF4G104uXw4TeAQsO
9wVbnyuCzq4uvCovaN9cG8t2hFdfWxz6zJO/gp4uh5hBEIED317bYcQC1w4PE7rgfAZyuA+NWXd0
HfM48v2bHVEk9LGfN7H/p+LWpaaR5FB20d63Bcp6zzv6ZRWkzSxWvKYdDzVsyVj0W9oWLXx4cpB6
s0fmoCd6sPHSGN88CkZwNL02We/RzPjbCAGc27SncZB0vqqBdg43GuA1C4Ahe8WEeIXCDQFINK/9
NJHD7Hv3fp/Hu3GusnZUfSoKj1x6Gj63NVpDWqMrYVGUkLB9mroZrBovYIDDoIvknSvGYTh2VKV+
3FzLZdFvz3Ho1QBmQpxSHrQjM1VhIjbap1L/LKe+3m1yxDcNmacHBhasFmbioh6kWH5M/msUE5mE
kRdi1yf9Dn0Guk9f/9R+XPxQAbBSbHb9xXXBywwLAcuEZ89CuxfjsMBGc4zNoZdZ1XbBEcYmrMVV
ZrgITdoQTZNN1fyKsh1W0pIMJhzfWDNcNjXueeiwGQfFN0FsnMYz+CkFjbYzf+yyih2K2JRwA2cf
pclJ2ua1juWfdusGMEfYCA28PKg86BEibzt6sMn3kwm+GgZvyafhoWgNDLIyeu+HgH5ZRgicDnVq
4U9QBWSwpKtDW1fE7VM8hg8tLIa9FzfRw7oOFktF8R4OQ5F77q45YfsP4oa9xHYAbNs/j4HGQi0q
lqiVpmVQQffQ+GJDojK/BmbHDbbXeXwyrKfHqSffg63tM8GdSVVg983Sjqih0NopXC0h4EhXwCvb
ZPvWTZu9FpG+NTXsKr6IMCWknTJjPFAW0KOxaXh9eFZmwrM3cVP99i6E355Myb5Ufe3lwQCsqqBP
LvLaw7CaXwu5eHpbboRjZRnubwJL8HamTQEXhvpHUdVAyu43G0iY5fD5I2d6JzveAAuWQJpZRdIR
1cyhUvhbHG/11BhncNF0nb43oS6l5H1q0E0Ablgr9VNGnUwDRzpUe1yCsBSPRFcW3cTXyYEk5T/M
4j5kz9ZT6I1/3YA6mRJfDjPW+8jVMECK3EVzcZClrXbCn3SiaYzC4n7TdnV/knMMNZZLH9J2ndhd
44TMI6YfoNq/xFuh911n06gi8GCJ506fN59Phwpwt77mBT4HfkG63p2ifzzk827bbhBsjcrZplo4
KPEzqDP4WNCaSPyVSrCZraoAo/QAi+xSfxsJQCsBRMGu2yXsp++ikPAfZf0a12sP96FKAxlu2P46
WMs+Sgrzk0H/rDgoIEVSfzGnvgveohEtRTScWVNNpxrMo6/rhPj6fWVmSLgZh2M0PbKAbXlVzQ7F
iO2Ad1TQZxpXXVjQJARC18Fj0ZWNMPaUbbBtrdsPeCf0sEZgKiBXDLmYsV9GfdXuJHMwsPruhcQ1
h9+4CFxowW0i83Qey27O2diuWdsKcDZsAdyE9TxzzMvjuRn3zfgh2YyKn5eZGCboPYIxXJ8ElY8M
r3BJH/tuynn9x7IFXnHf5gtI172aKfaCqTjqenS/JzgQMUIXG3qGfUOnJ+2FyYgz6tQGy5i1vNmD
7In31JcV2hpW3qygf2JRq4OM3MWynmVrGJOTs49TjEZF+mGxx+qGCm7DUkF9n6IzWIMcPhtPIxXe
QofmdUZBvYxxVtRqy1gBDrCPgYPDNdjJdE1rHX10lrevBe18EAnYAWhYXgRgu1fZMuBTXRlCZlgI
ehcrn4cFrAB3SRMP516v8Y6U9r0xKPi8Zl6OkbH71djgGtqncCnqPUCd18ZAvCyRJammeE608hiU
T/EqK/99nR6jhsIntcX4FMSFzGUNxgmd/3da0/65rKB/jPbUzlbtXTk/azbIHa/vVZ8/JxUhH7oq
1mTxsTj6gPOPdV3/uQsmMO/um+A6Zg2uBnSc5Ziqohmycd4eRypQewksPGUzdZemJaAigjH17hxN
IZoiMfFAgFnZR4f3c+uIl4XxwfIQ5PPmYYELXDrQvs6VA0W/lvON+NhPQ8sguRDvoHD9ARt+V5bi
+AczhWW3vg0jYSczxhddBOVxnXa2OdsBymdMzUNXYJcRQQDqpe12UwEBeegLlRWRxUeoSRq2/Zar
Bc1dqdcogxmWGgPlcS0V0hIGO+zcKlQsAgEXebdARObsBGl7AswOJhHflbXoHkeyr9Zo21u3PtZz
qMGPgWf//MANhyDcBJ2XhLhUkqh8Dhy692ICj+qJgT8uqv7YwFL05foVWYW2dCsUzqQYoEkBRS1O
E29A+wIHSfyJXCF5633Mll/wNasklL88r18zVOJdFpnh0Fr/VNElzKHn43X8h3FethOyVk9AiX/w
bisfWCmQJPCAK2vy6NvoA1DhhoRA/b2NbXmquza9Swtl2/iHdqqArPHxaw0uAU2q+lGNosV6RZEJ
CeA0W14+eajoEkCHzVXoLU7J/G2akB/yRux7oN45idtdj51CQ+XIwA5XeMi9g42AULH6YiMTHOlG
vtTAH8hUgINZOphPsXhkHgTcsuq7c7sKm5jRy1BrfmywZBJnFlhONBSQqOt3NkOji+lDvbQlTKbu
okNELlZCKpR2Q3GC/3bhC06scVsPq5ALaNjK5pCnkSxahifTkWsMCQr95RBlcxUvUA3nDNmz6qjR
rpkYhNhgiJc3/pTPcAKn+LsMGlwQIyAUM6N5dhWIsY19jwWiS6UEfzTFv4MRV/TkLWeKygVa1Bzc
ItRmCGtUfxazmT1cBpYpAv4jrNF4mhCaSFuMD/dWSDdFjUxF0GauyE1UsBxLGfY5yZdclrS5xX72
+Sxf4xNVziYIRJq0omilhBHQE3FW93RGxVdsD6xpvpENaabWRz2OiiWAwweheBhrAqFhXDOoChnQ
/TgfB1wAoK0ppNgFApMEh8vfEYLqTmXY01RMrcr6TY8p4lhH3tXjDikLlpR1/bVTSqYVqb/RYJhS
ADIkJd6pJSS47BeGDQu8Pm3QxnoDgbOD3jRxEJ4SdY8olHJRl1Y/h5PDocGRTxd/sHkzsi9kUs/N
bH5zmGU52MVpgQQEVvQwAhvYtSNEDTHC9bXtlsw+0OSlwBZUb/5RwnlLVhqYXAwjqF/21AJ4z0q6
yn0UNGegUG0mRzQFM8MyuL5rUiJYAJd3F7ZgnaUBSaPw68Jvyl3gt9j5bJzM3ckRwo7zrJJoWNWz
VV/WYUypwv4ut7F6hsZli7k8i8tEO3dpR3l01P/KWIMuHBQupKTfbUV0vqzIVsUCnmvvefpYwcSd
5jLe9wODROOQi5ZS7mGo/Yych0tvQCszKg2OiRRPdps9eM26TFgHeDOCVq41+2JWdmWe/4i/xXi5
XOzoQBvO67vptyYBqdaeYxo9gVxyx1ERmLSDevY7xBEiqESpaEuddXcS0yhFj9qsQB+L8Rxuk4Uo
UvwKkKtEXyrzTyVSIwWOto49efW9p65g70pLUeOZZhetzU/m+OMIffQcl8VuXMc2a8bwy+xr+KWu
3kPMX66931/9OvgaAE4+tJ6fEuuvyD/Qh3vYi3NKsgUZQk/Cto7W8lXpkaI9w1bTEaCzyo8u7Yw+
mhZITNSlZ3e1yboA1nS1emWGl31UQHByEusJ5xXY1I6ELywQJvNl7KUb0CmPh9ujpkbvwX9fOoY9
Du9RnTpdBWirb5WHc3JgntvNGjLjqScdjqM1B+ka9hh4Huod/7uqFg6oF4zaEsfXVk6Qz6XJkVWO
M5yzLSRo90BF/CXy1/CwTVuOS0hkfYlzayX61SHKcYKIC02gxuaojgsO6YiT2IJDwYLJzmDOl4Rw
LJllAcVGoBHHCQRrRfAeTYi30mMciD8AFLckAm8G+g2v0bJpr6c/NKLtZRhNmETafAFV8iFtOx5o
u1unes2wMkPi46LYA/FIOyQAADC4HVOoySq5IWJUIQJG7xvP2k03IRUWSGMhRhaluiC+hUwoqi04
39AVLfblwhKsRQyJvFUXCYv6dAP8JUKLGsCbY7T2HJdQDJprs5DvFgCt6G27aOf1FCGJlmpcCbiy
QgnoMrgrFBs22ER60Tfq5ulq+dOKHSAPDBa+YKEDqnem0mrePgYSiETS6tEvZj+bTRvs2C0MRX2J
3QV9RXFsgDg1g+r3Nl5eV8Qts1gxcypc+cZXOLc9F2wXR86+DN7VlgdLdXv1gFZA3GZl3vXlbVrm
DQov9DZUt+25BcKw24qgg72kJAgCf3kiBJbsYhLbkQitX5C0g9mubbP5iIs2Rb6QaU9m/s2Lujod
6u7DAUk5N8irSPBtqCKO4Ux5qrpvol+G3SbC31U88KStqzFD1DM4wEBCOKFpL2CMoMgjRg3as6yz
rmu7jBeWZwDphjvQ+tAqAtHIdy8cSMQ0wo1z57Ja5qRdJnCMyJjGriyOned3O8pPFUN6xNohPk0r
6teSre+I9bmniYQPWylkOvrbnWEszsO92gCUBE9P4aocN/Al2FVTaOf2xFQosg1yDMx7FNU6YOC/
mdu3DPiPYSOWX7c3MbLUNGymbPOiu20fBnkYsAHHONiprVaJ9Kd+r2Eygyj9UsMU2vesPtawp48e
U9tpbtoDhBsFraQCvC/lblPDOxmRceRDc0cqcJwG3SBqIsfUBPsSbewl6MtgJxp6Vkq/I5VeJGqL
wUsOAsEKFDjY4uvqTOepOn/+xAJA2th5UrbgvOp6FDVmvXGs/VmjoFRaU09XIMupxX+b0OjnQMeP
xXDqqJn3sr8g9ITdkQ9n4Fb8FcnIKNUWQjBz8WHe4uJQNaWXqeZ3WSGUsHFgkbESX5UU/REt7yHw
tjIPafMy/+lhXe+XdXpdsYdmzoe1y8f4Z2u6Ck58H1yseeRT+COsIQ22MJYhguinPqSPUK3leSNS
P4WD846csA+r2H7r6JxzLaAr2PnsNZWHUhlwoa4neqoExNwhIkfNlLx4ZfXWMfs0z4gwbgHJZugi
GWC4H03I897CWuAKDowY+uq6gqAGbwDdCXEfiFXaDMif6ayRXnxl9DKW8FWR3n1DBcvAPETvBpoK
cEPQvYUij8XCXB577IHLYHsAgw+hTCqFuPdYp2jyn/W2otUZ5Lsr7xdCH/RQzePX0l8RcNBb6oke
NWNgbmRwb9jGcPodN+G9hGrF8saD2zzfNVCwkHtSanxgajjgEqy5nWlzvQRx2hXbV6+q6BWKLhhp
xIgE1ShrysHuJpiu6YwvfZWlt/e32nuGR3ueIZ6cIiWvdwmaYFf4aAYqss5hc/c7NPR68MmXxfcN
FHEs4eD4czwlWyfxMoGL2vk13zczrU/ID9SnoQxvcPKAnS/6AArlqxciyYHwwUXgQhpCPKGqw4+e
LcgaR+Fb3Qg0BcPqn6YaughaxjJZNrYcKxh0Jff9U83rL9yyW8+f1Or+tHP0BVmTAVf91Gj/sC0k
TuJCRUgKY+tIN2ffp7EPsTx//7QATVi2p8nIdkvnGXGHZdtgbFYQSD9/83kjfcSmimH5Wt41oaUf
WvTdETShzx+LsqqzQCN44c8DFKSqQvBg6bHIFuJ72NWvM9DS01ig4Ab6qdLPJ32+0ueNub9mQxCB
XyO4+2b4cI1GxqiWp8VfnxZIXSDZC4iZxLmD3fxDXATP3bzE0DTwHSYrZAGUSSxG5Lv7wrg3I2rf
jDC570c8it0ZXEG9B0xiD2v/fQ0ZtPkqRNI3eG3AIns7hENxjk780NyFps+bWYx46c8fy/Vu27Xn
GqckzPdJbefPm03eV2RwAm0VQAnj7l1zgE09Hcbz6pCgwUqENQYE09ljFom3Yji22uxx2RWJnIAL
doCqAuFQVkD/nz2gc3QMUja6e7St69NAbD0UbZfVwp46K17HaT0EzaLzbpsOcsPMgrYTfq48vS/j
zezAoV1siZQ7KRpkOtsGgRqkBnEWvYMQeFzQ8aYk7p/lyhF56YO890zeV6g/pjk6lNhTE3pfMHnk
+ZDkpigVCBZCdPpNA+w4XjCdgFQmq0MuMkL6Bx5YNpjmsBrAemGdLT6E03X0sYlQBANRjKLn0igB
E0RFEC111uz8DkZUaRFNmDqLoMIsznGXLN2ziSWwa/jd/USOxVJVqcVVmBo6TvtlVK+ugndTIP+G
fu51ExEYuvKlNtVHaSHtmQZzK0yRzZNGPGQuznhvL1h8kECr3tsBqdZVo6Ss7l1jXOFxFM1sDNZV
gO/VVHqwr7doZyd0BGyzuzHE8Ikl3B5Ex94DiiTKYKZLiK0277zQO5DAe9NkYkmlh2bXQWK2Gvky
+ERPYSVA2wbvS+S+O+F4NguUTFvlPW6bfF3gPZY1swd0ZA51zoTwewHwC6jDOyzwCW6b2hcznBMj
NmACgPaCrs7kBk8imMckbuu3YlKQtyL7Guv7xKbmVxAOSNZix3fIEdBQd8mA8QU9kISd66FiKLAT
uR+1x3BpXsKZt7s2UvxEI/OinOpzOPxAZGw1AEdN1xL+WWtbdayBZlBkJAC/QN8eFzj7MJXI1l8o
rOD8jvXsnVInyTfI0hPHwdDYbxKI3Eh58v51iHt1IH6HbHWM1AIjb/WGnXKt8NhJsV9Ek/gQTCVy
KnK4eKNzx0X2+853KE/mpNt0k/KKPzUqkkev7h65QKYQUfvqEDrAGqCuU6vAnBueKVXcFn/G0Z3h
Sn+OZPlr/s5fM1n+PknmZ2tXZ9CA/be7//7S1vj3OU3pH4/5HLXzX/eu/zkf6//5qP3v9j5Mp//v
D7q/m3+8Fv76X+/uPoPnX+78j3FA/8fAn7+P2/o/fvn/Nw0IQ3k+DxTeGYZ5/Y9pQNfvozPD98b8
YxLXfczO55P+GggU/C3yBcesHXTAIfUwO+vf/mkgkMc5xnaIiIUcM3Aw6+mvgUC++JsfRx7HLCDP
DwIa0P8aCBT8TSBnEcTIBcbx56/+8xP+y9eIt/vX/X8eCHT/8/ZfBgLRGM0nCz2ByUNcBBh+9M+D
dlQwY3HU3vsA8iFtyyp8cix4rv360vtC34YSWGkDYiIJiHTfNVW/VEHVofaM72NQUNGfCQnlDbFZ
cFvDlgqEM/YQqb74E/dfQytueuPlY7RK8JAK/EHgju3svWFAj4+9SSRFPUoM0Zm3axEClXShj6V+
PGGjoB8WnGUWIY2L7S2OTjD94hNyc9854g+JDB+aqW6QpCr77J++xP/tqDD/fxmU5FFKIwbCPODs
/gX883FpfaJWUesbb+zj4otfPltzILHhMSTj66IRlVkYX5DoQfcHiSKpAXjtw2h6GNHM7ZYC/y3h
GKOvwuwNYNRI7Dnov/0ViSdza6LplXcxdhtCf7YRP5Y2Wk6DX6Yimn8hsNJht/za+QyJCycXmJ5L
7oVNe/Nl/8QlCR51jUPQlZA4FmRsrrwBSt21vk24RQQMZ+IE6wWhAQ4kFsYltqUGcUdQuw8bLV4E
bJyrXmZYY2AMNi29VPAgrwmINB51VyR69rrYqvMsIZSgdIbNDtM5UeGk882O30YmvmKcTAe90/yQ
Mxe7SAIoh7ECmavM9FR+X3T1BjEUrS6C65jFUit7XfnwVs002DW6QYIBaDfU9Z2n2hasaGkSAW2Y
R2+1sc/+Fj9NUVMnZeCi3TTCkB8K5K8Abh+5prm065hWejlhtA1eBbN54OtlfoERIcqHIjWw+UBN
rFNBV1hm83wLlwoywkaXI4b77GfSnwbT0bxjFQZccEhQsKKgmCBGmMxOwOvbzJauE4z10WwHtP/f
PAlCv0DsP+8hPKQ2QqCiXIGXlzxp3OgeVkTtH4Y4ggSxSoz2KF3mt/IKHP4r7b1qVyApchghFW2F
69LSM1VufY5GToYQEquTWaMY80sQPGnn7UdZqEOzmZOKo37f0g1Qvofs5cTDwzjm49zC6cWsknqp
cob+a4erARNmgnuExepndJZ79RCVXF7tGECZWG6+GPt91MFrVshpJ9Vq0arxy+ihuUdKHDFWs/1w
c/TsRfzAq96mHa+8ZGE1S5BucB0M+m0R6GoCiI3+ulsxXyk0QMa9pUVSs2H00AO59yenEJm+8yMh
+zYOqz4Q1lwAFdKWt2eIQxCNBockeTgDRFW82reBvKGqdAcspGmNWV0FpW8I4sLx5pFIUdRAVpSd
hXoAwypY1mVfLRC3ecGWzJ9KcPgGEnjFJoCDbUkyuilMsWD36O/qX8xq1SvlMTK5a73TRUkQeNc/
49lcoPa0oBXe19KK3ejVf8AMDLvegpgstT1gxklzGbdRJF5vvo11pXOlwWfWMD+zjhWI7HTD79ii
IKE1yFcsUnvuI6kC4UNdo54hq2JqlMVAMFsHfxOW5WODoQCOddP30oMfGs8kuBXlTYA/OCE8cJ4r
TK+o3YxAslEn1VFyHGd6hHznTj1i4853T4OJDzCjvZxjLMQeMDoiVvehJ8qvV/R3IDNJQc4YwAQn
fILlNbXkeSqjM2zFKmknkHm0js/hOLxgHgTZSYyl0REY1Hpck5WMKatATI4WYkLXibcV7N28thh6
YqIms3IgWAvIlGywogmLQiTV4QtUwX9Qdl5LjitLlv0imEGLV2qCTK3zBVanBGRAiwh8/Swgq2+2
Hesem3moMABkkUyQQHi47718+VEn5jFw3Icqdd47v7SfjZaZxR72SiK/VinmXt6eIp9GhMxi/DzK
aEI1GLw2HXekEWxIk3RIZlU+35kifqkT/S7SFUyc2Ak7uGUbASED4RgeMmqAGHSJ9/X8siSQ9Z7Y
s0bLv+mpbO5Q7YYC5a2LXa3TEXv2GCCvFZ4hllTpQSTUUuzOA8DQfEq7Bd2Q/Bkm7piFSYKa6gaa
BBcxs35URn0nO9c6d/2BmEBuakvwIZC/FR6qPmPGcjIYJBOpBb6LxJp2VacdAupVRuF7KGSaEsEA
Alh7+mwqCgS6gTe8pVhFUXDf2BY1wdjCzKKZaIMkte852OjtT2zFd42nKBs3Nzh4uMlPvnGoe10e
48Z/S/RGOzHBP1ADP2Za+8PrpbELOLwdhZwRRr/XdpOEBN/+scGllM6Ru4mjqAUh9cvURjS69Uje
iYVMXrO+Vk2YWp9VsMjMEhe516LFKajunOfavQ0yzJhtjL7HGsXPXJR3KvD/oA1mnUONfgNxLK4X
F1GGFhG03VMzDgrjrsE8FliHOPcGEpiL99Qj/5AppFRdYRz9qLiJWJP7erMsP+cuzGpFtqIhuz/r
Q0hSL03mFrfYnG9rOcxbqWfVnvWFdhlAsDVCQ+iKG9HVyYQhZ1HbyjLIIETtvTYKzEcpTlXU3XiN
p3ansI5voxyu36QLufeRTeFmQsdS4pOpjBqeEvX3SureqWNmrLhvTZWHmCyBPmCKGSWX7u6duXye
m+fJoyDle9MfEwoZ7LeN3pMGnjCsbHx0QeEsHD00HDlDD9OL7DQ01bFrLFLs6afiktiMg2C5a8Sf
qAUTCFJucoGP5x40GT2bmrMEO+mBVKkZxmM0HUVhxYv26B8zygziAYbIs41b21H7WQPnUMhy3htN
Zt5WaeBfO/ALGRdfp9+mWodAnlpHNXN7oJZVUak0q6NjxyidRzO/mG39W1it/4OS6EsZlcl7Eo9X
cHpnb3SmP/HYnIqWjE1iLVVfa8jDydJ+JTKg5Cy3Vho7SKASvJWxt/caziv6bHFrVm15WzW5vW20
QNvCgsovTtpWSLtY84/YYoaYK8vHrLvlainD3jPJp0NHqEJVDq+I0Fm8aR4KWFP3Plo75kvRrOdi
mXzqKlzF19ayJfr8Taja36+HKhmb55T0R5UOTPPJTeNYh0BrBj67SbJ3/lXonHKci2rf9hRQvjM+
45LjaTT8D8E4nP5bPmhN3vjpaaht+7zu6Ll4Luz492TpQJjQqDYFmVwrqOYwr2J/uSvETOfWWz0U
zWHNOa2vvm7pg/FeduR5bTKXzkPgu+SwcXFsZGBRynOOyeBRnvWwekLNkODSFgHUf7JQ0AyZVTz5
WvrOW46LE8He9GClGsTCNOuzUzs7N8NpysfFPMYZt1unhPmanXGBvUrShIdeA2axDpMYXoostVD1
Mrvb7nx1tUgemQOo5yxDV1sviICKAwzh+dyABAB0FK5DFKgxjCyEAYnv/WOWZR16i3SqGRUXguUl
WHCKYSG4xAjmQQd4rbEpix55G+TBva0BiQIYdbOeFGNoSrJxai7DIggsSgGwHZcfwzp8n8F118RT
smtb/KsYkBLea+Mt312cYI/ZTAEZfrdR9ma0K/bj7rYdaoBzqWuRIRgIFdUxkKl+Wr/KXlAHNgUC
Q7fwO32/nm3TUbzQIDzqqJz8ojOZbq3qovp8qbkvpyDNnXef3OReTcnfE2KYltwHbfk76Zrk0Bb+
b+HKVxVTLtMggIY+LmqEg0a59cREUnP9BkTdzmglyQZMtn6G+NVYXQ7QCQnYOoCL6L62TGSmLBJf
gqB9MHWcPYY31qE52pgCrM+odyE5WAucAatbl3gNNUCGbFF5VSnRzbq3qFiFlXTEA+tY6AafTqRX
jQJBxK+Pywi/jzfE+pH47isn2ZJS2nDNatuV4LkOUVsHOy5w5nPnQT9qQmFumLWE+zgl7Z2olfry
OqyWhNV4IJdHO0OjaB8pfNYy7y+p232gHYkP+I6H0BUOWll7YI3R9MVpvRt8/wB07guR7kRbAlxU
8kwZBulMD3AhJ62iLsDLlz9HZJQbrVbv5gTAEj8BWTpkSK1fT0y3cbLrmJx3VeRbtyr2F8ik5fS3
VAnTBEEqRqHkJJYH14Eqj3XrGdSyDT+DhKEfy75sN15doUGuzNt1yJP57xapPoWd4+twVMTTTloK
NczyhESTI7WFatquu8GMZjpqSRBhv8TL0023wAk/NX2gwFq5rKHWB4LMREpVXL+ftT7VmBN5C5jH
OJoa4dj3o/4QSVxYRUtQ3nlHDWP2ITZS7jh9/qvAtXfvxHP1OONRWw83diGOi1z/61l67b4G2JUf
7KQSD22pv63PapNKHSpSaHhnjeLdSrJdfWi0qgRm0NbXiQL8lZxi/d9212NqeWDdImL6ZZk2qNXl
P6zPXY//6/+vx3QV/JJGiSULpTmWhRRQgdtviQl3ddCfqev6JwxaWMp7+wdENvuKXqLRkwXVVfwK
Zu1sDtk1s2DNeX4BEGj5FMxXQOH0WRxyqza2k3gde0B0BSK/a6nBpbMwCEUEwkU/ZGHbHaWWFbtU
xD/S3r5vvJppVaR7YapH1Tn2HrJTE/YSUX6mvVi4n/bAhc9zPpDWTrUwS9sbETn7WCvcs9MP1R5E
roFNP84o++KgrfLo0SpQSURZJq6lwXf8PTSz9pq5jX5EGoBPHeFZacq9EYlHf+rQPquY7ENtxwO8
D7SUSN8Q0S4+yv6X42oYA+PqbswpG7JOOQhx38iSVcSAtF0yZ/djf2Pq6VVN073p4FYnKZ+nCFBt
3JPW716Ig7CdT4i32b5uQ1f5ZL6xou7H5FrMUx4StexQXpAUl8QpKiFz1Ms5OEeV2E8z6/4ki59i
W7Zorzdm2dcoCkW9Rfd2ijL7R6Fm0Ay6JjZCJNPeGrfg7X6RcMg3Kg6Q11TFvuanc0KIf1npa21m
DVdOfRJ6toTVE8w7LwCzknjRqcZLf8782TxyS3qWGkV8J2c9bC8/zxn3zxX5W3mFrbFLoliFDdEl
K4UhJmwPxk3tTae0Cs64it+F6eVbzJjZqRvnW4+K7zXvZiB+rE+ngpopttKHxNPkaUZOvuUD97sq
S7rrOmAKw5iMq3c5Ylnwg+cYZRVcWmtCFetTqdkbM/KhRvHDmCsnDttZ7qbJfC5NnG55MrTXTnOb
6ywAKkZ2xJeMBwTv18Vk5pCG/dzMaO4yjJjbCi0VHv7g/HXJDHl90cXP0tB+6glFzLYu93qa12fD
jc5+4cJaLflsrAlCC5wlKwFJosiNtxOlyzBd3jpTVos5hQ/vA/Mi8eVB1bPvR6k9Lf/yTsUnD6X1
BFXx5CDxJ38UodSog2d0xgg52GmX8zqX7W9b3qgUnzk0SBAoc+dd52pkgeO2kAtkf4O+nAIYyzSP
+P7q9k1+zbhhAjNYXmVwt6ZBFOolsLUXERN+ckQjHl+5LA0sdcGn8kV80LnQN5Mjsn1Z2+ZC4HCv
xjLoUQd9BPiis9yVcm0hrUYaufqUArQ3bkkrUZk1Zmr79F/AnZz9GX2YGJbCBBGM7UYY6pcTx8cO
pf1hqc439phdrCTXr3FJCdLNODspqnbSpHMp472fk8AjYCHpYoHfCbpd11ruHp5dtaiY/vFdjyrH
APcnqt7i1mI1OIx/sP9FXYStyJrQ7BjT3skgNQlYQfwcg4y6hTm5GwrH875KoMtYmf48WyRfhgry
BQTiHeqHilWHvp91tBEWTkS5DJSP8+Nspq+56+DJKrh7xP4po83DMV/uPDq1Iyu2gl3Xp09Bw8VW
k0BLLO0tWRYUWpM/mbF7R7yD1S751U0K4oM2/xO9mr2+G1sqkkgXCREwQmbZmHMKMea5Ep/4JE/V
4H9okXXX2TYufxv6tFaOL7Ws4bThqgCx6QZXXAvR1xbKCFCyCkn9+oBTsbqOy+KHX6ufRo8t+3vQ
43K6+u7899i8RMqlpZ2/n0F642ImKUYSQeYL7u6b3YpgRzTQbadPW/b93kIsQwXagHzQv4mqoq60
XFeYovYjwJGt5ZYUcilbzmqwIb1nrwII10HqRUkKuiUDpTISkNY/aMdI/GL76v3uHf1+g5JDXWbD
o3xaU6nMRfSoaXF+rVvb2QdW35GNaMLE1wDCcebGIQ527Qh6q6YQh3c/vY/MPLsSdTrbJKKmbvbw
QdyhuJTgi0jGIibczoaLEnw5EcY8TVdPTylP8dJwabg5jNqTi3XeRjZyzVx4po4vhhBw7N6XcEyT
iKoR96SpRdRj1V2757bg4NKRaNNPsrA+u3SoD22HIn00x+0wwfrLcxAbaARTxGpRPhxMe9RD/vFK
yt1iLyXjNiXFyUJSaHtvmanVl3VmF37Xh4KPY+YNinkiuG2nV5ekahaayPzqFcVejqMMXarkhzZC
g4QsqCdtWP4x8tY6uJ3bX9Hek/9z9I7kDl7cruTnvN6dvSLTd7ZMfwm7OIoa801U6B0IWtxruPtI
KHFn1wd5Z9u9tu8sVmp6NJHYRtmDnvyMni8921Cv4VwazEDByYAqY8S6DQC6QlnRTB6og8TZjTMM
yEKQMQDstvDTW1xDertFjfc7Zjo38v6pM5lZRnKx+0bXofjFn/jxmr2c3U0bAdkVvX5G6SivaWsL
qtQxm+t+LohSjIDfgpOVF4HgFPkG+hkFe3CdvAxiuVDpAOmU/ll4RUBKyOO2FWnVvjTSHyU1Sbtl
4p2MZN6by/dRDsWTMKiuBD15cruFZpQZ416MTnx1vDS5mo7h72MbsQh+cywb2VmO3QE3GrX5FNzX
rDjpVsDVjpo1vdE6iFpaxldCkmnYJDkWN7CV9raq3HPv+2TBUqSzxhJUmUqFg2sg7hi5kt1y+DEW
o3aogXHtMrJ626Hv5XX9+yXSxV1dGemm9dNPEFlEMUVyKwfilNpDW2Xq8pGV20lIpp/OmW7rfPiD
BwBnrFtV28af1XW0uJuNBRR8EXvPqU5qAnn/kSYG2BQGD/aiO2Jbcm+0gAu7HvgqJ615kgBpQK70
4Pk8Cqw0lQgVOU1KYhC6IlhKe98C84boPcf6stWx02wDFhsFuVWwFxCxWSaJjTFFb/68qBjJngIr
fEx7cz5FjcTS2D/X+MPLWnd2dFG45rYMTnFB9sqOfo0WJ3iaoxAh9L5LO9obFBhCrfnXkLBGCho9
wrHJhDNk+nviDdiQ2/whGfAsRHYB9y3JborZic/kMYDFtnY4Is4/JqL5uUyNjvtpcmWQLTG5M/Q3
ud0cNX4apKzNaU+ZO3oxayn3TTReisS0N/XELHOwG41bTh/EEecooC8EygU3bZda9odXsUCeNAJy
q/HmHSkfcDagZ5C5FDsKdbsaPsYu8ajYR2m8NzXphlVPUsEhIxUWfr2XcrpTg2yx9bv73kBQXVNL
3bn+xXJY8rjLaWxrnQnI+mdskh9A7PiZ91Q8xiB91EH5n4yszW56VFkHfl0/yyZ712Pl7Bsghhge
SX8mSeiO3kdDaoYre76aOTA1vqM5skmHceJM36Dyv7Dbswk/ThKbvycqDBungthTe9UFIiUMMVI6
u3ief9pQGVj8TOqg3PrP+qtVE+qVAIPjRufNr71qUZ0MdYz1nbtKssSbMPaoISzDuuuVsTjUxDOo
4Tk20vEHu17ykmoW8hUiqgO6D74bbNgX7DPBpfBYc3rBZb3FUzgFm1wTXHzd9pc58Sv+X+e9r831
IZlgvNPrCYcCU0MJlh81wzqFLvtDsNRPgmKwSGVyW1hnU+TVyS7OgpGymSYvUcZlIJR3yiD495u2
lwC1g6A8rAvxdfjOZf3r2PdafX3K96P/SuD8r89bH/he9n+/wL+Ofb/8+srr8/7/j/2/vtv3y3+/
2/907P/+Cdb/8b+eCOkq1MtmOVOna4+UhTJE7/mwp5XK69CSUyzxg+xzQU0zz26tFuvhCnJYuQ7C
MD/khBdXpyqjxl9ObT1ms6Nu0CSWwOvye61O5g/squa+J8dy6mczeoGtu6/nnVbV8kMCpyDB3+J1
bhz94pu8khVFNzk4j8epy2/yriZM9ZBBZobrfbiFDLYjnNpL5lBmI494Tlw1UScR7TaZFVZqu+YG
WUNWUYOO2oj/ROJsm0J+egPWBWLD1GwgFpH7oen+K5y4+lGpMcIEABRxPS4UDtwBwcvJov1EEAiW
HG3jhURcGxuB5wcAhA4IWceaW3tEI/Y2aX77GBgkl6hWvuYQO2B9j8O2iVz/3dWqbuukjUBQmhuv
EfAEPWVWz7vmfbDiANcPph0zQQqp9dq7Ju2tUcXi1TTl4hHW6u16XPHHbsEEZ9d+rtSrTz7bXp4P
J5F7MVCsTcoVBam3UB9a5b/ILC8fg6aYbicHgWBQyvZRNfHjnAUJlqm+3gy27La+lgcf/qhvWtcz
32QKBa/rhnSvgTtrAgfkTq8Hy48DJ51eEJkbEHmi3fqXwayD0z3b3dfuQndtc/WgZv/OnyMdD552
7p1M3XbKe3IGuc8R3TKBpITyFiQKyyxwdRrACcciM8BSprtkmLSX3O0eY6dNH3FHtvdm4//MLQfP
XtZpe3gY0VED9vKe4CyhZmY9TbQouUWz0GwwtSCs1rIOAsHvoeeE1XCuwjRQ5UlvcQdpaME1nTqb
6NuTVpbgxPuLIzUwYYLab6alGIySMf0ARoYnK9bVfjC9e2pWJ88x0/csKJmkSioohBhHPuKn9AFP
WLjm3i0wdYnn4tybi/7JD5xzM9TzwcWDvanRByD2otqbehOu2Xkwz3VU4ExMa5IdoEmzlNWdVcL4
KFPrGtcKgYZdBe/ZBO7VS8R0qTpbf/O8h/XUm5RCz8Xc6Tsv6/33sWHyGylz3Y6Foz+N/FXKySf+
uryjguUS+5Dq34Oa/tAb8u5VVNCXKBs/LEVVWNpacqvGqTgvM9O299zfFMiPGZFlONWa9y7Q2Uz2
u9ZnTqjbpOHWo2AM8MjRImGbdj1tYaBTvWbBh2NF4t1IRIcWU0qk2uzObgc5xpHyaC0Wco9sHib5
Xd20/rPvivTOcVKgOMtxpMU0HlJefuy1gBl94NqUYvxHNlV63yaB++S08YnAOnufS2GeZU8FfNFN
nAPXnKDhY+N0yV3tY8Xl0ELRfWvSgUSKXr3QXkneGZn7K9Pr8Y0V1SAWU1BVU2MjvfamYwfbZHll
XNfdfHpWeje+mjbr6oJ1FJ4HplLCKVynXude29TBmN4a8Z7LO3tD4doTS2Pl6AZrBHlhPaEKxy0z
JcbtHDuwKcffNrYHrJNpdg0GUd9pmfVnfbO6BnOeLsX9buamAE3LfiMHwd15tDE1K2m/5dmrnUTd
K1hncUkzeR4cgk+AY+Zbl0TtsaReBbuhpgBUSiT8bmtd1bIbVz98XKttCureT2VxB3b+zyBm4y21
UwcVo6nv190qwZ+ibOsHoCYKWE6jv+XIHFopkTlOfXwto8a68yr9py9a/w0lzXzEn5nurJEsnp6i
vPcpbKTlFN+43LHfdHqtiEi8zVURgSIycdsnMauqPPEvWUx618lN97CegMxsatbzPY2V4Hm9muNZ
VZI6F7B1tKv0iqJ7E5ODoZ2aoGJ5B7YqbKcsO8yN+Vol0gotj6SSJioLcHsaUHHESVnDeRQIKgKd
Sq9Em9DmJ90jLhRzuSi8F31Cn1fR0YzKQ4YYjkiw8MiBfW2vj6/PX7f+p121vNq/niJwTfx98X/9
v/XZ/+1hEXPmXANIDtjZMAXTGK5bPRk5bmUM43+2ogSoH7QbDsbNhOTfzp0FwzjegzMow8gQJeC4
hndmvXoTjJR2WeVXYb8M+QKJWrfWY0HjB9vKZDJyl3JmSz4nRF3h7UAlFl9AgNXC35JMOFm6h/HQ
IIrnDt6G60Dy5+9WKvP31kK3vsJK3I6/o1+qPp5kIV8ZZOymdGhCnEv2LiZI3ahlt6BGGSaW2YTf
u3QyEOF079buiITWe6gXTb6eSkrAQ2Pf+XQKO5hTAoA2RhJPjTiltDGr0KoajsmA7mdRdEXrKHD+
Y67Nlvew55aZp1tMuex9v+337vrxWI2XFMnP6+dv7ZrP5fVQnNfNtklJyIpFHEwjmdBZql/fw3qs
G9Er97O8R6kDoS8T0AR8++x0kmrg+kEm098X2pCi4f6vv39Q3cGvUu1orkW1ZfD0UmxzOQxbmpnN
+h4/ah3CzpyxoTNPLBXHFRWxbq3kCJ10EDd/cumY4iiEjclNOgZIQhaNwzooONN8CCRLLHP1Zgdc
0qcRISAAOeFiA5dRWaehy7aBkCJUjiPCdet7gMosQube1zINvP36S0sWzb8XE+Ftjbo2djGr/Y1o
+mqLG6UlTQ3KbB36/2xVgaedac0TMXPkm/XVk2HwFUJ2HG9ZP4M5WX7E7nptfr/LYFDitOL8x/oj
XoeStjrkzpYf9Tr40KZrTS09pPglr79pIC4mDmJo1XK1GKyECgDmP6N5vK8dgaF9VhQ8yfn/HbSk
qs4tTSdBxFEWrMshdPAefG2BIaVK6CYYbz397DtFZNHURndZXqbaL9cdS7qBaAbSgLKRmDCL3szO
HWleytP91+v4xIhfW+sx8v4oANeD/3qOv7y1rMntGkzXu8ACWbEOahj+bq27fpfi/ZWsxKuM6jAt
IcawMu3h79Z6zM/0o277zLpLN8mv20wnm3OQ/bFgR1G1FZ4bUnVGpO5Q0Zk6vCyJSx+Jgy0qEm66
2Yd1kWLARNQVufinB9W+lSn+bCcAEEfcERxUIO6VK2nN9J+hCbJ8o2szpcBggGgdUTEJOpAItJ64
SFr6Xay5e6iM2EYp2NVXXdC3gC4rxk68Y+gZL+tQ1+ZiVhDVu5wq/1AKzb3Q0sC7zJBcvrbWXZRt
+t5fPp1F34ETnacuxvKMtPC8S7wM69b6oJUWNw3Gi2NHS1AWqumeTJmxwTu9F/GSWoWU+dtQVXMs
Z916IKa+pz/Vr6mfxDHVnQL7VjadNKqmu1kkMR+6z69OCq80TUFR4xlwEJUFio/yS45YtqiswEgb
BwcuJQ4tm9w5V8rW7ohhZZ1Bsm4f4BHF/8SYQnaTaqcLS7H2ga6KpPcN+j14yF9PWYcKtxrTHNyW
D0FF2P6hURcXM9XJQ/ezk/BfnmwhfpW6kV5JxOFIDEycI6Si7lJbo62qJ30YVuyug3KG27nPNdRu
aFVgxLf0shrHu3Wgndh8i4QUFTVT6Gwz19iFvjNdTDwJeU+MiQrqPMg6bA8OyTDX8PCFDtXLoJIJ
9mR5Z5HSP7nGqDUbentiCFGy3icLOBJC0d+hsUVxNbTuJyJsEqjLcT3K0D/VyRdjcj1EOmbaxrHI
kVI13VVbMq7rVtfFw7ElpV4uRSS7k09IkqejwxIP0SED5nXvYkniGK8lb6zm3N0Lw6Dm2upuhyl9
kHSNaFIIpJ24fh2MUCFdTG2H74bq45K9JOcLKI6S2lZz0oM2UOdMMU3shXcXB0F8bqBa4gn5CAoU
b+RZQnNJqnid6V9wbJHnSsmDgl7jRCYtDA40U+QBoT5zmUF7gIdsGMm1rbrkmvbGr643fAw/qKCW
ysWok6xLjB4tgYG4id6nn1XefDjtYF2/hiKlyEG1A8U2QM5UaPRaUJLeEEveZ5l1r3GfPkhicd0v
mDHzQH4NQ4k/0stgmZNbs5Deb1i74VOD7E0SdNjoJu38xDBooWFP5rF2/bBOs+Fr0Ps0psEC9HLS
/B4cEq3/QEfH+SWBHlI9Jk5btiCqXfURAM16D4ZHjtSXrNRfSpD+X/ShNeJYh8msfdpv9N5XxLGS
g77DjnU3o0PpPsidn+UqKVlDjq9Nry3b45zn4Tp3B4Mdzdt1WqcSi5ooua+X6X2dv2PMWuE6f69b
65DY5tbJW3BrpUDBiqfio3W4xWLZfF5fxl5CHLm0jhsceUhyuo3s1/8Jkq3cYDmllQ+ptpl1IXHC
OrXT/2NrjLM4W0hsdyQ0kUvUSbqZpUMpukDzatRtvkVjSXmbBhKF0UoMh4aga0v1KUuUNLHX/VZB
KsNseWzdKvuJ8k06H5FBM6Hqy8T9tdnhgMC3Y+9wMOIZWKfvavVGBsvUq4FIjCPn/D3FBksEuU7p
6zEc2ifUYtOxsDPBT355dI0bKc58JgWWvzWURHDGgihyhhjBXAaECDJdvNOzDn/GOhGvcaWJyB9+
BnZ1Ts3Sq4rWY0SwDOv8YS6zu9PPP0wJaXQdjOWMrA/mDfQjepAtUotCHnMrOfcLbXRcBlC2yH/W
qIcIxj2n7mmNd/QlDsLT34Xr1nps3TWKdldr9UTLKTdpT+XYP3ZJ2x/Ktu8p8pumTrGdTcszYCFL
OscZ1KlEssyAy/HCYipft9ZjjaBrrEf8zE+VB9ah65m6m2VYd7XIJ0Gt0G81PVW+vS2LHkkfFAND
o8lG3Nyt4ct3YJ4hd89TwLqG+VgGutwmQ1LfG7V+q6imkAUwceOwusODNd66s/VOz0bjYmIgzCfU
PJ3mPw4U3bf2QJdRkl1w9NzS0+nYEZQAR9QzNMtNZFnRh2GSNM6480yUys6dLymVxXBdijopbtbB
CMTVs2kbRz5P7tO4se7xWCLlYslBfzYWUYuGct3SA97OgIBOnbDDIdyg3fI7dCA4ZzIKD9Nptux3
z7O4ZmEGnTDwJzcoq9/wlBanbpira0ZzF3oLWW8+ao1haZESTdcoa6rDlLd+mCMs3Vj2SCvPtJmo
lyvsbgIZSuOAbJO5tRAcxNY3aM46pX9KugqNKdln9NQJXAP0vChXgjBnsoReGu11X3sXLN5PftbA
otUBPCL/TO/Gqc8fKzt/yQtusQjCzP1YqCfDjyKaP+V+s0OO6l9bLf87mJb4xJG8jxdXskwnkpD6
TK59UA/AUzYdwuq3IRpYLZWUtYLSfIbt1L63qtZAIAU0BbHBjemdRvoSr7w6pnIan2QX/IADMcB4
ZC+fhggkJbU2P463bj5772YXYLI0PDu0msJ73/JjnB7MYHJ3ukYLanDTYVAb+smc7v3OQx5cqLci
jrTXsh7oV61F3nXdxYxwNLPAe+SHlj1ndCa0rUl7tbt5F2ga1nyfvpGN2ZfHdFDyoQ8oBI2gdhvf
i8GwZck2tn0fmrFhPOSJ9o+WOJ+xLvqnoqERS0aHtRfHSQA5xpp3Q3P04Fzpj4Sb9d2XtUvoFOph
PsobXucBig4ts/k7y5Ee3TT6g18eKeOUFVF2KZTI6UbQ3/ZJ+lgssXZeIPgObGjokr6yd15BoXYC
JvCZ6QuWTM2veU4Jy5lk8wpigf6shnjAIta80g0YO5I5PEs/PYODH0Bkwn6tgA4i+e3Newzw5r0J
Le+qlH5Tac+tYZOxpq3e3jGkgRQzxxlSQy1VxTNTovUyosUiOnL1bWGT+atB3l6aOfAvAb+YQz64
MDvK10aq4jCPQ/DKZ3XM1rhXk392mla7WYeIruy0NKRuFkEGUsLM7yYnmImR/Qgh64A7wy/QnnMX
fhzj5BEVdrSbZYuDeODKs10XxjcdYppx6agMruM9Lj3qm7Wgu3Y9wjTSR6gU8Gjva/MmpbYmuvEx
H2f+mtmpbnHTTGdZ2Aa+5MQaTvj1vBufJc2Neq6K6jl22+YJ9kF+kH4nLo5G6706R5Eu6upQGVnx
T2CGaTaLnyzBkVkLvbztJt+9ykgfoQX303OaJ0/+Qpb1bJLSgYxfYsN5HgNd3a57TKEol2iTfVl3
e1HCBwXAsbN68UTCvUbH1kdX07BJ7KvjgJhsa4/KOI6jg3fFus1Ms3r8+nnNuJeAsGtypze+c5n6
uSe6fxjdIt7WuDBupLrPSRXeFHYQfw3BHP+m41cQNtkPDBIaQGYjPUcYqZ/aosjOhacdS1hS9Dry
k3+MLn6b3PIxsnr9xVbuk59m7ZPvdtrFJg9GR8MYIwZS+lZN5c6Cy7i1kGLJDWSSPuxMvHL4U14B
3/cPo/KR3U/y1ssp6kOF9d8nLzV2c1tq6NKJal2+dWvQaZaU1/jbteAJsAygjh6ePByJFwdjB5Hy
S1XG8mWkRbU3iGc9u6vBtp15fnYtJ4xrQ6nSO9NVJa3j6KBb+NrDOmQzCxwScoNy7h1lTC8ezfX6
oZse3S6VLwbdGimPDA/rY3QRunbDNNCmQ0FOrtO7WEXJnSldKiNQdrbrbuzMfx8QGtRBd6bB4/I0
MsH4PQYMZ/BSxM06tB5AFIRcy9VCYyk8T7iVCOajjKJ1AI3uUbYv6Dn6J3sZ+pn5JvFmLFaT1z1V
Pd2qk2R8X/dI45l7JZFwJvYwQ5h0hyjMIhf+JvCd/OxTfR9si2OdwnUDWclTFS187KX4bdvTfJXu
zHdI4504ny6aNUtWEMtmJfrpsm7pnjuCOzH/WCUqniTyiprMT40ojp6h566yv/aoY9SX9XjiyHSX
uzpYyGxABKF8OmOahKU0JrBeiyzpT6yn1E1cyV99b1VnhXLj3k37ckcHCm41y+4sUnWfjDBcbXpN
rocKwwVGiffp5GZCu5J6ZXf9b3T0+/vfTHeUtIg2AVzrtIv8P+ydyW7kSppm3yX3THAeFr1on10+
aZZCGyKkUJA0kkYaRyOfvg6VVQlUAbXofSMBpUKKe6/kA2n22/edA8Y0pS3UdU82bG0MQAjhbP70
8yV36UMGhCVPP1+zeAseeQUl65/v/nyNtChrqXi4h7PdPc02K4QUYsf255sDY6z73Ha3P98csuQ1
SVnCZG5KRowteumFF9ONgqdWYNduA8PYzYnjHqNeLB2X1jw5ipHVz1+pGjt86jhBh+YxPvx8qY48
mxseeJsoVeGTXZBZbROf8XSI+kuASWFiTcZAEpc0BAlAFIQb18JRRn1w4AB+IXFoBzBzNqHQy+ud
hsUGtcFVuzRrqNRpimkQy4MjB/r2iwnQ17CCeYe3W9Hs88NrIMbwyp6fLTWU4a1dUjtMAnmClp3c
aSBl17jepA0VJc3IdOjmbeRR8KA3gZjmTurS3tbO9CeIK8V7J2f2fZf9HfC8KYf72HthWcw6hSo2
0JtfReCAtZzeOwtGtxyIwHdUavriG0Q7cY15foyKoN3MnnikBehivmEtaNBuye/m0XsF4yHW/aLJ
GRuiixOPZZXOz75dXFEP1Nt4kes4BoGpwGyIe7k+hJ/HUsxfRBQ9uBAYj/q7MA9ex0XYU5AEnBeF
T+3+8Up7V5dk382+z57yGt/kTI9C8uKcZfCFe2k+NIsaKAn1l6uRBZFKaTcTio5w9IabM1OVHTuK
ohknsTEZQqJip2m0ekaBfrXpav0nXNREpCzjXe1SCTVY26yCEaITh7S7MAMJAjSygeWKTpp64sla
PMGyqZpNGNLGK2uwSBXnaX6p9yYW3lUd/rFkMK8KF5lSNMwPuU2fuZ3LrXagywnMS6HZvzmS4Uip
1JpA1s7z0yN8y2ydL9qmZB4vnK19Tfic5CJ2SjA8oT57ymGl7uE43+oMwQ6JHKZ4UC9i92V0alLk
wE6NavxKhf00GGjr6qTgWClaLttYpowJ3ZSPd8rIPGojGDPwUXkD4vUEQ1WNqcqhqeM0qKsGHFZG
h8yKZFO18Sll94voqsd4NZ7SRX/FDmNfehqLwwgcGCzuoRUOMDNryVxQveimv3jDjsvJG/BDdSPN
9lsvwi3Dsr7mQGVnJ2YF1AlGs9HgXF2UkVVMXY+pPBTSReLVLDqvGq+Xxu/VL6KvBONXNqD+cnDW
72PpnfIyojg8Cy6PnDaMzBX8RR2WmUjElG3fvEUrRg0HLV/2nC3CsRHzmF4UZKMHeSsnhJIverIe
T5lchGU4fh51yE5ZpynEle4VhEx2ofPonjSgcGpjisjxACKgFg8kWshb3oZFkVYV9WedhPshhPZN
oGz/UwYZIIZPi2DNRJFA5Hcv2/xCKwcddIuMrcXKNi56Nkny6AD496H2zWdR9Sjc7HQbLk63kRG2
MK8jrjeN841nUawD2/yMFdtHYSLUEtX4KEZ18Rs/XXlTONwZbbCJB4rCsuJ9Erg0tSGn+jz/i3hu
JBG64UTziuzlvQQdcHQWTV3vRiejQFwHIoWBZav21SK1c4JtukjuslnwtpP8BqgmUiMlQB7mb7R+
210UJ6felAcHZ540kedFNduEPsT6XSRPeahfxOwvLWyW3/bNbDmr7T2fTk7HEEgLgNDOj6gPYx+d
4sPo4RmyNGUoUG1MB434Wtt/B7A3D4lrz+iqC7nvANXEVvcaBlO29mk/YhBDGNizwA2QlHBuMN1N
1AQ3KvmVSWj5ScdQmU5rs6IpTsChCwlKMZ5a5+n7iKXQnZ8hrIaYC41FYShxGdY4DZMq/AIQw5gY
22EzUj3Efsi+kjzC3P0FqoxluWreZdklhyajkWMO06nCp9kvOsVxESvOi2LRa5AtOtVjscgXNRbG
lvyifbUWNePAypVZYfeiomtVGoCnHbO6L4bsN6v0IZy5e8YZFFxQC003coo4cElyOaHiP3ibFj2k
hSfSWoSRf1ihpatg0HB7FqHksKglG26vwEmJgAHk2Dht9KjS7ldJ0f0MC+B31Xo3G1PlbKCs1Lgr
67D5wszrjFBDFYm52u/01p/KjMj//Bbgv+zYfqWLENM2UGMKattRZmR71YcoDPFnitm5Ly1v24Mh
3NqVT3Oqi1ZlMV8C9rAeDk4jRsaJXWFNdHgzGA0H+bPeyVFcHPydCR5PtQg9CdRki+DTw/RZ6+Al
dDiMmdApLirQpnW5NJn6OBLp4mQYkJL2L3aV/04yM91kufgMkhDYu/cWLqrRCOdo00j4lTR9p8K9
wXlfdkHJnrgFcU97/g1QFnXpIjFN7G1reW+SRdU0VGcVzzePOfasIN+4LRpUjQ+1AOgNeX9T+71Y
qz7AGu/DkhpiNKpR2VmrwgiO8PJW6aJaHUzTWGJqu2TRsIZJQyJEMPW1s+KhEefStHiVo271F4lr
hM2V1CZ6Wt7z9mkkLQ0lhBd0tAhg8V2cmJiTWxTBSeYjWSUbB0f95lXIY1GZvjUORwEEA/9GdALo
ZhFUbTPmBDwXxTxUGK78V3s8j0GzB6bGzWTiZM2lXd765KO7DtqcXqS2YwCXPu3jX+UivE0W9a2T
HjKdPTuBTXuGiHiMIzfSDWTWAF9aYAVXvAl0cJjNseJeY/LcywjxT5CCEErLCFjlNEfnV4WTdyaa
y6Zl0fTaJRQ1E2Buvkh8W8UlvV3EvoyFkhUB0itzoF2E+zdbJMCcGJXrJIJHWOgEcwJdSGIZ3MSc
R+Zs4K4WnXCAV5iRwxOhSzJ/hfIIY8+fSeQ9J9gayV0fs0VOnDRPmR2ijaiR4eAWuEUG/EY2TzNa
Ywu/MQU+po75+Ed4ny7+48Ci+8+cCWLYTIWjxZIckjpC1QVxeREoZzw4UHfdU7XIlUMsyxw0VoDt
EC9rF7mRwMXMSHaHHiY/ZhXZfvgFc/LHwt3szUicZ5csRY7WmdlugyiMbAL8plXWEj+IGlZI4AB2
DlkaFiPujtEsKJIeIFO76KMTPNLTIpQ2MUuXbDhXDh3IEuc0x59rUhUHbah93YcntuDIqdlDNNGG
sAuIu1QtNyQBgmrEaW0U5aGwXEiCJpcya/FeLwLsMfaGhVOyDtvmEzKkddYlR9NyEWenYX4S5N23
RkDtReZJwyF1djR/hNuLersRvA6kI19jrNxmymUrZKIWM7FcF4ReG/phmxCX90Tqi2LizSSaBrk5
vXdn/VL6zquLnaxYdOBtF/117PRjzvmZk7BFYNvzyusWjXiBT9yKYKXpWL5Oi2q8TcuLXOTj4CCv
I0DWjcBLXuEnT+qgPwKwQjVmBn+43YO/j/9kSYT0paLfa7ag09OKoQDyOA7DScesQmmHAFF/2yk7
u5YOzToPh3m7ABww01q7AUeEwqtuRAjWWQk9QJ3fJIt6XVnwuulNmrTPSV00ufPq+OIT1NbrjLk9
5CwYLxNVo0Xq3i16dz24SwmDO+Kifi97R+9s/jEGv/k2gfMNgJGgNZHAzYg7vlHy5InxiySTxTmh
2KQ5/p8oY1lbGWriVt7tEWeOJIG6A/nCZt0vovpwUdarRV5fLhp7gc++mdLfmUvvY+bktOctxmR9
viQd/2kUBbeRueDes6o3wkSb2FS7skLt2bgHKmAcWRVkDHJ569UQnJXv3Km6T9DFW9QHLUTZeUsg
TANRl276i+ONXW8QOraFeZ6yXN8UuiI94W+cVikC1iWVjsVb/G20z9BQkNwRw0fVPhn+gGrdkCDL
ZgvO67PBYmvrDSMNIsViqa14H8iE+05p0UcYfH2SXbzTwn4JPYtfhLQaO6Pk1PDWuXNzNqKtpopp
+O0WwPjNcPPHEmDTu5MwPRycPamweM1JpV6XvktvDb/lpmKJvbIPlJRKVnU1Ks6Bk9Qe9xNsPKp7
QfGi7VTeZcG3aihBBKIi++ryZigyCz5+miEmghTDIWooLgbp5ZXvyq1lhA8qG4EM9PJv2A9U0cbf
cTA+45J6My24MEPnfBmRxmc1yfme5IC/912DRqNPTqdXZbflFSH5IfNs3afyOVs0SQExvTb2NkWe
vM2Bf45Gc4Tn0H1YCVs8QV0jb6gVhOqWQAK+a/RFp39jSgRP5vK6rKOi2lnLykfDZfBms7xanvrF
8blAjdXEKzaB2s38Vx7R9Zx21jGRJNDmSZYvKD5oLWTxtdfmZZAuTgosNbP3Kpj/pJQCVpqDrqrO
OIqM0G5w9bSwBV3qdrrJaNqFY98iK0sUPNH4qHj1OBMzKV8v0fR4b5YQLLMYyGIt8iO7+poRjedx
4OOf4JZ+pEQ26mWinrN8GvxKnLKm/RhQgJhEn5ThnGhrtgPhQNN5dMA0beo540Je4oY0GZJ6hSA7
DjSnIkaxMmA2GzKjHs/RU6+paZXo4ap6WUjSTZOFv+ewgUsXIsksjxdOL00Nu5q7bQrhu0j49ygv
ZEkFCdsFNgnusVuSiVn+VfQReja2lPsobWeggYO7MUNi/kMm1U5Xbrpti2fBLYqEgSchoqcP2Gyw
iCawq6L20YK7vx0JPXBoFsBPF6zJx4gcxBQeHcHaiovT0WBPXsb6r1uR32MFBY0z/DS1GxygqIh9
ld8SowIl6Zl/urEACh0sFMB2ereGdKsb8go/X870F6OQmalubqzGYvydtPDAxeIJDht3OkY275gW
JmUyzdkqr++4u4+0LOQnCSVQ5+wTZRZOO6m1e2DD/NVjmQ3ibp/bnb2ZU54HFo/ZStYT3S4IjSzH
qr1pRnsRxr8CK18IBMXTOPuXaVyGqg16rMHhVIWTqSQjt1lw0HdIXDMmE8btECtZso00N8PIkNyk
qvg6Z7GzC7nAHYk2U20Y0OMuB1R9xKV1GAcaWmZA/72Q9iV0P1JTY/MFgZS3wAxd6W/dyWNsBRB/
U18A6fb3OktIM1hUxLxa3FWVGujV0vsN2E6Q7fikcts9TmCyan6iIXbrpyJK01VmcFDSKtnsrCb8
rFM9UdrlmhUBlYaPv2tH4W64yHG7HsdNoH0L1mto3Gr0moHjQ7PNhH2w+/Zp8qbmAUbQekjIiuoy
uR+A3m9Mx7lg/D5WehS8j8NLElvAjzsWgPFy3m4XPVDUSEKX9yEYC7vbGoP61QecgSWzA2ZFvQ2W
/wwBa3wj5H1p5bwrc1+/kcPrT6PoEZVDNxoi+/OHaff/CY7PU/39f/7xVfWya6bHbyq68h//CXdc
YIzuz8P0v/Ab/2+RfDf/Hd7I3/8XutGy/gkS0WNfZ/J/IXbif5Mbw3/6gRMGphn6vh+xIon+TW50
gn+aBDJtsO+27fF+4lttBaAGLGT4z8g3TZsPtglwMbT+8f9AbvQ9+7+zGwN7+bE82hcMVy0Xc/P/
YBSqmv/NdQqcPPnjePNB9vKxJBK+Mmi7At1XxbWL2EzYgEst7gArOXKqDjGo2vX+BNKNkDfVPoaw
M3av0S3ic5I/+XZZXbtEV1emWztEKAUObTKAZg9Ku3eqq6ULauRiklcjUAErOqwfNLuza9iykAvi
fmPOJRpoZr2CkcuJx+9PCsMFX4WKLmYM5C1tqg9e6t2FZNNsm/O2HHO86L1ZXBfj0dVYdmAcQ8m9
lac5475sX3jFZ9wB9x8suN5lVDIvL+prMjnHgsUmeGmVX/roDcv6HbxlEpfeNO/yFijJJD11TZvM
2FmE11ZpXyZXc/SPNT5TxwaM5XQ12I0SUjeh82CTVdy2Vf+SaFEcBw1lqXM3/UyDvSmZFDI81def
DyEdqqtP2HXZUYAktO1LibUavW7VM5utvIZOn92yjRj+pkmAq3J5WEtOYa4/nyW2ouuVDRyS26hI
05kHSXS2RbdzeShS2fh8uxvY/nbxis6Xsc0JWF4bdEnJkEHLAQf+89DHPcFaCzzM0mBhKU6xBvHm
wJa+Lv7zw88fa2YJgBbJcpV5cHbSlzKQxkXZbkiS1iI3VnsFzdrli/nywY3HZVxinTta0Vc9TTXs
3gGCW9tSMbTYfwVdcGHnGFx+PrOWz2o89lpXzNZNOrJNOhmXSYbG5eeznw9mTLcp9MaNW7fAuoOJ
0BVTqvgS9cUfYfgQOGDhHtU2t5KHn18wyHnkedEthpgovojlw89nUCf2gAeT08/PS5wB0jDqCwAQ
nD+sKFwj0vZz1qM/f074/Q6N4bFxLuTvvomKd6PBUTxkWj+AvXOJ1xdMNmJHsRqPrTtYRTGUf2aV
oYWE0ixS60h3uln7RMdWNbPe36JpbxRVOEvUDaHQsk1XMk+Z9vbm1hRWemf6LP8JMERPJBncrTbH
8oJPiCVtWMd7Jx3Gu5pRtIqnclNKt3xjk/C9xK2/DfePSLwWxCjNC1S2rOQD+Qm4ExNxzC4kanS8
96tIr0ftDY8QF4OtL5V7oSBGR6FADEZUiAJgANE/mWHjuX6UPAHikyzDY/1LZo/G0F8Z0oK/YvMt
iuX3wHx5L8oo/yD2K1D7RvUOZXWwYXkUbTnrzi8TbMQ7GvHDjpX11oXydsu0wuZQJ+qBVugl8Rkv
qD6qvqJyWEX6qfckJk+2mI8ZsPNnFbR3rstsM1dxcHNaw907OccySR4fIJ75l2Ys/S3j2+zYRmwZ
4fXTaCF28gnAZcv1Tf5lkoYuLHnj9C5+sP0ZKlxg1g8TZzd7Wjn1ely+FlpteDYVSO7FA1Y75L5J
HQZnDvSJ0Vl5cJiWI3JsYU8MN6KnoffnVT5/MM4M/8qEiaOdx89Ru9iOKkb0jm3cmyHSLyXBXk/R
zPFZD8e7Hb8yO544GgSbSzq22OZVJV8cg4Ejhp34qfUAFqZuuo4Cv/lrF+kz8XH1nmQR1vpJfBYO
TxQUPY1pZJlGv0vfYtpbenekCKlMlBHizyL7m+L1zCZeC2HQfWVlre+GOL5voiA9yrSBtCnjU29M
8zu2imRbh2xSmH2jcD83PS39Hk7eB3lPtExd8TqI9tkrOdfH7+w/WFFXHTmkuBdAYzaSvspLYJav
UuBQSlXSESMenpwKF42jg9vkmd6h8JbLDautTTqm/dHANDLHvyJZNqc47e6HXqQPoTdcpgDEbGmO
v2b1IEfsEFWa58eaJMm7ENDMP/FTeRgRlHcuvZ3ZW+hBUmd6N4XJPHC+X8y9xzAsLQBeXBA3IweT
71WGU6+bqo9KI74veNNA8HrCqbej0Mr+I6nFSUqO8c2IP3GoRsopyI5c19MjZ8HptqES+z4KLhSR
Hv0LFvbmxUIa77RtcVQ1R1dmVrXHojB8fmB+nMgln54w25smJ7zowU/2YVaSCbXFgSp+u60LhGSV
jeOJjg+jb1FOPxKiLWDw8J2k259yZCBmwgTfgYCOH8pSsvjml+m9CptELe4l/q2dYML/7ubTqzNi
7swMER7YXHEvM6qXXGMn4qDG241qSPdUzZEV5SanjfJ+9AxMQiXiap8SADlN3oYZlhJaUcmFu18J
IN6HajHgJIXHYrz5zNYQfli8iTkbsKZ2OIvQrdlvhclL6Hk7aAaoRmQTke0OpjeTQXs4VHs1RNZu
jNBCSeGb5NMbhrMBfpCEQNwqSCvvMtu+fbPb9NFkTkIAZ7yGObsCVPP6CFoVT5oOv70aPBcOi34F
PAlygWxoI9HOfO4MjtPy1H9v2DzanmPsusZi4Obl3TuwHoXJp5qv0gyGPe00mEeg3GCXGO9ROUd7
BJ/j1h9e1M+zxtleqKz6XnWAPloRjkdaHJcqS4YHTt+e/aa39wOfbe3207XC4r3uy2+nSfvTMOlL
mNjuIwnzm+DS9U5y1IZNIp+1A9MavcH0DiD3RU7NQDUGVVzfLHuE7GXC2IXcrZX72qtwMpiAIsfC
Si7Ii37HbADuSYrWj1Y83RO9/svmKjjkIv2ImuSPCb2PknexzHb776nsxwd3Ptit8dEFY0nEjnO2
vFCckQ409me1/vmpYyh28OgZ9Yb9yNUapWITp78bH71TJIC3hll0jbLm3m+T5n2mdbG3SnCOHaNk
Nrh28BYWs4MwpEkubOTeaXpxgFL9Mcmu3LPM+0gn/qLltRLTAuipyIb7KMKKE3Az3Vac0u0QhO7q
5d2TRiXDmSq85CU9JVPyywVTUzyosXut/JOZRerNbuZmedzVDuNqRZkz6bezg7e3LhtWgpr7aVnn
xTFi68l/4X1mDgQQaYC+VmXZuzIUVq2pfNVlXm2DEg0NKFL84G304kSrnOLm62DEsCmmqtxIaRPC
x2ICIIN0XmjEvHMma/vzb06H2EQ9Kv6klmXvq7g2XmxetDEy3/fCzKOjrpGMzzUcdF+5b+XIGsjJ
9Ilsiwe7yB6Wq5g0h+ItG4y72e/VseqJGag+Ld6heiE84ec0W9MHMOWWtFVaRuxTSJqllo+YXHvs
uqw+dDz9JRvQo9hZ3qUhBh9nzoeDSuk4oG149ntSTIkzPOAasvdEmRmlgTrpCDa+jaaJZJA7LwNW
c2SeiaXHgodwilte9hyVRzg82DPTh3pzQvheqfdqjCc5d+LSOlQt6F2fRG6VJ+2CKzWbEK+kmZ0K
Ny1pNHTqxXHAIAQOqkDlMz3M2vtROL+EMxOVK1E1mT4XgDyS+c6qVfne2HgdqpR7JDfF6BTQGF25
Ax6ZdOBR8fv5zo3KeK27BsJz3Vp3nuElxM9LdUfXwCcAyXKJe+PeYwL0pA1yvYisMUSYHVFCV7wP
mdPuUYqXuzGxdqmfZM+mUXNMBm/pkjp+9xbQcyPxcorINqxnprMXjkEA1XLpeSPTEWyRQJEzip7i
KJ1eU67PrsY3KBr8PJHkDNGLXgN09Pcji0bAFNSinOXZsmBFbXNOG1ZWWXPWlDlLyBuUsMu88zyU
1Z0oJueR+zTXZQA5sIfGo7JYVnqu9Mj1cxPw7WigPprycLL1iPqpOPzruTHsb9dv8ptmNGCr1xYo
mNbm22L6sbMuOqIN4GxouYUw9OCeULC6KYVudujlIgoC0zPTnujesz3y0i68eY6zjFC9TdM2YbB6
ZoRk0klnZ1OkRDcq9K/XqOBCMEOG3RMFirc5zlrq6Zx9l6wgN6XgBNWwAAQN7eKSY1GDbCQ/N4Ht
rFLumPEYvuVO7bLSN7+NhGAY4jDFSEbRCLp2rfHVpozEPKU+LWK3hKLy/kJvKmBVAKnIMr18O8TM
jS1YK4d+AhYnbHogJeng7WQTk5taZHmJ4DiaCwsRhfwlFdZZQKQ/ja77bQFCOngQNDYZ4cL95LjA
9VJUjZji4xN7AaZ1H6Bkmm1TUwqpbRltifMxvL0opkqPKWUMz1QESIZy0yvnC1qRfJOleki8GP7B
TF1ZlclH2nawnEZelNTrcJ5q6D2QNp2DOfuvVR1MRw1ZGx0eTzT174AN8TZaImdTQCtHtx8lkEY0
yLlzkrV+JxuwHr+TpjSefj6kgf4gJWacyz7Ra+GE5mHqQBybjutua2synsy4CoE9Wb9tIzaeKvZf
+8lNPu2AU+S05aizSixKlhnCUJpjpwiG+tYcINUI4mWcrUH1jpuU3m1wNXv3rzDgvrDziO8U1Bno
pjPW7omDg447oTvunaoFoVWfa5fpVV2V2W9uXx/CMu3HbCJKW+TDDZIbcJ22Tn9La7wDQue+mNg5
97lp7jMIZdux7tWHV88sTs3mmof5hy0Rawpv8efknbV2uvY9HwjQEDmaPHg3OSf9Wt2EG+0BthGo
GAoaub0xPji5eilJighdjxfPLXklC6j3SUM5S+2ws/mrVDJ4tYDHYeiDX5Na5yyqYAh1Hte4tD7J
gNZWfvHnQG7T0T0HCWb1MdOPXQrKzzOmR+FFyLxAGZPQfLbZitz/fBjKZKT5xUF3hqSJc3MR3UYd
RjtGkJzAmct5uDR8Do2L/NFUOn/0XGiiuZAjT2Odb+bQQRvTWOF9w3tdvPDrxmJyz2HjUaw1rINk
XKy9CCgCi5iYmCgHfJlNBn7mwqNy/eCGBOc6ZXHuOZndtgk2aYglqR2dU6m0/dAMLvsjn1EBbuu5
s8E4A/zrxn4+en34NpZdfZaZ1W1wWg2bqmmLMxznDQ5zQlkWqQIGYtsmkemxHjOcU8ZV9aK6p/X4
2vkS5rxHi39ans++CrbmBHw45IxpDS+BE2o1GutmgrRgKORrJVnKrsljju2Kfh/IQd9HQ/1r141y
eLAzFa58I0mOkwZdNfjckES0jjOkF2laLlFIBcD+3x9qd9iwIx/3CJrmlTHFN36LaFvypjjYhGo2
lsfR4AwwxQ3G6dnhtGrXePsYd93O5EQ6Zyp/IZjxp2igKyhqX9KsT/oAKKB7jEy69IMJCa7KxJ79
HSeyQ0YLSfWUhX4+tMtnnMjSbSjRyE5V2x8J3NfBJZbZ00B1dVNkzTVbznW654Bt6N2SUy9W5RKJ
n0oKw+boeHut/G3LkA4Z3gbyfb8xjJEG2cwhCvEhNpgFJyme3o7EM5UOYO7RLuJ89oyls19TL2n6
FrNBpcJfzP7xQWVsCup3R3NVnct43Iqgdo9iyDpcZjGX84hrJiSLp9DsvunQkykMLfNsB+4Nouky
PdOKeyQm1Swz8l0XYCGhX2Odx3nYcypRkDWhcFU4k/Wk5OTtTc45mXW16wCM2zxYzjPLAlQQiflV
gsrnxLceH3Roffs6D9Y+iWeHQOfWCuPp0Sv6B2S1q1jZl1ROnNoKUilJUDnPxoTMwDHG6a4OuTYV
vG+6DkQXubYPSQb3uZD+qY+r6j1yuE/0wgeMxFHaNbGQBGe1HNj/moh0iV/Q+3FWMk3PduepkxsK
2ivQpJisNZcitpozrMBym5R28w5o92ybIA26jCPjCZ9oybT1xeiHJajo7V0XuEuDUWTbEBynUTnn
aDyuruG95BZHB1P6PajuQpOk/2J/9DuKWv3sD2a4w9+wItI6HnNEV5s8pW3UxLCdrZzcwwzT8Dp1
85W2ZMTRO0i9upjLdctQcj1M9E0ZQChGLAROnQ4PKBbn8RApJgGod05qFPiNo/RxZFkMEyxaa5Xd
hawL9lzhIZggltmKeHyr6RasTdOhLomYhzau+Uifga5QcqRwwvu+S5O7IfS/Opc2w8CKMJxl+CQ4
Ldk7hZVtgjaixQFDcBnojJWIDzF5tXQmeljlLcqEpiGn5flfU1vY95UH9y3S2QPvfc5OOpZa6Rh+
G07O0oNBw0uewxWUp0Ew3aml25LYaatHWDHsWZRzEZV5GsF5bkIINNuinepLC9Cra9jzW5JhpOc/
dhhcH2vfocZZfg6iLnZTu8jY8sk5pWlxHkb7T5IGw2MRmq9JZgeHrqNqlabIGiw4tiww+ydN/SeI
wb0EZIVs0ZGxDZnFJt7BbTwSYCUVcaoAFtsiwTbaqxjKov8NjmQ57qcllpzH+UtSYVJDpWpTGYEs
wabMy9VMM4S7Db7NDZnB3WSP8Y1l6zfLUFypHiddUnUnXUof9jXhmpzu35rNGCl5J9Avqay3jhcc
MmOSt6iDbouz7ehyIGplwPSl7T1XjV9wT5W/UPXu0rRu7lUClE54Wmz6MDm6XVteu4EWnq0DbBHT
uDYiBBRjw7VHBfmj2zjFyfdhFNdBuK046VzRQnjlZhpcs2Z8ApN2acIRC9zUEYpvmf9a3cVuizd3
YX6g1XmMhZ0csth95+r9WjkzubAGiqXVWUshuH/lHhwf5ywgyF9TUBMjKYhEnkhCkBKzCJ2VKd2v
Fi6wWURPjGkvAd0S6JPjV6Cpk01EMDCgDuUlrv/IgHMMUMAQ0dO825plgh1VJcPe7L7otKRr5sTG
BoYaPRPOk3PPuecrTNrN8lTE9xlilY3B4eCG7swqrgEymp3GGISdPPmtVciYn7kUUduTUrZ6ynCb
EvvhrmqBb45mFiSOFAfPORus7g9tQ+gRQgoTQfejD7r9QFtp1xehy4RaB2s3bPRhsudvn2VGMoqr
O5Dud4LvLFfJDh09RQo0Vww7RUK2mR/JcbnGAxCsKeZod6+jeLoarU1ZYCBX0aJtD+L0LfIrCjrT
dD4Ky2P9yYVkQxrafmj1MRqJlvEVFjiepIdQkOANp3Nthy8mfTdyShlbNywrt9r57DgfvrX13G+o
KiP5UfPVq4v0SdmOcwuJVzh6JlOSU6/NuCLfitgcbz+fkb+yN0aeI9l1KVXEwXThOSw3dSvwqVO5
xl9TIK5MCoCqfkim52onKrhpvA+V1O0Bsi6xhCXu7y6h8J8PoU9sJ0xybn5xCoeiFDgpenWfu/F7
RvOxsb9atnw7ZboG9OMmOdsj8cNA0Q63eSBPTeUtciCMl/b418yT8AYQBbWAGosdc5bsFHneK+16
uMp9RdgveeYfPZW83KwIZiLOX4fb4ugFrzykaEhm2H8NRxK+LCAUD/KBGAUJmqAM1xGzmLu4yJ5K
OFbSqexj2SR3yIYqOuHsvIWFwYH8tb6j76mhu/7XZ0wSSAcZ3iWOjPCqBwKrsiImlGp1/vlSAeAo
68jeVi1NG2ZtD7DXSZywAfdr5/hj+qi7ntMoSu1cRCvO9Jc/hikLpnleCgOByx+XDz/fSMXEeKYI
9S4wyNj19bVWpAMZSHtQS4TJ+hd6Y5ea4jUeM8g/0ytzArVi15a/YmRYVUhtNsCdQAe1Ft+GMsez
XLMDf4bNaO9naLPbMs7Ke4ot0Ivm7sBcYEsLn1chWYrXhCHcwTWqbgMEPHu1/bHZdyNx0nmwUy6X
wn6OK1Efy+ybBG1OrimwXx3en/vK8NS24U5239VInGtNq8gjFZ1+t0X8SDb2s9Vu8ubY8l0WRrIK
6E532MB2BVY1Ggicpec62grDYuYPJ8CyWJ2q/+DqvHrjRsIs+osIMIfXbnbOytILYcs2yWKOxeKv
30PNAgvsS0PyzHikDlVfuPfcpqSj6E9dp73B4WIQaZQvs20xvZzwm43lLLe9kxK0E9X2PkVPskHG
chBOXJwsY0ROaLtniczCs2tvJd2+3gr1T1L5rLtJvdKOgWcWxm/Wh+mhR5fnR1yQlG6fMQQh2ucf
5TeqBbN2oEw65Ci0oG0rbNTMYNBCxq63nuKCNhf6wj7JdXLPHNQYzOmGKJipaPBf+N5n2qTXpGf6
mNgodzOv+t2Bw4L0rfQ5P1QlINsYZtWuQVKBiq1Prl3hho7l6Fu7UtCbFmuKLvqjLibAtwawDPvN
5Be+TV72DVAcOa7COQj+lQuourkiqm695+fXKn6PS7GbhF4c9cF9HYRt3X4eDC+lIazuXMOHYlYk
sU+Weasqe952tDgruWudRr+nJZK4qXKdvRngHAhQaRa6Pt4AeaEUtsddt8gn28AaeDqUvMKUZvOi
jYz3EbSP0zgcYq95JlHEvDEHM/57SJiNI+szW4oogl01hyYQ6qvJXg4ELYKurStMsiVwQDhyzm5s
NcqtjBLmO5qrn5DYPuFX8Ridp3y4TlHDOSlQnbfCN/deYmHpMq89hU/Yta234nwQneffhJmV95+H
JokiXigbArFlLNJQNqx1T/S76wJpwhpyq/LsPW4G7fDz3c9DPZn6bbaAxTK2PqdQp5Ux6ac4CW4c
58jj0MShlYZmX/F/7PFDrpramG44FqabPwqXDHYPzSgOmTKjO4oGvb37y4Om19pVpkzYbQx/TgUg
NUlZ9psdsjIP+ZgjC0Lj7fKeT9M1BWy3Y64EHkUyqWgH36FzUuYp1aqtrmE6tBrqEMcH2jqWkXOv
IYyxccTJV2LYvxoy1leGuakUUcH16H2oyuxPPyHw//fw82dY4JtVnBrmEQMLVYPKH5lv4JbNonuk
U40P0n+w5Z1Iq8ESBS4qCtmE+DSkbvkxtF6zUh5OY9hTmCB9c20TGv9Rgp+18uyI/i8O/QVXV/ux
vdaEER0NKs0PHz10PAjtNdWHZi+0Gh0z0LPJncQH/jaU5UEFcW6h10FiebddYd+pa8Uzk59l+3bC
gOU+uSptDni+yNcavORD8yFYDhwHp59vZ+fLoToGMkA+XTMYydVfwGqDpeKPoIOlmdUzuuE8jz9a
3fnGTuHcZEy71BijC3dh2KTg4t6HCRg+HiTUf+xW3huyfgFT5N7BCWx5V1Z6jp0yIz5mPHpj66Pp
QHFy8c3IvOjMocO4hfeM3YF9nCJewGLCUS2kp4z9D4up5ct8SfyJivnksV55bkfD2JGOl+yTTnqv
mlniStXyrWG6NsYobBuoA8a7M08m0uRFUz4l4+92eWiYGWAiwt0foP7j/dnc64je2uCJ/V2IBMRy
PL4BYlA72Rv4veOF8O1QfRkCklPsgkQqvAkraAUizy9b8+pP5vvkF/or27L+NPdkLKXJ61j082vE
gOGGfuvx8x0EwOTgtx4h6Q1VR12q5GBAHvYAMrNNd5AtSHsgLpIhBapRjVqwS3amcrOLNxrtXgwB
8fWmV4e6rcxNXOvBzDLTto9YhexjxAW5ggYvyUuYbj9dcOcNH15b8aOlEadc5YIh7sRxVE55tzoP
oSghR16Nib2tFuF6jfOdkqEhjqn4lVTtfpzt6IXVpxbiEjrWWTyuUQHKkD7M45T2oDKYXIsWG0M/
cF9yP5nOwnae6za3t33V/XNrRCJUddNatyudIQ9yUAefUzu+ZWpXahghKCkYXKj6G5akc2bRjqJv
7p6hQzBKrLk80D2Stk5AMdk3mXGnK9U2VQrzZJqKP7WYJS8QR2Mn4h0Ge/TYphCkD+erjr+elD9d
7mkS/FWUtQa6Zfe1HYOAeM0236is/xMwCGe4XfqnxLQeeW1e5wzkvddyK7uOz2aq1Q7uIqJwXT/j
zWNBx/b1rWJ1g6CbqJm+5xRsn4MoN8OJhfpmHNv8PJmSJHD01NuS/FA25BCaOY/2tMEI6RP2/AgY
4ou7PKimaA/6sCTO18NpqKrfM5AP0ls5lCbbfmPRPm7QX0NTNX57PkeZ6SWop/P+uPjkmwpMUAvK
817K8p0MwMPsjva5X8xEEl1TRojuvtbi74KdUxM0l8otmrVfalloBNlMz4M6o7Dna2/DVwrc2mSR
l9JPLGKdoXZJQsVLfs48Bwk8k4N2Wlb+ufwac69Y439B3IK5y68cj+Bx5PpRsBmILfoVWWVYCvCV
cdJ/Vo42H83ae4vfMQQffC6/sApsJ+w1SDKVYLugynrv9vERnRUH+xh2LreIBZTBHnn+Y7P/U5rx
fB8/vDjMpCb5T8dvW0m5hRcggTGVIeALtN9defRA+XLIJt2SysY6r5DPqDWfMCYwZaTDXyXssmRi
vUyNQ4xJRH/XR10Rxrr0sJUuFzMiudCzVXakX9gEKecd3rhV21DnI0Ld664zMWyZh01SZB8o4VNc
G7NDVIcC5Jkjm48aWG5B1tLjBuTsVcm45Lq6eH4Z2mZDlz6Znr5hfMkZFQPiyhTKzbIv7inLkPU4
SJzFrnf19ATmepP/wyHRaSbca34rxuuMh/I0LOxqXiMH82Eksqvjg5mAwCj9CTUNoRFpT8PaGepT
qNwCtM5+oaH8y8HM8TwgFpmqD+o2/3lKkf4ajxR901MVI+bt4UhhPvvuAbYc0A2xQhKFHs52wuzV
xZnD0waMfpuNT4RVDFuWQQz+uYIgdFzcEhujPq8Y0Sew59vy7CfGowOUhkHGHQ5d3d+dEe20EJCj
86lb+gXvxcvKV7RC5kmPwPCkZfRwrRflsbtsSSDeZk1TbYgYQx3tpto1MvNQ641QYzTm1TUSjd4/
901Sbqc4YoKu9LXgfF437F8D3cNu67Q6BrLgrGVlf3Otep9zJZqNZT4Ma25Jeiye2I5tIMXpdXxv
koaEW7qscEbhsIpLkKBW2XzmrPW32BCdE3nwk+YYiACsmVkZEZhAKCDMLEm+0T+Y9PqBaXLAdMsv
CAEm+WGxSA9lMeyaFsGJ1mxttq4Qv2DcjWOU7lI0NFsj6X5DIfzIqwHbc0wARQrrTkdjdyBe7pTV
VsQsiuZ7JvYCVTBvVIdXnblpvhniZ1daZJgZJpJGUqtWdQfoWZJazx4GDbcmoju2snYRyBSsBWik
ipQgpAkCCoK6rU4i+2JZDYdyRHTjJushFcnWw3+0cgEI7XP4yXZTUhAX6dXikjiac/rZDoG+zWW3
U1J9phhpbrljhJ1AUKEz56rFL8PGts/6H8R2h9owcuMxVGnXHg33b6ocm2waPzTRBe2ajjjVXqBp
6lC763gqtwbHXuhoboBT27TWUeG9xnMHurV03lBL0qLQ/hai30UKPx1TPTSS2npstE/fT9GKjuU3
FmyummR+cnrnOeE3dov6heP9QjpDOBTmDRxM9dRyEqj6HkM7WRe8C7Y/Xm57Iqis0nn7VoO8Yusw
EfkT6lyO2fMQvxNTANcEpU1v2P/qxgyOBRy0Dd4J0lRJu6+koDqeGdK4XbFD1WKtEN62YW4NyDvZ
Ue1QpDbldPJnNHt9BeM2pZ01MIulZvfWZTonY+MJ+OYjIQdyRy8CJq0E7+l4Gv6jGP0/RsUaV/uv
nFl5owgNRS066eA4AbERDVdEpzEGwO7X6brlLizb5Dpw4jPca3FALgNAz/nT6vo56fz3nEh0Jj9E
XEfymLoBc/YAjJoupDqLxOfnJ2J4VTVf7aiFmoULxo07Mn4JKy58uGy6sin7sdy0WVDso4m2qXSM
AxGP/I050aijqbDqzNcAXhAHD2HkkcnIhidWz7JmUw8JngGr3VrmoJgD9eoVAJnjL/k81gSz+j5G
yGrdAPNQn1prnT3VTgC0kl2/DwzSzJkw2l8VK5AKS8dSajUrss3R75ncBxY3LD+j99Z7bCM6XuvG
12g3ErbclKyGSPMTQN5ri5YRHYNY20FD8HOVY12bNvVY/AF1dAYLTZzYsK/RSoaEo6GG7J60eUy3
jSs+VVo8dVlzdKWtsY2gzolLSsmC983FCfRvl3lq5gc3i9CsJCadh1C4spGkW+fscqt8Xaj8rPw3
Kx7xiTriLxRwHuNxGJkPGSRnx4AL8hrEtqnpZNimycYKjsNARKxdYKNzKwcwNNIBYp+g6ySRPEiP
J9i3abRwt3y5kblM1NqnebZQx5gOSCKjPDOQlJViyK/p2YaMiC+G59M6nlLkpBXLfT0mbw9opSMs
bDkRIutaQG5oALHMJsHWUSajFfKDQ83Wggu8Gy5EuLGqBRybDaiB6QQRECMdZhyydXIIANLPtRO2
DqrX6GIWktExlrBYAyIc2BNzZwWtRxTJm+6POONw/xsWO9+pQpCmMB0zLLXJMwZ++eiWh2kg0Ak5
UnoMUuOrQPCFMNv2E/S7ONc4aW+BkZCTiuFzXXbjVB4i+pCzVrXaTnbauCP5lyfKmpwTWus55Mcq
dp7T1i9t4E+HudCZOZR2/WLU3Xw3WGlZLfYymHJ3Szec+89XduBuK6cGw7L8uSyVdxMOx7hvk4g3
XxHMuudETLwTRY5Qx50cYytINr7b0uMZ5p5Klu+K9G1qq+Qo/UnsDNmm20RP/uZWou2MRCcJruvb
szlUn5lJHHCukIPmSUCylyCN0fKkhLdp2o/YYqI5j/D0pwlftWLg6YuoZiWY7rVlpRaXdLAjCoSX
2jchNxaKZ9wApRe17t6BaenmzjYm9cQMYutVl1P/zP5tDVFjXXhMK0bPzsLKh+teTRl76knRBSSm
eWsn8BYRUOa9KgqqNsFiHjCmv4nA7QAwnDRQvjZpyfqSiCsb5IU+DpfCubMaI/i6gS1kE2SO+UmH
JoVkhLcHY3hXniaanBPatdAeJz1sEcViM8zzm+qNN+mIaev77ZMPon81ew9SuIMdbTprX6rzm8Kj
uGVkDHQhSuRjNhgeZGYc4BCf1eeEXczF7CeU+JCR8dE3HolUrTxDR3+X6QZ5cPVSGpBVhEgpgTg/
wkohKWKFScrwXIWjn6KWMYv2PEzwVvIiTIypxBV/JhyPXqePVyPMqa1kZLqC2xXduuVBdkpb25ja
MTr27N47jitvsTg0vV9ejX74izktPgAq1G6amQBcmseNCIxun0qdQpHoxDd3qQ7LH6yqmEu5m+oh
2PloFk7oKbqTsTwoq3uXQ5ZthzhiKaBVz65QR2F6AoRZS569ZjzyzA3OKdu/luV7iKRh3g811qmu
ql4VUvh13vDGEcpo9pZgql/6ZwfJGzvxLiKLRQn/iEzV2jmdHfPqjYTWpOh/Y2InkJwvPCsOFHAo
5gmNyuw0A4a78ZM02He36IIXbbQ/pBkZl1SlT20Jocoi2pWnscI3F0XvaFLiG07e4cWEH5MDqie9
w4cXkpvxzV8eaMPw3VngXkWN9CmW3EGmsuVLHM17lzfP/ec7PspiVTsud0tSbR0rHq7W8vDz1c+D
rMU1w78OthHdWa9XKI68AqUyu180YuZwxrigCegM85YczeBmdGo+WBWiJBuQ+Etv4RuI0Hvjj6AL
CIzovZL5xnS4lqaaBDzDtwx4CCTTRc2noWJAHQn5sIsO2IDwZhJ8XnazsxNZ/xiRKVia3b5XjMvg
I2qhp8z8YTCSfiGKoMRAkNcHa/kW0tgdHUDFmqO696UnybkckyXPFbWa1n1gV1TYwPv5qJiRHdsM
ungCD4oCWPIkBPlwrQOAJiYKMaSOXneIff9XIEuiCEklCAEG2buIvuda9M0ztI5iQ16nPHRui+fT
7qOb3pfoiLcKUj4b1bimw5miq/RFf06ANo1t6m68Wcdv7Gt1iGg7vSQeNBSWJ8CjlDj1ZeA+M+F+
HHrTlL9qB4VMPDSncsA+Scm/6xaxhmvP+h3w5A1FMN7QBsmzbcjkFkCIBGHKYZbQcT/r6Cqq8eop
eSZ1Sj+1LloUTWU+ky8IoIhwdHHyoxZKoJb+71ceCoPDVE4MIOLp9POAnmo6JWTBh+UCXpsrc83i
PnoYBQWJDGzwlaJ7lE7XPrJBfImWT0jp2fEFiA1ziVOTtlhj2J7SEAIw4NpPqceH+TQuKcZVZOoU
WEN/J1xwx7xUO8AMmBlISHetYYRdBEDnVu+6i6Gpz54Z2qldHn6++nmg/xyX/RNPIX31KxdpdanA
3J4DQtdiiYSAqSVm5alWq3G1GQoEv6S/aLQLeixPfuqcZS6/KYCbs3Sy6dnsM46ZdAxdWqotLqX+
rY/7RxwQxT6h9jl0JfRpwkB8MC+B2EMRHpP1z/fEyDawVBJmrVmf49dqh2vvoNBavhv85C1vFPDT
/L3suhl7UDIDCWKMCNFRUjXwZz//YAxiFZbG7IfBZGWwk9M8hEA+n8xMe4x9Jc+TAcu0NdqHbdmU
UgacbA6wR9lU37qeD3fdGO5xTcQDh5B1dCpn2A4moUCa2VpPhounuImZwfFSq7VjG/SKIxJAtgxO
qV9EwAxB48hZT6aFdFyW+cVpp/yicXvssjj+ZhiQXUAqOBB10LD53i5NnfgW6LeUlMCTa6MmRiVL
Vjq6Z5zCln+uVWzuktzmokobg9yr5bCXk350BmLIfc+TT8t7TkKJv3vq9nOlIES3LlBH9qZh3axs
Dt5G2u09hY4R9glCesSw15oQplvRiGtU+O7xv+9kF1wtiDM9sBcvDcADdR0hmhPaL6gAQfvAPFxQ
GJGc6uJ0COwndjTQqqEbkMk9xpeMvLtLPc/tlpqIO8sO/NvPg5G1VvjzMDD9XjvoaMGm6cFFtvAF
XYm3p+yX6ssqINN11JaOrshRo/27ZlHXXT10Y0IxCwOMMKF473+GDBA1l59VLxz96PtGSryKwK/u
UjzNGYk8IpHXYWyWZU1J/wt+cboAUzJWnngOdCyAJpNF+GIlK8iaG4+EDkVzDTpqaosDs3LnVAxa
d8hae9Ngo+B27G+0m6xd/XoGcxYE666sUewQ+YhycngOpjEN53hR73OnMapsCjbwE6M5n3nf3Nb1
H0e2LCeq/Jj3pLlho3qNRxAnsatfdM21sQ415pb3O17x1IG+RPovoMC+CRdWyIcDHmDv9Vh9rKG6
1EVuHsvl4eerGlbt4E2PAEreUxMBtmNye4+Wd8los6iwlBZsBd3vFm3nd6UNRphFbbPhnTuBW8H9
ZiykDOhYpBFaXnXUnA/PCJoXA0vZ6xy9y26TuV5yJFkEUXhJ/MLoZa+MyNu98uqeVSwGyx53xgqI
wbwWtK6hMoV34VX3Lqbp0mBr6tvrIOkpTYivHJ1d5chnH8V2muriycVFpZrm0SD62kekYnNXRSrs
Z8Paj32Df6FE+u3CTGDGIMdNUWTyiU9RhuC7ia++ytgqsqs9aLGUT7rsBRn2YFQW7mnkiyvoEEhC
bVm+4iJlwwURdudN9a/a9hViLH1+JHTOAsv/RR8AQbf4u5wEHj5KxNFz1afnwfBMmyle6dEvd6pu
uJaM96nwYI0nzNJKj6kIOZHP5GSBqck1wJOZTzhB2XrvkXq2RXsn20x91Qzb1nJINrOrzCt8zvQ+
DRoBaHtNK+Sn7ml0KOSgfsJ7hfrRvHVC1c96gvGNUO0PMVXFy0/p4NEfGXXt44FlIjhRGZ2XxRVR
jO0FGuWNQSLOw6mNryrSYsLg4btTwc27RtFQjJ1Z07uN3r4aNX2Nurnf9xq8qgkN0x7torvzhklu
cvmnQda9q6gEt0lPV4kk6xeBU9MqnQQrRp8kwhZqLxpU55lW4VwXmyhNkjsTkwCdqE1UfCHzmx9R
i5kFUq2OV1egm5N62m0j5V/F7LMJku0RSTmyqNHYUfXUT1SOPBdz/9TrY/ELmcwSKdOTihwtLMiY
v1JPIH9bsjy1b4ntGu+zX732Q++sOyeJWCTI6bkRkpnS5Aaha1ceM3UXPZQXiCM55d6yJ2TkLOZz
kLTGlYG4QcOXohEOdu3kOr+slhbFRf4IcKiyN6aVIruWbQ8wz4+PdMMm47nOX6Nx/t9CHLULFgBT
PhXtzAQEte+eZoACI7MeQa/0z7Zi3IN1Xl95qT6HbDMFnqK2ugz8fOiccv+eTMENoW+1G2IkO92I
N7OADoniQHvzi8DeIxkGI8M8uZmtHobbQByZzYAGdCAX2H+vBKk6J1xVfyWpUquhN4nkSr324Sx4
3v/3Z3xc5cUetUfhbAiBJBnd1ZsLHr2RTLchIKQme+ikkJ3TbEmnEH1yzJjGsPVnyt0JJ9nHPAkX
zf4wVOIemS4upJ+GsoNybBiHfuvYE3PiDJSfEc04wBIOUZGX7xPj42qw5C0RwD6KFKCmqj10X1G5
j6IapHGXPNld7b3PFiY9n8SFEEUukNOkLo8mbtBVHdjBVZvk9CsrFxRwJu6VyWs1J8Z4HPDt+HzY
z+R2QU7z/HqbWpUFqZwizh6gFUTKOzm+TYMcZxo3FPuNPqVidKZiueY+s76zT7yVi6dIMz8IPUh2
y0aMO3K0xV635x1bL3lqisXMneMq8rLJ3/10YcTPEt00eb8MaZb73Cc1UKReyLKk5t/i14GGwjS+
je/pYIi9LSeTra/YFgPbcNtD6BH08Oz6wiLYAPF5bBjTWYLlJtxyy5VF6CcrrE0O/XoK3Glduvq+
0kpmvDaf4xaFFxe54x5JL2NtvIWdNj9s2xnZ46NRoV/+7bdxcKDIFqDWLZfy+Y9Wl8aSBRuxdsGu
lzKHZIjFTCn9AgY6bAha1s29O3h77rNTlBOn09YpM2SmeCH/9sYaHUCBeduS+k3KHGjwhX6U3kUr
3WeyVshETE4aYzTUMZegqYobagMEAyvkrMamW2TlMRPjwaUhCIS+wYV20ZIACCGzVKST7JjtfvHY
Lum26OjIIv8zJXGKKCYznipvTqjrYPDW7NoDBTikIznK5yOAYdpnHA7REvAvAEe/2QxeLbYs20kf
i92/WWJOO9iK7QPVME7Bwu2/AhLoR8yJ/7jMtmY07HStvJntE6enRbdWI6tNt6ny3Y3Flv7DsPQd
+IH6u41KCpJKmGEzk0CmAcqJ0S+vE+0flvZ+r09WHCJnQEDcehcdBfG58ZPolOUsicWdSnILalJa
Zz8O7BgSTQNKe0h/uXrqrlRfNHQlQYeUid9CZ7pB3ZNpezr5NTfCKU3Zu8HzxyqGbLWYky9EHRH9
D4Zo7V8SBTpBPUSwN7Qeh5wzDQNZvsD+zPk5Qj/5aJCo8Kadn+Gfe0c3i4GO9b62YkPdHRrWF6u8
atgw5y7IU96a4bBIoBDzk8NloWJKHJhG9dZYdjGtd2LWjQjatGYGGNpr3LPDy5LUpiZL4zWm2nRr
Wq6NtdwlQLhy9L1Wu8GVhhqGCDIoIDO9fgbLSrNe92FVEPIy6U1372cRnypn+sua78PPwI3FwJde
XY3MWVeF6aRn+6GzuBydAkhvDFFh6GCvlBY+4iE7gsQHG87diNMlA/vkPsRcPTUUyyc6AbikCumM
Vs5/i0KvnjImu3U0Lpq9ZsPg+RfbVsD6bEw8BRcSfmxXxEHoZVJfx7lGQlwKRZcDTKynhNiq0fud
x64bNkV+9nM0DXOjsi3w2YDPGldz0g6HfGGmMLJcT0Wwk6OO5ntuX6Mmek7MVjI8BaLDk4DkWV61
utW2DkkTkAncbVNXglmV+zXMWN3bGEJupFx362qghoMpjOLgPKRk2cgoZb08driUWIsrawyL1rsj
E7yXIwuVVlXjtgSWF6YG+/UOZCcuIfBRMOg+RMaOh8nVyxIYvCePRm6IBHj2RgRzCZyaDBMfCo6V
5sXXxkC1gtnnhsE2DftpGN8sJ45Wxigl2UsRHw1Y4VTUKMlJFne/sn7809oN7y2XyRWa7t9lwquG
ohEWJHwdHKjrgOK60LRoiw+v3lMY4WzsxIYJI8O7TJ6NBNlqDdqSm1du8y719+OIJBrapKhQbcoh
P3YRckJ94FOsloeWLIf0WXQ279C87s69vFi1htVMGUlYMQT+Aty/m/WPtsmrTzkMWtj4aX8cs7F+
Hb0IfaS9RZEl31DN3E3T5moAqXKF9G8c8qGIdnk6iEdM6UqG+NNgNubRNX8G4Ii0EWuz65jTQ9rm
iiWjDr3ahebDzAqa9qgu/kwOGW6wZwPkCSoD/a6wu1t2Ep+YxJFoviQ50rwyC8cJtjeXJMfWS57H
0c0w4rQ9tgvd3/SOsyN+1HkXUyKXYA2PoS/hlSyz+1C59XWeZLtxMzIjBzo9C/PGVo30Z+mUf0um
V09QyXtcJTyzyjKe9FFbjPVzfplt9u9t9UfBgLgBAmBhi7lVzkkaRsEFnUK6i+tFFCgDNjE97ICB
qSNwIIZv1AehxBU9pmkb2vFgH5AePsPzxvSZDM8xM5INuBKErnmHGsOHFuHNNzJsmQoqiXgUHFnu
+ywrZn8Zg5iExxFExhyudA5TVQkEGxyfyAKpstpNOaIT1VXwOavppeN6uY6dZp0JTd2lGccWzrJD
gxTuGCTmWzp4zRasMciGaQyOsb71EWHupdfgYkLohrYFd6sopvdJfQHA+y0riYEH2OhQwN51HQjQ
Otv/dTnXf2wPkQxQPwOpuC0ebHCcsz7oq7GQKI15Us6w5lYMwKtT3YvgjM6fE2FM5NZQWXOd5ple
qE2HlW3rt5IIWE7mX8LjnktAMbdVkK4KBBNkcPr1JQHPl9rT2TISdfZdcrElShLIzH1/SuYUPMRs
MuBW5hEjq49+sQonkcXg9SCNU/yUR9tsCVTQEvfM7WWglSPCtg6aPfscBXaXjpbe5vTzwC3JVw3j
CbRXp7zPyI6olj3mHyMvg2uGeXRjDLj5Cr2xzkZOjziYhb+xekdDjFpoJ314CF0fjimQuhP2M7Lj
BeoM2GK5Is/OsAToUPHNVUyKOBEGJzRFrenKA3Febmw7x54EraNZBBFxriTZ//xYVowqxy2WVo/J
eGnkzq7Hw3RwjfGtoPx8FF4g75xEcB/ah2mX2qHzk3/CNcebN3NuZ820heqssTAPXZm351R19n8P
Jb0GI0uy4FrZpSd4Tl8JWrxtYhEX6vred6LbrLvk4BFt1UKL/mmbU6nQPdRZxwQ9cUIkgAjQmYGz
BUT0YZV/es/jmVLxn6kpDjmyYaaP4t1j8Zj4AZEKoKmjGjamroF5GQnywfKyZgNksr+Nl0WKQxLw
xLC1ity7HL0DMBqImHaGdXkWOM3QLe1q3XhFP+GFxKAPJFCwXjTfk9pAez5opzEr53NseYir6Z7X
XvYX/wheBaUONnjqNbW5XDcOIH3E0BtKgmJdWAjgEuK0jAAW5ujDM+iahzGOCFsyGpp5QJCacfKz
ALFeRDYTFOuk/rrRHjOOgfU0VpcAyy6TssE8BoUoNkq1kEty6NSGFEevrJOTQat4FT5IQQc3lYOh
KyU1+eKBbZyT5sZSYAsbgEbKdphoLB+ZzhbptfkeBl66LvKvaTUOOzVVxq6qBUygGWdiMc6IH14m
AKdr3fCyjYQ9EpCMt+KjYm88gWiItjJhiDyh1MWr4dqjXPWuFe0Yx3crJ+3VDY9isonh0y0yiB0b
yehKv6AOvdE9XNKctkkHisZ1Ogd/9PBLGaCbxqz+7kktXpsLFsro2uz685XeiC/VzOOeHGM3j2DH
GuYKw1V0Ln1lbbMZ87fQcV3lnGnkOzpo+4x05XhdF2YUETZzomNv4k2yEvvsIg22iYCaNTgcwn/n
99zUsfCOvGnepB6j9ZgQy6b0jsfR1CFqbfOp+jEz9Kcyyg9w7RCLBIpSBWd2W8bpHtPbOQMuhaCC
sXjqot4vOvVhptq7k2fiEA8GNskRgo7qGSZIs9j1efMvYI+6mlT/TWC1ua5pQkY6hRWKDwSijn8r
4/E51nySlNFs7nwSa3FYP2UOC+ZFCid8otgT3dlMKAedJiVlgE89pnYmwRWvDhmJ02MgZPcakT9q
V8bWbxRRrZwJyJW9nBJ/mQ5tBv+PVgYtQRea2IqcoJUKO3Kqdfo+2RBPfQAMpXgvEMbkZO3qGiCv
PPQpC4XG/AbRlQGWT5CE20jeJTt0MC/TPspQqDtJt7PqZZYN3g1SOLMPbTLvvYppbTpLw6buP/IU
9vYyesz0Al9fHixky/nFIQfsYNXdZzLET5aT/BkE0dtu5Nb4hqFVxpGLoXbdJfFtRJ7O2Jle2q0f
CCaoESC6slnUykb73eLlL7p5T9qb8Ygp12LzAIBjS7auA+ipqjemkaljpHc1U8anOBPuL0NjJAtH
KmM/sFpabXa17R0y7QTbkxGGQl6+ak/DMI03pdO4a5oDDJCd/awN5i1juk6+FM5KH9/SaHErmOiG
R+i3WIDZJzsDH6QhvkWeANabgWzr0/fWjOxt6X32VHtzfyR1F8kn0+q77un5KUv9hyrtHsgxmduz
1p1ha7ChxSyN0o99LYOBKB3mZ1O+G3nS36QF5pJ37tHPi7+JA2e2apdCxLZOo86nbGQNu4lY4oWp
7VJzK7XN00I8aymeOl18EoASHThTx3XUzv/D3pksx45sV/ZXnmkspAC4o5NJGkQEomUE+yY4gfHy
3ou+d7Qj/YZ+r76kFphprzKzVO9JNdYk7ZJJMkgE4H78nL3XxiJY06ejabutnQlpNJMloj/IUm0k
Q3ObWBBSJ/ogTR5RmDAVdbQn7AqwcGZj2Nay/my9etimDHHYCTk2dsP31J6zXWeSxuVMOsM6MsMM
rb2bGqSCKm5pzfTIZpAlh6Ri4Y41DYc+1VcbuUgWwdIUoc5Z9rlZgXJmS+CT1egivyhu8QIxjSVx
aGNUxjKNW8Sdko56J5Uvmxamd1jT7YXCTxtPmqsqFN4lWFbZvghLqATRt6AfsSeUiEMmygjE9ISH
GSpcw4hI4MY7/cHxwnso3zhwRf5UIlTAxa+udZcbjDkVNujlP67GuDuBNIRE01oXLuIYC1zwagxJ
PbFKyj23KO5DMzUf2lyn66O/Md7LfEXEpZFnxk3pkWtSmETZGQz5N7ZnM/YCi3dfEI20GTJSN6ZW
O4A+rZ7wk215i90brt2arG5CQJfDzuS+4mYExpp5xp3pGJA3mpxGwIQ2djKC/mjI1juJyiP2rGVs
1deHWGPvCLSpOyQWsBOaJBeFW3nNTIMZu0lsciabpyHv7+M0w8g/uD1n1PzdNcwOJyEGaAuJHBJd
xmqYHNet7JinGDrlJABFn4bFz65M7RPO7vaRX/KmSJmTGDGKRftRCYulCPBbsuD6ArrpKvCOuja+
IXTdwSbD8A7Sw2qBjCVG25G1wHMXJKl5iyvrp6BTwhwci2SAN9FU/E1YMOGWxuJ+lLail2qQcViE
a2AX6a3mNf06rFBlmgpIVjdyeyCzXLW60u8IfAcBQpDWFlnlEUmzLMF3yx5WvDk3BM/To18jl1VZ
khxgynyOFSAQJG04Wnr2+SjWiE1x4SC2ZTv6I/sptGyWlcp4LYJXEdjOtgrm8NzaYb6ClyiBbfd7
JUPCX7EWlJVuYbuvuk2vdc1NRATuqs5abyMxmB9TuyTvhMn5kI+A+RoQF0XRHkxdf5o5r29mHcAz
8gMSVQZlkVqJWLkf+Po0Q/EBJXatgs4ADibIdmBpOQVD4aueKOypj58jLX4cBdgXSpAAjBZS7Lxq
gj01j1qDlje3g6SCM5Z9OLbW/eJA0FGGHqVRXOiXZliuxrugz/LbRbW05e+mhdUy0WNg627GNjeO
5UxQvJtHaltF0dvYC3akOcX9zTo4ui6rli636OTWamgMnzg0fQUqn4myNJ/cSa0bJpDbABHmWbdC
dJk2KgbO9CtBBM+pm05BP017LvJ5HqInivUHhodPMqOs70aXBc6TW0vT6rXjRREn71pf65o1byAa
uty1NmKHIm2Di2yxNzioSkvrm8UxbNK7wwz1zwgT0nQS5AyBpeVs553tW2LgNJ6bBGNQC2c5v7c7
qnJBdFKd9gH9grquN7WCYrV0xFHfpS8j9r2M7vna7n0bS+ReLzn41gEib4s+dleKDGGpeP1El1xd
sjwqiYFsj93Q8GcO9rHkJt55OByX3wOa2g+nnkB59ibxYyUsN1IEstiN2IsPbeiChGKgyAEJVFjv
DptgnufnPkV6gnoPq6vd2ds4d7FeGuF8JCaQEQO+J0cOGw5P0Z07qMeoYH+fav2lzL2lBE7tSyWe
ZrjTK1nDeAoJlOGxCF8ndpDFEgwyW44HzGvWHhsSh1MsUIIu/qOWUrqFPWqsIWJSRL9ErCSX/UkM
pE6xph8jyTILpYr0BQXBhhT21EfaMh2ADp4cxzZum4SEECfO9jymZwgF9XttmyXS8IWp406fsDXt
rUJuh1FGPbpGFx2UNzlnLD1+W3TNIZNaxO46muSxlYY/Vo5DhgnslI4LosLMPUW50++7sKZr7sI5
0uRxgGy0M+oO7SBR0l11bbTuRzXL9EmW1s7qiWXBfnTicBftW8gHK/hH86nOYnw8tOXvdDrME52C
k5LxEhEy+1GWi3enoa04rcomipC5onHKK3dPcjiEv5KlWUGvori0n3Q8Qoz/3RdUph5SW3yFVnVs
IBS8F9jV4jI+1uZQ/iAY6caDDA2oqb9TWDhvWWy/WbO4JLllXbQOtlSbmtrKxidvdKzD5NwQfCLb
S6+yJwiBQJyth46mdjvaGGVhR26+TokDogttjt2zlf+whtJ5VlqGD68YofRI1pqms/MzwRXMo3m7
XhvIiPScoqOdQTMcdHJVHQPLaFDdhKZbbgFelJxBSvBBDrqnaKEKtEWDkggAEqSCGrIJ2moMpNZW
c8fsySrDLUf3Z3fSqADMNKTOq7Vbhl4nJ0k+6Sn290TahCi3qFLYbgaP8aobRT+Yib04CCOeGSwa
eythfl3MJb7fJGz3FdTyh4xWedqzpdC37R4yxFrbgTmlwf5RlLXOYYR2QS8H5Qd6xzmTRsBxztMq
h68z0aQpXKzoRBgdv/4Ttku+y9c/S/RkRwDg1TbvaWKpYjYhgGcmauecNiY6XK1dNLC13VfHr49L
xqZ77DBbUc0B2lo99PuSE/nXa7bOBFdjefUpQATfluDh8KQi2kAw/vUvfEWoQ78+HiyVEgmw/K9f
P9tUA7qrECl/YoYkqS//sYIo2I+Yykdp2scIKPrM3nuQrrKPTdRjMwzJCmqQWh/N0EF90Q7kCH99
/PWvqjHlrrWYGdfjcKTdNR6//vX1H6CdSU6skoFryJFA3iDR0QE91I0evHiaKi4xEoSVnFrrVeLE
34ILn7YijVzck8jwoSa3K5JRgrPMg/yVvqiFMfs1KobwrDnVsm3HzqvZSzzMKt40aLV2Tt64r3YJ
xIS021vyYsKbeoQKkxBR7mJdfU1dxgt1Y38UUZWsVT4br7plMmqRMV2S5cNauj8dOn+3dQwT3jGR
MhUfI5adV4vG5A0GeBbL5cOc9tq2iYKGdcQxX+npJCukq4d2HPKTIJLrJUlevnqSWS9N4M3YbL46
ls0cetiJQlJUK3IBvi5AkIifbkcHErBvciMcCui2/zGR/f7KfmZc5gIfTIZvqOlEfycTSUGiaF9G
dZ68WuBv/Dq2yj3lmI3fbNSx4hMfnXpCLQc2IDV47V6S4enrxeIUm/rsYIz5+lBgUPLRFek7PAOx
XvWvtKS/m1k53vaZXj5XCzVraZhqI7wkgGSeD/5MkRPECYWIbrBLZEJsiDcwDzgMkjfZhMDuUKgN
dRnfUTp+87o+OLcaZ8lmgoLbu8hMrcXkKZeMNMfO49uybtwnx0O3t3zepAkwWCRlTXQKNmRJEpAk
RkxzUd4SacOHMa1MfRYvUatqv8Bhswbg4Kz6SnPeMORACFGJRVzgIN8yZjx8Nm5NRD5ExrQO7oqh
Kdmjh+xAEyq6YCrEO4w068rZ/zjXMQTFKL4q1wDSodvTmtCPdj3iOCdGQp3wcumPnUimS1dDp7IT
5b6lMwdXQxMuQBLbfcP7X7RSf7WjfDjFA3k4DOG9Nw2dwrouYtLlQRuukRGYlD7lPo0rNG6Zu/Lm
zjxEzmDtxzRUPi0Ob8lMZ93pSL4FJ36oZ9hMoWNXdya5cuZijh1ch5NOE7+7vQ041yvC99graLyY
8Vsem3tMkndUTZOPboZ3Perja0xLfN3lNMPlSIszVCdgcOQVYJOFDmPfojgFoNDgr/CmYk+jgeaK
gpdQ9j9aLWk3ZTnPxxm+DeKpwL7QvMbUNhD53hfirc5d2kQJE5NEWOabUbufqpzwNPM7PiR2+xB2
g/YMFWvTZQnVnkFr1DQzxAQi9YAXxDoHakTJjKl97pjHloHqpfE0BraBDhIJjVU6wXpO/a9rHc6S
iEbcP7hGufQ5ITqqyh7agfiSrmluXKV7NHEt+RToatMwTYTMRPBbbfPgOkiNHTD+V2wSxNXF44J9
9WjB1uGDW4wMPK3leaqz4YJlpXjAMvSMFWG6RjOPQ41CEHlajzhVU9obu9m6nTEXkWuS3LASMPpf
Pl/X5DwY5tje6GWYvwSj/PXzkRnpu2YG3ylYFMiEqd/mmCQmZj0OzI8XJEz5jaWVpJAtf5nRULIn
sopuDCmcF9raiIuQc+dj9FppDzGhID4J7e1elI26DmgMiRR2jq6X026T3iOxlThkp8GjQxvYV1Mn
6WuceDZjfcmI1N2Xr88rUyN4rDRIIBdN8ZrjCAvRAl51nUi1iBFNKKvOD+epBw2WN5xzpmHb590h
tgjK7ehbn6xs9Nbx8k0MAxgntpV96tv0nIi+eDCD4OzA11+HBPqczJ7jz+CG/R6r5HglGI5oNR/L
fPDc5pbca7RD8Z9F81WU6R3PSIHQyAJaUomHeOq/k0BbmJTdkyyZakQBeUouB/Zufpha4EzMBcKV
Ow3VG4LlDsAkCjTWH7HWuppuhN08t68NxP+3DIUHWnsax3XB4hnwuFn4LqA2692uEd1jmTFGdmjN
M7qayocCxqh+iZL50bBR6NsQMTeFXquja7M+Gcml1kIwbyLp7lPFQu9G5n3asGj3Y/sd4rB1TemZ
iZb3jiSM7jgWhc5O3JHyUnA+iHFJsoJv9RoFQdsHDzRaFLA8kDvd8ub1y9i4m732YsehfY9L7NqC
ptrpy14qKu5xIRd1DiQOdj33mmg/Q1Vmb0Sdz4dONwr/69N61N0VWd09gjpxYeMU8PzLD5qs8TWY
smotRmaLYdI7zxm/nlnN0dWLLCJX2QZIHsUR1Xt0jMK9zDoY8Qx0WDac+ZB0k7ExoHK9ofjGybFc
e9NEnGEsNqiabXOUHMzLUAKpCbW3ke7ePlCT5sNPCfDXd29RQqNv7uzxLhLR9zlXtzSyGVYjaoG1
BiQCmx/slopsn4F/bT0dWhcUgTXmn/Jah1jE55QBYC7H8qpp02NOTs+DGoboGNiwZTjJ7FEaU5yY
3HUR6CjhNntdM4rrYGG50W5A29COr0lmzafysW7hxE2lvY+MCLt5683XqQtuA5HWj6pr+nPNDH7t
1f18pX0B3bAnhEhhX3kUUFa/vr4c1EWLh2jDYrbJIhqwNT5p1r+3YUWr24CDgL8sm1LdH02SWaSr
62/YwGuiSW5AsBkn0xHuviy4fz3PPVjjMRe0gGLBk9zVJMuLcYCMaYmPAssYEOBljMmTo0VYhrvy
pR5eegecQcl89IhwbuQ5t9TV61BzUmKBpPmoQgvZgJ7Jxc7z1PY556PEnvwGvgEtQvNK5g9VNuSP
r6+ceuuRWCQo1O5T3uvfkgJwy4Q2vYybfjtq6YnTAGKAePo+JdFmduz0pu+ZdWuKIjvKTqUZIPgf
yldh5eM2Slrlx0RGrGzaYZRrECt7UV9douZWUEqcPYiEzzhGrRBmxiNzdJ7kViWnxmJrWNJ4Gdlv
RmiXjHVtcv203g/Zy0jH4i9PsGbEPM5ZrZo9cjLhV1DO6ChRhjsZI9LI47jstSW2LMQ/6xgu6ppS
qlhVDcYLjdRbd9nGFW7CrufiuiUp9KBYxZMt5uPXE+Wk+LFcN/hW9R4a2jzd5UGREHErZ3rQvoF2
GufDZbaIrcKb0YDDDp6sGO5WHLlrtpGYrrdwTnFaP1cFGTlutoxrDU7p+mgY18Cr7pOw4B7znJVn
oZpdEFkDh+O90dovdocWkSE8FUuG8aBpDpLqFl1DaJNq5PnDMj2QZtT78eQ8TATGFg0RWw2dBk59
cesPzTiurCA9hdJhAgwHYlQYoOlVu2pMb2D+vvCs79C1vWLrfAVZMaO/QoTlFXN7CcCsrFRH5ZM3
I1RDpv2EojbruEppwU8s0Ux7noNSI/tD+0mJB5nIrdkmXbrugwVMFPcb6Iq6fRYRQUBuqD8qWfJs
6gwQiKpfZ5hTAcuIZjfperpLar31EeawA6t6xwl6YDqo64d8AtraUhlz1MaKL4cEEE4avHOQu2Cl
I5/DHidMGdVFplZ+SA3Eu8s1dts4uzZZ/C3CLoD3PTsi+jlLhamDp/qYzBiRnRRlhOVuaEDi7wJY
DQvQRoO/fLu8aXL8oQEpWjXS4nVsPhtKo/TWrGMYoCtP3U6ehwoaIQ7sFFQvh1nRWc8O73mwtDK8
dnythqD0A5Hwd4Auf40cWNi8VSm17z6STbqKh/4VjDi65gICXIhfkQd2GbKUWtqj2wQk0bIaWYtD
YbyNZh4DSUwFTbdCY0tlWTSZ475Li1zxcTFtTyyes60lTK+gILTGMwN6sQ1baKB0j+yrq4HTcJ37
hNzvO8RkxTmyqcgTvfDelWG8hGlakErByYX0S2BlMs6XxXivRN2zBLjjprCrt8bQW3YykZ1N3h8t
QXQYzfTGrI5SCQMw2SCaJGHZK/E0sBi5bf7TUhoHEzNr9lnSN/iFdQwOMk03RVcCKNSpC+kCX3iv
bxgcwRu1ZsxQF4/zIeIHl/ScSLnbWStwFAPXvRDI8zMHpnzUlP0U4le+r7jIKycozrXBWuQMrTi5
dSlPMN9b6Oj9sQZz/O7lbuI3+hQfjThtD2xRxUYV3PdVVK/ifKzv8t52/ck604Tp96CpCNbE58/S
bQ9RdTF7jScCANW+kXlNLW/aGxjsJwwQ7VZPnnJypJQdnSrPgddkvdMDmWBw8CphdwkCwLQBvXLi
4mIygV5UNvTcmmToWWVpnsvFZObwHWdjYAcYQu3TC6INcV3TjvuPWDh0t+sqSmJf5wegzX+EtbcP
ojy+mQTGO+JRirJh82wjcBxBRRAW5To5xl1/SGT3k5ErKZVEUQAoaJn6khBPFb8ewDysoo7Yjzow
WLP0T7aItWYxRstalMRdtJ91aluP8cGq6vOInnn2gWNU3aI3hGPc60+LIC1eaokOsZ6aM4xjnC9n
4gff505fFw7zf2I8sWj2QL3GqD1WusfibNJ9go2klfQ5ZcNBrOtZoECL2uSGkAS/XAdP+55wVN8y
tQdn0SGmHIk9a+oCmIbmkpU7DXtG25CxgQCDfitS6oUu27OLHA0SkcCeBRD7tQcw2/2lcQmv1jgd
gNVEhTDND3bdGue6D02UZfxrkAHorE2PLRlHNbSbWcOFKYrYYrrONs/YnEmMXex7Yww2BpIlOn8a
bvzIzq9uhBIGS2m512L12mamt3VMfqGYSXIp2wP5tO0TuTZqE2vqnqK/3Q403fDUwIjtUOG28fBh
zsMiizhqaShggU0/ymAzMVW+GgGAXZo1EVMGIk54PW5bbBCcjGtjYAVLyo2W0SQ2mJmea/yKmImR
aVagr85FNBQ7YfWFD4IW+RqFusbAZYe/EUnxkD58/XUeWsFlgRRFP5y0dAR+aTOjEY6uoBvX6Fcy
46HyUlibxLMfvpZa2nfAgJs1GVT9ye0LbmqXxsLXS+CEuldCrF1NU3fpPNl3U6V/NnZSXgXBGzSW
Vq4nksOYDQRQUJYSMBdwyNMoKpeDuQk4e/V17v4/R8QUddhJT2biCE9TXlcHuCmx7yUU/11JLJ8D
g+461ktOqltZl6ZZyMAhSrXlttINBJJDToWtGwOR5GYVXq1QO8H8mh8Hhqc4awJSwmOs0l+FFcTz
fa4hMe8sC/WHAR0mAhoXukee6+BsZXdTgZd9HANjk/QbXctPdOoc3+ttIh2x89aq3GCIM/ZSFeWu
apwbxfJ5Gl0+4Nc69N1nXDDlYNXsVmEkuUeFhhsJ4STs9w6BSOl8OUvRtGSkp8aqIxEKzEjZ8XnN
IdaaA1jHqOIYFhM3hEG7p4yQvQZRfVFO8hNKH/Pwij6EFhoPcz9IfBY/ApoPe3KJttOk1FqZsK07
MjGslKFW6DVAtnoaxOxLcROssd6Tv9mghPWC8mfacXCkSbGaECjtokgrdgzVcDGHw7qBUugusqyC
lkCvuFS956LTFHxIi4t3HHEwtO3cl2M2wyn0Z1fIbVqkVzuNMR0xllspsseo2uz7enCIo6dmwlGu
HQNEPE3+OCct9x9DLTpZXDKtQh9k2ax5auQHJRR1TuS0+0YjEBCuXbMvbIyeqWaobcxF3gNSSIyJ
hwCXGzCQBum87tiMuthubbxRG0C5/A4ZCh92KYEMenZvGsAsDENKgn6cgmPWXB4KNe1KFbMKJC6k
teBhrORm7EDfdNngndgNnuFdY68xJorZgqQYK+ZICmrJD+lSXQUYsqJmsTazCQUHmOk1KJ+Na91q
Qzr6SR1W20obsanYdMu6h7Ek+zCFumGZQ7qJDmFqIwRhAD6nESMlszvPyyRIzxv4bm5VIRhW6+Td
VQE4lEIWy1EWaayJKipZJmZI8iLqjDVhrGL13qNvxAFoMm+NqmfcLYPoaZ27x8GzPnqQcxSvzp6h
/zw4jzKcURgsU7BSlIvBlGTqqt2PeXLXp/M9DrcXCu+NDjbYUuW7lNiYyzA491N6aLoznSW/JhjF
NeBQyoyzzZh+YoWE8BGHEDPyndspbVubS2Q3dIcu58nVwYN6yDFXZpbhEa3vguYbaQXFjgh1WpKW
OLql2qOdy30xWtO2jRhOeJynhwChJsk4BKieIqtutkOGXa5Xn26B9rAYxQda8O8ju28lEnRK2CGZ
otwVyQksf3mIEvUqkOLveAvhYbJfo2cmrSuvT1oy9+i6PEQxikZca6vxWHPM5sGAAmzk03RTFOMh
NrhaVjCIQzTStU6wy0Hw1MUGgRo5ZyblOn/DuKqU41tudyrh3M7CaM5JEaPl1zAlGFm2lVn/QHA8
5BVAZ1UcA3mmjbmqBs/vRbT8Wrqf1T1SwnkJmC4RG3lL/8J5G2X2Tc72DcZmWnLaGxVk15cmHIvp
g4WyXSk0ThuICuOK2embRNqIdCok7H2cuZnLmO1SrJ2BZqGOHYd5T0l41rwzW7kznaFEBM3NBGuP
ArMdN+Ew0Ru3A4PhGS5p1LXkfc1VsG3M/NyTZXQU8DxZLhEzs76iQee3t6sKiejyJofoxBsOE51N
IC9m5sNIHiBBafch67w2Jj9zC1g+SsgjwuMXERsBTTlGMSG7enfFN9Cs6+nbEGsAudOWW5RMgdQy
/VaFP1VM7ugUTc4aeBIlnhs9kXmLuBM1zNYuyadFGT4hzprvqzh9GoZi24OG3smW9nEvkIXRGNTW
utJqit8d4NjHyhvjraTBuikVVrCZMi45h71Bgw3P5mhnxz4jLmxw1Q1nMTCjrk5bD+HZJlZQnoLa
YQ01kcEHuBa9ydUZBluw3kv2LYt2saH1dw49gl1bk43taM06DUHSEKekKh3JaMPcIqGKnW0P0a46
AxDZENTFQMEuVoUtPwnoIsK8+cFME5yTAQrJHesXL7B2whZrKtAnVy8+WodwEym+gTTr9BubgqAW
6CHlaG0tXadqhVu40Vuyy1R0MBv08XH16aA9QVyKKzWYsDgE2sGr9fvSAx4SMmCXVJxOLp4bMDIM
wU+VOz2lOAQs7iLuYPaUPgcinLS5x+BIT+B4kUlvyOkFkJubJW+VRWVoDAaYthghvqs+8oHYbeRW
FTIH+cPSIsin1qoydG1r0kVYg+E/1WI+hHPkx/xwGqiouNjYqzUkRnf+noXWYzZO33FPNitir7cC
rTU2U/j1tPY/BflSq33luJSmEAiYVdqXDvCmW2QRFxFzSQ1taIXifkroi9L5ohggMY/FgxjzYWYu
OH+bhHXNvO4jBXkng/CH1uf8JAP9cSz4U/pna8QrgY5DbMAbY3Ge34XNsi+X4Sb8CWY+5U4ybL/x
bFLTdcSySmsrAPtl6OvhN9QiNYABHLVwt+TK6qJ3oG5sZonB3c20tjM7jK1zvqEb0m7F4MIXeKH9
tI6lV6EJxnFqRB63Yd3udLNLdrOdHyvThqLmeA8kRaxzogLXHfQly2iszTQHt6G19Fxd70HPaT+7
TN7ZJQdRrxUSmvzOTLGu9/ZCZtqSXXiMeveTCdNt5RbtmZbddMhy48RDh2SeJrxVfecr4M7BoI/M
7dxig6rcBII5FSYr3bexNMd9C76uN+1uRcz1xMFWC24iwqlDBO+TG+YbmYJjcl1aBuWg3SQZhqcc
ETHTloLc1g1XCA+aRoIcRppcc6e9sEkmSKAYq7D4TFORbe4jl9jF/8n5LRSC4L+T8wuf3xbS/ltp
v+eP7GP6+Mupa+Lsf/37f7Tp8tFD/D388fvA4L/+oN9igKX9i9RdyxR0pS1HF6TsDj9aRZ6vtH5x
bWnwHDiOkMKx/poCLMUv5Hrjm2AuZAAosonu/S0FmP8lbJ2fCJ6W+8Bz5X8nBZg04Yr5UFgWS7Yx
p3zPNqTrERlp2uTo6jr///ODCM2w5Rf8x8lL4SwVevNsBzXSXx2oub2pWtIKAUrxzVucKbuEo+Tv
rtvdry/wl6LL78q4UMtPkvxt/9cLe55hm66UnmAG8McXtj3DrJUSCv3XcYiovcnKcScEGHW0jT0Q
6FmLssHIfW1oa8bgLotLC46k7ldxjyaU01JDi8dir7d2Q4G7WWJlJ87AjPL3ZJ78KK7AOvUPbMd+
lqBbQ+HX6YxWx8h37Jl0s29Gbu3IVVnboXWfZ+lTWX2LEKfYjL2gOPptbj8lU8+uX99ojrHTxeSn
FFULKEwH0gskjP6MzeyueXfiB0t6T7oCSSdq9qzAQyFRJDeRXAKxiMea6SDI+APgHUFxpfFZd+IW
AO9TCEgpbKprzBS0YfTW8oUMvDcSW0GRv9r9Xa5HKA9YtAmpm1Kki8340NsdRKG+8ig33MuQOU+V
RQTYxAmbF4RAdcA+CSZCIz2kcUGgsHRRqgBtRXyI4AJIoySU68Zp47WGN6KzLcr/RZohNwpyrz9y
5PIAwxd68InH1lkVIejBcT4ANaULnnzXC/R5hqMzFGtvTS8TG4cxlxcE/jyn70BIJkVDsuZcIrLx
RR/Z4+jxO6PxDHz2rjTYdIx85QiOMEraFyt3TxVuD00di4YeYJBuHEHselzbm+ZZoxKtKntDuO2N
4RJNRD5TFlwgTzkF2gS72/yd+9P4Uzb28mCYiJ5tCxMyD4cn/nh/AsrMu9HQmueBJjwrsQ56LLIo
xGtQGrF1L4f0pz36wh5uSZl76iFw4hfwiZxepxkhGNjfgAltipT0RsTIca0d6We8znH7FnI9MhKh
VVntwMvszUBtinlpK//AO72xYgDxuXkP0Q6FLyLTwDtMNahTcHfk4B26driZaQ5EzjcCOFdRxA2W
UB+3w3GyIq5ch6M0WGGNPxExu9YG8kdGlfozDxPlwqa0+tu2VhwBzfVodA96BxgmFBYHQ+GTlblp
4vouA22eYd4hP3Mjo+zdIWUnxTxVt0O/BAZuo6zcDz0+lI7UJMNBfjpV18xqjtiALo5p7RWxLtmc
7D07v8tNYF1wkHEv3lZ1/eiFwYZM1FNgxHdzfwvncS8887kHc0X7B/5XfufwCENcuqRms3XkeO7h
uTjc+3kOMiYhVaBYZ166oWe66KG3IkOPWHRHnoabCPnS/8/tYAjSXTmbS+qZP90Ofdo0eTHY7XOj
e0+4ZJ8SPfMdoqcnoPkdWZhG9h2gw3EArx6Plo+b7Ew4J5Ob8iHoaaAB4bLGWzIQdk2Nod/1fIbx
2yoBBVmZZ0zSMFOqOzvQkMl0mzjD84qnrxNcfqjxIAIfNWM8NXXN2A33s9Ofcyh5k9WvlQMtou44
4tl+wOrdBixNAuAOT3jiIE6N3lP4bXZJB7c5BhzuRJN8M7codU4dHaJx7N50NCvYQl8alwTvTvD7
jVCdc99uu02q1Nabyh0znK2JJGvSzS3Mw3Wt8rU2Lm9HdccZG1focI7J4BgrbP+QCh2WylIBgKva
cyj6WxxLG2bJK4jdJ4I7/SSDw0xUsDGcc8/cYTcCnEuPqm5MDGXcp6V3ieoXafe3wVDty/S75+Jr
ImxDGyFfup+NyZ9iaqDJF39xtTdGBLUczSIGaKoEmSPYugLt7m/fC0tJ8OedyzQsYWCsMjzHMJed
7XdbZuLYuc3ErH22Q/IW7bdOsVyF1o6gTAToxV5oVK2iWHvIaLSE96Jtd5kT3FWOx7Gr2im02hpC
6nS5g0YU3lZ6wDeyJpdSV0f0MBfZgHzm+apm4tthbjZSoi6WyIeBWjSvfXhfgcTFd/HausXBFILo
7/hzecAI2tuFbGHIM9eQVw847Q+OeG1AbP/tq+D8JxcBkgXzXl2awqYI+cNFkJlZM0ud1XNhyudl
PRS88gC+cmqgV5MP/vcW5P/0BaVlCR5BaSFC/uML9hqdxWqgXpAl5sS83OJ83AhVIRM8gXN8DoBB
MA2+aRZpFXvCmL56Q7NlIHkxepw0DFj8v3MJ/lzCCI6U/OWu4RmWjt9hqa1+dyMIKw0dMfTD84Bn
ZE7qg+bReGXxmW25rwv7hlisdVVRUxE92DjgQ0yoIsUjInmG5NY251FEOETH8LVxHNjIse9qHgYw
n/7dKgy/swr4UecQ9lq/IdC4S4qQjELww31xKL3ubPblnYtEDYuTH1sNjojw1NcoUhj7Ldwb0tsJ
tO5XxdS95l1yyS3viNwVQ4u4aWp7Gybh9zyvd31obdypO+uZtUHQwhHjo6UyMe3xFo47E2Z7k6Wd
X84GYapND8qVzqBXYAKkA09IyfRi8LXoyKtrmIt7yRetFs9baWpPrY6jVTBXylCz/O03YLnHfl+7
Cspi6QpdmLphoNhbHtTfXf/KCACnRlx/WxP7ZgBOkQW/vsf/9Dn+c/iDKuOrEm7/7V/4+LOsJjIM
IvWnD//tHH82ZVv+VP+yfNtfv+yP3/T//qo/fBM/+7fX3nyojz984H8dUu67H8308KPtMvX1AvyW
y1f+V//nX378V446FlX+P/3+x//2bZeP/Me//sO6zBH9tb8/0izf8OtpRspfLLkcTH47r/x6kuFM
YpquZ3O+EZ4jbZ1HgXmdiv71HzTD4LxiGaYnORiZFoFIfz3KaIb5izR1krt1w/VMncPMf+csY8o/
LhKuQc/HJWLB4rjlslnbf1qV+lyfSwzdApR6QH+m0WDlJ6+Kba8dSr+a/zdzZ7bcOJJt2S9CGUaH
4xXgKFIzNb7AgiEFBsc8A19/F3SrrSuz26rs9lO/hGVkSCIFAu7Hz9l7be/OMEFzIBgfAmViXKpw
gRg6efPx8DCP2NunDvLgItTViWNEAhkE1sy7LJJaenHg7FZVy+Dsd4+Rw9fWHNh4wVGYEWgVAb2I
FxALbt9uwhawWxTzRza/JlADgiSk3Qq58bFe7BOnuyuiRnpGvdNSWbskVynemFmqq9LBviY2X11N
+lskTLoGvA5awhS6IqAQz7ntILsSpQ1Za/2/k+ke1++E56Fw0G/RZhGBvv5zp53I+KOBTieqzNd+
rwnQoasT4hrUtDNTZNmuJrRgYWftFfHlVX7jpW5LGss0sCLl165o7lq3vp9CzmNJDct9mu9McPCC
Knf9ArRQjNH5n6vPHZYhv8skWrlZ4Xuw4/Lg5xcyrTXkaP5YJD8XqcIQAGxjlZbu1/pDfn56ng3f
pm2SURDhKA4NhqtDN2/UzBtHd3hb5u3DFGVX4daYOH8AGYZO2pd2gfwZdEmPqXGWSaCn8dXD/O+J
9Bk557UV88DwfTUDOZByeiO+oiOAPKdczOfjvdMBaJ6iKzQofHhmIzdNzTEO5vShMZt2U2jVE/vg
vPEqHfUK8nwRYhKhGpSb3uEE1tsN3G/eVDlO7xUloN823qVPhyGIKzdY0D5trJAPRYtQOWkOZIl0
gVaPp+lWS/m+rELgX6HccC3QZ2LXd9a4Q1aqATvf2uu9TCL69ecl6jG6Hxud+pPbxO76MzCuDqMX
wULeBavBzjTEdiAJzx8ng89RiW8Jwh1cgBfEWXpFBnWtW4guTHU96yZPQ6AiEeLeGXuMUcecObnc
rV5a651xV1fOWw6YMgm5sExoIJUmV7Iqf+4bouAJPYhA/lcR3/Tf34lSKkK2MbekMv9csN6rbqMI
nAkPmdwUeLQxcanLQG1fdSDaB/JztB5zbq6GqyCVajv2zCyxZdlxw6M8rLcjdbKTdu8gSrjHPCKa
JhgkBaLiAsrVzw/+udzMav5kI9BHyGIVF5YOHc/X+hupkHu9JRFRt+9/3q1W8ijTOpx8D8vs+iVh
2a065nZL8sQFB3T3H2qmvxaO6+pE5cIgQjddIamd1iPnv+xXiKZrPHg1En6HRSbMxdF0dD4nTV5+
Xv9fFu1/7lz/2mL5a2fnn68mLFZWYRj62ib6y6uhfmQNgr+A5pEnd+S5AROhTJd6fNzp8Lm0wb2s
N82/f9m/FkX/58uu//4vv+Sk5rY1U8UvKd0j1/yaoD8jG5V17t+/kLFWfP97+//nK1EImpzGTKH/
/Rccc0SGGIgdAEesREN4UU7Cgx1eZtDrTJGrbpstPP0ej8Fo23d5NARwmC8F7K3/8FbWZtXf3wp9
NHoFJpfb0f9WnI4VmYKGXWHp56w+iO5op/WNB38HGWZ4gXDZ+mldnA0j+pOp44B+J43st/XdkX53
IJBEVNzkSK9ec50B6H94d2sP79+9u7/dCZPCNwa3CWaBqm2/0O5VFfKQrltZnTpH/LqXaN3FUlK8
bHMq/9PrW/+3N+Da0uFG9Oj0/f3w7C0MJ7Hvr/I2cWybFuKUWiEF7cxOuT6m6bq68GF+JZj4wsE7
t578onfFkpWy1DDpIlCxsP5Yhbw4DCu7yvtIDdS+DKkoEi9GJy/IUCxSnauQ9R8hl8WOTYQnDCjt
o10SoGNqOesw5dBxX4t1m1h3+ZQ0nbGv7kcYt1reg4wvWKZbMJZ+XvcM30tM8eIOERBKQddsfR0R
W2zwQUfjw8+WYqxiMX19xNathmk6+rHxo6z42jlhEV2KinUnIsStt+9J2ys2wBHgkSXXcb0G63/0
6ldnN5/J+qum62bnOeIOhsxOApup7LufraOpvjNDPOWIH+H00MxbNys1kaToZPeZLS719I2lEQNm
z8bQe+F25pCkxu6oQ01Jc+2OsPSrHmVbjrWvs8PK+rP1LKjyd/PCX9XPJXNOni5+o3JGTMk98fMy
6038U1FpETUL8NXVMxpt1prDXW/ceL30oyMvxIH0Ntuw12IuZmn57/LGGdhDzbcRBYqP84MVgav/
s7YnHp8Sue98N3IQSkfUfut3sYcIUlTXr/v3z4L5t77ez6rBQ8pCLF2P3rf42/okSflcJgfJxE8l
2BPI7oMJeVwk5VelmDKlTIWqiLdU6fKIweLqju5jHJbv9bpzrZciWZbvsNX27swNs14EAH0PuAqf
Z0sAKEgoLhvBR//z7N9Hrf7eOiHKSjgnqwYsxGi0Fa4GbyW5dtq6NoAahJ2U39HrCLT1sq/fuhae
Yz6fdI3mB4kwTmLcRShcghKulV/YB9hKLlG1yXXIs2u3MFciAQYvMg9UV3NvOc70SS75dq6jzfol
2Xq1159MV6BekRMPOhXQxPbzUzFyIlz3+fXWb7kJo0E+5gWS/YFbuRmpg8pMf8rK9sQSmOBV4Tec
J0KYcVSP086idflzW8t12SOO91ODe9sYLf2chtSy9f1U36ON/9bBKDDq8umnJpk8BWpcYH3kOZmx
VASl512ANVz09SNZa5BmzXIA1+80u9LkOL++vMfm5RJ4QfkApNztz3a07nJWX+x/HkbTihCCyQsy
j40nukd83Ygpc2qOmY9WG3+T2cMttz7yFQ05vx/lZ0v0wM9fKuQkfj5MFzJZsIXyz3Lmxu+avayN
04B6ncxM87quOqRYoAynolQeAKGC87+u/bIWYme956LggeNrYPqAVdG6QMztEXowoYqYYErPpGQS
641PMUZYJq/ZgA0OFi8m7hkCToa2+aeK8aAgBs703jmsiD+PaWnqM0ZkxfBYI9wisoOwTq/2WmOq
dW1T9voHiKp8JAbp50GaEpwQMDu6hkRmrbd5SPnqaD0mtCXFoWzQquuErlsanwzbNVOgy8+TnVjT
uSmX7y4ezySeM/ztuHHRUaHhSF+bBmOgG18JR1ojTm7QruaUxPwlH1/duvw1GhyIfq7DFAbFrG5/
CtoB9AIQRiPQMLAFDSnlIfeF/7Mi/Dzz/6Mz/AU4b5n/vx3g/3Lo33+X6ym5/fuP+v/wlE/R9y+L
49pF+Msx/9AX0a9m/tdj/s93/Pc53zT/wXmecSVOKCEZgXDU/ufUUvzDMAzm0pKjtkf7j3/551nf
lv9w2OUdjwoX0M5PG+B/TS2df7h0ywydUZ+Ob8T9H5306TT+tZjmfTE1dAAJkU5pm45l/21+GIEf
TO3CrYNsUAib6fWeaF+928K8zauaBwgtbMZD28Nv8M2ODJ6pLqHP9Cet5OibEMCH5gNDT65QhxE9
tRl6dD21lA+ESTQ7Tq0y0O/qwtiTcTttCwSLMHV0IjaqVauemhiaw/WkVG/lT6wEe2qgiy7blh2h
UTVfYGjxq2GrfNO6bgEihAVqqFJUZYTuoi/vaIG79N0HcrA6+FW+XMwa8Qc99tIxDiCXAADN9irw
GEgUg8IqVXichm3t9Npr1do3pMLvtCSut+TLfCbk5BzwAzXAN0i9zjnCbxDKxMygeFQTbXhOppfQ
7jd6FGHttrwXPUJPYBZbQ4U0/tjVpwnIXuyiaHK95MbOMKbMrDBg++tuoxdzFCRR8omh9KzQ5J4s
WBhze6UvZNyIEDgUVoPDhGfyplxTHqZ+/JDLY6MN4XlktlTaSB5p5sUETeeop1TxkS2EHMfqGzY7
HIYZdtnc/3IRWwSxmB0sFyzR07d0Sxx2XA6WtF95WGkbz/H+hEZJFh8qMazbgNGAXSpTZxQWe74b
RfTiJ4YIlaN/wF4nsjHchnm8t0KnAGNRAVHi054Lku0kqAUjQTUyAYrN4hujardVXSLYIyoWuj2K
Gb3tHwkv2lkr7tdA6xvgGCYksWP75JgDS5xxSNkQ6g4T0UDX4pMpD42UzBIo5e6j1SMiH+fhzRLM
cZfaO0ecIui6tGufV5JCXq7yVFluKnyAQTeP14KTrO148N2a+KVDb2iEH6tPytCy3ylOZ58ng56B
RPIfmiD+fYl898br9qZTTbS9Nax+5F5gAcqoL1BtDaPA+T6+IC176Cp1ScFqBvNUs/X0UBsm6zPT
+imIRxdKi95sTUH2gYK87Tcd8wi8smec1OyLMVpf25xPUzPQep7eEmAYx2Lw7qYm/iYWQG2W+6EU
yS5EOeSHFrAkE4kan6gFjcV5qWyVnZuhXvyU3IoHs7+mU/MVt1BRBHll8ChNZkS19HWakHiwh1tl
4xYln9LIoTTopcPYSdtaGajfyBnH7SoCnJRodktkvGVlVGwJikfTLZm7GiSoBnNXHxLMq9U0XqXM
Hkw5CoSvxWboKDnhd0KBqCO26C+P8vCUtkQ4Lg15cHA4XguI1LvcQKQPx5khdlzSHkJWXw7YhZLV
vmyYmJSR7QZwHJnfd1UcLDnxjdUivzPwwHUXZpvZqylAUJ9vImchRsMFtDBHaKYWT1wdTz2HKUh5
OqUp/jDaYxJG9QjOIxhGj5bQHA83urdh1vNqF4U6dq30WYnNLeIDNuRcf+ym4oMx3pYQ8oRbCQZi
RihI4LQSYI2MmaORyFUVxa9Myz7GSAJFdns8Z3CywUls+jR+q+aiRJrt8JG79j0ZuJxP+nznKVLp
4gIrCCVojjedq7ze3tNigMogwKsFGxIY053bapCrZk07WEw2nCbeGSk8EFIOmQ+uaBrshUCiy6Af
1tWsot9koDBYipXqBvFkmMejnTSfVmgA2qgYrRoS+pepEQHaM0FtxgymoSITfdTEi2Z1J9Uzw8YT
RHuV4HnypZF1RAepJ+8zrgeQB2Xjoywgyy5CDMpCQaoavhxXVqduGs4YDYmsGZS7HeaHzg1B7A0v
HPj6HVlPDrYw5MkObc8WWt9U1l/wwrdNgZ1dzz7cGMGgoeqzrO1jPMxWQPwM12nwxN7BIBAwusCY
msQvvU0FCSbT3ZF4kW0fe8D3lHMoby2FHrMcYFZRbEY9a0A/ptj9rI6kHfOxzrQ7wluoShMTGryW
vFhMa6KCLDXyCFFNFhocNhT/PKSgWxdpvg8m+NEeBa0LTmxyf+OZSXdddxwL94DjCOK2gzjFBbgA
uk9+ewtwY9P5InXjNulWhqTb3i39jWY6KA4drJ9MKeEKD3cVtjo/D8smwHphU6lPgE3xVDAg3TfO
ZNNKSx6pTYnMJNPZGN7B+yCRj3iqociChmddgEaZYxo03xVEtY0clm2BFp1qHJGqAaYPftGxngex
BcsJTV2P99kknucKlGwN9t+opxP75LtdhLB++68pJP90lB/UycOWKd2+MquKjkEPFi+MbxgYuuRt
TB550nGOkSfRkWa8h7HxLAHjbQAJdn5bIMnsBX5lNrtN3VRPJmpKH2q+tT7CGbly2HhhRjc6d+yU
v0rRfUX07wLPZbIWu78JG4bLFIIL7pFcRmHo+H0b7bSxJlkdeefYw3QjhzTIJhpQbWuj+ET0UVfj
Qbe7OrCnOQkwYd0aHj9w7pIvY+UG4w3fIkWH9peUKkgzFkcnfI+WhHN9dIOh8dHko/Srelgzm1+G
JCVpYSWwx3Nz03Shhc/OJfkmK+kIZyMXcMAhSvxFhLgZxdMqTE8ORc4u6wjSXkyD81DpjTlkO47f
ErqUjLuztBAeLNa356YPJI35lEa3UdO827LS/JWAjku8ewIw8GTq1cZxmntiqGaegoyuLGMGcHkM
TovNuHSYJ+1bWqQAVnXE2KqtwG3Lz0ZkECCyoeY0EV8Ty7t3I0qmBXPmJkkGumXzlt4OeBMUwI2d
dRus9Hh2iwbGAGl0A+hFoR/bvhYBGq/GN5vuqY2I5FpZS2bE2SocjiHYMPIDXU4kiE5LUjbK2OyA
Qi7OJm6SEQl3E/Tt0zBGwy4eYWnmxnQszWwGElszKCLirHO0B63DEtM0xk3aI+Nl6HWjJ5D6ZsFN
UyRP+ezh5Gxv64ISw7NCNygQduNx3LiYIXHWd8E6NsegET7XS8/PtbC5hT1tqXHaKjTIhUTbvl5H
Z2zfPI2QChDhPmOKR+yrzKuY/jJS21Rdc9ZCKAOkfsek+gVJ7/wu8abWyGVVSCyPF8pbgNml7+Wf
ZpYSgJZNSNOQ+UQlohHQvptmmHal07IgOhA5WdMDIIc30gYtEaryZIdPNtvyauyr9hrNcYxmhHOV
yXpw1vAZmkc35C5d5vdCx9ugz6a2sdcrMS44C6bw7AqubB61LZl0BJVLus9jWiq/OZZEzFMtYa3A
umwEbR77tnGpBZSnAtCjNccj7rVPm5UqkFH0Cp/mWNXI9rqpRxk8wYdayjOzpNjqNUxE8xd5p9y/
7RMU7QIN4AZi7bfC6+w7rCFeLQNH28FF+5h13vNMnk6pJRWMPTju0+SaG8+onkMSLkjGLfISNZa1
gFSgrElFegeTYd8ol7GJRZeCsnhBp0T1wcwkHrs/ngnDGwmVr8E90qrpROrFlRKMqhW/YDRiBEby
x9VEVjOaHvD7i8h+AEXq14J4fyLbAcLSm6475Sa2jDsWSRqOTdOuNl6gwU5xKX+hsfsmd3MhWsqF
vtOx4+T5ntp9l4bi2YW6EISdHm6KUh4ShZpG5kuH6i89pEI7d20DPEAv3y3cAKCfiBGpeO6jEsSz
iYgpQyZUtcRLiYYCGtO5NZGyMvXtxSrzj6xKwkDzsh3nHXPTW5g9lkrtF+Dwm1y860NPIgv0Cwg+
47Yw3d8KEbNPXEo5RpgPWuOXrZbnuMMzEyJkTz/0jCZ9PBEN57I21qsQqlv9iXFO/uyst7fWFJ5a
xl40qvKbIYzcAES49FdXZBs631OeAyXgBjq2I9tiS1yMoOYHGOZXGUuDVv7Gvf3l0CjfxikjjzwE
sBLxZQCsYLODhsNrfSdVkexKJI2ljthxzONsa4irIGqEy1j6rq31e4V/LqhylNZ1qcbtQC1rznG9
mkWzXZn17JFEZMw0oHANI3e3NrORGIHQ8gSaZgxb0x0P/TLZeBe4TL2t7ZO+zU8x9ih3sPZmO54i
Z/a4rDgk7bS6Gc1LWjrONjXIue7bodxnhas2tlx+OXNJdV1TL1bFGKQ6lOhRvllUvk4SPYyk1eUV
DjdTPBqT8yfPm2fijXzcnDezWAGxBs+oA+PEb9LsvuVTAAfJHyPyjJU6sMPC/hVqdrUVeXhLUgHw
z5aL19dMc1It25QNCyupvKFI7C0jGCeop5C7piMaNwzGBJbeID2EsiYcT/Jk0eGmj2mZPQ8Za4FV
4qYgm+pZ2oA16vxFjUzfjGU8SjQ0XPXztBCVOkXdxIygPYBQJDi8Ops5mE7buU0rFCVucV8uyafJ
6/ghbBoig40413Z5FR5yfGWblvnparo4O4MAvvCVwyihk51/tdQSUIaWZ8lcNW3dXcoRsRHjbw6+
rNOqZNJvEQKgwmszutdJAuI3lftCnBkuqbLj2EYOj+DUPXn0AzANqgPMNhSs6cmpW5L5jPjgSZ77
xIa64CrBeqkD0ImXHmlURCpx7JmHBZh2wUxi5/H7+ZUjBqxwEVn2ZrazmoEx/AzTu8kddj3rDC/G
ZRhc6lsICajroOtFDdbQCqUOyQJA5iXrTO4Fo7vCVHF5ABgg0caxHw2FgtZrGaqM+R6vOWZDQniD
uVi4rQrjnryaLijT6LM362hbjCOHClAF0KFjIiyHD7PwrtGbZY3rvJ1ggTKs3+2eCqcV4yMhZcgW
Gm/j5fNwnEwOE8W46IGtW3mwIC6MgL4GwyrY6xQhkX3BHVGkw6O52BkxQU8JFD/dojXBXr2YImjS
d274Wz2JXm1iLmTS37fzADfiZFlE8ajstsFwDa5ujKH44BErOZKjQtq0HVRSe891D1j/nqz53pN+
jT/C5ogBD1UHxS8yDwOgc7g92gq/PZk9TD3CY0v/tAZPsPTD42ig2xDP5rTc1rG8xTPyR/RbmURP
ALZTgo8xXwojOS5jvGtodOo0dERJKIhUxDCKFvGhd8lxpXoTOmuLfTUv43d9Kq+hmQZlqcA+WDQJ
iApCAEBML2qva91La2+Ex9QkqLLgOEzKAcJA3ayDdVhTL7CxJvOzq3PmBN782FvTKYvcU5mKPx61
rb2sCZ89ntz8sVizVSo8W+NwXLNjLGrCxesemtlDU/tUubCgUJ33WftNFXjnuMUpciWiU3pPjcpf
4cbcJuOtZw2ICkNOuPFe00mlqU4W+6DruWfWODzZq1o10pd7x0WD39Xhb9tbDhPpLFhcT5hYj2gD
k002kcpoY4sjRC7Pn2pCVZxVvk8d/Atf8Jthx4+EfVwa6t8lHQ+VzQnTLoeZeR/52WjO3DUlFElN
he4NsWirmlNs7F3TW/Hxco+glDgrm/IInoIBowxUsylI3tF0QdWRE5Orhzukt/YuJFVo6xgs6i0m
PSBR5JJk6clgQH0gHfkpJ+G9AnHszmd7fLIWrMguB3AXrSHujZc0MmhWdyUHA7Ytn2lM6BOLEPlN
rl31RPsiaEpRQtI36FjyFvHVt9Y5KicSo72dNhD20vT5eSwIX9GJcJRm9FHZJgxE83Pi4pcEnpOz
1LMLzyirYVfX3bc7yOOSFaehI+eEV63j8Dp4+Z9Fp4HjMjxgMNRsnHrOfRuZxFNhqJSfHD5TqpFm
0Ukui/G6+s1nC6KYIW9Fq3GtqKA2oQihleC91BJChd3f+dzcGWQxcHDbwfqCEl/aH2Cajg4cdhDb
uchfoEOBcFM9MxlraxXdfo6XB0Mah9FOYFvHAKjbNxJlORXp40HDv067Mz1otnWrtO8le5fxk7IQ
p5jum+vJcZuAQSCqteIcAe+TLBKWIF0+mxWdycF6jD0nvK3NepvK/nUS0RkHfj4A8Ywp+cFuqxv0
6dOC3ZM8hNclBHJmlUXDh77hEE32eyiD2EAOCpol0OeKwGW8xV7xSD7pKyNJZ9iTc/ogc6apbWkB
qqOhlNj6H68XrMW1A0nUc7d5TUe37LF2ZjSCiLz2NnJ67zkNGxLuUZNN+FQaiMbR3CL29ThGOUV1
6A2v2UVYwzhsDzi7V34KC1treCDCqK/LWuxb7jUhnc1QI6cG1+0cl8k4mhQHMGLdQC7rVmDVJA6R
RlBxnoOx8iZq6HyUBBscME9V3u9Kg3ZRW87Dpwp/lQJ4uOm5j62VrOA4B5MI55M2oxqjrZPhMnTp
R3oWumOMP/hYf6mJ7IbQUzULKCynrN8lNli6tPHoeEf8TtZkAkPz7gqwXnPo/KGFctJz1J9d2/1u
BI9Z9BN4QTVZlWJNPcr7LfsYXvKmJwEJbj32xCLehdPMK/UorZaWtnpS0iTi4zeBpZClUhZBUVRf
xJZ+prRuD+wc276ZWcFY4h8Idow2SZH+woH8IARnAGVdqtrhFKrT4869mdDF1H2DIzDe6ux0JATA
HYmc+7ZsihNnPbsyOcs7ARFYUMuYd3crwKWvxltHrjN8xVuJchO+bUPkBh/HHaGJd06Ww+HNAJkR
erhxIjI6xg4QTOE4aoO7f743asc7tPr0ldCTi5Y63TUtO3HjdFdrpIc6JA6tpLb6nbW9tU9Ca5Mu
9U1Lsf1QDTy8faZ/mk1yLXNAoQNshY2Zel859Nna2DAnxZ/UsGYwJyMhnj4R4bPNncagkFJ59FOT
urZN269ZNy5ty8oVCkDNhVQbXYCxzVSnIJ6Dtk54QJacAwZxO5xQ2omMBsFFdRrcrlnCAkaid0Ca
aL1BiwjYKQyNbVpsQ5HeUqH9SYf1CK0WuDEFjbwwHJdNmuNGTioULGhv8y39aj4jjrUQJdW+zonl
q6BWajoxQ1VJ02RUdP8nfab5CFxr602LCEJJkWsNL6WK7UeNGxzjw8meozvwTQSRNdTspPZpAY3V
1Ty7ckIgL40We0RdDXsIhxleBHhlMl+puIbYEff1C3rpfiBlcJdVFYlh9BPJYA2WmfyEJLG/e4Gv
m4CphcU8XrX0DLnhSGydKrkQ0ISwvyeJuRsG+O5Y08uZVkMr4o3Vckf2Ga5cFf2u01jHAYQAreYg
24YusZKMpFs5XYWCOGMSpIRATQeRZoNMG0iEqSWtDwHSZlvb0T0pL3u9SslvxgHBm6NH5jTEWipt
hvpJiCCHkfkLoqZL9SaOGdnrHMQ5FSpXHWkt3xEAwzLfgGQCb91QXZHBHKWbIu6/DCFuVR3fjzWF
5tgXR8Hue1766qatQDCAUK43mcURp1waUlsGnihafNteyHNtxWfsrPdo5vhtyEgh8Bd2GXYkaQDd
aXmoaf3suUCmsdi+echLFe4EB0K4alyASYvCXVdnD1Y93pUVWoIGQZhkheckq4WbIdbPdFXA5lZv
Sd3fmLhPZj3CF0e64KEyHkkpT2T/wNSs9zM+QMZR1QWakrXJKodpyWKfS0f9jnopD6MH8SSbfeE9
JjX2EktPPjRF9YKrPwnzJHABTI0L6boQLG7Crq6DZMAw1mXkVNYC1S4xX9G9sYgnkA2kZFFqQ7MT
xrF1k8fOs6FoJbT1o4KWZfyJnO2u1Mb5XBonJQt5FxF50Hg8+t3MLIXGQhMYM4mH3kAHyCzvNOEQ
qFEOhMuvparEYZOEpAnSdgVLAPuIgOx63/eAgdyE43ETmZjMeyZHg4Ajmz1DZmMSBn55olda0VUF
939rkEWImg3oDLi6W8nuRTKoOM08e/XIMTqBgrp3af4TVNbfO1qjr72zhzZW59bORr5tJ4kGwma3
10GwkWc0x5z06mmfaksc1APPaR9rj47FszoUJmZvoe0Gr4HgMTBMjZXzq2+94QbhJHal8FdEEGNA
t2g6IGE7kGqDnhKEBhIR3pKVv3tQoDRrtjfD8oZaUQV51Jh0bN2DrVkMCriJ/RryMToIky3KBKNn
/lo4ya1Hg2/V4S/QNWwRCfMKXTSceLz+IbOHwgdo3wdLTYd0WtSXjCegwetKThFI3BCSHfbfqXGq
YPIatHaU4k5XfbCigCIXwKFE4g0+qHbfbSvmvKo2glSNu852+9uhz7eoveIpg4s33XTVhHBG2e+q
wVu0LIbnLy5e1HwmRyBt7smOjQ5JG38pK9H2HSewJk+/a7MIb8LmaNQknS6zyyHPZvixzLg3jQhh
Vt4QsDJHGGhk/BK5FQ3AwSJfuNLRCNlPs+gGtmM4AzmgyTBeD2epKxkayk9ltBzuQm6lco4RQ7vq
HOshaasjp+26ue21GlGrnXMi5cTu50V8ShYETrQSAgdiRAoVzocHQq4t2hOeZy7lKLcVva5oqN4N
wW5AjpJfWhwi+05vcdh1v4uOrklOk5PGTfuShDo9GSPCBGNPQLuGydjEFFpMjJlTDthpTxETipx0
g7noDB9MiONbMUcB7lncpwAuo4rTTURjnhRQyzDpdNQf3ph1r7DuLzKOONKH+S7pKZ4IsNRgWq3T
ap7eQ9iHN9x1HS3JQrC7qgA8zUzWHSMJHQjYIKi8PMKNfE9oxo6ZNLMDnbOqykK5M4f4udG0G1Ea
4lav7O8qwVhYuxZZLHN0A0/hWUatONSm/BwyOrMo1wu4v9FW1Jjx1SwUTSUXHKIEklGi2QrvHYNT
0ShfzJQhpT2/eHZ/PxfqCTA+Zd0uN0do4rLf6kPoMYpi4dfA5vmZt6whSl4lniL3Sh5qzgCGE7KW
JE+KgjOvaZ8wSmG9GB88b5s0VHqxRnTwTEaxW5pszm7/u2zdo5aUL0rKVw2Yvc8E+KXqhtMaeGFk
3dOQl7d5me48Lz7UbUFKOP7jJP9dieEPxPav2ag/aE/7nSDnh649kCJ6Wui2CJOg5TpERoadj9Zg
5WBhJfQsSMceBLhpcHDjlEFNAPSuZjU3GKHFmU3fsEl0zDnpaxoWj0qPXqelOsRSnYhmR0rVjsJv
jae0rsmtzSdso7P37fK5mjNnUIuRhg3hBVyWvh/qO9qqz70564dcUIMTmGOyO1vKLyFnbIdOjAxa
GsbxmJZPlVCHBHGYJmt5DDxVlPRkQL4YqXCPcF1j8EUWXjt9QLKfxMmlrQHkM3a5sSDLbi2X4XlO
Z+rewFK1KTXi1hJ8zacWPapAd38XtlSaYm7kwa6IzLJclRBJ1pEAhSOX8JqLXqr8kLP1BY1dabtu
Try7SBdI6Tn7oJe5EyM5dV033hRMJfeoqi7ZQgwOCwSEk7Q49lEOZA9bNa74dQInoVLn+YKCWEHq
L3TQSBaluGvl8zlFPrt34m6dBuri1tVfBl9C3dmLeXpzZ+qk1sUUSj/3iSnRQiq9A2tzQUnILIOi
FHdzTnGxxPBx++FEJEHtl67+BMzD9kd3fHIJJt4UDpIyjUDuJQXq17UZfgUALyGDQNr3zKlG2i2z
B4GLVmHVc3aYuJ2S3tKQ2mmkJwqmtFb8YVIcub3X0Gnn6YHHynkSglQFs01rbGszwCXjdyuQIvBk
EpwHUGlC6LI17fatIRKJsz/tvUTBziHlTO0i2b97iiJwnU0Z0HIe5nJHB6l47vXkWLewdfD6AE4z
9OLkxVCR8wlOJA8FY3B2ksDFzUGCA1GbVO1NthOJGV2iqHsDVhDt0xHXTSgH2LJLRLNoujCUoQ3D
AEEWapfHSN4IknQATyXnsdaLgyzEfDJr0H4xFIWhBb5dAlQRE5gagoN6Ujv3IG044Y42MoKKfN60
XWjBwvgDNmgG9WibnGdhjQl+Hp7Xvj7IOTtOTb5t2LGP4Dl3btiD1tPcIJYdikutOkaE5B1Cj5K1
6a2nKqtIZHW7MyJ44VdujGwBARftdFRFoCnCbaSY7DXTiqIlVapu5+XO6kuMEXVonrqF3TTtjfwY
CWNvpRMdgikiIHn8Skfmadqi72Mi07EWrBIhE9U1ObFlQ3OWePPpNJXVBcwooX20326yMCU+J0JB
Bd/5WGV4YsZYQyQTk4G3HJVlaceqeHXC6WUMvReLKC0mWYp90vKeospg8zZDJxhFR0eLEHNH2Npt
T+2QpbgUIxfIb0SVfFAiAQtvD/spLkhtWzg7pxGzpKqJwVnB36szioncTE+mkUe35Hk7AOUy/Qxs
mijGAYWWbekak0e13Awlu/+a7FlFkBFE2NOWapmYu4Ue+/pIqmamj+95T/8xTbsFSdrDtJazRts2
W8uaX8aGAURYd8+m9S0aEtzTnmRir43SQxv2mV+484ZomFelEaL6X+yd127kSptlX2VeIH4EPXmb
3kiplDc3hEyJQQa9J5++F+v0zN/dwADzAHNT50AoVakykxGf2XvtrmauOIbTu87wM/JcdbtkiF5c
tNeMS2J5k1b0ZBnXPvNa7PVpfDBehee/NJGL3b6pBY8/E+rOjI89kTIIoQgSKJj6TOyeReKbJEdw
7nqFuy8VZiS4W8iMBgdKf07EUiD2ZLLbDFE2Ydibm8nsoKNmdxwQCb+NH1yEDgyqivF05VDA9mG+
zuJ2YCUFJKfKweJ16UW6Sx4hVLBZuse244ZjRU1l4U8MlAViPVlcvUrehAMRF0aztSb3OLJlmGwB
2goGXuHfWFSEiK+az7lc9AbK+owMbuaqF1uDiLPRpOBeKkOikV495xUmMVMq52aM9HiySsLX+yrb
JREVaLDITkyHlATHU1+mooEk1WIvsw5D8Uag+GV4FF19Mc5bY+B5NZp7WfvotJE6lAMyGugjQby3
DUXS2WBWu9Tpk1PE5azyEpk/0/AdFcJzk8DTn4E5E2FEPm7nBxuitlayEMGe7dSh78Zj6r3BtD5X
MaG1jHMQ4eF2n6UC96myY0AHNQu0f2aMVxfoLMtpf2KDrN6CjMvLhHKywrPmbzROvQ2rxr2ahj28
XnwFSxCYW0xwlJlz2cU60vGwaYXxTtVfrofQ+pVp7u8jT9+RQckcfJqjYyKAWpDz8MEoLjcSwt1c
vXFbPPmDJvcq5xMqY8Z6c4k0rI9AkwG5XBkOI7wZflKXEGIT6IRAUn0zkDz4GGoSE2Cb0npRxCR3
CG+iTV3IO0siwTEs56StjDk1VIo6bK6siSgWsUSzlGr3QrNKdwJ4eqNAs27QkbFwld10M9mhpG7z
iZo08t/Wch7I0UPIRdxeiXACxlJ0o9KgxT+n96as8qOVol6xOR6U+2o4afOiAHX5uuChkKNNOUEm
dE0+qA2ZUCxRisq/NPCXb1M2vZtezrdjz443a9rwUAFww7oR+/po2am5Vl3g8r56Yl/b3muAx2UF
NeDWzROB/1Q5B/TXJw2bbeXmPpKUEssdx89VRgVuFmq/2UeAQtbuOXNNIlhrI98UjFEpT5sKwVMd
77qYHFymo2vQpOesLE58lyZO8cawUM2DlLpXVBRrtx+JWQhesqVuBVNOJ6n7T3wmKNgAAmpUfFgD
1KuPWH4va7gig2hi5BB9hYJtB2/5TgCYPQ4oBy1OvXPFvITCo7x0Y0LTAf9dpyd8RJ9wzZArJDS6
VmGF7NiSlyzQ8cFrRz5mHAEys+VO+bhHArQORsa4xbQJZBNu9ERdXK4zROeIBRACVC35MxCHK1P9
yNKL0RAW+9h8gZVwa6hBrVhsWagfqoepl3cpJ+qO3fTJYiy11oFotp48hZ1rbloZ9OsZvBOnkJ1v
+Gj9tJpFLh3+ZxHqtxpw2ZZikRhCn1IpbjxjY1sUevj1twmRJ4xmrH1Qm2Q4BlziAUbxfboETw70
1eg1LiWTQgQNzHLLgPVaxoQgl9G9m3lkJNdmAw0vfjbwxLzGfv4gTTbFplp3Pb4I2VrFPnC7kgEj
bzud+NaBtclhlofn2WXr2VhqpLoZ3nWN/VKlRFPw5oMWUs6wmagI133BU1Zoofdka22zIFrrrJhv
QpNzxUIFR095plRp8SxAYAiGfu2kZX9uYJ+WSNLKaVocw/0uYGPhTKGkKmfAbUTufoS/2EwSuQ1r
At21sPB41kqDNXURgrS1C5eFjQ55jGduigHsTOZ1YG2sOVlLK2WVMWYXCulyk5KlF4G9A/n3GDdI
plynO8zEewi02itWsHdBVo7ryV1I0CGqOp2MzgKL+8xFOK2TPdsFgxhNUpRYNXH8Da54gHNCjLxj
PeoZxZg9Gmox6bgH4rvO0HDZ/nHShqV7dmP1PoVVCeZp+MBYB/FVIzId1ZrZfLzmMLi3o4uMWG3k
Y3Df48VkcGCiVpPYaGuCghsvIJo4avdl+JKrrLrxyO7YWH265HzKdWywXGNiEmv7Wrb+V6HtW7bv
CANMYG1ujQZ30sihcFrtWc3r/TQTWZVXJvMHizyF4qlmxo6KKWdEukBt004ieZiip24KaYwNPByu
BdTJNWqcucbV7kZ2DtEUn23YDQ8RcRSlhXo4ivU+FQnhK60oL4VsyRRPGEvEUf7heBQScUC8beAx
OxD5yohu+zY5kq775hjdZ8OwH9O1OjFC+8TvYpP/Ez/x32NWVON7rn6DChlDmnrknfjzymp8PqpB
A9Y+755mVI8GkgcSs/atHEsqdnPBzqBP5oVHnbny2lIQrMIoWFsEdmSEqZW8Qz2Cu9VoOPvcVTt/
nNdK5Yd6XgRNtfg1Lc2+jYLHTG+DiqwpZ665/fyPyQHJHhYbzxh/Wrfh0zrQiVr+L+Xre+inCOiY
d4MM4XXFsSSJ8GuCw4SBBUgiuWpWWKwrwjkBQrOLqiu2MylrpCzEmsP5nQhzg/7iB8Lhzo6YcMmE
J2tp643SPtZZtbVGMF9E1FRg5dGR9XVwIDCCQx+hdGFb4jTF+ZuyVY95DeKo6p5FCreI+J0UbQS0
LXIZ3fuUTSRoYPYcXns3e1tP2ckTO/gAUXVEHzwDG0ZPzztPPks2QY1uyEylK8RJFylem8Y3e+Aq
OHXGPD2TMHeNO4bSEeiwXdhlt3beBkhtxbObVrvOFRyEU7+ZB3SgTD9MZC35GrtRunFHTkJeIrCI
bIfNssEegWTQrzjCI6e6gdb860tYplg83oSQO9+moB6L5kdk7U57ZJM3hvcxF5+idH48SR2W5ex0
BjkfrCFi8qvqa+b2H0Xt3LXQY9ZeXzw09vL+BmRhLwqRCYlAnebJlvEmkTD2ocue2570KjBVQRuh
V+CVxeyNsraZuu+ohoOmg37eV/afdNS8ymi3+cJKLfJme4nTI/aXCtOhns9og3SRrJfjyenK39gN
L8Q5TwdzHqkPND49fGtHv/OQHkTlyzLxaYZ0Q3DkWlfzYVDoXsNePzazIDHCsj5C/sQhsJ7hguvd
mLD4CPJmWuUGt6TOkRkEdry1CR5wsNMcNX0E/1SKHH/0n8KkhnevbiO6+qFAkW+UMfWk5R1SOiBp
H/nklkjjZmJG3PoTnLyzm8f2aBno9Vk39ofMiD7EgBsCDQCLLusr1ONHj0YgIbKVaC7rnFT1D3hT
TGi8dKx/jDNcpWfEBt4edC10PQhDjhhPaADiXWOx/RYh5kc/nU62M7+2ho52vSEPdS2di08ohZsK
mrsofvCd7iVAl7XRImBW0MdkxTeEEQ0oFWvir3Zas0XVf6O8gumuZTdnwd5AxciIWo8CHQRPe6Xc
e+Lc5N7TQQVPoSKfUpno622Ui6XKxk3BAw2fNeLMSuQBihJy2QLHWJO8e6ZxKZnVrOzM/bJbgMOi
jP/Y8Ed7i8y8JqP48oeKHmJ+ig1f3aIRZdZY2re9dxgM8ZQVrKpD+SBIRd1aXQLyhgKmjDDVNLSt
I0M2VoRw98qKJS8zoV7uI7M8tqhACUvIgXYj3W4Jd80uIKyfwIN8gxoNTi4floKvO1nkHFg3Lu22
PLcNQ2XT+hjwM226LngVkrx7/EBcZuydnFhceAeQpFvwh+2iYkkyfXo2iL8RqyajIjQ86EEdZ9w0
jnsTCeTUBIJ+mlN/soVnnuRI4lclgvEQD/KrtAuqyCmIdpir97YIkps2/DCVM8PjnV/JpWBUp6t1
YUTTEfQNkd63M5OwIeTB9cEuMyaeT4QRQi4VHlHkrIGIua2uheM9/H8T3v8Lasdc8GH/d9bOc80i
5/O/mfD+fsefzwUQKhzrX5hcAtNHj7Z45hY38z8uPOH4/7IDsFOARVEZLyiy/2PDE5b8F6gd9pLS
8xwDYwfmuP/04QnL+ZdrGY7j8WXnH4/e/yYB/SdU4h/+0b/xSP8VMmHaGPf+13+hC7i2xx/vWI7B
WB4ul2f9D/YBkw2zs7LS3s4M7XZkxrUXWz3SbTZ3//6l7GR78YyHv1+ZQ5Mq5O+XouqfL/39+iDD
5q5efmcZ3v/7e/9+2UvL7lLm/3y5aBs2S//tS39/09/vYbpGYIl3/fcf+ff/giDoLtbwP7/c8mhd
LPcOSgSZPOd5iKpnSMaEaE7Zi+0tkbF6eAuNRgO99KxtF6Sb0bOHJ7m0jHU+GOdCIii1rIBGSi9m
o9qwDh06FtqZclcPRIvHUj1FQfFsM0s7Tklz27I6u0jHPRCgl5+A9LE5I0hoJDtoFxtRfecKQtXh
H1+we63zIU5P8MMBzSfusWeijvWXQ1igetw3OCsOmDC+zFTNx1ghuEkovAeNAbhp6emIIXUV0oeK
6DU2RVJSCc3GziO8VeQtF1Q6kHbjJL92BJSQoPf+pgZPvGv8BkVAkuKHCr2j21Q1QL2uZx0AdJIM
pnpT2OVzg72INTnuFzubcro1wgjdhPllm3lsaPjBdrPjnbkYkOIlPqmBrDiiPLrzPHGsZ4UagB2H
V4EqC+HQb0SNfWuJFOEGCVeFY54DI0nWggZojrZhGgTnKHDfWkVoetwzNcumxS4yHi244ywqnX5T
Ga17iX97RrPnxDdYivrucJwBnHal1XMRRtUW/tZydff9wa6BnzvJOZnTo+eYz4mZ3ZQG5WGoic0K
C5NEzY9uWQlMZJlgAXN2di0LbFvkBtQ2cUSdYz2naeyh76z8TV+g8w0blaOVgmtjlAjvMU7BhH/o
a+fJzhFz9nCEDmUZgt0MkuAQz9OTQSgI8vf+1JlkRasqRFTEu9v6g9gFjjWS3DFrbiFWcbRWCILG
PdNZetwpyl+GxiAvM0HtgWSUDsq1g8dGihgFpiLrUO8JQkuvaQf7mrsRt0KOO47V57713HRtBx43
YKlRAchJPnqseXFcoVy3q1M/V9OTZPW9DaI44ieRaEw698KaJdwnBkIAMTBtJTyQEVnlu/fNfEyd
LLnvypLA77EodtPQtScxiHLltob9YHDlYT+R/R7G1biOerOCLE70aNbrazw7xt2w6M2C9COZcN+H
i3smiYAgWl7lbWubHUhNR8PY3ypJKSWAjXe1uzgWOSDdS9Z0j62VPfUqh8Nb837UmSCRLEbVE1Cf
OpqI8qCvv/Q89LcLfDUq9k4cPlUk2UGpCawj8wBeJtsj57wdnj20h9twkS1WuZ1sMuAM720LaoAp
nbn1WhKhF+DPU8AP4iRp8zq0ih13Q1i5JyeGdTg/X0Zsv+e4hHFfKTQbWVRd1dBXp1zm5boQUXrX
1e4DM4SAnFGF9nIw9q3FbiOZ83ZTuo51HFK0G43d7C3BEDX0xHNFTUPxQvsKdOW3zozl2VpGGS1c
BuKxBpTmMg3XljuevMIYDv1EsdjdTlnZPI76uZGtvqCJwazoeD+DoZrnkcR2WJN7aVVkgocky7AS
/57N4WsaEE6VsZhus8y49xwnvsRz3Wydb6id6Z8kn0dkl1P5KDrNkDQo61PVpMv8LfxlMIiDrMr6
2wZVJDV+d8Lcs/OdlHDIqnbXovGurc5+sZgqAoIALaDFPLgdGi3HHYaVh5gfrmF0O4U+715j3BaA
5q5TGN2XaiHgxn1xBNTMhl6bLLvd6WBrGDCoNxm7+bCL+/A5tz31DrYTkHHn4DkzqbPjSbt7fzLk
bk6bpxrd8kll/XDCIC0XVS/zwak7joMmriVMvCvrNXSKJVur+Ry607w3Slrt2V4Ke5jykeEeIlPe
j5mej14K/j0dmif2nEwuJgyBnlomMBR+yAbiBGkqxfAjFlT+iCwmcKBkiz33PhhnxQZ9lsS5BpG6
qZhuo7CZjqbtE/NN6rUKffLpSBAVNKMeYUlHshloetwZxFrWrs12STs2jLDZ2hbLcBEm3XlIWrzv
y/9NNW2Vm7FPd8g+1SgxW9N/4xF1T41ir5jll2HSxnnOAnaFk8MHD2xpkqCuSr07n4/IyZM3flMl
pyrs7VPnu9XJUfsQmPTeTdCYppygdCcQqdFqIjK05IvXjeajFNbedqpfXmqAeay09kZk6INt7AvU
gLcYC79TbTPmGgcLKRyLd48k920b5GyGe6FvqglRYKtQvZfhXR3HJ+H2W+2a9ZOOCVIZeWz1iFjF
E0b8TurWM5Zwtl1ZdeQDfG90i8fYmuF4MJ3wOsXnHUf2NhDMEoaSTIVeWfOmlMzAkNuTenVLGHt5
iMv8sW0RedP7/IRa/mm02z01Uegsp2XWaYwaUt/X7bAyMjmdUTkscgrUPgg4XevNpj/bIXc569Zg
pFfyC6/ZQwvWLibFgtjXBKbyRIpGV21LpzJYP7dHtBj8tPQfc1kwp6XAYFic+DuCgFHVE5LROQTY
0X230hC4YI5KErfLgpTZ/dDvbdYXr5WgcrDn8tvK8dKbnZY7GahHs6WninMHvTyk0iivdtjBvmvq
G/Ipyf3K+nTtJW4FK5p+yAXR3BvtCQsTdnl1DjSukxLXiXsH3P1Z+OIZSybm/IiYM6MkgCwJx0Ne
sZjKzB75vUQ429HJWBb9ojRfAdIR1pLmGeQEOSMkAMIzmxr6TDpVqFfFI/rgX2PIjL2dkQlWui1Z
NPYx1C8oc8pXQhexLfg1SKMwPYBgwavPHLuzjOY4MSIfSx7zxp/feDYQ74h1jMdo67YI1qxIHVNE
VOs+hcOeu+U5YWnRmz4jUGN+jMqekz7pYNkxi8WHSB6KG+zhZAwr+8er1WttsRoLHFALBgCH3Kz3
Ek3floA2/P5hX6yJw6rbERw3OXZmCSCQvx8cEMC3gAQe33pATDyQPQr7O2oYbsY2vT4lgtYo8WsL
OyJ5UyvmcxQN2WcyG4Rktzom2ejkKcPEj2AdcykAMZrGzo/1+9z3LzW5HDY/cTPYeEij/jyk/Vt9
J+wGMZOYPGJuweb3YtW2KRx2RgXc/8mayJqntJo/pHK+TBd9St8aEXvFhkmQmTL6dr6deFneJ1iu
i5QSufK/4gGfl2u3zzPh3PyN5qlxyfopk3tIFvsm/hNU3Q2j/vtZEDWnO5PzzbQfXJclfueEZ2Jd
GPE5vliryebJGU9jbyIv8M6Q6aazu8xGYkYsch4QCMfFh5iDF5v0kFW/K6j0eh9bJUODflUIe5v6
+k/GGPjG691PXOaHwU2w6sucX6Lqq4cNIJT+6SArbgSqBaSevkmOjWIOOrFOrtLmardkhYTD+G12
70PWvCsvIcuEQhRZ+KPfR0+yK/50SYRzRtqnVkcl4E59rxrjktRAHmu/W3def2OQPKiskoRtFWDj
s0Fb9AfLAMrVYbGi3AyvNZ84QlZ5kZHkHRkqk5NUfkdYLtdRFDBfLs0HoNzEjJE0neiWEAbDPhux
xNYmupWPpKLusKsN4Dm6/jRVsK59kBM1Y/qydFAFMc9RbfmdoTgVen5gCU60TjVikEVvkWFiWCnW
ZL4K3qTsF+c5qCH85RwH5SOHNw4739ZrlU/P3kRutF0/zSN/X4klXyIUQ46gN6PBcqP4dBMw156b
E5fosHU2bNzdLRCNBPw8oKjFjjgwWHe628HJvivNhI69OZKNfmRUuPK7AWA5m0EZmPpUxypF3cfO
Km/INk7Qzya5IA7INOsTpIIHMYngMVUd/H3IT4sLYcHmc7X4hbd1E1ThCnMK2s7g1AbtomHjI6M6
kTHEN9Mn4AZATLuHOsYcZAmTwh6Exk0lE/KNN82cm89ZZu27mLF3Wc372cl4z0w6m7ng/kYHz4rx
j50STZ2192PIKlISHLo28/TC9L97UuYqsqE8DSznN63q7hWbjLpBeRYXhMAycXRGbCTmMLj7tL8o
E81SHSl0YwQutxDbENrfNN7w7mlWwpZVK4SygbeuyV3dsQzZmhRS66QYunOeTC1L9mE9k/K1hy6H
38ULdlWqH9psYNQuldykEal40kQ+bk9/WEJ0G+yLTzVEa7bCRGHmjdPzblb9DrciEAtj20+sBiOD
h8FOWUzFw9p1PSazXSZRtpgfeNbctYEIAooYGuSUnZ85TsU2rvShC3+FMLHzilKuMBiuh3ECMdqo
TehVAwo8XL7TnH2SdpptIj+7qN/YtIJNLCwN7GIZukfvihUUqiEypSPn6vtqg6PKR9ZmeesODzNH
uHEC+coSBpf1aKZX11ePbc8plbmfmY2rcSyBSGV4aTcDIQVjzEcyd+B7zD0vfVzbn6bZnOfYPmVu
8OZM8H1ttzzMCPK71PrKyTwrWGopi+DXPLxaE5SSNoWEDXmlYg9I4hc3GRtmVaDUrO17zph8Q+Yj
K57wPUr4hOdki2lr3FxVLC8u6bJe2h+Zn/CJRb4DUYD4o8LF4cFwQRJmjXk3ybBLsG2sTXNbBzjN
Z1m+dJHXbceOyGlFyGnnwBipX0tC2DZh1bxIe7K2GDtKknEPVgPDyE/Ofjux2kU+ECUBC4EMWUeI
MBk2KB/enEsYzQWrsHM1NrjZO9IWMuRX0HD4Dsmd0KJ/JnGMgjwyETkMAlGdi47R3zDqPCXk1DOL
4Pn1Dc6UvHnE19quUzc7V1m4C7oQj99gXMnMAxrxZqn6z4DpFv8HmboDcrqpjq6G1czoqYWFI6O8
a13jj+kYL1mNuHxMTB+zRHNDSNll1j3kBUNzqszZFaojoIR6uE9cxBn5wiPLIn8XWQRfwX29jeP0
wx2LT4VYZtvorF67VXl3/Otk0rLJtuz7vhTmaO5/+JqCfFoH1yKlQc6VNl/SaQDhIH8J1UvRtDgP
bR3dieUf5C/T53iRv8Nhr2dyK8bIPcOGM9ZhHdy0rRVtGLigP5rCfLMTCVIsE2GNUfERGCbUxSlb
Wh2NL5V4kFGn3qJbplzIb+eDD/F9NfXpXsz4Z/in+SvDm7eeF7y7GKXXTcl15aXjm1vXbFHfccWe
R2TPYFN4mPzpym7H51yJjnbFkU3b/dP40JgYQPgzsmATE3ffm79VBkgvHurPIbzv0cbwbqaAQNLq
AdHAs1WQYmYHCawgAh5bhwjJDsLPbCEs6Eic8JDgmPUxNA1k4S4i37S9zCm5HWZ7YLv8Z7TGl5lR
xWghkgdOH1lWeIRziHketdpYdk9W7X6UQW/immawHU7DV1HrecPu+Y4kihJ1FtihAKdMW9Y+hkbS
POsXlOket4V+ycMp3zpWjJM2nR6QYhEENl/6mjZ7iLrbVJdLl422eWIxs1iYMVjWBKWQAYQbJwUn
vcjNyuLbMpGy20ZMDarRR7W6fUR/+l36c8xyzdqprIlPnfbPqkTnOfTTK6/ZEaXrTKKwmWz9Dqmr
JL1OGF9j4L9kFpWNabUx2/Z9V4ZkmaXI+PqC8BKL4OXQ/24Ek9B6i2QUGZ+yX+psnHfor0BGoCPj
A0ntvw1bE+l6wVUXS4811LAlr436YViiOeI9+WwIlPrqijewuemT6ZMj5A6dzkwlcNWg0HHWqluH
VhX2n4l/f9oyMLbBXfUf5ORU64ink8/yydP6x6K9xW87brwmOLaoPdftgt2raJfrCB0k5J10x3Na
RqbaZg3nJbo73XifqnlIw9I7Rml95p9CXTI13445nx3FE6WC5CeEE7WSaXBpTfN98NSPkWTmbmpQ
9wXAErQOfpDj1Ct6YYrhZPqSHYtGXd3yBQalYthrCQp6XDBc9tjvs15InjrLRHzVrw0PRYXbdUd3
cAbSU5tnSAh349Ql2yGjIjZ5EItCYJhm/lGHHqF9PpJFG9d+XSAAcqqBils3v9x6a2e+MUZYUEF3
tH33thDFjTBwt6aqOOToQnGX3uY1ZEn4D3i3E2qVOXrKya1kqwqIsq1eQqwQwF3R0UmyIVaqDPMV
xqGfMoIb39XGSnJpjRr9tJnkB2n8INi6BjWTtGzSeBkm+USmxbzxqv7HLMsXazYfG4XmJBzcJxMR
K8oGLEmp+Lbd4Ma2MSmFSXCLd+q1SlkBMuPw+9dCTAC5QJJWPZGNEdmyfYm6PK6ffN6f9WRRvvSh
dQdB8pL65klM6T2i8C+Wm7JxUSal1RO5DLYY3+sF3oGyN5jpI2QqMO6Or/6IlsVQrt4a0bivI/sm
yT1uMv1YpI67bEofCu4Sv2muzGbeIAL+QauZIgWXKj/V/fQWjdWBIgKSGDkT5bxzFT0VHYKza8V7
N5g3hGR+EjC26jmGWviWQZDQoTFgCznuA4TZyMDe1ZS+mGp87yf49UyOcKB7droPOL8FCICRgpoL
gZO4/5lmgoTzWD7GOv6tzPHRXj4r00Cwac95OsX+fZQFB5ybvnEjK6BYJtJg/gkFSrNCwJCo9d0Y
gwdU9vjC6niKZQUSYHml++a781oYQOFuntXzWMYXzWIcYUu4iWQa0zb+ICO71dxMCGzKL5SmB6P3
t0LaD0gNELj6uJmK+0FpSDAwqiBMuCR/u80ZVAtEJ9VdY5yMnYELAJXh2mTUgUHtR7YRkoNU5ccn
zU5mk3ZikWH+QNvOERYopBsczXEJt6L38dJ9tv34ia7uzeRWyxi+lnVgg2XF+D8Vt5NZX2mvF5KD
fZe4rND9wbmEZfDQTfYfmfkeYR+nxPcObUQ31Sfm1ZfiOICWt5T17tGZLXpxubVbQf7SwLPH5oTw
rvxaaLPcdRgxzWgZvumvYOxBjfgCY8nU/CklpQVlHtdVRQbiQ9pmmzxFoW9kxXpIQW4E3bQXA1wq
ROAXB68+SrQIY3RvIPOENJKTCg7hioePC3jljaSm0KJvZUySa+RRF/bV58ALxWwhULyjLOQLA9NX
lJrEhuVfiR1tB6p/QkqOZePsWdVs5gyP3uzQ5Hu+/Mgc8lEGFK1o7QoskCq+1hahyCL2Lz1lmA/l
d4y775FDlWCU6d3BfUYq8rFg/YpdjFDq8/zlCQK5lex2rTsR4BSlH5GK8eaCf/GEvmrfvA/afgYY
m827wCu+FqmrGL4UXIYeL18ViIdmkM9pDrIiCi6QAREZePoL9ORj4bIAMwheSLvho3WLB485Nn0C
hPM6Ow14JWgXcSAwK1sodQyGKQDEpgZPSe5aSch2MrfIwGYwRIX/ph0fIZuB0hFlHj29FbwLaaCr
lT5vNgIeRd9r2MONQ6AbWlcYO5Bu/uQmE2NZ4iIQk4kxamrzvQgDdO/qjuhW8piR547wdRRewxIH
ltsQT98OqLJ8Gb6auXEKBPW8SVYZQ8v8C1TUbc3qazGILU3rI4uSFd7Oa2QMr6GDSj0L5K1bq2/7
J9L1fLJe3bYiuLoiVdhaEFwRf3ud3hheOW5Mk/2EVUHdSON4IEkp2rV1eGh8RBx13NGZYmSudIju
yH1FFn+KrXzLgOmRoFGoQz4ErnA0j3lD0rJH5zN0MaYR3azRHuC0Glt0kVeEbR+VgkI4cNcD3nxI
mvoOPdywies3M07WzcxjYoUvpj2AMGIURyPzHI8Bqt6aV64KmCuOFUJZqOOCsYC9Axz3JnrmzJE2
Hmg08DSP9lHk8ZMrK7nqJVOBNBBg+2zjpnlgF1ZxBLR/0i5st3GxXgY0PIIvwKIESgYuJtk28SGt
aAEzw6ehm7Ozby01oMtQfsaK4KmeGr0FV7fA+ovpOx0cQbr51i2jc14641FjP99jJDsXRYgew6a3
9oB1rgfL2kjFXRgEUbNV1Z9i5HJh1ddunary7krceah5BNnefsKiiHM1FAau7bKct42PEUvA9CKo
EBCZJILapcvA0YS4Tk/FevG5hrWp2NEwqp8H/Tyy40MMTFhWT1YqzL1anBiosH1J7W6PGmbkndN7
a2qdh9qFUk7zDePdh1VSJE16lwTNCSU+Zz2ilkR13Y6Ycx99xsPY8b1BDpfDyA22esk16NL+poGa
fw4xk9pNnu6t0SYrmH7MQkrezwB5IvejDdx3dhAVNlPNANBStMV46QPZ4fJLHUaHwrrlISh3Hgu1
42zE0T6fyTfxPf2Ds4FuB3Ipk7ZhX7blTSVmfaHxrdcQcuotZmYjmq0boiPogsMKNK1BxJa9ACCi
cMs1UyMfelK9MbP77JgLV0hM5gq+EgZsfB5e+xt6CeajFiaUsJqtMW1bWZLElgOGzSt/O65MNZXH
yWy+yoT0d8sOtl7pDqu5RdIY82JS+gMnVQbPacrULQc2mVJqH2yGqAMhL/H8ItiIoNn2xl0zGPPZ
9EqMGfZLNwO37HxoqWO3aiCa7a3e5pMyOy4lNQ1vGctnYI/FTS6Yy2oyrpk0Ur7CBiBAkI66yXyI
plPR0qriAbPt6W2YR+MuEpa/QQE8AMG4knxW6nU54HibE3Z5wSj/xB5vBZlFzpnCxjg5woRdh0Ol
rXNrR1/BXrSQuyAsvrta3jlg0eFQ0q45JZr7WPabTHdvyEBJo5HoGxLiDp26Zh5p4w4xPVACpORc
67w5K/2KA9168cNTjMKZvLfgYFaVsSfMHUaLxRYr1MM7Jjl0X/GA1CafHzTjVbbcB9Nyvlp25gc9
asiW47A2fbz+Ziu/oM9e/LQaWMQa4T5OmCQmlvFe1Lieowr5oVcxU31Wef+YBo2113lyPwyJ/0Cs
abRhEtptfedFDPlw8qPyzQuCo5VnH2nWDkdc1wBFw8TieLI2hNYFILeKdVmRQamZ2O4ctgcb5B/E
ryjUc7TOHUNy+xuLTLtl/uT63aHqsKd1A6mfBWYGNhYWofeKhTfvNv9HsmjLwHA3IvX0k/9g78x2
48a2Lfsv9c4Em01yE6h6uNE3ipBCvfVCyJLMvu/59TUYzpOWZR+rDnBfLlCJRMDRKBjsNrnXmnNM
EFZ4SVcNmIcl/qp4rkIW46S2IFKF/Vwd95FCu8PYj5Dy9mWrrkj3DE59K78yQ56AG0h5R2FVO8UH
sZMkDiJ4R32RITXqIgybDc1Fak2V1WwgFu97xy64Ajn4RfEqWganRd+idxxHtIaWRo+99QZ/o9kg
EtyazrDRjOou6aedZIjk0rDc8aAEXN1VJ1u4sVfiq9AWscaPIlON8TNUrxpRq9fFCNvXD9fgevp5
UwmPgBp6FOUA8byDFoFH7VnD/bib0l+VBPKhqguCuaMeJqunP5Wq9VZ7htiilXBIcedcTSbEQqvB
U42WpIU266zL/NWgQp8uhIphBONup3Kr51QI9M1IuQAVt0eyuIiSAA1FnIkFHtuQ2S6evz4bgoNO
hRXaZM/wPY6UXgN6qOjkhph0+zxNjmojUTfkVDMUPzsoppq/qCaIAEts66w9kFj1JtLoybPumC+z
8VDTIqmvKYW4lKW4XsdLaqrrwgyPWmjchZGyS+zxnukNibt6veX241Z6XOWiJniuEEPOerhORgYH
zXEUIA5Nxb38QaGEOZdB8qyEHDY1ipW06S8zXWYHbbitFPVr7WU+HqrAWfV5fz2E4s7RyZUIsy1N
fugTEeyTgCYJYUvRLRZ2jNF6hjDAu47SAwK3e5IULwMjuGXuysdzaFhMDmZj36FNb/IL5Bz4TcUd
JlCyDETHsSY0PG1BTW+7W9U6xyFkzGOTGQuTYKtBSzb16N92Q3dZ5vw2wQReZqJl9KEsUmA4iKhq
6HlzqONWrFLUgIqdQpqU8V6oqHDIcrg1h36Y4psQ26vAyaNAQWZqlLd539RzL0yrORfBfkax+St5
SVx+EmKfEu2b60NPrCAWLIaCDlzeDM7KUMEut77PhWJKci4L87JHATRTB7ddhuxtpDoO/QwFMlST
dldxxMwrnyQjSbYzAnxUtYJTkXPfp90Ae9bZWL2drpkGmfNW3Vqj3d3nenHZttcNcJEGIautkYQp
GzRC+Av0Za7kXAiJJBT6eF9L7b7oyksvAHOX4klCTekvVIEwSVGrKwCKPS4onQDLcNx4kVzLM6Xd
wCtnBekpNQ3nJcPSC5QgHBaF3xuAmUQ0s1uUzDgc8e8q3AazUYGXxBdx7mxbx+MAAAt5xHNFrgdH
Y09CAwWSsLqk+ITjx2Ce6eHYpiG47UaEFUZNdRYgkpxFI3PSJIyAoqrZpV0T8ZoVj1RbmaFM98mk
k+5Hpdm7YepeGl5RMb7Y5iLJkgdfE+kLGWunEYFS0fVEOiqQPYNkeKIUj9G4cHcDYO05wjEaxS4x
zsDFnHDptyluYl8YpEb74iKooTooGjcbiAS4F2cLB4DGK6sNuL+x8hsHQjl9TvuJprO7chPT+1JG
7QHBMKlrKb00CRSAYrOvH6Fxbvw8ot3ZNMUh0lwcLBkCVAUZsA09cmpJGZNmry8UeiDU6Xtu+/Gd
GIduVJ4x38rnvKTZBEtWBT6WHOraDu8YgD1fVS+TMHlQjJCDuffl0q6y5NR66ZcQq5YT9f5DR/T4
oQt74mmMMnhAfg6n84zfDYanilp1aOnrginp3tTKYwLK4gYRYrgc4+FBiXqDoFvvmVA0vE6QS2/8
jve4lUguk74w14ED5UrpcXYRkYxEuMHeOz3Qskz356dJMZZEMCG+N8n0OMS54OKdQAAX6L46GL1F
t2rbPl7krcC14vuM7UPiX8liRChWpmCkWbFyc36x63ufEp/uQ7Pllq5yogn+wacdBQIM9/py8eNz
zfRho+wWmt5gw5k+dn6INRxMuYR8MULIaVV7uDk/YJ5XzTG7EVY63hQKIEPPRJ1vTU9NP9XpBbJj
zu+OQvTrVEFy7PrVt9zk7s0uoyvba9U3MmqXoupQOHhkxsoUOL9No8+sgwGhdYwHcfTS176t7sNa
+M9j7Weo9fLgUdAJAAGcZXfYNV3OaVPF9g0g2fQFQc4x4bKKbjuHwfOddSK45EDEGbZ5IF3qiWq9
11PmYpYSHZUmxV3bdOH+/K/zQwdGdEPewdKZ3vzx+u8+a+H0Q/YA0QaDiMM41OBysiJ5H3TppZLp
wUn6ZX0PkcabXtW0Nr+qGvPm/Jmu5VgamHJx/TTse9mCDIo16hfnd0OYzYuySjvKu7yr+FMhPmiT
4/ndQgUWhV/zhpzr6gatx/c/IsdEHHpBOELrD/K+CEW0FQP+qvMfRTRfuKQikD8/1YQBnWEUw/ef
nNrKVYou7wrLprhHVjMtFvXQeKXG1un8fW0kmj06nuD7L2ZCVq4RfdKVm5ZmGzjbEtPMvv/iDLXj
zOqkPNRG3y7+v1b7/0WrrWlEmfx7rfa2Kp/f4p/yUqY/+C7VnmTVlkNq/JQE7AiMnv9SahviL4p0
FtmmpKVMQmkE4YwXUzaqQWwqMlGdnce14R+Ntu4g7VZN6WhCk2iqVeM/SUWd0t2A2npZun39P//L
1lmyoZqTQJzvs00TCfn7QL7WcuoCHcs4j1Tyx55roNzvtsLfmvCfNOA/B/H9uoQP+XKZK3yVRgPs
w8WwFHPgUMvhMCybp8qaB/Mv9VzeALxPbuONf9A3xm18h8Pv+zH7U07v+x/Bhv/jWk5xMe9iB0Wb
ybjPWct8Qdf+QBtzMXyynpOi/uMyhM6uokTHvgbh//MyfDNE04y2b44YZt6uup1xmW+1jb/y1t7B
XGL1n6MkXBLBMHc+Wb3f7MSfFj39tHerFwS4rNwCYSzxnRjVX6vk9s87Ufs5t/G8EwXKQ40bDRwD
qPl/XoLZ4/2KECHPafRugQqv3Sux1dbDqpyDelk3M3cZfhLGpv3mwPlpmdNav1sr8CpRaVUss5tz
n7rwlqAcZy9i9oU7nYX7ydKMD4lB04kgdJqoGh4s2zI+GhVacmb7WFGG+YJJ4fwJAtvswP/xlsbk
Mlx8BcE4c+aIAZbdCunnrJ/Dm5897/ALzb81e2phy2Z2/+fN/tutTkyHsGyDs1OdDut3WwD5uO2G
4JIBE9IF8O1FRgpBmFz/eSm/X/MfS/lw4Ioo4G7Qx2Qbl3JOdaJQ98j05oPY/nk5+jSWfBhr2MTS
krrNxFCdop7frw7iZbhtggVhV17ey/WjmMMTmbUbwMPLZN7OrpoFVr15vLs5fXY0/X5T/mvZmjqF
UL7blFiPzc6x2ZS6dRTq3vL2TvL85/X7EB7490nyz/pp6oeTRHpNimKa9evm6noa54wN6vAFiUy3
TAI3nyzt59jMX5c2be13a1RRe7OLhgNWroPZWzLX1vAGZtUm/2Rw+e1uM4QqDamhu7OdD4MnFesm
tho2XbN8bLf+YputizWu9SVa+xm+wxnSOc7HcE4Ey6ybfXJi/m5sMwT1MqHhgP0lkVFFH9YZGkv3
jXsN1IfyydE/XZR/PiodzTBsQjMdTZo4Vz+cZO5AzLX0h5691i/abf2qkvhE0OKjcq/sdHGBh3Bm
zKEnrrNPdqH+y7o53B+zVF1yQtis5M+7sDANmwArUh0hqM3GxVOIfxvpz0tyBNnFS6TXzGZXLcaW
FSJ567FbjMv5ZxeuT3/FNA6/O5Ba2ymK2OBXtItuSTnym/KCV1tbVfePZAPNtNn1tbGzHvNn98V6
ZGK9htu1/PPBrP9yMH/YEh/G+oB2mExLfkOzzLdyAHm8TI7d0p5hiphtvdlLs7AR1yvL5gK1/ez1
k8X/MjJNize4tAmT5GjV/LD4MZWVqmW0/qn0rcttfeGuoW35yydndhks4fDtzF147V+H19o38Pyr
+JOD/Ndz7MMP+DA06mUUuh5Aojna4i15JGv/yl1rq+bev7V2+SqZO/NqUV1wFCAmBZgAivfTS+Cv
dzAffsSHE51imUdxjq1QLuQ639qPFLXS5dOwtOa3sM0X5bKtVlBHsdd8uvBfxmdHN4VlSG5rrSl4
9cNZqNt1m0odJ1OJNRjxS/VK2Iw6hxcUf3LW2erHC56tcqG3WVlGFXqGH5cVen42KD3uD8UxJHac
JvdvFQ0piNOgrBhyNbvRqiF7CgvDvrOq1p4SXDQ1WDa2BoyyBxFc72LEhSZCstZs4PVZyZcwBH67
tsE2VbOymmCc9vil0fp7hdoDAoQxgs6HbHikZ4PqGX4WrRmYZV2X2fwGqRBfaltfwoAaC/oBrc83
Hq6uYhsiwiTYikFtL7wyXorRKCKIG0Z6CKBD3OHGcFa6XelgLmwkRrTHAfoaXtc9uY3PQdtFzg4N
QngjxpQmxtCXqINUX+YQVnwNilBClDD6f/2cJWN6eGzIuQmua9SyX4fcS+xFAgxFP+g4dL4BzUwt
opm8WPtKN85UMBVVSbYsqyq7lm3btFsEe964UXFHgTErHalhsRkiqkPEo2FYg5sXz7sykpSHClXF
oNhUCRQKw4bXaanYADIfPkfuGPFNHmjZE1lNTN4p7QCB0YKNj+Rz2aRGsVOzrL3mb9NZ0ecYzSbw
hZ5OUUCOVT2T2wLItaUQDIg/S4e54eDaojBd93ybRl5vXaU2tG28jK9O7gaU/bsienCt0oUwCJof
QWCiYLaOSFEbTZPdiMlSsIwxSZu5ltkEV2QYPIxO3AH1bNe+nzhbrOjuRa7S1alDJXloXeQsfuRK
QIoEkZatNNB7mdm3xG5tCogB1AmclHCVoZe2dHesEESRvit9tMehnj05AxDxIKc0U1vNydOoP5ZQ
ItBiosUl/OXScm3rEEzZUkbWQV7pgCLr41hTrS+x5Tj0q1ECEHRNFIdrRYfYT75YwhzWjhZDa/Gw
08CLpPwLz5RuGlUhGqcL0YqeiAV1ncQpDWNDmYcj31RGZFZsO8OhUl/rCiqtNhlyFBS4GvdF2JJH
lzDDBULVDt114Q7FlYMp8x5jaLIm4aC8m2BswRIFg74IbdLHYnxPy0yT5V3rmsiSesjvdakBSBlQ
kridaa4GhTJ1NUTBSulNdZuldE2g+VjbrNHpDI95sks6OsLWQEFdxh0Z4m7GCTtBt8e6zQhX6mg/
hAWCOkKel/TWITbWOltMFFRNxBQdBzfyhGIEFGyiUOaseuNQuNjYihLOR421bZ4xXZ7bcTieIto8
myjVJz9QjRu3ikxGxyJaN22g4UuUxRKEAad9i0RKCUaU3T2WIDQcmn+H/pH9Uin05fp4SE8j/JB9
jZln1WjaxMpJhmMWau3ayavqZI7sk4UsfBJZGuFR4m1VFOMFDplZlTOotBX88aY2iQno09RcVYGm
7glnKe+gC5lzNfHqN8mpR7vZc6Ewm0FhXbQV7QoPkfIafJOz6fFqbfOwlw9+RRAE/HH9GszedGgr
/jErSICZ6dCFFyWolRVOAMAPocnhK3LE6eCa8ETYvdIfRy9u1xJEHHz0GN/CgIXlNfUE9hCZcxvX
qlX0woCG6hfDXLvwNbCESSbobViFvcrd0nfmLmmQdwH8o5WBJoUiquiuAuFxG6JYRwhH7RY5ovuA
h+mYZnigfVV2b7268/SYw46mgBwXWIPmtvmmOs/EwSCk2sddPaspSRsT8hyETJ5eF+1+0mzb4FUo
4N4zje4v6mGTtJeuXc5L99h028EbFjWelrC79ThbYmNrhy9ajwUlpQy4NoW2Ufs7Pzlacqu634L8
S5tdDsZzU4Unw9MvRwv9vDnQJjatxeh/Gy0iOYIQM5gerHJ50Rk9AhnaJkOwUa3hwg0vWmEjSYfJ
zHg4FAcOslQB4259g75vui2ezvwetdo3VScmJ74YnZuSiBBU62hZ1JWG1meAuDnrcRIgpaBcqR7G
ZmGg8EJvxmVFJwyzgMhlhqfOLNfURkn41Gh14UpDTQRDNLLjCPSTUqNCwoiIGemWfm+yZ/jTOMQ7
b5EW4dZjEEBJXy1dQHpBk94h8VklmHtQc4iT3zUZI4m/l33xpQ3FLRUKCqkZMJm2P+aJcurRO46N
g5LIeWzr55EefmztY7HFMUyzPtrKLNujcS+7dRmfbLhirvfWyTdfPCsSdjWXJOlF86DQAKy+Fb0N
jKliPUF7VyCte6NmvO5WhQQSo6sctrUag7r5xoA6d9G3qQ59ZwPVsI6a+iCaXTJ8o1Z0ZaQBRDEU
BPnG1JjrGC9pQzSCY8G+TsgPhBKziDJuVb19E9NIi54nIQRd3nmAPkAVN0VE+BWaAH9b1dfYcrvx
stKWJjgkuWkY2JhbS+erpMUZ2adEfajjp8jYtDRvuYDMSOHs65cQcuggj36HwtYnFyOs1nY4cCEw
EBGAfGZo35uyjrhgyD1wdThIz2Xus0Kg8V8mN41KvAy5Qbb3tW7vC+s1sZRNHF+bBncoPk2iHH66
YyQM+2sjvR4lfaZxitjSZnV+m+UD+tZ2qYsXNdrqVbsGdrJ0M3Jbj3gxLKgp3EtI+dZOV1BI+QOA
QVLEbjrOIxXHG9bB5tAbSy3ojmVWHfwm+8KNH9jpJx+1N4y8Y5wXD07jIMHDdMVtGUTTKxteWld7
R+Lft267z6wT2O2KlgyZbjThd5GPx7vRwoOF1Kq3Tyg75qm0FlZ+LdG1do+yulGDO4/6m8sFMyYp
3VEo35OwGPlzt2uOQXgRZ2Ql3nflJgjf8uQlKTHq0AzRhyunuEpxE5BaOxljZj5CJq26bIfLOLRW
uggvy7i7GWW9osl8qPryLmqbFWS2g1OX2RIsyy7uykNcCcINTXFDauPK7stDP8TX+VjdRblzdFzt
TvRYootR3vmWepXm3aMp2guvNo9d16zGXDo4QQQUcO5iLVIa0XtYRZbPg9p+VOnYXWVQ+hlPw5Pd
uRCjkl1vyYe6AH2qSbCL+irUQtKkUsIOSLGjO4Dip9aWMoo2YSEv6bI/BCV8tQatkFGPb7Gh3XuN
ROjsWOV8rNL+pNCzWI9laMp5qtbSu7dR43e7im72rBkLujjFMADjwd5ySmjXEZGMMpJhHXgpDmqQ
ZSueIseP8xoMmo5nxCZVwUJdOpeVjl7FsbJNiP9t63DjGtyRqWACHy3dB3wamIJUDZBeqFlhsrdN
FTZc0HlfXQT5+sxwR26giWVGNd1WE6G+wT/I5GGwm60StTgjETX2EMRdyAsjtVnMPyLDzLDUCif0
N6Fe2GJJaa0ZL0HlGg/o45Nbl2BRXI6em9wOgYWhL1IwHS5Usv5Mel14NEaDq/EmiusyuLdalwQh
0GRW55Auaxc1IkDEzDo2PaRf80IX9W2gN+Y61+qKG+QUbNX3ieN/d3r9/6BceiaG/77J8l/jW/n1
OSBj8X2jhT/53mYx1b+o5NiGqlMyVZ1z1+Q7EEeIv2xbqJpNYZdWy/mdv9ssQvtLtWwdSA5x9ci9
6Kf8C4djyL+kIUxNlSpl/alP85+0WoyPRQ6TYo+hUkkzTU2i3P5QgwTbyIykavE1R3m7cAMJTnO4
EgU52KXAul0iaphpLfBioDEutDoy1MGj5mWB+K7zrIUCsokrfA8CRJnQYHmxG+sLIyNIjUy+6wKK
wjItkGWbZJHEAxR5dOBlC4VEjYpg58a08TvL3Ole38/e7Yer71Xc9x0W7WMti9YRtXNJlwxAAUTS
D1VkQlGUqMy0YCkV+4tdDEffpjbo2MdaWs+6aG4cGd67GVoUvbRfZKFdGCACYRp+cUbn7c8/xvhQ
TaCNhimUXWoKlbq+cy55vStphWpc504UpUulCB8zu/pSyewUYKmjA0z9RGxibNs6+rhl1Xc+jCsI
eBjFrNT65kU6EXe2+1XFoobFiKo/CL55rE8yUGrwswB3Xl4D+rSSOfXsV80nYJHcDrJRIFLgy87G
aJmpTD2tMhSLwKxPyiixq5L50Fnxw59Xddqs72rqhqlTt4LmJChaUdbQP7R+kpZCu0KU5VJrMU/r
nSew9t9bA/IBJOoawS+usVe9T/b2L9t3WqpDXo8Qhknp40Olm7jWEL0rl/lKk6fQxwkXWgmJeWSp
/Hn1PhRnp9XjrLUsVdVtaSFL+rk2aWexTj5STcsQGA8kxgIhddDvWsxwWBLD/Sh7d/kfL9LkXFdZ
2lQSFh9qgZAvzFprUPYXY1jtlaFUYS3aJydBGUfSd7fuQzv7ZHtqH4aGaT1NxyZ0kVq0w0b9UHrT
csPpgo4wQkrhEwZ9l+nWHW6CfZfH+9FA32aNa2LmkkXWoOT68xr/5hiyDMuSrDJkC/VcnH13ttix
5+LJTkExkB8wy/t+M0gURWmEpwKhXmYpJ89OV//5Qqc+tkrRVdOA4v28ZxW3d/XBCiFLx9Wlp9+a
JivbTjRO8aVvKUGh5Px0M3+o806b2eJwtS3a6mzriXz2vtRN4FONQp/IaEsUT0rgHYnTOWZQ3Im8
c6JFlXQvoiHdSIvRos5a7pfJMA0+OaZ/c/JQk1QpUmFUUDl/fv4RuW6DQrFi9nUAB4OgQQoWHF9Z
8PbnLTxtwQ9Dg82CJDkRtoOE9cPlRuroT3E7YRh08nlO0G1k+3sBNZKjOWd2qYXkDeqfNMGooX5c
rOA/RmCdgcEwOLB+Xj0Pd88EhwqXARE5K5n5J4+M2X2k4ed1XbjgCLdbzd5qfnQZ9ekrR6Q/rwSa
qixAukhOJXWwhQe7ad2n4SZw3DvqidUMgOgyadNXAr3uwFUf0giOjlQrmOnKhY9UdZZ5GORGRb0D
9dAYV9WUvzz0zquW61duCOIiUtZ9dNv56UupRV+MIHnItPGxS7wn0J2XRO01dnRLDRyjD3m3sBr0
OUapRR9hKIslloYpkCSGG21n9gFi0Co1vPuw6r9lAfWoEmunSUVDRi9wBea9x4xFBo+6El8CwT4R
hHvMmXJgYsPOtCELeKt1qKc085YopF1d6GRNIvz0wmVhlkeBjVUd5SWsE1TNenVTMpslS2cjClLL
/ItGeltNt2nUeEdRnm9Ay0OOAwNF2hDac9IpbrsSI7/uOvbKIkRoGYviq5CNuRO9cjvUZCqbdXhF
tq189Tvs3lKVJXzMGF+OtteLQNv77ujOBoaubexyC1zkd0EHviOV8am3gCwHhsQxjipbj9JhLaRL
58ZrArAJKtZUw/zWGUcryaMNHrOnrsLHU3N7QBaat80Igb/Jxb0ruLCanddd1Ba8UsdgpjiAhcLv
hHQlmdukJmFJcQF1MtFkWIRfQFWW+Ttug2xADl4qi3oqh7aioxRoUJ7NDv7o2mRvtXJRWS4xwlvK
odWiVkni7lTlRqDRvchgB4egwFCW5sZKEaq7M3Pl0faatVk78U4VWF8cx1i7WZfvO/IZCd8kRydA
Uxp5WIU857Kll7AfI+vaVoPhgkjvcaOTbEC+Fmo6s22uxt7ZssoGgmy1WxZxv6+pgjwYROUSdHGK
Cn2pTj7exq+WZEBn2yoESZRF17nT3Rj6HQk29Y1i1Rsw6J4E12A4qruET/VFIB/bmalB9KADYMUw
IIz6FCbMSdFKYmHqGAg1WutbQV2Q/DR3RmRK+IKqbEZ1Ep05tPDLQFs5qu7i7GmoGoT3jdJi1qNZ
utAUsp0S117rnh4s0iC/S53hVTTOfVQOGknKxiwO2ogTlRshztU4qFPcTJxyFYXPTcOGqm3sxLqk
duYamKBDVXt2atNbqRkQBIb3S6L78tA4yRqRtAcipATdtC7yimkrdzorpNI1zkvowRnEZnhlfrEk
N5MuKOwIbnFQfxsemqLhKA0H1JWhDodARxPfBMCqKWC6dmYtCvoyCxd1NiCRVq6KFLQMdx3crxGv
l9kFACeL0k+Ol381DMEpmqCAqRuBFWjJAFA7eikdxgWwY+mFRqoFoQj1AbE3SZ3OhAHytC95Nucu
c6u3wSM8AXOOp1hfK6L8AutpjtT+FE9uZZSbkLEPHZPHXdu2b75ZuAurqp60rjOJYM2bTaX7pA2H
TrHqOT8Wpq9do5Cl+caNpgPCIK2My4RGBr94SkMgTiv2vuABIZsQAtZh9GqSAU2POhpGhi5SX3zF
35MDT33dSa+rWkFWrNfHJoxNTGIYfqJGzgu3/6a7WNfbyryO8c+tdWXv1QzLah1PMDK05fCJgRBg
I7TUfpHUpEtXE/DBbJUnZvVXsoMxoYd0TLooOTB+1Uzql+YgHvskPgxpXs/cx9RHiA0u0sJy2TBl
GR6zHH8fMfRyV1XOwKT7sq4EZ7KiUShucdRD24VF0QOnoAC0xqn4Ne3DbxS8w6vSJz1nrJ78J6Hr
J88jpdBuZ06U39YhqVfoHl1nrydFuaxxO69Vq1zbxM3P055fBWMb0iWs74PHqHVtJWq68hjzvRQy
k63m/bZQBqRcef3ED0q3UZCCbuitAq+P3cx8jIszvegnvLhvk+mEli2ekqAGnzRPxR37VdtVIBP6
GIyapW8CohkjUgdwEqBgcHRF2YQ4YD2E+iRKBd5eH5ig4URoi8pfdRiXXaMEbS6CfCEfSNfGiZUD
EYc+GG/CvhtmsUoycGTIe92rV53UKJrIAjYHo48dq+PcLkvYZ7r91oAr1VxqsxUZ0Q6Eq2VQxqiZ
0vRJMybhHw0iY5i5MYkuHXXfJQMV3BMnAMKh691CyVIxA0Jev9BNOfT6qxEY9TEds5Wemy+2gWvb
r9sjgRBXHpr0hZuM13WYP3QtHWxcj1GsvNJYwDanxMe0ozYKsWGEKAmNLt+LOrRXgJBuB2wKECPs
h2rCJEx0Ts0yniG6CfZp9lCmkbOoiiQGZGGr2yIu5loQiisdQ+po3AS131/0hZpTHmWOTJDVsEKv
TG9EBbpVdlwUwvaS1gbQfFE9icrZU5O5M6Z2i8sXkzRx04VobdPooJck32mx95rLNc7VNbYJ9Tpx
9S92R9Ers8NLmJjxyYT5Bz8ec0ZMik7KVRKJlpxO6G5X1NG3wG43wqj2zDK+RmQ0jReJQke7CcKv
FkjyneHRzgRX0UlyNojJ4pBRhze/I1CjaSS3ROZYzdJIv1V0INJ/vjU0frnlN1UmjJqGbJDphv1x
XoUSKmDk8GsuPs2UzuScYqtuV2PrCCwHMTyGpk12Zcn9BXGd/U7JuQ8qymo2NPFAiov6TCg1BjyO
OdJMBHHZbb2p82agOQLByVXTC6m4zVyvHscGFkyT+F8TgssdN7+u4xSLRhwfw2F4s0Dy7JrUvfBs
+3lsEmMVo14FzqjAAqmLbWCXyrF4PK/+f3fV7BC8UJjOvtX/e/rmFyreJRjs+gxE/vHsf1BtzWCK
8O+La/Pn9PmV2/23sxp6kgdPn/9eWQNh8heXXKpjUKMNXZyB0n+zptEh/6NZlsZfGgUuKmyOw/xK
tZgd/M2Wps5mTcJKwMXW9Ib5n9TSxM+FASF1lULdmVLNZI7/PszSIQ+N3hAl8oRvMB7vW+4rd5ae
ZMfW67NjqdCDssBvrn+8BtbB1wiFow16fuf8Qb4lO3AN1A8TKZm7/HZ4UnCaUMhx4YeoCT3X37yR
G3G5CUsCa4xIaDCHm78fzk87K8Pvbk7vfHhb9wJym4X++ON1SEDEI1a5T75Omx2b6SHvEvqNeFTX
56cdnr9PZt8mRc13k8Pz9mM2jOobXpAwqZb9PEsz884KiJUTJ0C/J0Zk/4A8M9lbJaFplZlWBI45
3uH80GhstyCCwVyicVhSMtHuO7t5VjJPeZuYq5J0kheHOPKZL3L/hkb/FJ2pWrvWDPqDnVCGkkIR
Gy+c8BYqWeL73Mn5Z+s1ZDkbBruknv55fn5+//xg2369CVJj8/Fzo9DJXqkMhGhG1od4oItrFwvc
XkKrP2S5UtBrI1CSSPK3oBbum5Lf+VSsXonFhZ2XRgOzKa5bMgyiz6pHU+nrx6ybDcuxTZEGBRNV
JKq9Hw5Mi0kn4QVRfZKFclf3EdGaOvma1fRw/hdFWGxlhN8uz+9SEm73Pz73u9d+/C30znLvQrWy
s9cSyPtdL0v38M+zdnpGQNYrNBvj+3vTMzg+sDy40s68XBE3eqOKxSBbY1USfHvjpGpz0fbmyxjl
oLFICyLdWjMuRThE81pL1KU1uL288AYIywQxEGNoeDmxI7k37H88fH8RPLkKqy1XlqGLXbt3lejg
d7Z5GkX2CgZaO3HdAMRgyPxiaKW1xLXl3xFZEc/qKnff/KcGeQk9ObzxIf2lW1UQdFURY471kKj1
d+Pb1a9F63OR6eedBQLf1ihDaSadNPlhZ5mBE4RK1eanSnUsp5yrqareVK32hM8weQml+gWMnnZr
sh4kwrXhRkv87vZPHyC7OzwOIJIv0i5m+xlBs/L1rroMpwfhUuxihhrNi4ge4o/XChSi27xoiEeJ
rFma0PdGI2DcpXT7ZknWZ/s60fXvT3+8i1LNmhngdCytqa8U5aJHMn4dEFp0LaXubhOf6cr56fkN
V5CgOY3vINT5yPk1pcu+GqRe788vuZDNrkhftkngKYkyMc191wO+P//LVUdexCz59/Mfb5d0uf3U
79aWX9f7P+8jTf84VFEc5E7FIkOA30YB70PRbixLsuTQK9zY1p0dxDbBg3pUg6inXZ4Dsr84P/Ts
Pwrz0/N3/7T6GDlFKrP94FyJ85M+afrVb/+Ow/pmyCJ1XStN+P1bf/u5798vQqKgyfuV8/OHzl/O
yG+Fi+/v68p0vxSBTFvjy72v6sEldMQ1LhrgUCelUcuL2hwgYAzliTDL8uT86yXala0/Pz+tZHdp
Vnl1On/s/FLLH52/4vzSz99z/iiz0u9fbZYZ8mVHg1y2NqRyrCMxnIpUlzvTb7+en1ljNZzIMfa3
xaDQUS7DkiwzM6rWTlBD/zr/BYfftqymZGQQXFOYoWlvDSW5gdRKnFVmj5smlN2+r8DgLDwn9pgg
2kTTDb575PQatqoVki5El+LSN0ApFEZYLSESgSCYXvvxRqb3yZxra7s6vxYEQw8hA0hV4nXRRTwk
7x9+vAaw7plMTmf146Ufn/3xWjZ9CTWonjQcHeijBeVl9eODcBSTz47dsy/m/QCDZl03TZoJOLWE
+OU2hfKOSKyiyG/yqjOKrwXpef5QiYshQ1l+/heek/dPz28MdfPcNMTMfX82fTYIxylj8Z+/BQhH
qa+AX/zPSx++LtQVv53B/k/+L2vnsRw3snXrJ0IEvJmyDFmOTmJLrQlCphveezz9/2EXJbDZOufc
wZ1k5DaZKIll0qy91k4dYJGSudSgb27ZxpsneOX9S1jln9tGsT52iu49W4iCq9ZkfewX1wzxkB01
xZO4ELoHeqJV41lM1klQj1LQeiemy+nP3uzqYdcotf1RXRhpggrUnMzEHVW0b311VLKdo0c2vO6Z
Bc8cjfSkUTrPPLIxtY71pKJDJN01Ij3xSeI6TqYxCzCKN+sU67h30yhQYuxCvvav869z6TKDjNNa
Z4RZemwuHsQ3HxaYHaBDTujFmmDIsUOU1sVsOe64N2CTFCsIu/5Du/zQokU/ntLMxlQ5LYPGCIDk
EvXK6kOPePbBBhZ70XrjK9jZ4G6cFNAmbtCn0zb5pINWvEiCNGWQ6xeQw/ol1KD9Mxvls/intmYQ
/AC05pAXW1Ar0XYdJz0ZJ70qsf/H7+cVlv2P97fBgSprHoqULK4C3q92YhhZObQzmg+TNTs3wAK9
S4t0xYUfv/mU98a29FXvsvqlJ406Is9aula+cMK/pqx5Xhl2t6qycND9isrEq+mE6m7O4Bt855cn
Ql9Qbm2z5GvnN+N9HYr+ZtCvwXX8+mJLYNE3cCX+l1c3Iqj05l+8jpUnLq/OLrv6tD5fevKwPprL
rWKhlCg+Gbq+Ci5z5hMMNltxgQbfRl0Bs2LofT2g3uV8dWwgUUWqVoDQ4drri/4bXALuVzUFFprb
ivNowN5xdlET2TozLOK2U48QhwbtuM/SzESj20Ip1CyKiGV75N0p83gY5HfR41L8fM1khRKdgcbv
qiBA4QU4UvpJfEqE4B84HCQ2Ab5E36dIbXdO5gNJ4xpBeVI0v96pU2mDXbSquyaov8Gkk9038AXA
iUEj5hSqnLJp0dPqEn+Lqt49gEuHM0HrTly2yQ0xBxFM4qUep7AAHsR6N2XTVMYFnimJrdOuWcHw
CVB1cikR6dnndT3sg8ackBWk+N7nY3SJSgWpbUrQ91XBGRUqKkRG8LPqaM23vjKwf2iiDPqwRJ8e
OLjOD5KCSPh8cQG8o9UJBbUy6OGJmxso5a/ZZnlLIWxwiaMUju6EKvj/se/QWBH9c+fhsO8yHNym
ZVBBwS79n1u6jNOLMjfd4JOi9BAUWXsgvtELp1kGzRvjZwSkif6CkRhAktUlrZ5e01DK2DUOV3Ju
lxaPbWZtGz2Cgg9ykXTrI59xm1Vj+KFt7VyiYlkV2gGFVrzNSJr+miFBSRuMCUU9G3FNMeUJRQZ3
W7cvee+eRt7Kp9IvwbqCk/nZDasA8LiRHbIMPB24w9HhmDhQD+gvmne9B3NhHyOnsgEMA9IW1q67
VuxeuY8rr3lKvaE+GRaULM5yTBjkHUeUpe/dThZHxIYTlJ+ioHQ2WmAhirBEU07Dp6XEPo9ra5P3
ofvBKfhNc8MiPQSZ5nwoISk8eBQvXKODE/nPSneRmOR7CwMn1xjDkRNI94Mb8TwYjb0FUZA+THG5
NyC0O3ZBgdxSjSYKqjSLjbLKv7sSqrUBkdslaYosWKHFvnaHZRZPZpGuzJqAdt8kzeRt+0HJ7tRq
pkZQL8zHammmRB2QrzWgRfSMR2kyEDplZTq7FLrFM0eo3sEK3PBQpEhwIF0I+ZDhx09aonHVBG00
DEMDdGlB0X0Z6g42mtD7y3VgGGlZ/TqlGdxy1v8Amq55cmqtfmqojzmr9fggFudvzVPu6LW4gl9Z
Bsj3s8HAd65fA029Nc7VPLX3Gkw50JVW2RkOoPgyAU+Cr33oP2tdcrEb3f6RIBUbt2P2aU2tltQ8
Zb2KmFL/OTCiS+6kzo+aZRAarMm9oc+PZZ81F3tw64sOgzgQ5ParWKu/KfK235YQ89lzdE2lFmEY
b/JlqOSZ6fj3mHv1IqZLgNW7sh37Ltn38MpyCm9693Y5RBej9Dh/n3UW5lXJt0bdfilsPobWZHfH
PMuiZw+9n5vQyvtvdlh/VvK8+Jgajn/nFohGmW3rfeI65VYS1rn7xOaFlaiN/Ne5KwWoeZdG+X7m
RHTPoXzOfSqnX52bzOfJ4peEtb72zR64vDbTbzCDA2aPob10M9t7gDLZ537Oj+7hTZt2iHLqx2wu
9WOyNNITnzQ9PwsIBfwmZ0yT7jDXw4PLcftOdXILRv8pvK8G64nbY/uDuCjdear7LLpXYtX6oGow
d7aRqe/ErOw8vPfABYcJwaJEwXBA5dNtkC6BqYXLrinVj6gqQdnVRZF2Ho1aQ8y3n69hSP7149WU
sJYanb1fBkpEfNfwdY4h95s7BT7Yb1rRbmde2xdqTPtt32rtxVO9+VyzudsmnTb8WYLMb2ol+qH4
bKasYuw+cA8HEFYNUYic9O65c7k3lpR/zqY2SntpAnU+B/B1bYPO6v9sPDaWVT9cJgO1kLRv7mYm
+saqhEpd1/IvoNunexZuJfcfY/SNItdT34XjHxGqurdzZqERNutnu/W0S2O07Xky1Psqa5Vg09ez
dkn86M4vguKJY5D8qZ2z4MGkBMbR6lcX8g7NI9VEEh+jlu+zbriLMysDN1dpFod8uX2SnjTcflSg
IsJ4O82+9SYgJvCo72Cwh9vIaR2OZDOEgXLwTtxDOxdjacowRTpU7Musx85FMiW0JslABOY5I0si
93WMJFp5fmqq9tNkWVRu9OW32ComcDG2+xCmrnUYUOvlvgf0fgRX1E0AGPBH2nMYs+QGRfI2N7K1
BtGU6iEPi+OYh+NFGr6Ax0s8Tsl0M3Gse1yi4pNotERDifawjh+nAdj2MjaaMmSYsgHW6xuJwJd2
jVhRfTTVQb+1mqk6VqFTUVrEyfRGumwdS6oKlpA0aqJU1L9Iqgk2VJLW8Jv0a2agoDnTdMiNcyTS
PvegJp/VpZjOsdL2KCZVDvFjhCa3WNLUaZPfulVgb7oaEnjefcrGCCP7QW/4XYVG2v0z1WFtWA5B
z24CL2mftpdRy0DcVLcZJII7vmmjo5HmzUvslCdDU+wvZo6Sjw+r+Qn+S+OD3lYfxK/F/CanaOKc
EV2Nn9tK/W4t+WqpIC7iKvbFd4fpsRhzFJTL0f4yDBHn0NTnPYyxGz9kfMMCaXOey7w4cNPmny0l
KA/qpJ9iI/DP/uJywNueV1N64kvMW9vLmmuWjJZ8adasyp6ek0Ct78TvFbVxsrMZBioQ6VTPR998
9ICquis+RZ09UTE0+lyje9MfTrgQQta3QJtubSPrOHL85Feef+pyOx751Ql3Sa9pO0WxrT2Un90X
vdiPnpV+1dUx2ceRCRlHb2d/IJRGiUaRfaUo9YPSVhcnGb7nTc4LaTXzeYTq6uyN/Z/w4lvP7Nis
5wBqIuRru3Bfl8rWKit45TgwUE7QV/rXBgonnGKHShPvsopFuPcr/D4xknSKAupbgEbf49CG7V5H
ltBVVYTJQRPqfLZdG1mFqoCQMZ/yxx60vR1GDSzKZMPG/DN77jMAFFoAqKuEPP3GeLDuoyks7nkR
3oZaWGMrpubUxX3jTtxQdCrIqneReQlLTu1PESvE+kEynKxEXu7dXHnpo3IhQ8qeNZpkXp187SNN
B1fbwW/avd076XcEFB0kW6b5sed88pjliHwArwz+5FtxD09cds3wHQvsm1+cq7Fun8u+tGC6VIBu
GUrzrFqt8hQCWMktCpP4VejusgoWMwn+bsC0DIi1DT8R6gUq/LvMHhG/apz2PM9Gs688iBfFlIA0
lZ905zVPeukyQkttCNNysElrVAKrOYDJbW/E1qzipGlsFtf51jwZ1urdDl2E8lJb6qNbciLIbSJ/
ecfnfWwAztt2bPkeXQdyangy0Pme535nJ3F852WokVl+8hk+4/5RU7LoY+AOe1/znE+ZmahHuwVh
4SxZbmXVWwpktINEo7A9+WFiPqO+oT8hRf1oNoj+aBbHY5bP+TWXea9N2bc/NI2T425BF4hfdXt+
rCQP7mGH/8AlmxfMubdZ/Qidsd1Dnvch0ztq4Lo57tixkjHPpQ8jali8psg0gCF7qmvmUzABHQKO
9KWMcvMUwtZ+huuL80lTr+0zohPwGw4htyNBhnJk6Hbf4ogfc4mil9FV26FEI314HXud7hqVEaC7
HpTSiG/NbhyOML4FB8qiN2JJgzbsiAAUwTizh2vvd75wiUrKzN6F812+g2Cia4cbcRZ86jMq+CpC
135SOMeqq+07SF7nsxmnCP1p4R+2vsDOF2v164v5zlcH1LRRJq3t10Bvdm+HyQTis6d6YTSP9d3/
Q3IBNezG0dFHk+R3D5/asjkltb4P0Vznxy6Nv6BUV20QqEgvWaeqz4PmvVRWmHyZUFndJlbvHLNA
Nx9LSJVUx0mRqjS/aQ3rJ5alr2ZppQgV15zyP+g/fWYFlIuqer15sEw0Y5dhv/Mlc9A8tMvQJI1Y
U7N139vO0OySIm2vn5OpriZ2afwvqmF0dCufqvY2UyhdL4ePjppSe7h8nKSRoXVfvQ4VH8I66nlk
FSKDiqq1bpOwn6l/LLidc+32tkRz4NNsUu9dgK66d/2u/KNrPteL21Uy4xwZtrUckxuf1kFi6rr6
bhDjdK/Sjkkwc7FbNEF1crU8jA59Zf4YS6TeA0D1PyPjVJ0kR5rOaswbKqspcv5n4DrN4rsOVrqy
OoU9zXUwSqK7NovhT7GgwS/NxLorhsb6mGtasfda6hPC2LI+GpE/HSiCKzdillFoXJzA/VNytUbX
nmsYgsW6JnA362fR8HSdbFDhBUDZ9Szm/49HddA2uq3GljNXrk0VTq89zg3ui8QzD29cv9IMBSbR
Xmvj7TpUepKMVEtxzFwo2X8NsDogvDdiR2V8nXiNrkO/Z2E2bmD57XY2zLhU2E2deR/MBXIE3AhR
Lm/cd5kfIJ6ydGfqLjYDUN+d5F2HIFHocd0UbMQnedIEcWLe2xGLoQQB3qX03rhfA309vXmG5PoR
AyRjfY4Egrb9EgBrvzeANXABbaH0JG9W/W/K3aM/lCqMHxyYXa9vWm7IOcj3DYSBlyx+TH43KKji
4cDd0F/1yEo2aoL+ozaZ5sUxx6VGsv84Ok3/0TG4tK7jq1EPzTegSulFQizeARJzBnMrps6h2J3M
dY328EIuc4klEzIX9TPxR3lWlvTfuLeHRFv3bv25rKyjxstWDb6aIYBf6Mu3aaMrHzsH8QglHJoD
FffJy9CFwU5T5vQWRvnkpTdre29ZU0nlrRa/OOzx7oAgmhsxVbfrT1ocAhtcokrolPdd3n2SoeBR
+idOFfdiuUEcvIwgzMmTB9kd0uKQu15qOzrC6xs8mh04sFbVnkK30J5iBykJr0AteHGJ30dy6Kg7
UBOIT9L4MlBvXdMtAJWSl1hcceQzhS4TWOXZAUVZLiskdVkXTbp+KsvMu4ira4vyrAXxHxKTRgYh
ieLsxOQ93jxzf3eKEte9TN3gwYzSRQNFLG4xo/utsae3gwiNYu7UxeSVhG9NVB82zXLF7sfa/X+/
wQYV+a+TWYirKEejmAjSGcN5dzJbcwlsp/FQ/xEFNXhlq7/h57/7XJsUgBT5WO+LSp++lOz9HcPp
PvuKPSyF5/U+VpP5i00+mluv+av/n/nVMk8fFNOXlt/vd/ky/6/nyvyeiWq25C/zOyXs64bLiXyR
1fk5jEvk0pHz+lzmoKeH1EPiIZvzzyO32ZBEpB/RDhgfao/KMvH7WjLt4wx1Zxmlz+VXB4Gax760
iw8hwg0wLRefjYHjKnPijSumYiEkPg6lxzax6D559Z0MDsOJ5Vcw1nxf8MgSvpotC3x1P1FWeWTh
pVykqcrCPiUNrLy/XIpa83UnNqw4X8Ihhg9tib4J6PwhdrPWlpsuMV6n0mF131g5e4KAapQdRb4Q
/fVG9slSOamp/S665zAu/8Rmlx3QPL6kdmM/9lr5LG6d4vzjxHEFuidT/ilLEa+I3ACQ+zIHx78A
i7MwAZpDtE6SbWL+SOpeO5lTwc6lat38XhrzxlkuObRZBYWAYthiOAuqLTKyytiaoFv99N6Z09rY
/m5A2XEaVdXm33nTQ8/CD+KwtQeuZyIPSaCbChGUO+4hdICbkfMYZpbDQt0PgLzCwrK44s4lL2gm
rv4z9EvFnLpikR9U2XBPIbX0Xus8SrbMX1Kwult96zNkeskLkDy9RH11WF0yYHlONA/a/fXlXZ8z
DK+vRZIdp5s2eYuYL4dQ8HbXZwSL63O+9DoX1Cl4XuzUntCGRBMediAS15x1iPiuyb+m6ULIk1W1
vA54M9+al1tZenT7dmuEBfreekP9gepbLFi0sjwFqpmAY5uD8iQN8kOvvb7PiLyxl5xruoyUdEr8
y9OYozKh9ObdO79kzGxB/ke537XM7c2tLXWGDh8Vi+Wwa9kwyb77PoqssNW9cfRfXmFPbhGjRVU7
LOu5BpCbgQjGnV1pSonMz6sBr9S8I8xZf6y3BdIr9b9gaG8fVrfdD2yrZEbL4yjLPAvULJ4hQDaL
JN8KEC3rKvcx8rytPQ8pYi2wxML24/YnbrgsSGH/ndx67taU5NSDQWdNzvMD8AP1wAEi1xcLpEaa
qEI6lt/MV5/AbGrgV8h5thAVLKibdz4xJSBjJU+m+p1vHSvPQIEB4GFehHDY6+DXwUVPyzllIQeX
UB05SGthU2cFkJwLkp2Y8wTifTuiSyFD3mSn5tAisruke3leUzeeI0AeLhP98wky93XguydcpxCn
vhyiyjim2ciQ3le/6H73zYgVVMPavDm3PUpHieMb99Ko9mzeF7Ot7LmV5uJyCaR6ERrXbjdW1xFA
BC1na3ZFcBvbVCfwoY5g0GPCrKz0I/wLzO8NYQBB2s95rpPVCyNHs5m1ukGDyGNThsDkB2kKtTpb
VVnfiyUZumK+ZlQLZB+Sp/cZWdd8+O+/34bzr5tVi/9jG+JbGOr4Ff9XbTvCInFXNs6L7fl/WdQH
90CaRudUlQMSMpRCDDelZhc7JUGmuh4KB9A/4c5zDc4P1kzVQfN4Gk6mF3YoAy6BaWmutgyUKa42
RyhcanCCdXN9joQiG1KWw/qMNDH/ptC/hNBH1cPt+gpA0fx8xpqthtxu1BoytByGgOXjXOswoUeK
xkdyrg014c9Vv/be+Xxlgj6phkFDApKX91FFzQCLAA6+oJz61ejgfsq92D2Y5/245Kxh6ZmKPiPy
jSDwidVqj+5qOgwVK5GlHxbVJbR8//bq9AYgETJK8sNhTo8mRPoOOOoLzM5UELIN/LPOALBqRa2e
s1o1PrZ6dIAQq/tz5qIIMpK0o6IUk3omNN5c76UOUZrNa+oVteFxVNG9yuzisTCWkoi5yk7tBCRa
Gbg1vrG7lFa8xTSYzsZpgLReHW9iktAsY61SR9I5AAenowUZ72UueQY33ky12uujpCc5EhXzzYwN
t1CWP+eb/563Dnv3DAmI7/pPkCeJMygTLnyd5m+xrlHpXv9pbxzXBMeHNJD6rD0AoG1nt87XuC/L
be9n9VmfOf4zdXQTUOZxvnJb8VUv9fwDmkPVsbGzccfWMjtXQVjfKiOCdV3mHkIEIR+VeWmUojhE
C4+M+NZAl6LOF/rONTfTmpyjxKA4pOpCQDTp2aPkSmCZ1ysgwdcnKnJSs3We4I5znvjnHIIyVi5i
UffZPlawBDVQDMQbThf7kxt5nyUfmj8gXxykAfy1IaVbhksAhjIWVVzBU0/7c16jp2SoC1AM4Ge/
fdBi6jRLPb24bZNetLYzKF2bv1CHnHLP+9PPEU72xqwgnKBIqsx3a54kD46rA81cpooTLvMdByDD
MsuaJ8GiQwuoR1UYQZr67wT0JHe4sFNOYPUeQrdxn6uuCe6imgOnTKJsRx5zLx4urm26z6AOrYMO
0S9HkiRLA2tqcJO74JjEpLCNw8++/S4DCi9wnxcMPPp3ZnOQDEgOlEts9Jd1jmb2qKNOIu1WcZg3
mszmkXvrzZph5qhzsi2M9wbTwXB4zkIdik3Db49NxAf3ZrWltzb/I0fCkn2dZ7XfTbGa0vuPeZqR
ftZS5Kp/l1bW7eurnpXom1IDMioWeKc0ilZaALShx7sRm8LeT104GbfvUoK6hSozpLju3MxKc4j7
mPvqn7OsU73zqcmECPbUqds1II9czXWsWX0edPbL8pTVfX202Hx+3V1YG68vdk1MFGSYXIg3b+Gk
S3cTRDS3uiCJULu4mpXZaZwWAJXKYj99qLs5fTANxTl3lDSKJX5Yh63jf/+pRkn8/VabizPNUVkh
wvJgoMf5TxAU2BqTk85yesmL2D0oZvJQZxale7yaTQ8v5ZNPafatmjXTsXOM+II4gbp8aMaPLpfp
N2w2je+hAWFVbJp/wwq5UYPvWQoy2ETLiSq9ox9lGYJuPbc6U8A9sXTFKWnvTKXv+K4Xp4TX0eJD
kVZmLr1o3jQd3I7VAoGSpk8oWNo6AoFSrLDbB64276tu/AYKjOW1RNb0UnJW52TOT0Xao7e1zAiY
N6CYo+Yusag/hFabQTiwnD4v59ByhL349VrPgGzgkkaOsX/lry7p/fLLPDLFL/86Ty5n5FPbfoiX
Z0qG5Mqoxc/dd3aM4h7pQBsZSH7485M0Sv6z984XR61X3FBWSotgDummwT3irEPKJ85EsV1C5fw6
0+/ta67MLbNIvuv18Ley0nk7/a+XJCnXRy4+hH1LNEC9HA6GIjoNS621NF0+QYEmXYoUfnbXeO6h
tNEPyX51tRGIwXfTSPSdr1seEkcQAfyPT44ndRT/2BU6GgtSqvwAEsLv8540Kas1swtnI3hBHQhe
4Y/TrANss9MG5lVUri5tXRUX6tZfOn8qgTTnaXIrvqQdhtui9r7PTVW9JvtJHI4s+cYXpazLO5kg
dEKXmx9qh/rGtzgEBXi4SdkD72td9++zpIEhY+mVMLvdhVzWIBlfkihOCTsmwnKzN13Eej+N5F2H
eNaY3rWUed9o5pgcq8J7gOPGuPiNalw0NYewUDG+J4kG4ebqkhSXa8nbiKseCPoKlEaXYetY8QUN
8vNxyVfkGrhOKnaW/yiglD9fXUU3gwIcbft1VtagEF/5WYmune3donU7HTyzCR9Qdy23LSyZn0ff
f6zGwf9LG6o9aLzpaw75wUanPuepbiIfXj59Othp9Dooieb5s+67j62hfU9SIzkYy1Uj8AVfU4tz
0HEFKZ5Brhel64YzmkGBwvXzkis5cL3aZ2Vcri9712WNl4f1tnfHsYTndWqQM0um166+2OJUEAa7
9lYfwKGdHaj5QYJz68CktKRd5xL7X913qTK301X3DQp9t2+GSEAeVU0BjMxBX92maloCZEQPM+64
gQAIzy+035f3LEFnY9uGSBybmdrDBbow0Uq6xPm3NTdjCwNHHzhPbaDUBw6gEkQFOTC+p/La3nI2
A23yVIxgk1xFPfhJ9XA1gygN76Hy2U7Z5JzEug5WWqRYqgxE8HKAP3SQV44cNmzrvByL22iq8jvU
nqsqgNEmgO20X+p92uVAoE6c7dUORnb8se3bWz3OhnCz2oOW1LxtkJiFSPVLPKb1c6R0+lnlKmtD
wcP0ZWibL6Br6+e+TPVzovFHVp1g+pL73Zt8didv8tW5+msMlLBuOd9q7myjYmliOYB5zOgCr+Jr
k/tFNdyIPSiDg6KwDvfnEn6XuJq605bbpuaK7l1eUmrQWEri2Kasfjn0312dbx4jcXWsoxuU7vz9
+lLWJ6w+zjmB/5kv/qxm+9yt68dA0WtW+QnqjyXFiw5wk6tPohF16L4XmafOhomWAuC03dcJd2GS
p6ge2nqzcyhdU324prRewh980qedzOz7TN+qVXChGgaKrti5s3JF26WwWS5qkdMXlFfRuS/UZz8z
eu5UE2sTmMbVr6ju/Bzk+Nd8h/xQwy/5UAHM0GAcq9Js7tHA9f8okjsPoMcnlOF4h0WpelMt11sU
m5R73lXxLUTK5ifAp/wuqRFUDa+DJMsO7NdBudUad6Wit3dcst/MjQm7OVVMD6URuX/Oqgnnh+P5
MNTM9l5V64mfuwBshJHokIEr2XPlITnY+r77p1+NB0tpgVsWtvUhKIIvA98eAK1wpRlHIFy9Bztn
MakQyx+qODqloa1s7RaKBUoc60uGcvGlb41+70wmKiKREqGvuzitGI4VY4DiV/fDb7PbuQfoxl0X
wk02f/Gy+Vs3itfdIps/yVs3hZILAdPbXIkum0rz1wb0Ohy21IPkyn50nfzXZpXvQJ6v/MrrYeBz
r1vQX5tU2Ya+m0+eWFcoOLRllkPHlfEVvTSBZqf0DvU0vHrgPuM7eE5iwCCNX6obKIDK7ToiL13i
q/2fZpAZod3yb/mfZ6nFVjf77hvDywSrw2ktI1xdms130WI6ljGcrqWIizksA1ZTxivmUqj4n8Zq
GiVjRtom3MMVhXsXOWl/GVQgt7+qVDUueODMRzBeyk8lABQ52Zg2NxXikyZO3X02cit8df2caB30
HycaUaXetLHxFzeM6rEIE+eeQ20OyrzY/RIFcN5pnf0DWYC/824IXqDhG/eRE2vXVBRS36Qq1DRL
aoMSwJvUdOqc+wZU17arpnezSqoPGnQvLyCKovqO34Bhs24U5gzq4QwBkp1sERKqc5yN7Aze7B7e
bDZ+35X5ipK3+DrVdVsi2xSZL1u7TRM1N0bJF52l8//qFzMQzdH6IA3r8j86kPmXpE2tD9kiSDAb
XC1LMEPJ+h5iojf5c1z/4ZWww8QH92AupRRJHb+ohto+6rrmvkTmJ26Dy082mNB73+WYX5LcJkUY
1zGTXbjUW9SDEWytrncP4zAXn1w7f0lVTmhCq3Bf5vSzjJmH8XWKTtG6Q0Ot0W0b6LcOEgx/t157
x1Hj+BXwd7DxotR8booeZvmsNbhQrl0O2Mdur8IZ/6w0MKTPnWN9hQPw1vs53A/j6f1ww521fd5B
I61wfpEEg3/UtMpzQdq5xV3tVx2f1Dx/vDp/5VAUmz3a8Ps/Sh4yStBkRnCH3ujoEL/A/aLej44G
bgYrg2T4fijNz0aoUue9xBbrmpm115hYhs51eKCHD3Bkbd6DICGdy7gM0zcCehQs45qi9+lCy6Jt
Ko7wr3BKSZMMCarwXCGLboId5yC83jiLJjzgA4r7FxIdbafpf7pjD0yIdaZtBf5faf1dDb34R0o9
Gjjbvv7QG6a+5z8hPHWmUlxSb6H7gVx8HVO239IKyY14GdP1BXe0VQfVBl/74fxYB0m28xDS3KfL
u2+w++zC1/8nN4FPW1ycgYKJar37YXnHRrmfAlopXvNbP73mR2Dgt4M/6ztDBSGsVDD/Le8raBOC
Y1eVkEst7zpP73OKLJzoTqJIueQQDpnKRaLd8MOiYvrl1xTitdiqH1lp+BsZo9VOvgvHhqvEvPjQ
j65yGDrLYMPUG5ecq6DtkACI7kaPfYA4JayNsXlpqHGggAXO3iVZXBKUJtN891gBl3vnX3MjfbC3
rQ6N0/rE63PEXmanYMS5681JvQvKqfqoNi601glE8UsvqBP0qP/ZU1T11cel+2tPhRn7Yzd0XwA3
NCdtabjbaE5O3rIhEPvaFe/QK3ilq5TDxipU7SCWNOsUvx8iSaqiNKcU7vA9rMYVkgVD88A/tnmo
kCK7LbwEGeyFTKFvHRgVlt4akDwZsQb6DJFeMdepAEh7txJYk989Y01ep5KHr881tBz+w9hsTpO2
05dPb9qhfTy8NRYefZZbL8hrSkSTjzxUES+MmRejWAzGrJFlDLr3NzU1AjMr7nYwjh4C0/fpbBX3
vp1ph6mdHoUhZvVLb+y9H3lT9gfErpOAkvxf9DR9GQdb0zfVXQHN3s1KQ/M+R+x3YQisn80CUqnw
ezHa8SGs2vkY/2qmMZmP1tAcS68Zb0G5thkcHqRI3tXWI/11iGSv4XfTSN7vpxhNaKLg9eRhMkhS
xUz6KtpRN9jdehYMkTWXULepkyhPUPL5T66e3BelGl/ECketeWy6/EYS4CRRngDB/wgoWEq/xnp0
zxcHKgnLO05IO4Sqo4gRcxmi0biTwErfsQZQIwHeLEMcCj6v2eMwgBRdnaVvGndirnMbSfSoajpf
enUFW4PNxW+LgDe0PDRGYGYH356BacE8Kn6wD1TDiF2qdnKjlkl1K8lvwo3XX8eJr2z/ttx8+AKf
896KS+9zBpZ516udsaAG9Ue1hntEoOuure+z0nHfZFhR8z8yZA4jhZIkGlll1lBFAIQJj7GXu0fT
Gtxjr1uvvbnzR5SSf9kSlsR3Ph+h8vxGwtLoyzzSC4olIva1K14qi8yN24bZ5s1jw4jKuTf2r8e+
8UmOTPHmkW9e5pvHSdbayCv2q76Cuqz8JP7+3ROvzuWxb2ZU653SgnxNug4xA44DK2rnIygSPcXu
jxWsreLz0XIHpNxVF84CnJveQchqcCbtAj23dimtQiMab6o+9U7i75bgwIHAdBMNPlVIlnUMk5hr
d0m+doPMtSBJ0pybd3OJKQ0kNCzcuaHYrT6ZQR5s5MoGOovsYM0dXJNu2tlHabp56ndjloRAGg04
oPSsR+dz6a45Ccgh7U6cxhJ5YxcuPJtIW4TwbsqA6/x9xN5wqv06fXJquz42uVnDZUKDkMvZ0hLn
LK7cauqnlrK7ru2cs1jiX7Kaf7tk4KzFFKEuA5esdeCv6a8uKpEOfQFMgbJM9T7x9X7D8qjflXOg
3asO9ZU3FGZq98ikmKqV3s9mquo3+RJ1Ubnfw1cWb0ZxyhCZxq2z5yC0zIMMvc4ya9lw0Lzmo4y9
TiPJKhtvCuCSYv/mcdSD2RcwpleXDJHpu64vd52Fkk6lzTA8Qcd7Z3D0eGyVZa3V9hM0f7rTl0d1
aa620Zs/uxISW0aJKQ1YiQy8xgAN6fK3c+TvX4O9yuGjnM2tM6nwJy6hqQ5wXkNv0972ZQ5poCAm
+zpG5TNwfb+scfG9eaTYo6dNUIEVkCauaHjYi84QU57FFUi5kYlymp65LFsESJ/DArDLdEvdelKj
ok1GdvYYci1ZoQojPfcpyzWV8mYgtY7ymNVZ8AQ7lb+3kwFW18X3f5x9WZebONf1L2ItQAzi1saz
Xa4p6SQ3rKQ7YUaIGX79u3WoFI473f18342WpDMIu8qAdM7ZmxqrQ2KsIZMfNBJKTcPN85LhuJGM
FlXT+gLSVuu6aDZF+Mzs3DwtmlILTXDSFeWe1Eig4/fg07WQfxJMUa7947VUcachVa+a5uuozSwE
A466ZlyDZYTDOcg52+tJUxSA4QidY4t6ZGtthcCfd1QDJluIqOs5dmmtwaVjH28MSDSPC5SgIj0z
/4PmRnI6S+5dzTKaXZqbpWj9+VLoqkjpZlG6iKqqUnD/pH/UQVT4xhDLz82Iyo4AN5trqAs88Rvv
A81nsps27eSxfT3p5eei+DHIcvojlJVz9MKi8Cdl3Slr26nerA1T+0DqfW1MeKd7NsagWDeOFiMz
xW76U0VdPTDVCQnGZYrDkRxAruCOVpOLxMssc5eP+sONSRMDImO96Nxbz44Az/sdD+gMWFV08oJl
ZsEydsa4wr1Arbgs+77izZXKEfDSQQtCobFkiDuoOgrAr6maSYnNPIJ0O5orVN3GokLDpVlUSilh
u4zvdEAGN6yAhIWjbOWQGk9vUf4xt7TCIlr82MA32YAIqt4BvRY8T3aOIFJUgIAs9+pIQ6bvFPgD
Y4k/y4HfmlwdL+73HFYgz8IBPoqnsGM08QJoRhWkZZhe68RpLBTlj/vJBCrjbJwhx9lDYd+hAFuI
QHjARaTOQiXVCchEYO/QUAYxT6JiDwodl1m0LUl5Nplb3W7zaDtrNn0dn/S0/4vlJt+kA046qZk9
zDp/t5o9zPPkoXP8tOPG8Xb5W+P5IuYLoitOsb3wJy2dUALU4A639SZ7eJw0FxyhE4IF8aD+AeoU
PGxBeyQhNUEyWJuhqhKf2xpq9apcFKqqYRcBCnu2cPsmxneaofpzo6c14jpNkm/CFGXDU29VZ2o4
TtXPqpLzLCuOTFzqzhKlrVXgV8zBcNHc2JDYaDrk8M7mSjOqofl7R8o72czOdS+brwKQI2zjJWGn
vcSiectMRN6g9eCqhtIMgUG4dRCBQGIeEhppihrTZPm2Ba/LetElAenVJQgIAQB+QgXLd9DABKjd
xfs38KPcC/UcRxq4ew5iuwjA34l3d1OCK8tMogPOKvGeDnRr9zJ3yWas8cOlSakkA8/3Uot77aUe
kuRSGUAaVDkVk+4YT0UYIaSgsw/dkBhPwOXfE6ZLgDq6Jwsjgm4B1v0sW+zeNd/teG6fUPm6ARo/
GGKR3GYfqbEVKQD1hhwoXMtcGSkoLpokHfAjGJsaQaq16bJ2WOlAT7gUYOg8Yf+APRlGNFVNzVtv
mcM97w9u8AQ0LlF9IY07tbaQpo+kYPB4KfubJaZSfKoE6uOMVdVYz1YCmHnAtnivsaGNOGzKp6NV
AUljAMwdnlNM+8L0cj7aXXSzCohmOuquZ93CAO1p7p7yuKsfJZhaj13Z6psgKMrPvGcoHQMEJEA+
vdW/agg+eiugCPyzj0Ujbhy8hBMSXI8KC2xJNBPfXIwIjgLzpGGIPeqqszrzQ5uV7F4KAsNb5UoN
F2WSLkPyXCkoUEdHRc1im/41ebm5XX4G9N+OKrwaj/58/nnc/YDsGGBysRQFgNR/+QXVcdQcWZ4+
JHxIHpBx6ah6hTBPvrE0b/Y6lTKoYQ6q133keCiysEfAZSjpGwavKmdQKlKVL9zNkZlNdRJ93g0r
p9CaLYEqjDid3IIJzlhFBuqqju2IKkO9BBrNjMOQAYmR194LziO5L4bU2VMEDNlDrx7Yhh7rJAlf
ExtFvyp8ViVRdGIT0oRo+E9GQMO2NzgIi3Er6IoXFwfodGQjzaR4qcNRRUNQ4y06RXdsaxEY4Rw8
0qxYu+SjFVwAwuYC3twYmr2h959pjppFJVPKw9ht085OT7PBomeXHrJAZQ6CU+XvzlbPx+CgD+55
NpuYlh3q3LsyFH+d49IJzy2g0s80nOcyBDIbS69XeJTeCki6KP/OFrkkT0IrrN0/mpLVshi5Q6I4
3w2sffytS3URpPY709QG9n6CO89mkS6XqDVO7Tu6AMChrC2fOYmz09Vd1LIHywemuj0nqpGUhoYC
vVqGlMa2KP8/2WZF7BxzLfteMDetvxdgSDvmQ8WBHZhVyByb7P3NXI0SS6Q34lEwIQYhGOggUJ/a
INsGZlFchusRtQ1rQDA10+cR5wRTnFyC0DUHH5S+JSryLWdb6J1+SRwkr4HJINMvNOYp0IIsnLrQ
lNu70zxPw9zLcMZgz+qtB6SSuUvCKXP7AxPO5XeW5KiKx2ar8JJWMQAf1xFrHJ9q5W/K6Kk8fmmW
EvyyHgEyarSoiYoBI/s7ldlNNAzmoZA4dTCH6aKHwPd3kWrsp3UVXRN3eEZSbnQspj7H0YmaA7G6
A27WsNxUIFe+0hw1orMdUBFrApvwd22N4SuJOpwgZoEDCmerew7bKjouZuSF1669FmZebmpwjvsd
DlKQ7Ozmr+XoviAWFj/QCDXjoDCWSGWmoXCEdcCPLlzXrM1frYE1T3nX+QZvXWRN1giA/2pajl21
I92uDW9NUe/YkikJ31ceK7Ax874oXnEO1vp35mA1AW+AWpkp82pANf/7yl4LeuVUy790PB2RiIPG
An/83KOhMN3hfo5UjMH8056scvuPpuCVVmld754X91UQy//IVWP3qWpcB7q8xx0P3DQezqjuoe6m
uDTtGJufD5OMPNDBuOwQhQEqqX4i8Ri4w86YPDQXFtOsMUPtLHr0pCAp3iROMwQPzZFKrBB7Oley
g0rVmTrR4x24jfBJSXyjTpoezlU2KtVgvbhY/NCc5GG2YUkmwNStkH/UAiSYfS0e7j+AUiQTUsE+
6c3D71YilWURMmsoAgqqkBA4sE8dwIhxXsYuXqKbT65qGF7/Dwbgk1ZlW7+CIVyVGabI8rCBKI2n
nEBp6pVGwvDaM7B1XgC6hlB9G9n9trazHFiTPw0yLLeyExbsyYIE/+CEFGSl8T1u7P0OWWXdbqi1
dmWrjZupNnjUyDDjAK21d+6v86TGVEFThxycRT8OZHotULO8mhKr2i8CMkBdfOEDrd71F3ckWNZn
JSAlEtAFbElAeq6BAh91Ed0ErmwgdalNao536UwtTnrLQsviADiINbyCANOK1lx0qOdYSDhEsKJF
8Qs+M9IPk+OE7fLO5HatwI9b89gL4YIZmh4raowYr3mk4WDYo3fCUax5HPhUHFD5twLRlYO6VWpJ
aVE3HPDaRCOA3MZRAlW90OxdpRuPNMqxbcYxqxLERWtXK+pSg7I7tgds3uFGkGA7flpUkiIKTjSX
knEfB+ZhBPhLrxwuelkQAliIxvcmQBCzjkkb47kEk9nNrKiWynoXyUHLmHpVb7on92YNIN6OsT+B
5NSP6xFHlZRF042hYg4rQrz2/sy7wamI8HBuNYLlPZkOkdZ0yQuQRNpV2EThtkszgLaQOuXRIIMD
57KokWaDw8qHAfCLnGsh+BkVHHkGmAjDajSAkLu8OGsM6TY+dedZQ+se6tYp9041FecRVHaAf126
QlbNFqf/vziplCdSIkfUW+ZQO/bAUPK/v5la3FosDLHdfr82Ms4d+cgnJzx4ERCRkM+AbNgi1sNL
YZ9upmJKlS0lu8RRlCsSaWNVDKE5+mRBTW86IDKXWbYLlKKRWs4mbIAT5VYtAyxMys4J3ljmHqDr
ngOtzcF69HMqDZCf6ZdF0Zwl/8w52+ignMbpPqCW+xFHqrmRgbxcDaep50+6hZKycfIKn+ao8XoH
TO5VV+6WOV7UX2QaVaA61AAFOnbxSudj/UgaTgbEsNK1D4t+29jiYEwDSP/UWtTYfWPiKKK0/OWa
cDKeggEjCvekEjpAEw9C6yyBpXTKJ63dJw7f00ioKXsYWLlifdqetGJsTiShhpGEumDAtMoVdUmJ
C4b0A4RMNmS4CJbhvQsaU3OzLP4rmr0KGt6sBXTa6D+exCiB/LXegiuaR093QbDGPcXEcsegMNgI
NJWmNF9a4BhtsJV97Lox+AsbrH0sQ6CsdxMOlVFsHCO1/xCaiZ6shvbBdZmIV6ks/Cbogh9Ooh9y
Xpl/lYX5BPzN/hurum+GZZYPQJH5LvqmeNABvoTteADeKLMLAaeLamyedsUzgqXFcxWU08qTUh50
PRfPJGiHXYQC7Kd5gGQUkNHhSHsxcjjekOIyE9sUKdAruy3ZPm3N4Kmy5NfM5iUIdZH8tE7DfYh3
jqdZZjr1OdHGZzCXPwDFMgZYIUwMMMXthAB7U+lMbrKOXFtbd0FjbhvQvD3hoFF7krn46riZPPVV
VWz1vqz8WNn+3T9CD8/z2tx03/w65os0J/eRTBb3tDqtoa666AEBngIfWCbbIkhsvLsEtopIOAyY
a7rVoYDbjcC1btV+HTfBLjIEQILDsdhWDCFBGqbZ0O57HkT+CIDmD4NkgI4MHBMbbSiHLd5B9Un7
pOlqNGTdEzDOtySjhj80OuOv1A8kANFFfmyH8hSP/bAD+Jx1bFRjSwGswSnD27Jd4Y/Z5rj3k0RU
U8DWCEpAnvZdpe9JhlRYcFeXec03pDZ306n7ihxsbzP7mzV/rrbY3SzJdTMucH6klqdpZJln//XL
mLHPf62nAG+FZ7mgrACHOCgFfy1FipxAr5H41Hw0OsSG+y7lJ+Ap/YGKoHAXZXiRCEyAnH0bjcHZ
hXH0yGvTXiN4UYE5VY9egIWbPrgdXhLVaGAC5c4NXvsCnOzuaY4rDeQUzxqGFcYvwJwGSkMdjfsg
0sXprb5/XIP5gj8E0v1RAyjxD0DUs31eY5NMQxx/1r5mtfIA2C8k3qU9EsjB12qk3P4o+ZpmHbPh
D6NpzB5SMJ3vXRf7ahKSBz7l8pCVQNOpkY46H8J0Ac6lZZK76/mMhsa50bnz+29rKkqmFsyuFdKv
V7WCzQNE9ilnWv8HiyUgoKMWZBNJ4j6hyuRNIzdQgcXM+InV+rFVkFgWeEAPZil/mGUCbgn8i/hl
CJwgLVBQg/YYmWvbU7XKClNrUE1ZVOxQJs29hZnjZXYmg5kaT+60wtCunaeVZz3ND1WlBVdqaL4B
jB1AKzUd4QgIxlJqszRQ/6iJCM/LPEdSyREPu0+60mq7zlzzJM9R1SWzXWcnzrowXfnM0lQ+66nd
IBKh2wckcMhnGY8rMxDGw5hp+SNKEFxk2iXtLigMJB3msnhEhh6QG53oTBrLfJMO7ipkst2RWtYO
DNChNmh3kDPmJ7UJiB1RZueiiQoAPnvOp6pvDh2o2v8aAcy4AtNl/ApM4mnXWApQKE68J9wNcOao
VFIvWYeBU38lb2ZeexfHHLMzsBWKTaG8lfCWAq7qL1Z7wGAQUfya2RpQQnP5l8HqL51WZNdhmoyP
Mf5F8jjXXkTNwtfJsNaizY2PoXc2wYo9AXHRH+MR/4Gq6VVT9ApVMUbNBI2Ggj+AZ/1NIzXTBAW5
bbafpchfZ2DqxLFdGSOqSw5IEmvRKzIs+JHAK0yEn/QBuLELlEUZd+DOSCsG6FIn1FZAakQVnp2N
4B9M1VizBd7mgvM8fHfj1ZZ7meeCDBS3rWOz3eK2KgIc5DrazgSe6lMYIJceSRD61zgttq4GYq0p
Sp6KTo6f6j6R4HFtwmsDYoADkPE9hbFwbwSSoOC7E2VPjTWiXqFyDGeXjMWPumTVgfBdww44T6Ba
WKBcBxdZ1kONm0rc4nR47eJ/bpXilQ//kNnWKzLrij+QdQXVe3YCe9ADsHOsq6wdNs8PQAbeNiCg
XC8CkgJcCYifWaDdOCFB09j7EaA458U58l7sM8KJW1JYHPUSEHVaN5jgIfp5IaRiCMsAbuXgbu4E
gdE8c0Bi4af38zJxPxsebP71zrce4faVxCgwC8sGIKMkjqp28IHuowpuftrTx58k/16xKjvczevJ
HtFE7E/f1Ustzo5GnX9cpsiDzJx+E7rcu/miSNA5wI7oLOnsFov5Q/LOj7NeXpbPCNxm8yQUJ736
PpZ5VoU60pPD7MY5+UDxeraWop7u/wpTrp94mRvgdfr5zeaeit2Iyl++KYCNJluZgQ4KNYfmhQfe
V73Fq0peRSAcobmoN9CtPiGRs7/QTB/V5mXWsMGPt0f93ieaw17LvJg4EB39CbxVvml3sT/bkyHJ
/3GhxUXwgRajifka1MVRjxasmPtpcTiUbY/XoQi3Pa9MLzLGcemqMD5GHrAuaIohIzLejR3AGkun
uaQIbjV+EofpJe8ibApMG2wWYA8DYcYiIjk1Ln7nqyq19Q0y6gDduEio17nhCenjw2FeGTtBYEGR
hBk5w1OsnkdZ4K0RXfnueFa2o5s+PQimgW8MBF2urXoOFB1owaxHWU3yWMryc5JqzWPiibdGt6fH
gpcNopU/54eOpSiYcnE6QmpKkHkau+ZAKlUzfYgc/VE1QQkaAy9GessioJWEXX1eFiEDtVIbTljp
ffHQ81DOqlYibySIKheQmwLh4AjQG44npucs9sZnZCYNoPMOBb5X7AtpLoyGg4fdxAONChxSHAF9
koNjGgbUDKGd4/WolXuyAr9Z/1QCk+FdAVke4Q4YGaG/zCGO9ofRxuJMU1qFKrlcpK80ogsqY4D3
YVeAxMt3RwlHGlKh0nvUVGfb5h7ZikifUUOy6iWyib0iyo80lwZueB3MHiTYP692+YzL53a78RBn
3e1nzLEnvvmMga3nYPg25J6stFwOT7hpLwuXhhnutDSKbj7jkOg3n9GMLPMsuwNw36Xbnirxp+2+
OCYSEQIF3YxEJxzrVKIL5rHDswBKGFbpMMV+Ll4N5kQnFOXgjGbWJsMW/vYmq+30YhvTa40w2IiN
92OkWI0a/M6Qg49sUhp6zqRfMy3e54oBCbzt3QuehsPKYHZ5pKGH/cshaxxrhVC0V6713N0YZVo+
aiHc6UCSRwGdCRhOZUvuOFjkSUgrkLu2e7ugusdBP9WWhw6yb90oC3dUYD6Xn8fvk/2ISsuNEXZv
SjOEa9raciXmEgSjG1El/9BzK9oVLhhb3KL3Do3e7OuowzGJmqImNeLoZkhqHKUMd/PZuwFZgQ8M
3jx5owbY+aRfkRktkbYXhBa1sQcGZww+H86TI6FniQRM6JZTdmsagnkO5ODjc6g4HWkGaGhsFUg9
OQI3EQBaHui57vTj4plUqYmtErXVyv/v9APZG8/QtxQY1+w/Ak0LXQ93ouTMk+S5TawAG7nMsNeO
VaJ0AiWa4Fi+7SPrIThS0yvl1G7HlYzbyb9V+nu/iCJtNruVLc7mhSLdxaIJtYCp+obHIIpxXPBG
gXHLPNkpsn3MOjLnRn/v0RxJSe9uyDwhVwkzkIGvLH6nR4J/XwP4S8+jTJsdLVuDDF2uyOx/uAzS
K2uUzWaleVg+xu9W/N0cLdHoSEZqkuP/8CEWlarM8GuYP3LCpn3m4XTsv7/LMAQfuA7C5kkBWhmq
qRUQVqg2ushBODYBG/c0RcI7NRLUBFm12MYBlzuU177O0nd3ixfq0RKLyuI+SLxmVVRmvZml5P7f
jcmXpSMHTM+vy5XcXe2yBPUs1Ff441TzbWxEO7vhQDBQWKYoK5Yn0yj/ugEuNRXZNzDAtssca8Jd
inP43xkJmWtrzU7cVQbSr0uhGsvW+otogJZpWKCHUCOUSw4Xs5+s3mdWve/N6QNQDJLHRBfJIxCv
yryXOEBN5VMKutfHGImfakDT5dhnT/JUvavQbNOvPcG8R9IDV67c2h2eTRZrHUTArGmVqxsbNanq
haYEafDvxNJ0cH+r1N3TTViyBUA08HmdmG95nQ9/TFF9MFxhfGuSEQDX2MJdpzHRTnUkbL+pi/Jb
k61IodeBZll4vAErEauuyPVBGpJm699GB+xahsw/lXheAmvMbg5DHuQvKHf6QZZxmn/LzMB+wWFa
eKC1C83qaW2Hsb+tXQyx7aNIblkb6GpvawMNu7rWCOOtjaaOr66L1OOwAqAzDsG/gjoa8Zqq6a6Z
lOnRMgrUq9eFeHV6M12FKepHjd6cdVGJzQCoGb/paq5drTs9eKYshKADsNwUp+6ehhmOvnwR1qgt
nxpg1CrpMhzrCPGOd+XFFhli3UMzaAFQ9oXwa68Ivww6wCQ4MwF56WQPtZFxJKdhngEwclUXevXA
Oe+eOi3/U6p53M5B6AXk5hP2/fkHwGrgUALz0mv4pksie5/hZPUzwkY0bYFsaYdQAChWHRTWAZVF
rpPJsh881OL7lsAWi8et/VAXfcFWSAerLgIJDfOQJJnSthgqOMAErCH8rhRJ0qLs7lR4xpEckt4s
DSxAsQUGM3aA/S858NNdvsfZ0tfZV1UAYnh0qlfZmCBeDLHtG0ojPJVrbuDIpW3i5tloYnvf1aW3
oiE1wM4IwFGdmntPl5afJ67pN15kHuouGtf0hxFA1j20akjZIsuQ/k40bML8VnkIAJ292JJ0USZX
JAUdt3n4H2zrMPP7LrKeTESQ9r3Nkx2OlOpP3RD4Ofg2vqL2OPXtaNDPUyRwfARcV4QsIdDs8g93
cLyXwc6sQwnglY2ZCfdLPCInDnLRg+07yPoQTHZF/pwMbCPi8AFoO+MX3XbxMj7WDEhqZvrkFjXw
4BXYgSjSAvRr8ZvAzBB+IUEThsVswUOcQjHUJIB4hJUsAvqxzkDvAmpc6lFjNtXgl40AB+27AIyH
f9ObldPhRywNb/ZEar/zOet6p9gbojNpBbVA1JXmlwb4HtoOAAuvVuw1SAME5ZuFnBQX9Vg98CwD
Y180yPJZ6WnrXWMx5hu7r0q/im3vSk2KH/p10thTP5XucZmvA2mcOr070xSZUy8rQMiNQ1ETBKvJ
tal6xcAspb7SIsRMTKfw0rXdXiQQqnAKmhTPqNkErZWJ8vp5qOacsGWgk5y8zTLX4y3Q7WV7tlWc
xC7z+IrE9e2iEGoxSqeTrl334JI9IOIbri1bDidcfYAszMT83DgRCIFCkHzVwmwfnbpBPG0wjM9x
aeQ+DviSU2IY5cci0Hya1ycr2Y1RWexKZV9hA66FRf8xjwvtmHUMEGBq3nWiCMVmIOwANrMFDCpd
rESi+KwrYIlnE5AcRT6Kq9EWHuD/XeRfSM6+2LYNUL8q//P/T8NQPtgvPprhqZGIzxFHVWpXSE7K
kFKL2IdiqbLC6TN3bXurq5HOsx//gbvkuHcRNB17eubqQFxizAFy2V2YoMwtBrQaO31pa7bNkTy0
Nodi+OhoobWNMhFtbYScP4oanJMBgGL3JO0sQGdXmYGXUyUNAvlJAKvnSkIxmX4whv2LmPrg1cnD
1Tzd19i2J+UjmUx4nJ4LbQDtWcn7Z459D9IKweCYSgsnzYNxxMM0eqFGWrJbB6Wdgp4Gc54Vmw8e
ztloREYuspzWGu40+zH0Br8zSnCe/bpDag3E3pACMW4XAW14cFAuan8RV/TCQNulfgrzzRRiW6N7
qTw1YStPnWpoWHoluCa60X60mFHuFhXqLXpkRnN968R7bTSPi+6dGnhj4ZPEfGSPeJC8OV703pZV
l2G5csvd1t0DFQ9pmctCdM2p7sTb0oynKwqGpmtk4FloOZHYOnrcJptIE9+Be5zg1guVRW8agFhg
VePZzAJ33fR6sAFTWYWtoGbk5xHBhqnt7a0EoMeZGiviz9j4KDTc0F7HqtwSe2d+1Dxb37G0OI2i
1SyQZKB0EidOeQA4cOj0VINJs4WBQNDqXmEMwcu5p1kyGHC6Xne581KxOr4gkvu1QI7vqyWt7NUD
t8Cgh+UzTYkWPzFm8fzYoWLvNZQcFBqAumM9jx4N1ZRu1ODouGrW/TBEj9SEfRE/ajF/ElMcoL7e
KDioyLroiKyPz3dqyJvTAODcXv/j58gUm/xN1I4buCykALuWjng28G7usLGnUaAkHlXAL0AAbM8I
gSG/ntUHD3FqhPtFf3aQRduuaOwmBbrCAl9IZAEFYlGiHgrS+vOsw5XlbM6cPTCa6gONlvnFdl6A
vDYBclHuVyW3izr13q+z7FHVFdooM484/+GKwHvNdGPc5racjrrm8QeGsIUPVP/gS50BrroGQWYC
VUsfkE4v+bhFSPtNVdcEuNxZGnwx8mrTB7nzF3KiYjvX1XbH9ReAnLQLkkdvMwPeKBhX6hV2Ys2a
NCRMnKzDvuRNsyPgnEUr0LyHt7OPDmx/G61IShDMIfJJjW1GF4Eo4wONHHvqUM7jiFkjUlFSqWnn
Ow2hBWKdjCXYa38jpRVwbpUK4KD8zTvZCksBUDg8Bd7TBwv8F+k6BNvB0WMhnoRaFD67ehM+p3no
bpKKTavIA+BFBxLbbALEXxAXSEFTQ2KzFUM4VfP4pot3gTj2K4DQgr5IHEl9AGyP8UTduYmHeu2l
KMahYbv69/98ZrrG/b++7eHo1PRcE1kdBsgqfg1Y9xkXNUAnyxfLEPwY2MJCOfho+GnUFMgUTM0r
Na0hpnPhOdsI5JLXWc0otWAn8qlZsaQT6WZwk97vbOTXkUkQtG/GSLovUHJct/vFIUnVQsjU+ttC
YYqN4rs5GdFiwOBvVjSsnG9JW3VnynOkfMi2jMQpBb83TVFzk/hpFFZB0iV3cuZspPG79MaCTQkA
2pkJYmFVGcnAp4f8AdVFPqdzFKqhHndUoSRJch2odXrEb6QT1UWiytQ5NlRsSYbzLJmPVHK5+Ewn
8SFMkMaOELm4UDMOnkLWt5ptoEdaMkuECZonMXp7UmlJeXC1XoXWxaXUw++9JcA5qHW7PrYzPEIH
8dCoZi62UBUbStgkMUCv1bwpAhwlNABV6QsUULqBN+0oV4BleBD1Q11faJjzZI3zIu91ACbnE8Np
A0hEkGCAu/Ux7wG9RFrkQ+trffaR1Omtj2lKwRbMvNfSRd3DjEDHBpB/VQqQnBqCHC+zqNqA3hYB
JyVYYMgd2YxgpFEY5gt8uWEH1joIaoCtId98M0rwbg+tA7Q/si7ffd85oyGZJGqpO68Al8VSpHPT
VBYoLREVB391daBPXI7B57jL2DW0NfMjbpX0taBGzX4IqxqI0yoNY9Kxl9Bry/YR2cuvWhPVOADh
X8KpKz7bQYYs8rJsXnUQOeAkpE8fo0TTtrqb1Gfk7dmHyODpoQdqwyXDi9QW6MPhE+uE9LOpaD5Y
ZWuuhiKtvqSG+9qA8+572FSoqUc4bDV4AfBZ2viHh9QtJMKcY5TNnihMnCchTrErpDDNQWEAWlsr
/MCSAwWObVfypzYHbATYQskg7rp6jx1RguMLzFED9MQ/sX1nYIcdXLHrxDj6RK8TWTxGUnA9+sTF
U5rN7bAwK3drenG+64K+fg1K4KTi8ObPoOCfsC+wXm0hg50x8HT/q0Jffgb2EDtVRAWpu6B9BMd9
fGHJt5spcAmLhwGFjSurRTKhnXzrwhBMK6NegDh6/EbyBNCS+G7Apkj3A3C5ejWAT+e7iErDnilc
afxTON8rbvLBIQBq25vVcp8hIwQ8LIBMToBGSLVpG2NbjqAUeI9WAAQqzuB8FWcHlcQSkYdjSoJU
6ZC00PVwA+4/By8biN5iY58PYCBA/hLZTU3H9Qt1eQOupUC3tq6FlKJIc/QPBb7aVS548WPjOXX+
oxvKBNkxxfQh6Vi9Ad1ufsnskoNtLtG2Rm4hyQ1fOMABGeoqqlpuCSrUrJCCZ3fncFKkhgu4aIUb
kl8Z0l4bA46C/a7sN0YOlD5kUoMa1lSoQUszKYQfGuJwbVrFAFf2JRumN8Xf2tzIb7rkxGmrHzVz
e4AhZj+QzD6BNgHwzycd+LXxlmlRdtKCDvVUapIamqujpnLX1JXUBT7+FQC5IGVtPVT7yvYHcc2M
mheb2yLVUMLKwTV2boq1Juomx6uUmpuVohrdeihDJIQ2K4S0lYTksz3nsXbIK0DgO2CVvZV4osSW
vkBFsqK7S4hFL6P27/164thshIoHz6vYUTPMGCSrLtIKUQQD3KUskyC4V+IsKXZ1EndHDuZO/FcL
nmNbZqQ+MjPZhavsX6RZuOOKxnoLPiM9jnDAVw/VrhCsO2Vh62d9y0fkpiPLd+5Gpcuwh7C91TxO
SMFTCh54eVeBYxQr7BSjNRuj/tpWdX+lnm4DWXWyEROhoYdHk7PS2uJHyMdgT3ooagMMdGGPj91Y
GcdZhbSRVLsFOs8AGPGf/mheA/1vO44Py3ST4xEmyz9jx+xuVjcrrzgj5wWQ2EO4MppUriiulWRR
+WDF4pFCXRRPa6P8xUgq5zIHynrD2QCBd9zQULiAT6si+UiqZPSuT1MZKEY2wegO4PpC8Iz0lX+H
qGtYJl4An/jmO333PQfaQOOLN23Lkd9MLTHXozF268jTBpxIoRKDmj7sjhOOTi7zCPjKD06F5Hyl
QKUWmiicHZC3JLIefhr9kyMpwLNGVkhHnR3hddbxGXaHmzYI98Yw2EgPBzoKNWoqaAr7QugohK2i
pkrpWRdttP7CzQ5XpxBVEl3bcaW5ALP86o+NctOyFmDOiswhK1O832Y4OabNAjWy1oFWGsh5asHz
VFV+6xqItlutm1y+MkSQX1KQPpKnxZ58SqU3Y4aSP5x7bhuHaWIDGPu3JRc7UlGuyMu8Q1ku7U5P
uZqC8EMvrAcvKbuTm7Yb2RYAXRIjyCQyk5cruxMewBKQ/n5iSQDcOerOs2REY2U5DIBrmgU3Rm9e
DH7QEVM/2YpcFP+aiM4HGd/1VtdH2Hj8HOtmjxB4LRW4u4F3RaSFubt5MrLb85BbYFIp0w+ZabdH
yljMGx1JjSPoyHoOunqVyQj2wLc8x4zjRR6/Z21OcVwEiVHtw9rozssUtwGmwFr3K/mwRhTLrFrT
bNaexuWWljELHVsiMHCArhlPkAah7zP1WqfucXHgTuadnq5IYJs9ttcknruWwI3NSli8pcm67YFQ
6ej7SrlZfFHvbm60mnobKNcxoDdw4Jn0KL+1UL+7+T/GvqM5bhzq9r+89UMVM8jF27BzkLoVbMve
sDz2DHMEI379d3Api+3+PFNvgwJuANqWxAZvOMfMeHJyCy+/cq7jgwE95kc8pJvsdwunDNq9nOro
rAH8xjeNnP+swpcgCcQPMzULwAkmJp5EFYruw9wC6IfLn5vEHgB+ajofpqjULxD/37YeMm6eH7U1
Xwt7m0yi/WusuVgHrR4+ALsyfvSq0l2Z4ZT/+M0A8MJodHL0y3vJAihzDTwtUvmGvBz40ZroZ2lV
fFuZbDS/VFH6E/QCfOvaCACvTW6K9VRq9YqMg8AC/MKHHxnSKlccaSD6+6Xtl6naMc/4tB2SjUz4
hEbeXF5ploc/gcRUXWhBA2L9aGbljdiFymo29fp0P0QJvgqUu+xGeZ0cT1zt52UrMtfjbkDxkBT7
xdKNeborUAaJF48MGJ4aACDRWIOmVHVA3fUNkjYZotSop+4PfTyOaMJA1pIrrjUaEFp5n0nPzSp/
0dype6lf1U19dyen5b3vsuuyH8kCL5vWRlrqK1bwBzxfknOPO1ngW4auraKhBkwQIGECXx8lB3Rd
4fjz2kJI4xEVMHibVuYjN82riPDYV1vQioZlm3lbgHS8b9OZzEGdNzp+NYUx2KM9vVF96oQj2v62
ctHi56iOdsIfTZ13S1opP96Ll1H0/T4SFh7YbYwmWjUD+On0kDTAaQx6VPiQgmSkpYE1sEuRaFq3
bd2tlg3u7Iowt5Fp4cN68V026N0KBEHFFycVqMcNCmMv7DJ/tgctf0Zx7AptKtmVRKAiMk9JB2y0
yParxNkAJ9y9NIi8vqhs9i6XiGo5JljGGjMG1VjlbhyrdS8kWizIgWQfeywWxdC+7/FhQXv86RSy
+M9Tqg4RbqMcKvReauUj76KvFsq49rTqkRME7IVSoGtxVjQ6B6JmZ7jbUnbaChSP+vrmtWR+HRFt
pgGg29bX84uJnYDMxY2TPH6UTeLuwqjdRQaa4UBCaiVr5DeCDcvt8CuSgtsUjF6fgC+Er9/CYuqP
LPoKymxzNRbBeOonp/hSJsC9VPIhTCoA/YfJ7K5LGftNMwB1QFrOE3e7T7RtPmTp1gZq6o68Pk7h
hgUuo8IFvK46vTdBjyx/O4XkdApenjeG5x2Qyfwq8y59Dvo4BYCaxzYdXmHXtJwVMkIbnzYCr1+Z
oC79ag2Rd27dHwASt68kHbvUANtI/jVCvRXieh/7zOsxzDo/qivt4Ayts2Ee0sqpiK454/pr0Xbx
0XHBmIyna/E90Uc8SILw6zRqPaLugdx1gWm9Idzuk4EGZMUNQHeKY1Z23avt5U92EuTfgbolV3lX
VQ8s1Ef8joNdlxQTAxGadDXrGnsAhbH6dGOWiDLUUhTff/8YOgJqG5Krj6Fi3Od8GIat5YbHJBvk
hePH9mJ7Q7su0NK6m5eDFoEx1xY+LUGUEOBe+hLxxH4mSQOS4lWa1+2BlgLFVHuEeIYVLas0tp7w
xjivSDQpJHlNAxi2bvv2MKSPphpoxrqfkxcGZ1rgfvsuNkpAh7AROE3TYB0WOZnRIHoNqFrOAFx7
ZXvnz9CbvopF760XxWLHctzZJwa8umVnVPWOSK3qgJHljvHPctBiwvD3eJwECr7p00XOpM3/HJbV
0WO8WyxjoCE8iGCGIyymQhwA/QYSO1AgRatlbVk/QGjQoie9rBhuayzj+rZnXYPrloJLsvsR7Ad6
Y61JSIOVCFffenjnTstkg/YhFMji2vqZhcFmUDy/AbfwIqnk/Dd56EJO9sJEuH6cENlRTkDXmb5x
ZxqRrBDjwS3aeTOSL04fhxR4dztl9lTvYlXma5nVQdiOfu5VuTCJxkDUG7wxtutYVRaTbIjq+nEM
8ZxPJLBzSBZXk468Lgiu56Uy5vmAW/IUpz44m3Xw96hd1RlROurnxU7ERb1BEQrOUJ+CBq/R6keA
ZiHXBZEdSolfH5QLRdrgAEC7/xttuEhB2L331DnOS+nEaEWJuNyaFa92TMIqL7sHQEzqSI1KQJnH
7YOXAlmcnt8iz8d9NxblSp905A1QWPEQtzx9pCf5vTaaqnttbzeguR491aT/a+daeGerKLOzN3Tt
RpfoBe8VQPikkMNpFhdf2yCMLl08vovrHtS9iylZhdkUbjLJ+arzWg3sGVMMUjk0NAw+nvVPFq5V
e0dxxXltLuPdqCMY4VqICSq7G2Mey69tVzjbDPeFGdG5DDmIXnoEDg52qK9twnYmNOabac+Sn4C4
1rcIKPVngOr3Z60u9a3mdCFuuojDk2Kc2qCd126Qt8U6dazPSV5PO3IZY4B5hYeKd6ANza0fwAsY
gAkFZngij9f5JE5DluFpYYDqSXjuHnex4dqqYcRv2C7SHBBaqSUpkMoqcLn0FwnNPER8fT2NjN2i
wLbD3tPx7eDg4bprUwt9CGO21gsOLokiTnz8NYkEpF3rNnaj1EdtuC5FBgkKI5FzR593g/ilWw6Z
Yr/mu8Zpjb+btDqPnlf+zCrrqe6Z+1c5Fm9WATT6suF/W0NTfHN0ZFnb3vTw2wj0rCacxCpgabAd
vDZ5ddH7TUFRWkmURwiUcn360FH8dFl96JTl/59fE8e+IwpxQrrJrP+SEZLJAiEpgD8Ar1cRx0R4
0VrVuRM+yMIMSJ723rsc4ATRv8pdgLMu+9gWu9+H9tdDD9RCY7JjVnyhOid76hL8qcYXKqDiavW7
LvTCCwH1kKVaLX6pnl6oeMqY7OSqdNk4mGcdfb0rCVSD1cT0FIzbQ+GjJ7L5C4/rU5rFwKbtog1Y
utDiJtF92Ze5/iP30CxlyfoN33rVijF7eGHAD/DDDHSFQ/xs6q37ljajt2J5Vl1NqymApzpNhzZz
u8cBqbV10ibycxkUfzv43vkHXVVB1P9jt/k/eFPvPveBx9do98ofwyf8uuPyNdrmVUNj8CovDeeL
cKbv6mH9D7jpUNKHLEGWdk/S7syvfLDrFQf85LPsm36bWF5+Bk5+gPuHebuPbSX8i1cMH/vo/Yh9
akRjdN4ZWxm3ch91qKgEnxL/Gg5DBvIjzBIlC0Gk+nXRLrP/trvT/ut+ZIdqOnQf9g7IjC0XYE6l
l6GIARBlYaDfLhdto6DRmsZ+19Jy0bJ6QoNY6gYgEgdLyAFx++ZYN0BeoLdf1CQCrzDFrz3S/jsi
7KQBAf9PKCxkp4XD0+kewjFleCArolDH6B54K0/zSgED5ADoO4gY/U43PqGub8KGIcv9wQ9aajxb
0XGOciNF32efOgAe3GwX8zMdR5s1TtijrnecP04LvNWDPpWpb466ddG+hvg9u7g6gGNJ4DqZogC2
/2qSHpXBJOsK/P4hmT+t80iwFPTz5T8TACEPY9sE6eZ9Dy6TmPsf/rPp4jowlJA5sj3gX5SeaLBU
4NyhcHoIYpYTrRe1DB0E2gMAIOqyNPekWOyKVrhHYfoknk3vLJadaLbsTpvcyXrATSI80vZXJ6rX
FIDBL3XsJ004vsYDt7den9TH0HKLC3IrfJXJsf0esXpNEZi8tQE5wOXwWqYxusJA0lqGAHFAeqxM
UU6LaTblaAsrQmQOrcaZ1SQjLfhR0zPNulDRhi3rKNaPBVIcaNzU34o67+ZZaFbvs1jNhnLU32hG
dqQFrZj+dme37FLE1RFcSj85UKxWeW4YuI4zfPdSdCaggI4VRmzVDcyYAzpzlAfJE1TThUi4ch3M
d1OLntsyBwyOrZYksyrLAZ3OJ5LUQFuaxVrdeKhCAxkXKQZk5WtbFw/k42UIZ0Yue9+HvEYn5mof
WsR98YpKgPGVPRE7yJDxzK8HEOvENXM2PRAxznnSspOW6xFgRazptSqQsug9Xf+bPVWK8m7xacaM
b9DMLI7FAI4xVQcCcmgJtlmHH2gp8SV8li6e2ZMq8ACu660WYBrgneXZhXjazbx/xfe5fgIZHliL
uha/M2q5sMUXmrwRkZOAla5Z2skWlXgiU2VVt/2t6Pe9uEizbR3p+jrrgIjYAGNOZmF9rRHNoRUu
3POKsDrdoplXtsL4/N3yY0W6D0tkfNx1YpTho2iqqya7+JW3Njh6AzS+e1Euvyl5W8bxq1fEnyM3
ynYjkEUeSybeh6lDUhrRWICcDSHTQEn7S+PYDrq3QYuyWmSLMxMxWqTtJJ+1pED5u4c3KhCHbTOR
ev5ijWfC+3ko1xq2k/fbSWWaiAP6oF9yngePhaGLVTwm9mZetiMoIZXCigd7H4Tix52clhW+jyPE
vc6hHVYo6/bGvQJIuIK+GXf4mLU+LfE8m640y+KL16M9jSSRDfFk4tdBTIgMLaYTy8a9UO5kcqPA
DTVMs807QU7VZp8SRRIxUzwg8vdY2oV3jJRMEu2DDVnjgsjlhhriQwbIaRcwBPo320BnNvioTtyx
xTMNreehxXnogVH1ITOt8rObFSWC5ki1/+5EIkM3350Efg9OonBQsrAukYxeFRWqBPDDMazzPOUJ
AzhDXvSrGyFg1QC956FJC7dT6xx/DEymT0ZWiD0Z66B8npV3S13vGTi2vS3JyX0+7W675fDYYPhc
ZHnzOegApH+ePLwtbrPKHoG9Fmqui6pT214z0/G2FoKZryVIao5VJkCwoZaGbqfPKciZxrIA5l4t
mreOed2DngzFq2lLez1xees6BegGJFcQMchr2omfvaU154mL/tXlk7FOxyzf0bLTetQDWmJCSBta
EyAbj21kPNGKBq34HrAgfkGJE/S416K7+9dmRW29b5aIsH/902a6IxEGZgyvdxIFOVK3UaWA3wyt
i1BZVgeaB0I8rDMLGUzbDfSdZ9WICH8oaFYyj22nGg/9G2dp69iCC4RLeOid5h1J3+kothl4m28D
3oQI8YDFYpoEmAzsGCCUrMhRxOeiIRFAZemD6YIO3rfU1Iqt59gA+rYYUIODhj7IWtVnjS9q62QH
NUrmsQoH3eyPTguAKx4ZtV+hvPaBjKsob+KdpRkI6SYhqMrpmPkEWQ+K9qazts1YNkeZp0Z/bIBA
dOhC+7CcNZ+Nq1C+iTs98JMCILJ6Y1+MStXQogWq83VPUyQR0ftAGk2pef6zQ4r71IOZswOHivJQ
A9kuS5RyRH7Y4DUXbIgwXLbqOPgbS14eUdie75KhYr4VcsQa1ZCEQ3YNOvdcaY4qJf8lYmi63A3o
cfbJYnEIwC9mtYl3XERl2mv7JAKhcR/l+c2+3A2/VUkWH4PMMV00WQBrYzCmfwx1TJgrWTOBxNay
3eLQF4Pl+hmuvMcOGCS0Pe1HH8ANw8Z3R9RT0pIUOQqST5M7Pck0xVYkc1uOOA7y1LtlgzwU7OQl
9qltnXglp6zfUZ64Gho8aQGNN8fCAsCfXIB0CkrZHo9b0qol2VK62AFcMTnMFrScPGu2IDPaY9ny
Yw97mF5TI9A+DyZip72wos+8T9E7aXXaVRQj2yLcHZ7LQvTHWOuLvQ3AhkcjbYvNIFz+glw8Ygka
s74qXj9wfg7f0jwtfccV41aPE+s6qNRLVMX2Tg8nJDUpH9OVSMHbRbdp6shsN9pQPXA+5edZq7sg
5aIdAFqH7A0r4V0xoD7rAd66zGk0t0i8isvNYOA2P3VZsA09ifTtNL45bj2AayPqUSGE0Ao+S3em
Jc1I1jjeQwkAJ3Rqhm6L8h7YzVMyHJVzX8bRXquL58XtxiQX1XAqUR8ikKdFoAj1ZZrQyquWtsBW
7nj0l9bYrwlQCl+71MsPSdN2276t+696GIEEplzXdew99XVUvA5ddOYuks8WUChf49xyEALTyz0p
8wm4Q1OLbqlkLFE4PkXR1cyxIa2Uw4c72ZutBLJrnVb7CKF3BOFRhFsn/OSiSPwZGQL3miTmZ0Pq
6VvUJvqu6RK2oSXYtIWfgkH8sTdGQEb0pm8psxJVHCeTI2pN13V0HqA30YhwgonWjzO3nFOPJ+21
b+oedU+p+xAygCaTrARQ3hX4b4hECkT9aUmKieH5BCSjb7myGFkdHZos+cZUoScVc4ZVDE4bm8pG
DTk5Rzz+G2tFlaBkFWYgdK8ZYmGFrISFTgq4knp2mlAL4m3mbWjHxYBmNNS06Z9PKSYTcQsQzaYP
IxU3MRt/3WpIwjE+DR/LrOeANDKKHo8mKBIWJ6c6KWvwqZN17Pyapog675qx+sLdxN2XQIZfpwo+
ygidDkSYiJ7HaolMzvdWiu5SlV74pfjMHFF+CfsIrZN68jd5sFDjNxsUFQOJuNqAtJPG5w1CCwTJ
Adr8V1I1gyTUcsFGI9tJjz+h8bs+CTWQloY72exBGvwC4bVjsZyFaq8GBd2LfHbhqXUEhqe7i8y+
dVYuHoal701jdLJNRD1lNeqbWViXyJtts6nP3g1uPeY5+c0W7gikBQ0IYjvgtJ3eZcvmpL6Vzruj
UjM60S7zmqsPsnwaAQ5wXJRgc+NPalqTZnYkIXkHdOj8T+gcTTirHIGwKEH0s1f4Wl2kjVd3Mhzw
jIyPM0cOyQIbwBcAgTnNMjEBjjcGQNW6VW7k+29uQyGsE1mQ7ci4izisw9G9icNo8FzmnEZbPi4i
slWnkjuaQ7QTuAznZyI9+igETU++Ft3jpgbC7js5KSlITTNysCtbbm0eR3PIelGQ77JcfJO2+45A
YbqTRYE287szlu1TPMkOKG9GTdSvp/jsQefeuaVOB2LhHMHJZYPlH3Qns9CBC9rq/d2nC4SDz7N4
0RENrwGJhgzh/GUSVONWoJzq3KoUhAzj8eI6+zm/gHohtN14QbdGEXAKdivcuQGHYg74cj54XQkt
5SwWE/KrrIStbAH2NfryitDD5ufgvdrRkgb6pgsA3+6nXoqQvPr2K7nNT31Rc193hovjhRKotk5+
WQaXJSjRiLRgt8hoNjliRMEY+MkWxQCK04suk2IzxmkA8E8sSUuKqsNLnucAMP3OI0PVCsqpi093
ctBg22dZTOtlDzbg+913kidLhtUjbSvjk1kN2cUKq+Zh4ME6C7rgAoK14EKzoGunDRKFbDVpg8xB
v6G94F8sj4tdJWp5amrvHJlfrKyVIz/WAlFAJ2rBgBMAouthGfTOBr6FnjFk6XE725EGoMzuPkSR
RJDb78ZRaYdISlf9+xoAYO9+5OHK7kc1AIxQ14EECaYrc1NFIT+ga60693iM2wfL6cszrZ28ZSuU
L+or1PeW50XR6QzOy5rUnjDao2VqqyqUXbZGTVSxtp0qX/W9hxhiICZkdVCMdeok0KT3NKXBi03t
kAikA5VhywIY0nQxoRnq035tYfZpzVeLfjG3BgZNAnoNFFtZBzKZrW/cSSrxvYG+WPWJyH22Ao1m
eiLhJLXrFDn4piHD5QiGclJvT+v5XxXiSqOjXm6Xc1xUmFYPeHkdHedEA9MS95gZX0jZxF2DViD8
UaLjVJkII/w1nXWZFpTb0DT+IbXdTxK4P8pSutZmKPADMpO0PttqUC8m89DhyujG1XC8k9eoyb4x
mx2UbEQZrR86bkdvN+e7PYEQ9NB1Qbp3eW6dBHq1ARum490uAqvWCWwfeNMOhyMpaFjsaJmjXq1G
QSL87tRWVqKZaWrqFSlov3nrO8PFmWyWZYPf5wxBE7Q9//apbnYhD9KTW46CgbXUs7MVoti6z4bp
LUa/6Tou2vEYd/H0ZtRfBCuzLwnw4M5e1mTog4AY4al3K44/27MEfsRKuLgv242IvoIOaQDQIuAW
gpw3L7xETlbJrQ4IEOiJB12IWuZ5ebZ5Nb2ARLp+zBCU8sEmHX7NpqxcpylobHjUaW+pMYvrhsXH
3g7GNVkBiL4B9YJVrcagr8E7YovzNA2fZFCgs6ZPAKSsBpLTkEXt7ZJkWoAbuXofX8z+1dapjejU
tOAGUUfRQCfQWX+S9cWY7DuZPP3rlncfqRxBe46gYe8vCrAYFOs8w/VXvlSACj+GfZGcaGj6AM/a
bkhONMtHYe4dkHKRMuh+mdGyC+q2RBk8hHduJPuTy2KXMEu8O49Ast7bVTwfcrffskwmFLYyMIxp
reYd+6HxjjSb1JJmDZ6KABZT63l6pycfXnu33hrCSH6i1+b6TkHGhombur8cSDZ3y/mofze/0fMR
SBxaFRYb1PcDzBtpYL9UBG499RUA/hJ3Zqa440gaoVBgns36P64LtVNbmwCCJveUehpCXZHBkQPt
54Gq4zg4+4xxRLC5Nh46AdwjR9gAlQHpW/jQugPe1D40syFpjBL8byBglrMPyWgAXSIUWRGkuzie
Ej9p0Vgd4lvVR+dl7O50Vh7qFr2ArdebaGa1gv+l5nX23EYB6pjSCb2Zjei3sXo1X+40qCaIVxO4
j+Z39kVRaEO4QputNiuyVqAsO7bcAE/a2tyWYSlODjiH1uCyeqsVRDTiXahXyXJ8odeKpF0tScFR
xIL2e8fd2imDTCnwDfAtqGVzohXJxXgO2jp+okWSTtbZqIPL2DB0ZskiARdyJYEHqbzJBGTv7doI
vGTeNu6rEhXdUwHSA+0SAHoD4PLoXsAPod8MqeNuaoUqZoU5sD1M74WVwB0j0Yd9qQxswW7tEcQG
POME0hS12Yc9j4PmkVZkb5j4YWfDfETJR4OOmNIKMBDcGy6JPQlEWsG4bk6tu7bG1ESV1SD1Ew2A
CTBOCMQOq5blzmpR3BiKxgT3NalupIuThr7wk9l76F6KJ2AINhWAYol4vVXU7D0wen0r8yo0BtmA
u0c31kzwTktkeZ1zUL3QguwXK5oFERhg8XsCFFoz+CEbybaUPqTsIg2CcopLGjJXCUkejKDTZtZ+
yULOdotfGXU7jU8cgDctGhBqhhydg+IjFMOMaX+6mY7mWK+j1GM+rmf9SYunzD6Tl1bJcYXAf4qI
K4BgcJ1SdAugmgpOCAAAFpCmenTlKdCZSWllICVaL3Y0Q+8SCiw+fOFQCfy3tUWabxFhHctdDXD3
h1SrHvOiEQALy4HphJgS+jOndjOYJrCIDafds7K7ncVt3M2y8GN2Zzf97jvoHV4piv57LbVqzXIz
wA1cQ+TR68A6oA3eb+vGUYGjrEDRHtnHvblCx52n0AcrjhBrgywirVg9IsuVRPlmXnIb0UEJ3E/A
fKBqJA5R7Vlm3SFUsIgFoEmPnRO2Pi3JAyCiYH7C20KgkA5jhnsnbUcWg9bN22UKOLGUI7gzOP53
apGwA4qK3hp0dXMwYiYeIEEbb5VntbaZFBCNpgZSjLW2Rd+KA5gs+1304U8Gi3zZgxStxM3jnebG
G+v+uLTTZkUowWxR5p+jwW521Px61xtLS1IsbiRTXpMWit2d/KYdl+w41x56FFntaROP15+NZmp2
pJttabrsYoS4GuViRND/pmEuywxV2xMeqAWOhpumOlq7991yc+fcoqOZ2qgo6vAwd9TNNlz154Gw
DjFvxTj530343LxvwXcNIMHoyJdyzbA9464Fv85qfUCVYPRcEUsg6gWnTejp/1TNaH1TE4Q+rW+J
af2DiK79mmrjtLYnuzjg3cF8jkYrnwnc26a5hGM0fpatU2/Z0OzquqpWC3zlDLKChOA7nKUTN866
jTLAUP8O23IHdrnYBWAS2uh4aq96jwOZvfXcbd26xaNFZH005Vbc+5bev2tQNoG+PGXDVct53AB8
KbZGVBiARYs4rlI8Zs/OaP+IFNfWzKlVf2k8w3umhZGjncMIa36kJTpoui3K67JNqQMPpOzLcJ+p
ZrK64mLbTuidQ2UA4hehBkyKqhk2hmG1SJe5zcN//+Qc+3/95EA+gZ5iMFO5HpIrClfkx3cAZIbi
//0f/f/WMS8TJLmBsF0a7nlgSMyACbACA7TJv1Q5Q1MQGnnMVAAG1TVAl6CVDqBUuYtyYMGfI1Tn
o2I4qNwTKlmfO6pRMGTonnpbPEWpEV69CKXnNDMaiY4MaqUCWPfVVQMpbNQ9WQCT8XrEZP0gwzkD
b4oVKZ12SvE/UcdfbKCcIB+nlsB6Zcca5NiB2oR3AqEjcBv5xA4LvJB2x/ue+S6xwwK0hV+S/jBT
x6qUeqgS6Fpp9+h6jdv9bEZuYsAPBJgRwN+PYuFcOJvdFl9DudlF3e55Xynu2RZ88//9U/E073/9
WDzHcjXQerrcA1Lv3R+Ui/AVA3Fo+FK0Sb+P1Rs+7xoMAny6q3mq1ovGTtR7XloeSLnIaWl55Vj6
ixs45LAGWC/Geb7o5iNKHfAGiamhQO3j8FsvsrfVR/jzLqbrZfGWDCrUne9i1sz/ArQlWAcXvJe5
NIKLQP7zKY3772mW1l+7Ycg3RoNqalpGyCQHgJIfzLA4agOb1iQGb0uKDtiIXcLGyhbvpDbyDVBv
qkPDUasTeHi9R0Zf92UUejvCd55hoNuwOLDJxdVa1WEvCgDeI1JY6OdFXpoWSsVbT6xJRgNrJNAG
OyTp9RwV4CSbz/FQnL/YZUjlH3KJi8SCbE3aQhMH1/a08yKv1TlVDnaTBdq6N4KazgHODc6hzzki
He5PffF+Tlu/gPuqfgx1RCIVvsr32OAvqgvk1U1TccgRq9hqupt/E8kP0rc2OtD0YHrqbPxeKfCZ
UA2iyY2V4Wr2jmRpaGQXZUHsHCSqlQV+Zd8tmBYCabTt9qNMpZ/abg8YCUUgY3Z/44jpOtPHIE73
EHrTozUoQho3m9gOTwwisGYzL42Vh4AWLVi5nTllFLFMy4x/komZRyKJIfmvbWeJied/Eo+PRE9D
ItQRvm89H4zy1Kdl62Wf37cmOd7NEz0DMHDcg8zDoZFZKOkF3wNIR9v40Maxfp5Fs7prLe1MA+6J
0XmoD7SobIC74F3Q2HA3zs4DOqOiGFh6uErjTkwiNbM/ZneyAOGDkyeAf/LLajEgmdX1oDylKQ1T
U7XHvBUrNhgeqOIH7VsDCJM4mJpvVdfLFRIV5jWr43wvGPBFXbTJX0Jgl67R/pC9Idvyqk8VGm2L
uN2CZSPbDWiEAOqC5nySonS26FXSNrkb8U8TM7otWueCWStsYKK2bKq2LIAxEn32pqksbUu+AUPa
frKHcW0DbcbIwvzBrIzsoU0sCz2oakpC2VruSuDlcW1GNdjPPwzrJoUhrTs32IGoJj1qSruYzDPl
NvCq3Zu5/bIoabtWDub7JijFB0J5s+p+TGDm2bQIjly0RATgeyn0L6UsGNK0vXmhIZ2M7oJE+mxA
th0K4g+SW99NYXiOT2Yys7IN0GKK9Y2w7ZASZZFI92SD3VH1YqJpIs3B5luE4zHjRfHJ7NmRumHy
KXTXKN0cAYSjFZ9yhFFMvNKd0L5Urj0h5Hoyc+9URoFzFSgl8cUwxn+Fo3zTZIUagE7TDmi6S7ay
7/JvXo/qe2VAnhL/6tmTTfjOQh1pjNrb8Q0sqO7sGeF9cBsbeD4oTzIgz6pLuq0FKEgQEePbNhcM
DUdVdeimPLrSYFaoQubARmtEJoqNiVYOwKQCIH8xoRneTVSAUX/EgxU7CREVuwn0dSC9ksBwnW1K
7a9GZsahV5hqJMrqbDi1TvBAovlTZIltr4AewlGQ+csuCHmKa4PVhMbeKYGk2kiHsZXTutqp0TMd
UHcIQ/nAiUM3VqUEJCW9UyWb1Bi6wyKare/XszdJaYusyJ47hZBNIgnCug1qWXBB4kAKMdVQO5W7
msDYs1pkKHkXJxr+JNMUrAhKaE5NyIMd+oamat6PPJZNJUcIdZH9936kXYzp3Ltlmsi3FN9K56pK
8PSTTqYDosjVzrjJJsc89za0Irk5TNqsJJmmzGjW6Ul6BATXJrBHP462bgb+iArvMqcxTaN5RjJH
KWhmeEFc+nfqP7ncyTg66kq/st16FU+6viI17Uh7Sa4leOsHYxySnO2JBk/R2AE2WFdN+BDSminh
slysEV9PUQCTpGuyQ+eYeawApfkNbz8/zCgaXoQZ4C8B7aLAza7zN3DroQLTQkjLs0All2UoSosn
59lBGfgukWkGarfAvFouCreTcuh/jOyq653zk0xbFAvcmHJeWbNpmkX3pkYKBKAEFGO5YWY+YgMx
nuqgDjYnlCDRrALA/YaNJVvdKSb0Yx6cmr+SLQA2wUJMJob3BS3OwcMsmuLh0Yk6eRyBsnxzApku
J+QdsmqLjGZ0QjZ5r4t8+Vw4xQAS6QPpuJ0VoB/9/d+QiyhcBQX43bZ1BfYPAEo9qH7bI4EbETLS
pOCRaBZkfFYuosUMnKyzkkwXOdn+vi0pqwywKDT7UM7YS4vrx5aLaHFVXnIKwmOvoYIWecT8jC89
dOozlNyUClx4sPgFvW3pq+Bxja42oCWQHLhGl2psxwfk6LwVgXeGiSrwoOn9mlA6b3A+ae0GXNtY
QKZFI+IvfNEFzpNkM+6n63TpwbKTTZj2hvaJ/Bp01fvgy0jig2VGf6G6ZUzjVRsjOkHXmRGFaOdQ
Z6sM1dPH+f5DV6FFy0Wsdb7rebPNfIUSH7cj2iF1W7Yz+8oFN1gktmNSmV8KQAz4qJyrH2JpmF8k
Qq9If3+JXYGfBcoWgSkFKxeU4rs/OZEWKZg/OQXKyVAnSQv39s4dBpRm/0J9F6isPDpBuRmJv4IU
ga5A4Eljo/EmUZGE1Ku7cMcR8QcMFMDChYOLVpx0R5rRIFKGP8NlTbNEGTYgqkNfUiJ3pZfwHfnN
spspmd9tmRtje7zfd17P47zL4iqEa2T+vceiTyMXcf6o8NZ5KoLHxjSurDKAbyoC2/RJBlhTtOBU
Zj6bkGxWAKjiNJbjcRGN4shysGGgvqANVpIb/amsjAAxW6DcoRs8qdZOGA6nmoSkH5VRVgUiWJFK
jwp7bUxR/2jmw66Iyij0Db3CSxYL0DpWyRX+UgD1ZqGL3AgMHqM6/upGJVq0bdA3pSZIMqrQCQ5B
HOT/Q9mXbcmJM90+EWuBxHhLzlmVWaNdww3LLruZBAIx8/T/JrCL7Gx3f+f4giVFhERWOQukUOy9
j6NlXV7+ZKsAxQUSw/gVR91lGDmubB5WP6jBQIroykHDru6xhMz3kOw20CxtCzJzdUxYoo4cKUhI
7k79uVlFTnmUWEAInwKWUOouNkerU31Fbj3Sk1/NeRKKup7kIoq13q6TmoVaBSe8B2+jPCBPFvoN
rZ0mGzlSnuBNUEIEVNHabnK4WgGccmz4Nq3Z6smRcQtMazWo22gCgNGRqenG8RhGZnwbCg0VGzhW
vkPe6g47e+PNUmxAQaCWPdR13+5UJvqjPqTiBHbScWOAWe85cWw8O/Lc+oAKAV5qAPSZevfE2vCv
CsW7e0DyUE7aODiBAgjqYxRtcpi75EGu+VuSD+WlLQHlrrLy/pB43YiDqwnP4LnVi6ugcE+jyBRj
Z3dXi+rLaCnt13iyeW3zVMVDdqRYukAZpoIqEH9QmVPPdlnmx//O+DBryuhcEvhOCAfDQ6Wm6YFU
0SXt+ItEnIjivFf4hT7Y5dc2SdKzbublMY6A/I6LSj2mCjoTDkivv+O0FqBKaO2JMPhalUXz4vYp
JIf1FKvfXG/9FGT9t2asj60f5IAup5Z4JxtdLmLmZqm/Ndb4FGATD9Ro5H3DeRXksjXjK7b80V7a
drXDWtZ9adoM2wwkGXSczq2whQluc7N27lxQYfh5xieNTblLU0i1rxLLGY5uOA5HLsvhCBla1u7t
qU9GuqDM2wUba33XOjz/NQTlxmWGNwMCmyxQ1oYmciqcq668Dir0cWdCV6Fpqptc1eeS29qdgZw2
thI1j9cAmbTQsreCbKMyYzUGgX2CPKCGqk2Bb7zXyT1esJU/h0CtG8R7IZISNA/FGGUAonywhDdZ
zVHnMMm06UHbbopkiFeGy40TXcgxx0iUXvtmGVTbxb3EUEuVIT65K2+u7NT1+jo7qs4+0Jxkoosg
xTogxvVNUfYaErC4+VUM2SRDTT7SOIAzTiGq7YxD3aU/XGdi6O9qCxtvBUW3se63Ao/c5ygMpJ9A
jPMnCoycOGt+AHjEIQoJ/WkJtLcmVqOOV6GHzX3vA2qA8z/ZuRvHCXgLnhutAoNOUZ+mQv4NzpHk
yivG+hSmXM92Hn4TeyA9vgQdFDaPGoQTbyPjOPfGVP6I4+it9OIUWSEGRRkvGe6qAjCZoO3jh1gH
s5THNR3HAlW6DhqreAZnX7sSYCn5atoNyKeUN540q7W3gxbUuyZnHHyrxrDvjbi4AaGsfYBsl3eA
QnJ2k9iJsW+k+BmyFkr1YyCPy0XPcyAVwUWpbxYjvv6J3C99aiEZ0o8ratKgK/diMwE3FfN9cjNI
hL+4rie6CL1oXoyam9fDlgkvPvncXFwXn3f5qBd3uWgm9PPS0IsbXgRcNGmu5S6pGuNfv6rFeHHr
i5EXP9YfP9AyM4BT7uG/H69c//sJlcXxaMX7B4T6DrdcFPHrfz/n0DSXK/C0Rfu40I1jD3lIDp6C
jcFEcc5lGbs4RRqQiAQB3nruA9Fgn3K8jobEOjdmkbjrqgM1Efit1Wbue7FW3Xr6uHZiaMPMNlWB
1alPauXzvHDOEbiE9srAUqeFAurz4KXvAdfGDz5mzwLqg1+GwvPA89m0h7EM7YcsdHu/cBv9I6zr
bQQ8APiLWLEZm4TfuNILzsKrxpU1duOHi7qBbog/7ADbh0w1+ZkFfXUrAZ1Zc2mp95In69DE3VLU
j/geRM/vxxT1Y2GC0wvTE088E+ERJ9DJHV101SU4jAWhIbjN3I2bOOA3mGzk7VncbJsGxGiqbUGu
S8ZIIk3b4Akz2yBBBBa8lrFD2PXtOu3SeAsVVuR+A1YnPo+76kgJWrqwyPErkA7MyeLR6fqTDTT5
kghGoXSzr4Tp+fMkPZCv66ponM0yiSVxemjoKpknhoJRebDrOPPzIUGuHMiX7VhA4AgUQoA0ZiIv
/C5lxQ7U8sUZGMbiXGcJxGUK1/4Z1XGyn6PJA1DTS+A03n4eO42gYdS1G+jMdqhmJNM8CTUN6RwM
iNoddZtPqjXTMJrFY/wrWF12Fl7wN+0YROf+8wJG+PisdZnuxzUyrVcO6gLD0W7CkuUr6tKIJc60
NX7IOna+si/dRot9aOKYt38aDlxX5FtZz3Y0AAj1cR1Fob0SqKE+0UVXztrVouwGElCQ7OryqF8c
weRYTJA5TgbfOmWujzXJuyaz/lsTl6B4hCLInWEK86RKF+Ibk2PMxrNK3fyLY41Q865BuOWwIvuW
5cAfwe8aHcBwULnXPdGc06yvz07v4BKDy890kAaypi6U/VxzHcah7etOWEERIHXMNY0BiOiOG1jr
mS5OMYFpQbiFV8052tF0ZJh9Qanw/rBB0ENBNAeg9fkWaqkuiFNw87bKxD7nMo2+pKJOnop2Dzn1
OyzF2G2VSusBAqjmA+rvCtOI506SZ96JN+JArmYKslv88aUO1EJpDNnM1ra2Wa7ZK+qSw8QaEIWF
gdguNhR9dD5qOfN5PpoU2lBnYHW02+UWXbJqVFg/gN/feihiPp4KkLAC8XZMQRx2G2kMGfBGgW1q
tCBlHyclv2sDnd9RqwTppm8zd9jFU/7ZJ6Ony201ALk82xwNpZsg5dyRc7Z1FcqN+gZJnvkG5Kos
MF6JyrU21L24i2iftT5Vx366MdmzsYtxYLuHHB2S7WQqJBb6QDz/mG1lWP+Pk3CT/UNCA+ffBnMs
z4RUqWezq1dEYmedBekk9ei05lTrr6XnHnnoc+VokIgD1+y6nbpWX9RsbZW52Do9RJixoh91nyLJ
X1pJsdda4zvNYJayYWsvM8zjaANRgQcYtKqnubvcRIVq5oElbdN11k8TmNGzzsx7p1LRkU09LU5N
1CWgVePPYCfcoQSwJcBqjDwUUzD7nuEo/Tg7yBa0db+zR+ygpdMAnfU5dSO/gkLHS7KTocZ1Zxvp
2+AV9kYqNR4VSPYeZArSsFHn4UcYJ0cnjhl4aCAuH5qBccDupXwMQ0fOEXII77G7l1+VzXOwi4kE
xyGsRsGeeRgcnNgQU+JyIUZFrUiHk8ZiYOl6+4acZAc3NAjMoSnVnryNaSrwg5OdItrEQ8mcs7VH
rDyNmPfeGtUW4IIfqmaLyi8waUKxmftO4mm71guzqRwMOPwp57FcvPi9avFSJ4v6DKCZ8mxstkso
tcoRstE023xLMtr62zIJBNy+6Ebw7JaFeRZYHJ+d6K7sevdkT5bFDPkQwIQk2BcvbFM8xQ3VPIhm
oAsA1eZ5ABf6OpkGkc3k6Ws95OJATjJhoFK5e6JOEdbuMY3lDfXojqECZySFNzzQmE8exa/vRp+J
7jbtWOe7USg5fn/EKAo6EBpkaYqi+hBVCKNIZ2bnNHe/Z00rkQIHb7MXNsUDVLqpQxfw4YLQrwcL
7mIratAKGcaIs9J/mScGPvlOxTgGm8jPHGAaoUJ8tgy7OeNssz2XSq8PrHaeGp27hk9euhiqyDep
CSArxSEF9ttt6B4yDpEV7Za5orpCjYDrio2FmpsbyIZPdLS1l6i1EWIpRN2eeGSziV2W+kYBMqbK
EmB9nqJnmlk5uecmWeliY8N1EXkxkaG3oLMzq90STDegudsGIF5gKAS4qPk75VFxqAEuSjWfO5Pl
KhlLaVmyKWRMPkPJvORkJaRJ5DrzfC5+RmNiIOXby1q/dQSIGkXxq0qY6oXHwbFuaYsXsN7yvUI1
W5dnKfDScIBbbNOWBWich6oE18uo3xCkqsRW4Cht55V6M/SKe+xNAqGAgwCzVCBaAYrnWayozSYD
3hwvhhjck2EH3XNQgVPVqsSwz8t0X+DM584sgVLSk+yeSVRhrRxo4EHfMTW3VgbB3yqBqjCqgzjr
3AeyDDqWMiDlw1p5CiinAGEab6wV8S2ZmJFXtyyLXpxo5NmqMBtz1bKx2ZEX8F9jw0e8FTOseXYc
xJszoMkrAExa0Ekz1KnW8ejUcmt/DV4iyNIywzKOHHSZZzB18WDEobXPvfgbd1GBmU6q3E4H5Xmj
AGE3dePJpqxh1WVpcd9nPWTJW0sewALIfXKSLSvx5q4T2R/APashq9NHvmhEeaRLFze/WlbVS4Hj
qt/9JSb5jF6GNNheI+E9ea7cS8wyg2u5xXHsE7bBaiE/uDIASnXQ61VINWNRCXaKi36lqmzXiK4G
h9FUU7b0ZTeoB3MislnmACmZeqh4mSJ9AEFPTUBTqbHHL+Dyx3Fd647ghTXz93jMHiHzVT9lwlC3
ZjZRtE52fKy/NEjTPoS5l5wV0hw+2WsbVQcCya476BAhaVQ2gACBt+R9wP8DALRed9KFrT2ULPxm
Rl1++9/bVAOlN9dpQJR82TbKvlxsDhzzWszIsCfaIVs0j72qUFHhONqxmC49M4Pcn/sNUPPAzW0z
b9COZDLBmpH71/15zOyb24OVQuPhcxi1ROti7OynWzWG2S/zXw2ZZ6Ob0ujrPnlozD/vTrN3ZfMN
ejb1VoM80TYMVOhrbmOA3B104L+aWV6EJ7LSpfGktvVM82usGA7zzUkd2wDpc3iiZm1LjIyyxNuN
WXKmIaJoQvUwjy5QkTTY7XauxW3Lg5vx/qbOMhQ2/u5R6S7O0t6tJs6Qj8yMDXhs5J6HanjtG3Us
lNSfwLAo79oIfwRkpzD1GTZo1ZEB2viE5dBlGGfpytR1nBLSUzQ1AV30yuLWnB62yYTLiKaL1kG7
ZLJDjbfaM4CjwHGEbz52GdmRu07o11RdSX3ITYT+/Iey9Cmc/jIM7J7mMdQlB9lQfRv69Le0zE1z
UZccZQb10KH7ydjQbi2c6zzFqpEPKbLJLbdBVxV1tb62QF67JSHFdPIiwYHq/BjeZPLS2NBB4UVa
1jcWK8MnztN4P/QQaKZuwFiIQrXqRtY2XupTRD9gs+90rECuAE6yOW2MHTfXTmQCHNLa4+0FQSua
sjORaYFsd2bkq8LJ+xdU5bJN2IBTISyM/gWy6zjFFklzNm2k0PHl2cgxPHCUoL4CCy+2LOnzo6di
9QDW0RH/q/hK/L9FiNCO9kOl6bc56u/SasheE9D2bljRAg2buNUtMLZqA2aK9iWW+oM58e67Qs6h
sVFFm7wXl6F4Zs+hxcS7P4U24JsfePMCKIyxtW3VRas4H8zVdT/qJVgjouKoYXG2gsAFe2BDaO9C
5ozgNHJTMJhk2RqqKukbzqhPhe2YP1uwzJesKd/ZYJqrwpLxfaJxb99UVrM34oniMcT+vAI/zDfh
ulul6mxvI4u+DhXggBGzIgiZ5UZxsEW2J5s1wW6pxacWdXUC6ZKRLnYbfudQldlSCJl61J1BXQUk
7ZBkBCYXVK2HZnq+E5UZdoW/bfT1X/rkpkCygco5hfKw655ip8G506a1dPCkdsH0FajFHWRo+RMU
Tg5s+psOE6fcS60YUbXm9a+oLwMgtIsvwswpLIj/FgbRI1SqD/EmxItzP+jgIYu543xxTGntbYbT
sVGX7pcY7O74lfT9GiRP7pdaE8YOa8NgXQ6G+0WvIYDWFLLa0Fg9TfWtVbX2hsbmoQIiDxp0W/Jm
EsuQqswgnDmNtWwsbT1gNnbkBZjbXg8diPOpqzxwGts6knvCa4sNLyxtVSc1KnDMeKpnm4pxmKH/
bhZjNvE9TDU5UkNeTQTansIpcB5zPZz6yQSyTgCwRBUMBDySCTkjPi8x5/kWR++RP0y4GnLwCvjS
iz4ZVV1VPukhEisez7ttyyzjjnpQBW12Zdd4q7TvwUg8eetPbz95od/rXagoyrjdlj3k/pbxfIrA
kSSeS5+zC+6GT1XaXY7/+/1JkzE2Y2tbAEbuSn2HEvbmJWqROkTBu4YylrF+KcXJCoPqa1aOw13W
a9/IWptgfWOJba6pCyKHBJyeiX2Yx8TjY982wf2YV/azCYECmjn1nFVUh5VMkUuEzs8k8pYX6tdF
VgkKMhzI+C0O7APB5Eh9ra3BA0nhPZO/IjMnAiPk5zzUpZDFFpYWVDIFlkSDMt8ILJwxyNgkWZDv
qOu6zaNsJn5cq7PupygCHnugp7+Iiuxqjhoi17qHgto8F0W5CRIDsecNr59Rn3P1E4iZ7khR1P1n
FA3O3eiuH7qdPSG7li8afb3+ZGszADO4SiHy9/mtpC/p/H0lY0Vf3cXvek6D0ya8W2jaOTIWXAD+
ltp+B6zaE8BEj4A48ZOM9PEJRDLY/kWZvSZnPTrWfZsja9qAFgEUAg1SuR7ew+TtIhR9Y7sVrrpo
qgvkaYnyYgHR2GkqC+oj6xGwsh0Fl6ll3WZ29zZPNd22KlLzZNn5v992dk4RDc7zL27t5C5kWwdN
m38IusN0+1ZCbcQq0uZIQ//0GdpifKN4Z5r388d3uyI+y5Admgmq11dOc0Otaur+t62LwHWFBSaY
LqZh/19j/3SPosLfQZFm+ebq5jYhCmlI6faowddqUBU4CZZNTh3fI08WPSIJ8JSZrv066rmOio0R
aUvpgrmtzFNsbT2+TR08QnVsTh/pAmhKumImDglwUIA6waqMjhwaMKfCHKNHFUGn1oRSuZp6ZEIW
CHvCNDAhRYFJRNxqQH4X8doLcaZgg8jZasud2SXOR9HWPyVOw1+HrJKonHCHJ83D58hFXt7x2up3
EfCXN50BxH8/AmxYo4Ty7Np4cTSizh4rC3vmJlPO16TXIdxkhMn3sfduFeSWQv9/3U8GcnyKszjd
1HGp1rHVgKR/4isKqhGPPWpCVOkDVM1i69lOcUMXslOL59HvuMVNLeczep6r4nG/KUBPhSIJc2XI
SNzbLLL2IQSK9ij7Lu6bnLNVU8rqHSLAB7ztvJ+yHG9LZfZvtoPag6gPIeGK9MxBHztInutRuFNd
vkVNF7Ttp4sx4QpbS2ObtKkdrJv+5hjT+B0csQ7KHH7bVRcEt3+fI5iSkJFXFxdHHcN06OEK6IoW
jfkDRVQ4CCEbHX1EnjHudOH8EHT8QQ46OqkK5ESsasLkYegUQb6mLXFKspyaeCi3p4lp0GKP+wGc
C8vsn0cyuWMAifr5eWhETvdeZvgclgYK1IrY9g6AueBG08fwhq6wjp8TzPOlupuvFJYUq9CFmKNu
my9FDY5pPbGCe6ftirsQ0DnqkR3f2uCeWd3WM6APB0pQR/OxY4lx2IOTQIqji43n2orrUMuqqxwx
Is/KLTYMzmqJibthPPSjloBaEXcjB+uBrPYCbzv3aH7m5L6R9PUd3Zw+RimiFysZw5s5zK2GvalD
SyztoDzrt04gzrn5aAAdj+9IeHnR+vzQuM14c2V3U6CSi4RjfTUNyK1GB4mOU4i1bD1QRn3OQpOi
4NfeqjDGScmnA1yu3a7OAvM0GgDQjLmZnIVudqdIptoqqVP+XTd/eKYK3pVtyI2jguwGnFLs3k0T
5g+dwb4DzXGbVK31VfQ82wWgz0RBQy6fdd6+RdMMUlMg9+8FZL36pDuAfgUaKnUrXiGisiuG8i9s
Sh45SPTu47Ix75PW7ldjxcZtOHXJ1vfGsBMjEiFtb5n3FKwZZXsqk3RHPW4B02F0HMzkog2OQMf+
ugwet/IJYxscyWN+uqnL1BDu4sG8vxoGLMi/zDLGIF8BaB13uWjOk+Uoi0Jm629DydPTIGpmffiQ
oDxpS3E6lz/dUfSbMBjaIxCs7dGZLhBDxtaAmlBaQpP8CTUpivrkp9YyfI5Z3Ev0hWee8+JOy51p
5PWNlumoZfPxJyTS7cB5ELFpbxZ+iJlSoquF6Vso/Jk9+UQ2ccErkZpeeFpiZrIJMkZGAXqJf/cv
N6IWzcE/77N4jRGE3ia0dlZlDTxeMeDbx0wVHYQ0kh1P9Oyr44HpMEyyj/+MGLRRzBFDob6YeAXt
y9QDr8xQte+G4z0yt22fkrAObjxIJaxRNdi+87H6Wpm6+xiW2Go7lrJWZC9S8T5USfkIQWH3trK1
fkXzjHb1Q1oOf0hxvHvKoQs/2w1pQVQhy8XDYIxvQL9mPsie1ZEuzmfrTzYnNxt8f6aYNC0+/kcm
0LD/kQg0bZeZYG+AUAA+Gft7wUoCYKoXDI33gNVAfeupKjlBji45UQsch79aGeADAuLle7L/axiT
H2JQYDydphA6rzrfzVgC6QBMJIVCVUaJ84apt9ivZjPAw7GTlfHXHAbd5s6nkGWYYSf6Os9BzXzl
WLrUMqZvbxaN+ubis0D/MF+hXrpYuz0rdhzsK+tZjUaGqAPspxc6q/tHAYnn0rBu6GKEWnfItGJj
QAhsNglL5SAcmkLSzMrAVfXpknFY38TGmnNUnPpVEQ43os47fFOmJl0i2US73NCex7b4ZSJ7GZi7
yDLio8K6BBxx3CpPtaZrAJHIuUemXgNgd11gVQe6CPUTb/lmJyDJeiJv1ejgLKY+hxbdZmyhNTlP
2MtU7ZIEHE3BUHwMdVbctSKTL3vuhMVLitfdXRKwj64b5YtZ5+HBhsoHdBHhLDkDn0CbRwfqKv4/
4P2Gc40SZ8gKMFvXDVxQnXp9NO71etbEwAg8CJC2+03V1DaKFvLkaOnmlyJN9LvZhsLWaNeXEnyw
MUQeNnWU6msnsY11bsTdwU1BkwDAmSmGlQVK9nsIcdt3MR69eWAgr9GixFDTehz9TE66oLwovudB
B07fFtQen3YeoE5TJHjykG2M4hKIQx2bgWyIy/0SqIqM3wac74JsuocNsL0vUwYyKSzlUeiXfw3D
GC3pyq+gMklWGbQEvkaRh2Mxp6++YuX1w+NqTST6c0aqzYq1hapRCN4iS0WOfrJBsFXbaHR6gUPB
Ym0yBX03ylp1Kvo1hsKJln+xXc0DWLO2oTgUMFqr1s7KjZ1n/amUKPRqnKBc49C3O11cJEqnqEsh
SM6Va3MaQTYaO3Y42vfr2vg1g+ekdncxDw0EC+DfBrY6lqdqmjyotHCleUZWxbsSmwxQC4EjCFme
wO+4BFshqvHvNOwVcOm9vYkTQbLThewRSjjAQKEfBNNc03eDPL41DO9nZJiAHmpFsjdTpoP4Vuln
iV3x2ZUxvwmScXtlp25g4keEpEO7pgF0qaeh1AqZAfIRPbjRO8C8UXKFwqcmCkBFHg0aVIGlu41Q
Vu/nTo7udMkggjdOajvaabZS88KFbB6kM2IUIZCxS9jgyw5gag1ol8eqhEQSuFb7I1ANxmPrtuLc
DiDortIxW6kaKieVB86UuW+LclWbYXtPY7seycMSqid+WaY4pBRM/Y/qcucfLxPGQNWtc8/Bbpa5
1tXLBPkAUD3lmXVvDUMPKvUWumm3JArtBXW1ZgBlIGMOYiSpmAU97jzBchKkSGRrzXCbA4kAUBgf
MDjp24OB46kDqQqTunHNOQdbaP9B6sNkpxY4M8AzqwcRhERHmyMjCD0pCB+AgcsAre+2TLrvgNj8
JtWaubaIpcud+EqoRZeZf2vpLzE59r7gEkftdawl9+MkGBpr2pnFZXpvTL0QPfIxq+ZfNDu6Y7Ge
zL6pV5mmtXOdZFxpqe3hGaV1ex2sS2c7U8lG2Wb/nOcO8/EErL9Jq7wdG2RMQVEPBbe4/QtURy88
hzZWoOPsEkuh5lEzgnQ79oV2a8Qq2f/3ysC8poZgjNmua9uoYcU/x7n6vwTVFaDBddA+5HaD4xw/
6iF83LfGJnCTBmo8wjlkoaegLpyrO1HwcW1YmfjqWZrwPa8qfhhus2oh7BX6HLzqso+Hb5GUts9U
bz+FBvLNxqB/dxwI1eluAmSW53FwSicNHjtDZ9/iz6cq12ke4VsRyqNpywKYAyezb+cgqK2gTBEp
zFLrvG8yNjciFfItbDhe90kdHD2mVfc4S0Ult4YceZGiUnSGY6mJ2AV5mP62jLYXCC3ufP3v3yJn
/3ylmY6JOmH8HI4OSPUVw4YX9uGolBk/VAlIDKtSVXeN0z8GMgM2xwrrO69r+ptKjB+DXX9Ytsn/
Avm/BINNlnzUbpi8FAG23oFZpXddqXt7O9ODfe9WyZ3uFv3ahmj4S4eh+HV7vgPytH2gux+axZo3
I/LAWlNH3qFUDnttvW1jy+ZNdDI6eG3ZbCgqFf2XumMCCx4GnW4Gqbyst/tzaEbI5Ut9BDQuLta5
V+TPGVSez0XRPFSdlz3zpM+eS1ff1L0WPlDPFrpAopc3h2aK8PBI3jnI7KCmGV1tlNACk9UDTUYD
UIoJlA5o/CCxhef2VKukW1KdM+BrQfDC51oiqi0yoiJfd9LVLyqHyKGBzHAa4Ma7YcDjzras9AEr
g/QhFfq6x9sfkptuH67KNL1PBIBE5BRNk6IQGhJJOkOOBts0hGheEvgMuOpdMrkpxnZaoM4DL93y
ahxCZCtGHKoE7iRhgxi6HXPBWeZ6vAFLzTSPizXXPogkqBunGLrhoKvgmOj26/xporEuTlWmgEdv
+vtfuhZp6u7NosRxh5JYiTQMkhOGFZyLqUem5fIn2zz2cxgQw8GN7Yrghse6vpW25viJYN6XWLYr
syhA6Nm7/KCDim9dD07/Gg8o6pEgVDlRWBGh+HuyR5nOD1Azwlci61GJDWIKKgGiAqG51sd0AMth
WveNvGBar+2tE8QpSFCKFxmzHw5WfQ95k6Es0JTNiogJJjtHBd6f7Fkd/tEeOBD4MVoF/aLsN/22
zmNIKYXpnaPrYMsBIR9g0G0xAeSwIvOHVHn7MXIlAHJTn5i1tQy1NiZE8mabE0USaXMVr8GA8AP6
hNpr3vFbSO/Kn5o2nqEB0L1miQCTu1WjGK5yIyzyrXqbx6X+HPYs9cFujw0jY+9N3DlfUEUsfRW0
3kfnxuu+iiaxuSqCfGTsfQs9IGHGbEifBZKRGxVIdqr1CnzcbdDvPc9FaSrgYGu3s+Uhc9RrlqOQ
UXm5fZNMJLfUIpsbSnA7dDoH1Oa3w85YgYzUNGRuUiT1L+YZSmixDXaBp+xnoCpRkIlallVCm5po
2t+oKsBWh5p0qXNoxKbSBiGBrvJoXenmC6jE6208jtaxb1zrGJfCPlI3ldDwxD7pdz/RDPTbKWiO
/BwTkYeMi5u6tVUjDVe9VUbu7Y1pMxKM1keqMpRbT70fsQiylxgpszvPA4/UZGMdj6BIV/Vr2szw
1B3WQB9p807HxXiQxWW/xg+2mSOp1xd3gUyRIz+ZNmT32qPNYghnhaA/oYupWwagNigLnvvpBKTN
Cwkj+YuryGXklXtx0BTUXaYdZTCs/vtN5Jn/eBNxF9VE0+oMDFo6865e6B70JHD6nbQPURyWwImV
NsjHhCi/gwdrXU7aYj3Pn+vM8V7GMh3WyWhp0M5lO7zAQrC54GK65bsEDd7BEeyXiexWBbBtxbp8
feUQTREekTR6vLK70GW7g/LeuvegokRz1LG+4RHbowAG2zwJCGkAvq9X5hbNtkMN1I66qdO/eEbl
3Zs8aR5zRz9Hnipf2whVA6PIxg11y0jVvgvM0Jk1YfsFj84V2SuIzx2HJgWB7mCVr2UPqpa0KOwb
8lrJqsDS9qVuogZM49GuTfAFztex2z8kcZLsejZAvwssN/pNkrXnBOSs95mX/Lo00Lz0baPp9qUt
hednRucdwLD+nUJmW+SY764qYnCKTSEpVIz3wLjWvpjmWiYUVnNySpnuDVd/jlsbZVqR9hjbpjrV
aSFQ/SKcNy1G5rZwQHuEXPfwkCbWN84i9y0EnnftAER87EY8jlyQXZXj6LyBV9HaukG9RflJt7IZ
OObaEJRz9XShVigAirSNsd1dOSiYvC1OgnY04moCAEszP0tipKFd0zjEbDzX01sCv2PjtpmYjag7
t9rCRnW6LjeLjRzVFEctuvSi7/cMol7VJgX//GOXjOUjVnvyEHhQfXebAfzTfdO1K6VnbDf3raxd
uTmEUikaRa/tXmb3IImF7CXqcsHO7nDUlNRRfmOEytrPXSCN5K1C5gBU71MQ9anlBQJwULeEUKNT
Tkzwk3uOjIxm3JdFNPoeN7RNEInutbecHRX4pKPBsBFso4eyTNrjmOjKbz3wZmFxgf/BRHPOUEUx
kLFBmgCqafF3txe7SKAUHueealehmGbv9bn4KtV4SwFjG2bgI4GE+DIy1sPkCbBn7D9DbIJaHv1l
VNVr3orgNRCtAv2uxR+VA4ZaFC20J1676qC7oTggr2iezGzkmxo0TU+tA3JbqyvLtxj5iLLFpoN7
z93Ihp1EpdEBRYprqxnzVxWi4GUs1LADoL56TXF0abl6860FAnStSyO70SNloAwK+VaVNd96OXJf
R8Eoch5hu8L7F+u0qWqrToqIrV2zT86eAiM76qmPcSu8/AZo5FohHUC+uCpDtq7N/t5xUcpsRWAj
gqql5uEUI85wjqXdjVHJv7XQqF11nDXnCgC1c5Wh2ha4YfbN0Yb7PGDaswCHwKEdZb61NE9/d5Jb
zarYt8RFCUhQr3KUCYKoDn9Xs7KL0ybhRjFR+RG4pJp78ogWOvTvdqCSmzSqEN/mub3nowHkLl6/
/0fZlW23igPbL2ItBGJ6xfOUOHNyXlhn6GYeBAIkvv5uyuk4J7eHe19YUqkkHMfGUtWuvRcjTh4j
NCE3OLtOc+DW6/Zapkb3y0xArmyAsHzRs1yCoAmVfw80joMYXHu3PHdTGYclMqOuSpE4zhzn0aym
X03hFyfUDbuPAP6pRRP7+e4yiEzvCiiTYAXdMfeR2X65q7p2XASzs5Ma9WlSDL906Hm8ze9dMM7Q
TDIBH/Lvd/IDPO1pLfOf7kSrpSC//qc7XRwKQIY+/iZo//1yUJdS2K65thrIWfP5YgCqeGlFYGgG
m/bcp8ulf3WaUC3/yb3Wi1536ScLzfrkBR7pxYVUMmudRxeYylU9K77jaIMqgzx+lsKL97/bi9Q2
nhR2bH9n70BPvbebpFqxNv6Jj6gRJq6AOJEfYdXIeK0lznlBl6pjNttBHqy/RV36Bro+/Xf2RA/q
vgPi6+Lf4/jCkDQFvM5MeLwosScPUxMA0x665OB/s+JizThDPIj6qF3rj/1Y4ceNmjGJYUlVgF6h
btZks6u8eB8uJheLOG0K0YL087zLALnTpbVRhyqgdweiEchrke3iQ2pZlzuWU/LdzkElfnkt5Nki
BouboVpkU3XR/QUqhF+mLkbdUUvAIrLRpZhhSNfuJ1uRbuLR6HYl9LlAB/ytq7MWZ7Wge/WhmDfh
kIiyGMFv8OSrQ7JzWdor3xLZtjRb+Rq0Hk7UiJZJ2Q1nZOK/I2IuX2sLuIuI8WhNk8QwvRZKu5BJ
t5p7pt3bpu9S4P9lta6zYjrQxc9GvR3xlaBeIpDKzfsS6G0VmxKw4gYGsoL8Dn1/tN8nkrESASgJ
ByNfXiaR0bc7SJ/QevgVbzYOgIl6DCu/+MYm1tw63ciQPoR8Hthj7Hg1gIh8UZhVCU1hDF8vOMIF
OKt1DRTXOh6v4npgy0w2A1h2OidejaB3WNSgDF9Gc14yB4pzI/zq6AOnwlcBZMD3NsS5+IqGUYyG
8ibjq3UomviRHGiCrzyEe8pJriIZOBvT64Y70+N/QjBGfSuKuF2Y2pAnoiHqq7ZejkDGLN3Eb2+1
8r4JpzeegeBL934HVSXqShC0rAA3QC0EtHSfexvMMlHNQfYyOztTcTsEVXmnpzR4gkq6MzvRglXs
fKMeLeiYlbugroX8/mVB6hoN+D17hFFpUTLNi9aomLlTagieKn5Dd/79VY4Bdm206JdXSV0oVKP0
+ONVmjYKSQB7vCzIwR8hmvjl91eZJlO0yNNygJAejudZJX+OeTGt6cROZ3yyU+s/bEp8nXqdj2cu
pNQcBxmDoNagFQKyvWcCSMdeoTBHx/xQCJUAA/TXqFGMsy5smRnLBa+G5m30XL4TXeQtRd6Kt6xv
/gQcBr/GqdbnrIn+MMD7/tb0RbDExtDeUXeLR+P71CFCTTtNxXHgT6cv1BkMheMObODNFm8A218v
EzDI+0YMjrsiI76SkFChZiLNuoVm3l/+jAEiFEmERc0htcGh0y0CA9SqECEH0qQKa4R+D/6s/pV3
+Boc8fSHXIcyWbyOC5SjCB1UG1V57S0qCqst+KDxmUi8EXKniPPeNqIU27EA7VEys7uoqcBIrRy5
BVo+fzfSbPLOULSGh3EWXhxpCTV6E9hlEuhqjwhuNbl1h7Jw8TL2I1Cwg/6WusxdZSYvdpAB+2TP
JqCtAN8odu5sn3CGxaFXfytmO/n3bir2gMKgUnimkZLAR6cWCrOJsvrKUa3xuEMW/jcXoqy2c2if
2IXEziFE1Q7EQJbQNmAbIMrdpZ8xf4m9kDzLxJZnlEF2p5k5NQpSKwB+AQO+hBZPWzJzW9gdWGNT
VrRLr4POcaqaoyzrEr9Qc3NoJCjLXOToyMZ1hWGBt3X5yTOJ9BHMHtOWhuvJRXXCPPmr9+AX/QKB
4GoZVx7uQOOfmjSJprMaXDHa+sEN6QBvpvWCT7rfUnfydANyDscMqVvVLjIQ/jfXc+T9F3/spp0H
c/De/ZNSpQuA/QWyU5Pbx7si0NNtnHMDpPXJbW0H0y2Z6OJzgGx91H+EVxu5TJYLUA94Gpc0cJ2G
p2MU4mMbrK+2cl5UVeypB2v1/rqSVLV5a4HZSBsoyL4u1Kauf0wRGr+aqBV7drGThf3rujTZHRdx
zYm1ckHdKQXSD5qPeBxr5ejLKjRCN7SHGbogeb8lG61Fr7DR6c4DD/fxurxvlsZNgtPXx9tCnoUL
/rqU60/vFC1tQHZtg0zkBK4m1GyabRzss7IAOAkFBt/die2GMYWuL0gFF30XT7/SBkQDtgECIeZB
xd4DAOic+ChIGDsD/KfIPRw7SwqwWyBZUvujWICAY3oze/tedHqMkccNUQGUgg7MBQlR1rivqFDU
4Jhhzt2Q1dbaHT2IsTcDBARVIzcGYCln1ebpssJRizVcbcoBMmfcGkEBQc1OlRs3KOrDJ1s++2jo
FJhNxQ/k1s5kgGRH2LtZm5DswalyWgQ+SOmRQNJh2XTGGyucb5GS7OeUdfva01McIhCB+JPgKUj9
/5RgwgGt2ZDsI0hF/IyG6luAg9s3CcJVoOAT66ZF7aE5F/l6RtUAVZH2oaQSXTLmFG5n5o2RT2Lv
CdQSg0SC3/S16fxHbpDb/4t5ygHllOuCs517AVThv2RCEsmzjE1iOOcmgkrWXG7e9CAzimoBmtbe
zP1NX6XbRNrDQYoeUofX4aiYEhtp0Y4dcdJaQqEWnPldMy5VZg4PyegW95q94Yg9PPRRNTxIxGEW
TpsPW+oyppyD1QWgJZtHXciIPIChGozFSXCiWXnd+OusM58RF89CMtVVWd5bzit16D66U59XTfAk
WBYMxdNJYYtjLaWQYYd94NFHYOFIrWweCcr8PnPyaEO9ix9NoT75eWPzrU6GFh8KQ6+bApyeDQ6a
b5bNAdwouhckP/p9V5oaYXqfvcWG/umwtrizRSJu9YSzFB979pap0V60EI05oJyweMrtakvr0LIm
YKSbaHjyqv1o5ca0zibIeOiMV0fDQOi+LYZdB6I8diIbXSrsR/HBnesVZ+fLPBqhyVVtG104z67y
oIfC8rxsk1XedvKgBK0LBRVchDZ0LfsQ0QDjbLS9c6hj/BdpwC9/xBMQuFbaJWu7cuxdwDP74W8m
dsx2Do6WCFY29vgtGH8GaRA6YkpvCF4rZj0PMDUF29EDJvQKuaUBUF6D0LbwEaP+wOLSwO+L0KAb
9NHXRVrbyQ+1n3+zsa9UqLR56SeArPHbj/P3/Fs+24fZPs52/zf71R+kap/8rZGbL82EmLThFcaq
GILLOld/Wt8teYKXXSIN6DhNCa6dalMmjgbTnuOxNdWD+x8jCR/1jmq9czmAI7q3EfmLjzzxm5dO
JXqtCtvaVUmT3Jex3YWpcsqfHx6Bh2oD8ohw7ryvGHRNyAMEhEcEQf5ljXqmAVLFMYsCb0cbIEBu
IXU8749KVT0DZOrtRmYMyWruFrObGkdUfH+4fLJl867rY1ptFKDn83FwWEV47EOIx3GSfHmR34SW
dLPMgI1dxSTPWRiivBX8ngrDSY2zT1V5jma3ZHYrpHJO4OuLsWIWaPC0SX2j60AaD6Jy4y1K9QJs
BqfG2Pu/X7jvnVCc1m2udl6BwgwMizFKaFEOt3dFAW7cbp+0cxUpcTfHwVx5OpefusQTTUbqU8uv
T6Me3BPU4SKb5Tft5Ng3GX6aQMARxHzpWW2+JCNdQFiHEUh0OUOb38QZyDvIjlQbuDzmCYU9bAfQ
4FxyiNcjBNO2gzwO0sJteGnTyaJ0jBJ51tFb/fuRQzdg/G0H1GAmrJiB4rrtl5Ntusi0gXMHHLro
C2OABrAVGSEQkWA7h5YIahgHFU6+4a+svIZ6H/VpaNC6PVELz8L+4AdqkdIoDYDO/32UuoCx37du
dPCTHOiudP7iz5fKHuZClGg0F4AxR0sy2jPP0dAEuGThiF81PP+dAtwyPG8XYIUDQS0O+ySxxSZe
oXiqlhvqmgDZHCx8BcMEslT3kX2KogI8W6AG9Q7XC2KJYllFTr6IjY9hWUjUiYoJm2PypP6lNfF5
jQpJ8CFuNwEYSPcauXZWIyToQRUqto+mltaxGlNguqiJ2EO9rAWbFhbk44GEv463tW0dBaCSYRMN
5urTOBj8/ppfF+m9l+hq+2mYJn7qI2kSjqD3PxQOge3nW6Ay1Lq8GLoj5CH7fRxwJIk+lr68ygFc
3htvdN++zKBuQ38I8i/xyqraeKE7AJNs27VCaC+wW7rYZh+dspaHUjXWxUT23LPinSixNbsOtLOL
K7t6NdWodvPNibuAD8HoVQELUz2Ao29eGSB3Ef579szzvsJkXd8MbJs7lutyk32FyarCza0OwIcz
6rB1qKH6e2sDn7IdHX/EvteFWls1Bcucd9lzGSAXXYCO6o8YGqfA3v6ph/6FMzd+tVhcLMceT8DY
TvJFkSOSzbUsTtlMT6xsaCt0wbOpfHnTKw9fytnsjDwDsl3Xa+rSpPSPdxrlbicA7H3SnjjItPDO
LdKW1x6NJQMo3+ex2mfJGpsqAFPnmnC6BJ31hm3BsEvt2t1HslQHRMcg0ICKYoSYe8imuKBgzZnM
ftX1H4BoNz+Y4gEEdhp9k06BRjGDrVeACxov+Dwfh8DPfhlxC4yW4T72tn7UblKpO9QajDuHaTAg
p0AGRX7JAEGdzGNQBebxSxe0QdN/AJqsr4Am7no+QyTddgEP4BbxMn1iPo2Ywkcc+4pHhZo8KAmw
YzKO4g17CbXugwl1KioVb6a0V3Flsie318URgnfjwhjg5s3IiQIQmZMOTBT4YrrTTDtPlZb4YcYt
9rIK5RuespcDH6ynkh9Bw929ISW7R9S3eQpUOu6LyoU838T8//h8Mot9+YByzwMDFPTUQOrAAvsr
8SAk6t24jvr40Wvald2nj71vp6iXr+RDbNpbxHS8lx68Gnur5wA4QJn3JQYv91JC+WdPo6mf7tJW
iwfVAaduok6LvNpJTlsdgYTlsQcxy7kDpeAxdqp+aaZm8sP2prAuOX/z6lisgfDudioG9aeRimdy
qE2c6GxoTZ4hYVIuZQG5j0blS9Ms63vbd6v7rkjirVeb9eJqwzkoW7jm0GzJhQb0kC0CzoqzVSTt
JvE6BoVaMIlCS+QnOdRFpVEAXbMwgKjSMfBFaq2Rn1VrkMAnIR5IowzBfPECpnRgQCrffQOJ0grb
XkTsTSiQeBa06ZxW+8+uiYrt2V4NfFr5gex3qnSKvUgUKijVPp+/mHqqM3wccPajrsfaah3optgQ
b7iIO/BDuaAdgFah+wxCUAc/0C8aVLIHC39spPIfXgBV7FViA5oazdTJqRv9HIO8uk+q7pwyUPI4
IAwJmyY3H7vJ8JdDrdvbFgUbGyPxgn0/pdMhFmOz8cq0PLPcOMQWYAtxK7LjqJe96QzH3u3GI7UA
fX9vkQ1FV4j0cQvEdkEpUSwISYh/f25yggl+5hvmoMP07bnGwMSD83/BCDtVSF3XZfKIrHR5qArH
Onl2v21IbZC6OgPdUxJBXDCqMvtUdnJbqrK7y0GPexvH9QLA6eFcl75a1TUfznGO/xm1yPZptHOh
F9oO/kJaZfBQ1HLFZyAIOOX0cdKA21hztwOlwKYDYnJNo32nm4XwwCpFo9rsD2XJy3tUISDfqQHa
jEq271KL3bTcTR6KfMy3Td0PC9fuk4ekrfTRFf6PSFRhMZjlU9S37l3B4iPivcZzbjbJMTccL6Ru
4XT9xgJtzoq6LaLb4LlNJ0iZwzlJxz9EZXCII6A3rwh5In8Pgsxieh4bhJ/uGoDd5K6OZjqnpl/R
LwLgevnCB7PewaVP2NgtgK0tn0Da6d3K1v1OXq7qcLqeJzlMhhOkMOWu80aen5Brf6g4COPiCDza
0HIVe5yjoLzIrPqV4etv6xaEFaYFTAaCL1B385rXGjyiKzMau7XpD6h+cHA2OUCfzzmwIQVaqJvq
BrwEYDePWFAmy+t4XbGfVtYA+8uCoT3I2NlANA4VNPN/PUi99s7L/e+s9CDe9WGKlPMdNTvYXhNB
RWVYly5NIrcPk1YcuGsSkNOVD4rxZtC7BpKyYKzGHch5iitUJ+oSvATzDWuAc9c9OCigw1lD2sYf
fgWGI0Ld5fGTCXAGFPSK9tTHSb9HwF9tICZU3bVRoiEHm/pveV/c+GXD/kRFGfAiSfUzL4Hz9koj
egCyw1hxnHMAhVDFocJjej0hz3vveALZfHx+vxfC2eUZ914St9rjv8xPiSycU994aM1dZVZeiHN0
sCKbGwMZG6uRYcPsr9zJZq+uygTCeJk9U5KP9+rPJkLqD4JXzi+QCi0me3S/t8KxQMHB1a2dlOke
L85Y50gJPpJvlWQiFJ4F+pSRt0dzvjSt38twMHqEM/AwajMz21Dv4jIhCTtWca7uIh8awWBks9aq
tPslfVPo+2HJcmGCgvOM8lxxJ+nzBnmv6f2ohqrBVTQVw+l6VgM7SLtGfda4oFOb0DfZ6NirHknQ
l0RA4Wn+MPIcZysrMGoo5DSgn+oaH/Byq642fiza9eU+Dqg3d96QQ+wsRh2qBOvWMhbFdF+Kt4Ib
4pF+qQv+1vjltQOiBfFIGye40QhUmrujW5bzFyYNvG+BcQ8yDIgHdAmUmdQk/uQcB+wJ1dWBVz07
Zd9/d1rgSqM8K96K6Bl8nbac3EUg8mbrRuBZUGUbrZmAz9hn03PN0n5ZO8y6HSedbVll53soCKcn
hC79VTpE8qGvUQMB6bn0e4dI3vzpaoYiB9tmZj8lRQk2qr962sz3dRmYkI+a8Oswn6MtkBCt/ChO
lunctecj+XVg8otkid8TJDiG+cR+9SZHmlKg/gmMmmo1ImmxhwYnuBfnViyGdjnNNHUUhiBmuSvR
3CUq0ZsHN4cEMdn9AsSy+AN5aIx4pA/9GO/G2DPf/gz8cXpT5pjuLFGOKyNp2FteiLvJrtOHzk/N
EwgAwS4wOxdtnCwcXasTAmPFAx4MEICEP9TP1covmjz08tgBPhcRW7AbN4tpQm1ap54Np3J/JR0U
rpiI4wcgRq3NMOh65+KsVdWmPBgZL6AdFXunOAMgh1pkG2dbOtuoRbbUh7oo4Ol3/wfff1/TGMXn
O9J6RmY8l2UC7PpMeOimerxNoaZ76c10hjwR1javIOZLNrqAfSVZsplV4GpT3Djbs+Y1oN8A6ldp
A0ZDBIsVqg4iHBO3wEXGWyu3p8dSBm/dKMqf/+lQAF+Hkt3QrazsFyK2u0QghA6KG0AimJcfrbqM
TmYsqqXOMvndgEb4YJTZL69F6mXCLuuuqkfwFIzAiKuyTh+DElWSnZ3wWxmZTsha6eDggeRKWlb1
U5XENh6XPN9R1yyUuyxAxrJJWdw8gbg2w8O7iNc0ykt32jiQkF3SqBtBVWxAEHdRpSjkr0s3QvIH
P4UN9tT4zimN/KGqf4DFFDywpfsLYtpAOke5+1ADWrhRoFHbkW+QQ2/CA7Twi28DBO2DmH2H2TcI
hLf+972U+/UMivA5SMVZ4DDfdwOwAP9eqtlLlppB0lsPl982JN82TZZ7a9Ppk0eB7GgIHZP8D539
RL1L+xOyNHjDK17fqRyIYuS2UXAilLjLhMwWXu/Jn3777TIFCH2ImObGg1NKfw0Sxm5v46fjhvtT
vkxlm33zh25LvoaubjW+tD9UCi03v/XbB6aYs60bY5szBokfMD2aoAX9DlGqx4Gx6jFqUIIQ4Ji4
IrsFweeCVd/HXif4JayGXR94R5BuJocxUnwFpqvsbPD2vaVn2xgb6bnKOV/puRVHb7VlI3ssrWxF
JDL47PZh67UNMh0Of7TKDkKPqX5NR0RXyW1KzP4/trfB72dKhwUo7oA0l4mjpW3iCPYFUwvkUgqJ
oxrofWCNkWF094D9u3tqsY/W1SbxEkBGVW3/zvfqdp3//7IBC4q0AQRQ4rny6SL6HMwFTtQnaeY+
Kx51JaP1Fzt5kO0yjfoXYWdqXsdpmYvY87zYkJsRCIr/uklBStMXFeg+/uEEmZQgPazMeFkhl7dv
fr/k2DHsx85Hzn8ekN3k4Mz04UMjKNB1d0o+Xc1fZtEA2agFECaY2q/9f5x3dfFHDp0KqfSaAqm5
n3erDExti1rFiLO64BNPvCo5VW35H1SMc1HVbyd3B+ciy8Lmx0ZswmKu+VWRhavJ8mveeueK2Qjn
qmU1OOWvrIpQROLEAiSQhbOFJHa+VZFT31suYKXQRMEzCg+3UpS/9DSA+46fCM8WywynhrY3zyXG
btIoSZD2BNDNqGNgIorsfaAwoKREA0mDgcSKxjNSBVPXhFmZmztQn3RgZSk7E+mW2js7avLOvKv8
bdJC2ORqE600TqmeVgDr9gYoz+EHSc41twr7RD26eNCZCy0tGNDRkXem+QXq+FdT0vtLcrHnqXZv
eJdbkI38Bm+4i2dO0Klg69xg/kMcJ8Y5aBMgOpX9MuTM244GBD2omxnJBC1vFe2p+78noRhHhlXh
/7yyEUK/Vnu5c0bhWHGsveEVSkNAY4KpBuFZhH8E9mZLwQH5A6bae83FYkTR0ZsGdQXIXVS6ouAR
qoV/AiIRnOuoLM/IiqG0aA4q0eyZYwPqKTZftoHQp9oxgKurmuzJxoYzLF0gREdII4LqgP/pt8Gd
K/PsbWIGiPhKxs/QGuabQZTlvvfj9+mIe75Pn7z2PsvLU1IhQwMykjtmBvGdSr3iKctZSOZUDvqE
/FMbXg6+dupsxAQhGxptvZiD+BdFoTQqI3lnz2sMf60B0EIYpWOA8krHzcPM7s3lwAbAuWYkOfZi
QGSXwqtvRtHgQ8NFvHSAqdhclOBR2gEmKtAzz8rlEH0sHxXwYaHStjx2do9iMtSKAeVdVGtyKRAq
P5R4VEHVGM6gTpAPFg43c4f8RVwjOoxS3F1EUvMd98d1n6n8EsfzBtALBh2gnqLwjpZRVQv6V3hO
XCwgo2kcR2hbPOIv2dE/uMUjbTMXem8oKjhP5+bAb5Ja7QnuToj4NpszTTEUPK4A+SRKq5OVvtDb
QA628MXlXbng5ksCq1f8ferYQmTHnbphZzi5gsIMLhZPqr2Yyl3v9u8mso9zN0+gdpG5EvpnHLF9
VGdMG3ojWFUOSAICBE9vSdsayR0HoxL1yINH6s70lbyhHk0v00BfppcD5EBaHCfCwB9Wkx/sy74e
HgLInN/mAkpoIrH1a2N49grg1WLrzPVi0KY8VI3fP9RA0d8mIoK2H8+n1xIKlv/oFosEFfTz9HZe
DceNQkcRPkmJHZfrGhVMB6cXwl9kUQPxInOMGwiGo/m13/E0aUKacGlia/GU99q+LHKx0cy8GSCO
Ss1Pk6jvVqB8ccHWpB33NLlguwcdvL/2JHJwznyhltWAw92Vtb9XLN9c7eCthVyu1LFclF2UrcgP
OWvkYmgeQO3qZM8JCayuvBR2cqE+dzpn2SOns/AArZqWaZ7UEPtSahNF5a8rRblIESICtSO4HOet
Pw2MvVmForPy/ZXevFMbiKsMd2Tpoig7/NM6ffxLTlH74lkTvueGyQ6537TPHYqmAT4QbzMiZpsH
qlw7cxdx5lsujfQBwkYVRASgZjFqr3m7TvexS3yAytsm7qs/ytzTACZDT7qJofiA42YOJWsLqdVr
n1rkM8+Ahui0Jj+y58yFBIMDcOZoIbuQG1H0QC3ZtMal1X60miRPdlPkgscrzqtt1nZigx2K/YIP
zoaEid3AsiCh05on1Uz+TT9NBfjVEK92BD/afZcDduqXl5ngy7VfkvxRKfDLzK/+y99x7dKopd10
q4LpVEyNtQey1toHKajEFnVbYeNR5MgcTkOUIjaH8YvRiTiGyJfNCMdL/33CxzK+nYHUTclfRH9D
XDstsvYh6GO79ZUSh0h1vnT7JDtzD0LaBgD1qo/rE106kH5cWtTtra7eeXo4fbF/8eVzGUSCOqw1
CkM+z/fbjm8dMcjz2Ol6kTujDY7zPHq0u2hDj1HZR+XGb/toTU/boLIAYXT7R3DoZ6cSAqKXp/B1
euqN0SNqMzZJ9L3ymbpHMNt+8rAvMJriqfvcaedEF0Zyyyqe/nKzuXxVjb8CdASVx9x/Ljxd3jGg
Uu4RBtAQ0IWyGHXp0hi6XfiyiOZcr7wnGyYpF+ENoECRlxt5tBiaFJH/LHmuzTF5QBFFfkzJ7lkI
lRe2XMbYxYMMF2iZY1tyVIgEXCHOG8XNMrbiZmHMXVOnxmas/NuGXMhGfrwrMOXaL62XCAfgA1lo
0cty8/JfbJe7gUAIRZtgxQsnlPRukSfRB7q0+QTGmWvfIgaaa99g+t1TA3m2Tt3pDxq82i8rBFG9
QFj6O3Kz0AGuenk/yFTeawDRwyBz6j11e9OrzxwVktSjC3Q9xObLLNvtvuUJIMNmOOKHHFCNPM03
LpJlK2AMvVBUae7cMHtcp4Ya94Zspd4jA78CzU9zl7mV/zBj7JFesZ8+etbgWpceSLLxF3/uXcf+
f/PqXkB4yzTAXWJa6asHkePEHl5kxspTkYCcgcwdoMArwJ0hdj97OVNwD9nb/g4np+HezeWJvLBp
9bemIw0kYeAFKp0USIEEugrvS3OzGV64Eb0vjeqr4sEytDpot5Q343zplR2hBN/O1kUsTIad+fxL
PvjdTQ01EMHiejcr3FqbQCK91XrZiTwuzlFc9AcN1a9qAhh2eZkrJg/BdpZCFzkxLcAtFbikmQHJ
nH5iuMG8Nt2/AkfL5daXO3zckFzKsXWx2bONDbZ9mziOXQToyvROJOODg6pl1Gj6wTZgkbPUrOMv
oz2YiwbiJHtIz9ovDXgUaRJktdO7arDAqvnq4lywZdLbej6qivEf1f5hwMH7csE3JkCmeZpQRDcb
Y2q6wjoC8FK/z7m6f13j0q+iJFjwVCmQ3WANWpNadlEC1Xmdfh35eFWXG15dqHVZlpqX8Xbw5MFE
fVlQ3AQRNzZXUqh0rqQm+qgvNhr4YvuYL+aCb/KgC9Cq97GfgZrTs+2zr5pmAd6HeENdC+iWcx27
NZKjMgevEFzowjJdnYIg3SLLB+o9ssW+tbOs0j8qDx/CMKiL96VoFQGRjING+b0T1Pa6T6BvMcRJ
djcIkaIYliqr/RaVBBCe6uZLULr8AKTAxYPss/rADS/wZs+T6EL2NP0ppti5vZqH1DjyMVDHq6kx
IRoNICEg7fPyNKD7CgqQWdJsrvc1G+EsoSZbr1AxL+KFPb9eZwJm5roWvV5867rwasvHzDlkqXt3
/bOG2kNlkUS1VyZfomYs3qwelURWYiNBOXfdvlmYyTg9s6bmBwl818Kf7Y2UfoiskDo5OGc8NliC
7Pkk842ATuWapifNCJrTxntA3YOHg5jLQ7KjrNBd8JiPu2aIQsNW462BcOItSkfbBfiDynU0+rB9
DEgQ4IVsEMaGBvx5lFrNaD85FdTMr75kT13kRaB/cvxih9gT9CaDm6s5ntL+1PNZUhcv43Lf+bXg
kRIfAiFvLGX1J8sG1Qgq4UGV2n2+kM3z03ebby/7auSHv3Ot/2amr4Go6H2xvi57dUNhKeu+3nVE
PmTTJtPbl1t86WqaS6uWSIktoUbsAo2K166mzt8nqBVQHEQcQPRmYZ+Y6kwXYpeYUG7dFbW+udrN
FhXHqAuc8MWAL3FJ5Ej7fp1fcmR6IDNZgauZuccEODMg+3Uer0dW9GGsNRhtLKt1j6Dwer+ouBRD
mAm2Uygl39EAzb54X/qDQL2KHH8Qn7gxBfY94hTUSSDP+tC1TruyUOCwIlunGg66p4sDWap+gmaA
ZZgr8ud4Jt8LVL7OlOWNCdK1Is5lWEsFWSs/yrepAr0VN9sCzzNg7iEcgd0vIBTQosKlnP3E1CKB
PxrNmmydCwwjzmmYHM+TIZqCPqKpKehlLZzyww7oSx6V+eF6sX7v0kAQDflBdO5r30Nq72q6zmJR
APT87Ha1Uesfl6MZV2eam0hI8Hg9cKOdWWHHM0AbBqQ7w6b3wCSCUwPwCYOBynhwvFaLyunau67i
7R0kfN9t1KUBssl2DcafbZt6p8mcoj2bL3Vkg8ufmnSxVQ5+2dQW0f7SvA5dXCsvdnHo0/77Ap+8
9NS3m3l5moOnuLXtzW5dOhy1NfhNxafWsY8AeiHwRs0mTUH1IVLjDvvwBjQaKTBKPvjBwktzdo81
+BhcJEr3GTj+HUgH4sOIM8jaGhF+oNIhusjEh25Y729by0WFEdmozIgKkH53ITuZPIidbFjq3gdG
gkOQnhiy6YKBBhNdatVzl1p/1/0/TLNVyUpQR4wvfVQ/DJXNthKHtRvfH41ly8zmCSg/PEcg9vLT
slv8aoDjKxyyEhXtWv0wfOBatTOwx9Hx6hXrwaMb9GUDXaHO32qjAl/cvBJqx5onCH6BB7CooWs/
4McFwgz82Ej1fkFlvbVKO0+HZKNRyGIGzZL61ewoQcoRtrpw1qbB8H9yMyge9oCTNEvVzyT0YIui
Hg3QEqprUjj+vvjFaJheuwUaCOT7wFZY5lI2sXlMyng4GN2fVYUKgf8h7cu248aBJb+I53AFyddi
7ZtkLZbtFx672yZIcAf3r59AUi1WV7vv7Zl5wQEyE2BJKpEEMjJiRSZq9KZIwCPMt4aGG3YclmD0
UfFznFBjUB5hCkcG3QeN1ZFsDiS+4iNFChyjhPAeRMDsuj3GDcfeF3W4/RGbcVAeOHnT7GUU9Ueg
U0ILihKjClC+f1jJ0E6ta5woYFlmie+hmGgEFAmaZhGMHjLarZ1LUE349dx0kCZtJhSd3dlpmOIY
KoeK4WWJJ7vjJM3Zs9vgzk5DiDUiRRVbT/NIQl+u6GxQ+gd4xc8vXJuagR0iILkOWjF2JxQSPQD7
2O/CpOxOnmqoZ9Uo290CdNHejskP0YMH2aL+ydHjMgRfJOZQIC0YIf0ZBstC5IH0iQ/C9L8m+imY
UlYUM3dpJkV6hguOIjdt5idA2GDPiqrjKz0KppbX+4n14ImwCsCZ1PPDsbWTtMYs6ENHbsKo7cDQ
l4mdNlYVQGK8e055OT2N+H5mDOeFZEnxihjbEpQVahjGYXIGGv5PGgE2g7CyQrodL0nzCBjeeUEa
4ux/OKFu60sXQksHMCaOcmdwTzo52CUt1dCQmj4CWYKnQgZUPfXr2aPYI8kzCLwPj0RDuSyxTFzW
XrzLBZYVhkHdCua11SehmFFdellB6MaXobGMHZGceEMMZja8ZS0EJnd8JsR2QrF8AK+oil1MNIuG
M/eJ4k2h4Ucs2WlJgX+74/sRKmvBxV3E8gWnPsAxTh4HECf0T4Mdls+uW77kxHPwYS+MsXxW8a7p
gMhi4ChnY0jIs6kImtLe1RJbGCzVgPYJPbsXLb7SmlmuljH1ZiP5lzk0nEargqS9jlL0j8XIwYbB
el+nVB5yz8ZlTEYKF9Zg7D3NnD/TYr//OPRp52WcAf8Vum/Zfh0kRmWgD3WBLmqBj1YNDakBji4I
9Uo/LCbqRYlXqiUwjRqZWNXJtiywRy7jxU2r0vpqQdn2LND0Lxpu7J/90d9keu58dbvQ2lZaZuxo
GEN+KCts601qWXR0GhROk300088T3kOfpJ5E0IPFroLseV6A/wHaORfPNcwnXkQvppOwr64HgIRU
z4reMK4eSFeu5RQZ17jR/yydvNtHuA+6wFvnxtGCHCFTEbOtZXaDQsd8xO6f6SY0if5aIQmMkE/v
YXZu6puJaTgzU3NxdIgcFnUb1AnUiTEcsx7ncSu6LtB2I7Sb2j8mxZDa6g0ICpEnc8+d5sSnGPzN
pxGS2KBM+RiTMU8KvH1Slxpyz5E0xo6iCpJ4VPCP/7rGspAV4WTN0gGez1MwEUzauBI4FdsA+FYE
QIeE4EPuUeXBmPm1z/HKFkrdugjhWyMqobl+iqGjQRHVVNgX6lEI9boxe1+KhtTk5afY/ByD/vOp
6eS15GN6AQIneSqlyR9Qe7QhHzUVnl77fARj4GKTY8uChnO+W2x/XwgE2P3FyNkOiDcQIgmkrgBg
PvWdL06sQ+4moG6rhWOxoi75vbYWp8kHdM4ZM389Zo6Og7z+tvm/siEh8T6XpjXHcQzx7P9Y8T8s
VkLtJQPsDB+CVgOz85HVeXdp3KbdFjxGyZgI2acmbNtVnExgeZcC9DxO/5YVebtloW6CUsjA+ZcJ
CUrQ4vJjLKPuRYRhvo2g9LiJawfDIopP2FsNK/LqYEv55EMSeQBlxQs1cWMfkHVIHileN2pAzUzs
pcnp4DVhXk0KvzlEWQiirLwBR42LOu7TpEFijnrLEACCFlJvcbwhm+ma8qSrJockqajiixwdqD6r
hkF5Cjn0p9JrkJsjU52kK+xa2Xm2daI+oNTFOvpWibc7L0chlmvEJwHm7wuE66O5aQfoEoOiA7rb
sBeKrX9x8hyy5Zn0jSAGm2HUuvyHFCMPeCTzBy8dqgv05t0AN774B4h5NjkEiL+0eY7nNBPdHoyK
QBqK8UoBbowNEc0MgeSNfb26lKqoueggsCb79DveRYsrH3lxHVXPtYrx8J4KBvrH0VZNC45v0PWC
hkb9Nc549QdfDFckM346+rvJFs800mKYGiK5uQnsR68MImvq1jeusBmqfVIkT4VKRFOTRABqDtJh
O0pOLw7qdUb90/NqsZ9HigltnqWn5dWS7vdGE+3sTJTJAXUylOmQupdsHPHQTPxj7rjypXMsd+O6
IduMVSdfALkHAW3MxxV5U91jn3CrCUaeTk0ADObVK83kIcyL5gVq10NgDa63p1jdSbtdBczxGklJ
nLlU/BABllutJsnNE0lR3o957ULxvaxAYQ3NyiVuAhXxu5AleWy/RFE7E/wcFrrAc7XpihdTVKpi
BLK/qqTtsjQZ+DbmYYvD1hOoEOeIxX4f24GEqxP2LrPxdfhd2H+4lt0gIwlyFMhSTs6wsqcq3ljq
x6IiyqUhG7gx8Ysh410MDSu1gqlWoBCtpF8jGHCALxwg3Rfr9ZtAOgNEiMz1z1J2IbY/DjL+MtsM
dW9Di3JKw/PcBbNHeKaxMKDWpMX+0ffw5rymye/h3vQTgptiNw9pxdmtJlPP8LgVVFFVrGlBNzTK
sw6qEd/sixUqd8SpwbarAG0TbtZm6yQnMhrKM1IQGcmdOtNPoxCuqvjB7f+3S9ysNncpNgY19xr1
zOkW6oyfqdSl4qaPEukqO/Mm1/Cwkp+FqkjusuG39t/E0zrFxzqpNdWHCoSCoAQe1irj8IpSIwe5
pH5NFNofI6LQzsZp9hGFNo3+Pg/IibtVlnnKl+60OpqWayxXVN4lVl1/GX346NO4AIp0Zg5CcV5W
a0to7SqRlRuiNK/KTq1qDCdPkm0z8uw06FN2op7Xpg5KBz6CoBM67pDjvjByuHICxmwJ18HAgjLZ
oVh7TS8vhdW1WwFMAVDdmbyQjXqDZPJCPTlG9UmrsRFUE5hqqOdWUBKep+nVdLIgnXGYbcsq1Kuh
iIyTLRRQ3jmWa9DHcDMfaXv1MRYHzaBrfnyM2gfDVVe2KF2adPtoSKfS99S1qOu3vg3G9KZ8t5KL
dVoMtJlT20c3HQBVo64z6TXoCUGdEAyFNwQ01as1B0oiapV5Qd0zxAoVtc4q0nn+2Hki22f1CIbl
sfS82YiqXzCNaSDsAG/QI8XhdvweR0NqyMtr0DJ4Jj8tdlrT91qsach8nk9eFZshy3YKJ1yaTNgf
/nV9FRt2k+utPuKW+az0073hGN2Krro4PmIX+7KmwA17YyolK21lCrPe9FQpD7phfAFyt9x0cyF9
qE4GbsajSpsMabgGbGSDH2c82XE7nqg3D4cJilCLRzNAImRUkDknpl1RKZ5e1dDwdzYK6e3xdab8
/Yi9m0pDmk/LiYi1O1A++W1yEGWUrjQwI2HvxS5eXnNAbvhtc2Pr/ejALW+OsJMJ+imQ98K9Gf+d
juU8F1mhP4KodUPV29R4ZiFWdZybp9nWd9B5wSsKKpihNqCRRiLqMitPy1T9en1BYtGEchag4aaq
LhHPAPuGPxZ/WUIpTuLDYlc5hpq97nlePOSQW9uxoW7PnpnUh1jU4cHrNOtkJI29Gw1wxHYgZN0U
ftF/MjsT2IA8c1947IGL0Ou7L4Ut4lWeJe2PsRPXZuzNXw30E013GIA77D8zTWnq6VF2NHp9+KPS
hh+65/Zfod9urXLQV4ABzfUDjs/wxMux2SwfC6i/9twNbjV/LBBug+jPTt8/FvicPYAPTdQwgVrm
kImaPdmGqqXvzTMUYthTE1vsqVLaOEaJisY0w23bSSLzU5a8kI+iEpyPbAQ4tjYUQA67GtYguUwe
KSJCpdReswsZ0EXIxp3+1ZQoiqF4vMt6x8kFloHWoIhWCcuzAapuNGxaCEHGOF1druLkXrQOixhS
QerjjkZtfvLNZyTDR5QbjODGAMcpfzPHEPvwRP/EFcuFzkGT2oVItOOZD4oPDVrwHxF226UBKs/8
be+lHTDqEFfB8blfn6lXQBwOsI5KC2iI/LycHUtci7K8/4W22QCe/B4f7AL0D5SwZcMJPYY7jDm+
dWBXxQbhsXYSaAGjwNz00n7V8TT9ziL/cYKw8i9Wgf91SjwOnOC0Nv0s/hm6+peuSvWvyDZ6q8pv
rRe37qZ1O9n1Y1Z5LgDyKEoTfESuCUK3B9MLRJXwPQEggVNdJWUav7lxkp1SzqI12etaR75AMPs6
QkUBSpPpMyF99CJ0N4Y0m32Mw6SMQa7UBrv5Vx8FnA2OC3+09RSvNQCq8f8+Fg9D4sRBrRyZOZ0A
F5s+5yAww15JPxopyH4AJGFIpTb5g6tZD4mWsxdvqJqXLgtSNSBLZ/MzjnPDh0K6zosfy6e2n1Z9
xfMXpkfpNS3KZxq1ymSO5hq53foT7gXZSy9iIDIYNw+11eQvU5o2Ox117mua4Ip63CZjHZ/SySmu
qW31wBQ72Ybh5d9a+5ooruBd74NUGa1s+l54+S8pbJ61q8yrQTE/dtpKb2p9bxI2yTlUKIV9KhXu
yA4ttk+q0lvpCqlEDcU7+aTvG50Dy1SdSiMrnrIJhyojUoBO5gaoOkwANRY4llN8qdTQMBKKLxXo
CexFaxPdvBt/tUWLykMVOCkHee/m/etwXoqm0Xqohf7l6z9bQ5FfQUnRdAr3aPgau2kWG3LmDPR0
/1MIzf0Pcf8hxANzyw4b2PN/iF0uKyc8tlfz+O+f9G6Zqj9DDNU6ukbTnMDs2pyoR41gJpS+VEM9
spWj7W9Tmb0uprupi+NuKsXhcY/D1mVlJwLdi2v82cUJV9ydKO0AiQmq6dBQ7//HVpf+2gIP/qFy
m38sB0EXBnbhpN8Yrt4Hdcv9b12Ht55iCH+2jEMSoS6+eqg9X3dDOzzYg5EdcHst96kes8d8bK9Z
L8/C6bYQIAH9VlwC+Vxpip6J7/1JY8kq4vi+t8oC3xwFHa5tWYHI2krZKQf3O8QYnKc04t2Pyhm/
j7jhffNzDs79NhRPEBIYtiFS9BCP+qtxy664eCKKL8PXO+sypF6rpVrQ4za29njDhxXN5FBmGVbv
8xnZbRB0BqKRBkNioudsA549lNkJTT9SnVGXPzFsGN5AO1eddbyfBmSmKM/2fuENl821aIYbeUFo
oZJCqMI1FCuH6w5/8Z0jm/JVG0AiIOzM3yBrWbwarmvsWrBNzHNlwd7r2Ggu2H4THFInkGhUcw0f
p0qh7eK8Q80FEUaMGyP7lk+5/4dtOA+QQIzfhMPT7YQiyiNOuzzcXe0S3Cy294cxbscoF3+03WAH
ZdM511Lq0KYD1+QaZ10BHpwDHqsgv/R1PHdwcOo/Ij+YXbnHN4sJYmU+ePj4ps5FdqUocoZ6K9TD
dzgsNq0FHNBP8RIBHVn/keKyCk9lZrI8oDhaTlF7n/yCvSxTvYSVjzzZOcKDTg5OPE0ct2DbMkyX
zrdtvPBNvdzg/Qis/spITavl/bBuKgd8odBYWI9VhnuU1/V44XfTdnsfCTrIF858Yz8HojxiXaMm
50RxNug9L2ap2/vOcZg6Wm/6Yu3wNUel9hfos+HLazYtuN1rpUBuOUEat+JEQ5atfVbwL7rF3dNY
lC3QliXkCmoGlpG4E0fZo0AYz/MC9ZmhAGUSylZtfOyoGa3vOWh6A+b47cMSW5XteyznufEmuXGY
SRYg8ZCsZQrZYl+VuptAwx8HAJDFRR/L8+D132PI/kFcEo2bN+9NF2m3Q/JSHIX8bkgOCmGacA4x
anCHFqQDIIELxblj2Ch7+edMET2nOPRF5lx1ayUeTxFpPoAoGjDhwfXB9LTSPD/5xEM3Wfu9F12o
YQJccWvD0sut7XXAn8mxiXZlJcID76QHRBWU7ACbFKAQNJvuhILAKgQdBLreItR9My4Lz9zoLj4r
TZqDyH8zRnF2i9TqhCSZYdYdyiKEe2456sOsDJUeN0bfblxoSsGtdSY0QnBEwnaeG5oHw/SfCW2M
LUjzVLmofKrD1ti09KwHEv/Sovr2QiGR349nNcGiF4clmLyjhjfUvDaOCw68FxUOegVIthKjCG9E
XAklTnFmAQoWAOqKYVV1wJPWHguQzy9OpSq+WBqymVSA8Ts36vveo0O3heBMMaE4Wa2wBCPbcerx
er27s98vmqmr30yL9Wyb9r14zBtQfneQwCrR0XooYtmgHcBffu5w6MP9+ohRrt5lxlsGXi232nqd
7a1mRGVX/0qEDdakRaiTHHeQyjvk5cfcCPrGWxoRaPNmFST3Ab/DlsO42pNWHXEwMJyoKS0xnNLE
eh+OBUBhouSbOzsNaQLF3g2XlWpIGFQrcjuApQ+dBnkgdTHkIN4vQcPf2ZYQVo5BZLLiKNX/WtKC
cixxAZmnYa7+CccuBsMcjefuUBm/zKrptmTTB3Pvybjf8w51pTfqeTQGfqY6geTiXUfvdzazR17K
ff1d5DKxtvx2MzCnwW0D9QtLiYIAJ/6mURKmdw4aLjYQ8WxkElk4ufjbfE0keLDHapUK5UfzKstc
pIxqCKplDdM3Xp8aAaBs0PoVhjyPZWhurTD8SaalAc2YPC9D6jlqgiw1vkG5ADDtapHFsQzv5k5A
a4CwM0KxnFqALrsEk42GiyPCTmoFerp2k+eVtk7ayT3WqCs9GL3otiavOryE1Cenc9M/6gy7EbAr
ep/a3GeH0PPbLTaC3ZvpliepqvwpAsD6fv/+D2TkkAH5AAwTVHhGDf8rYLgjAPEd7phQxARDloLX
G9Cdeqewi/yTj/OwEw1dlMWBjfDDE+L879CDrWkJoRnUANCc7wrftsBWN7DANED53yQ+3rtHKAmi
Jsd5w49ysWwz/lP6w48GrP4vHMUpO9vK+wMkW9NPqZ0Cp6sibO1nCxDiDxw9hAFrcFAT9zI8mlHX
rYucZ69j6Wp70zfsgIYJaBlPMnFMsA/r6asp4uEyltGf5IRaYfooPWSw1Ew/auLn1mKgbmyyVzIV
4UVLLbAIaKB8Fix8cXBeeYlVKaNdDngL6dNs16giSC/ztQM3BAi1lbfPQCXEpi7AYxBCMwqZWGJf
u+2Qpl7PGMW+a9/HBD0EA4xE8tn79s6S6XsAf1H1GJKJw35ENhBHAX9VlGkSpQ6aG7pbslHDBvsB
0JHwTKOYZ9VD4Wk3ZWh3C1EYNL7Cm4V6vP05s44BWGhygMvzaRWbIn8Ep7mPTS8LH/ouqU/zEKdI
IXCW1XtMbXY4zlUxjp+Bdbwkvs+6697GtB+/9Kj7B840fSlq3blOYgAKStllocuNNsoJrO0Yjn+F
cbd0rrwdvuE0uzuVrY7XLFEV19gOsa/PEuuYDs6B7DYXMXQuhP8mIdd4alkOdUmjgICkKqtNHNfc
Zl3XzMRRuuL8F65jzsRRdSIOJUjanvxBVM+5ke2ojrZDiSDIp6Q/F93SGjw2m+2gFJYtXyRB4tv8
aKD4DG+5RbZeKFSYIftdXrefw9DGgRTRp8yUr9Q1SvDZjMDX8xRKFRBEGx6pGfICjOENKBTE+Mgd
NGSGki042RucJtyEoppyhwKeGCdbf8WZyEE/2PY8icyOA+7b2u+vbjm1ZwkdJS0emyP479ozmfAn
wbffw79A4vm4gdMYJxLTTm/yzzS6i1ts5KClhNbFQd44OF1V69nRgNQwuefuMsdvxfwR/hGzXIYu
ryXpZ1p7/lz0EZdluPsCLuCKh8A6l7kOadf8MdYrcYFiZPPUJCO/jI792Okpyp9UE0Z9tSniWm5o
yJgjnzJePjp29D7JBN7twpk5T6oTMEQzv/NXvTqJp8ZRx/HUK3HOC31a92r1SMWSPdKsBGpKFDJY
RTXP42Av+Vv3Y9KyYuhJJXsb4u1PLXszhWKWwJ7WpUsIwYAyyqzdjW3uUjgKdPFhlpktEunI+ENc
cRLNAdt5VGNZwgoMbD7nIcRHLAjdwGupXB8NFy8F/z/OBSWRi1q3Ym8CqrMZKBeSKCojlDaAHlUZ
Z4pgohJOpUT9B0rXNgsD8eKgaK4mk+1fHaWqpJATSNFipOpqVKD1AGJuqIw0u5godgFxF5ObWhP6
0Wnz7snC0SGKWOP4R+RpyQpoZxxPSDyfnZp/TBxSw/0eF1EzTyxQLP5oSe9F13ZJISGtW6AEo0/c
qF/TuBv5bmyy8TjpEdLZKMVtgShXXVPyP2MW6agxVLbU17o1V0tAlxW1kHGXb+bA2fixuDGBJbeT
bh3QtZarLnE50Kyo3MePU0w6LqXOeHas93+2EKA6UWP5IdD+iejKjUiQMayZ0JFYgiLCySEXdU0O
7p1tA4LwuAE19zyk+Sg4mrRgWY/1OnZ9elGWGwY47oo8s3EJ6oChPd0s4scxJuFMalfgMGhPgTfX
pXAy6lXSbfth+jZwZAdNhQmjXhsjAbjYTEBQJtcUBzIt9mXYqfnL8HchZPsPcfQp1BWht/qPK2Zl
VCBhrK7m2HUctA5PNqgj1S8s+1qjmmImfbYUjz4NDbClQBjBh2SZ8i4OmuTbXxYLy3XNhNiJDCAo
hVpO3oDJIbEPRN9HDbH1uR+UfovtLoSGKHFZm6VrzfNbwMpnIsAlVpROu07tzt+j4huChsb0VCNh
cNF1PBhTSzO/QviKB2CLHJUus/Yk2/iJ7FPmVBvR1/VhzCINZPw7MntV3+3dBnRPGTAuX0HCdoqx
Y3gRkdud8U3EuTytWrf9Cidq0YOHM6JPU2IB2YSr4XAVlTnM7VGJXcdvKHqa470hbHYS0lDbQi2r
g6cO2a/ks5jCFPXyMl1PBf6dNacE/aOos+1YxtraG938ObRrIMTteTAYefFsNxzK91plbymA4xXx
ASVqe2lPxTOZhJmKIG81b09DIxH92bXYVxpRk9tNAp3DqT7RktNkeYfCAeMoeYuhrx7LAm+Qqf81
90ApPREJC5cgo4d4RLmdx26MQrTMrMGwaubISjQl3lpw9PSJOFYa8C+LweUPRLYSKRJikKwuNC1q
caaP05H8ZBcC+iAKSLwl28zwoi5iAvUTLDa6EG6P6xSHpU6JigYRTuEJdEHhiYaNMSmpY2rJNfuZ
LzZarU/gjPhrzt1EGppWM+50J3rpmhHZRNVALsvBYQ1gLKDTkBsGwuJ3W2Qn4NCe/ZYCbbda80YT
de7bKMcivwXtxpWvtf5aZr199PBkmZsJ1f3HDHuRHNxl6JKHYvwCtJmz8cZ/040hp2EFy1IetIVQ
B8DeuG57a8YBS62zB7seUmA63fQyqYZ6yxA6uzYI74BdoriyY1a/oi4H05mnh9lxdmjhvqvM8LAs
tyxCPQD9oDfQigc9SaHErK4Ve89m5Ofnu8i7a1L8siz1EjDsDjlkrU2PNdNK+qML1Ehv75H3faWR
YxfupXd0G5nHbPgVMrzruGnXvgeT2wP/Js2Yg2sxXvAWCJqG5glQknJFydtUdy5tlXqfc+7YW523
7YEiyqgtQdmJvexHhJ2P9tYtzNsI2g/jdeCSJLZ7v4auIX/qDDs6s09dk63dWpcHGkK2aW3Yk3yt
osS5MEXZTXbI1TDU4HsgPFb7DR260HdhnbL7Ng7+/y3MVqvRdFrt7xfth6iZLwpuwPeLLp+NFlcX
pbBaQ1LB8qCLIGQ6rEKjGD8lo8FB5Frin9Sp3DfX8Q9NLDKcluMQcEh9qNp+RLAU3E1VFnlrAirX
Zg4mCobDvQWBPJg4JYf6L3ggFbKZmhBM53puQRVHwZvHATIrvZ58WQIy/Kr+l4UGM0VteAPqPwci
6odM1xU3H2SbmGpaEfDOlc9k6YYsDzQNDJEk2rTEk04ThRjFHN81xolH6bQXU9soeRNrLfETfO+K
7/RdYUCSBDH0R6//EqBl2hhwu34PYNhwF+CB8asewAGkBJ4sB8Q5DehZ/yi86chkrb150aRthFMY
Rz0v6scpg24jRUB6IBhbET5BaPUxtZLkXFpgP6JPTD+KlhS7Di/Ij2QCAhf6y0D4bHkIAbII+f+N
K1BJG7qZfeIt6NVXy5iM1FhOH4IBuTVWi416WqOmUPd38yAL4uBtEjp4IBSA1CAQKOYvf5D1nhSC
ZpkgpSLkZ1pyyFj/hUzA+6pEvRtaV9dwfmGnUO9JV2iWGIrKXFCwmUIKBq840Zbu2pCvwD1/ubPf
jIsaqrxJfKUHxHyLl9A+/8cDojfDS+v0/rE0rADM4/y6wLrYKDiKUF0LJA7aX7gwFQeOrAhVCcpW
FxBeQ8qtwtM/aPGk1K8yhK5Fwvp4a9S8BIW224pL7g/bqO/kcbYlDSrvJQTkegGuhdkGPHa61bAV
BmTMevyfKR+RA/0HO5xveYauW67vmrru3/O627wBgdXQRA9dB2Bi7modhNeBCctMlm0ade6fWZGm
bRnYTPHg8M3A1cZybUGdDMf9g6md5y75HdsGDJI7XTAbfROv7YPm5QWVJe8IJkCQgAUr8K/QgbZ3
4jVyuSJYZtwtMEMR7tbya6h52h6/RKjdx5N6yr7e9Wyry79yiaPvHNIB915Z5c9DnKdbU+PaSZvs
EPCRsu62FXS+T2QstRLwAxGtyLvYaUiNbQwPssrMR3OEoJ6YvvWVz3d2w6ydo/neV9fe4PTHWY1c
Yhtml6hlVtAxwo/x/AmkLsYTWSyGV0GQAuN4TgVkHkTaBM+sFWHTeiU8YrftT2eMYtBmpiVobwfd
DTQkgDdkrLI6fgDnZ/yA9KGx44DM4kYM2xyd1ml80WUbkG3wfRxGpQJ0QEDRXKlBTbUdTKDx3wAe
U5orHPe/e1B4iSNTtz1N5KBo3ZfjQRT182zDn2680gycoYUBCsHc9f0yHmgRUiGAhOEVhA+1Uu5B
pxxdO798b2ps7MJWIvEKSxxhS4oMNLpqX7pSB3vrsuQHLoCVx4vxa9JU/RFsGN4aufDxmz24R13q
xSt4zfpj3IMPkJSQlL3z8YYskf7f1erX69lKzhA1H0fkQiHsp0MiHQdpoMhT3jKqw0+F2a90J9Se
TBRs6HlvHsLGHddupMcBK1GFsE1iEIYwvABRdowbJRJjVl5bIMxoUJyriiYar8eFyjiEYHOkyX06
tVmgpZlz4EqSeWjjHrwQstnScDSiaW+6+LMWvXReTH3sz6gFBiJLDUGnmH8aNH2O1WLMT8d2JZHX
faKA3ky+dKUeXmgxulRWNtD90t1LpeidqRn9aErWLRK+zFkL1N8GEgwGD0AqNA+eiYwTOFaOZNLN
HlpJGlgCT2UG0TAV5nATtM+qKZJqPCHVcCRT3uIONzRxtg99PeCqviYTgFjpY2o8lJExohJwyjdg
kGXQroR0A3NtfWX0KWqnAKt7CztrOjNFhO/mIDGfcrDIG0A+FoFnDTdeR3lprj5AHg/c+cMbft3T
mZjCl7leb/Z46trmSjPyVOxQZQvisc53N05oIovTKEIranDcW1yKYiyAPMbpGXmj0o53MXNAm5Hw
aefmMWiptET/HGbO0VV1LTqK+QJuVv1VDwfU2MX1EFAlzCiNPRvG/K1tsgwo+G7aznuTWG1Y6FFE
jZ1qwLFJyL5srEbdPmnrYlnj1YXq7t5BIu0AmOFlKcwZmYmcNZXhQKod+3wnm71LeU7ZCwGBNVXG
U6kM7cTx5WlbEDFIlIU/WOrmQb2yipFKj7qt66S5PXvJ0aICOfSA9FpiyR4aNYhgGOqOabg0vMht
ELbhEurU+cAL8PiFU9eYRaCZIC+TJBWhmr7Qt+AtYocORS3njhQllL006j4HwQe6mZt1GyfTptUS
45O4xDIG7g36nqYGmXUcgK0HSPI9W06Mo2ZTB9cFRtTYTvNDSm86AymMV8DQmbZ5XP/J2+zVjTs8
ZZmMdWzwqKVaWNg0C/k4XQpwvLV5ePY0fAMSKx9eDZRx4VRBH16RV3rvTcrWALR6bITpbZfCuKVO
Lo2GCXQYqqRucXdWC07qQcPfUjluauucEGxo7+HLTBS746tgm5vJiKGUk0BibIp5t0lyyN+kk6xM
1LMpo3JXk/gGLky2J5OwoTe/QjV1euahvV7CqBeiSsBIcMGPsi+Z1c9lX9T7RJlaunmRd/kWfoTM
37Xlu0dxPepd6rYDi3PumkdIdpjHTPXaVmMZVKvQlUuX/A0XFvKOzW/8U0zaRWqVm+681s2yyzJF
lj9EMdO291e6mU7R4PY+dlhoH/5dPog0hCADpZ9bd3wF9J/tFhP1qCG9IZo6e8f+PpaPoAFxeAYR
Qw1UxBpo665yyJH8Ed8kCIJezb5vH/E7eyErEqr+Abv5CPRarHirJjvdxF6V7smru9Au7lGgjtNc
QMt9/8mEGt2K43UB+1tsi2mDPG+GwVwOrqYECgNqC03eJc50Juw8UJQC0c9cbHhS4xaU0dls+JAT
V0n19yHk6NTJbfhgJqiIDFRw47J05RvMEZcyAUqahXHhHSLcB5BZYunmXUEQMhd8UgxtQT9CGZZ4
O4jUg2g8SHKY21xuzKTAbY3c7xwgYFTESnCRkZqF+mOx6U7vrXojl5tZnXhZfB6j5Ph2ndlIC+E9
FyVuDjLfoyMiIC5G7Vi7rgYABnpkq5P4TSvtBnhD2JGPe48YTDvMQezxz2n2WGk5gIeIvOkuay9r
dE3N8V9O6r94LqFySr1wAkS3SYyxP+R5owPhrN5Hl2Y2moI96ZGoIWneypXFx3KzUPLd8e8tjoWT
73chvQS0SuBsMW5BWCg150Uzuvw8iDFbNWqYJdx/LGN3V0IFqgvS7icQ9OWz7oxAStvR57gGfz9F
ytGOkefWINSsJkJ4p9qArHjCM6NmL1Yi5N6xodueJtP4IBg/xMMIbgRA9vpLrAuAJuO43KLiFAwM
qgF6KxmRqEC3FnickZuiqWGyS1A2brxGODQ4uTqOUUGuZ7yGrvXdlSY4I5x+pw1O8s1MZLkG0L68
+gUOAiqveasg8KuKYBmqN9BbmhubNfpBL5wocCJIgd84/m0u+GRvl/rdNUYW4t9vudzvYpYrQRPv
j/dykbpAvS5+H5DuVfsMZPjLIOnb/pJ5TfYpPs7aOmUECoCJfwtbs9wMYHg5dUXjPNjGKALLqlER
qYny/5B2Xcux21r2i1hFgPmVnYOk1tEJtl9Y9rHNnDO/fhY2Wo1WW565t+ZBKGAnslsSibD3Wquu
B8BqJrBVUarC93Obg0lVwK2KhnrULG4yt74akxtnFtIY3z0+c3uQVUl4SYE39RLmY3GqQUC44nZt
/gDOUbgJnELfayCZ+NHM+XdjTBm2NbTyKxjWcPtt9NKDPmCXCgBLN3OAjCl61LRAVlpPBh8kRqaE
wiS4S4V0qfykutd2fHKQw3cLdYeoqWd2jD0R1MlE43xx41OPlNHXCiztr+8SGlht1b52OIcVNiQZ
heF89aIBib3cUTYf4niJ+80bzCbkYtWBN3vaey9EGTsOS3WanfmZCZGSg4CXr4OiMtc9VtmoHgi9
p5KHHWhzFhtI96Zx8DBbRgo5ABXp0JSGHiocsILsjG/drBdSSweupLWz9KpNUOdVeYCtyTnAMKcK
hPEscldywYAMl0PdzgCpI/4oTbCOAxDCeuETM2Vj8ugVlcagLbjJPbAPPplVtCIrJZ+6wtulcwrE
MuGuFEkfWas5bo1N6xb2npfaL11g8GjrBE1ycvPSyr9NNm9WgFLEvdC4yrJiNTtBkaZ7kAPUKHbV
++Pkmk7msxighmMWlJsptJE2ZgWhD/gtgBZPWnQIGgsJxxYgxYJ0in6MHch2jdAY1q4YcjxqNmXB
UXLkJNGPpAJ8kVtG+RMNtQmPaqR7vRngjn4bQYXbgMIiZl8jhpp/wMANfF0mSOtscpQfD4MTrTyx
/99MzFv2nTgPEFvimIE0ibuhLm7MNqQV6aUpqRLa9aeuGTq575pmvJmFf4+9MHdDoUkdAa0GGV1V
sgnsERO7upjDUwRWGXv12HXJwMuc8CS7NRK7Dg7O/j+35Kb2w5tjpzS+aOFUAPchQupSEWLzc9EH
bYWpeJmuO4cbK5RqGqdK/zK3ERCxFsN+scHk9duIKTX2LusFmx56vQUfS3fmYCo5onZ42QVYj170
HJSCebiMP7R0+KkjwesvxLHzGimuzrqLQV0Vg06QiYwBMRqRPKlGM09R/gaIEl2UwsQ4tdnjHgEU
LIZULQOmEdNHLVp8IJmJ7KlXF2SbbcVeFuw/ZZgR4nQ8wnu8bA3tSI0ck+pu3JvIQPelzuQ2Xw0p
/trIqsMO2knZKxm5K0UJ+uWDm0aAK9gWAVAvM51tW8EVyN2k3xgR2JUXzRq+fyIfgyF4ccK03qWU
lBoJTNB5CawT0OGsEw3vNDReim2XA4KGzOKgeJvNEJVKN3uSf+r57t5jY+TuAhYbv7QgMbadQxFF
ug/kb/scGiX9A4NWytOtCrgUEFrWsgNrjnfgU2KCmSy1wyPTii1VQVfV0O/m2ni2mXstjAbQXX6i
plwqu/TJjtQkpCH1SBZNoFDF7wI+VBdNPWrcwYpWzlQX0bqZCiAH+14zJ+tkSuITNfXYXnsPsmCy
oxOo43B0XpcV2gdz0mdcR/a5FQBcXcS5M5SeXpP8UqIiVpAPzK4HDoccM3qUxz1Qh7N0yraRO41S
oR79Y5X8HScT+BwF1zjqNL2XPF/Yk4iRa/2xSxrMgATaAnbbm6e2DZoJO7oYAwhvbbZ4od3JyIa0
xuiWqyUGo25Xgoze78YajqQfNDfbO0b2gwxnDo5hHAT8rtJrJzsErNHSFxPAQS4h64FnRLm6yoTy
c13svZ+opxqSSRf8v2y7Lo8PwCZ+yE8igUw8aqrAPU7eY8YT5RLxwPkD4Do/UfLqnqjJ7O7ae5TF
mgXoBlSMK7vio/G/+1J4fTjiCY4COjF6sLVmL9uEQdnLpwb9h8sng3xK0P99Lh4ojJ4tZNBsR23w
jupxQAZkev9skf2HR4oTgo+qyXBOCgRY7H1TEbbs2iZHLWJhHkjmpXmCCgcq3KZv1R2QjlPY/Ce4
Qeedm4N9UpF7Jbperxg2PXb2Ak4wUkSZvTfAh/dMomixvaciaI7YdRjSFQUBWeqqMsDFZghSTBRA
gz09dYPdKPISgTgvTl2Z/URaYJ+BOqYbvrlab15yQ/sSioRIZoKLYE5d1CW6dbIpEyMM+xfNAjEI
bToO0fizrrHlRRuPHihZLKDvdHcytTcp5F2LzTMlot5NTtuVJKJGxFb2yqng2CCLm6NhD9aWzrMf
DrXp2LqcneXsObuHk3bSqWPu2u6iLdZ2AJD/eCyv7EjhocbZpwuGLI4PZut8xw/7mqSlucFUIt7a
YhiidBsQsWO1Im0bme0zm4EX7PTs6wDawq8zqFmEJUkm276AzNV7Jue8n+PVDFrOQ+R2+qVl4JCq
I7yBen3cUAFrgvTgs5uEoBTEmrVddS3wFgP9jcpZ2z7BKVpdg69RVMJicyzZWnlzTOxK38icUsnf
ZwMX3s8jawagIYrbcX/Wk8pIjcxRKigB1aut6pDphjjPD0DSFtXapstGlOW4XbAmYaQ7wC+lbp+Y
AUAfYFmDGE72FhwZahuluQtEQqDDT4excSUvgyJnULwRD7ISFfrrygUkPSkKsTCiHjU6LYzUmJgd
kIRx70Jap8/stQtAh7WTNIV7MIMeqW4hB96+oMUsRHJ/FfPcesIpbbXFZCD1a+LKJL1t2dhaGfCI
lSodAGdAGhCuYzl7bEtepTanvhzbgq/YDHHcMKdI6sU6Jzw5NNUDRBumemrMPWzb+FJHYjKYQPp3
0n9D2p19DGniqPxs4SzdyAGUbn8hCSPehgHoKLf0wBnoKRMnryy3zKNHiZ93ClMPqlVTOfk28Yzh
FHUh4ICnvnmjxkvjb5k15E80amfX3bVNYKxoyIXZgN0oZizOK4lAgBxt2hpViFoX4yAKDM8vIGDY
knJhNvYykVvo9xGvDiSji+rYJubDvA2x44gd38icznPg2ebWGmzUm5rYletS18RWNTRFVGjFOuwS
0DzogPUSsjtF3fcoFmbRfC6qoAdxR9SsSdZkIU7LwHfuIG39F3DUXjzUTX3ppmZ4zc3hDbUv5S94
n9i7TgPeU5ovBWYKBv61gqF+1qZO/1ZGI6Yu8C5rbwZ1L8A2aIgVHhYK0RKd5DBq/Dh2q+9pNltP
wYTaLYoWmjPO+sOw2NNQ3AIy5cGV68zLNjRtVBmKpqhGFB8NKLUH55stFRo2D3BukqEQurVxlidM
Ets0uC+tjaRal2UwYSmaQKjiLC3zLX2Knpw84zI0KfOwGLagoXL8vnMSZ42idfbca/nbvIwMzwcx
olBW2xaHpYx/0IVIQaE4eDdn3r+UZr+pgzh5Mir8rploApScHqdMeyXRCGpxcFi6SHHs8C5ZKzvq
mX35x9Cw+RADafWlxx7yC2C8h2eOHAoyUHKt85bdGLXIlxG2KlAC4s6VG0Rsq4xJe7u5KJieJ1QC
742ANyfAL14b7OGLDKPbmHrKhk3Y/HNBLKBEypZkOJy6j/dgR9oHGQUIaxe/OpQAgjv5PcBndqZl
DYeyAbuiKP7QWsvapINIyaStXzWWG8UAQLTAOJ6CpFfgV5MPeLL+ISO7DrOttZYM7SsZUyzlO9+u
p2T/e7wEOZErnGCizAvc0Da/o9EiQi3bMqpTOAVbIs4iwDZJLEaKxNS20kwwjikGrgGcv8pLuVLv
o5JCMjfcT41XHdVpYlmMIA4rdGyTfzxhxIyp7oFHBj62ivG90soTRxqjIPzemVcDyo5II/yQf8T3
ONZr+jXJ7ND5G4y2bQ2wwsR7GmOnBkHZEADHRwAMJAJMgHpxpYN7EA8pgH7fy0lJTe4mQAp4cFNq
CkXOJAtQwOQHQYfUots1lLEtLq6GBoEQ0PhfL48yJW3EUZiyuvNSoR5u47OLd+7koXKaI9H8420o
Y2eZGLgJP975w1DdKfPSy5KW/U7FI1v1bZCCZCV9i/+qTsWvwcSvgTwWIGBg6db65gD4xU6sH414
AnwpjTXemYDuFFJq7saMrKSt1vT6Kp+NdsVNHPqhQD24OsixLWIHiQaoVOlGAmeyq2hLXXVxTOvq
SVCOChcZXbrMZo116Tw5myDHH69TLM91sgxfDebOKwANOvibxHBOUZjGeQ12QzFMM96ewdESA6xK
G76asZe8YSOedNSIYM3QgcxKoiGNs4Bt6EvjlZrFDn7oSDo+KVEiWLetMHnRZs14He26viT8b6V3
MA/CvDW7KFHTac1h6TwgQ4b6NTIH9uwWyy4UrIk4ZAwssGGdj66Hw0vcASlM17V9QA8Me5KB/KAG
tSPtNHpgJJ1RIlNjzy8G15yLV7Uc90VsnozAxAYYENZqX41JGPPBOHnRpEGTrauyak93IjKhhokI
1JPGZLTMobm77hcxzzP8sPxuNYuHCV6JeQfyKcDBMlkTkivLkfk2uNk2WL67ZzO1y+roAhdjC0iN
EFVVnOVvGZPe+gL8Sw1EF2vA1QFUfgbJzznCW/Xsdtzd5L3ANNC0q0xpizFPBp8Mw3ABloNjICUG
aVODT0YJchuqtekN5RmZ6xRBahuUxfuGOdmbnuawg4vPoocDiMXF7JVmtwBAqEWOrG34KFTMN6xD
uZycM5M+6OLogJnGc5WVwYV1OHVsqlyOzH4JLnOLR3CtcxTkCQtqDIbMGuZhnq1kqcdRJ1qbbEVu
ruN6F0eb0iMfk79IRLbmgD97i2srORJXoF7YpRt7yPn7XzF4l1xfvefyCXi8fYeJLL326D3nTCxc
MQ3PAvXetG6yeAbhwpB6Fo5VLQvEla0NQq64aHwaGzFDd7K0s1eICQYNSTOIagmt4YbvIYdwa2dz
cRnA3Ioyqs7Z4ggX2YpmNQDGf1sknP1qGWO9smPWfrFH1m6XuWzPntUbx6qq9J3etPoBGbjzyp70
HeXlyOScOrdWS27oqIZFrg4YJ9sXVi53FjF2wFeTsCCHm0XY2umqW4BkrVI5bD6GyOsSmR+UDuLp
QYysn3Tcks0180MkitxZJkYAYFhzflZxsIqZQK1NldcAjuArBmqqkzsu18aaUsCXqvHs8P6ERG0y
M262d14GTtu1mDhKJ2TrbvrOBKtBHLNzZ4FcU8+nI4moAZEB8gVEo5kOMrLIrgKh4KFiw/FOJrvA
8sx3Y4WE31cs2n6nFXBeguwsD+eDg79j64lkHxVhFsbdl0mghQljoHqA47LH76zVUZxmjdEGJAIg
aHWa7kCecjHOkL05eGAMuav3RHIOVpFxhwxQB3wgslq098D3WeTehHrjRUORqKMPZw81jqeRRR9k
YTmeSRt0wYCHBBrqLaCoRHWROa5pCLpH/HKVYR19m8umPFeTU/VrD7MjP4nBw6sJsJ0Mi0lQHI0g
ImOh/hQUlpgsVfoWqGo2qKhZ/Mwdw8G7zs1+Vs0O/xvNHyiD7sCBOVu7kncxAgFuu8J0cwYdUg3k
bVbtEuRSIRMQqNykDUsAWfszSoL34Jn6EtMQ3+BVTTaoy2ZA6ArNNSk8EGDsr4kMWLIg3VjAYDlI
sThQd3QnbHFhY2ryIw4sbDkmVYqkzRwL9w4EcG2/DYciAYM2mgB/8oCeNtvSp3Hf14GNs5FcP/S6
7ZM6CDIcfTXihS67ynN+CSzAg1CCYVE74zkLNtdEQ5FzaLdWgYQKoZhTPHidvL1PRnxXkLuE9JiC
rAV+YW3sImSo2G4WnBgAVLY8zBM/ijxkWZOwEXkKj+NgQaICadIQm0HkQ0OlUM4PMhlrNMx5HVm8
qZY3lFwJFpmmfPMivrWcND/G8eydLdbVDYoI0GUSYldQDVScb+40IGnhg98ze9noesfBpWjEtfQP
DUy3+hbVgyIENTk2on3H6csNbebL3Xu5cU+b/bL7D53GgmCHb+f4DyMxW2PZNOO0TXSXxjiKfOK9
yuLwxHelhliKmgBYx5YtKTDJxzdNicdWVaNLljSWGSLCu4xtE6xzC189KJRx7gAZwbomuBHXA8Ag
/zBTLC40zpD0dp8AR/pUj39OKdCG7/WkKUDri70kHDvSE9pxcGRkzOwX+UCWT+2HBD16ntdW+wMr
6HGnntLqOf8g81K2Gp0Bh2EZTpBbPgKboWbVemzCpvBJSM1/O9YFqpxy/79iMIE1R0Z0C+lY7bH/
h6VJoPUnxYLywKlC2v9A1uftvKrShElSFiJYUW7U+69keH9f40luFsH0kmc59n0760Dbn2qzdA4A
V1m5VrdRCiBbvW+ofrp5SnurjxpzqkE71fTz1i2G7OCllXtyRFPbmnPXfCaLY+QGogoPuEH/Zvy/
xxvceDs0Tgsg6PeLTSAmmXJe/zEW6ZdaECGVoqGew4HzSb3K4yAXN7mzUjKUlIP96MFQz5D9OQTh
geTUUDxGnEo0Bs1JfQCL4VGFol4GLPpt02c9CswB1d7ydSyOZAurwXztDhnIxftnbNJkk5GGjGSX
wIHSHJvp9/YiSHxzUoHuAksfpMij+jJCLpcdLxlei8BhbwFn8oEVLBYEYVXmLVfuMBoTKdhQ/iim
HPARgl1M+t11P/UjPTlbSzFbK0UuBoyo/giGJRSwz+vYQxY/gY4T3LiEDm88gUxOAmpGQhxHyuIA
mgnqk5jcANmmbcbJ/kkiAh0nubRWdjIyygejeKuk/4hpZ8mzW+LIWd0TxVQuk3jpXjRxAowlGs5+
qRvWRnHt0pga5BeAkIQ0AdBrTzQOJ13bFFP888GuKDkQZ5QwB9bo7opKwgzz4gAh5KXvYve5Bfup
GNSmB2A96rl5sB0HLB1IwTxbd/wkw+Gfk4F4iYR5AC4g1i1Wi/8T26yA+l4C1yeshjXdXFI5YbSV
H8lrkIXv0+2qG1IfiXp3n1h+RDJP84kjfRRByShH2uJ16u3k2EDWhvQ0gGMBVPBxi6plM8U7EVXY
UqNP7dSdSUqWphZlpzkG6uqKhCCsQSI52OWWBgXPoEceT7kZzGBNxhTOixr899AkzQ6DfldmIH6X
QjXFo6lfnU824O8Sb/PoSOPa/b1ry+WslVm9WlDiuI5R53WaxNlu6loDdtRvY+pRY/QNuHc8ACEL
pWrIbRG+DzI1LOyp2IAgFOWSNztwceOEy+mQ2mvrw7DJEt3OkeZbI+nUydwfAIwohgtNAFFI1CEP
oRIkPViXU1l+UpsmCOHArY05G3A9SejGQXpKEw4Amd7CPnucAl4XBxfSMCFDEmLbEEgss3E17EGr
vQlmEBS6AIjdg0H5cle+MorqMAUS99FEyclDJ3g41AC3uyRdL3WX/7oUw7EsDftP5GZ+5wUbvw8s
tTaDafMTQMz1p2iYdRDhAeAataSFXGuVOEMuUTA1Y4+syQ9q/TWZvX5m2FrRs6I5RyHnaxNVc9+z
KPubI4Hk76oGNj2Q3fA9/tZq4/Aj74tmnfbd8NJNBcPEH9iizZJHIDoq1+E0gHXvE3IwAFKPTzXO
r1dDxAQxHxbDqO55JxAjl5rbo1Q/Km5EX1WujSu6CAX89EriIuo+5IVvAWhIUeg+aChJyeQtCMNC
XESpZQTBY6ZiqfugW1W+ZEIyZaK0D5+LLhSLr0wpHq92+05UZBVPGt8+MA2VloIC3p8dFhsLxdun
UheTv4aaPtvtQne/GxVL3erdt6UCqQ8LZGjQGDUC7PSGyBEitwSVaMigFaJUIWhIMA3C25BdqZP9
AXjUV6QN8nsABwFSC070bGTIATblaRlAaYrsbxQdChCDeuD1sKWxRZVBH23+oSbL0HOfmIgjXUiG
+k+UMFLMjzbIpgtODgiNQGHiyfIQWQ8youYom79MHAtvVSGyCHEbVHyX233uP9aZZE0OALzUwc4R
+Rvgidb1GRgWRu1NAA2oMkxxgKEt7+fug1GXGjKqc6Sx0L2FSYKKKOqSus/TLzr4a7YBQwGfJaCV
uZjRU+9BpiVWh6REYQNg2X7XWR2SzjBSdjREotg1FA3/PzITlJzrBjtPWGZO15xkQNNqx2j+gyQy
5VgTSmXRAESlvfMIM2TOpC0oBcKwyZGIf8tvxhl7dL6LYSRgqBgrfK+GIH9q4qbeeVP06g6BoFUR
7FGyS+o76TigkBfvyUDbeIAq9uNhYyLt+yWqANURhnlu+k5Z/Vqh3vxAMtJSEwS8XNsoNl0/KJKl
m/Y59qR8ZUw9zRA1StcrMMAbJ65dV9HrlMfLhvBQtRB0bn5Wej917GZtSTa1Tn/qBdoq9R5kAHqG
h/RzK1AhT7OJIwlvxv57MyLTaEYq+IbGjmUEu6Ud+mizZGD0edQ/joe2L7ZLy8NvwdIGG4f19d4c
q/pXIAiDQmQGSESpV6cChWGrYjDqX8EQMqKOydCfG5BMfwFM6hccLLrPjltP47zVxjJbvmMX0NkV
mZmfEstb69goP9CoAHYQMm2EYs5RoD5a3Cl9qRLCUQhJQzIcdgSYF9n6tO/DfieHpNGKujhpPH33
Jse76BqgYh3UxyHmYlbgNa8dAD49RM80bPHQ1WRk0sd0TWlKd7eUeDwubZhv5EVEzLvw0lXdMxnJ
O5MfUVxUfULxfSSYXh9kiMiIcb7eYoKiDR3yhyWIKIH9ZgJP1Eu9GCndUbklDTWkALEdVjq5EwFX
T4CRKnWb27FfgQ9rK21I0yTBL3VjOFu1B0w92vFFkjkeU0GLZ9dtx1htBd/tHZfxjD8ppSJz5f2g
UBf4LGwAvjK/0sNprXsgiFTkj8D2/6s2DG1D8kcOSWVH6gdfNaQekUlSTwRdxAPgQa6YLJUtyXCo
jSRPpVZ+JPP05K0Zy/Dsppb5BoaDGqkFTbUbqfwyt9jJyAtAITdp1ohclQ3+Tb3jELBXhmzxJz2q
N6iQ18pN2wNhyQsjrFgIT8FeaqmOBDMPNbkgxVF22oBsKh+5ygMoxZoVm6OFNb+nwJ/0ANJ1lM+C
xF3e7oYgknoDRwUOs7T4QkjBgwnAQl+BBktMYRASQ/qILyzH4Bc6uIVX7BXEMfXMvPxtQIUb6vJQ
j9qjwuB9yQaYtGAdu8m4fljLWaZ+yfiiHZUcaCDGKYgwDxDudVw3Wz4gmybMcUTIaLfZEBvPPB+n
Y5O8kVwnQgWUrtsJ4E6RXZ2H4LQYA1EzxVNtnYGNZ0WVUlHZTE/UkyVVUSMAX4Waiq3u6qxk8dVH
byrAIm/SRk6Wr67LVq0Zqq1mgF+0XqZnABR0F1s0XCur9VDN/YaZKHrwQw7qPQBdIVMi6S7UkHEQ
AwuwZUN7UIrUGUykpWemOCSELxmGsQuIBx3IMzY2RGhXRDSTaQINPQFKH8m0aW6xAjb+8GJWH10g
SO+jGrnSSEqakaDWgZ+0yhcf+x+AuLS78hKDnkUAW7qWVgQAYUl0fwAsFigFYJEFAyAv+4nvUDyP
Ba2QTSELN4aOJHIDiVtPsdM5Ty54CDaOwFaYgYu6gPfDAipRg19fmyTVuYoyDPXOLlcjcEKetCT1
Z6CAxz4K8a89IRvBFXbB7zrBIhEwxx1xboZjnmFhirFqvMluHIA4Q0jqBUUuPg/dfK1kn1q7MR6n
gJRtjnPGwT0+a+OOA7P3Gw0xext3bLCBtyi0KFud7oakNeal+Vb9VMFTUcFMN5E7Qb5a2sKVNxbh
q8RcWNwj2TzcWU7lzeT46eccOxCrgvpikksuNa2nFcPo4o0KgOfLZ+sHkhUB2KHAfn75nH353V+u
HBzgAC2jd+jzznkeDMN5NgkjD9QKq04MSUZaz02aJ+Rb+CRXDjT0gDQmdt21LSlCqx0MwNXkbG9Z
8Z8PxhRzDHEokY5AiBWXnkts/XjA+t4Nc1zjOQTiNzNHiiS2q6JnnO1muh+Iru6hOrsqv0dxFj1b
hmeOSEBGdmS1pAeSeah7uDpgXmyuzHq21iR0vKVjaxU6x/RshdlNsaLvmBZI8lsZwwroFoP34+HL
l8sp0rrQ0tet1lXKmLVRCThsTVqQWSVAg6OKn8ES5JzAkQOqNh2QyRFS8ELRUG9gnb4teIx/VqFl
XTU+KzsdiDmrrKs85ARAQR5K60Xl0cCU80hyFbhP22XLknxAeZSB4mKQIXbiwJY4tOURiRhKTAAa
3+zuZHdd6f0ei8IkS4lqDHJu6+tFynTECdU8Ty1fdYWT7ptKAz5v4uaXTjTUAzzXr0GYZEcaobK7
uJjIuN7zOgbJ/c2MFONU/6rNeNH18ZRfSFR5MSCmhe3Cqq/BbIcH+RRXJbRTg9zLtnSMjXoT0AOd
Gnq+kwnrIlMwaIzyZUGKQr5QxhDVV0txVV+F4gpkri5AQ7oK3uovS+W+pJqGCRZ3AcIfjF7py3EE
OoyntDL44pcaOKGq0j4legNLlKUCwkSoXV5HgKkzujUNSSFdjH5MT1bRbe+D0XViA8fVc9Qsu7to
szOgbsH7O65+o5nM3bSqopkOTX9M4ua+m/+QLY1DJ8Af1vDzzsRKsAlVIw8U9UlZp2Mnd6psP3Wx
91vSEz8R74ZINOMEDoykK3cg1QNu3E1OPZLpRvii47hcR3Koe/aSjq9iASwbiqYfgDOTmk0O6GsM
DZzW3ikaB8tzklEzgGrppXHGcq8UFIV8laLQkC8s/R7ikzUgGX8ZgxQEsoCFD9fd2JjIREMDbnoT
uKxGcWr1fyh7wPOdWtGQLVaPyE6mMWl0nAX4QLtJt6RWhmrolA5c1Jh61GhO028WM2xlQKVQxtI5
9OY/wYVjbUYnWI7U4LsfsbUqxgD8HnJA4oBwenQ4ukbMF/HLeTe4qmBq6nXrDw2KOe/U0qmXoYU/
RVVOFE4N7y5PGun+ePkH+55ujFypcYIt0M6rYyA4LB3JfIlEnKMn+DLvxhbPph3o+05S5j6Ykzv5
UI/U1FMKMwVJGk6jEReTGmBMUFdKlRPy3FGpaPKvKqktKb1wVZTIBp4pMe7f09iknhLjxsVqjkU9
4u8aeXHkohLmPk2gGyl4aTk9wEWzE4AnfswVXpjIURnOumB/JqZnaojumXqkCAArc2zqefUg/8yW
wg0Rd9egwNH8f4354Hu7HZBCFGdUkXZaD4S+1I3P2Nkepy11zSlLzm1unMGa1O3tuBhjUesar/R2
mdcLCk/Amip8Zja2OM4T5g7OEpL1yMIMgF1eAmAqY9FeVTjLw98zeET8OGc1O5ijwXykuQbAdhmx
v4YkPmPtVCgckOOHR1DEvmbccM53zy16KpEbytSMlXpwUQ8Ee86T7EXf7lyVGbm2em4gTQG28rL0
MJTXvl5R3Yi0wMkjNirw4tDwMF3V0aw9FU5x34xjYh7tpdkrudVHweLTuLHGV6wSqsNnrk2nsXUT
LzbSez7EJGMgmhgqcHazmGPkMfiGo79qKNE5KFd52U4Ejev+Pui5Qf0DNiI5MG0ym/MjKu74cWIo
FETtILpSlYc9MHIso3U2M5Yae6fON9y1WgPwaTAiNfXufNyp172TUkl7VND6Yd1GXg0GamagziIE
AXmIBdOptoYN4GNKZC+iqTu3eKbhTUmmSk49UgLRa/MgpxikxItEKh/cNbCZ+ZPbN8gydfzU8OJL
1LnhlwKM9Gfbml/0uIy+SNFSdrtZa8E7ICyo0eJpwQICiIo4FLzaxTa7zBEzwCYNszZNq4vHRl85
pWwODmOSYkFvNGm6Ak5bteHtnAMY5j0I7/G2RpmPdSA/UrDI8R1eJpdhGHQ8S9JiHEDbLZIekUJ5
HgR5gIa9rH2hF680mtusMrakNYhVoDbbdjVGSYt963cXSxsG98lwp62BQsWDNJQ+nRsX67mx6m0b
hGCpyC3nwlDDfyk7lNOAQqvdkEwq6jHfaxbmwUpWmjwBqEJyUKLJ6xzga1go5JyWZ5KTiAOiFdRz
RnMIxWUcIF6xETh74i9DH6cMD4Vu2oU5yFN8VerAhQaHZdOODO/U1qx/8NG1JUS5z03aicAPVRWk
VdHoMjIkaViOJeZd+YWIQDYq6rt1ibuku7aYPoHV7WPdhnC8j1h1vquFLTKVboBn2KIBqTeeyQRd
phRAvjaeCo5diI8IaTREUfUbCo+CA43KZcReOSDskIcIBP8NCVOtWPatzGHnWW8BBjbEvNcsn73O
do+mgMpDBv0IsumllrLCAlGIj3w2aWfWiXckL2o+kZPoFpfsSaTikkwO6YqASwSK0gm7Y+UJvIv6
CzUesslf+i31WdBdpQY4sE6uNz0rQ1LyIep3wNvGNsYtwiK87LFf8DZhfP2gaFGphudQMu9UdPLQ
sOlXAXj0hBPu+qnp3PVslNHbolXIdyv78UjDVgfsbz6Mf0amHr2RCGiUSIPT+L1Fli9/khKEP+Fb
y5EwQzHIK2pK63SzILOmjC4dqkUrgIAMwIA7WBmeRdTUAb/2lCwemgiYHUjRIVl7M3kwLuug2FZx
CQTaWzwVdOlMQdQdA9HaQW4n+apQyk754qj87vaWafpxzfXP4rA/AGge7wp6YYgmEQ0YIQAtRkLw
YONdE1RIcgSvvByRwkIaG976N0cVpxTvKFKQ7C5Yq+LiHLE2Vg+m5HRnJC+UOy9xA0o5UPMaRx1l
FMeoeu8pGQPEyLphPXh5hIlSNHbv5VJImgf1fyVTUcktHcLgPwrNwCQwahGSiCuAcMTIh47i4LuZ
292hHHR9k1vtc1fV1Rm8KWfCxnHccbrcRgBzlCOC0YlCPKezHHlyPB7L8iDrYIEbdLIHHh88kMyR
6K58tmqN31NQRNbpKcbKGElmeM6FOsCnKq080Ei9kellzMzBQip6jZS19ze7etHflCR6cP/XsHqw
HPB/qnWHIPTanbnMqAoSDRtQH7SIhoZJOP01RRnb0EjHFoOU05DMyIGG/4EsNLMaiCoi/PVCBsbk
qOKoq3ML05MFyEAgeJqQuwPKEC/LAuD6mCxaz0LW6Qb4kXBO4Zyome2+3Hlt/k2JkM/Io7WMQF2l
SgsUJC1hP6+V7M58bGbWbek6SFtf14aLvWkdEO9pjMQcCVtCGCQKu+QOp+QB6kTZKBfqDV6wLwyn
3JMFiR5cSUawJ/UDVIpy+dTmFpq0D3fQ9DYqdg3zd4JvcYwBE0vqUlMAe8qZ4zMNysqtBlTP2vZZ
dnujadZTgeow5UG9xzAxaCpLrHOU2aMFm8BT8FkoulxtLW+lIN1rvSp9mvsBh65L+GuFYp14Z5hL
CvhDNDyaozUf9HBdYkPnycvYBGRft5xH0AzAMXemXxuOVDyyVn6kVLJf4gJzLxLexaFxsPQzGLww
k1iVjlkfxybW7B8Z6HTL1FvOcYRnx2x1/bfFwOEkDoqDv4D6h5VI9lcWu61vRV72tVrcctsCwBkZ
9nq3C6d4AXailqGEB+BQG/D0ZEC6zjlgjzpwjQMD93e7NAEFhnR5MDqEjbORY2EdWAnydM0yWedp
GzwjTz54pl6sJSi2QgLblmRtWVlg36wwDytKQAoqQ6npAXSVN/1zIwJIEUXQcB6zlWMKO4+YMVIE
KVRx4nkDZj3wN4v7oAvFM8DS11Xj7Wy9jc+gSmtBYY5iNQbEkfMU/3hchtIKMkVpIU6dJhMIuCOW
tGoJ2vO5wJoxmn2nCVFGIWYWNBfoy3aXYhLzQiJsZi27VHeslZpeREC3yYoW9LdiKkEWKgZ5iRiJ
sKBR4xZAAxZXYYbgF1xwgvaQAJf0MTtyoJiQnFLnKDGOGmX70UxZYMWcAgwJBRy9NwBbC6zOW6Ru
9Kh2jq0Flb2Tu9U1owZYlTWN+wy4Ibuisvb2vLAjNe20eJMc60aF7MKudRkAWOMYSAo3K2VP6jvL
/+Hsy5obx5Uu/8qN+zyMATeQ+GK+eRC1WLIky3ZV2dUvDNfS3PcV/PVzkHSZat3qnol5QSEXgCqL
IgFk5jlzl+xkWjypJ8yhdO8XpVnhvQKMpMDZBQa/oyHmZPEVr4Dqu8R+XJnL9rjIS2ALgEZI/yTL
HDVqZJlsUh3pHXOYqM/Ac93X/hoggjjRcDL/vDQlQgmnWL6SRuY56n/liDx4o620HSkbDhqjVReD
shLocf7KD7Jz5+cHrkAdqUEgl1+JN7o2xSv2n11ohIxbIDsus95MQ6L1cc3eT+u9VjrzgL+dPg1Q
WFSPBViG1Ikf+GSsQ60+EIkGVmb5arFQj8zkSCI1kRq8iGRFUgsGL44341iPk+zeZn8sHjdT1ZLh
hHD5NHbzZps4gqMM3aWqiuvGKpXI5pirr+aiq2as+M5wqh+UrzvrZntTI8m5njowJlEtVwvYBFAE
IZ5cEjBKr3U1jvqKEDBDBY4YBhR+rklpxbjTt4hPgUVcUafGWuroW0cVlc5eNAo4dc7qyn+er6vk
NjGwnB5K4D4AkTpDmRiiT2lR9edQxaZI1A0G6mysETekI+viZ7L2KWqMCSyhv4ZST2YANen0YJ5y
MdIcywW7mgfIRCyyHZhA+bFP0lxs69hxwcgqd1MSd9UalTj8OHd5mUyrSkbmRh+5WZ4HBbDGQH7t
h3JEfgaeVSu9BS01jaEp66hFCbrsn66+ui6edHezfMlX99SVyRbRVz5NyF6q8F7z6EufJ7m5Ka7G
zDdYYQOCWg+kWNcKLcVKc8CucFn/tF3ubGeRLJwn45F6voJZITENMrzMihREJB86cqkzbL/mGYMI
UDJV9Ad56MDT7VBHjistI6oWdVatz0Ytw+uM5XumEHRCPHXaWGsP831C9wHgsFEaGcPSIAntcHWb
SDWE5AQfZxOCaNsHbyMKGVkbeMiFiXZS+o2HGDBkDeGEPTCPwD5OshHVuorgPw26aAKv14funPv2
OjDN+NGsm/hxCML4sY7xXyr1yxDVXQA0SLYDGDo7kY1cmTu8+iPzD7NH1zOJdzaTdzQHNUhqR8BX
NON2vlaNPcSmRrLEfDEN38TZD8XKKA0wRKHWASenTo10uQBchErntA0MSqQe6coKBx/SlPc3bmRk
alSbWuNuSNi3v52DDMkw+auIsbMdZx3+Dhoy98wxKtZaMoJL8EaWafLDjbrpOPKquzRTeTIUlumk
pLGusbQDO2Tj67ON1yE7JviLgrpS73ZJip9zJ3DD7hx3qsVD2uhIZQtAFqDJSZXzWkckjLt3WOcC
+91XqN/UIM2HHSc/Trf+AJ5gUELUK7MqzTtBWSKAhk53JuBsPI1kwHa3D5n54kQjMKs5x9lnH1qf
ssKtNwsd7liNqEEa+wdS2UbEjykONkkiXt3cGK2t2bXYSyheXWq4bTt4InBkEBg6Fh0yLbcd8uou
rUqZigbWYo0NkXRIjAouWe88Z+GAF77Sk6qzwPkYcP0Tuc4qZSyQr+CZWo/XYiMSdzW5tv+QeOTQ
j2N40bQoPcVRvWlNozg4XXliJe5bU6TXjR8H9bYHKOzqxqArP10AoDcCltdmsZKBRNDfvJim4d/R
xO7otFezt9apthk73arVhwH1y8nkoHBMUXwuk8gBJ3PrPAIladuj9vdMEsum6cEHry1QadrYi/wA
UdhO+0H+vLadx07vgx02eiouguFkaFuQwpbJ0G1zHP3H+GmDOUmmLD7QEPAlYN/AHXvjxz3en5ZZ
2QdqRjcE9us02cCfRY90den+iSyvcWMsbqhTAna78luGUe9m7I1ILss0y9i/ncplqYs9fJYAHFdU
gFqkEpulGYbeA2lCt4+SAvXTZBC5bYk7KsvhONksVqS1qFs0SMY2uvxLMCBfOW8iFDOp4u25Wpu6
1NQ4Yox9xLeoiptU2CIWJ2zwq3WHKpRVheIjIXdmgMJlvL2i6qvTjUCCYsAhbiZWfhVZ+ROIMPpl
wpPyMmT+n6TWmc3XQTfwvV2Y6dd+I1yW7ZHNgtwJkMqsizpXNC2W+QJg+pPdT8mTqKT+ZLbFfetX
5kuS1BEoVgEzaztF9VmAFHHiqX6UqcuOqKhkc490TmIM90x8X2yGX1cbIXQdFE1NfjHKF6RFg29H
5Sr6ExrDtJvNOOFxRjpqsL/5aU6DvSsBxrUPZQ+WCyvArhMNCkhAD7PIYz7MLuAlgiH5cPyNy6Ki
XqxH4akO+/eZaaYBZeZTCRATACy0qukUloJNqAskz10+1H/WtaKXpEreTtFzkOcyhnQ5YpWK8/ky
jw0API2UkmJjGjVwXycLq5VGoLzBwC8GGO+Sl+dEAK8ACMzkois/jvjLBjtFY6OpnEWAZWT6c161
rN9kxYEW7ICFGXGoOmW7rB2v1/ohiAZ308DG1bzQv1reU5fc+zJfMTE+akCoADclsH81R4Cf2Bh2
BAJMqghV49synpo1iWRo0uR7h4OvjWxkuOnNotl2Sa6/AOPuYMgatIBDj/Da5JiPWRj7+/+7B0Bm
Cs9i+rSzEku/p2ZqQmPu/bOum6JnBP2rq6G6r323NJcBDjd6r5r6a4EVtvFfjL4fv8jetzbgkjbv
A1f/OZfICt+ODkOlqpANABViL8WPS4OyL3yHUuIoZ0RVwXFqQHUO1Y0HkLOvdeYQIV8naPJdF7IR
eCPaeJGAQ9k1gc1XrRLJALqN/AJ0ChICrSp8ZGAgqpqHIr4D2vgnRAWfjQ808d4uOFI9NNS4f+io
Fw4WAn+GZgPG/Rf0OPW6vPUKUDmdQN8EYGinEsCRTKNLT+LkhyuzRuJ6NIXFcQQE8TG32wIRgXCd
KBXpkYaUp+urLrZZzoqBlHItWgETucZlogG0ies12Bp6JAKGADrsFKT33FOP/itRGarUD9dOY7mz
c1FPADUkb7sqYmQJ/HWKWomkc5kByNpOTdlzS4CITnWvtBVNtQxgGVA13kGKuA/sTjrbm88d/xY+
eTknvDlaXM4EtQIL6ETzK+93zkNteG6XVq9NjMiEaPQXkVp8WBdRFG6zwB+ALFTK+xsaijqZUL2a
g7IYNUO2WM0yeU4VKsG3iP1M4NZl8mDw9IfIpP+MBPz2jklL3zVumH3u/eJLHMTZd9TV/4hG/+8d
UGIAtOHU3uV+v+vtDjU4lh6Hx6Y3UGSjekHgJkgt+pBJyWrwuSaO2W1uDGPUhoCHRUN+I81Icp9g
f4HM4V3fNN1dH7oHd2A4m6vAlDyH9GeZAvtz9J6i+VrFWtOjLoIFwFug7pwdMHdVBKhlKqdgHta3
yO8YdOZjifIxYO52eqvfdZmP5U/Q9c/AQwQuB0jpQSoP7Mlm6kFynlgbMvKxMh+Eae/IGITwzxML
3LW45w+ky4Xu7IvGNXF0AivHkssow83VntqPsROfODJOjnjg6iC+ccPPYb8l5gESumJLvAO/LExh
uP8SyMInYC3kETgXnbxFwRKy+9CWjm4CJhxRmEAATIXKnKjAKcXRcbzv+ybZFJPpr3TUAIEIDiS+
AKd2nvsJcTAbZTMrW+FzkygVQngnQ8TZlJWa9qO3GMhPdClAxf95CM0fWeG+zoseGZ6BfI3dBAey
dXGOEHo9Ny4SFwBTklv3ygCQUITMK9BdzuYBm8r7FIYEzA67UgTJygHS7L2Z/qQy16XqdUYOWtCG
frldgQuRkYYR/hCJOBzo1Wym45VYOp1ukzW6SZ40uf9deEhTtsq5CjotgwPEx05OfKCYE8gBv09t
DMBUhZOxQFrkcbuxmZntF9WCciFSQ5V0FbIH781fhpGuFjbzmDAtUQNLZQwVokL9OCmYSLMr34YO
Gb4OzrlDjwfNtRhP3ZsuJw7WKdwP3odzlQOiEoQj9TK+NJLo0U9R5RUZ+14AXFm2XfGHYf4MOyf8
JiewTRtR5dx3SHi5dAy5w4XZhN8GP/gaAnPh2cJZ/V48VnXfITMLvGNZG8cXAwfGKZ40z6TSJv1P
u2hAtqJULcqytgOCBUgohKgBTHnxJ4+os678G435W9tHVpgLHqX7oZLNxhmDl6F36mOT6Oxpcpr8
GGXJa2ELmXmdWdqej6SUnR6E+lMI/IUnxCTINlgRYKNUpT2NpAaQ6C8mF6NXuNWdo6qfQCSt31Nv
EZkMUDVo6fbmxrCIi/MQpcUhBIMTZYLjHEQiUvopNhwQY/yS6rwcC6SeqJ9FUHqEpUkpHUteRxxY
K24CXHvJKFncgtpc9U3KFNmABMkDELynSTz0qjEApADoY+3AFWwC6Uec/977hnZPqkVfBcwHB1s3
rEknJGe7CUSh42PChHFAvZizifSUHVzgsV1Gw7dW7cSz7z4PdzUrmpPb4ZE90yyA57hd+xwssESW
QFwKv6NWIOviInN98toE2WMLKlBAMEAktxa+aRyuK9glQ3PWXWOAX/eDrnRBBVp0M3LQIrsxfx+3
AARRDxi5Ko+wZ3u7tuNLINrtFLP+GUfj/fMEOCaFzOzvR6XjLjLO7YRPq9mqdNHY7iwQyT6QKjOQ
6I710LghMW1rG4/hurxrQxxQNz57oqYXdbsFZ9ywbsOCZV6uV+cSFY6nvqj0p84ygTBt1dHViEoY
macD0eqOJsBGKnxUc0p70r3GZV8DdzDWTmhq95E/JBd7zPhqQJnEN80PEa6zmi9aFmPBMJXRHSDp
9c9x0V7IATSA0ypklXXJLdHdN+kUbHLmht8aFNqqGWhqOUZiPTbdhL/TNy2Nosv8bAnE299KkXir
0ja6yC7EMwrjdLP95gKtYduUYNMEhGuBkyi1KCKZGi790T0CVOU8Zba5I13VtZTCWW8a38pf0uET
cXwHZjgdQm5GAFcR8tVxnNTrcqc5jmCUf7HcK6/IduHVRfLVCFEdtni15WdSI+tWHkorjGevKU/e
vTIB9iKHZdtRn3pQIEcoV6/G8Nk3TONcdvLAnCAN15VCtsfWkzah87a1Z5ncsS59W7aotxtdcpmC
4sqF9q4g08b6TguOoSK8QHwGZxjpAwmlYr/QSxC1IsQKfDrlsBhY2aDKDGcdu8RJdWflx9UqRtmj
LJA6o/ebJTf4Jv13Qh0vStzHrzcpxDQgQZUmLhWjeI1kJ8sEACnHAOjSQDRe3cx15a5NoYdDNn6g
ccvcCMTkaxTDYTmalsPKDrroAjAxF+HrrvIkt+I30B29NFNWPvsZWLZynetIZ4A+kcUu7l37i4tU
izsDmDzbFMzYb1PnuVPP/gDynr1tmVPegYbIfMEpyZrsYASMNhoOiQ99XiefBrd9ovmsIAN4bJ9l
p7y2+EUbNKx31IUM1qDGObCjC4pnD3nWA+RpQuDaLkv5mrUN3wBxNLoTVjK9OhW7Nya/fK5aa3xA
XTTi26H57ibrIboj8a9uLLUfrTpbYw2wxaGk/akbw/KMA4Nu5rCPfMRPgyEP9nSLWnADraiOJNy+
WFuRqT3zvP4S5pP9VjogVxZWaj4MzZCdpMCjlAx2mN61dRu/uNUkdhkwzXdScPESjNaGHOIySlAD
WU5HAKs0F6tAAFnKxH5Dlu9bhALrZ8OMm0PDEU4nPUcpIpJz3oJM45vSLp19a1Xasz22X3wE2sMc
b/MRTHRPrTWNXukiLT36ILiXSXLPBnAgkKrNw+5c4oEUxwZ4NPIawfAe36+XgP44QeAeE2QgML6a
AKdk/y8T0PR+2zbnyEq3jcKgjlqsqzNX3iMrvTh1SkV6EqmJK5SDts5YeIuOeoufnNL6ODJw99Zr
1/eHw7LIBNW6U6xpvUnNh4tD3Kqc2FaX1emHD87xxkNhhX8GCcex7cdCnJbkEXH60Jqc1uBkXkTq
zT7LCj5I/cjrnTFcL440zuI+aLfm+I+hAdLAyVEvHLhNtQlVRY2lKmpi1bOVwdHAOEUG0pF1MQyq
wIZ0iwFJHO8jgshRqZ5xgl1ZYxVI/KMCIcNMHC8G3eEh0Wr3UjcJqlvVmZIx4oRn0PTXpAjF5nce
Ia93JQphX02No4I50uq171vGDhww+6FJJpAM9762TtzQ2YTA0cywJi7XmeOGl7pK9Ke+yKO9bCrk
jZA3UiEr5PJ0xSHoLPYUaPF4VnMFMkccq8ybrasOa5fj3PlMNzbMrT7i5Nr/sDphC0SjxVHa+Zl3
yHcjlWsNsZePOBDlFkL0kSIrpZ6Fm6dFxGhRg7gBGR1Nlsl1h9W2N6KCaEK05NcwjEAFHWJMitIU
lMoopyVjP9bvI2plITMZeDa9vm8fsG7X1/g+rDMhJCHnxlyHtpassT3+BZtEkEiIvtQRMITJbcZU
SpSzayfpmpRXI+AsbT+dnfUhis/vBdFZtW8bo9thB46FWzxd3MwSf7bDm+MGtkoy7jeoth5/AO3p
zXZ17bVG4bOXtUPwKcAyD/TifHqw0wibiK60Ue+dNAcGKoe7yShRBpHV7qZPin5rVxmCp4kO+hDF
IQIgK3dfav5mUZGemtFyxnZ1Jbf9hJdodlpUhLxMY0OGsjBkvI0oKUeWfZCy6IxPnn7utARsUfbw
Ompxs3esmq+7sR5eGdCeAQMdTycG3qHP7ohQq3LLHBssRLELmggtG18LV6AEUbNqnN+h0m3v88L3
CqAunOICSbIswsOua3SgUiH3103zZO+zGmUd5EKNFgc4/K8S02t4Y/U7Ggd8TfVw52wdDsa5sMSX
KsTz3u3w1jRULXM64dlKoq4qnReRrIVy9pUzU843Y8kaJskamC2I5JYO4B/mNkTWy6/+wIuPfgb2
Ds4M5MKITr+nxlRHv4u46K7HkfZj8HyN/7CTU1xjyyPD5D7MA/Okjz3OD1kQ7oQOABSsiqCkxlUQ
uCmSI1t9VixaSrlISpCapAjeg8r3NyPbwcHZJyrN8bL8NSWldGTYfEtk14O23QbkGV1mcUE1cbQJ
LJT9DLZfeA7Q8xBVAHNHWob9Q6yaoUM0XwTAMCYDNaj46R/yBCjiYel2dzcjIhm/xnjt728GBAiN
uzk2xssc1NOGeutHcjiS1MQIbK4iJ1lxHAmcF9/c0JEhhAycNlKo+arBGRkgerGenUXS+WmmcHqV
ksxX3ljAtQ7o6D/YsgImchBIInZI5Flk6Azx3PVhfSQVqq/jtYgC4NPU3NmYFoJJAOUpToiL4GFK
3aXRO7bTU604LCrqOeoZPOtidj0LGYSyJvldhDOcJ+H3+O1rNSLCamOH/Uu/zzKsZUCnCTIeIfq1
jnLOC+39GA7vNzx0wA4AEtdnSw/yh2wS+7DvwDZ7MxUrq37fF4ZYtSN+Hlli8F3W+HfIAQqfQbIY
PlstxzEO+Hp2lcWR7t9k0UOqubOHDL6iEo6nwJ7yfQD5leAMA/mND9wmxpE6XzD/SHKe4vvrRNBv
SDTAkKptySyxCF7jaLfySHTzEAMdNXAZ7RTjd8vS6rslJZGSGYVh4NtLimKHlymSU7KWxbvBQVWO
LEJtTldsArBmFUP6GrUp3hV9alpn7Pmssy2yP5FQ1tyRtOizfoz2+DV8ZXpjnQ3V+OCFPQWVk30p
nO5LgqAX0oBWI3FjFq75ucbK4NVvtckzjEg+AjhD4D/nT/ddbA/gCsi1bY2Rjygzxn5XFuZrPjZf
xjCs1Dx9PfKvk2Y805EC8hFeKmvwtyQtzcLsSLpS5HymiLxxqVpxO54jO7UDpCpt5TgCT8Nq3u7V
sbbKa6SWkGXZAuKQzvF8EMEoGo7mwbCQDmnjXGxhVkNxqn4ENfEuMwBZodWZu5tpISTq4wOwtK4B
sd5/4jLRT3EmX1kR+a2HN0jK80/EJoHsDiC+FOWJxonJ/P00vau4pGqR7p2kGe4iPZx2iD3Vn42u
Bn9ogriBFv/UE4s/zw68x2uE44iPmfFOF/V34nl3KD2ESOGJ7Z0asnz4kapBcth6ymobb4OqqEJQ
bsTWxVRNrsufFgB49oNjmhfS+13hrsto0taLThZ4ZQoT3ywODzR/xTKfXVzUMWPQ4FjQWK1+NZFr
A2dzxAoCzNDG5GzaKRKHwbDdA/Xq34iLC/kBgvJ9xDKsiJtVHZpsv/g6Q/2CuG21xXacIdn2r5dY
/OiKi0i9m09BY2/8RhDArcy+LjyuABbbBlGsLHf51lIieNOGuSEr6RYXfGfAu6kVIuDiGEngZdIM
NKRpp2aPLxZkJKM73UmtlHtW28gvEW2/aQQDkZ2FVYxppuE3JzbuOicAda0lkG/n6vZ3UCeDt2l0
zM8VPulapEI700yADpX7tI9BVSHyfmMg+e0swjS7oyc/90WM5O/pMz35qSksWW7twq/XM4Oio1KZ
QVOOlDQ7HBJvDM2VqUXFhbzNJk+WCfQYcGsacIZtDQBXvAX9Hf7TYS6H05rgNai5AjwJSucPo0ud
c6IF+hOo27vKDJ+pKbEN3NixZWxipDM9Yw3aPJT5W5GnHKtRrHvWrQ9U+VmWNkDZR8A1HcAbCjuw
E1cy4f6DG0Xao3TwKdx2Qt1/5T/GneE/ugW4d3MTURkSySCmbFqnjS02NMqqnfgBNZIMKXmIu4ZH
XzjpPbbDR7Owm4dm7N6bwrXTjciSbdAV+tGpXLnuRey+jcNjM1TZdwGgd3zivDsLywcNg4HPnoXI
DdSdtNqOjovHPBfYoPpOzb0lfQ3wYoglU04aNTkSM8Qk6301Dea7Ady22ZwJZwxS3+Lr+MIqA+sI
w7lHvYdK9Epb557jQ/X7nAOVmmQL3CNr2emNVzTIRO57lHU6/h+lmeDMY1J5hETTR70aNKt74Jid
gjT+AWLl+nPV+/VWm6SL4/ISWHpDla65Ewx/5Gm/1WKf/1CutsWr2TXqiwk5YrF9QGSrPw8xMAk4
gF9fypElO5HIfJtOhvkyCZygTFMRn8iKbzPLBf+yDEqYXVymqQxRiKwA94A7J8pVZ7T9Pc6BjhkQ
NZGx/6FrFVzfLF/7z/0RCAb3YQZOPNOt7eOA35gXxVP2vUo+O9I13owJS/YiysfjEOvjOQUmllcB
pn7LkhBwxSomJBSkud0X+BAk+ypaRD3Qi4IAfNRHbzG4FFFaZOrdTlFWgdzqU/Udf5UQRemA0Vka
0gkFghs0qbvGO/jdSoaYRY9h34Z3uhtLhP07G0EdIJIcO1mCcqpC1gHpsG56N1BvIm/qFhJvlcxO
wDjeRwAKq3LELxVzPGIk9aPKRJ11luKXX3RYGsf7VucIZy0+ZC7cTDvbeYCsJn98BmaT3JaDj8Bm
ksQnrXIrMDZp0ZeYxz9rVXOiGZ96S2t+lKhBWyEXSz6DkEdujTHP75MEcWXk9n82tKE5SQT+lo+W
hvmsWj4ZqUru7gWWbed//+t//u//9X38r+BncSlSGRT5v/Iuu+DrbZv//rfO3H//q5z1+x///W+k
MoKXxxKOi39NUIBbyv797SnKA+X+P8K0rvO8LcxzhszXHUHtEKyObqZbpqPGcVER8s4izug7EXha
8CzfOkkbzYA85HED9tMLAYBX3TKQ3ecnR5sD5yBCZNHD6zQ54owZXzN1QeKQIC8MPiRSA6qLxOsS
9hhJy/IKxCvfwFHu4c/Pf0jwB62yUis/aYhBbVljpwcjk+2DaSV4JhiAfyPqH83G6T72esHdzKhH
MnaWwV1K0ctFnhn4sJLxVwGPwjsix5P+ZhLr+f0XB0m8LTXGwBlRIiGR5FrJkmf2sEaytHZM8HBD
0eVj7rrGYxSCCr2WzgNJZhaND33beU6AgIHXA9LtHmXjnxZ/c0jsO/AsouSbXLImzLYZ94s1TUAN
OIbitTGOzbb5uA4DofnKCJ1gP08d5dYTQM7SI03NdCs6DyICQpUInym+0FfFOcVK9kRSXDIdbD8I
XTj+UHj/fKc57D9uNGSXusgX4MJydMPkf73R6tQOZBKI6cwcI7gnHiVej2U4ky/N7EoFqvuiCMcr
sxnMM/dA0s27WQ57vQjXf/VhU+k3W9Rk4ulGEIYMr9d9K9tg5UsjuxCiIRmSdvwO6DBzj3AB6Jpk
pG8kbqqtFqyyWDrfcvUiM1qrPIWgrj8J3cRnQeIl0hvt7YzxbYdddObVvhhRkrULTCDTBY1rrVug
h29N4Bqh2quKNY+iTUAFRUo6hZZqKwWjqMweeIowyywBT3ja1UFaHUEcWp1bA8mCtJlTu7fCzCsP
JKPtvH378GBSzwovDRtYrejdGth//PNXhZ/+7XcFgh88DEwkfAggjzrKfvVQ6HttLDLLHc9Iy/S9
cXKPjjC0Z6Nq3OPkWqVX9oH+FZtQc4XS3fLcmUn5xA3tM+n9UIs3U2FOe5wSGq+hdrCGTv+Kkr7h
TkaGvyEvju0nr1JnE3RNe2elZfOQI+9kowKtHomxmJqHUDVdYl4bSlTmnboJEeRaj71YvXF9MN9t
8qAM7mRcmi9DBFxCgWSbvOHlZ9YBq1F5yXrUwBWDQX43vepB06I0OEH6FMNzZ62ZtfBoyVsIFyew
ocjWje4efZ0NX7tO873GGcyHyK3DPRjn8OfHbvai6xVqx6pp+qMIo32pHv5Fbh8tmW9iLYR9cJsn
wcNkVbitfiBRF9J6GLMeB6PIR/dqNwt2KGbxQelUanstdnBiHhmvsvTjb6oDPN7kW4TOoDSqQ5oP
U86mxQemnZ6n1T3tFpeG9o04iXDWYO4pPDKYeNRs//nusRzr9u4xOUeGAmgUTANvFXrlXN090kic
JAjt+Kwh486ruGudbEPiJyXAvdya+o9RFSSRioykJzGPWXZvhmxzoyeRmnDo27XTFdo87+/8Wj3Z
jwwVJYW68jKUriBHkAQ5if5yo6fP4ORuf4jLYGd3sXswVcMyxMZQ+cOdw6iN6JJp7pKWZOoBY8I9
LLpbH5puMVMPxYZ3Aap779IhfMbPydi+X+9vp7r6EMtcN1PfXpkc6dPNs5P78rkzAMxm6tqL/spv
ucoyzaIbtegz79tm6+OrO4gkASEcdamJwZ10wPaOHRYd9W50iK6PQFRQU1BzJdMUs+xUERCaWhxD
/W6O3+noMkgGxCr9xhwCpG5VaXW+1QXyG/TC/4mcO4QjxfSlTWvgUVjlcOLj5ByQjglOP0eLnhEG
AE4iMga+K+qUtLX8n3qpvwE3dfrC3eHXILVIqcqx37alc8IaPgUWqZ7mnpM3E+pfcGCn5Vp4Tgb7
pNPzXCpr0SXv1qwvI7IiUhw+04CpC6/Hk0eE8QwBue3gJtF2RFrF0THM1Ct6QGfXEd7io5GAfkvv
jE9dZyLlqKy+Yn0Y7RITNduDdMqvRs7v+Kjrn2i4dJHbYCu3ZbjA/5mGI4oVgmQZ+7o50U7XmFiD
VBz/148cuznnjiyubmwrJ+/WvVWkr6zpz05j8B8ItD7qWjK8WADm2Qy51QJTOnePmWmGm6wx0lcx
totrFYOyog3dz25VWmfROADkaYH7qaTU8U0ALU04LORSZx6S4qsN+ZGFGpSPoSYdI270E7jGPSbr
aWMMyMXXZNDOUa4lcrYEuAZuY0WaYVGigmRz/Iz8ehOZeJ0fv4+lETfBMTUWbxgQcGjhjqgCk0xD
4SR1e4TX2pVuB5umjeID6YpSoPSNDKUzaXu8Nzi4WSZRIvFGVRRXdqUfqGcrkXqLoVP1xz3VH1OX
vC0qGyYnlFKjgngZ2VVpuZKiQYK1mPqtk7XfbbXqqvThvZn6CKxKJDOc8dWrTpFfLvaxSJHZkCE/
JlcVFNQ0qjSipnoLkkekrK0Mn/FNotJXFkdUEGr7AAfv8/+Y/vORi8UNx4Nj5krM1B9k/qPp8buF
/lLIR9G9uFVZYX1X3Odt+t5UvgCy9CKTWRoqWZWUJIPcxdhgIRitZsv/zxzzbLypt7HGzOTkZmWK
Y2MA0WpCiAvOSoeDjvXpRupI5kCmxo4SqMmjwm/lYriA4yEPBgDNVVnn2RqZAfYRkKv7QfTdniRq
hNIvIooJu0MV1MhzRaVgaQUF6kPYuJFmV1UrwjrhUSfvZ5m6YWXn5Za61GSIc7OqMLcAj+2KPelo
NupFfqlSxtXsNsB9cczK22PeYFMeN8iVeSTLch0ag2PqGgl+gxZ79aAXe0qzlIAQ2FcOOMQpS5N0
w7axffZMfZthd0furgI4Rw3UtXvQ9I3H/bT0ABstuLHq+v7HpJu4EtbrOypRjCbAj5Goq0xns7Gy
TauskxLJasRpsaMKRpn5GbDJjX8YuzjTWNc2DkWQuqsaZb73ibrPLJzIgz0aUXxU/CgtK6ccoTHU
IXokp6iuRD2XMlETG1m/GQIbQULlSbohj4JkSzJNunjPQ/yhX//z0kxn+u3SzHJRBWgYHLyNujC5
WrpdLc0cFmocxxLGCelbcbt3v7L41XQqb8kuvUlKXZJN/9YFsWFtryYJDfxqWx/cwX7/gLOl4tSz
tEX9syuOiRges25sn0jVGWWxsbum25BIht8Myn35SA7UNGqQowYtE30MGqy+WmHBns7bvtIC+lyR
ut9o/5eBSQKw6VMYrvAcrvak1A089OOx71Ecl7lasPkPGg+8bQSel4eBSD0oHT6nTHjqGuBV2zpW
XOKFliNel7g/rNLBiqCQL0UAGAUDmCCPJkC+t0nQBccGmITgx2ytXTyZ9kOPvTuSWHX+ORhljRDc
4H7rOMClcYgcIMPeXYlhJ7DDuEeZIAhal1hkGidibTXYIYaFHYyrJUA5y62BmK8aGIF8+59vIPEf
G0PL5RZ3GWe6g9oX4+a0KPaLtsJPtz8FAqA/gYkK31U1Vah5LVLPNAOIWpWBhdpxc8B+oeIESN8l
iNTSzFqTkhoNv0yG46XJX4O4tfH8Qjc3/4exK2uOFGe2v4gIgRCIV2rfXN7t9gvRPT3Dvu/8+nuU
eIzbM1/PfSGQlJLd7SqQMs9iCz5hkwQdP5cKWFELDeU2m6YVNWH7CsyQulD0MoD/hOZKIcsAxdGM
ZalAWXexQmRvXp2j6AkmykMfarBXliGMxiwLBCqQslYeE+Cfpa9QRCj2AmW7Va3Sr+2HZQrdUR94
JvHO0vIHslJZ+v8t9lNI4hnbru8mNxrHcDXWKTsXlimfa/6npXB/CbxJj5mNil0z2sMrRVVBz84g
4jjPIvvTVFHlCMicL1CQoygcxZSsKdaiKKxF3UsUTaK1dGhtnX//ydBN8fXRglKxpXPdNm0JP3r9
S87AgGBkGzhmezGnWq4mpaxNlyDSYSloQSNn6aO7dBxWkGCJboLBg80Exel4y32KwwksvbWrEQmp
OrppZegf+tas3bxI0gd816nMTuVziZP0KjQia0d9wOazs91Fb3PlfbKqF63i2pliGx0SPAn+/GuK
rbKyfMjOc2Qf+M6qrSo+r9Nii3euo+abjAGgXI1h+iptqEbTOqw1pl1pNBpUbuxqnY9mfaghlw5g
s+4cRluLn5Fn2eWlMb71bfC5vwA9ivqdIvvcr+IjFk9vXjJ+00T90AjzBtTz5h7nUO9W6vlLiHTR
q1Xb+U6pD24TvSlfuW9e3kFRETcBG/N/5hBtuBDuRrUm3/cuBMr5GBNTYzx9tAiS89H6mAcJwU+r
0Jof86C24F2olfnR/BPSGMBO3weIVS31vyYnCP/dr0e/7MevQJEfv94k69WQtSCEJbZQtvNGYcMw
VmpXretTODGL4sHHqQqpu6Z4yJj13reMLncUp3U1/4/vgvM11amS6lLYto5HJdIf4stXoe0BzvfT
PrkUNhhjetNhm08VqLksBemynWE2E4wQ/q5PcadElVwMZ22qUIEA+2QF0SzrUdP8+IJv1p9+JMSj
OUrvrrGGta0n1qOjLqB1w5NjTO8pwLHLPyJmlZe5NYB03rVNfqBQlD6BaQx0f0tN3YjHjWH236BT
krhQM+R3bdbyu6qu090QaIDVqj66NEHprOPKbjdLn9Z68WoMbHsnhHiPA8T3p9E64thyG4lmQFp3
iecXNzQrrbP0Lsc2SP0U6kEmrrwAtHlaVuBd4h+X3ygWIgBEwc+OEwMVNK9rcQuqXa9ypRGy4dn0
fWyB36u95MWJwnBfdWG+KwtmvCYeW1EAXLKN9SDAOhiQarnnEh8bGqAlbbnStACJaDfzEvvwH09F
/vWpaOiGxZhhctM0wQ1g6qPyacNVdqE/wIRJOwcCauoLiUSgyidQ65kNq5f+hUzypQ/23M1aSh8U
FrDY3CD1p09yrguZJ8hhTsAcc5xHlwHSjDVSWCLQ3GWAA4SjuzQiwqQBDbS+bQi5nDMgn+IIWKla
3ZpAt24d0x9dGtaQZIx3dAu76YNn+P4Rv1t3ZA72A2muFa8FNKBWeSiybd52Nzke3T99UX25UUND
VNQ/p6n5MjSgZ1JDv8SgJpK4XAzlvtpYTllcSa5V0s6hXFPP3KD+aqNjm379pQeItcitmQIu5E6z
yhT1PVVaV3TJJks/R1A6akjNCnlZKJPEtvGjzDV7/ylOTbMBct50etCuJgk0sl5V+qYPQYLi42HR
sQmLom1ckkciXZvlotidU19sO4UX8IoqeBA9/PSwvQPMVbXgWLH3kOfBN7m1QEeFM3OSwMqwB4a/
cumWLpnqpDspJ4heRK21+TrQjQ+//4Bb/Mtb39BtPOCEBeaazrn4Wimw6glqfjbAAJmfI0MEQvtT
n5uvRWRY9eoeLlTJYwhNpMc208GlFZE4NbxNH+OoANoxKgX0TtBkGhwpgMFMAXiyQKxoHaWI2SCp
ECXMARwkLndUxKELbNnjc1BGJ9rHU5mH+lmRH0BkiIc7lkTeToSt1hRKSmcTaD+HBo8lPP2++yJC
eRfoYxAXP5o0igP79+ajSBz/HTHXgykCKsR3Ic58cx0GukA60JkoKVHlRvJMP/dO8jJQzq/jrQ7X
se59NGoG/dxitHRAufn9XwGZ9X/8GRx8px1D1x0d+sf/KK5ZXEhs+ZEp6WJzAg0RyuTTyo+7OoAu
IivB0PHF8Ec5suimwpH6wUjSDbRaYesDCNKDVgQcR7G2Q/WlxNYl1KdN7vjyPsrAmR8ym8OioJb3
caF15xibKchfdtlqcsoIboiOsafgjEF2EEo/+y4uh2xVdWO6LjLf204es++LhIstoNo2+z6FGbsz
p67ZQgCv3U+hh90sxDNq1C/fgqBokIoekBmv+vEVXDI3wRlt7l/iE+R4lv5f42mdrI1/9hIGGsRn
ZfAa3pnIDK0EcVmXNg1nKRT7RGd48PEdirMf4SLGDIZSk4VLpPWHPE921EWDS5iR4KEJxDfijBDk
bdnK+JT3ggHNiAsHmeamzdljUeXdoU+iYicyjmOq70+N6ySsPku6HZok2rVj9X1uwuPpLp9Kfzsm
kPZ3NWQUjtnksCOOC7gzHXRS+9Ptp9D59lPAPE0tsCw1T6WRoG5h8FICNVmU+ikM22/dGPBtEzXQ
cTJGDVcaARhSP31qz+FqDt1VHDINPR5cm7lJ0+dFYFAKWa7C/f1H3/r6goWinSkkyhM2tlwmM768
YAFt6HSRgO9QDVkwATEJDh5c0wq4/OrmU/Rxl4/Be99y9z/jctPE3yb0urvMe8S5Ifk2peDkOWFn
bOOpH99k+ZRbQ/JNV90hyt1bLeDlpYszKLrnvgefNYnTRmE2z2bHAM0CKdDrgvCo45CwjhST0Kjk
DxkKI74krByvYsLjc+V7sLy0Nb+6+CkMqh295bceNOhvOmgKoNKJH+3kBYSoIU5/24Ko9WmAZsCL
633GaELSlGYAVZ26foeBCao/8wwPPvdvSRRhKZQ3fv83cRxVy/8MKrEMrjtM2sgTCN2S1pc0QSNY
13MrHy9jAnSPASNu5MlCmZ/oMsZJAUcqXJIGqCGXbke93QwZ/JQoREvb4mTB4+l93qf2HK1mU+TS
rD2v2ZqeFrip0t8MUdfd5HaZX6NBz69019iw6ssDL1l/GZigfbcNCpygaSBWOwa6g4AhgLI4iiO9
+vdSiVovGL3wGPHhYVmdIhz43J4zPm0/raFmWjg837TpbgmnZWhO1WerFNLpcMiO9VOUDcNNWaQh
qk453lRWCsyW6kuMOjFcnFpKALgBSUt1lKHydOQ/BxG6VWSaMF3KHljfWa+FAEIG9iRw0etBu6hh
BbjRfe+Eem/N11WVv0V9Dz63hSfQ7l+aqLCMe7itYmcI4MlKG+E+FaSFvhscg2F/aTGoaSrWt9X0
EK2HxeKu5QYEffBJA+jsOkdAOUTftcXE3HTwEEsTPmZNsp12DeTIbqZZfoDzP2xisMGwAamgUc/W
BCaC/jSyaIQ3ovYyPEOVEt5aWw2nstaFJuYEAVPIoUJixsnXknhx8yxpl6cCxdFvddo5KwMY34tt
AL6FClS17sJp+NEaa8IqtyqAqQA49noHPfLliRCfsJm0t2Bq4KU4KGTXggWdAaITfE8BZEfFWAFp
6fIpMPgYXkzcoJOJdSIzAT0epmmrTNU7fD940YIJlgDUMid0qUtLhaE5BGTMveEnV2fg9n1SZSEs
akBqGDO8mIcxKTdD2U+bsY/kPYUY0wvH69sNhbnngosHT5raus5BoCih5PMQoNh57ov6DQJacBLN
OpQ+s7BdR6VlIbMCwl6YQHwPkgzTcbC6W+oKHPgKuUVqN0fT0e/w6JtQx7OhGhe1zv0yi+7GVkbQ
Dosfv/S3NTxFQP97+rQkxAZA9mjkM/3Qggy0KjxwDm2SvVLfvIj6vWBU1B1YbH4TgQ81qboGRMfU
y++dYg8uYUASJwdpej+c0vF3CYwLXKEqerXis8FNAbw5zQPgSLNWX/opgvricMxWnQMNR5uocdQZ
KLpdp8MiU82l4E+j82SreZ9HwTQNUCl7BYG9DFzhEBIKdfaD+wJmEmnLnpqgG9Yo62jXfmiH3dBF
8DHOcYaFtFi5i1ABhT3mUK/NxvOfS9nD+isr9B+JZewhAhQGbltGbpz02p9Oxl/jPnRex2yoVlac
ljcgQkK2ESrTuWdUh3bkL6QYTZeFujE66ZahTHCm/q72oOxbQXRspWVNtVmYG/Ow2VYH2xMvc9yy
nlola7v3VUS8Lcod1bQZ3kBgkNre3LSFdG4mYHtp0KQyeWl9jrCqzLvx4/aw1MW1jwjq+3WNStFi
CqP4KeAkgtxFfAL+F2l4oJ1ZzMG8S+1k7iMYtN0NcIuHwYtrdqOESKbSrey5sQFjJjlqMtXPTpNA
vHIe9pRwpRpOB2hnJVAIZ3Z60Wtlhx2nRnjiEfI/5D6SVvD/jGrrTHTW3IOTYa+FEbajoMLShQYi
AyLmgY8C/dT3SIK/s2L/7szpO2Bk0MhXQqqzeupyjuyZ98LrEfzVRbn3b5FeZJmcTL6Eg6h2n+bN
WqwjJupq4hwNaG/qwngOci9dGNw3MVQZyyB7bNXFLvWXIDKGC8f287ExkdTXWA/WDG+yx0pP0iPT
G0hCqNgmaYP7sgkB8cQgTfh1uhaCShH6gOcbfbLxIDq0b+UwvkItaZu0A3v0Wlbf4C3QQJYL/boK
kyqsV826EtvQidkjGNWrlCf9GdqbEBBg2viKHECiVOWcfZDE84qRWrGwvPcVqZ9+MIVpKdBWCTRg
kR7rHqMwUBTz4kXXhH+JkS1wTdsvXgzfq3Z221kbatol71ZeBIwINWXsXKCaY9zRGnnqr6l7FBEU
G9QaxscaYY7jb6VZ6zLJNfB9kHmgHESbQ7EDL/25a+lHIo6vdA9Uaeqb8xJDCviaEMnL3JxgAF9a
PfSXkXm8FvyQeqK7ySqbwX7YH25kPBlHn7XID2uWlVzHBp9lkDuHnVEDabBO8j4CWbvzN9hXwJUl
aKHJ19n+lS4GOM77otYSt0yD3FvLdMT/pLHvZP8e4dQpiNZZbH2H+pt/mJs0F9Zq+hrYILxkVXQX
psG8aKS1/aHDQ57Cln5qTs1fsRmZwMjAx7ICd2MH4yVsR3wYkR/AZX3sQL278bQ4v5kHnKgrVp0h
UbQGhviTdbkASMVrCygeErj4i535bF1OQzTxI5paRl2eKunJo7PhUIT9RF+nr+d7L15e9XWgb60D
CeW+uM7cdPpeW2u4zkHbNRRPfp1r66qxAHYHdH0M3LA2WwBoBr6XethexkxVRDUUKymhwaO2W1mg
fm9jqmBmej3HLIkPCA9OOyRgYCegMPSxgtl/EcLPZX+CGFJ1WJTv6a4BZEnxNY6Qy70Di2x8zME/
vI/aGOZdaHWtGB97EV28JO6v1GU1hr9iQ+UDY4JBD+jQDbZq1oZGp6hCnbLJfhYiziF3E3ff6m7E
Xlsw/5TnrfPciXzViLH7FuWas2tQOd5SWCT9M57J/mNstckFhfF4DtOcOlwNTVfgdOdZD3EGTcsM
H+CC2fYxTqL23i/1p25kkGgCN+ueIUF1sZl9TvDQuc/URStLtsk7EW6WPsOo7w1fiDNFJBLskQz+
x8B+nnqDiafBZs2j1L9Ro4Ok4EMAwgC1BP4mD8CUQjU9sJ7CQPfugetaz5Gy7u7xRMI327MecQos
Y2h7hOAgFFqIo6nMM4icG2B60xkyZijU+niEXRtbm65jCpMML+fyCaeKp0XiIfdjvI1IbKy3odrt
7UkOAo4EDTa9esl3AEZMLlQob1Fzz56jXI9QXgBGFUbE2r1omtgl3EnsWbccAMtnH2puc0QxJv5D
2ZT/7wj1UzwBVzwjZsVmBHXNhfIzg2l3DZuhroEMUDD0WxEPPtiKeImvUUAaN10wRLdmkIKaGMjo
tj0MdaNdqZcueebwDTOw6X5fSMWPERxRwxLi7Ko1x0We2GnQInZbfHvyzRhZ35I2CY607BxnRfmx
162XOaIIE+6mvQYrCbBx33/FvuogN6oWgLTI+684t7Vj3obadVkOuAW+qQaGoiBN0Kxml6tfykgG
f+13drnT8u7N1vGqKmBd/qRarCw/teJAq2/q1DCeTDHMY7XX8afcrP9t3scYVJtyN4y0QytsfOaa
/kfkdDgDqBYM6/299MD9puYg8udUolRUjZvMQ6JuVKpRXZ1DX92ril2n6MijGPE9crRHh2qZVTD9
iOu0OjdqMPKT9wXn0d7chI6JhQrWrzKIQu6sAs+R2BpnldFFb1TWETbORXgmRVLqLzm0HFjOgg2J
kFLf1CXDSbP6Wwpb+j+mJ54GEmJa9Fs59DGc6CftWz8Z73dL35e7Ygr8twkKcvMMWdVXO61PzVSY
8AIejWdwdeBNoQ334LQiazO82FViPKtX/20RsIdWxUBgiJ8SaH64lhVllyTQ6w2w3dV9bgxnSGib
L7Cjsw9j4ONEqrSNtUkma90DTIuaaJ2taGjv06oDDRf63CYLC29FnKgB/3Lvye8aQAsC6a1m9lTF
s3g/2hDVRIoK7BDWXCz1i/XMARTLCu4ts9CeonZHvVFQCSiZaFdq1dD4Pgcc3H5qJqxj+wIP5DU1
Gz/VN/jPz+epmShQ4QgLdrRFJfeahUMmtHQM7oLAgA1FDZGHAULeDtjd0wCBHpgjUrPig3MTGM6f
YewMezzzwL2CqcmxcyCr1Vd1f+XgW18j0Dd3BYNldav6loERf0KYjkPNdOmju6Ts67UOEdD1lwHJ
+mo1yibZ0sAyys1OKTQjmUA/kgbop6Fy98OJ2/JA/aFlTxfpTNNGjN88ALXw2bazM93VcHhrXLr1
W4wEDgorruml8UqfnBFK1+ikYbpENEy3XSqQmMs6bc1ZDjgpRLJrWYo9tfx+jKHppJ7d1OaD7Zz8
yXdDNUCjCdTT/gPIZdjO1wwbd3DalUwIRzjgTX3JsNnSCcy+GMMLq/LBnVFUPXwtscHLtgtmqskh
uV+y/oYgUyPolsqp620JSP/HJECJrG2D4jgMBPx07SUg7y4628iVoPIV/LH00N0S6kHZXroU5gR/
2HWxigQ0qEYjuPqN7T8WElK00wBFALhbB4+oVTHI5o8AD6jRyXS8B4A+1BB1QPwVqQ2tNo8UzmSd
4JkW4Z+rwuG04dyUjXWhFs2CF/Clc6YEKA6uu70f+TAywEde9Jl3rKBE/1TDw3SNA3K4b1QTVqRg
XJsQ1qNgHb72e56NYkXNgQFlEFoDuIgquKiN8jpl0e0cWwM/ApNKFw8Qv1+1Cd5iqKHe04+Z9PRJ
aF5/Q6Gdju8sXvvxidaxAsutodgC2M4EC3qlmYJXqr8ef23SKHBkxjyqVfbnYFDSPzf/bW6ZQ70g
7mBT7jFs7WH/8+D3pTg5oV3dISFW36kukQbiFONUcUf9BTPmLqep11kRg8tk2FB7g2yHc+19mKZL
tTuPW+c6qUsQ5rDhGORfFLD046zWQabcS7c0MC/yMX8JDmqoawwTa9czLFQCZhP30RvJd1IXmGVH
ra7yKwFF43oEcDoRzXaJB1zijVplFel3vAGpUOXhLOKtE7OHOOpeB7x4ArlYMIRV9o2CskZ3th3O
Pqs2D9KraAv1wcnHtxpah/jva8crFBXTa5OEupspTE+DpOg8QDNCiNt/mgHv9hFQtdRCDi5gO9Ld
RXoDmy3nERQX46nJPjX+HqGwUttT2N9zhjq8B8bAgb8OoOCj6PmLHo35sYyRACIjHhwI8r3BaxFf
oom90uufdgZgA281i3lXamWgG23oQk0aUBG0BaBNApgJOrI8LDhSk+5AsAeikDYNH8vRT4CM4Pty
FBzig36VHp4bAt9kK+jwrQx0eWgbK1nhzSEf7aicLikfvlOLdyk0JE02QbXX9g6hNoaPndYxbLAU
gEc1zTgtrgE2F1nRAicYT+El4bAB4KjHPGq+UazHNO13XamFj1MF34gI5FqXpvI4zc7jOKwhRZef
/ACQobLo4YCiRQU1R89AlkXLsnT3+/qHTlXvX+oftmXrDqrikJQxgLf9UpTiRVToyF7gJe1rxZEb
OLrIQvvpeNpW6zsIsEAzdWiBO1Q8ZhDKTagNTByMLRyI/8Dj4bupOf6baeLzhdqWeK5ZhExDpomH
sdOmdQac1V1Rdv62kHV7Ew3eBPl+K8LLu2wPfjn5R90xuxOcIaJ9NzATp8+s3Y6alt8CAOtveBU0
K0CSgSzAdnNlV0P3IgFfBi7GKH6IxL9AF3X03by9Z00RQmew9zelk8JdwQJ3g6stl+4p8p9dP6Hk
na9jb8zvxqbLtmFZTBct1/R9MOg1ypU99FWmQd+ZfqRBEgiFCCPGrjtpuH+whDBO4Hg7ru5VxrM5
2OHe5o2GvRWaAwOwO24HAY9bNGF5D7oskmYnajoOfzaL0rhSK5KtC7VR89GquvihCqItdfu8Km4m
cE/nH9Dn+hEeo2b5QwgT8iduY0DTECVn1JnaGDINChTXOpFwc2sqTwRCqz+afYC0K5KMD56X3rVD
OrwkQw8aSzuBxmKH8mzAmmgDRGb8iuLAja631k8kuO4Ae+hfPJwKNh2kX8/QsLDPVpjoa67gn33V
74y0zG7HmKW3HHQY0CtGWGJbyAOABZzeag50Vjl8UnbUpOCPuIiX7Y5pXgjjr2jYaBnqeYaAcw81
TUhpgOMEHPwySrB4ySro92hhfKb3TmBqK+4XwQO1WmxTl5Y1+esCLjonGTMT6Mx4luaNTbztcACW
kN7us/NQc2s9DGn2nen/74iokB2IsYXzb2tEbDL/AynB9a/YPMsBHgElY27pIGFIW5UuPwGymAeS
tFZi4Yr3UJVchBVIfCGM9XgTyaidtRhqA4IMs8oCDc8SDDRJ1znLoHkB7QVq00yc8FsoNH2INYBE
Hq4a4MPXHvfZSaoLDpTTiZrAgAG0TrfUScMx8ARrK7Og+aUCLe4ghm6XiV/WWSY7plZC0yTxQVVH
OmcCSdwlrG0bcmDMw7jbUxPagtntEI/8qOJKirOSMbuluB4Z5P3cSTHQ2nmcMboh4OEr2asjgjf+
RUDVgdfVytD95gL1WCBv4n7uH0NUG6h/0kV/p+IJ8Ko3+ud+FQ8E7VuAjfjeKjL9olWDfqE7JQN0
CdqNM4zpp2441E5IpoZOdwjS6oZCfc2D4SG3bwEvuxuscLCBFWzkNUW1dG1DAWFNTboUbZ3ufW08
wd89e0Qpa1ojOZUgM96jaaDeFzme4wYlTx85DnuQixArS8XSBGD8npACtS7L9LiUyY7ixyTQDtAs
fZ+uB0h+SNCmDm3VwTCjhWsGxN7WadLWJwZGwIjiOHZRYSUaiLiYLxTWDY42ulqse6PLcQrFRhjK
+zSZLp+CsE2dF6M+WmuJo1VlabxQv87s+qD55pl1uV5A2VqrT8uFR0XzqSmoyYYSSUNjvYTRHcXO
EWqRL1Mp5OvPoJig9uVGZHHgdpnBCneZ2FC71iL00sI0NIYBNjWwUsDptb2PY8lB6WCdW0rW3tfq
AvuifMXsKd5TkwbyFu4ZTXBPk5Sbw77gwnMnw+/mPjiUmEA9TPGB4jUBpXtRz2OyBDI8svkNx24U
/jN1/T02+NETZuW7kuGsmDntT58BgdnCPuPZN8QAOnXYXcPSyfcTNsE7/Np738KRBDgtBQ3PtTcG
Mvik3gZ54f3lGJ58TKt02mbYw+LYg9CeS21llZb3BtWYDb04JOxIGhRMq77gT1C4GG9YJV87szOe
rBjK1dhHvC5jgyNeSyaNJ80oILHwd+S/zFOReD2Dn1YHO982Ucyxw/ESQSIVZEbI7FHfMiDUKDUl
JJ5hcOhBLAtsNJzV1OTW1+SmrKpqo+mp3AITZx/LrOxBuwSNlkHZ5blu9O9NXXh/tmHhBrFp/uFA
YRBEkTx88Lh1zbr+KZBQC3VHrcWOQV0CndfHcEAh2/16S+Mg3NXHmMbnSaXfzDOX6Z9i6DaEBMjv
d3ri69vEZqZpGaDEOJZug/X+hU/VjZaAuJKszw3s4bghg2Omt6E7a4xQO5+Gv9tlim11ocZH1Inu
SFiEJ+GwBzXWrQzuz+xgqY32TVfZcKJMwB024XsN2X6nXGlh72DvqIEGu2pMsV1ORhC6Cdw41jS8
osGhS70ohM5b3M9HKUAH8ltoheKgZF14VKF6opzEvighwuxg3I4pL2ZCkVw0EheCkQcbPzjV1Yc6
Mtnp9/+X/0hp2MjOA3jAdctmcDnRv7yZDajk6BDiS8/vum56DP2n+R0mfXz1Mif1tlBbcKQ7TlCd
kd34/paiVxfqK0ertyGvcSXRJU8G3jnGC80l6QffiOPtWNTIiinBptrh0I3BEfBmdLrp+Z+TUojz
rPpgyPe9goR6Bsjnvebnh0IpCFGfqLVq7hM1ZIRowOe/xLVq7tLXFEYFKbAA3mkgRstma9vIRzp+
eg9sp3+TlYN0ffz/fEuzGBgyLiUqrU1535fTM/W3aSLWyE5mR1Gn+YvTFqu+9axveq3+Ychp7qjJ
2IRTrAhfnICVxxCYsDVNVz+OpXpy38VBMP84iq8SuETRj0s94G9//4fFi+RLsspmFmQtHakLDgLL
PzSG4q60TBvE8rNT9e7kmKt3zZ3ICK8DmqTQQ18H53904YO3moV5KEKtQd8hmolvTnRVEdTqS+DC
8Xc+YTudH6FFHm8NIL5eIee+t3AO+oMzeCtY0i/voqFCRF4rTa/s1QrY3RSU9V1fhLBcMII9fXDA
vGb41k74iVEBqXfYSMBA04wP1ISK2qdJuh/tc65pLtjyzTbyFCL710utg4vkUifMo9O9aPrLv8Ut
fSXLLgBnmtYbilC9Gyqvm8gy+b7MpldqLQR83YYbTqAGsed6hSdEfkNdSxjNnDA493v8bgBIxJXt
DdltyKlVOFitukF1jZ9ZwYd1CUWMH1M8B9SAO68Cq6xuAhvEmd8FWF5ZHCbHWYegRrB0//tP1T8w
hjbXISckSGfENLn48rjIkL9pRqkHJxjvoJ7m9mF3TNtYf25M25URax/tOJ8evMhYBwVnz/0IM1aj
zH54Ucmem2pwAFbIoIOi5jgpWKDSjiuYzSJ2LFNvjZ8Q7ecVBZjNTEwDLHcwVx08meex68ePY569
5gPMTheQepgP09qBjvJm6Uscw7pCnY16Ftx6wozPoTRAoXW/okpv10OkUZigoeLrU8AaJTPh7tgV
rAbvFrgEqzS/NR2eYVGPfwsKc9QLlQnzxu+Qi+7hxfECKLe+n3ToOtNo8usSha3PS7T6QEvoauHQ
ZO9L0BxW22xewlfoiOW3iGX118Q8/7DgoUCXuzWkBVAQAaUWCFXgGAleTiaMzBXmahkwgvg/EjFS
fQY+52FsvJcl0PDc0S2DASr862HPKgPTmoqpPiLfBB6ISqG26sAPfR8c7lW+tf61CTzq+6jIGP8U
XFfmD4dBDCgqzGzTMJZsfc8RD47mQeLfjF9A4RYPkMkTD1BWudiigRSk6oLN5ns8DcaA716iJnyh
1kd8hm3GzbxgWfWwCBqh151brQ5/Ai/cE5HFSDSAtQb+1kDL5VqpC/XzKqupn1q9SIobpwtXvJHZ
1u6N+KGccJyJIwNcKSA2AEr2/kpH6IYw2K54nTKfSWP7wdBiuYmtDqmJ1mZHFGjbXQonBPU4hKiL
NUbfeDreZzAU/KtO3oI8Sv8c8BB2Ba+j5wT82XXiQN4L1m7+IbBs7RZWF69NodlQGfCiLQuZvcu7
wX5NwEjTsiF+9CNL+48/Of9KSJE6GKimbQrDMpx/4sHjoTf1KUOFSnYSaaBRu7Q6WApJ0LDNmEkN
vp3oWy5eqzTezPDn0kV3GlL+awPEiXWfj889fI3+7BwPvrso/LtOUa+byPJ+jpX+5vlN8M0YsEMB
ftl8mEKYjNVtHV8rTYpd1w7JKWiK6DQGPEXyH5DJ/D+ehUgrfvmgg27LmY0PIAf9FpunLx/0WPAO
KdG8OplgDZ5B1bD3LVCth8bP/ZtBCrU715tHzUEmFxo90Q8G07qyLFrkxYpojZqZ9keWgjZk1MAT
Glxja9bW5TWzimo/jlLCkMcuL+DUmUA3tNPDgCemG6YGUpUT8lW0UtDi8AB37j+nPA2g1CPk8+iL
Ys3xX3zLjN7eGV3UHZGMM8B9C9OtVbfi3othDOYBEPsmbf0qUgHpNkO77aQX/OUk6Y8gYOIFNmPe
ipYIoctfXfFN7GDvMIy7HGzn1WI5phnlb/pq5UpGwRRXhCkAtwJ2Z6D5y1VZBUBUDH11D4yimCrj
zjPj6t7Co/wQM/ik0lgwjPImGZAFw5+yeA5Q6QBEeuy+4//gWnbAfbm68+TpoY3PyYgyei27n1Ab
/u6V+JzgOB2uJOpEN9DKj1ZBGr4tm8e87gBAMOI32krS3vHXriwG9iyHnP/OD6pVXjJ8Fn+9i3gM
euOQlyD/6Lj7NLrBuQ1YGKPq63s6RqoWBL8/tWiMDpVZPm1MFUmHyo95tTpiqjGaR2MFWv+/eR+r
fMyjVUBlcA5Oy4dNFY7jyda14VRkLHGntjDmPh9kWNir/n2huKVJd9TXJRD0Rl5338NgpwTlAOvl
yZBAqqMzNnPcWP6UzB4PzB6yexvEs10YBDWyCGh2k5Pdx1AZXAVyavbU16g+fAVcx0iLW+pCfqg4
hWb9B7VaPwITgOlsB4U7pEN82GmozBVdDEpW0W2NEuOuRZ4YByyV50omdmE0TO1WDwBXH+sQXgoq
wbWsQXd+DHYcBJrCnQna2QGpdaQTgQW+WCA5naBxLo7i/yg7r+XGcWhdPxGrmMOtcrBkS07tvmF1
mGHOmU9/PkCeVk/vqX3OuWERCwBlK5DAWn+owxsfsOiTYNq3Xaluygn9gsQzcGly2nI/GQVCY4Gb
nrq8fA5N/B9Sww2e7yNkLBMjABQ/y/HywH3nP68RO8WZrNdrZ0XRd8NoVk48ml+w/7Y2g2tau7LW
ktfSzy9yQIhD2mLUSNrnsYOWoNJGKwx2w++V1q6gqZlfski32dOgHsPiA0Zk0PkbUm4Fq0iamhlE
zxnYC7fOgKCLEHfFzxGyU8b+PUJeYzKtYgX4vD7Xqv0MZhR1DS0ihRi39VMMnmZpjob7HXcuUhQI
/7oNfGN4OiXma+Pn2HIKrYexzXZRWo/LyWFNbqbtTikC5a/SNEGK+tVH67Xhasyt6bGBm7KnCljt
dK/EKU9MGsSkFnIbPpDt1QbwzAeTJC+Fku3V3La+9HbqbxNrDDc1SUbEE+ev06w4aJvb5cVVzHcZ
hhqngGnE+gFjqUcvHZapUTkXPVbsS1tYzqEsrJ81yoMx4hU1eH20RH03dvchDLSPBKcUHfWvzJz3
mgY6OcWc4kOt9Z9FWhpPStk35At6Ml5iGPLr1spA+nEPszBicj4n/fv/vprXzD8zKS6iNBa/Tc+x
dKRp/hQN9C0fn0Jdi4+t1xtIO2iDcKII0zXmZgiiULZau+Ho/rATP1nUZqO/qS2E/0BLxifDC2HV
GWZz9OeeA0mMrTDifmrNFNuAmTKbnjWvZkeBEOX4fAnJpHl1+rk/Un9WF4loVg5Q3Noa4oWXB+1r
q3bjmXX3u5zq5m3+VLjBSc5UTEu5+K0Hg5KJnRq6z/nws6Was2rC0FmVo1HANOHQzUF57KOBxNe9
rWcRvKZ7W7HaB9VOhhpBi7DXlr1QveiiMXtqbT3bwgRQFjJ2P+hJfTDauKSWxFh5+G0spuvnKlU+
cM/yFnEdQfHJWj3chEnsL6haqhPLyklZ3SzkEAY3jhX3W+kKJ2Uh7xYDsikPM5WVowK5/B6SE/4Y
K4dZuKuurDFVlYVfa+7TpBmnptCKB5e1g4JZHA5J0BFctFNE2wZisOa+MX3OcfxO2VVKgn9Nx9+5
CIpSO5GT38iL3eawOVwGjjGdPTXwnmQHKs/RQo1yA1DW1WzhE6gSnTCQwW3t4Xpzq5OxHDbNysrQ
7Pst2A0DlGBbIXMg8AwC5wB0/zb3HpLxyhe23rGj/19UcuWO5Pcdi8s6jgUsqsA6JeT/IdA0wIgL
jHaKj06WwYGuSCaTQs7Yp4YVWqh5dO0EUbxQhN1zjnRc6M2rG+kZO3Vm/O+/S/PPHRTMSg39V9Wj
oq3iAfvHwjKOLKskQYZykaOmDxMQB76qHOTZvZkVlTC6KkmxiV7uNN3Gc8ua8vqEnwIk8nONRbZs
3Q+u3V2yKMSuWoyShxjK6rKOKd9GmUGmeVDscpfDOVpEPc4pSeVRwE2FDl3djvrOSyBqlhA1N5Jr
JX1Q5dmdYGWa6j9DhIa/7P3tIGJDaFz/9/dNvDl/LMk9B4Ukm4ym5losR/9855rGH+EZtdUht1n/
WtxLrbVvq8OpETBRdifBQjbbDGSoUSNDbNikzVsBDc2xVl4kcEFXNQz7BeJp4amIWwr1RnZ08zo8
yRAFOBDcsm1nylVNRvcSlr63nfQ+X9dWp7zp6oSiA1bye9lUHDVZJOYEC1z0pviclJ5bv1RNOV/R
097ZoauQDVXhthTcGWXTjX6oWPntzLBOl3EDQcJGKvqxAJYxOQ10idrqX/iRLaOwUy5yQNCXDeYu
VX+UndCAUcNN23Eje2ct0WBoZehK5MoCgmLxDi/P39QU9zeSNOH4dr7sYm7mspe9wyEq0/oaJLn5
bObOWnIpuJ1hFikSIrgBG8cQguQSvQrF/EHh82c8lDhdeJiiTZKQX7/HaW1fJb/IQERk3fuI/Fad
sbLbNBQ44rfANnSwUHn4FBYDi6nJCD6KHC7JBAhuDzAx/FCg/+t9Fr83faQdy1rXlnI6mYNwWWR1
xIKsS1/BoG7wOxQbQyXY9YPPz3UAkGIOOCHMSubvumhIURBHi/omT6Y1yYc7ldnhhvVH8jNaxLYb
L2rFK7eQUyZABeZFxbL1qk6B/qS041cZxrKs35hRCi9M8Iz7zL4YURCxaGVU2I1fBzHZycx+I6/V
hdPWJ+nMHkuwr5rUXCrCbDwUfuR6uzJNvkyygUp2ujKHvt7KptJM+QmY62ui2ngUjZ3ybRiM9sEX
Vuedpq4tG1XteYrZHQtZh6qMirMda1eEDvn1+66y6inXXhKhCKF6hdz/zHtvyKELNWW/nQYcTyJ3
OiuWkqPXHo0mKr7Dmz9b45M8KNhCPhWJvcNXyX24DcsiA4B8G07rdMT/qDAiKwpY/FdvDvvdTe5j
FIW9rv0x1NFfhRcnF4xVcBWB+7Iwx8b5MFWUJQMTxnZrpO2zGzVPOAk6H5GvIc5U+90+G6MeOeZX
eZkoLrytYtjjRjYDg3ff09zXFjDZMXFM/DAmmGshN8oFyQNPIxNceZvBy3/cmkFbhnhOIh1TLNqg
1fZaF8LIS8OJR7SmvRhd7+0i35+XeKpqL24Tqie98D5kyxy99jksX5WYkTLCz+4BRwz9UU62zNRa
pHk1H27DM6vGUq9fmhRZ1yqW8ddSUCU0SCg1qvUnGVLtYHzI1eKFdJiKIHWiBWs5wbMr7CYd8y2Y
rH5B1oBXCfLosdRnalYpeg2ywykC43GC7vuoNsbvHbqYoSiYUf0x495Ri0slQuKhicu17tVht8cI
ahsmjrsJyrg4F4X6P87iX72jnfa82YWdnCZg10uW8OT4/eYN5gEOW5WOHFJSB0dy9pTASGvyASca
O6Uy/Okof0Hm9v8KqQv0ffI5xygg4FOZC1jE1SZ+qA1zLFfFMsy8z0na5Ec/Nf5h8EkPty7lHFj1
zl5xaxsOGAarjTBNad0QwQR7fL+PMMvAvqiR/+eI2pr7Nfj4v+sRX6JQHzDxsEyn3XQNSRFHm55B
7GmPCaSXU2fXOMN0lvrRBA13nq4cThO7omfDn5+UPkdv3c+ntY2XzC4caHornHXGD10x4r2rAeeV
k9l8XdBJD54HZXwaQGJs0sbo4Bt59nOg8ZFXjmX8tNOTfJvSBqAaawXrNfNCPMKGkT1cqLZHilGr
aZx2Nd8e9ndkQXtxaLA4w7jVepIhr6uKFTDcZisznYDQpuPkoIVhDdoPx3PitQl6cHHjHxfGbrSF
udkIN1nVSHc45CZ3N6qyj84GEgM7y0MNEKA+ylC/rEBu7S4YBVpXOIfgZgmjyRjSTdvODX/PEM9v
cC2BPwiYlOJfNUxWX6Q6aG4869302YjqZ3+ohTOaqlffy2YwKhyLnHR+i7qifMsz+DtWZ4QnmHXG
e10gIReYb31ujWe7R+pThh2UVhDBSrLNYAwjf3WIt4jBLc4up+mc5Zq+guYWr2TTFDF5Jg+tOT0N
ieft1TQSXjiiN3Qz/1AH0eEWq6G07S04wjvNtzRWv+ylo1B/aakVvHTKkFEh8LqN2saQrmwEAsWA
BivwlQM7+qGALfPUw+kdx5insVJ1z0M2dGt4amyUO3/caboTCXXH4QHyiYpXXVtcqkbBzgBfpDfk
gzOe8xi1z4KgFzc55nLAv1wzi/8OUuVNQbT7w0zjdJmlBauvafQBTbFoiJJyYD2oKDtgKv2L2sB7
HZTEWsle9CJzHOejZCF7E6XyrkFPYktM7cUhdIynPqDCgUbUgL8sWdyO29YpSa1j2tfJdRL2wKYC
sbVqUBOQzVuHi8u5nCBj8qDP6GVRAzrL1pjiQuhqQ7SgbomaLgAGkvlB9ZJqJjpEEEz9ctZ3Tl7g
RCsIpqbW/lVY71po+c9ubnvrDIWgBxJR/oGNAz7ZtWZdwFvWS7Momq9x3j3g/2L+rcGT6eos/DEA
0l8oZmAetMj+YSmt9ex8L1jiPstzLxjSJZD/bO+Irj4ah33UFuhqimY5qN1S7ZQRZRk8vAZH75dl
yT70vgiWC16z7nBmc1GyDXL4zUEJTRzv5c+ziNgA5BSAQQysVp7dx/27NzJrc2GGfbN1qsbctany
ePf2kWfSx0fa+qBmaOxrx9oFGbZpUV2D4RxrOGOJkf2r3fuNs24MXtvDbnX2Ti5U05M3sOuGrh2c
7GQumlWEAs2+tp0TXiI/ND+u30drfjFatXgueL+PCQu31U0YiG+JOnC7n1uNOmymhSssYeP9AAxh
Cagl8PgaFOFXs4Mw+zpW+rfZ8dv2GaFsXJ28LkPIhuq9EUztbi5dY4GlAej5zgCrhRONgfok3bdU
7T0mzYPkHDlGXsKNMEELhBF5FdtA8QWq3KuoQhsWRALDtcKdjQvdqvYz85i1q0x4HZXijtaJG9gf
Tdlxj5UjMNZc6/cNXu7ogQ/KqwcYXGogWQ1ix31kBIcBTNk97k9IJN/jbpjv5Ft2H+9ZSKE03JrR
mHyUQqqBj3CGWw17GZKyqr/iIwXYvQzpiCFtVJFTQjksJvnQBhjw6MlFs/RvfTxVH5j2pes6Dep9
IrNOzWZIsa9gTZwdXEWdV6MYxSY5Xoywfuoa3X2r1krS3Vry1KXxNzJhCLnWbC5UCWwdW2OhZWF/
lHh52SubfCjIP4vB995UDJ7EXENg8GVz8Ot26fN5LOXCNG4axGiTkGqYWKfO1FuOcmEqm4UK8tze
3wTOEI5NF0Weecc0IBlXFwigRBVCECjbWsdZHGRTHsq8Khft5M3rFLhBvbj3yIFyShrwyI2zwmRl
aJRqzZ4Lw9l3C+TPSfGUhQMadGVnLBklNgGG58mM4hgabGBcbZtiuMAo9FETHwQIaCVHoZ5Srcq4
esJtJxsvt6VSorrCnmvOTyVp8jXcRf0FAFe7UJXe+9GF6dLmafa3AT5LLc3xo+2wzRwbK75Qdh+3
0FY6jKKLb3glWyTK8TwAQIZF3PRgq1P0vYqmYUW1QmiWRyWeP/8MaMqHKB7i77PZ/GuAnlzH2eau
4nk5IhdF/hIm/aP8VqoGPgL/Edd65En43hTHRueDEuPlt15Tmm4VujxpCt+dGx1KmRs9DMpwJPuM
/Lwo+MhKkAgZaQE9X3pA/WrOAp6VWI13vinRdVmXn0Y/YwtDLfU7st8LVaD5ICa3oAK74rlTlGEL
k7zbe2WQ76Ygs2HPW7WN5V6rmdahdPPfn+x6OmzyRtWP94e9fPYnbICQpy7eZNwIjH8e+1Bp9SWP
8nQtr5Q7acUN2JwW8v7jzj3LOxxL1/fK0R8xeSOyf42TTTn4zxhLTHRl4DsXgJ/2c6V8YyHaPN40
KTIRmwz3P2OD0Fu5i1rEVaFufeO5z/nm9K4Xf29ZqIJ1s39a04hEzjh7z4HdJlszEURKWzcf8QiY
l5Zb7q3eMp4ycDyrfKraJzjQPEXtBIkVtG4PQHgUtqRT8qikMBMKuCEviAA5KI9P7de20C91JJbQ
mvW5Jsmb4NiZffy9m/jPwnBwXsc5fRt9E3GuMe22EiIftrhQNDj7bOXKUDZlr1wb3psSQN/E3ufg
/6+59yvLF7rPDf/9Z8jX5S10z7eFZ0PSEPBfg1qPgE0ArcDN0tTH/AR17A8kxQ1yMZLZWYLCHlcS
leGBfTlOZrtrGsV6mTVSZlVXXmZrsl4aG7WY3PXGh050xjOSP307qzvZRMubm/RYjms52OsDc2/6
Jfp/Yq42ZN4pbbmDi1Yb5+419ceFnClfSlg0D/BzP72HbefFE9v5wGInL8/c1P5W9mZ6cPqSXb+l
1so6qRRv6cssgG0k0wlzvU3Tq9YB3JK1zKwG7p9YeWWOYUPazYuTYjfR28Bf1buog5CSs/dpYq9u
7x4P+0szDTYcoICboeE49iH0eYVEn+PnvGiD5eA60boo3bInkcnI1DuZNrIKZTBusbtInjA/aVZY
h+ZvVOkKoXRR/UDteTMAQoFI0kUrBxDqz8Ib0VwM9eQ9rpRgZeFX+zQ6fbgVRYvjoBnRUV7T7fH1
bhTPecj9BI61TdZpdDt9r1Vkcqi0z8+QESokOvjBaNhkhnoxXDJv9pdWqx0dpDrOZoWTm66XJRp0
5L6ki5s8aCYGq4INpoRl9eol9r7ug/wiWeiDikghDKuLZJoPmnnrQ0C72kQtnA6UKoN1alvZcQ5M
/WLbRr6QRbrac3/CX/KvRhOUB8cZqCa7bflN0fBzoPynNhB0UNW5GEWr3X5SKEqwDhVN+cWXzWlS
aYrH770pf1IoILorNWyrTRFjmi2AltIZsYrsi28gm3n3SeTZBANnCh9u7oxiqAhpMIsg/XqfE0VI
TiRlWD7WWvTaKRD8bLsewqXeFPGWPdm/2hF3iYXSUz1T4m3eTOTf8unz5Ffk9xOlUL2YJTMyAOZ8
IgWLE40OEkxRg7P8c+VfI0Pkgc+BXEP6GiNE8/4/ouVHwssNPOp+qJDNFfrAZDKdFQaW9roNEKaf
Bw3bOT2dV6RkrOE22RTQ0yau13PQD7dXlBcVoRpO+m3Ur5CceH+Dwqhay1AoPqZKUUG7VuOS7Zbx
ziMCy0OygzvZRKTqlSye/eTj9AiBN93IMHYT0XGVQpl5bG1N/LXJdQYYd524t+4AA7nCgjO5ykOK
sOuyg52zuceA3D9FYe4A+2VWHsbFozaSBuFnAPg51JXlSCFhm1Vj+Oxhj/uIfqpIk0GxkDmfrkgv
MKz5ws9ls8sEf1WSWDtn/Izdaa5GXJOcGqVQZMNSx1Aw/5lJ0FLiqD/a+Emmoeoxs27hbEzrD/je
MixHk8xzZQpAhc4cadrPRvCcuxILY7VujkqgZN+gz3ikyqYRibWGz45d+Kn0vPDgFVG2MyN7fqwc
tV+ZqMO+NQJC1SuWfdbV5G/4WOZ5QpSPhJjvbGWzz3yMCwJFUff64D6bE9U92SEPs2+mqzRRX9zC
my9enSxRsE/YaKIXDRu18g63HaQ2eNvestzblhHZyWB1y4Swn9lI4KyWON7OxpJ3IZvyYKfzZ+wO
WQ/z+jMmIbvkvNG4T7pwV6umBT6Ron/lWfFVHnw1XiEOqD7eWgqiWU1oXmQL67vk2g6kaMcB1c57
zMjRj6n4GaRURTdR3GLNKw7Q1z/Pekj3QWSdIhPkDiIZdOqQ5rauhxHOfWzqRXT3JYWAXFzKMuNx
mQ6pWMkKObM8T8eHGIpQKdTQpsYYMKdvym+xWQV7qWHWFCXjsjBX104EMk8Gk2SyN71VaTvPieKd
WbJo0Wa1fnb7on4e8W03SjR1UrZLz0bEFswnWbeWnZXjo2yiKmvZKScBQI6WVmNEezkC0UYDLWSx
evl1ycz13/QRPLstXkARL8rH81BUOZxgPVIXDmIBqypsa2dZkSI/Ok3QtQ+GEqZHN8f/lWoqUXmQ
QTnJKErId46fJ8kOJIm6T9GLz2BBptGmjrJ2HZkYqc4mtcfE8v8qM+vdMlWQpNZor5QyDs5toKJE
1jtkuFylv7pZCNCwJZ9hD+WyE5QPc3Le9TYv3qsKeqCclJs7m+ToZMDKanBGe4pHahHyoHb87goV
xU4iss9kV7nOUhRwXJIGvw3VkJL1i1o73y8RpoG3Dp0BipoY6wcWIGktwzMIMPNz0SOIKRCgYzr+
1vrVJ+Ggk27+ZBnEqr7j59Mkvf4Cl3lGZnyKTyN2h4dZKZBKM5XhYhVRt9SyOv+aafpDoQba3yoo
BYiZ1ncVNtgC3jFAuShNN3MVF9hR9N0x6AZjE3cAKcfaDZeeqQ/fGqvc+Y49v+JI8+70brcsatZe
5J6tZ7OI4wOqvUjviaY8tMnF9RT9Khv38UGpmM+6GB9pZCdk72x4z42uZifQ1Ou5SfxHUyjrWQWA
CS0NMV8VTSmeV1G/GTDEfpQhPwVk1sRZSC1DeI7+R28lem/+duLqzdxTyS+abylp202dAArN6umL
l836T7x2DiXZ7I8CYMvCBUKzMCh77mqnR3swr1+TzDeeAqVKXuoAf1ARbrA/Pyp+PyztOjLe3dD2
V+T6LB4HcJ2pNVUsVYAgv0MsIKug1QN32tzdSWM7K/1SlIPzXiu5duDHBIpT+N1VA+byWes2j9wt
zQsY6HfbKr/gwf7umcn8pbAhJOA3cu18YBXQsn9W2HZ98UYnwycWlnVfhM0izYx2M/fnTA/tq7y7
UuxFY8Ws9Z1sZk4QYlgwm4vBCK3norCtZ8bnw4aadnVKdNawh6ZPs1XSNPFCT8Hgyn9SLWErKADB
tvItKEmILqouV8+WNahv0XyWYaqYPvpDTILCs3F4gA7Txpsf2FE/VXoP5xNhuvzJNKtp4bAN2qUw
byDNuBDfxRjBiVhiqGLdBNQjJbYhY6nD9g5J581wj134CWgP9LHc3woztV3zjQBngaJW9H2OFchM
gVJcS49SXWZSxpIZ5mCh+HnwPVX49aI/rh9IZdZXOTHQqTc6eR7tm9qtr1cy+lSjRF0KII2xg54P
ylZWocxq8BYt66qdbc3WxQo3luTZmCXJNL8/3fJxJc3CnIaT3M3OdmeuynmeYH1mBf6AHOQZm+Vk
GRmRsb7HKiDSv/VaTkHiR8y4d8jBcq4jemWHPFBg+Bx3771fWbXDvdGTRImK4Yurd/yC/BgTvMAE
RhXXcfTc+NXwkJTm0qy1bqFkZn0DpGezaS4QW6Q6IfDpTu2i1yd65b1LNu+9cvD/w1zkN8GX3auo
ITf3LgWx5sodV4hyyXIAJr2R5VU5rnNdZT/gmSxbuCYluMw1lzgXLkplnqHWPLvj8maF7KqoiiTY
fNWzZZzzgrJP2ik4QjWZ8w/bRRJfxo4Sn1tQ+VdGyx/3Y+HU0HaKnizNGCdvEsnUZHOLeTuYRdn0
uoJvb9m6Rw192RviqdEzjH/TdtrpWo3udlt+lHqONwz+Rgvb1cqrLCojMW8swOpAFRSpPPTw7Y03
sNSVvfxs9lFDKUVKfTqG3q1ybGOWUutTxnwh8ikPrjiLbDPeNY5xmabKJ3Xjoadc2o+dn3ls2CD7
3ONVr1f9RgZ9dSw2ia8l89uoF49dXvlIMWNQYATcH0tfe9DZCjy7NZ7A2LahumCalBQCxYLT4kcn
yRaB1ZltHQGWkoyQO4OkbKqD+H0+WE6V70y3jxZ/JIhlDlnGCtf9QnUr3t5zy/exY2sBKSR5uQLb
3T8OofOZ8PZZjj/WfBq335vDEsna2HHnkBNA3N8q8aKqS/V1Ssru0tZqeWmG9k2GSxLaK7gQu7ib
kMtTWyN7btygf/KKdGNLneE4RLu6mBxb1Fp53nFX3NZ21K60jl0iIrGO5ey/ZAgEvdZFzBqH+3GU
eSMuyZmBljfNNuNWOMIwP2mUPVC2Rc8vKaroVKrFstRG6L5qmQWPnu4o59KfXl3gPPt7CCHE4NF3
nH7FD3VYyWGyV3YYw8zCWxteTSA7IE3EYDlkQNVIvowcC3IjIFPKgU2Dtejs1IJuSPM2rRHtQvT8
Fvz1R8qL5nz1OgR27KR0j6WtOMc5bZ3jRZ7eg7L5X7E/hpiWrfOjRN3r3uH+uvQ99sf1WKGPO3b1
D1Hv+AuUhc1PqeNbxilVzQxFBG8tc0q32C3dJMeHkWHeum5Bye6Rc6jXr0MhlHybc89Y3V+HVPe0
QcBbXTT9qLGKGYIthAP7yi0SVk5Zdz9Aq5FZYl1pI0GiVjOeaT7apW2RG6eo0TKwk6wL66oM3qGG
7RRttoD9lelLpscrCXmas9Q/mdyCFrJZT4a3izNy0bI5Vm2yrnqPzYzAR+V9NpHoie2HpA6dQ4Cf
8TpAHO0oD66KoHjgZAni+nQMdoCMiAzeTm+D0pS0vzx1xqk6ImbwOf3W7XbaRh+LYMXD14QS9c/G
yWm7ZAVRaN7IbZLs6PTm2sC9fpChMAlMoL/28j6pHVgAyQvNZniJgKI8yKdiEJPEQDUtWyqmqGHd
252sV8l2mRYUxDC7ObN5WckEcVh301bG7/liORb1yWwpL/3H9WVNzK1jcuCU67dkZjV2D1W9CaF7
k+BILG0/K97fY11NT7dY4yClFyop6vhgEORhsuZzKCx347pECiGVR8sak2WSee16EDoKtyA3NyQV
xEHP2mVICvooW7eJt4E6pqW95n6TrSACFGJkfbBsc9IjpwZr3UUduNY6s50oXEe9PdrWylRRJP43
sECCCXKe4IdBrZGPokb325BcV4pdYWl/A3OettiS+duam/YbKiSHoHPC7ypCLctQr4az6o/B2Zj6
ceklVfSduvgO+n/+XmRFTM7Ge7I1P2QNhFAUNi7ek6FEVFgG70WGpn7XFl7yIiNOkp0BCEyPsgsw
eLfoh0w9yk5LZVedJbgYyt7GsusNRgfzWvZqDXY5FTqIS9lbcYN6wOo6XNwubOyBTJS+c5nHUVmP
dtY8wHLBxCgwn8q+HI+ItqBvBI72YXSFj7Fs9xWXq0XhksfhNlESYCu44qpb2XZVdrVWYZQGcsDk
7gyUfhY1qf395HbWW442+ULhSw6QhWbcd7s8UMerwgfzyofFCpZwHcXTozMWX0gWWm+J13iHLgaN
JjvDMEu3ZdVaa9mMuq5cBZGa7N0QKbkkjtkuqskmwT1mLTEpLdogZ/S0wbeAVwkEpc8Pp7e67YQF
R9UdzajBLxK+/G8seNFkl7gESFkf73E7lDJ1orfKwmQ9g7xmnf3P3Ky3yr2hjsceZDjVm6ibPk97
N5koFI7tDhjZXrZamMrF/jaGVerxlsY25m7cBHbQXHw3ibdt2bOBbwKSmfc26Ajj7HvGUhGVc1k+
l4fMSOMDRuvbe1ldxrvU8pdlH/irmYTDYwum2RzYey0jXEsPgYnXQdLp/kUeXN031kVTmqvoVyxM
ScH3Ta3u5BDZ0VbhIe5nqvRiWBwX9q7L2r/QrFoHnale5UEJ2Flj1JsBonDnbDkp/nakbHeWvX5l
eXtHS/rFfUabAi5D/wAt4yrRrsMECXcounUc6PExirVXuSa7U65/Y1vLIPelByeLm90f46zOctfg
PaqFWnikb3R3rFa1kurLu6oyADx6Ot35cgNaF5id7ivTcx8d4WhRRyH7/NkclpZoypjsdd3wbyiC
xf4eJ3EH/yf2lnIAD1vKG+p4RslMY5+al+dcadLDUKstW/A2udoJsstj2c3f1Slc5cXo/+Vl06un
5dbj0E/GUm7c5MJQB1q2is0elQAVaOm9Yx9Snn2aKu9BA3BCgsqzdmY7mGdc17zV5Ob9a0rBeTGi
2/ZDQycN4C6aJ+gnbqmyN987RcfDu8vGF6WLsJ2uIRaasdVgVhjOaCiy7IpRLpRIW6vk3UQP65ZK
QM8CyX9k25YgeEYqBKDMh73ul2p+cFWjW7oaS68OLeb8gIUVz9qBCro6fpGNkCfUw9BEzqLKSOWg
Xqm3gMxxn83LvmVzkfvdMmtjAEkiOFYwLFfq/bQeCucoDzIIz2LnV5Gyk6Hb1eTpbeLtNCAhpkfz
yUZosl78djErw560G8N6pYssLAJu/TLgSbaWqVgZk2dRhm2oPo7LVuZubynbOv2hxzpa0VY3rJ2x
mT7cLkAhN8x/8HwIlmXqpk+g/5Ljf4wYnTRY6smYPgnS5dHXZ3upV21+HhFceKrrVOGhZgSgp2jK
gzqiMaQlxlWPYvMWkvG59xe65pFv/hUn6T4uYEh0OzmiKpKzngi7NCFMPyYnSx2Sm0C9jMiDm872
olJqbWPzXfRWCMgaW0o35WLO89Fbtdn49bbpiREJhxVTssIyOZMFECX4j7bdT/76tiDp2MKtktZ/
nXgc3B4t2NKX2er2lMk8lI3H7meoYsbdI3iw0FTWl0CN9vx0jQPro9pYyX0697S9KmKaMgfa4p4V
0BnMncs43Df7sxwiZsirREZWGbc8wq8r37f9/77S7SUMBRapzksXZYavPU99HWQOSnthejYGnA+R
L2puT304Tge16q23EH+Vrdp3+tbr0+i9d5J9N7moQ+nVxfBt/Rwl2ZdbcrIf9HNsxL+1cp6DE1W9
neEFPRzfCi3y2AybtYrZ56LWbfgBSWlUD1P+eMM9jI619KOZZaX0QUu5X9za2E9hQNX96r9hIixL
/xwvERMQnoonXz+7hjnjHiCPcn8st8tmmHtbpLxfZKjr6nlNeSTnLUF6NQJ0imYFBFz5h9xjsikh
FzKGbwRaWL8wGlZrGwsZk3/Afa7TdGitSafAGYerQ4uD3DZJo2Ej94gg479mswsAnn/sGpTeJZtS
MMo3ZEahs82ugR5IPkJF2nMHEVBw+gCNabOmn0EVXwbRkqFJ+Rm4vnKVDW7yYJPmorzRH9IwMVdh
nSVbReiy1Fr/4M4x6Xt0M397QCCyaJ1iPI/lc+D+4Ag8dOTsgbvYHx1tc42RVB147lwLM7Uvo2s+
hU4ffaGFO54/kUppveiLXVg8gPPGfRBKuO8ZVnVR9KVSGu0hanXqZGJOH7XQGKJA3cleSvo8Obmy
X77c6mitM5jJyWm+YCmrbHFe1l4so/8Aypb94GfydQAo8jJDcd1hZDbjuNF9y8UKTPPTYjG27L7l
gqyjCpM4mnkFBOa8dBOJfrFqs3xY20nkfsg56LMZh8GZm9uqTa/CcGu0nntbtZFZQ/6z1Ms9t9+A
5V8H1wr1X77UIAy6gXXBGJDCbAVWIYvy5Ix+91svWn6K+KOepGhTKblYG1XbyCzCi+xMkYZdFEVd
P8hmQjp8OWCzupMXMhxlEPZhMNHyAvvd9P9Qdl7LcSPBmn4iRMCb27ZsRyeKlHSDkJmB9x5Pvx+y
OWzO7NmN3RtEmSyQlLqBqszfgAqRx6HOdnsVjA7eVx8PV8hr6k5xqSbdnqJGFdbniP99EFnm423c
KVxqrI11kSF5Sje94Wx4xxeXcK5+ZnFu7MEdFBe2QUnCmRevjVE33yTCXyZ88YAfOShu2FU567BP
f/ocDvbXCQmUS59w7A1i5w2pWNRDr3eQxUFY/AydtCElnAFnDjLI/ro55YfKB6wO3nU5tPlm/jRA
k8Sudjknjmb6VIPcYTtPSd31KEp7lXtC5Rzf+WbxiL02AQyUW2UcWdEFBTp3XDqxkL3FTDpWzE7E
u8vt01PtqvMDPjHe3suy7K5o0vrFc6afyN1lv0Nj/lZPLe7GoO4X4MCnAJGpqcrxm5+m+fPgZck2
d0wMNZaLtCY4nTz1tCi8wCiMp6w/Q64KcB/4Q/2ATHQ+ftNypdq6PnhRU+PzUzhlslG0VP/pwQwo
Sy3+gzM7CE+v1J5IDiQHu1CRYs+VkkyC8rfudf5j5IMs9JzgNUDJ9AuQ4/RstYi+q7GOCjGn1gQ7
zAbJTJ5fgzUeKQTeyxiyUzjNflycbjhHXYUd6ceQhLWe0my8AlFvmTCQ6YFMsbfNrsJkKk9+p9HP
HqeJP1q1fMtGP/6iaNQoAmw1Dhrlj0dcJ1ANc8FZV3Z/wWWr/ALj/uAtD40cg5eDjoLARrqk3WuU
HX39JN2q/xnH/fSao3Fw8WnCQWMRJAMcTzDL2UsUUnBvttFrj2Fis4Fw5jc/LnuKNkqHUg4tKg79
tYXww9ugusZOxi1Rx7+FeLgOlSulmPpTFg7JqYvwPgyy8q4SwWrU26wVDPF/9XPSCpuoB3rcDSY0
/97TVoLpDI1wPlnWgoZf4KG3rsBDJVhmqyww2OdEX4XfHmOMELNd40gLqTwZpv7gF+TeZVIu4T8R
0jNRYzvYhvoeEaZtd5eMMfCjYP7lJtVwcmyreVbC3rxXI2vfqWn7LENAAepdVdrt5ja2LCo7e9M3
b/piN9Cb3XdSOOkjxH77JWtyrOqxHUiVHAFRDHHWSmsabybMua0ejjAkQ83Zx8XY7PhmFijJtOFO
U9G7u1r4BdA18BpZRpfMBAhkgsQQWloxPAMbK5B9HePmNiJY+or8z7zH0XfYSrdYHslVZrUH6doV
eAdU3Kb7a7A7rUKy4S+wHqLnqVOOmt8HbzUnkDOPL2vl+fOdVvW/fSNR8PSA/9hNnrpRCs/fC+Gx
VyJUtaS70CGlO86asZp1FSe4U1mlz7cNl7QQNMf1ZLDmnWzgTPEqvM1EpA6ojVPMSesw33VFrp2q
bDPPwfDT9v1xy1OlPRYxCiReGv0tmzXTQAJZjQL3CbPa6IQZWLzNezbqNY4jLlkHNVZfOyvT7hVM
XqmZecabTUl+P7g5dTsBzZQJgnPT4J+lyyK7L91d5DdQBZYTmRIqxn2M+pH0boc0f3E7Liy2TNex
pbAWayOsESqIPnLKBzuweJcLuGNINibmDVdygO0p+Vq3g/DQVT9L9OL2JfZIF0Wt/RlXIJrky9t1
X/fptksM5SJjemHgGlNS97tDY+DtvbtE32IUJ9naWTecsMwMdq4T9NDVOgyRvJJMpzRVUljAsLn0
y8z/NDZ0VBxSc3r+T2wpd5FBPzuXVe0CzccvHKMJyiKTSnY9i5OzreNcGOtHLIphQFoVjmu9Y51j
Pckfy3xYVfkw3UsvlSGl0Le2VQYbGWu9acki9bwKO/K2RRNUp1EStbe+DCbBzN8kzWtQVBtrni4t
MHjWBBqUnxXIwvd7yGCV7KpsGh/KzlFWZdFknyqoup5UZ0oyRzmWyzmcRNqAGLvjreRlj+lnjlfk
+fbyluFbtwu6fBOgVbW+TVzf9yHCS/+Amz0zj7ZdpY7/BZRHCxD9drmCzq8oc8GfJ3XJB2JZCNbX
zKmb9WG8TTlgO8XKGawJqb4k2n7esMqutU/AQdapG22le7s4aJAoTu+fVBQHnFWW5NZRLePnOUzq
C4ZEnHXVcTnhjo+e1v7RJsc93HxkWgXfj9RBa1fCwOhPj0ljOtiivK+cB7s/mMC8vL1WuMn3wC5I
GM5RsU0CtjGOH77lmavtgRDYe39wzFfFT4+CXMzYgK0BPWDEY4/J/TRirCWCJGqSHNj4zlsljJO9
G/ftqTNmdd1OzvgtbNjoQsobToOi998wa7CU4gVPjn2pR8OjN8J/Xai1iUJmNR/ADQsfd/a0x6HI
i+fFl4tXdTrzPET09VXx2l8IkrV7VA/qvZgLnE27G37Yy6BeNfVejAW+y2A2Yr1T+fBrtcFqLzCi
FZhyYB2QRmrY/ALwCce2/mq36u4KekAMfj+okXHtVnlxcro6/gL/5lpDyDj1oLllHqViENuV/+Tc
38oLY2P2R7YYMbhp3sJrmAf4uRZuvZX4xjBHPOnFyiqiAoSZhX2cSfjeCqTSup0HpZAq3WpJ8YRo
mgpG7PYjdT5yG8BFKqhmKh8yseDD/AUoJkOk+bUHKwg3t0UCMZMb9TgrbHQBuiYuZ6IqHJrkFWvt
4BnKx/XdHc7TLgYv+CCv7boyur0TBN76+k5fXvbx/yFCdgLVWKRnNg3nK9w4x5+79KbHbtLT5ynJ
nmTYpoK0bzGp2w0FmhcLe30jAh7TIrQN1cXosMbpY0AlMjIvwiZKg9eFjGW8vHNXUy9JML4GC1nT
9aNom1eZflCBbn7r+svcQfWslbC7K9Ei3km3sPpzleTRiz5hZuZlFizmZXUHGhjOi1rfd+yinpe7
luH3vG4zLNF5RO9KpS7v2sBhfwnbby9+jZ3Tq4ibIk8lXXMsyie9xaOndOBuAzN6djHxuBc3x9Zq
T4OQSdALNbB0wcPE9tzxUMQcEi2dV2+qT+m2Wrroc0wnvYvrlcxqlRo/lxzOZFIudYysDif3B+nx
QQBPi3CWPhvauWvT6ZQ6vnHvViUpt7CCfVXEf8uQpc+gEWyZsLLvuJ+GhwlfH/wdlJcgiIrqKzzu
au3vy66cfgC+rvZDZ3Z7IzG6H/4+4C36g1pWtZ9V5O5klIRW0P81I2xtl47X7Io2cp5g8yIG69fB
Y5wW5Z0VFcAKVf75O84aZ5Sd2MKPSbBrGhW+4DLR281wlhaAAzgH0r82K7s+po4eH2x9CFCaX1bf
1qBqYWSLQ8EQxs6T2hl/BFHjJH6+ct0AUTK3zk88Z4OtYHAsd2e4Q/ET8LS2jS2jODYASI+9hc42
uuHI+S4AciRgV21U1b/GVh8hKqX+w2SO5sHH+mMPa8b4IrFld+93eEj6qoWbQZK5Zy2zsejMhjXW
HePZQrfibCwXe0bbede4frsC2gc0p7XC5j71cH/TQrY3vdWPPRoWENNUD886ZU71M3t2G8kFBSSA
05zY4GPUJRNGOTUna7n4tXGMyE/uI5/s19r16/hUKLPmYndG0/LDFi3MOqnvmh6FVnxUT+SoEbeR
puWlHS+vuW4PlEI/Ze8NzelOk6avrmn8ZPFJDLWSjL40P6ZvHonU5DlGSj+Fs5gFMxJknhneAYf4
lhlWhZHJPxdOuc24kv7kUbZNeyo2Vv85BHPn+rqiaqds7cbsLT8tu90LDla2y6gjdE6KflsMIBgR
OIDgRoUhqZkUBwHZdJJZTr0sv5NAGfQX+PAVorNEq6qbH4wlUy2zchmGLr+rkY9ZyYQeWocaoPdx
UtX+flgubmDEZNRLb5si4HF/m5CWHxbHpOG0KpNhqGBpuIS1qmKfLAUNhqUn4xIv3U7jHTUHiFBJ
VybcKuRrGULzq0G8PcDxf8VfAqW9pg4f5CLjuQU5usQ/CKzcvydUtbizkhKb42VCgqVlxGV2b+X3
OZ5t5nVSxp0pv4PviTlhatz9J48rR4i0U7+lVCTupCeX25mjC6Zv2OC5+7Ekg/BielG2vmZS8Id9
chsn2QSzFd0rSRmcE9cvt6TE5m98zY9u40d/tI4jE2DR4oUiKsaGcRNjCjDpT5036isJQQSULIw2
/5S7kYit1+3sF/sicLQN6kvKV22OcR5vuvhPFVprqNFUaFpgVPjdGj/NDBB8ZRvKFzQnsB0o6omE
iGoclNHj1Vga2UOqFvMCXzwEIfu9ONfck1BC2kmggtHnbufWwFCWs5oEQ+P73J1rbVxVqdUfkcbS
1oEFTwzbuLWwVQAecr6xuvDF9oNoHwCDOfJ4iI56QHVxGjPKQV13smwMao3lIi1X67NTOnPIz5Ph
vur693GZrDsj3dUqtQvp3mZlfaChG9BQi97dZm93+fiBNcfNjn35F9vGYqZx2u6AB0bwva5RsUiG
t4zX+MnvGnstwxbPCvYQXn2BEWy9ADfZW4sEjDfiSAMQHFTXstpNoxelVcPnpkLrwnTwT3WWMKtA
LMGdwgfJh0hy45YZ+X8Yk5Bcn5WDU9ooGpNKueZJhu4pnGONSho0EqvhA12MRyo67LntmD0je4B0
959ksl646yTttMttPE8R2Vuqk7KDDyxlR/GuOs5J3FUbN6mduyJ0L32SAjKHjwovql54UXmHnqKV
luPuGqlbNhp2IxIYqGVOj5XdPpHMaU9C7ZJLnufJVse7d3PjfFFDzs4mph2y6Er0KlhqLktl7LZU
w9xhEyc8AzifvS+T2Vvc8lNbtbwrkZw5Caeu9EOkaeOkvEi3/ugK8SjxkvdZ6X6aXTjD4qZzWyvB
amYXF2Ep3YITrey2szrx1y3ewC5bYqUPt95iAGxtPnXCPb5NGIO7MSU6Eg8c3xNTO90ucxPqn7v8
FiAEPmKygpQR9u+/Z5lQ5z7a5E3lQAhUqVE8hfroH00YzBt0QKYfcTBc1A6h6Sau670cVf9zcpXD
b7ggmWRWLnaTpdu29VBd+5jo5ah860ugLG5rA4kY0LYIVSI6UC8+a9jW+XccIp6kJ+NiuibdW0Rv
tE/TCOZhdZuQOGXW/bveGp8+GbZJSDVh2BqmzoFs0Iug1e0Ft87rji9Gk7Qk4uiSscV+1qlepCcX
pBkpjcwYZcuqtmjDy3KPW4TcA12Q93tIxHKP20+53eP2U5Z7QE5xTlNp/qXmWvDipe5XGxDEBVe4
8CWqINhP/VztZDICK3vCJgRfpGVWxhSQmgW1jWcZ8jjlruc0mg/9ElGjfkfGDFiuzFZh0TxWi+nh
x3K4IfvGgh64sLTTautbefg3MhHUnbAwf1VjzaRI3ar3hTKVHLu8CZBROT/wZaQS62XaWzzP3z1S
hkcTKZDqVxNAMkypdhvOm1uYpLdcf/pRGVTx5ynBZR3N03aOURObB6R6GHcUn/G0KU8qsiB8pNEM
0Aw/3wkmLI3hfRqahnOuYMzIg/2rL/OuPXhrwZaZefAcmk68Ac0yWiu/ysbjVAZPpl/wxemjnkdc
6T/yN6hfByflpFzbxjpt6uiX7Vk893v7TcFKdZ8OXXGXxVb4ykn2IgEt4P41J2Hsx7DcwbgnODgt
DBWX/6ZLF2JQhjiWs01dr3514/ltmFrnT2fYh9gsmu+O0k0bfwnV7Gw+TZ3/KVS0Qv8dyiszOnbk
Pgo+lGe3aMut6pfatwESRKK18R/XMQJYx13+gvjcsHf9OTrAMjKfQOighLSElIm7SkNn/JnPVsr2
Zwjv2QiG5Iq+NWaer6njANaz+uKH0oTeCbHu8TlT3fISVsqDxZv/WYYU7Bg2pWNHu38W5FsgeOqD
zIJcRFqmAH5e9GrOCW60lBXVV+NOpk3Dzjl//LwuVTwtBFmFTY1MBi2aKg016h0q+9FdN+sZqAIt
fmjqnmdCkvbquW1Q0F7GMH/ozeu06uEDWXk5NsZNpPAs5CMcGr257xEVfY+JMlVlt1fxkbotlB+j
9EhzKBjthAjTnV1VhS5MhulgTwmy5YPGuXzJLiWtWW6q3B62ir+gDnOV/aoLvNyvgvzBLzEQjL2i
fUTxKeTr4nU4PtGdYDM9IpKj71F1BXwt3Y+JBK9rBS4NTp5L2DIeqBG6tBnMk9h1ISSqfIDOuWMd
5U7XuL4B3djkLuD6vvPSXTW5/lFTZ//YoQoFC37po5t+GdK6YXfyMRYZ1XugREvcp+mKyqGylanb
pfAN1Vp7TZIvX6AUTk7Ezr5MHBXna91yj3ag98k5hEnm8yHf87DHep4UBokIXvTrSY8B6CqGc5FW
pNk+Kkzzl9t4ag7wzkOeGJcWl+JVlmbj3k5yY97Ey6CmTdcl0vs0MShuuLI8f9jLjNxx6DgJ2QV1
bJJnMcIo66wYO/zfw/FyHUlzY7j2gXjkTneZlrlUomVOLj0QRuZk3W3UnbuS86K3bd0UwVPFosiK
Vfxzq1QBwkA7o4CRBHAO+WA/UCJYyktfUfsvZT3ai72M+qyiMHQqRudnEyL8seagMYEbbdp9PGwk
kyP5G/xC3b2BK9NKkj6l+KmhCPIwtV17kpB2yf1YXevuszxUP8m5yl2W2LZM32MhsZ/4W7zL2CYN
DmB2cpRfRrcG7Z5KziFufPVZhgYLxhlvHRN2Ib/ugEbKs4klVWKXWHEuQ4EDoMQF0rq6raIM+7sx
/+TtTAFHT/2nugm/ee2kfie54W+swUbFbOqKb1n8tegD7XvfaDxTG8hJmE5q30lyILaYVi/5WM5n
LTLataz2jYI6CVy5+zztHkYXNYZhdUXLkavlgxk47pEjtLLSFm4LNMr3rvgs3royewsWU0YnwgMx
rWfImOVs7LO0VSlNdyC+4Y79VMxmy5vQ/0uJJ8TN5/xbGQSIhgwp1bektw4jKinrYgYoMXNWOfaj
VV+iBJ5x0FvOi50WzSrRvfgPkgErxyzMv+NYe3QGpfqea562rrC5glDlqHvHQxvfsRr4+E7QHXnz
KYcgNdv/thLwese+DpTD/z2O7VKxG5CZwq1bq59QQYbd92sUUGfrp0snLMvxwn7fYMcfNJaBeBVK
xWC+jtei1/XatO65w/L4E57J+mA/aYl/LpcVtwPtFQ+1TKS8cXZe6i3/W34ZfoW3uAv1wPo7DTFU
pcL900KbeN1bXfXcFpG9U0OrOUGWzc95pWQ7jdzWl9l3rZVqkmFaljtgn7dUnPKdakP6+IOr+rON
H0Uxe9bBzv0JQh/dFIHLVUoh4J7dXY2s9oIvXqpkt4s2dF+C1gF8v4yXqenvMs90104AysMCynfd
lN+6st2XbpWE0UVkB27dT7MUoS+y+5fZvlD/fufCNo5CvdvJPH+bu6Z3dFJoLHfSTJf+MI1oUEjT
z2L3PSpAN+eYlByWYmN+GjAjySFtMzZYoX8EtGHvimH44gwz4g3LxRwTNvnSVE33ffA2LWODYnzX
y1bHyOOfZa0dwdI3A8wWa3YlR3RA8C315vY0Jq39UCkpFPDRyn5HDocEtTLvPUf/BQxXe3BNBQlI
F9KZDTnRBszK4DBwdAsS293VY6k/yJhcrDm4d23O5FZV8r2pR0W/t+0niWo/QlEihjhszj9uq2Wy
tRzKi5X9XHQ1CdJ/YF9Ji4dKnrTnK9xMuktEhq1zWyB+A08LBOhykdPm9eDppzmFtD7eydgtJC+p
jK1ufaSh4XvB5NlKYIUINiXiyUMSzAcX6aaFedRVmIZuXmTbIfFrZOWTeHtzqwY74j3083zMy1w5
oSsEISfGse/O1AITmiWP378yHJwGwXCHfllWq2GBb8vlU/9TU6acQi+O4yL7NALb8YZhU5h+/Gvx
kegVoCmWC54S64MKVmrSHDBEzvejpmsvZt//kQjHgRGEWPy3HETKNi8Lncxn3t07mqasNZ2tvmIp
ANOcNF/DcSvPkNvrNztZHJ5gaBmDdowz/iWk+79HRdAIviGV+h4VLVKyEkVdrjqDOZZ7ybA/WNoR
t5EQQX1ufYuquscUGtshiYb4WQFghdWBFv5ycwA4NtV19qjRfERBpN32SWv9rL+qQRL9MowEeWDd
cI/mvKkjTvvQb6HFOXEHX29h3sklUlqI2anibW9j5Nhg6C3RMoZEL7hECYz71N/6ReLsx8L/+n/U
Ns97Fai3D//wpmsuLYRcg8tVIT2q0IyRmHhBFXVDUJ8MZNMRd0qNAZgQ+elw5yz5aWDm5KdNyVLL
QChp7KgEx47RpLPBgBaNe8lYJ0vy+rrA0TUotbGuA6Oucv2MiOBe6Tv1Tqv1CUjtki5HIIoceQfq
DK2kGo3G2rLvYJexvxmnb7yI4sOMuuQ2UBEo9KoEr7A2T+/Rgx3vx8YjR2H0+3BA/l40Q0QS5DZ2
0yppLf89TkIk+BYnYxIsYxOHBLJ/C1jsFnO7/+1e8YCNYZm1OsVE9IuEGCYcsjnR4k2bQ9GWrkxc
yWOVrqqX6Nct1Kz8bDVaQbbrJo670L5i++RixLHyFavd2kCETzImLbmo+GU1O2kakcbX7xYe6HlR
r2RK88K0WyTV/mKbUu3CpXIul0Qq5dJEhI7l06LpBuLzhZdGhecrgZ9i6sYn5rZcWrJEWh/rrks4
BLz/GCcbfxcjrw5OgXx+5aOMKJZzXPAH8hGXoeusc0XdLh98GBTOMYP4dP3cX+f5YjVk4fGrcYy2
OfU9CYDPzdE2nsrIy/c6mkEniTHCrNDP0tRCOzsGYzSz2Zic2uNfJcyaVd3r4XmIWtR1Plou+2AF
Kt3hP+OxrLjF3dbGHp/balhSiR93ucUpATlH5Fj+JVaRz0iBLOIVatp00S5WHG+nN8pz8SFo8Unr
Ar0owjkIjute3pAh34jNfxk6HQZRJ3LfV26OEHQSAV52Gn4ZA4DXrQy62FFs39Xboa6X60aBZtAG
fX4nhUrUCq19aOBNIt2hmNILichf1pz1L0Hpxy+cCWVKLkqlvXnDbF6kJ/eKfOVFdTVj2/Wx8mZX
xToGaf4D1nS8GycL/07wmBhR6HvIptYqWg6dYTyD6Y05jfLQUu9lrF+OpApIiA2OyMM2ktPovJxG
M06jCYK9uJQvh92y0zrAs0TLuunj1h5vcCwJrIM+auaDXPgD7FXZ93xQljFHq8yHuQ2sB883t6ZX
oUHwEZsis3FqzfF0G5KWkZICc/oOy+clFohMiXGW1W9g4QGRBPGlr9GBmzZo8owXubRxYJ3zUus5
EevRSuTgqVL3dwbAZDIC2NL1mZZtYnucDtKNTe9t7LLgMXLi5lUpjuHiTle7WQfyzqmiH7YbkWvM
0GaeEoq5vdGDafc6dmpm6/C+5TLV8d9DlBpH6cl4OXnrJHc5xS2LUAN07sk4bBvLavET02GvhFqB
rNmyXBZQMx53kY7soqxw256iZRJaHP3TPqwOdY4+2Aq/Z8zSl8u1b8AntxQY5EAq83QjM9dmMocF
O+zK3FlV+CfBWJJDyjIWEbQzy1znrYW2BCCAJfsqaq+BblWbJkY87TZ2czsQfVgJqZaQ2c74jLnj
c0j27Bi7sFBF0htc4ldwKumXoJjDc4aJIVKO6HN/jKcOMlv/wzgqW+E5bJP7cgxQVXMg63auvhUx
2JtAbCOVVembnq/hpsZ7TwEBH+xvkbLaZxO+gTzgkgtSOUsLJ9MDN6m3azPne8NKMLai0QPbgIpF
av6SMdHp6UXkp/bB9pqTfrbrSt/E5WQesRH4XQRe+TO0ymsj/qfxMbU08AKrfsqIbuU/LOdH6Q+X
dkEopnXdPi49QTPm/+p9zGXQM9c+/06HK1DByMe/FdTx8SFdlL2KGDXaKTa/CZYhcm08NvM7UVuM
dSQXgdZ09cIg91PA+h/iiv8MS4xESwDpfokeh4H86f9+A4lsRvAJTpH/XSczO1cTCqJrlumd2pe4
cGjTdJKWaQTMXmNwm0iVtQw3eWLeFYMCXYVwncVkSlLcVrHbe7/hp4USdLvc7i5jEOwQI82+TX5b
HyPUQDdSTGsjHZBhhYR2h0fjF10tLzIejpkCRigJ+YhQczMN59z4COFz+u/va3ukjr+MJ0Ffb4y5
ao8IJSvf/sigEfIbU+TeowwfQ1xkY8teGisLi3PIAmp5K/SvMpxPUEIS6M/Xv1d+0esfJs3rP8vt
D7n+02gI968dgz9IgnqUmbZa1eSrbIiGdjUPZn024sbVdoZXfVWmWt27YdSc05LTiY1yPvv8HSoo
1hfckdE6NzxnBXrGOuDSbX6ZagjquWOXa5ltIwgOXbkloW979RpBKgTAzxMC42fN8s217zfWujZU
VIM/Jm7dNA/mZoWzynznBNoxwM/YXpf5FJz+b00X0XzQzENcrMD5z8e528qQvYxLS24hrUpH+BSN
TqSBZjS53/kvTbQDQaecpdIoFcjI6O0DWuI/THPgiCUTveEiOxmUxvY6WCTxo1m2GNqCxq02KPSu
8niTZ/g0zUhhmKsQ4eaHeB5/8acHh2ZM04dquVh8lR40tUZPwVos55eu01pgtQt8TLYJYD4KFQ41
4Ck2cAU2/d//WUxZwQaTg95jAoB/JbNym2r01vIbyBApmwN6FurZ8PTwZBT2YmOhPfZjofkr1zc3
neKH961003xO12VSpvsi89VHExHERySkLLCMnPz6ZZ0sTnPXv0dO531I1pZl+zN1hvIoYXJxyX9s
4ZFom9sY9dTrbwFKZuFMea9jU6PV6xn5Pl6qNjW6CWn5Q0YxXPkYNWy9+JGo6PrKaFdGS+ys98oT
Vub1qikQeGnGQf9R9vWldQKwDAXC/bjJZn/1ESgEUKj+a97p5SaOXeUhsnsPr7uuPoa16pwdvQZ3
gfPAF7mT2bCjTPu0aiIQsyCpw6VkkmBTszMVN33heJMu1jDWn7aY13k3Wz8HhZ2Cl8XjQ7OI7kZx
/6sdOSjWto4iqmmD4jOi8iktOsSPIhSuloIgritIuy0R0v2IkJ4sGhJD3TR59NhginJ9NJSK/2q2
c/bE1294ipLw+mjQW7wR6ki1dnJQHkv71cyq/CkCHvqfKJSrLNyPcF/I4pTd2PIsD7PgWUvyBq0W
ejJkLI91iifPXe/Xn8azHgWsZsBsYFhMBacpsIfNYHfjBX3h8eJlaLjmkU3CE8XJLS5DY4jBnvPU
BUZxPZ/cDiCfDiRxZuGaJIeRazNLFrMWytorD+f41QT3/bF2ydupEOi2IiNqJj0ZZN61i86oWXcJ
IgnhvMdBddzmhmbdDYtWdzz+1MbReIvc2TjavVYAgMJPLrR5h7hJW1JA1JynyATgs/jJtYkFSmBQ
XgwbfIVBnugp0RclH5cUoJYF/pPKn3zVPU1RKPLnP4guvEfGXvoeibIQ8FWTrKNgTnCocFv1TzNv
dNINlyvv4Upx0F4Hu8kveKnBjBAmxJX/oL2GfpTjgoJDHqJ7F8EUqOaPuHCqB5ezhL8q3Yr3BPut
/RWioHSBBd5qydtdtWrjWNkj9wkKw7PTs7CXwOPjTkXy4jkyU+2Q2cO8g1GWvZGsOdulxZlTnLpQ
NSAvWBRvGYTiM4QO9ZkPQnHuC+ctEEI8ZizWGnmEZi+ztqXOz3+kKRcSthUIqsRZ901C6SJRqzfS
NDAha+UcmwAuVskw52tce+atpyTFfe91znpQ+0VYg1pvTiLnEbZjeK8ZZrSWvV/Szu8TOtWO+4G9
89qszQhT2EVPtqhQ38997QuVmnKFDLXzpx1I+hdp+0uBQbfuo4wKZBCah0Kbi33EXm8DK3PeaPkw
nEx1LDfyeDGT6kkPDOeLjLecb0j6UHD+GAdjeUFZrP7tmmn+Vha9kh9ahyKVo7b5BbA0wmmLnB+Z
uPwy1uDApGzQTysL4Zh7gCL+SWF7Kziu/8K9lsnAhXW+EGFuSK9o8MojihIZClfbYeFWqQ0lWSP3
SoxQ8/huLFP7rjEaeMFIz6EhQ63nS+2XyHsNo3bvuLZ9KQ1Ko0oL+Rcjxr3VFd0bdhb9vkYDafns
NK+OAaS1mPNHcAfDqp/SYgO33QSqbmtvWvW7mVW06rzGusuCcaKKR9dAU4mEsftULCJStd9XK22M
AIMvq5sIYSILKsw7aTeChAJFpbu7ZllVK3/vX0m/PL7f+5/idUPt7vRsMNZjW04IQsZgMYCkb3od
7TmnK4Jd4tT2bsJw89WINcoQvIkPMkuOIUG5PbcuMuvE5p3RJ+VzNjg2Qtt3EgTpynnUqupBeoYd
TWCqQ6p+y/2zvibHmqK9m8OL6Cynw7bBy76ovwGo9l/65WLmyFvq6FTtpdvX7gwyu/ghPVniNtGb
Y6oBLmrEA2Hq9zEyi5uo8Iw73L+ogi51uMoooE8kYbWWep2MSR1u8GwgC2jE38YVJdR2Swr0asso
sTKbJwBvl1gZylMfzG01cfjn33wNcv5rlY8TxqzgGfAYjq9dO8ITisrBCCI/9++tsnmVEgQVSv/e
VcpXKVe4oefJnFQrrCXSIVLQR//DuuUuEukXEFct6mO7SM32sn2UTaOvoFjv2GF8lm1m6IfB3svH
cSOz7ErTx9l4G3QshRchZbmUyFpffG3Y3xJ+Nnp8MnTN9+EF4WFl3u/92kPBJinSu1Qv3vyFmZaG
5nDXt2MMChLemhUCIW9CrSbzSReC7NZsov4lN6P+0cJSooq+s/nx/3KHvxKgG38yBbelcLbKL9jh
GbsIHPuJAxBKb4G1OFekzatvl7+9eJo3bmA3a2TBC+CruLfGumbvHRGdAT/+r77Mp8t8l+p8hSvo
Iv/QX+e6L1ZCyKvCrnnGQ4WnTzldZKhWCuQVY/2LEPjkEiyVV9KQ6MIuPL/r5f9zURlSbByFjauG
D14x8+tksbONm849uKJ3oHduu3ln6PaAuHdO7HG6K9oK4MqkfLXgUEv+13Zt84CqzrRpJvYsmDFE
82sdgg5MSQxtRP5E5Omuwnv9tKFGi9uybVh7mPRfbLNwLtEi0CUteFPOpa14+IdlO23/MyEhA3UW
/JucjfTyDJe6dEQkJJ1Mexsiz7YVAoX4C3vmDsGRBoQPfAut1O4ayoVHDcO0aXWDiI25f/CCMjoK
6GuWWWkKlIw0AOD+8V+z1zssM7JObjU4sbo1sX1lt+/wklIVsPxO1Wf62eh/j7zcEZEn88nOgs28
Ic0lUdpqBVKAHDIaQJvaqgmgh2f9pG+uHybpj56hb/4XYeex5LiSpelXaav1wAZatE3PggB1BENH
RuQGljcF4NBaPf18cGYVs67N9GyQcAEkGQRcnPOLEgC3ur+1Xx+mMR0uV8GLfPLgnmgIeURDp5yT
RVN3fWpGzyreo3BxjfZzNNznRKpG8/dLS0v9FTrDp4o08UcWF/C7GxE9Zdjn7afRGQ+TpX9fpv6l
k0iq1m4xF6F4fQ+tRLfOvT6+iErxl06/6ghc8aATf68NvyVjq9xnuUoiLjjXXjdc17osxbKF1U6D
wLgB+DJqX8dpUr/0AeOn8YVknY5nRtEDKfGML5jgqjthtMZOtjYuNltmbAEbsXow2maFpkLvCZTj
TOwGVrtpU5vjs93hHCt/fVk3NEmyMWxg8rJoqM7vLrIoD/Iue6DE40Fb1FTdN7H9dfGm8jfqlW+i
Ef9K/TrNp6DOELJCo7qL9pIELg+3lludPBslRVyeaj0GCYgdQ2MS2kkfnWMSw8VyXOOnrqh3aW1H
P4oUCAwMTpBm6V9Dpuhf7bpAY2Ao0s8mggq/dKDGtBaoEYyx5D0KkfKbCGy/jpXu+XafQdXUWW5k
GTuqJWZYzKvponlWfiEBRvq1icxv2eDus3xF80HEF32jfhs81uV63trPAJemXc0HPpczY7zdkBKW
lmed0qdHRZ8OUo9MVslDvroH3UzRrn1XMyHZbzSN/Dhk6UFqmsmqWpnf49EdoM70w8sMVbZPsZ32
VmtHCE/pNoxDUAJrEUZ58pDFwykkjYDwFqhpUskKsdPcHl7Q82uOobYmldc7VURB2Ccaq8sHkFft
X0DXG+Q1qh293iRg8HamW3zeYK/y7I9+Kc9Vh/jG8k7ExFh3eF7sACJV4ie5pUsH5PLgq/E4rDtC
WacjXKm7S/wkq3hQkRjMmfpk44yg+h0E23ckVYtX4RQLYSd484NgvnJ13Gxn1iySD1XgzOKDkaiP
hqfmrwL8635ajDxQ1FHZ6bVd+qUSeSW8L6HdIbG7C5coOl3rwqx5KYbReHA2lWGWCP/kFhYaNunA
dQ1nG9qvoi5H0I3G8jha1k9ZTbbMY5R29KNRlPHrUNf7v9kQW0KDaRMtcHjXvLU8IIczXKY4xRbX
+l0l6/Mq0nd9Y2Q+P/4ARG21qHGIGd1JGbCru5arNjjMEGbzpUpYZAlGcbsoNj3iDuTPYdZXZXPf
L070yCgYPzbrwSyF55sW4ALZIOtkqwBbr67ojrW/vIUdqQwQBjj+v90jLdW/ptLTjvJC2Wjo4xuS
fMZBG2DilC4OfjIvcz3kFrIYq4SGPKR26wAscY63Knl2y/3I4mjpv5rwGcpwcbju8LQ4XfZFNLmb
K8Jcm2bxWJiBjdFYu0UjBgHItffgtPvflp0GGxhw14X1MraR/SLij64Nx2dZkxXjBLqiHQ+yLarm
4qRULoHwCITldQ8F9nnZ3SAfhZh5/G9lCfX4AxzStcU7Sadof+uiT9gtY32THaUhHjqQFlD0F8Rs
0auJyghLvli9k21F6EzBXC3tXrYKF9V6Ec/I7QIcf1Ustb7MQrte2sxas8nbFQs9RaaPjkRB8mb1
ZLGJaRxzN/0Zo4vRbgnlAMhPlPvr3xDjzG22oG3alJpN/hmgTgbm8bGKquaSwFq/wXlkvco3gYNG
Xw9VkD/6Egn5o2+4muPe+s7V9AuIN/BjJKaM8gIXe9ors1KyPCSkq4X59zaa6sfGTPpncJQPslo0
ye9eEvegL9WfvQz9QVbHZClCRO+CuG4NZH0m76SHeJCyvDXAT1StT8S7+hq15l2eYtzXDWNg6Ery
PS7dhZdDxK952rtbvAhLv5lRl0TNtnu2UW08xr3XrlYT7bM8TEyurDoGdQ9nBK/VxIUYifL1Y7Ki
2XvbNq/5NjthI56Yy3KQSTeZP5M5uB7g6oR+1616McMIf+Thi+x0qy+Fk201zKuCW8OA1fY/k5p1
G0KIq0o3CEFV+CggYYA44rFwPdPEfMEh9jmzkMu91ctGnX3IOeQxj83VgUHWyUPiwhntHf0Xe9v+
oXBAKlY2rC7iTF8mdVjOhGdSHw+O6ks9oQtqKwKzDbstv8CQczdOZuZ3sjVazJ2nzclTn6HJaQVZ
GaZbGaJZxviHFdfhUfI/JKdkgX25sxzP8q9PpBsp9j28jesFsks24bysIFuM2TFmUoUdOvfyTCil
ez9GGvpNyeLez+sZgQf3z9bEfCfeFPmY1JsfKJEE0u8mZK0aRM3k3k1arT+4IZF7STefFIwBGy19
G13cMMK2s3YREG3fHjrnCI7O9COlDfdhxATJtNDdjVgpy7lVzplCLG8o0RX3smSs/svaBK9Qzq/G
6s7MJ5Bt8uBieAU8S7qajCnh98aK90PRG0/derBdr8AgW7WP0cIM6re5edcC972/Fj3lSBowfJR9
rZLJI7TGnby8BNr5tFRxdLa06a/f3cXqZ03Y0tf6ju0BMal5qzXIRofzevdMCVVffgJ5tV0PX2ZD
x4BiTVHmBMh8p6ui7S07KXOSt+Kti+ukBD5lC1AbMgEy3+lqrRbMS62vQbbBqL/E2fjEGoGIdDOf
MNGufi1a962rJjSQajNElj81EQGrVqwCfpzCrnPSrxBKisKonqH41n7VO6CkvPJOW8YGp0HCvDaL
Kmu/zM7fM9rzWIogjRgE5Tt1O8BdeWWbWJ9klXxTnYi/phH+kDUkeBAxjBpM/fTFKzeysnGUYPRC
xLCMCdZVsYTeYciae2PVQUTOtR4219Nrs4Ep5cDzgCrI2h0GOVm6BMXsqHLiB2OJm42iVPreQMDx
YUSnz9wsM4pWiaHgHrdWXjuuZwbZ35OiF09/dJanrYXQ45J297e+jqtYh9Z13iSkSUKYkjxy/ZGc
s19IyBMCX8lZNsvDFdYkEU63a/6ARd26XyvlPWX3vEW+my/2DQfhH7bcxwuivij4Tj/UdZefoHGJ
SBOxhsuEfYhsuPZL/9nPrRdxMNTpx/gveeCOh+VeI3F+rwjjhwmkcS8bE6ktLE9noWd3Xadubn3/
dr0TY3llVQVuYf+68ZzERw2dvbvWGZQHHEzkGHXjp/VxPW0qK6wOt4aW1cW+ArewkXW94y0PdXov
n/USNgl2XvNzSIbWOhmNQlHrnxvcm8u9HRfa3T/+43/+7//1ffrP6Gf5WGZM+MV/FH3+WCJe3/7X
P2zrH/9RXauPP/7rH5buuWxnHEvXUdNyTVNXaf/+7RmFHHpr/wNQ9FSKqMhOYLvzrSVSKHQuL/ka
G5URdBk5N2DoEq7WXyacXlo9m151Zu8jrmHuFpv15Zs8kK50t4QotGNSNPOrZzXI66yUVk3LUPiv
5osWgg9vxglpXDNRv6F++jxNvX7Q08WGzzZCazihn2eeELQ7Vw5xPezLV1cBfMI3WNOHO7tQFR2r
vyK6Qx1yR0qbNBLuuNcIXTSF2AXUMMC1QgxgJdaiyJBbUnGKcEor8QlFJDhWcEhn9NGBlWV74A7p
tU7M4t5WeP5lj7Je7MuE8/HtIhCk+UHeKMtwnv/vfw1X//dfw1BVD2l2ojWWaxkav8e//xpZahB2
AXdxylJwPrMVNY+Z2zQkDLU2wG232so6ecA/Qruv2uRahY4crK0e+LVutklAxhV9l6weH+DTDNcD
hhwFWNGSeRdgNeIuWTyCUu61/SzGVmy7tv6Bbm/wW+ajclv3onRT5Mcq0WVEsaA33sokGshgLVH7
0KxnskGviQ/IOrdwACL0Hd56svJ6dWV1OooB+8wyQqjIbBivW8wCxYyl/L3hVDrm+kwzfm84kQtM
QB01J9lVXjSbLZvOuDdOcgqEU9Eeb7e81nHLrPHsR1mSt+zLKdnJInp+yQOKRdc9q7yvvCVYaeP6
38hberoSovHGplfnBTr89z+17np/+6111XU9zHgcy+PUtNZn4Y83byZy5LBDMfaouq/p/MzWst3U
mn31ER6TqR5PaKyEj6aC0ly3msmbqrpf7V4+GrMNt3W5/NmDdfz0UeU41BSN5h2B5etv9TAhsOu2
EL1WysUSd70vW6WiqGxdemhgVqEaf3T2HOQa4aA8uovS7VoxiqAdXfh96VwNQTq6iAPUk/6UrIfJ
INudYMR6kHWxaN7F2OjnybX/SuHqnNCr1J+uB1XZY6+bXGRJdpdn8j5a2tFAD9QU7EeGsOqsrUK+
hhf3zWZJEAKtFc3lkyDp284qldfTtRxlwKP/ry1IcHmL/meHtb+887LeXl4ki/JM1sliz8CyDcMI
P4J//Q/QoBEd/uM/+3/dy9LHJ+JD6v52v+unWy/488PfvkcZF+2hM7Tz7WNdL7l1kZ8ry5OjnoPf
SDw7vGcONDaT5uSfLkZDPlDq8QzcxHmfPWCCjNpIB8zTTltxx1JC4w9hjaukhtTMkKe3A5pNhj9b
bs2CDpSybLjdYvKgHu/+1mINLeZqfeT4PeTNR3swvkNZDo+zXmHpA8K5wQVFV31HWS1+FjNjs5F3
GzSdhrJzP1jwVoc5UacdciSosgw/015xrtXumBaBXdvhPtdGY9gseYpNYzwp3p0Y63I3rMheWUzW
Onl27WlXVXjXaQSDe7sxz5Id1jo1ysGxtr9yxSSZzOp1MIJC13+Gszr9blnJZ7KPsIzWb3oLPSZH
oBPTOZjpGUn2xXadfT+X5jfbc1wfT6voHp/E6LFO2PJXWMx9C6EQjUgbvHTWhN41PkhbWc9bGvVj
883C4WQb14V1zAwzfU2VHDOsJUI8ntgfa5yVdZjig6RGfUsCDh2ca6XLm3UeEDSQddjmmpfOCJkX
Z6F6G8ilLdQbKmVznXgkED0wlxvz+s8ksKWvGiU8uwZm0WldsvAc1IYwbtHswA+lT3oGU5ikXvtW
9rmB9reefrXz+p2ENEruUxbg4TSdpxjzO+yPtYtd6CRDprL1oZ7rl2tdznpjI8bhmMzoOnZ9/buh
Wc/MAodgmCuIj8p+slJeR5jweySQlK/7OLokyZ20H4yQiVVDK77oCUQGAFHKThbBqIA/b0qxXzBd
ukhbwthBnzFMokF5uUZdNM/syNe2jxIJM6VKE6RJ0Z4NLnld62VaWtYnbfn4/xnqVc/92zLLdDxP
c1hdGRYTvGrr7r8P9vwshW1rlXVcVOQQY4h1i+9peYETmKbM19OszIDDOGstuI7hWLEi0vQ+2pkQ
87baVHuvbRxmGyAHns8uxfRlXYzD3l07VcVGzQzvNUfZ5nFMrRO6dCqkSqKzqfsqe4pFnB0NUSp9
7dhiLUCWhC23bAQYZfkxa8SDLMKDU7Zeqylb2VlM0HLdyP10wGP7YTnbr5Y9L3dRRyxfFnH0y59Y
r+7qAe1fWYU68KYr4wwJQ/qj1fsOv7+8yBLSlrEvdDM59f3MftIJnZMZebhCAS0MYqDQh37s7Tcv
KeuAPxF5kI58ct7kKCUuiXdt1SPPZsfWV0fZeakMX3MRzCjBmhz7buneBggzxPOq/CCLnoqsIZ8r
IwCTd2+l0PATHXtIBWtnPevxDc/H1ReVomKspgRROgWJpgp2U+AdvaZN7p31AE4+uV9sFZKt1wey
BMTld73sdqvDHJ63OB1QEXTKn32pIpG7HmxRVtezW52m6Y+TcJzDrWrKQvQn1oOsA+bHeqwS1eZv
DbJVmUNBVkI0p7LLrOO1LgQ46kXMXouVvpA7Ke6LLAqJiRAF2hkJesCy8o+WW3kkyOk5dsROhOtu
h+sdjHwF7pv9ozbpv1uX0iUVjUrzTl9y9XkmB16b5bMspKqr7+fYnH1ZVNcOGWbKGsTNs6wKBVD6
0kqfrJXCKqsKsgwBG9x5J+u6Lo4fy6EKKh6wyoke7C5P7qJ4HJ9HoWbHJe9MEhAU5SE1dWtTNY44
gvwcn207FU95vqoC/7MHkAhS5nWIS8Fa563dhKh+WtOC+uNapSPpd6lRvJEleZ+JoP3WcZJyK+tI
DMaBVVneLi+Xe4fk9H0uqv45bqzmjsD/myxVOMY/A+oxiW0AqpB18kCi/zgQwr3IUkdg5YyT61+y
v6yCiloF/K3fjXTsAkd126+D+UMZe+NjUqIFvRbm05zIGE+7ToyqdtW3zJmMACJZHPRu/tVqSuWE
Dlixd8p08rFxqwAPxfhYLtqjGG3kAYylIMPZqJ+DJu41N/deBHoFMLOXbyzx2n3D7oX/ZFy2ZKGG
w4RCLUH3AumeqTtNuQpreUoOahHZ95EVJohmY9aYuINzaTzjrWyIo7tdHZ89PoSntdmxRXdg643s
9sYm39e22d4pxT2M03xAodobIKxpfKLRPmhZskuNCrfS2kpYJWZkUqJ5U82L2DhFbD+pIYqFhqpM
pyIW6guY2/fambpvwOsZXypTvSB4al3sKoqJu1bR3nQabdtNmfnApOtXsx49ywMBbvW49KLj5v+s
i5Hm3zbgt7a3utFDFRTvovCICmd8vTZqV4O8LHuU3VRSLHcYfT3cLlJrZWTsQfH9dlHKxtnXNCfZ
y7oZxMhdiLLDYJZltjHauT4pSQxxWZZLs/pdlpU2xL9dNKOYCBoo21yPOkIfJLqH6pQqA96esqwP
ZnWSZ4QL6bqs7a28Stb+vlStpk2Yj0UgZyI5SWFYBy9oPci6W/FW97d+iZzLZPP19NZ+uwUvq/N7
wrue5vkAqEjbWChfnaa2+30QEfTJdD0kjhVnG1mWzbJSnt3qbg2pwIRnc2v++y1uV//uCVdlXxvN
hBWeQALCcp8UoJ8vIhswBO5/ZN2wPKgD3F5ziPSgNd2Q1WcevixZjoK1pouflvkTz/ji+zIiEcYo
TnISB5tD5bXVgWCq+TSMOUpGokt/4NaVGFryk/XyAE4hzF+Urmr3pZaZRwP7GTbX4Kxc02m/JbMT
LCrSF5bHCjQiGB1Y4PrOyKFmbzDDjxbMwM84G8TOjZrF52Ue0SbyFL5EEr1pPW9m3yZ/ddoQvekY
NDom/nlYjnSf6ZJup95U3sZ2qQ8C38FucsazDYf2DIEKsXZzi7vWfPSyIud7K+mTgfdMYNiNd7D0
4iiWxDj2EUF6uEk13nXGh6von3JgT1RdbN3WKoPwjdlz3ud2B+pF0cRn0ihPDX/Q50RUhxjUyEWF
47tBdB42/YLreoVwsJsvwax07bbGZzoA+0tiusBQyoiwMmBNagQ8NxhIoasbOIQ0CEi7GTqW8E8x
1jyYONtswoQQkK059l8QpQ6YKqA5MsXjXZ/WzgPzip8ryDlAQ/+5RMmT6Snm55Ql2CClbxnJhm+t
gsJH5LYbr2+yS4ln4gVVU+LEqwJs6SrnUPTFOyCV8lCAwdovjmW+4OO79xqxL1zRf68WRB8mtxme
DGVxj9mcTLskRGe7VcoLy/saP9epCPKwMH3Yps2Z9W32oc5bRkHNX3IeGDA/XmDFBGdqHWveeirO
mYtzkFOXD+jFI6PXRZnf6oaJm5pRPgya6QUT+FHProKxtY19L0zvYuvqh6cj48NKgDAZRNNjEqog
TiL9h4M27glwCIAQ88VlGEN0pTgNSY3pUqWCyc0jvFYNwwXHiVdS2FfqwVbykzni8tba1cYTWYd/
YlEHJXD3i2OL7GSzoGNXt1G6euOpODti4Bt+6WsAm13uOS/JUbCuBOKhn5fGY3Fi5ae+FcWpRi5+
Pyfzm9HXxUtxtEbxNHQ24oikJOGF9ctzPJTjzk4bBfN3xd02OauwWX9AXE45hQbW81M+RRig5N/y
nMR34iXuKVGbuz6ZnvBGIQr2pKBosJnzWTDcp/0d+9MoTI7hzx5b8F2LEtRJHmqvyYIZ6ZO5dJMN
ic3uVFfwc+rcA3pRpAcLK3kMg3V7a6d1j6GW/anSwdGhcY/xCyuhDu31qTzJg44x+fVMFpXKLk/e
epBFNL4ThvF/9f5bcyYA4ToVLuOYvJyaVeMF1ORcXMttUf4VW385tcVzEDs+2iL6qcwz/YSgvJVv
Sta3WfwGLjvcxF31FSUAZDoZRbD5Qv6NWIG3+PJUT/U3W4+rXVzhnzMSfzk5szmue8JpU9THMBXe
powHHasxxBuSXNkLK1GQ7ne5Q9lUfpL0zPrNg27WLiSC1aTJIeXpAen3GeOXtGJ4N5J0C73nyR5V
nm91o+pzemwau9D8KcvfndxBjmL9BASdbE+tjnP3VlfFdPKicTop6wEt+ayOwcyVQ3EK14Oca+QZ
GcyYPXqFBI6NAmUwjiBXVMSpTjFWCtezwRq+V035CnsSUyM15S9Qr1OskY3WfmZGQPSj4TEfw90i
0gu0E+XUrMI98hAKUkJKhk+6moLMauejJfhi8vfTzPrdQp0Nb2q0wMd5KU4sgPDGHU6tXphH0yqw
ptdy9mhOCwXc6IutqfZksoCEnkov/2qUrbUt1GRuDgVatLukLt4jzWtOvKWE0fjDmpNythNEmDBr
TB3P2csvFoMq8YsKn1wNJd2TqLvlZHVk+zM2aI7lViex/t6s5d29kwgWJIV6SlcNkLyp+uuf6feN
+DPJs6yoh+tZClb/2Bns+0JSMFiB6FhHlvgBIzq87FrbejLKHLxT5EGAUuL2JA+uWrenPiXyAt0S
3QRrZu1elpuo69pTLsKvMPWfGqzGecHqzgfJGShxfXabfqOGCKhhohGJ/DmpM3Nj9Kw7hwjkfkFA
SHOsz8ZWwvtkGha/S4qnMsknGKnaXzB+IKq04zmfzBkmTwSk0S7cTe4ADLb7uyhVu+c6baPAtlkR
IYre7gSUAD9KHbSAaxMghNiZwEHeZz3Md6TnkkAjQLpFSEYPsIGI2PmZQaRUvHBmtitC91uquG5g
2d3LXFZTMFWRyyVe6De6Hm8Q+852MTt74jPjS+wAJJ3m4ZPlf8Q869Wb1LIRu3QABnizioaV06HH
kjibeY3td5a+1aC97Uh1plDFazPgpSLU5zbWwRkQWm29jsWBhW537MVMEvlTjrF5YKjjQO57sg62
RTg9ChCBjjahzjuhhcW0J1ds8F9POogfvk8SLxpZZWwjGPERfdP5lj1rmaY/5OFjlkZAazNP2UcC
l4rE6g6u3d3ZISqwaVwdE+YsHE/Evs+Tjj/l4Ph2iPxVhgzEBimFfNssJarruoJOhRJdUpGj9980
6pax1d4iKTgFkZO9o+mjbu2kimF+1zDSp8h+Eohnj56O2ChwuW3qRu+5SXBshM0fOd10YbJ74B1q
zkWMbKAz3K3T6sbpvU8VFFMguhoOl4vIbcOqO3BVp/RtTfs6uDmpv66JT244+FZjz0jateQXB5Fu
nb7rAy+qL00sjkVsuIyC5gPiXgkTs2ce9BizQLdtP70+a/e8n2DL2/JJL6tXXW/aLT/WcrDd3Npn
9rCFSdXu28lsNvDJeKhzpHNjwe+qJMjlGzxyunFcmkns2Exc1tX/XSvAvWTzVB41Y2BrMKib3GU1
ni44Xic9E/1cId1dAUuzQDqcM1X8SuY+D6JhzXoPsAuASyAIgwdbqJL6dfFl3/Qpk583PkTp7Gws
ZSFTiU7eXdY/tjhyBWrF9+/m9IdV1cVWcxXjXrFQbCMC88szE3APWfPGZuq8tDq8C4ucxOiqD0mC
f0vlLXtd8e7NLC59RO28k6WlY1Bp5ADTxN2lMFIunXc/RVoEByAWL04xhWx/MuvgKoMTEEOy0MPt
HhPTBY/F/ky3ESrWBEyVmPBf4oXhPRkTSJSEyC41rJeHxULrIPFQea7nk5L1y57cydeyRPgZ7ezm
cRzfyiyDhzeiFMiCT9uyjhr9prHu7Cy2DpCRQOhqzfdpZrkiCI2cmY0uSWbVB4wegDxZG4tMzL6x
nORsZ6q17eN7xxvaoICC2QyV+xBPMAaNpsOfc9S7jRGZPCNh6tzXi8qov2DzAoRIQ6KBFdU45G4Q
ebnud71RbTTDyndT5W3AtzjPAskAX8vxfPJyZ5248UZIkTOvB7jzUY0IEaEt4MmrP1YGmVTvrfVD
JZd4KB4R7gYjFoXtVtNB66Yez0lu2yrhZBHhXeLYoPVO4Fz4+uQNltqNfWUxwW/HC9ZQLmE5zRwC
3Bbe51Rniga8s8ckY4e00VfcEY0gRJWb+UMvj2UlsodyahJ/MWwfz9aO/6/ofaOwKnTTMeAGtpn6
I6Ebfx6d6TTm2qMe9c0uZ3p+yD2sDQpL9Bsmgfgxiso3BInugCpdegTKL6B+Z4QhLp5WjbvQHbwn
0xr22cz8U+e1sbVVpG+bWuQPszLjyTT16/dhKVrU9rxr1PIla4d26xp1H5RK/y0t8m5nu0jY4oyi
+UaELksaA+/B4UCHtmuP/BBs9sNFHVFNL8ErVSiFt6Ppt6n7tpSm8uolymOKJK8OI+ie0Mew09WE
DRCy7xct7nZuWmnneC31nRgvdm5g/KtE1smGQUs6gx4itnjwy8rPxo9lyZWgYFS7iHjRL7kSIVBM
qtiXRQbt0wRxHMIoOuPastQfkYm9V1fV7UdVjfiSGn3/MZGo23g4Mn0Q0x02M4P9R8ScjWtmtnwg
FYM0jturuF9hGGUBx/3wlrTfTMVgfLS9TS6GB/rDRFAE6ZjG+dBS9jyAv9wPlh/sfkhcBFOnQV4x
ic1Uilt+sN/hiWo67UvS4h0UGmb8ZaWAbYwwH3AdiOFrkS58a4RC8hDhKmL8bzaJA79TO+s17gvD
t6aoehU5o/Jsx5rveGFxmFo8j7LRtp4j1HWC2TSjp0i7J/AvQBsNzqOlzbAXG0d/8Oyx3kW6t1ya
CPj3JNC99hJh7pOsm+9KpxkPJtJ+Z6LsNQyyVjv18QD0pUIWzh2iBOcaNzwoc4a2iZ1kh3msDWww
mKLyHHPtBP956GVOAEeOj0RyIRiLFqVcobKNFf1TNqtIdLf5Y9tAYOyA82zSxbTImxevTYogT7JU
X0qyGYE9z6pfIq2aFebZFuYdqhAauyDt+9Aa7yQWfxU2MsqwRlkE18eU9cOk2zhd1sI+TWzEe2zZ
zks8/j4MqXIq+CxIubtekKfNneXF075x5nfQZmNgYR/JuDeZO4jow7bK8vrM7gThb8h/mqNNhwJw
iD+B4dq4Br4AM5JtvrNuJRLLGI/mmD+b3qfrqPpbocw/44GducnzGiuHXomShwb31V3mOR9hgY57
ZVn9mxvhlUTSiwRZU++SiJCu0ujdJVQMNuNtdxnE6O4ir9BhJM1IXhG/HfQ7MmeLD4tbZR2Tfmga
6aXay4+WR2zdGBhQRR7HuxzYJ3BK8TzrBqjyLH6vnPalrTfGuFiB0Z8qoWj4GYknJq5gNPHn0+YO
oqDa/AI2r9lNuVHy7hcB2ZHZvDMRxhVig4QuZqeLNmyXoi/Qz2zOse6k+zLUPqh9JCnUAnvo8FtS
7jIHce0K7pjCIvCatRnXXWNWvhEAYEsJnI+AoEsItNjhuST2uvmpl7mxY3x8rQfUW/U8Ge97HviN
KxCEhmSyd/omPefGgHRXhW5uYo9vU1bb+ygMO2jHw1e1LQkpoCq82DFj3xQO2DppLKpa0FIF9q+i
qj4x6Cp3WOq+YQ4pzh4LhsVVXvqGJKwimJmUqtqWnYZ+rcPEX/ekWPGpzrGJ2/alHb+27q7OEP4p
1cGDmlywVcMguEIg1rTFKYm95bFkJW0nw3dFBz6iuSmowrDf4LLxkut/TaitMMRAns6n/vPJiTP3
h1dBaIKA5ltQFtoiOoWtlm4aSBCwzRbvCTyefer0+WczY4OYjusfRLjNA/wjhoxWEPQEk/0QeULf
jcXSnlp0ZgITMhkbCGIFed2OhIoIUeTo5WNE1zyousoDLjz2HdXMlqOoUHR8adT+yEJ42M+yWbY0
dc2yCwQN/WXF9QZ/tMm76Ll6MkU+723nV1qHzXHoFfImjeurIYJpBqqkMKs7PdAq1T5AbvYrjT1k
BSxXixN7b8zblCTWcxzalwz8py+63mXTDq548oTzhqQt/OZhW5gopY9dKHwlLRgskSUlfrNXCtv5
HiXjEVpjw0RQLoG9lMTwQ1iSAoi+ShAKpwODfX41nqsYa7mhfyS9VmEI0NX7ThOwjo3+qV9yw7f1
yjwiqbKNo2McpQ3bXBS/5tSsyTKv2j55ing1zvJAYOLnEvsiVksXBV232bO7Q2VaBliqJgzCMH5F
cNfzdefUDYP21mev6myMJFaj5tKX408UM2akfevkUKsx6TON+W1xWVc24HtEZPjllLa+osw4lsMf
q5r2TYQNmbnwVzgWxasaDt/Y3/WQR9rdHK1W4TbvYlWlFxsa7hGBs8j3bHs7hOon+3B4C3m/bHsn
ZLPbul9ResoOiwIv2UgGUkcGlmh57UQbaNM8V817atq4VjvtT+AH/cZJllerwh+++KjL2PwW1t09
qjFQEcEs5/OXKM9LTAYtZInm8hm1g37nCOfZmLIvZYGCp2g/00l7C/vuZ5GxTu2jb6qYf7miKVhR
eD2ZgygiLyfUM6pPD54ljm3d71W7X75BgYRigzibng2oV9Wb8v9wdl5bbuvYun4ijsEcbpVKoRQq
2FX2DYftZTPnzKc/H8Bqy2t17336nBuamABYkiyRwJx/aEmlKLlW7bTKaLF2ybVVHP3VopBB4apo
z0MPsjBTUwxSqgocpjdstahpNop+pI6QJajsAez91RRI1FkOqv1A9tVb35F545sbOQjZpQnaVW67
VidWHz36U97sOOyt/a9qOyAdbU3uqsvmrykfDFKh7Ee6W1EZ3m7MyvDmj6a1cqJL4dmbiI3zu9OM
BwsvW8ztp/QB7PonLKCi61woEHF9hUdU6+FOGngo8QbfFDArhWoEh9z3i+egTn6A1RtXroZOqW4o
p+8ONwiWD05xDCj14V+YI4Xn9enaHbnB71l1J4cEx5PBZeWFmW25LpAbIqWQg0sHbL9KIPhVRplv
ImXIuP2zoYpCT9vNpFw2qm7C4i4wtZJnRku61bHjN3Uohq8AXnA1cOroCe3JQ9CUzt62bWVdxKVy
MQreqgNX2IJSzFc4NS5VNOHuW5HNYYGkfPYml81EmsxivaR8NmYVsmhgp3vdasKbEhdYHCmhDcQc
dORVBz1HXsUjrR3Ec721p5a/hMxk+wKSAB5G2j22uPLugmRuV4u0wYeEAVYCRdKHZ5wxupU5p+mj
G9v1Bs8iXpgz+2e9tTetjd4MumvxTxVML6v1kNyfBmwUlYrIXC8i2eFEQYr8BS6jXmytJD6sDrL6
NCUBmx6BD8OKroJpmFsriS1TYxLV98GyVzZZUK6tGOmOlESuKAz30MaDGlNfNRx22eh7V1srPg64
g6Ob31zvYd3QEOyZB9at8yzVOD+G1gqipfGUsHUrOzgVoD8fFTKF3CCFr0uJb2ADlYrSmnud6tR7
rqfxLMNylO2yhEDbYhnlss26zo3lPutWf5ZhcGIXx6PylxgUPYRmqYSSdAPY3DRJTgvsxKlVdBDG
6CQ7JTBFhsQI0kWwv2VTXMNI9IMbFyGPasvBuZ2Dnv2sEJS4whbhGaLyfwJiIDreB2SOEW9mtl1b
lly9sjJTd3wIcdhdR3IKhVU0IhACkVPyci43dpxQSLLjd1ZV00vZTvVRJe2ywHI1/1zDSPnqhFOz
q8CIHzQrmND36s8SmRtOWIYogWqec61p0ckZnJXswCvh3S2bczcC6Jg8GIFpk1CfBJf6oHjxW997
4cOM4cgpHLGF9fMw/2xE9bsUbomj5jDNZv+lQLV6UxhW95j6b9z44udi5vlm29gQxTFq5JQD2l2a
ms5F9gaowZ6ttDknuo/Hc2j4yYPmqagSmEr8bELXunSZ9tqr9kbpTA1ZBlf/VEA/kK16KPma0prq
RH/uzV7/9HtkI0aKlole6yZujeudX7hQEGdL2G5kIPAmXcMsSPISJf/wH7TFeLSjg9CCkeqRfYEM
5aIuiRZF80AK/UV2hGihkGMUspSL2GQxR/EBSIgQV6wG13lcOA6ak6/DpjZOH5DvfzXhGsCPtp1d
U+8dx/VuPuyynaHP2hq4mQc5k4OOEtBxKrKf91AQAbFGVAwKY2gq4FcZhirb1qlxRroPGxs1XLl5
Zx2opPs35H+82+ySqUMbsITqySzZkUyDy16YNMy32DBXgzR+S7JIPw9z324yMqgbPazjqybE/uXZ
GBnQmNypWv2jY7Ln/DGx0p2MD4vov5jbsAevcuBE8iJtLVwEfCH3n6tBRHqNIfeDYqvtppw1GPvd
+FOyh/Jxtral2zcPC9Vo0oU/URadZS9eU2vbUfrXYm7UJ7eLL8iJF28J+f5j0NcAY3AOZxeHb1Lh
B/2uGqAmSWGKNid1GlkKaz6hUwHJD7VR04rOssnn86h3avckWxOPR3v4rKW99lQBG5HBpq2Lc9yg
hSO1MdgQDQejCYNNN8bq53DKe5J8VNhM1/6he1BLs6av+A8Fv2KKZhJOGfgZmBx6idDBEBrvRaE3
ZzlWRTV4k3SRu5NjLSP7mNoLQqucytbyY2rfW8vUGDffVwSxbErIjrNbxpI1WaEYSRFSFI0rp0N6
2A+SK7Z+10K0vDLSXudsC1soWhpZrn7iFpVeZBcHPDYRiMKKk+F6B6RqGlp1K3sjvN+OtYrDRNgB
SQ5IEV7RQrkMFZz3LNNCRJhbPB2coH1M2MNvp3ns38psfHKjwP7r70NtV/8Y2qtu9Y+hw9RdtPJS
JfAcS+BzXVDdwNHZwIWKvySx1pqnAMuBdDoM2Cp/6X6BFQ2+lH3msxQh9S0Hyck+AoC3XExGRveP
yXWkTwc5rGYfasFzvc+W19SLOFzJ2VZNxq6vEmXtj4DUGiXM9lrkezc3VDAV9KkvVzO23kK9ftSN
izcX0Ze6iZJN1xrNVUUoZYXuJ3UUwThV+4HkyDzoa9mcMiV6tpBwki3uI9ZLnwx4swfzeGwChRJu
7KTz5yS9Rt7cgIQ2qr0ZqOkKq2/Q+TJYFTnCS9AdVwZMx2XgVJvIbuD1sE7xa1zhRBs91oOXvSpD
qm7buFW2spk32niKA1Awejxmr6Ebuy9Id8iGHGCWZOmo9z1OedMcLSw72FMm83sbsPBualM/yge0
XdyGpm3feJJUAPFa/aayu8+1WblIDzKkEj/DI1EutXAkE30IjimXCE2iQ4XY4yZILFTMLf9nha0N
3Cqfpb3hk93vsXgZU/U4NXP4gK6I+WxNEC1TpWt+GNxktLy5lYvcVjzekGUMuOsmq1zfhAOlSQrN
pGsxIhYnCqBfiNWUQv5tjIrsxK5sPdj4zqDu+4bUeyOeRgj7qHu1KrPN5OXlaflTpi1gz3CRDZJE
kl8+m8F3NQ+DswzlLkUh0iVg/MQPWbdV7Tim9rySvWUe6c8zZq42JqcQPtqvkaZSL8En/NFL2uCG
kxOs9yJsvo+dC4swTD8XVuc+UGC3HuzWKz/nWX4mp9l8bxxgADmya9cmravHlg0y7HmvO+V9jLkc
qlTItc/9vtHS577LyJA75a/ByveFXle/VPJlfz8RY2Rk5GRwUvCFyA3dHNTFNhnkjwOI5umd0t+m
KtvuE7aBxjkBIraSX4Opj+1NPGBNL5t/H9azyVuGjc27HnlvQ2sN4VZFQ500/2xQ3BvIlSjsgDu1
wNq9Ki7yzMHqdGNqqr3WBorMVA/qA6QfD2GqXH/6xxkv7yNm5EN5gleU3lBH3M3su54bof0pWg2y
v8+Nitd0GuroYqGri+QhEq0I7ZnOK4seC2oJCJui0qevYT09ZiG4G6mh1bq+spdEaE1HozAC373j
UQdGpevb8kxKaCcJ05GKhkOiqEZyztUQmrPUzG0xQntokHchUS1MU/KyjQBZgOkDrtGqe2UY2eqE
LiX2ccZYuwfPgHHxyS6nCYi4OwF/40we2NeMO7vEdxBx8T87ZO/YTAWFVweDF9Fbomi3XMAYe/ts
RI/ID+rHOh0O3hgF0XM2l9OpRZMch0sUoweK1eCde4ygGxQNhVJrG2CLBLwGEjUheVg0WpUyvtTm
PB3vY+WZOs+w18XTXjaBMnn7zimgiRWu/5QbzU4b2AB2ohVR8b4gl0MhkJY8zJFfHgybRNg9BrYq
3xriIGfJDpeUzUrNs+qwNKcgvTp9vsVXlRxXb+BHCY957joSyNB1yF5JN5iuY89VDwoEhkp7Ts3I
vThKsW9lb5j66TbTFbRopLGMuF6ih/0V3wo9VdAM7juUEe3gqoyz81SRQn1KMeXYt0kECEE0ZceI
vBgT/XhrpR3Kw0roeyiuBM0+QOKRIqbp32bLHB/laE9cy35K2eAul4zyyMBG0k523rhTita5DCa2
yVsLw/r/qcXaB/ACuRT57IiUKXosCpRXHhLFCTdN4XJrY024ccYKFXZHHWzqishCZLqP5ak4jGiS
85TtT/f4QAWg35SlkBTyjIKPhnFtMQnj1N/zfLN2HspM/3oPybPlMvHWNndhXQe3Vv9535/JCEKU
y/asa4LglmW/UkkKmHOoiJYdINAHekNpt7pmopATDspGshr1md3eYPh7BFlm8vY66lRJW+0ac0Jq
VjSTCOPdNtKqS6npwdvk7qAxGm8GZM1Ha3Tqh6mN4DOLWz0P7NflRrBIAgbW2F4yjOFQV7cRP7XR
JLGsCeWVESqTkKkEccBvn2zVRjOD6GUmdb3BvS97QC0xfInQ3bvBwtxGU5lRpA6SeIMf2kevUcXx
zecbKsemaaiue8/otqNRa9BYuXEDt+p3WqAnKylK0kQok8gzeZBD6uxLhoj8ViHXfRw1Qz+3qats
ktpyP2dZ+BWymf+zBavDOq3/kQw9mYHIt59j8mYPdQmlo4n9TcDd/cXsAu0wBkDVEkDnL6M2Wi+t
sc6BCb7ICHn8fG2z+z1AcDlGRWB8JqGH3vr4PTbGeoOiUnxu8lI51xTrKctN2Y+UdaETTH8M6NtZ
OZsB1SK1ntrnJg2adW6Z5E2DoE8O2aWzc+s6u1i+IZWe/UhIKKNsHn5FNancknPqT5Apwg2uqN7F
z+aQ1YlWv4Qs6vfebFPanTT709RZz+U8Jo9uyx48FqKdutP1q7iCsiL1luXhP3XIWGYhmkKF3N65
wr8iNNR2FaqT2CbTlDF5Jg+K0PJPA1MFaJ5zt6eY9TkWeHTH/pe0WKJqa6WMopvUIxv7rj1GDmgu
OULGnCqw15aAlSuO/yUwcbb2+/SCtdPwqgRZdGqBdWy8kGwedKMljtBceEoa5SPuMr4V420Rz0Q8
toMGjm+bbmsviFeAwJxLCXfms5m+ZTqin+EQWY+AkkkEporxpuk9OoGZ0jxYoqmO3pNaBvn8mZyH
vUFacdiSh0a4B0roCzI3XlqsW9SMNm3nKe0BNI0HMEYZ24Cqrms/dpgoktUrp6+BpX8r0H98rpvM
+SPeZuoSj1TmDz24dDu3IaN6OA86ifrFVZDdFKtrfWjBOgbD18yo1LWqI7hjdmq/n+xa2SNGimCE
Y/HXDdzMEzturiC87GPmWhdITAPqJmPXXI1AX2IU3lhAG02JtrGaRA+WWSp/GXyz2leMFKxnfWCR
1nXtIn0BMEM9TaoSr+X2NM38elfPnclnxT6U0p9LqjfNHmXTydydZtXeGZnPF43f4mNTevFGakrm
ImULmO09TygptQmZHyzig09q4Ty5SRV9V/XRXqlQb69aWkS7ZckRhvm0D/TW2LIJglDtoP+wVlMT
Y4iwUw6a6sbP8lB7j5ZqAJ+qi+S58/B8tLX+u+ySIctpRakDGoqUPQx1LHtQqQq5w4zZTcakkiKk
mu+aVrlwT7AH9BLE9aJxIpsh+XQupYhSRZVsic0FXIEwio6FGoOGSDTr6X42Z6W7CcfSegpYwm5m
C3OeeMoukWZlN7K58Ol0bCMrame3WE8+Dh6UgFIJ7IuM92mprnWv9tcjkD7UgxPtaeotvLlSo9r5
pme8eQIYL+449xFpMH6MMIrafEuKYhmhU2TBiVY99VkO2jrq525l/3FkJ40JupclQJk79RHCduOo
ZK18VDdnYwoOyH58qWc47X/4daPS9zPDhWRfRRgwksj4mapBf26Q1mltQym2qaL0a5dd1M4XojmZ
ENhptVhbaZnVb+MaxphjGDe0Fc2bLg6Tj/BNXPJYbiNYzEbPk7fu9BpGBuPkIWorf4exVbWWM2TM
V0bzUVwOqy1gkEgos730SfU+uFVpXsg+CfFQR1llk+o/ypjUr7dFb9mMWPsgWrqWMR2FAzOzzep7
0rff3AhFFCXi8xCuQQGGJ4egzfyNbCLXTuqfjcjZtMKcJzE+Do2OUGWdT/kaggMqRE2D3nfko2Up
xZkoWFAUqHBZWLrrEQZnBICjMaoNKv3eVq4RlLhvnu6xe9a2EOOaXsBKZdp2Ht2P9n1tIef1Ze1u
WlVzb/LepXnKxZpm52yKO1nhDeY+skt+T/JuNlnhVfbKsWFYmvvWb5O1A0wBfAoF2BJfjhCz6uWQ
iWYCAm+NhuewuXeMdtYsQ7R+nLd954Og0YfuEgzTtvO9+ilMFEoIyy0zrCJqx41lAIUOKHl6Zf46
F4a9S/GM2hhic05ZoTpPdfOlExv5Rhyyal5ZTVM+y/GhBpUYVNJDrHcK7B1w/2Ggxbd5Tj/OZCwW
sVHE4sEqdiMQxB9VAya48cbwaAmtaCSgqkcA6F8y1KlfHKu9DJaKOuEwcM9ETW46qxQa+kEJ+Kr5
IEAbe9hJKwUNDd0t+sHQgMVO/95cbBcqqsnTSF3Ta+Fb9MjOUp3on7rKQFdSr+td67nGRjbjOo5e
Kty4tSB9aJzBTM4fqpgmqAtPOkWVBj8qC8zbhkKV9igfxPKRbEuTHer+P1l6OivybN8ibXavlRIm
nwA4IePITcOySwRiJqQtPNHsKPxtLUWj2imUE6G3L5Narft/mjQFuXbqa/EGKwvzQbG2DIASHWSz
FnlsZUw+mrI3nP7WTCqX9IKYm+gKyKgg/pzVZrUpXS09QrWd3m0MD9Oonj+riuXATwJ3ooxRtjO1
OThkCrtLrzTq52IkQaN5bb01UbP7XrDF5BGDdlIJJ1Qxj31iFc/exMrAEx0e5FWlVkBV8BJnz1Mv
0Kzf5Sss+lm9OPP03kNR+KQE5T/70Nx8D2u84YPIoZhpNVRfSkiJ6P6oh0WneAgDQO5zrx7uhnI9
aon/MeaKQo68TNjb7cOHDdwcaeVxzqorOQ4X1TSqUPIsiUhi5/iNieTHnx2oY547tItO93gB0uxk
TvE+c4FeilyqzKDCET/a5IyuMhUbJyDLRtUe9jJRG+uoMYPjMdZywoTkxjWbjOOcJ+VxGtJhraVJ
AcIxCA+W0lovua9rB/Yt3mqg4PwCtd96GZJNqWbVi4zw3P4eA9wL+lD7HmEULfQhwqH012qUe2cK
3OkZj+Vq4+TUUVr5/W91PmOxlkWaPTpT2dzIxapcysp4m2CKKOIyNMqf699jcpic9fsacuzdnyTp
py04nBvoWpC7Uf5jYBuObVdbU/gcghPfzXmbmfDixYjeNa5LTqzW2q10AJKHqKjHcyAOsknu+yG2
gJ+PYEBXJiDyh3g8lk0GIkVoFktHMh+UXDhMN7Mpm0XFmIibOdOtFbdLOZCIUbkPut6QJobmxAqp
A/m35F/UsjT2DrTMlUzPyCyMPIyWD1Un7o7+5L1pwxSeSpOEXh55C9tcVgF1J8WkwvAu8vEhD1iO
bVKsg5aQfPT8nrhsV0Wz0Ztjq9cA04R78VhX001vCuiBYCp2Mia9jaEdQL9JWrZzYtxStnVA1iCf
ql70+vs4TcN7FLJgr1QNGYGoOLKvirYyByXiWpd/xBMnjbYwrOevfx8v4xmr/BsYuXiVhNg4p6H5
Mga9dlYmcPMy620r5rBuPSfF/TXUP6ksLJekeU0Ne2qMcSez4HNF3ktJVTxzgVO2VQdJq2+OgLVw
xZAtqxV5QduCQBGRyEFu/3m5VTdq+2lwQ/WpiYBC/nFGJnzQ2mo7oihERnIa1vOoqe9Rmn/RYj3+
Zfdf1A5nklUJTC5PY+PboIPgSEfLfm26QtkUqCZcFAWs3jh7sUAaGNRTgwpseg+QxIXp+os3gyuF
WtgJpvYzULVesz6HXuzvPO57W082EUnYeJ3bHGSvOTgZKDVXP1dlYX0W2Pcyq73n3g311x7RGzkJ
pGp2zQLrq5wD/2k+qmXfrS14GxcvLF4yJ/OxmA6qTT+gdNboPoB5GVRbsznGSX2VLXnI25E0mpjh
GuOpinvleI+bKEtTkAYnUYOVt4CN76S7ZSV0QeVZgLhENLHpu8et1nD26DrFKxkDHupdpTumvEjl
1tQyguhGenqqWAYK7ImSpnvFV7qTH5f9KVNP2PqqiL9o1UNWFO81Lr3tahIuOLGSQqnoFfw+u8Bb
upOBouRGxsxYmOQEoDk209SXa63fDLpqHjvFJxEZ92pyWk4xF09OQ+8lJ3kmD9YApHm9tIMRF7g/
ogEMB6c2j/5s83Jn71SJ2r58hgCDQyslevr3yPLIKX/10RQ/LTr6DJYt+VT5v0xXKNbvo6TFnhQf
hSu2FR1AUCq3slkrWkhSkQ5INOUxNsHlmLMV7CmLrJABL8/5PKDetswtsIGeIfE83KfJjlTNN74d
4jGFgClAdHW8yYMRkn0e2uxzK+4T97jVBQeKH85joAhb9CAoMV34PVUOllOdOPksZ03iViTPfk91
pOl6mXQfU91Wmw4FvziWdZ5BSlxxqBrE8WFpKlpx9RHmkC2r1cxnXrm7KT01oMhams+FOCAU1JWs
0uUonNRnjNBDvM1EnxwFgu8FioD7KFvqqIO+0DsgjGKEnJVY068MhiSpB/MwiNwTboJw81q1XLsJ
fExSkulLku5kn4woLOtX/1/j037wYdhGIzZKMQmHYbB20ozC9t0JUkv5Z/PeKwfLXlVoM7li8L33
PlcaWSiuDh6pMqzd4n8t/tB97v1S978bBiClK915kE7fVaqyB2wRMpfpaGdy8l3bQrUsBhPbdSP3
HxuvcTFYQWLBjC18AvMhWRkyWV16Vbx2cTvfD0o4PJkOHq15vtdcKlK5qGho01cj1JT3Lgn+DEfh
ty7Llff76CEoyN2E3/4xWobH/hvMC38ZbYausUX5m290DdU7dos3ODrPVem5NwrC1acAfoAM212i
nw0X0dy2K8s3sOHOA+41DXrzXfGmZKG9Xq6RfXVq1PlMNw5ipDT4trcmTAurNeOL6gHJMgbN+mTO
rFpHJyh+WulLlpvGr1wDKBKE9XuF/c+mKYfkppCB3dckhA/O79na79l2OeY/3fElx2BYzo71tHqP
A9KMc+kktwza2n7oUXKWswMNmqPfli+aNaSvvR+CYXT88YujlW8suNWfDaw9brVjuMKqaTNrtfcX
97evyhB57+2YZXi4APQZLIoYDYmui2bmykNfKt6xNcFkOThQPyDM2l5Vtlmbpk3S12R684CZrWLM
vv9CRWAF6FX55qDmuRFZz0ve6+YJjbJum5Rh8W667cltfOCGVvzT4cW9ImlTPlToGMJenlqqF6SC
jTCJDzYwa2p2ZXiKk+RzKEBOqRY5NzDB+m08RshL4S7ktYT18jV05uK0xKIenNjc8GORvctME12T
YkA8JJHzqhF2kR2YqxixYSUyvwae9kueIJe0nIBJ+aWpqvFVnPzXY8T0Wcz623X+ffrvMSq2oL0R
Bs+W7/Rn6BfvWjzkr2FlsJdml4WqVPwsW3YCSyh27Pxo6nH+SgaZZQN0sY3rj/0ZwHmyMZJ4vUDq
3L578R1ImuKOEFO2e/ndR7F56ZNYPNmnMU+2in/NQ34DfMoYFScrq5C19UkhgaYwP9lzc5GbMhxw
w3VZh9k1obxyLswMjZMOexoV9RFyM83nMkdSS7AP02IEb1GQfI3FGejZjzMZk71yHLIH/0vv/Sok
dSAvhVN7mCCNo8mhfek9h4SpHtV7Mxq0L43xVMVq+x6GinnwJ/6yHFVN3Rs6mxF5Cb2/4HWurWSc
wk2z9pNaf9RRO3xFd/s0eKjCp2mtPXsDgol20TU3S6+Vo27m6pZse/klKDVUQbz80OAitHUT7qRe
V9Z7WWOm3nEYahKt/agnV5yes6XGHAKtW4bJirUYxjLbeJkxJ7vWCJ4sw2YvzDeJm61VJTQEDLN4
KOxW/5/P/vdxbqqpJ3Rq105jFA/kMv77KzUq0pshIkWmQHE0StOuGyMLdkXbTBZSYqhmNBO6OhJi
gUFN/yDfvx5iHdsr1TNy4t3Nddvvrua2j0ZFndNQG+0Rru53WeCRRZwAadxQM6AMippPKZitBgiT
nSz34IXXYX8c+g9QFYBqmmq+k2U2iVaVZ6Cviws0H3sVlN2fvVJpVI7TGnM79clKep55mkXWWLGS
8SzbjkIOQIUntkudgoSoNvGQN73gLA8FovtnUiVrNfBQpPkdH0hw7zWjprKB86K0ZKzkurSI972i
2ScZkget7fsW2Uo12DiYKCPvA9QU5+YaIws+M9IYw8Gu9PKmdWELvaR2ML6KSUXhFtVPL3quP8vP
FfYwuTEvnpaPObK0K9u57rnogRRBFvhR6QiaftgLg5f2dvcaPKZTOXRu7ZcsvMuivQrrX1/5ao3h
hV2AmS3/VrCXY3Luk/lUeI+yVD+4SrPx1cR+wND7k945xue5rvUtGEfkEktuRUPUGBTWdeUdGNoJ
4brsm+baK7+EuRPmfKetwmqu7oAa7Wv7alVI2wNRB+Bq2mrw0NiopGDh2Twl4iBjKaZH637CDF0F
s6xOc2Gdk76CRCrLO6giQHljR7A35qxmSe8hey4Og19319n8kY1w9Jd4o+qfc3104dEX5jJKFatO
owBSdo81bezuC4rdRfWr4QF3VfWBr7uRWOE+DJsSJqVO1UYcZLfsiAScXIVjtS51eJppXyfPTadr
e9wioFkLpKmMlV7P4zHSKNNIqCr441uGyvijHBKlRn/FngV2GhMKjz3ekslIRr29Ltv7aa6nD8+K
KjrUbeI1aGsn02Fu8m2pFv0IJ4PdTKsthp010nsfdp6d99qRT3qAzTg2K2nxmcGbeLQlvCKr/Wg/
ds7LJJM0uuLoR9eYkP1Q0Gj1rMQ4WvZwRXAcI1ldDdEvS5CJQfYfoVz5SYhPzC/49GRLHuRnJeJe
hfjYPfR7/D/jEehFm3TwOldSPnW/b2ZMcATVjhfxuyVewzgq8WpGrwM1KKA4mGSKlEwcUZ/FWWIx
tvlXiypAs40KkZ0X/6O2jR6B0mXm0syytD0BLDkt71z1JwgXoX8IRGJrVvLbAlvI9P4sczCdBicg
JBW2X3QCsa+mRtA6/f4DMCD6Ww2Mk8zPDPFs7Oy+Dhd7cDtsIVpK84gxnpONa/Qg+YTvxD+sJe4x
gMeqRxpNDFLhPO8+fuRN6H2RweWaKKpk28ZV4/94OXl1r+y5BHLxIQlT5Pb/9VenrqoPEfSH6EET
ko+xph4HWx/1g+Xo5jYvcHFUbjnaV+Rjf/878CAQ7enj39/9LvpviOPwevQ9qWp3Qar3GSjJKMvx
IJFAdJICzh6JaGEgyxpPDsSy0zt7LZ6qbHdxfBEdARCcibLHGTVuYt5sdqvA0PS9byNGaJFr3gCp
0Ydvtp5+jXRn2HV625/aMelPsDUrJNurrIQeVDYr6YVx972QTXlQfAqrtjPt76H/NEzGAAD14MKm
eEEiSSSRXvjc2gHIrmXzfsjxAH6sSJrdQxK6hHKDf0mbAipMHSMFBX6pC0z7gKQFKAef/4XYxH7A
rCDU2ZOParWOace59X4tep3hXIdbN1PUTdaN7TMaNhvVGO1rr6bt82ygra3mc7KSnTLmJSbkFddF
yl8MqSb1vcHukvr07HXDglHVA39r+dBsLEPNH4sY3QKZhutCwGSZ4c7n3Kjsl8AtH8NhqEiMKWCU
DWvCemDyV5btWA/ygRyEs7uv5uTt/qC+P4//3nmPV0O98yl8HXvImQtDxEC07az7ALQW/ggptbPs
lerDpLn/7O1E8z5X9qJh9DIH2N3qQSTok3DO5fKL1Tdps2B6HhXEK4Mo/iueXGVd98N4Cka2Do/9
ECcXy0TAj5XiwSsC5afa+BBLo/FLJ+C3qKAbVxsrIOg8frtX43a+WTnwAgMfjq9ikj/0J03DiF7m
Vwffmc9jqMAyFlmQ36nZ0E2/jz5KSTIkD0EsltLZ7K1joxwuiTdsojKwXqlQftBSBsoqltUC4hIs
lVFXuhWKd8XFcJplmHyXwRAHh2qc/22YUuIuWQnApY8upTM+yUdOPCLVPkX+X7IlDwkp122HZcNW
PsBkDC8xsIGqnh3zoYWGz8+1NJEa9qGoL6lk+SbiMH/L4kw/hjI7lCGwtJ1dEtj39xlHhvJYmKj+
iY/ErCdv4yuOu5HPcBhwVyAS7sngJ788sHMPepFL/nUnR8indmFG4R4UjrE85mUMC+jiUiPweF8R
6K1boo2o6VSfcdKYH3rkSi7gM6hnCX1gPwaWlUzYDKeV+1M+J7p+2teU2U+ytawD2nj8IyaXAbA/
Mc422VQ81RALIUCsDLN2n7x5sA+TzRONZ23/5hZowwpAwH8aUZpD/wZx5Y8RTSN0RK0WpS6xooli
xX0sNPVgRAlLGvk28zneN2mbn+9vs8zAKXkdkM57DG5M+GA5frGWsxKedYfZjeENK+33YcjrT/pE
hh2mOeWQrqmv1HrB+OleRhZtWsHPGv+aGpdvmN3CbtJNn/Sba+/5SMenlv+wZUhO/kPNvR/y0oOu
i6KDCzfBsDF3TqL3DKvNY9zY7bHmB3m0qwC/KI1EnzVn/Wsf9uMpyw0kTOK5f62zLnyeA3U9FZHf
rv20fWy0dro2VuJBzlcnXAL5tgWxmT7VcNyOHW57uzxWK5iW7V7WicIk+xiBnVp9bP67EUmXVegY
dH9cw5vLdqviPbcGc5E8uFqcrnMbjgtgWb++KvGXbnJgxCUTtFg/xK106e1gU2/MKtllekEaTxhZ
KiiFruPAjh51LzXfTIpP2VR0nyag6VeyaT/kqCIovQfL6JjEW+CtTacoCFnSFYGK5oI4tXuFr71V
vMBxIRagnbHrI8FNFzBltVC8TReUCL/8Ri3Lswi83yXVLA+Bq8TEqeRfwOZanFkkzTa+42Ubb4Ah
jB3BwbEGD0A3KBLIzth+IveUwRvShCBIld+mMkVyMDc/GVrXH9DIKDamE5RvQw7yppgwVw7zrnxT
Y3BxWmSoF9kbWtA35+EzvEX32pv2e+dG8wUFBBhsVQVFSQm9b5avH00r8wKAyV8mL01/Ndr8rhSO
9T63UcfK02yfQzYwO4C04dnNNfvg5qq6j/phgEJipBsVlkFced2u/D+snddy28C2pp8IVcjhlpli
kGRl36AckXPG08/XTdmUvX1mz6maGxS6ezVIUSTQvdYfRE3PEmU8Pc25q4o+tA9Qeca04r09iAWk
DJR9thf3l3myz7cH9CR0vdtIqESbgknRW4uFtOP6xzma/eNU6cEKOq2yRCjCxmlFzRS8nxjOdINc
q9cvJ9X9jBKcc3s91FadrOwhrNeyz+3YWYFfCI+ahb/dNS7LkD7I4xaxOeanqR0uCt+dsSz0Y1RJ
ArWPT51driuyMreIHlk4gHA2DHWyZRfrCpG59z6v1PubOra+T5G11JGQfiKb0Z3mGdvfGqv4125C
ItXsLXVvBvUEDZBvShY/vIN3RKVY1o9lYdmI9S0/heBOtiwtUlfxVHobWVSuRxDjmRL/lCXpPhy/
UB1zTpo4yDO1VV/9zGt3Ifm/doshebhTG+9r5LTvEa1aTRukuth7evhDYW4pFowDJAu7mKhmD9o2
ApN5ujRTNSNvWxT1SsbkpdPc2XW7cpOsPxeYl/EERqAOlfHsLZ8yC8GDeTzUyWA/lyMqmkmTvUGi
nXbzgJiPqfu+KD+NC+g6zW42mDpJB15kSOtLm0wlXyNfNx5MX3ubTEt/HvP5yWl0+ztGcwd+dsFb
glL9KgEccrLG1DngNaJTvUFlS/UME6OGxq4UsGQjJjxjWKzmojVuurw2AGFB6z1ym0jWQYfDxSXG
FHY+MGeGLbfCGZqAihySjvntsi8eWTe+Zy+u+QpSzgn6foClj776OFkohznxGoWtfm+n/I62s6NG
ICWSgr+0wLNVdkKHuPVFzCaBIrQoq244SZzKwE/UNOoXYAfROenInMvuUoU4pvVOv5FNOSnUmnpp
9SMGbaJIljuV4qInz/9kQ7at28+p9pByi39Iaz6YwkQORQB0P9uV8TB548f+Rjyn/4yfcW9cpb13
6Z9QK4rzrZ74kPvlLjcVG9z89wH1b7H1lUeYGxBeSt4H/DTkdu3+qYOycuOjObaSL6W1/n5w5uEJ
hcrqQ7+ID6mJCOx0c8prNu2Gb95bjhs+lOa0l3f21vSgznUOoFFq+C/oR/fsOdll2GWa3L+DrErW
M8lJs1K4WeCr20hYPZoOajppQ0FrACx7wfzJYXmw09wCKJ/p1Ve/dPx9hfbBysmyYesJgYM5DKf9
VGNKkyQO/KnSTe8TBXUZrJ4eZVeqVRTJWPvIeBWtZr0ub1ISBce/nzGyjTCbRgKoRm3TV+KNqjfK
cohq/Yx+KJKLWkxa2jIAmCjdsINOOy7rsbYeUqsdP/kuvyoaM8T5m0TVv0mL1KhD03+qccKVzesh
ofh/ks2sS9H0ANu4RdlpgCjg8klYbM03FZWkPTWZF2eMUn4oVby1BWwO0878TvWEA6bAABeK/rWz
O4wsBeTjYszw236hTlsQG7Xz5a9+DErGE9ob48k2UlQMTUxUxSSUQB5C064XbpntW62Z3kZYcSug
xe6p6Xq2mRpq+lGuZs++qb6GCak7KlYUNsKjrjQvmjDrwyq7pbQY/CyCOD3IrsJLs9t2zDezCJBd
tuWrmxjXhlUedgaSdUOzDkZMcI3BCi6GRFjEu7hLTva+V0k+XgyJjPy7glg4xmnOPVsPZ19FTreZ
x2Z40fE9kch14GQAS0VxAAk37rBBeE7yBpJoYDzVqo5oHi2Div2lhbzTNyNEqmf0JwS3JOCnYTe7
GHH+CENd/zRFwHzdXBe4YtBqqGHuawS0ABbTjMYuWmmpG93IH4CYZGEyhFGHi97wEALcmz27OLCh
OiLcSX6HrBfvNAyPyPJkt53M8A3aBqlIoWvHpyc/Id3xp6XhKeP2+rFa5QhE2Z3vZBdiP8FNkCB3
ODVxReoWjE6uGDHIaataD5NTvinN/OYpRnsf1pp+6/AkWMh+tBPRB/fD9qaN7fy16U/OUFZvjvvY
6x5pkzSZXlODt65AEjlB9/WfkMe69FtJZe6pMaDREDursVDrcz6Cj32Wt5UAcQqJflCiwmGbhvwF
UAjZI5ERsaZ5mxnzr+VfA3mJwlJfY/MmB3TPD3Y+Nqs3OvpqY1A9yZ2xlS7DiYbcFzOC3mX1hCTl
fNY04C48V0+2ea8FrnoM+OkV28GYqDFplXbXVFUq1HSzHzVWDxmGwaoyPNl8815H9FaQndTTOw+t
pl1rmMYej4D4PKRxtB7STLkdczSpLJQxsLdym2M5VE9sDxFlVczQX81Nba37Nmo/yYNGVsFOYvuU
5R0pCNcPd25k6ckJJIe2NTP3HrqGeiu/kXFq3/P1U8m18h0UY7IF5M37NGvzOhiyTW1x558cJV6h
56qetSS3b/D1ajGsCvMnSEvfBz+zv4vQwWyyZREmdvU1cMJk35MKOxda/GxVZXBp+UpSnGX/KAat
Onz2qRfuZX8CjFhb2Mn32jBfaulmLg4Gz1BYlOJ0ALQ4BSqfMw9QPLKdk5v23QzASa1WehbGqwKt
ms0FjnSh4TlJ/dyboIQjjyWQ/Ec67fSxeR2VBT3Do5Lbj8FRzxP+3D++Qah0GyvAu6gG/TmQ6+W5
94L6cO1vcrc+iGt4U11sqrngqp1lnEZxyOpSQdk0pmCRwiH50HeJaZxsF0zKmxyQh0TOkKfIQuTL
PHbKdVf37xeMtjHOoSjRGdb81eksc+cLhaOwb1CYFD/HKHTKJRgOWCuNGz6p4bSV/aTvKVopyEjJ
JkpdN3iS1Y94EKQnOb12gueLgIBXBid10EPnbQo9+CBc0A2KQ+KXxYEteoB0kasC9O07oAis1CPQ
q4y3pA/KhTz90L5M+DDmuaq+MIyy2CGp6d46Snsnv5dJ2Lm3QN7uNCus8YEcMsT7ELPLsrI8NcKV
dKjrpVtZ1mNWJs196cwohEPRmPA1u7FJqS0NVy1ffBSB1y0WD1s5qfupd4AL5oPEMMe6Z91VCWRI
v0eOopusu99jgV/YlxZXYEeihecBz65VWyvJDfLpBokH7QYUuIXO7Rh8irPsnEoeWuXMe8MHqux1
c3PnVig7mDM2UK/4rp0bFAXP/myNd7Gd9dzCwzfFTKY72XXpT7ptw5bwFFJQu/Tzp8Yr7vbkgxAA
OV1qNOGQ32i9v8vHQHm15iRdx3lcHHHyA2vuZ1gCUWz+YpkI5IYZUIIW3pxn8E7Zjbg7HofaFmMe
XCMyF2U1U4++u66yY3Xl7y/LoNYxvDWLOf+mzcOHdkL9b633qC8ZZlvuPmxVI3Kzo3mYWzZGN+Wo
wwS1cutoxIhRa2p8lrcoanTxUS2mF3mLkl2FqkGCItd6uZNhzlidhq451rG+I8FmvLVz1JG4aoKz
W3j1gdkY7EB4fMbL/U1uBH6HVqBnUVGP3kMb7MA2o5GEz2jNX0O9vnKOs5H8kCuiJuyDy7LIMZUz
LHxnd10pyeXSZGvQU6YEdv1vxkqpPFaBn9xKDotkrdSOUa+dCU9x2Vfm2llRWndX+zqQOSeokGp2
8eEIGwfcXDko/Q3SR5+ngf9qKLzXJ1+PH1zgg8JmzxcuduLZukznyN3KppeoI47wwRfZknOaonme
4ik+yUle5reIzWXxinKmin3MrK7JSwendobjQtYix+WKkqs8yAF5RtouPNpZBqNr8qaFb8X6934d
iHWWGVeI/vWGe1+acFhdDxDVrJrqfZqSszaHPF0nNSh1XIUeYQgF3/44wcwDYyiG2GlcTtyycl4s
LFDLzstQNkys+8RtgQdG2BkOfht+reHxdi0OChZ1f4slxY1uIa7ameMPOS4n2uhjLUtsLW8R6t07
rA0/OcHQPWhCOlX+/meehSW2MAtFmBV3s4B8dYgVyNEiJa9qtxk3gDGKngrVXLc5eCRIeDDPwm3d
NwZLwtZ708NLt4oM61ZN0vduomfFz9eVrw3IoD014s7BXqF7pCEVEGQjMlHShBbRx7ockXz0X43A
r5GmxKvo/kL6sroCIJ0NIaea3M9uiuBCwg7n7OjcygAAAtJFa/PRbdqfCCRPXyzNJwMzvjSYKe1m
qoenYgCtvp3o63gcJSTPHyewSTAmw+IkUWqyiW5zcZIotblGXEyOsjfFbj5OspVpYd806Gp3cFTb
e8hi5a7iNZXHqO4uTS1xxs8yrPC+qjMYmLlEY1YkX/lXvVHh1R6jqFe2pd7Fu7BWEW/023Fnm9p4
P8AHkjsKeUi9xFrplVVuasGvRTh6Isv7HlELBm4uInJ7KlFqZB8SOtUjes/5vWFaLLCMqDmx3oof
cU1GdzCq3nBYMTdNl7bbZgZLEtrWxmXVAzOl745xViNf19sNWkMioVzo2hkMW/iQmOwBfB95LpIr
cHenRsEpGlMYORqJ0UBhNBQ839Rwg4e5wfStspO7yW7yfeKT836mUp/swhSxGEPFreACSS0Q+6Nm
QRt/Y4rxso186q/23JtYaaLSDBfcBQAJFzcoFbROM5SdZFNCIC3sjvAZeJA9mVciaCniYxFvadhC
XONliIuB8j/ijQzT0Sgskl0tHJ57x9BXSt7MJCw8TJYvGOoiGSLSojaJFy1SjnOaT0cjW8j9ba5i
7ltS2VpGYgdstE4OL8M5yh2w3PM6+YwrSZXeyXgrxlYhh3+8s5G2PVBQfkNgSWCI1eoxrjpj6xUg
aJFobLQl4s31Ole1eWk3rOUub0HPsKyLR1YpMsOIjhOMOQQAuOOtArbw95gC1fcuIiTnPnUEtI33
rfjRpSkHZZiMUDJrVcOU3tZGDXdfLCPHGkMKLzONdRR55GZ+ry/lGb8inNM9Ey47687LkvMybWr2
+sUEt4mQH+PTbKcA2vDcjBsTRXTK2fR9OBQDKmA57vIy5DowjShcLfj+G0czNb/6GbVuWRMprKC9
wCC6SEO8XwzImr9z8WoVnY4fDZdoWS2Rw54onsoBT8Nk60fhprguplje3KIAYm4HC+qD/Ie1kM/P
cREhS9U5qFs65QYlQevyr1NAdi4zvLj3QzIGd1OIicgwTZgxKsisizV8hKK/sdLzDLHmlygGK/UV
TOIE04JNfsgXZBWrFJH/ygNcWKRyuKGmeBm+JgdkdJXN6tJFZuyyPZhCpT70PDbly37YMeDKwoog
QvxGvhXXXGCdEp/8ClFgN6+UjWkjLIeuqthiO+M3cE9sdiHJaxY416Cyn1GcCTDWbeL9EKoGZsjo
7khIVpq6wQnM7WqoShQYZFPBhlBGpID9XTcT2rGReZaHoep/5qQvdtcuFWzUOZhCDEBN71X255kG
h8CukXvl8m6VhSd5hrjXvDYzhKOufXLA1PFxLSlDbtI8yA561L9ev9NNhmwdQnCvkfghROiUQ1KV
nGwIM/x6ld49oGyZUE8vKAL5aO+O7OZ/2IiLF6P/I7Kg5KmDmzzhDW6t9cJojqoGVLQxvXmBh7f1
oBkTghauHV8wYx6yUac5rp8loEzCyHzc07IcNQ+IsuMi7Up7kz8ggB+C9S2622yIvppmJJbqYbpH
KaNfyWYLUmeVB6W7k03HV7477hTdylb+MHsWXoQyLTL3CEO1NsI8maFjfiZ0k+aiMNCXuzOMIamX
ldBOyrQ+upHKSpQR82UX6htV8BgkW0EyGuTZ5VBZBrf06FH2X8MU3a/XRl7VELyK5qxF9vpSyPir
mQb1bjC9bNlnTfDADSXGDTicPiOdd5oaYW/vDOHCATb1YzbGnyk/jZdywN0V2H5Egad1toibtjdG
4pn4p+GUppdKtrGH+kfa5V66tzNSp4lVf+n1aRy+zADjUYiCHWm62oFl5Pvh2iyiiUSxbOf+hKsI
O4x/xck+vVujoBCc5H3KFjcrKOc6N8DSXcgb0/UGJkdlM/ACfY0ZxHvIdaCxUA/RzNugmoq1D1V2
hRJtfuE8y7M4ulUip7y9dnMb+hiqzMT/Cu2stPoQ2qbRHRjQcwom5D7pFXWDtXF+VOZhugnV1ue5
jSVC1xb6ihJv/9T3Q7eYWZF9bbnFX8hFvqUtDDsvUbgdv7n4y73UQ2Uuu9rFLYCkIJ4Olb0MwRd8
VRDmSAeSkDXgw40f9f5eL3TzE5ti9tQiAj7TN1Tyh4fEK7u9588IQOud8dqZ1EZEwBTDOMWjozyj
g6efHJt7GXBy5ehy0zwpAhd0PXTtW9dM2fHaI88+hMLqWuE7Ni6vfWSpVg41wbuobspN5wFWsex8
fujxdrzz0OgEzjw/DKozPZSN1bPz1MYb2bRLJdzrrG1ABYZttTT6Z00f6k9y0BR7kTEl2y2brNq4
wc3W10uo36LTqcA/koO1w5qszYIDgF7MK0l4nZHwQtg5ilv0gRXAlhSYj7I1a9F0liG4uXa7OUm+
y/7LQc7CMKdYznNisqpS85sCzNTCLtgCurrX3Xb8IlcwbPoXxKxBIQXWzzRZWoqa/0SFHPEYf372
PFMnEVSbZ2B6GWayar++pL9m0pG5v0qEk5U3VC7C7KBtY88D2tE1iMbjzHmIu2h6deN1JqImZ/4V
JbpNMiV/RilRpXy81u+ouUfKW17r1yvWUbjyM3iOyrRyM6Rz5zE2P3VFHOOO20M5EM0ZsNCnHqY6
jrDzKep7Ws6EsZpmlxjygq6BVB/NC2PU9X0ghsNg6M9a397I+ZcZRYOJDxy7TYqSJTOm1dDjgXPh
UY8FqJeyxzQnGUdy+DH5HiH9Xhzel8BA99GnQYlbDqdiOPTD92EyPrAoxWx3wugm1qv7HitXDaG7
FlrlQEnyr1oAeN+DbbfW/q9Hu3y+yz5sRg5lrlt7uV6QXVWsDDcjijr/KlskmnE397a6q3EDGxYy
BNgLLgpyw/57WA7ocVFg8+Fwl5OjCFVeJk8khH/NwHcVJXZ25mjVJoc5QKf7cirbpeiUZ90brpPK
jTw3lTC99NpKTvw1Sg7/FSObgdInB/SF37LMqy9/2tDnP4wYVXBKge/ph3/9ySJLoaZ9fpkk/5Br
vkJOGLIcHWhnQgmyDIQ7k+qCSgiKfRfpIX7PyvsBew5GkX0Iws21t3YrDd9aEXoJkENCMSZzMPw0
SmvbCCDUspvzZ9UsbFDarXM/JREHH7VxFouXRsT3Nnatm0u4Pwb5HplqNO1FfCwOamOQumojfSVn
yIEgUPKlI16mr5R+55eKMM4BtyAcD/Tm4OQtFjFu7yMN7RotGB/Rm9lJgFOL4q3/HrFkPCQLakDD
yk+a8rZNjApMSJx9qyn953Gpfx6AXK3nOHOhI1A6xf+62heGvqhUL77H0tQAZIS91OZ9fa8MX5Av
SF78pC/3vbAwkRI36qiQ1hmzRUWZY5MPjg+mps6cnT6lN3PZUwvVXGs9RQnucyO2ZmWNvV1h23xh
Hbnwazu+iYOL7AMPdGMhTEREIoGFa4JJJLRscgexr7M6q9YydyBHaFxHfoX9mgMHkBRIkhuUr3rB
DW3HhcTuSjp1NcEXHSKEyH1TwDPG3zFyWDKxbT3/j3lIkCS4hTQPPim9RztwXvWpzr55U4Hee9U8
Zj31CzBU3rZoimBhFSD2qHtFN2D0sINrJ/dlwjNd5ghy9DEWrm0N9/89orOyp6aOWywuu+b2ouEz
wl/qe2AfrhYCYpbSP6IPUV3l+FecKvpyddK2odqwue+icJNrZXAMlbE4sqh21n1SK4+GAY9EH0L/
h4WTt2b8MEYXlU6tUh9TMWcK5+CIFk9x9AfTASrt+4+wJd7ndMe/5sjX8QY8J2M3eta4wZ/AqGpr
9Dsw+BRFgG70KAKgm2uQ66Q9D/mPcEzYm4mWj8DItJDz2Mznx6nAPOZ3rOy/hJj+cEYFdO+5/U7T
Ovt7oltvBUJAaG5q4aap1OrQGUOINwAoDWq15psIrfJ5Xvhp9pPKnNfgvOz07RZl12nNsxu7CQ0l
He6K9UNcW19yzQ2/ln2FgcOolfdY7Q6HAHXGlUzHRdodpQHrc9wYb1Hcm+CWtGmn+gjLROKhiOtZ
SRoDJwUkmuLH3CN/qMTNPlAdEzYr5TeeWEjBN5pTreywYilqT+Zz24GFBvmNMmERoKuYThniiuAO
k1WikzWfIwX9XwbazkqOwrFtObuldQg186Ex/OjTAN3vljQ+7i2o+L8NIYY9lT91e9m0yzdfJ08W
VDma6ClSk9xRwrdwIKnpWkZzimLXeMQnZyv70ajjPph4bKLFxcSLuKCgFoim27u66P2DPNhu6iMK
bb43qymG4dPpmGv9DqlBbUQrdxwXA+98PZV+99Bw67hpR5zkZFOf9Z6FHF4xQaKcwaz0D1pRZljQ
YaYjB7ELIiln2Us5KCclvR5gKaYUe9/s2MGY1chXacYgz+mdT0o1JHvoFeE2rJLm2a7ZglR589S7
+nDTCPc6oV9YioNr+9ENN4yUR4Vr38uBXFXAiHvoWWi+3sTLUIgUIvoSbi/tzNW+J0Xn3PhSzlDM
Q7x5abaxeiuvguKZfh7iYjMoXbHpocne4Cb1vY2S7BuOA8+hX+RPZl9p29bmzhHHs/9QG8W/Aqox
63Z5T2ZSc5JNamILC83vR+T74Cc9sJBm78PkT42v0QD2vQsi/WlosGENMr4QMc+tbdnmOtIfY3xE
Xh2uiDE09zNkc8Bquv6CTsp3xAqGcykqPvJ+HPbd2oi97qInak0D6glDdx+PT2jqR1j96AXI6tR9
6W17L/8omCjshFPkkPscZxFWZ/lRFSgEF3ZSoYbGnWzlleXt3chGHF8MAuZoPyHQMC7HMlS31z7M
Av+eZRl6s5ATZJg12vgBsX75H2f1OSUdCMGNgJNSQL7OuLTFa9RTd+Bu4R8BR4YPQ+HNG8uDMaMO
KQtGPK/4MTl89dgPgAiJ1U1ILoUFrICEjIySyQvuG209kJB8sXr2HaE64JTUecfQRdSqF0pSc6pS
FDPSBEdLbhAGYUYajh/CZL8M6zIkH6jeTq8VAFkZFmjJ+9XG31dzxNVkU4SV4M0XM/Dik2+yh09l
BZIHxotNwWgzOohogcdjK6CEwobXDW417AuefD1dyn4r6ZvDZGItl4Ss8tt20lb6VBZ7OTryx1So
VX6yp9G8t/0RWAwX02PqrpC+grVsljP1cMWt/YNsBv1PPGsr8Cu8IT+wVqXu2Is6Ro15DrL4FTU1
pB3M+nlCWO2MKHeLVGAVvdYj4rV5X0xb5CSiV91N3jTF7O+c3KVeVCZ72d1q1bTPRpxc5KQqGOES
lv54kKN/XluNC5bs4jWbzPp4bWT23zqn7e+Sthj+dW1dvIN+FjzF39fu8ld1IMdmGMfZMUIUWjio
avt+ZpTcRxxDkSJm4TkbczwbZSAiGP4qNRKE/UQ0AquMyNmjmzb7qOvuYd5GZ1NrO20lp8AJWihD
aB4Hs7J2CLk+R6h+IvOppJQPkUvq1drCW6gt851SlOz+/VZbyRjLs9yTfuwwYs8Ohua+4ZmF3IOY
Lg/J7zNzttMVmZc8M8dNLqSXQpe1S++E9445aPdmqjywe0YXKWyQSShxSZKQTmprf0XJyTJKHScd
HVTHXKbcs27cqv6eD1b8RZyUv05MUgWyR57MYfddnmi/TkTw/yrmv72EvCDo0hOfKUtEBS0sZSin
HQuA8bXIx12at9Fjl4kKlBaVC9kvw3wDoQGbxdMrD5dd6KfxIzi1/wjzxNVkmNp3H8KqXmHTFCIr
fb3a7xedJtTqxz+v5npqu5YvalHmWpUK9sVhhBFZMsFvkIUs2bTMVjnKMlfK7eUyKuUWrqNSyGFS
7P+vc+XbkC8kr0xdXDleX/f6Jq+vK0eH329jitp+C6/QWSaWC2bC805WPJi3qmKbt/IsbvBC8RNz
xKhFDPRd5CwqT1cX+dyOWxmoy86mrlapXTen6+T/14uKVwuK1Ly9XrjNE4xs5Wv+vvCl739zUTk/
BVh3ebcfLqqBJFad8OO7DQ0UBwJDuXwEl9i///zfn4u8qGur41a+8evf/H+78IfXz307WxvdSgrg
92Hy0pWxim0h8nuKi4cu2c5wK5uQ4QB8ZDXOlUKJrylb/76MqI8I5T4ZUejhh+nYff7HdLfKP05v
7GIpL/Z7Og4k86KMG/UUdCQxbQFyTowv2TxF36iSso1FkRrNSBc6IQaO29Lvk4eAsvM/QhO7eQ8d
bfg4MnTSqh/JMCxNJ0qfjMI01+kM9QMvVvcA8A/4KW51j7PIvdX1NLAjWbTc7H8U6EHRk2XbluXR
QhNljVkcjLL3l/pgYi4m6iBW3aNRhBqgidPrgwyT/U5gYbOj6JRMe+xaOlRZD/LsejDwQKDm6L6H
XAf+CpZN3zXKZeaABaQKPJwSv4bxEHhfURhuEEb51YyBcxfgVx38/nplXhdUFNAQSUEMRfkk7CCH
GxaP1oOPkhhQORy4TSHmhoBk+omkPGTkn2gkxo9QgNvHWnmW227ZKJVnuSEvUKn9cySZPoT9PUei
Afj+/eccudA0TaN5VJsXeWk7D9yNpzjo3k/P/5uJ/3xP+IPpy3DEyVNVu2Ipn04YFihLZP3NG/kM
Q8yTBVn/AgwtO3ruxLdTsBXC0vwYpWknOLX9C9uX9yh1rr+m7ZyDglMjBCxHbe+pvvUQD/4rBaXw
a6cC2ZqNwUXpFDL7NCPeJ8Vv4+LHqLrF51FMhI+p7RvEDx7c0H2V4yBZPk6Mgwo9HHHFPv8pJw6g
YDeR8dzMVn/TJD5m5ggkgZvRIFZZPDJH/1l+g5XI+96WQfJMiaBa6+6QnNgtYdH5jznV+CytKX7P
6cWcNsyT01gV2cFpjXmjF7vGVPQNi44KNyHXOvRZbwr5BOTca35jIVW1t1RFygUKSrDw6kVZFr74
Pr2W6Am8YjNvLnu1y+6NOU62c4IPspEJ8VWwvCiPq7O3nk3hCzmOyW3jjBpF8CH+Vpp7ieRSojRe
RvE43bHs9/YdurKbDHunJ7v0XmWEZum3hQFSs+y+KPlk3CWC6TaXGLJhBUDxlpbsL8ICY4KZx2qp
tizTFXwmN2aq+Us5LA+2alC9z5T7WobE8ctoY+wNKCI+GU1h76s+UHeUOqaz5Znp2nXi5rGZsMUJ
Qe19QXjoVNRif5awjzdN9WdZTM9On8Rv06TVyxRk/6fA4L/ZZi5mJV1fb+RvWx5yuxwRmuWn7hRf
rShvjyUKbHuVBcQiICnRPkwTqv/erdKTyvuKPGmBSj0czYXUtY3jbhtp7nxwJNMXNbxy43Sxgg/m
bJ4pK2sotUbBIa4BR05d+1QHQCQTRx93MYpmD4ar/UAgo7gLkmRaFnq/hNpKee/Ps8KcUAAKkg7P
WHH25yjLRfrYRL6P/hlXqA23Jxe/VDHr79iQWbGc/+c1/37F/ykuKI+ZE6jVVwDWKUQXU/3E0xyR
vWYYUTemaVtZdzsW+Nyn2IEu/Wru1xFr6vXQJLTxSts2bAJvZfBQBWh2qSQW6yrRPiHUlW0NhFbX
JTUWhBG/kNzz1kVi9PswC8snfbZOMGyaL5abIDCPbNXJho94h99Tt5ADacbNdhrt7j7HF/VY2lif
yyspTrkHBd6gR15au7Yy+02TOsZn01y1FSA+NGOq7WjzzIHE90QGFgmFtPouIfF5qDnbIrPmtWSM
2E0Qiv1depT4eTGpATFVhFT1kI2aWY1dzoKyhh8d0zfKvgAs64fRxGmo27gaODt9XKu12wD5AbeO
I8F+nn0bzwCK2LCRUZxp/OoBb7JnXCF/5HZif9MC5VRVDXf4yuQn1hugFCYgrnHqsZQIVDyl4sNo
lKBAfNtb4gdZn605ALNPAmvd2Ub1VprhNs9i59usK1AmnHL+5MyoFrOP0raxVlePeHn/sObYv3PC
DJnjGFaHrltfm6Am7+zV7qMf6Ol6qJryrKtButddJdgP9tixM7WjtZXr0ZNVGtjI8pF8U2Yfu86B
ira4UpPm87v4e4QBB6pqTbLUjd4mUTWG5yKc0ME0R/uLxdbX5Zb5TJW821nziB1i0DivIeUoc+dl
Jwm9HcbSePTsk1QLlg1gbHJkRlBNjHwIy04SoDu+j/wxR4eMCUOMO2Iyoo1SWt2aUov+Rlp9JdkZ
Q12FywoLz7v/HjFHRX4AWV+HLcJRC/xhMQvJMYwOsMoc+EwQxNi4XPp1gguxSQZ4TVputkAZs/ES
kVbDQa3C8qXCzH5Diq1jxTZqnxRDSd8jCvu+zUv3Cfvxbpu0ZE212vQf3CD/dnmRbn5rw3l41Cjm
7hpAiluE0Z2lJdiDgPzuMsMJPwVO2ty3xvBI7bZ8VTWkxEhO8DQVTQ2+3mLIE++cuaH1WJPglf2F
Xjn7QdFaGCRW+YpqASUk1mhHOeq9Fuj5vXYaYJBKxSU+dL3itbOkXF077uUc6GQbfVCqR7aJ5a3i
oimMrXX2VGijCWmyQDb7nqfousDDEv9TzmZ94CzM7Q99cdJgx14iFXct1OF7Xa6yYuJW8bs0Jgtf
smmPRXjsukcNatKx0meSeHn22I0lhBXRBZi5pe4iTq8h16Y8cxWcrDt4bau/BlK1GNBWx2Qbo1t4
IXlVjodUHJokGA+WC9vw0hnV2bLSdHcvB64hcsYlTo44csp1/BoOctRF0iEYVh+uLU+9NPEWKC5O
q6jSrAM3Fesgz66Ha18Sxk8kbqkjWnVeL/4Vcu1rGv9XTGsFl3nTOH5v4W++1lhyVfgafi7STL0t
zftYGcHXlIa5z5HCvMC05i7DgD7J8AcD4nUt5coz2ScibFBXR1nPlf3y8O4d8Gv0OvB32di7e2dt
Wr6R7skJGRf1e1wuseRpXXV17evgD0F6V77oQkL/2t9oG29UkouyvuyGL5RwQ27a/dwLAWEyt5vG
RcUamlSfbilpVYtLO5rC4qw5dXEef4/IPtjogYZLoV6c5ZzYxH7y0hnC8l3HHRrruMvc+k0XvrrO
EK/VFqmLsesG3NgSyMNgmF4s37qTqHX4vrcIKL2HtsmAM0dIQtuBI/qP0FpT7CV7XXizftoAPEc/
xwota+nEuMVfhZ4v+s6kvMgVMHAN/mtAXiAt4nnZ9FOC+D5oRYnzGYCGLecB3C3cQJCJsvMKV7T0
Zlza/4ey81pyG1nW9RMhAt7c0rNJtjeSbhCakQbeezz9/pDUEjVaOjv2uUGgqrJAtgQCVZm/CSqA
lH8AOErf7Qq3qwpcaHCm8cQecWOWabfPR4Cnmmvnz/B88ucE2i22bYrNuywrnt2kz5/r+a/GDrxH
aVSDZ91VGZYWjqUjr69TXAc6H7rboeyUZE0l/8XOjOEsl4sAd95Dh9tJSy5w+9QUuPu26iGd3xT8
Rdr/1vSKBePnmfH6Ju0vow0qlFnmd3ehV3uwbYWxXvfW33hvpMc2MOyVl6faTrR9O+xdrpq/VtCY
e2SVytVN9FfOrnHdxVKH5Bp66zbBtq4oT8nLbgSkuk4mDSPtxdhMml7dNkd5SZrD/GP01oyW4CZX
raOjL0s/v16xfRq/g3v6KzXa5FOUOdp6mjPzydPaBbdKOsCv3fZO9/ECDrEaRJPKNvFF68o3XA6H
1TyNxV9TjcGmBpN4VdaUDdIIPx+BsvfAApymf03nstvqXYaUSBP0gNYpPkDTp0a1jGrw4B47pean
y+B1Aknxzm+m63StCgYKlDA5szDMHnUFLk2VVyg52yM0vgJnyzr3D+By5rU0gcdpF93SPkurw+r7
pXXJZBAZJJr2Whg9esaq/nCNTuAY5n4/3UXLoN6F1bZuRnMbUREQCQULl4R16bT1nTSxhHgyVC94
wigoe4udmfcYugtVH88XfMnq1TjMxUceV9bem8N+2/P+OBtD/U8eAqGSg1G47XHM2Db2qAzc+tOf
EdInowiXYqup+v62niueSz9nyMBvzds0QHQk52H0b36Lk5DbBzk2yJtVNmqffagA+9t3uX347aJy
qWuzAV2SN8h0L1/5f/8Ia/lrO5hsSJp2+NmBBmmU2n7Nptxed8akHfpGsUisqPVOx/5mq8JefQ0i
RT/mPAvW0oSr714U3f4kLWwV7OekV1cys12mqwEo+sCtniRA8X0QS6Y9naPZQj+w5F+jUqb6AmR9
i2EfRotTFj52yyEBcLWZzVDbSFMGJESf+53pgtW7TQg1qNeUWiG3LRe5HkZk0Oo2bzFBifOD9MmV
iv98oO6E236gaso+ImnPiExF62u51HMxY6OqNG6v7dLjLcS62jvc6qeNqp1BhBcXqZ+SWciekBG4
xueKn5yrWH+R4qwEBA36eaTpkSm1dOUeitGavXF9FmArusmLpDfZj7u2cq/i3TKqtz3aiXJ6jZHT
n4ECja1l8nVgAdMGCf4azhyYm34043IH6gDlhja4M4wA09ymDKZTZ85RuZNToLvTKVQ0SPSIj5FQ
Q5B0B9VzX7gu9K5J4ZmA4oplYzFfIGRSxasCWm2EUAkQ9r5FH/PWNyLceBu9nf1f4vo/zF2uNwQg
MMQiOUh01FbZtgVloX3+7axoEv3zqJrZaq70/xodl755Gf3f42SUhMWPuN8+4/a5v8dFaLAVCPEv
uUrRARmtdoOtQUSdnXwl3uvJBlY32pVLs8kb2D+dg7l92GX1egl2cj18ElWRW7BcDoryj2AZ1dsv
LLi6x1Izjzq+3u9xPYz3MDf+Lt2peY/wvjup9oQm0TIY4YJ3VDU3hezJaGonDiV5zdnKaO5Z2PZl
NmIAS3A3zgsmICzvWFLW73msgPBUx4DH9jIat88mmryP0hqaHIq3Nb6EntO+gdeR3iJv7Scf1Zxu
cj14tEjZKEYd7ZQ86s4UaLMTxmY4JFGofFajgj2N0Rpf0Nk5OcZg/mN0/TZHm/YvSPRYO5F3ejGt
Lto2wfMiloeFeZCfcw0NkqWlK4iogC+AfyzteNJbKrpTvL02FwUVORtGxblrImN/zS4FyjBt2mlA
MG7QYO6hHY2nXndvRjMynTO6jtHaDY0Xz0lsEGpaFe5IH7AMlbWWr8z/ZKrm3bHWaVfsM5OTOJBY
alHs6mGut9IMWqXHKnT4Z8ZpA0qTddIyv3wR75J5erAhaH+1PZYOUVXab3FmjJvGM6yHsGxN+J6a
dacUXXC2QrD6rW4W0LIqd90WzvhRpf73Afncb01QrF1vsWbQnGHvl639OgwsqV13gnczFUfJo3ip
/oiA7fiEcmn5Muf6IeyQJ5hdd4DmAGxWcjEyKceZOKmB3dbrsEpxbi8bGN6t7ly6KXAvt2bhVis/
sdvzXCnmDK6RuCoOgm1iGcO6DvNhmxSqu8KwrD77gfrNiAKc+8YZ03uf/fDZltPJ1kuMk9Nqmzp8
j3p0LgB8+LTlrKiDfl7+gXnXeEEDnZpOW0154YQNtHKPGxfxBGftu/YXu63Gu7CZ/aeCysn90Jig
rSrlSbrC3nMOM9SJlRko/pMMOGnnbfSgYb+99MmhrOxqlfjA4EbqOvFimLjJqrh+CJDeXmcqd3k9
kcgMyu8NHrWrzu7tNy3Baruq2uTeQCvyGDcWG7iQ/OwmdOfqk1s6b5br5v/0NeD3oxJD2URlcEa/
Qh3Jp6IlVlrY5WlWHD41fowlFdkEpKcAFoMWu4U6aaDwM42VQ5b0IV6k/wnlqobipq+ROU+rpPCH
XVTgx9SPdaZCsYvWKJG82Fi0YWCi1lu90qZLS40FqbPO2gOaNXjrJtba90n1Qnp9gkdl/qMgPOxH
SvstXSgpSV5W+6bSug3+ZBX7eFxpndqtIcFieS/pm0yzn1WHv/YWESCz8kuEZbrPLf9Zb/mgs3TD
F2T/C0+IqgB8D3aJ6D7i20Ba+CPXHAMJokrZtGGKJ9SYWa9dH/G7WgQckUk1Ltwe52zRf5SuxlC0
DRLq61Dzgi2UyPHZKOrpOVQU0g6OdZEu0JXdyTXab9yIRYamFepOtus1e4mVEFTYtRaQlDSCeKoO
ho7GvzTloIBbRaERY3mZ5PV1/OBgy3CLyGs4q2YVh9fvoXfuR7wAJICV9qCB7fTe0pTqvoGduO6t
KPor8JWjijbEOzQIe1/0lr7n1Rd8pC6Q1iVAZg4+4OBWHVcev/if+qVydjuI1im6RdZ6tv1qcxv4
RXyVtKpx1su939rKDtwmzsR59IvTaImXDUKBRXcnMtUNAl0HCJDqWhhFDX46zzF8iyygANQD40PJ
CRkVpF0A6ONMvteXZok76dbnecIjDVmV26hoB8goKjaka38GSzPJmmJPMhRLXre4uOqsf1tOctC2
chIEWfCSJza5t1XEhsO2NkU3u++GaVNbr3PQmm5Un0HpxNs+auLPDXiIQYFdP8a4pzsatc9W9409
KBT7UNZ58mz3mN1JCLtSPNpn5zXXWdsYhu5uImoPH4bnGJspsKaDNKcWMk8HEfMiTc9stzx31ZdC
16sXz2z4X9KU9xnvx0uM7/tKmr7ZNwe5ZG3wz/tDxzYy3OFsQ1gAC6h2T3aatadscHFu7FCVV3Sw
sLryxUJmZBsPSkQms8pfTMP7q0SQ4VOKXwPa1t2nGFd7Sk1q+zgsh86qkWB0y9Ot38zrnLVzrEOt
IFYO/Ri5D0mxu/XI2ZjGyCVWcDxvAyklkTt9Lj/lnT5t+Mdu13qgOXO+SmsN+5M6AM6PRztWHqEZ
7QukvIdpBy7VWokSMEIp0ylwijdpTVrcPP27q14UspRhvkZJ698T9Zg0+/rnJGVxIpzKUb3P4h+O
1sjqPeeT7h9FZPamOet6s7+pMiSCZKApSpz9Uhs4XeqEvweXma3fZ/PXOCThbqinqyCAvMwAyNXZ
hiVpglTNLnGHf/BUs0+661mnejlrahCrq19OZSgaBvvkUx08FGZzka5AATJqDaxmwkTF3jfqsiPq
AAjHxDQDm1eN+k5W336RjrntAjQpsaUbxoyFB95tY7gx67JYmdisnhI276hC/OsMa+sffQBs/mv0
NiPwUyQb1Ql07h/ihvKxr82I0iMB/3uofOAt7revIx8YGNYnhA3Gu8JvlIscKg/5Ik1pJ+xXgZXc
Bq7NcGTFmBQALH/O+C2O1ykel/rl1o3RuLOucTrjCVHVsQK8oKwo1E7VSc7iYC7xPFza19PbOGYI
7dqILeM6RwbclATxSk7lMOmRe4gK7dDOs/dQ9mZ9D5NhFcLRzLYproe7KRrwZl7s8CREzsIRsU8k
WI3DbaBJuuvcfrnSrV8uUjp1vv5tIOtrsFHLRWRArl71KVkLFK2dWf1cOVglxllTHpI6LLdipDgn
SrFu4kg9iTCdZ2WbUEntV8OEQf+HSRLlO8Bf+PX+PycFVm0+lbb7nToKNgWuh3oJ1ZwRC/IvWFdh
gmw71UVXR+Nco2vDLy/UPhujt1PnLv4W1jw4+ggfAA1x8EOiOgiKw+d4Lo0EJKnmNOiEZPOxG7Bs
GZZHZN1k5kOudcjn6fMiY9RfusBO31W99IGBe/reavvp3fLskwS0QRau0yzqHqpwss+qXmQsspPq
L+SKVjkf+oUyu7KdoLgctWEMXnhcfpeZ1kIltKpZfW77AufWsbXQr076LyayPRJBsqtG65JBmN7o
BBXhazxaVweMXIvGg6Zj/VItILpZx21Ld+Fg2YMavnaJeZB+CZsMfKysBaqnuhqouw73Gd92Arna
b2EiaawtV/t3mJ5mn1icYgrN7uUhmRCWU6ux3+AkBv1Cksq3TkkqSy76NmAAaL86FN6S1F6MiXRW
QYY3VVRv+alM+8KqjX2VhvZH1Blb0v3zV8VHvamDsHVWFaV8ssKsWIXNpH6lCoQgQYFCbqebaBiD
iNvIjKnD3Z3f5CeKkxXqNneRY/komNj6G6QK79oUGa9b86oMZbDr8izPv2phj03c3PXDS4O716qL
3ezRTqf8cU7QswbT/Zak9XR36zdwSTxILP+t6MeN/4q79nW68SNmyKoJCpkRbf3RAnevQsUpePec
b80Y0z1pepHDm3Y5JItvAzf32kzr7AEitfPEgt06lhMUKSvtYGmlZI53lpdXm6BNu3g9F0AGcX4o
99e2UulflQE/TMQjnCcWXM5ThgXvWIXho1wQtnl1j2zSXsY0nkTbIqj8faG1e7Uo53+WkzG1rif9
f07+e0h61N7YzuMQPdyKEFk4Fkf2dV+laxY3hJ99cvdgKIp7N5/xS5wED63TPIRe8X/oB5oC5MNz
6mvxQmoPke4vr2LtUWoS1+23lDZSiBVHX58f7Z4S96pedBpmZRx2QV9o637IppXqYGiUWmH6FsYl
ymzA2MUQuUYu5mqIbOvqdgz9O/tO9isVVpWb3nbUi99p7QVDEramURf+XR+Rv2tXP14eBSyEQwyA
p1h5UZadgP4slcmoRYdk6QySPjvJAUvnH2fS/GX4l+m3cFsL553ZAIkLJ+WCQjUvMewglcvskXYJ
8lLZyYhrY2mwcRYR2CCDsyAx13AZL3xDu1A5l8a1x3BXAYIojz4KVUjqOPdCQAgBop5sq/v7xkmo
UW/e8G/V7SRiDsbyzu2ye71EIwm9fHQrljIGKmj/aS7ktyyafzQFbXdrCkLul+Cfc/PFcErNzRy1
0ygl0wl1KK1gNJbFPKUbLfILLAL4De5UbFpXSUXppwWTZh/NKS/PFIITIPFz4O2QsPjr2tSXEfSd
UvuI7huaA36+d9zK2UVBZL05s08FCAxGpndvfe06b7EX2jvQRMYR7nf6FPG/t4oXPEcOv9EDRfA1
aBt0cFotu2jQF1FkGsdNgK7xl3Zs1vTYf5dTi2u9r+VP1ZDpR9cYnd1cWuNxaKGEVF3+xSZx8M1u
i8Ng+/bnWkGcwoHshNaoWp6ajlQYwpne289QgE7X0M40/xxq+OX1qqH1I7RZQrtB/XHV0h5/uWpK
qoo9CEiHYh7PDmI+B1YAz4iqevkmWvpkQA6jWo5nVFvHc2YbW60ZYcosXXqQQK/8/XRKFtfLKBs3
MvlP17pOdNm1HrDDWaNuh+18v5rcIF2MBo23FH8Ttoxdcu4X1+LbqBgcy2jZGcmZTcSP4NEv403v
oHa3/NAUkI8Ax1IzO/nLr1E6c3MYV07JJvDWl8iPU4blICO/zfslBrx8v8LPPuyObqkb+3KBTSUQ
aPZuVrN47Ez1+XowAevZ7XyWFl4Qyqkxki9XUNbUAwHsdG3ayyjK+cUzIpNyMelJ8wwh0ypT1oh3
qBkIxPSt/vfVKq52hXTdriYXKLsJYnq8jgX/VbCx3rXuk5sM9b4uqvYxrdGuiCJ3fJ8MuLleWBl/
x1W7baUIaIf2xraq4JvmY8Ral7r1roZFiji7qj7muZPtrUTtT6XhlSfKBPW+dWyYH2OBgSFbjQc5
VOnk4Dzb59tbX1A64UPhKe7ejhFP/m2Au0nn+co2+udFZII0NS99CW3bP0pL+tspPBRAau6yxH4K
oaU0664KDnoEuGesEAOZ29RkF+RVB9jI0aunK/FxduxyLaOd71RP+tyyYa/j10iZold/Uj5lkV0A
DCU+nvjyGJ3VOxnsLHc86SXfO+nMBiO0EIBm179cB0Evw/HxVfimTO1MPdjrNhVnaTo9CsIo9D1J
qw6jz8ki3B5Rsdr5aTo/TeQdNojjoi1OynhlI5LwhbXyKxo883dH89bAlOAUZWG00tLB/yft6oey
zPSvc2VWqwJBnHcc03Tw5/70zNpz3HpqbdxjwWEjZ47KXu3O893AOvsweL5zCZZPjg04Tn0Ssj9U
KHIafencI5lu7ivD7DC0I+Vr9oAmzdYyL1lhxjts3/unPozTjdt02lubJOjtu131xSnmt6CZu+9+
mSPDG/Bd2/Fb4ilRsFJU837SSvsr+qgsbPQk/IjBPazLWNOf5ZOLDMSromX6piM3ZmxKVuZIePCC
VJvuVLde+Gj1FI+VIfEpmBvBZzMqbDIzcNTzsu2B788HC6fkz5lSqOjAFGitLGE50mCqalXPfZ13
D9CDWWQu/WC0nE2mx+rRWWaNFne1Zn+0C6nN0ELwSmlnrIW3NhUIXk3aoJ+K0M4/2bgMLzQ3x+uL
k9aXxlpIcBLVQ0SEjpQXnywMfH9GUTMz1sJmu0XJtdzsyqADW1iAnycKPUp1H3Zjyj0JHCSvVGtd
xBb/NwtERA79smqyJ7J1twEJDpYZt4FJlmLSWf7hMjHs4BN8/kfZTdhW4qwGB28MoITJe4GciPT7
ne0cG9sfUA3HMgRRxxbD3qB/NT32q56RPcMo7l+HLITsqqraSQYdHfBo4FraTqAAKLX1R7QukahY
ptZm1j6Ydn6RwaBQlAMKOdqa5Z1zzXvlpt/t/dqZt5IGG1Me6qmvTUdp1or+veoT615aRlqslCbM
WMipztMMYVcSbEPVhecyNJFcK2yq+5VjsfzK27B60+I3n+pbsBrC6aFFse6Lhnf0um1q7VmDOLBr
zHI4a0gB3qHMq+75A9tHo53jTc3y4MPog29OluWfHNJbOOSQSULDfU0yZ276laur7aaPYUTZwRSt
lMLrUMGLsh3lpeLsIAB0ImHr7Gq8KJ5n3HeooJUKorzlnaeb5j+OHiNp6LZ/cVFr5XWlsnVmW4Ub
Xbq7rCStLTsWihLYTIxFdqia2DzL7kQGJM5BcecaV8jmZZrzQ6hbcPqWXYzse+oR4+88dI9tjyGJ
qIw5IkJW81LY/bGzq2N3dQ2S+FvkUHODeEre3uUQAh86NAv/bXuhF4g3IJ5KdnexwjCQlLuL4+Fz
hH3qwe3Z2nWVgVxgHUcv8zyd+8gr76Wr1owfEaG5CGNElXpuzOnHqBF6waHXbfPkhJGFe1OivWdd
0R9qyyC1Xxrqez5V6jbCrWYvo11IPt0xzP5ORrOo/Ad1iPZeBks8b4LYCF6MBFndSPl+vULRZOwx
ipdrS+MljpYEn6ZSj3NqLNqRA+nvFC9L15LGvjUlje1ofJqMShr7l6Ykuf8wN4v5/UmS+5fgUGVp
vVwqWUblg3JsvPchX8XJQvuUK5QnpDqX4SKwBb+bHKSkp8XZ16RxvAdVraI3p2bVsWjsu17J1i+M
gx2gIvOjj50TgNiBostYPqvjYsMxGh9+VOKyFbj5xqL28+G4ToIwv+kf2zq6w9YUqqFqHB3bap5h
hbfPaR7GO39ONLir9MnBNoPPaqR6J2mplo3AMpPSnB9hXnSPiutPX15bPR2/hMqA0KFh1PspS0+z
XeCfjiUI6lat9WrjBbSqrNH7ztsItbMpHfKVVQbOawTHbpvkc3pG3To5L2qG7jQ/TKnTbbMSiMog
lnjSLkMkgq6b0jL2032ShuXatvMnnMi7exE5HAqMkKeWZ7E0rdhrj7mnpGsR2cux9XzybX1bxrzh
UVosnxJvoR6bmG66Px0ub16X8wK00AScEcyGtnUtB0WrW6ecksciVSynOSvDa9DtGo6Kj4CJgTbi
ncV2jEvjQ+fBuPYLdT5JM0qLDZJC1utQokCu9uVnK0rMD1c1yoMXeIdpcl+oSt6J05FYG8lZNE/7
MO7qy60/UwGeeEZd/+KKVJqqv/NrBc7awjORA4wK89zHxZ2bYcUWxksKZ9GvpKJjbpzQNnYiKmd2
SHU2k/d35rpwtdCewwoEWqKUhm6xMlWdKdgtsTIoXSGKcoFrGw+eUU2PV2xHMrXeWZIIZubZ+3lu
mtX1vzi0tR9tGe4MIHyoMn0T1XhoZumW6kx11fxOHQi8q9qOX2pe/3eN7tAMszQ6a9iqyYwqsryH
uqgh3DVmfeg/1V6uwPAZ/CcKLNqJN8+noXD9J1Bj/lOPvOYO7qu1lj6JBRyEGmdh53vpkwN6e2+B
14YIFnChKVSNJ/9LGCC+e5VcR1MmWYddxX9KrQ0sCDgrJnfYx8sZ6jQ/zqTvNgqWJ0aMMnFOfsvG
q5nrdkvG33mssTF4dHCJoK7d6yzo6aOmzkClRpegKo7ShQhIq/DiwqO709X7a8QSa5Qw7Vxrbo63
vtKsR8zCeRpj7IezKmTouL5khlVh8qDWyCUsbYpn+l3PRvaXPompJKYK4ldXR/FS+uqqaMbVNTIo
XHNzu65l4LpdIYWkdmyNTSVVHryRHWM7VNnfPoZ8Sadan8s8w3nqDxHKgJ3IENnXiEblDghZdD51
XfzZi3TlvbLxbPPiHBluWE13kx4Ah9e74qUyoLl6BYYRHvIi2eR8ryqdfdpwXGml6V4tCUQp3qhZ
eiq1Cw9H7ivp9NRYW1mWNUMIQ35e7ikZuM6+3nK3mTIukbfZje72CA/59bseZJsKWaWPVHOjY+Nj
ONx58SIPNdtkoNnGlND1QkRtWgCrmyk28zP4ajLGaESumrxCzlQ6fxmXeOymSKlUwd609eEoIdfo
xgISn1ghaEqnPcnBHOGzrGY7NsuVdGQqosq2sZhYS6ctAdew6zke9O3JHJLu9OuYTI7YhpSFHhx/
jY+KDpUzUCLtaajZ+C4qRxuBbCfAclBIR9rLAc8toG7pFxB306v7DEjL6bd+idBMNIOWmTJ4m96O
WGMolvct8DrtZCSYSMnZn5rSp5QOpVw5LRPP28QhN4jMU9IBh6HJf+TN259G3ianFkje9Uz6mmXg
NvqnPk13sNooxt1vsSo6Jzo5rLGyyRCr7SGZQVWztswfOnMwDjqrxrPl9u4ZdcLC35UtiKUMl6+1
1Vohypf2MB1x3LTIBORT9D1z1RjxPf2T0Cl5162xssv+tuYFC8aP6RlANyxGcx7u6np2L3DR3A22
Fjm/IzPflJ4VP88t9kP+XKm7uWFFvi6L4FlpjJmvkCbPEwYnD1UJ13SJlYMWDPYBvLK1kiYOzO4m
7AH3o3DJM3isH0BiGG+VNbywOa8f9GXRs4xJS8ZgWP7S+jkmkcs8s3IufT+mADCN4XLjLNz4DYjC
fA9mdYRXQ4Qcbnp10lwi2hoePklFf5fobnBMneaex4/+VqsqxjlBfV8vSadoLvPHn2Nl4sRn7AGg
XZCktXQciTvVKajutaivSmfu5MpFr5NyP5K3hCVD8zZgSV5XxYXNanI07Bm8dslpEwXsqI+i3zTo
mzKy2q/dPE7b0HbqOw/rjmdlUL/LuJctAs9Bbj8FMDdPeBJG23KA7IOLhbl2UCE8ja6LpnjcPMgB
68jmQfrZnpyuylwy8LNPIm4TKgVOFhInGKQg2JpjfPqp0tDl8Sq75Qal6Tj2MYlUYGxBpj2W6G4M
IcaGrRroeycePZShiULte9k2ddxiegwxWv1CJg1hkrzVT3JpG3nuQzd288ZaCqRFb5wAgZinyvRw
lli6PPS77lzdR8iGLjl0S320DtQezyOFUv7PWDLI6tpkm70CxVps40ABghlFiyVZa32eM+M1S63p
n7p6Z0NH+a6arQPrVOuvIcyo6bZT+z4OwZIKc91Hw+Q1MRR9di6asL4rHaA/FGG1e7l22UfRerLD
fHwanbB9QGbTPwQYzGwHnohfyJivqapqH9wj/qFUHLZ6ujV+UeiPizq5IM32qWsxumqWg5zJwemV
VZe6yp0YYEnXaHYqiqNUxqZaTXfy14cIkXus4i7yx8u/XelXwzGKhr+lCz8hFdUJK9XWZRIpW+mU
g2lN48qOsjdj8bKvm2DjOml6iRYtZenCKgEg2uQfUKg0nU1vDY8QP9kQsPV0gAZHw17RQP2Rsq1x
V9xF42BhUqySpcna4bNHrQp/yU/ogkR3jemjOZ0p/efGCL9p46A8qmqNakXdsbpfwlHKTDfOFEQn
FNnNd9ue1mhnD5/J35j7Gf2mnUwvwuZOr9Xu1awU4wyJqlrLdGRseaZh/3UpOiV60X2MZ5fLypdS
cndGO93WucWwBlu0lte4ouHNtSg4yQFm6Yx95LOYKo1xrhySKMFF4WfAnybNznWSRPmxgqOHm/+Y
JBdynJlyc8+KXvfiDwVHx1MT99Uzi7jvaZE1X7vOwdG809QHHDvci8dNv27YGX2Nk/45VZvqFY54
cldWUb+VCdb8t+IDXAYCFuyjXssOgOebj7xLdzLPCqNxo6IzcQpbuOYzGo4HcaVEw9qmRBBblL7+
ZVdZrRx0WR6nuKnO15Ixfpz4Oi4vX3U5xI5/8gDC3kkrUF3n3KCIFeYxax0vd7bTEOADtTRrWV1n
qf2181TtKH08wrwHV9fTi5m2W+malmUS21k22bOBo5eCAJR8STlI+sDupmcnUZQ7+bbXvyAIikOC
aKCBUEAamm9CmSkCP3j42arnInyIKvtNyDbSwlvg2hqyOZTIGfQHfnFVjsar3ihUfgt9Qk+kMD9J
uqqrKxDsFJjOksvyY0/beCaynzJqUcM9tFiYXzNdJbYO93YJHHkhyciB3GObOclL1s3ByS7CftWC
CiL1prCL6gsU+krSSjIgTYAQ1UvidBfTmHiJz2r9Yo91SC0UVogMSliyLxHKRsSOK9hB0W5mD38s
CXeKeLr3mvF8u558ZBFTvlPQmx2iMHs0ErLcQ27OiGUn3quWWPkxjnGnk+Yix31Gx5rM/DJqjpX7
2OjlQVpy8My9Y+GZJw1qpffIUs8P0rJsp8Uwq2Z1tUy29Cna+G0HSHJpygdP494yP/Vujkz3rCbq
vi/wzVhw74Ao61jdO1DLt+YY12usf02WW4WNIE6j3PHTpnoBMalAAC3D8aZrkG9oYYkpVQMzta8y
jEG84jQs+Dpe4I++6riPjtbm7zWc77RQ3ovJgh85Wp+k1WdzcWdYvb6WZteFi2Mq2bdr7HLBaKzP
yOr19304l/e5gi0m4l7NtrVjII5xjqVgaIwI7HPwyrDbWVhZIbcWTY9WG00XnSIf9SNWOhAAyG0A
XuEhQBP634+mpIq6WvmvphlpP4J/myvBMtrnsYWhm1lv2dpmF/R000vjW+nFrWvzPKkb6Zae21i3
BEgf932y0zBtX8nob9e4xQFwy9Ab7vXdb3GD2oDGV4Z9FipOz1rZjmcofFOzbzWKJFL2v+Zfbp2/
gE/00G72VPjn5QHahWyJkS0QRkfZOT7eIdvB8sPLMGctRnU/Wvmo1tKqVC9BWGPclki3XiB0uRvH
seZPQz6fraXcmubaS1c10UfuesPWrbX4XCjZtGlc83u/WK+5ujlssTeHY7Q0xdgojuvnJness3QZ
UN0uQWjcy5jnhtgBidtOU3QfjQLWtcMHbXY89b2Ayn+h4JyuOn1Q38sqI3OmaOZaRrvGsJb7KtzZ
Qa29V6qBoWnjKAcZLcOZt/DszudxudSsJQ+Bl3mPMpglBy/t3befH9fDKuSRfpe5XoAu4lB+dN89
fVDe08nvH8gofTUX0f7ZwpQxVttuI01lMjVY0yWI91YrPpxu+O5YinOknK1syzG1N04xUHqczRxB
6E6zWe5NZb8Kkbdl04kfIc6KZGODwN7o3dEgrwfUP4NINGCCcbKiDrpQEI/sTZZTx2sxXWnJpHme
RoGs1D/EnPVq3gqmtd7CdrdJYiyfJ0MjUu4sEJUS/1V7UcfurPNecgvuhNujXaTB+pfsgZzKYSJ7
cGLlvZKWoaJ3sZfTRKn+mkAXXq8iXb9kJyhuAeO56hbbPHw2LR66T+romk9dhhlypqv6rkwbcON2
k5Pn9xLneG1nTnrXtbN2kei+KxsYBeugBuW8dsoJMbPCuVxD8xY4TNlSR5ZYOSB5Vew8Ky8w5eTT
7Mz9C/WSr6PXkqgJ8UVHuecSe2nH8i/ktagGmX7QusR9lJDANYJtxFfEy9dyHoPlsBBaDkNt4ou6
XEUGOnf2FwvK7a1L+rWQhenWpzL10U5xtYMzEPLnVPMTDp3DSgvwAwrz9E4isriqdvwegzsADvNT
omLgQm49//+JCDPYCVHGhttyNe5d1dmkjgaw5XqczCg6Wor28gva5XrKL2Ff5EZwuqJd/oex89qN
HFnC9BMRoDe35VSlUsn2qM0NMZbeez79fgxqmjqNWexiAIKZGZmSpqvIzIjfCIwltXskpEz4ZEpx
4rGffrEN0GgW0k9/txEp7sL/uy0sFNKbvPuNvSnwHp/cPWJl2rWureIUFHH2hWf2xyQbcdjW9P/2
athrZaZiOs7p6hhU5vwwlNrHJF2xsqsFk2Rl6iOnVZ4yEtQbR/9XHr+20P+F74+/ZlbvEuT5+QYq
DzzV6oMfltZ710OJNg0l+FtHKpn/yeTJAVA8VGXt/nA9RdlNXlC+5T1vC0A4qNOlPhL77hCcsUF1
nmQl+EB4jwSteh8DUL4vQ+33cpjqF2E3p0sXgiprl1h5S9TSJS0JlS69w5qq4aMsXVOW/5GPuE/C
EDlJoiqXZFdvKfox5/NN3YkN3No5J9GPOG2dy5b7Gkr+0jZPT4FX3xe2rw8AAO0IyOeqzYG3WnLG
zPhOS/v5d967Ec7r/fwQZab+7AzQXGUgSqIQor+fvLpNRG6pVg2kL5iR+jidQyz9lg2om+UQmc/1
ZEdfW04KGhpUu7YpYszPjf65nvuLsE77hXpa4MxDGvtNeuyqeksp5T0KD3VK0AmBTl3fy2A1IARQ
ZaZzkolR50Rn/NYBiy6EWJ6+7tXMUFyTuchx5EfHi7FVi90/m0iJLmva+iflP22tT/3re7Ax9LVv
xdMJzJInxp/tNH/JFYhMThuGN7lEkfKtqgrrbutiGxXepkRD8CQvQM6gBwCmQi08dMo3u7jCUE5W
12b3yWIoJ/29U/xt+zzOhtlVj3OheQcUVuJXuWQtD7skieN7Z8nuSF9qnK0maF+kMQVaeg0H689t
zmQOvznQO8J/ElQSdoOYdCml9lWDaPgW6SkVAug1CKItJl2mVQJ47HhMLa5c8FANzGyTjszfMppO
FWQSw0ZNgrJnK3a37OUyIJeFi8rKiDqt01t/pcZDtRgCjVUf7FqrM39TnWg4ghJwHlQXLo9eBN0p
C1vAlpH/iGacfkjjejrpYwf/qKuTJ3sGSra05FKkibHrOioc0nSM2LuH4VjupCmzNFt/VprEuUlX
b4XdnVu54O2XRZQ2qrFdu0x+N7/Oml2/uWpF+qbUj12gT3fiOpm71rOfKcNLOicVlcb5LK6TfpuM
91pLwUqaVQpXr16ka/+fk9wUrt60lIm2STlVZ15Vurav0NnHJRf8g7hPo4AWXQY9zQHB13hTe03z
BmnbnlHC+TV2aProMqOSuA9wSnjrQkti49gkDeTZPAkRb1UOKqi9Kn8GougeY/QXT7Apeh6+eKUk
LoYhd8I6Sg28xNPavsiAHbbUEzf+EfXH7KRA89x9Gvl0y299XzTkQ/3M+nfZ7WepNWadhjuqSnas
FWACDuf084p3N7Lf+jm0n8sBeVLfSE7SbblFfM38cNwLDD6dYv9gN5Adfk5Sax0z0RyDOm2Of50k
UW6KapZMisxK26dqP15DBwC9NiL4iu0JqfwyeasXfl6WZ8bZoNT60sM4Zk9FCLILO43C5h+eOhj7
BjPhp0KPeH7rRX4yYFi9973326AEzV+8m8ndddNXb8TgN6kb/VpGBia14J8OMX5Fvy8/mKpcd3ZK
XuhOlsBh8srsaGnq+D71CcYDFUBtfcyRyLOxeMkatb+X0blHAciMAv8mo5Ua3Dee7r7IoH1XTmOL
zHedvLIXv0iIWTXJYxijteUsy89Zo93nPkc2mSI/POxUfV+Z+dl0U+NH6SOnvphSulb3d0Jh+bfC
zVFx8R3jvlPwn4oh3B5+hg5T6/zlE+qQNfnPUCdXP636MzQeuo9VlX5YdPLsT6vmaP/qelK+YmRR
nPQ2V+7ISuJhDWpVD6PyHSyVccVW3cBocKi+Z0lHVjcM00c0cbI3DICeJH6bHg6EoUb/n9Nre/yY
bphWKtNlWd9z4FolUMKb4pC344fGiAiHeEbnYuSZvkmr0X3TAMlCSFQZsDa64SoDrT1DUhqLFg/q
iW9gL+2PQBz5UE14+zRZ5vxc4ZcfqeNKeghAw62/i5lB/Zup+O/icaaaHpkt6nq/3iZjMeywojUP
Mp5pSnCVu1nXP+62vk+zZdhz0RT4eF+Bmz1Ubj49Jn7gYcOsHaW1XSwg8o+wcctjahsTTyhiwQrz
HZJbp4I9aU3hhc/T9PhpWuwj7OEOZJqBSsl72B/RqPFQmjhJUwYEtY4h/eeB9b2cN5xNvBSG0afz
qnS6kemftmVlCXdZ+/9jQIIjnnKjlynXTPerm5KyQypD/V5acsnVgvLqMiiXZgp6bNJU8/DLQG6q
1U36EhY+I6n8hkwU9di2gGmzk8l9gdXK5MaoLS5Vr+2y1b8Gu6DMtbW3GJinSEuHcb1OVuqqOcHU
RjpmsaKV3QTySYuJz7KxyHL+lWojJOEhGxDpzBUng69TN9hea6m/zuz9Irk3h/4E2bahTIcvjJjD
rBYwPtSsUM3Ce6fqM/1BhlczmXW8LqPHDoo17mGpHgL1z2MOnhGmGQaZzStALc/e+x29MlQhUVLG
uD10XeUDB1nCJVAnV3kpxnpnjUNrnyS7bioNap9IHZwk4w46eup2ThOpwJ6XxPsWlPY2QWHuFDj2
1r+nlZIgU2NgVhZ7nIbnVv9ta4q0tTQzDxKjvnBatlGRtt6aq79rFIJaz8mjIKlZ5O4r1Nb03X21
7aF51zKne43b6q404+adPHyMdbb3bR1T7eUXMVX+DAZn9BMuKTURElfMbAIDdMI4sktaRsuRjIui
D/2djJaJy7PPmdg6LKO5gQlQGPrdg4zCJnlHPrFHYIzBRYJefrHYKLzLXCvDhyiX1GCjrkFuM/KT
49pchLk+NLqWEac0P0bKSAMFyl/60fmrkNc2IoVfWe0/F5KRmSznfvXMUmKY97ham/rvnuq+TLZt
PFe1Wx6MCV1JacJJMp+zxnLPMUo0O2NpyoCaqh3c/j+lsYVihfoOfNW5l65xtjBPtPGYscjwnYH2
+ld7cP2rbpUIKBrxADyCJBjE9BEj5KUP1c+LapV/of6yFyCPquTKlcMd4i8LgCedEe90eg53SPQY
X3N7/KO0NOOpVdvyt2XSULXN3h7b8s0q1YPvjsXvFVjlvYaw27J5AJZHhfikcyb9osZuuMO2x10U
OAiZ7I6cKW4u+P82rzB1OFUiShnBLD8W1dCf+wnD+QaBpC4s0691r8TXOLbDg/TL9AQGTe7EOuLN
zaK4HI4BMtQWcmvY3iJm5qTzu+/Z9mNf6fexWmjcAPbzBy05a1ECvV3Stz9HfVBlb2j1Jud5GZXg
wBobth4jLV7IYRxDcXpX6gH+PzdrD0Nhs/R8jhkASh/7VMGJJFPGZ5I1KSUQXwMeDXmEcz2sr2SO
v3WhOj67lZ/5uxp0emzo8U36rIrSBfCXa09e7uj4hsoG5t8q41osM1H5ZHN72fpjnhg3iJIYAVOG
3PodvztMYIlmLNmDDrmuLDGTUxtwek/zsUL9RZ13zQJp+Y+IxUbxxcfHYovQTJTA9TTUEPbNqltf
o33wkxgqhM/EL/wj2kb6yi7d2KFWHPypRu10ERKp9FO5n4DF5OFjbBZ/Rb0+/87BFQJVWRXPRtAr
D0GsOHvqWPPv/jBcxqQc0V/G4MUwUu9UW0793dXHnQQoIXbWZVSHV1It6qsWxE+dnNlA2oDQrqru
TfOr30WqADJ7wxZfyV7KmDKYb6JF1y4aBoPymjih/kM3A+9Y9qN3Qcr8bvWxTw3q55Sdhj2SE+n3
rAPCL8rMZAvN0vT+sersW5+ZzbemRUAiI7vzgsRGAqbNguWud/Y1VrGL6TzPXhWeyzFB47WY0V6k
5PyWj3p9UKzEPoXLedREWuy5UkW1ubql8dAeO8s6w2HGBNob/fnmICMCRRHuH3Sb/2y6rX4aeM38
lgAWRZDYn+8AwCQ/cqSkEky4SY+mbK3R/JRuPowhdZ8fv0Qvn1EqrG8KBNT9kNVPqhXifz76nQe0
g4f62jZNzmKYYfXnDYARB8VRxwnuSbqa0QpuywKZGiu7RNHVO2/Ss+dgcfsEsvbF7fjKplqTr12J
3vdnd0Ahzh9zKpJ8OxOgE6jqLC/6mBQgTjTKUZrbgDQjFODQyPK001A24VPM5maHbRHUY51CgZEB
ZZKmW+GSrST69IAXhfE1M/+ayTa8e7l2tO3AahADijTk3qFPjlMC5AR7nTtpWmr/0Zcvff4SEjXq
USfXdxgW59t2UHy4V+gLuIllvkkfsqK10riv0lMPLg/SglOiVYTPWt+HD3DB6nsbuBmSEeX0w7Lj
+zYewrvGpMr33gwoSOgqvq+AGKY7hGwjNGB1dT8bcf89rJPnNAvMf8Y42uuh5//pjx36XE1ofqmU
cjz6NkwTwzGjfd60eHSa5WOs2riMUZpIdoFvNFfPCfu3oDWt81Cpxd4vQUbvB+CjA2j7lzSz+zeo
n8bBsxwYfyFslCFEJ2RZysdLfDf4cCE38kBkB+4RN5phL8QAGViZBpPtHANn5NvEO/yWeeMeJXVe
W00G6RLiu3/91K5Vn7KCndxJn1ys0sMrK+EDopf+kzdbPE47q7wPrflHYCXTs9OXPHDdQTuFpJ1u
ErGG1ZxY4jR3sZolbrAj/S42VTyL9aC/Oj0q1cvnUT6G8vGMTfYxiZ44JPD//WiCOeuuWZM/ScTW
78aauotB9q6fbBkYTCu5TvrZi7R78urBrdIX+8lsUacdQeBRjtW74UKe/1765JIso/8VMlArfACR
zlYxplyvFo8rh0VDPuoBnN6u78I/IOhopzLSy0URJ/gN2XkPfyMStDFizV/6aWEH5fZ7uLSoRqav
LrQkGZN4ffzTRAv7rQkH5YszpU85uv5PMuQ0SB3kOurMEq6a1NvtIfcA/LOWqkFjtRdRPhmd7Cw8
u5lTHpSRTOSHoMg81SHKSTmGDQpeLIdY7YNDBdX4huK/sV4QTMHfTnGzR3woposM+I1q3LY4NwQ0
a1Tq/Rq7zQ3a4q7NrasUUNVSJQ3k+Dx4loqsM8Z3ddaCylAdh0euCeya7jFq9dvc98VOmjPazOeo
w2ZAmukIWFMZ8xyQRqY9WjbYGr9qi53s79nmIk+TkgecbIjPa3Pb4H9qfzofrLdwg3AN1q0rllHJ
g1zMNJqanTtWFILaFsEzacvQzBuJSmfvmscqdsw7T0shy+H6dxW7rTCCsQTaJ95Jc3DgASJa7lz6
e3ceZ4y9E/MxzsvA2BU4qgBU4n0jnUHMSM1p/hFoRXFbTbNHUjucgUrfwcTNeQkXKeFpqSXIXSy1
BGmvt9Jbiz4wuP3xbpmjU6o7fDCV4zAEYcHzLsfk871GOeTO8UvvmC5NXJjTgz9l1WXiS/yOQXy+
1KnmmzT7Bi860FKvpYsohNfgCbpMmuy6egqi8IcEQbNHC335ASGicJcCpPPJAw6E7UiV3/QG5dh9
1NQWTIDuqyDrlMEqD33kd+ce1hmqL/5Hcxstar07Aw4N9nlS8TKYvNo+y8Yu0h/QVNGf1m3dMGjB
ni9gfSd7uI+NnNOfrbrrdjKhX7aDMsDU2EoMvk7L7g8cQLAv56SGRVYVyNSw+z77JHJ3juwYXZ5K
T9N0ze2aB1nfUI3FvRynwO5gZVNyJ2bmpj645EfAIxhiZ079A/+FIjg6ahowtY/OC38Zg9DlR8hv
kf9TQ6F9Xn+IUZAtdywszeXXlF94m7X+ohiD8rD8k+9luf4dEhX0tkUBNjTXv1ymUxqLzp7VvKRm
d4khIvHCXmTwRBFPJO/wY9glUN4eCnj2/+rjLYEc7pVDpLjD3gDLco6cziCbWiqIgkVpAAXNUMpL
s+Ait6b8c+WdY66jgpPcmjK6Bdu8Qr+6vvuj8yoHjY7m5Fsm9hqGlZzKYfb/AMfIfg4YEURy+EO1
bTaPKNNGF71y40vRDdWjHrp4FcSm9yVoHaDSuNdddD8FC23DHDcTN74JdNS31YQnXJrcBC0qo9Kc
F+xF4DC6BVuB+gJxEtvvxnpCsL1+4Zj4Q049LZkKQBtBdrGHsvo+2PfU8Xi3oQA6HKSrxHtzZ9ix
fdGV1D1qndMXd/C7MMHNKHtzaJ+Y48MdnGp8a+SDJZ+CdDggWRt/fAxwtnEpPOXzp4+xAgqYQxnT
tDo4hmoB9xz0fRYerMpJzskEFp7XuI6sFvsXpMPmgYdmpYOmQS0JQbzuoTb1G2iH9hSB0F9PM2qU
AgUklw7F1K/889qO8y56BCtOQheU5donE+EmXaPp92wRsBApi8novk4doFJpAaluXrKg+pqPcXVd
5TCcGiTa0vQVLb0gDqcC2EFoBnB36x4ypVR3ghj4FTwA8gg9Hrcz5qM7oEIa1dW5DQtQ4X6NLUmm
K+qxR8HuNWl89dWBsKu5Pd4hS2soeYIpho6SXwFcZN+GdbfjSa1cAoogr1FuOo/LejlW9AdnGHD0
OOCdAMAtcdRnDgdwxrT+i1ygwJ76WPWepeWYlr5TYle9l2YwqdbRbCv/KM28rrr72Zj5Dnvh8EVv
muYUD415r2MK98T+N9iPIZluoGEJGGf65AJgUT8WkTrsNU2Ln5rYxm2FbeZw6aPuq/RtwYGidI9Z
zdvcsnmnD8kTsOrxfp1EfkB7SLC9E1RRP47mfWEpwcoaE3iQNFeQUWN/Hm3+t9ktzRLN5H1uOOVD
4mvJ/E49UzuicMe7XvHJraC7s6gZ+c6pXDSXtku3CDQlYGxOAMp63l2MKmpNiV9uzUG1b9bjpx7p
llmypjrB19EGihuQmcEDZYl/i0Lbu2FRpeNgUlEXlxHpTBWFoDpBCgNS2NUo51bl60R4G4XDAQiR
Auym927bOjJqqmxdeSOjQ0bsp6XktvLbahc6ZIilKXOnsjnbitHcmZMHo85pkIWkjmCbbXZpLNs/
1IvRkj+A3xlQWLjXzZYz2zRG67N+fYCnbbfnH6p7lG++XNTEG/halONpfY9FXtDxeKV6G4X51w8Z
fY5B1q00tWwPJjc/dwtISS6QKkn+zC9p3rWvSeUUiO3r8LOXgISK3UPV9S4l0Tm8VJOlvFptmyy5
oOzPQNGfZ/B971aRx3cFwtlp7rl3StQ2t5hz8HFKbRMchmUvyin973bT3a/PaT3GEzkLm78anFhg
77JG2KqLT73RPHUpX64hUak92Aq29w6qWFUSY1WsYh2ceh34UMuFQlan7n1GQeKuG3z1BS5ei3er
l/0YjOgmJ6gWDYvCJC9i6eDCwAx+V4e2OSpJwN/mZNPN1b3hHJhz/TADz5m7+jS1mcGeGLT4UjBZ
76QpA7/0lb6toH3FP9A2UCm1z7/8soLMo6hMe1t2W3so+bG+mZ63QVlGUwf13mn+KQOMjbPF8bhb
3I3n3mvvsmlAB/d/+vtgZD8pIYWfLXKD2RcnDqKb2af9ZSZDzZaQEov0yaXgPHiTuzT2DCwHh+/S
+hS3hSgD1dRErdBG+WWZbS0r8JyDrfcFeTt+8DbwS1ObWmPfOUp52AbUYIj2ZpKZB6oSPkiACB11
fITQvNBRLdA9814G5KLCUkAIX67SYS2BcscTprhWyGW7k72Hp93vLZUDdIH9OECBRUVn0+iQu/+7
UIcMI/v3If2xzdumkPqO9mUIJtWuyr1Z8FkPGjRDFzpfQPL3xXQusZKg+TpD1YssM79qsf+7tKQ/
1FX1pCPvd5A+ucxZ2u6BiUwAWVlH+jJ4g7I0lnzBznEBKUwny/Lde1gE9dUvKQXrM4cBjnXmo/hc
eYB5sBRJhpMlI6Tto4dZVwGsXjsLu5MqfjRLUgArvjhX/xnHjt3swrJPdX2AAe23KzJZ8535nOmY
sMgopdziUfeUdWa8cPij/qZFlnHoy8I94NfVP9q21T+idjk8mrH5t+Na+Vm6zKV/HVzC0vJY2lqw
Rm4TezY4Z3Usv8kKms9/O5nkU/o72NmcHLY1lO4d6xR29MsZaj8pJQIhBpbFuYVeSN74Z23SwIAU
akP61XD3hvEiG8m+MPccgJM3OTL4fCil5feKuzO1wOR/8ai31T5AcxiyyzB66y11fDS2pHe9bWJd
P6pejaLxFkWZsbmy9ZzORm8U+w2G3uV6f8qxVdgbGSCHbUDPMVcKy+rWht1br8G3k7Li0DrQbCY4
q2qor9JpW79WGd6DEmlrvxQDpZD4s1+62npE4bUE0raVanv2vQ5UHdzAMv9x6596qilAdcbj1ich
Oho1gHuU71u/55IgwrlE43u14GPRmdeRTcuT77aHT3JWu+Ot1Bzzas6KcfTTcUalNH03ySL+tYQu
YJ9PoYOfWFcgmh+haJC9l4VhS2gAsvrEN6Ps3zHciyuteBCsmSDS4NPcjU5l3/63y1TYIgjyTPot
1Vujtq6fEzeQ2tIlE+cUO5Ww7svjNAJH3U3KWF1GVX3cLFAAGo83URCTPi+xq0tnTXyaqROvs+RW
LlUV1ZfRHx7rRVNs60+wx7jCAzwotZ6qO7/ow8eZU9ehNcruc6e7jLiKGZ6jPv1rjUZoZ3FRXoS5
/BY+NxEeEKLHMEoRFJUJy6X10m8a2+Dz1h/7WX8ql6zA2AXFbW5L0E1KsZ8a0usH6fOSeDH9BKqw
b6wqQhWAwLUzq3nh7IoJUVOVSYGep8mdjMtlCEC6Q7xBTx1e7m0b+JhtVt45H3yoN8E+iYLkRr45
uZV9OFL5/dmOXUzGIEgUu9Yrk5sMjFYIQ0Fu+y5f5LRgaK0T6yVoypO8PejLtwjpgoufwglal3Tl
VmmWv/N/fiy6D3VW1Pc9hejrpM7ZtZvC7CpNuZM+tijoQf1XDN4Z5M+NFtwzC0SjQZzcbivoruYi
727mFLtsBMvnQbuqfdM9FikcxyFLkz8a4KVu40d/Wblno+Gjli/USZoLidz8ztYL/UvkpH9JhJ37
11LPkm9IkaNEwx5Ich7joleFLA4+XZyp9f9tqksTFMbHqGe4H8GGXfcXlEJ1vsORq8dHDdT5vYsY
1l2ZlwPwvJQqW2QEP9TBuVkWKemoVfY2emN/tok24h+el18qDMuPU5d6D/pUARRY12uMutz3KkBV
N11OUzEauiK1K30cqCp0HJaT5rjEKBXtVZd3CWxqUALSl0uMzCF9hFX6KrZqUZ7cp14TKgdqkvoO
RKBy0pfTT+RXnI2Wuwn9w2PiR+5HoIHc6FnVpz/Z5H+ESJxaNPot6jNggFZv7qRPLjGn1azt86u0
olmHftqk9rFtodWNYKoeuihiv1G0F+xgMHX52SURMogxSUZZ/DVjz3PKPMs8zCN5hr3ZofxpauNL
ubBuxqZbDBPAVEId/wH9SN9HTlA9Vy1emoOK8IHfNdiWRJGzD9LI/U4KFZG9wP8btN4hSKaHfFZq
nLohpoZFPd66vkLBUFisMVpdUZk3y5fu3z4JlIsy6O8yd2O8rnPXZTKEUJaV1bnk0wa7bC84DEFs
DEn1gf+UPk4MDrt3+HOgOTZIx9aUO/Vz1CdkxxaG9t22jvyMKFlI6oM+Hz0pmo3g+S+cWGxOG/zB
nRruE5KAV2ltfwco2/keTvOfkfkQ6Xrx3lR99GzmzdcsdouvCfnySwBg5gDCtvhqN6MCEjeHIL00
O6uJdzrnkkdpOuGNzVFMec1RdmiyIoVnRdadaDVpk4VlRG2/8gxXnvwy+0e6e9iMp/FnFLJEn6K0
If4UZbdkgSPPm77xAryBSf5YqzOCf0T/aV1LH9VTafiYFVVG9qXAmPVgZmF813pVhgKZH95HWeEC
KGe07yrnxcOEUQaDpSt123fXIYdTVn+3wCzuiiQf7jqY4F8acw52/aJcPo0hmjOx9g2yenmc5yp8
KLQgAjLW8j/KHqffoS2soUgFoBia5ObL1JvAQLvGZ6O2bMbcuE931VL3gq0JmDpEPHdK8Wl1c5SC
i38CdBZxVu1fiiQMj+PgfdzNP++20e0OiaLhZQTVfvz/iCsmUBC8hu/8zCz1r+4Y76kKTWAZwX6r
SEDsY/SMvvda9rri5L3qbnbG/p98aH7UCmZseui74CoC97lE7x3fbGikWANE6BayTqGo1c7MFpve
FnOOXd0D433q7Le1yNxzQrbMrkU1NGkeOq9rfkNe6MTOHuPOwezuerPWTy7wuO8LaKmtvOBLhDb1
za59il1Lv5rOvNWnqgJOWwwXA9uUl3nKH/Sist4NN1IfUGRfBIYN8u5TMZzRNQUdvDSx+YT1ohTG
nQRP1UCV1saxRUaDcnzN+7B7lkFTP3X8w783fYFdlRt+QVZafTD7yS3YCfSXsXd4EeWe+mAb5txR
IgftO9e1UrWHAvLS9FeQjPUxUNVzUef6qTVg86UelloQwLRdlDjZF1uzxtcqz3YyKNI40GB+twIy
rNKleeAO6zngBG4Gp75sqm8ZRze37qcf4HDZSvi6dSU30jw148Rxy/WDkwHR5LgScMaUJDPJ1LdN
S0ToOaXVU3L/qS9CYuyUI4R4/1kwRAKtPhv2SZ8a2OdYIOWWi8zzU589DIVVi1M6NqaHYmisL4at
KdfBSktMKSzrS1438zNygWdpKRFdmE8XUTe/SY+axV9UnEABjTOka4ilOHZY3MtaWk86ssY38CRN
+UltGEF3wsqOimKc2+pxoly8mTQleHpmHLjAzhVZOp+gu9UPwKhchNMWdSC8c5d68TI+ujUq4Uun
BMUKHJmTurSlU+/ij5h1zhaZpzaJnjm5w1svuaa93rdUvLmdAz6PgAK1i96X8dlUcpoyIhcvt0zv
rJm6c1YpzodVN1/heGAwLrdQkmH2aT0+2nFWX34d/hS53g6Ro/B6nKbd2vYHY76i1TApe7n1K+wv
MPG65NZP20tjyIvwUKQ1YLdGR1FvKXlRZS3D1UhT2nJZI+W27iGumc0c74RoI31onrrNCemCfwkR
ASzuFYPWKfF8dqfkhyDFfhEO0Rt1ksEVW7aN/hzY4GfbYJi50zmN8x+rlaQsLHGeomPqkrV8DlCz
Ah/Etl/t0P8kf6YkR7dJ+e403c0YNfNJbQPrCaZaTvKpfFwjdCcJTli+T/stxNUq82lbCrWDPTCL
gzVnHOlHPbo3yTHsvEnpvziDkz7HxXyRQenqxuLoenbzUsVz/8ULbGRiPIhVMjgN2Xgs0C84daM6
PPY6xDPTXuTDvCQ8Sqkb/9TiEegryYTlzkofgjGC9rMPxtx5EpeV3gMWM5STh1AY+mBivxJ4JTqL
uqef1xAZ2HlZN9x/2EBMTqhdesyMRXUsTkioF0Hi7qVp2Ml4iIugXkfVPn327UF7KSJFfzHLhXvj
/Kvv7IeIPCxSjGYfInO06DtLs5/bCSM+iKEDZH90tpGCDvOjSEGvoRP0F4D40zc3RKrT0CyfXCRh
v6y4hOGBNH3bhKVLDREgI7b5vqGyng1KdTMtw3rD1iuBZE31SGgWfYcwJiox62CwsClsd3gvu7K+
SYDEgwEEQLvQMpAwMB+9ebghyWy9SZc2kTjxtHDXFCwdLjgLvtvTM1RCE009VHT8BYkhF1PVnEuX
RH9vXXKH3tGhMTv/Ji1Zo+Qn7S1nYV8sq8kA7nvOxWqUv6RLwn5ONyYS8+sPRhS50Mp6hTEj/GSj
XwgnVADJKw55QzOrZVI9TPrXT8jkDeCcLFBnBG1Q0Pfr7G6du2Gdk4wCbMkHA4gUWd8kf4i0WbsW
pYciSbqkhTXvmixdMi5eoF4xg4OXNoOqW52s+g9eGdp1LZb5bv3ll2ZnQCJdR6sh/9IZTnJJR0N/
aTpYOOUChpfaYlnx6Wqc6H+aNbwdKTVKsIxKqbFegmUuaoT+q6phgQy4DYAFBTVUG6Lox5JCgXkR
mze1GbXpMNltzu44qDjBM6Igdj/t1jlZ4+9RwdUk7bLOydhZ7cOsRgT4UkbFm2SQkr6DoJMm8Wnl
VW9tyUVJjNzl9lTvOXVFH4HSlokyvGWuoFEDeJPUkZ2SnS1dikGr/JDIEfmq5T74mpvfIxZ1SkSw
aPDU14XSezZElsi0cFdb56HFdgG4dy+pHUnmpE1rwI8su/OW7qni8aMvtGKOnZq9fLq6sDsr5tJu
fo53mk17W+PX9spzzBARs0PPOJUWG6Sydd/9Dp9ZuYRkwx8VxXUeJz18akytvseaDh3UDPjb44TR
ytHVyE9LsPTJXVOQXI3Gu2263K3rNoi3cFSsT0lFUhHECj9MfjTqZO+91z1lg2riMdmUpYFRnRWU
JPzS4sq/VnGVu+1S+V74MfxLTG3XjAS9ltz3i8jissIWYkSYpOlN+iDvpu0F1bXOm6oGxeWTM7KM
LgMGSZzLB8h6AW7/HMAZ7t8Z21IKoAiZIe9FdAeKc60DHBwKzceVPInwXe7S3+YKjSjyaI9Ohxb/
nKr6K1Z0e60PNYzh8suSof0ikVVDfjCZsxdpgcT5mo1lvc7DUASdcGRkrjKIAdSAsg6ajbJqZ4XO
we0RFZBRpULA3ltwUdLUTdShExPF3UJ+oahC8EqvOR0uTfl16xnV5dCd0XyK8gf4TiCNkGOLr51v
QDXI/PnfDrcZ//ChFZ4+BWm+Gl/X9hrp+bxx91ihxeS41Grv6Ln5ULWj+WCmGPNFFHGKpaUpGn8W
+Ol/byVGB3+PbnQbHaW5TZ6aMup3W6cXV3vABsFVutbRLVpRgfopnsbH/86ZSFJ62K89hI7aIx7n
9+vd1mc2NXwmJ8UoOs7xevu/Bspks79S4MPBaFlpQGjkMinNhFp/h7CUZV1CkvwTshAJvgyWPayX
n6O+xmuMGhUDsQSCBL3CSH/gAWE0J8RCG1gtRfjm2n/oRay9CDy31Lr8pMLcPMiYXLzyT3UJkAba
sB8BEh9o/W92SLa3PSwc8d32V7d4sRzMLsMXbvnfAcoW0ePtf4UEustfJnez7u509A3ut/51xtbW
huBQB1nyOtiuNp29qa8ubT6/9MrCfTOax3Sqs29phjNgpAXeg+ME7YPbFvWxmPGyLBEi69HG2Rv4
jt9K17Je+8l+Q8DZ+U6pNQATM7uXAb7/Vwyqds08O9+zohvvMiol4A4Is8HVeTlmN12mafdwpDGp
X8KiQvtRWKhPonf7f0g7ryU5ka1tXxEReHNavqrLtVfrhGg5vPdc/feQpRk0vaUd8//7hCBXJklZ
INd6DYlMFaUjMR4qZ4jSYtSdsM9ZDQYY8NYN7m7Uml92m97xl7mEWI4I3qB14JvDX4feojwA9euo
k6WdpmMk2MFD2GhT0VyS6x+2rLoXxS+tB3JEJ9tpyvvKQu305NmBC5MmMY9jAroBuBcM+aEPH6sg
tReaI2drjBHH9CDjLby5oRNad6D61WuvsroYIFa+hlYUolSEmy0JV+1Vqwt704BUJXVN0+u0bmEq
uAN1oUFJjZv7egi1iXdPStdvbKynQoTAsJezMXL3FlHO5zU4pBcQ9FpURVlyOt1bt40WXhwr9nYh
pZuD4tvGHfi9aOuCFZ9YJuUK8U3rGYGOGsVlU4IblhoriNEGzyIt2dNCIfuFhAuOYGJXbMJKLVgj
ucFqjoljAsvRFkVhN0sXo+hrFynqueVKNKNlxV4nu/6qw0OStf1fMNpWKdRzh0i1CM2QWWkIg1/G
og2s7wvwBzuhP+dlOCY7/nCcBeuGYFK20xtcdgak5nGtb015JfqDwgUS6Vs/PmjciWY8hsk6GUoc
WGc4iAB/OCjqLcF4N2vRFJvbmKHxswka+F6bld6SyAFM4pvq0p3gG3EBWDpkDS0ESsUmfY1TV77O
AQPoylC0EhkN5FCF4ikCD+PSd+Xhdpw+aaICdDQ3qt82cGpoiliix8VdZEmPIiQOhW/4OdFDZIkS
D9S4b0svHTL0m3Foqo1oNio466JFgUE07Up51hI3uIqW84Dgsv4SuUVzTZTmsTQa6SWseucg5kMs
BbUyH1H9qLsfq1b+Ou1kmXfb6f8j8l/GeF1VfwrIoY22hwZ/WLyYAADXGnT5Y2x06dGOAvBhgLGe
K9v/2jnI+Gtwl1ECL740KWXxUXM9bI1a6ITeqO7cqkEBOJOqpY4283vOL9svouZ7ULqfSzttzloD
6nqwWYSHtpq8uzC+MXfSjItksoqSAwvQCEaA77JnPrvg51G4atGjsCfznTJO34dAX/VAyV5Nqos7
A4zstkDt4U03rmLCUpKttT6m3R617v459CG3TSfKZc1D/aRs8EAs+nvTAZLtIBH1FHn9vjY1c+f7
ZrUY4p6lbNWA9mkkfS2+TvGbEN8ui+5NGjb66fZdT78VI+gahPJ6dTfHSj/y1vpAFV4W05V/T2+M
I4UeN9jf/IfmWmPYwfKyR2UrKodz/FZmnHq7gUSr6PUa/QLsKltVnpyfhtjv12Gc6U9Whp2frIbe
t4QMIxck/cdYxVcvd5o3TdXlZcrD0z21CpDP/EUOjalHy0hT1ItuuMnCb3X7yQPdsw6dMTkmRRIc
EbuR1rZsqU+ZXVAFLgrru7dCxih5Ru3k7ExJQ3fKJo41ulUBycW1XcfkEF07UW49KKrTtsTIZhJD
mQbNB5InauFSFvp2kvWZS3ODY0b7updhLVF2m2tt+ZhTyprHiZ55jGhiAPtXMW+u8ImelILcAsDD
W9fX3lKALwQMI+EvtBrs1Oc/asCuS7Mcv3CU5w5ijEBzFJEMRtOMriLUB1V1GkjK4ZhnYabC/WbH
7cfDDyKPtpKuFOc0k9P2mxRK6mctUds1loo+bKxBu4pNDm/zpCbptkRC7hYS8dgaDgVPeMdgUtMW
IVPHSBnvCaTLpsNFR+FE9VZMyaUM8xB4aF7vWvYit7s1GfH6hMBVch0mXf9ucKtNS6512QR9cp07
/jlWdMoa4EAXc5alGKa0KXRFKRqPiCxOnBHzWzap53SSniMqJ7Xb1G/bvVb1xTWySbrHKA8+yJby
2HalcyidSk0XVuFAaqh6y13LtfzXrhhwi4oBt7E1yVAKpGG7EkExqHDd0lhiBZ7tY2Rfaj8CvqcU
hnvM7Ud4Vc4JdzTn1Ht45a60SVx1ULjpp1aOW0TZF91u1IpPYqBDcRoIxjRBX9p3XlkHGO9N4+Kh
C9aGxockxowQKbl/pf1BMlJ5U0JpnR5Sure0DdAGDZOvPXJYaIKnydVCDwI/Uk88xtxGCPCcaSm/
jsjBBC80YPC+1QafAktvJkVt54R1b/diO2gyEOZGj3a4gr6dXTvBJ7c1hlXh9M1e9Bqqtue3VTw2
cSNfGz38lGVB8AmXLmWbWzbUbQMjxp+CjEpw11mVdykLNTraZW+vdFbC7y1YOyHIJEF1Y1Xsw/Pk
+rEW3nhlEwDXDa0zbxpfpdB7bTqwsMrEQJaN6ENfLdXW+b8dhzdHt1F4FscB0MrOvu5dai+wyd/1
2dlUk+ws4mLvn51e4vjAgqYhUweyOfa+no6aD+2qRNn1ffxmpSjRdEqOnDvoCGfCRPhaiK3VtIdo
Ksy8yndWHzrE4KDLmi1WSNFiPmKeZXp/xyj5Pkf4QbQKSeb4YSzrfI+CWrbKSzfb49yISGYUjRe/
StXtWOXhXT609V0k5822xxcczUNEcGXeybMcYrFtD233nofpCRuSSU72pcBcw1uURnTJU9l7x5hO
XZgg4J9aHX4L2GTWxOWiVV3lcttUsnrBV25YSWqjrz50RCDAoVSQTwkkRzMhl02j7XCtdeD3bjGv
dbWjjQorCqfqxZJHbAoiqQx24kwiOGjJV/A4+RLwNBA0KYias8vrqlP9fAvFro0gRxXnqzDwRuxY
aCIIPyAWjQ4cj8fxADxsAtMoqvsVKLjKtX5qdRmrufmGh5XEVy0CyyRC4oD5Rhjq8avtRcVWpO19
Tf0RKJgNixYJQJ6Lxe68+SiuFabVz8qdVT+UkwyQgfVkFgfme2LKZD0ko7vXbdvYDqir7s2xsc4A
YCvWgHb5qaule9yhXKyyXX3vAYZKq679KqGdPS2AiifVwQCxxYTqKDutesBeCoZJ7Nb3JNlRY0A0
8c1LUmQBde1HiAsA4tsPcdmrp07YT7SBsvjQrAo/3TqympBRQFA9JD2/q6dLurguh5MpZaXoz+IC
P1/W57GiYx6L2tOzaM1xMTYK8JG0A7yXToqLfBLqAPjSJP64tApoVKJpKWNwrCzvu2gNsMAeYa8/
1KE8nFo3bR81Iwm3FvRwlOXpbM20fwi9W58NF2o5AvncSrFmXjAGW836uG5lwJgcTGdJjV+O4YVM
jn5lJB+KvqwfxvZlMPz6HI0eYsO6G+xI2+JT7KuA5qbY3GHywLMoi/JnrJ72ilQLdj6O34t5MDcL
2436o4AuNZlh4uLjfb4hnj7AmQSwqRo9vjnfveGfBoGfIgGx5nkyXYiqu2RGEmzMMVoMWWqhxPuU
A0x4NKjrPXkdNqbOGMp3YmivRw5kBUmZ6D7qGqtYYy2+FFNuXyxzbA+iJTYAYJSda/Ku5q94kDZO
NXgoCBjcPfa/ABLBocKiVQBz3VCLfoRy1kKbYIoCy6hYvRXuyVBaGHF046HQE3lpIwa5RRcC7yAL
ReFEKfsrjO76Qc714FBbHv+qSKbpDPold1HDCGoAVzMwTvxTR/E/Nuqq2FDd6LAv+ft/fXt8FV3i
SENBsjoyoApORWN5bH70Rt0dRYUY2dpyHdp6diswl1EW3UGvhZQ11ZvLDPErxb3LYjO6pwS0anBD
AxVkxe4qSX0gS39jY2eUbDw89JlqnARklsSSv22FzhiPspoCmSueLEkE2Tc5qm49PoqAFMvRsrEr
ZG6nfjcIeL6ZhquoO0F5nwrR023JmjZFbadoXK7jqDdO+pBxzxIhsYnxcJ7iouHh43yDDpQO/6bc
G+7mzdjmEMdCrb/LyiYroA7SNrsS0e48O4hxIjQfIfacXqaSlJ+7SgvuGssvwIEiPt6AmMISJvU/
+WnyGXBYx+f8kz6lW+VDryfdm29PDDzXix76chg2reIjLl83wV3ttLu60PUFJueIDU2bGNLMWWot
d1MGuXLrEDHRmxn2cG5wHgrwZF6JUO0YZMaoxG8z3Ul3UIOw2DKq8j5zdZyOO+rWt9KJaEdl/lc7
LLv0INpWAYJqmUzjRbuaWEqF3uI0UnnFZpApoehG675Vdo6YJ3qMYdweHCoIn/tq0iVBLvvaZ6OC
jx2GypI+Btd/HtRPyo/TQQk5vc/jdJDzm4N61LmxSghrlEnJgJeqpJ7J1C2LHP8TWU1J24csIhFh
8E4Ql1gTTpvGiQFsm160m2Me8EQEi8puJWJiAgOK1r41YHUX03pSxJR0shi1KCJUWChApGUj9sTG
SzQsG82CO4Yi/+xQek8GzvBXk5zipDzcTU4vHCs6xJB5ltxI4kWtA+ycYx9myasOYZG8huf/18Tz
JJbX2dBoj3NEzDO/1qKUon2gjdcP8ahj8T/mYbgvpm9UNydQClyX2/dtu/2vTY3FTNeVzVmMbdTv
g9bF94AS20MOAXZx88t0TTTrAr214E7it2mqfXnVpH5587/s4BRuOr2yVrOBJlSuA0KJ+ZnFtPzA
WmavZbGxv0EkBHjihsAoVhlSRDdkRdmVpAocZTcqARpTiaMsQqVWsZKth/O8GTttOGfWunCy4CyG
ij4RHsEKbcMCssg8PsD6UAVwznSBk4CPmY6fu8UMvb8R081hsZcp5a/TfTjZPCWo/Cv/ifBwqyyF
tmPtpUB7+FCdErUowKAPsRgwVbfm8lQT6dLa851kOZez5t5btWpui9JYMI3WGldaixOJXqtcIvrt
XiXT/WLGnXK41dom+VFK4F9FSJT0xGYK1RUGTLcKHQIat+YM6IY2LFnKNfFS7zJKlv+sd6xOqfRb
d4GSBc9RibGzBkNmL3qtcCzWXljqG9HEmZ3aT68YKzFYGSlkS1aZLUVvB4EMCBY/V2+aqi07CdyF
QTmZVuHHymNufBZdt8lwVHFG7jmiVejVg3hVsQKanQTla8+vCxJP4X/TtU4GrTE18bANjrdd7JnY
RbnwKPbQogyOiIHU5LEBTGbGF8XXzAN04p8bbWoaY1OkAHAJyo5kIvVq5z/bXemV/7krht6OEhP8
tj2fSYxRgKYskX1uSUL89RIscWLRtqxBxgqyXNSS6x2jipq1o/f+cW4GUywfhwgyoNpfW6Wztx+G
UHSMq8VtjJhCHGP1WogbC9Yg09TiENH5YWoRmzvEODJFXyLN1jZzPCdZW91eZZ6048ZWEjREQdIc
QowQD2Lvd83/JfZh5v8+lf+nlxFXvhst5hf436eJko77ye/G/PHVOGoO63QYruKo2+lu00AD+Mep
f+373XQfX+qv43/pE4fezvBLVJz9dkZcxGD2isB/vKZ/f95fzy6mEYdWUYOfwTz33DPHPr6qX2f6
H86fxIAePn5Bv7R/Oe0vu+Jl/b5dqiPXK8stWJIG6SGfNmKvM4zkY/N3Q8S4CU92EHt/PHYeMo/7
cLY/TvUvjv0w1fxK57P9cfoPx/6Ls/2/T/XHz6WRpHsEuhE9nz76P77aueN/frUSbioRTIV/fNP/
4k3/8TPF3Y8M2L/9TOZp5s/kd8f+f34ef5zqj2f77ecxv8r5k//j1H8cMnd8+LjnqUw0yYLIQ9Sl
wfbOXgw8QJwHVs9Lo6vwHgVXrgA7JOhP6Ji2gW4fZYmzFgNFbO7t2hCuw9Q7d9xmAMlKj2aAuJ2m
Qaz554Si6aHUs0RqDzeJMcexoipXhdbLJ8lL+2OUeRLyE9bwZlPgrtNAfXYwGAY+J2uXdto4gWkf
w9hC+Z6W2ATQ2Fn0J8M29cJJVamSzNsR3gCYLdIb5TZaDBSHkIOgKpnlh3kCU+q8C1LOH+Z1tBEF
tRgfULd3vJeqUsxF2o3NXdFp/gsl4IJ6cmoew77wX0x7+IpaM55CUysNEXOAdngRLXDwKAdCKBKt
XBvJQKEZJGb14ke5c4JFhj7BJi+LyWgKMazDL7u665Xqsgc+9DPazrtiLOmPCjG5EMGYAFwh4HAD
nWZUJla26Upb95NnN9pLgpkzdaH8sZUj77Wvbfvg+yE+8KWGkJHL8lrrk3ojequ8b5dBJCkH0av2
wXNPQe1quib4C4qaylQOzZB4XSSg298htn1FfEl58OUQFXU/mLwQ0u7dSvslpYlgm5R4YLla310s
FGwvmDAcgjbV7xw5V4O1JiEtgNTMeR6RIwxzrpR3ETEZYCLn3Dp3dY0h6jRP3k46wqS6d1h6OCcS
ky8uMAhcpeTuyUUYSMqCJ4vMAyZ3R5IN1kbH9PxiOjrYvRodvZGEjOVn5jNGZypijV2CQSBN0yQd
jUwUoKKpWfi2uwV2rq6QljeeTQObTAxa3J+96EpuRy9KIQUxWOvR0U1A4a7F4HSAK4OEkvGzdxiL
Tdj2wUYMTkfoAwoKLRsxWNd1bY2KgXrrBYbarBWn9ZCElZlZVuJ1jATIVgzOssJZ6YOsbMVb0Ehq
4ackeTsxc6w61Yplc7UTx+oa2OysNbSdKeHaZRQ+GX9eLr5NbXrMySe8OiauLTbLzDGNpEdHMrBI
nMK+np9CvadmO47hq9ZVwc6Iingten0Zq3kJ9fm96EVC7xtsG/esZ3l3cmr3LLd9uLJsxcUAXCqf
GsiaO1vrEN6ZmplWK+c0sa9SP5RPWlNWT+2QLL0wix7CUnrRgZrdQVMbt3oWZcu21nuc6Dpsydu0
O0SOmWI5lnxFCzB6qIGJb5MJPB+rOay9YOjCDRh/dFYcQ3ltI7SRRjUpj6LZaDq2DdwS9clDxx2y
pwwuaW4B8M4rKXsy5AjFUEQQDnEEM4v/i7spst4E+qedh7jU0SJS9XsNjO++NRFXEjEfivG9JXvt
pvDQ6BYxsckS9KjqyCEhNB0rxqkFWXmK4zFCtkwlOtTSuVRtKx8DJ/Qnh7OHUeuQtlBgXUTWQW0C
fs6u2ZNcdjK2Fmr/d2IjugL+urdmLSfvQ4UtmQ8wKRgxTzTCwn8Eos3qz6qal7jPKH1gevk5a7I3
ZJYQ6hkMHHiqrF7Xnj5sqCwUsGYO80aNqgr/6ilYu9XPHpc89SJq0I/rtaw8e+23xm+jE67ub33p
JFuzRDltDFwdBKi68pHhUWz1iOHjeA2NfhU0ZryLh6rcWlnt3bP0N5aqlOvXLJbPKbzTlQ8ue9vG
5qHUK2i24CSWWlSNu8bODrFeW/dmaVj3UgScWR3J+4qYkulIYXLJWVT+EN4rirUN0Rk8JXzAfRe7
ezQkJeTw2JS6V2wly0sWqChIJ8sw200fNtUC1FVdo7cNR+W2m2VUmfO2jdY1yiDHZmK7iD0xxiZH
vK7lNFq2PvkkBdBD2umXJA3kq4iQYpgMTXwLNBwDREfpyD0ihKhLi5huKRHluRTziqki3utfU2wh
z7PtvVnjKxaAeVmJmNikqZNeNesZX/XoYlPGuqbaMsUk/MmO9KcQOYRzEdflczfBQA0IaSep8spn
tPRgesMBQjKIxbmbedm9o5TZPcuO7RBK5slG0gAsAHKK/OkeJgHIh9wa1ZWVy9LKn6qBY96n+8gD
g6H7QTPJ/S6AEpZrt7TNpe153Z1dh4e46O37xnZ62BK+unarIH5rpehTXUjdvT+UfJQIl1IFLZOF
IklUjFJtQJFyeNc7t9kagGUeqAH7urxqvdH8bkvmFfse5DeSqWJYasjYq3q/j21SEHodpo8iBrbr
1KoFaog598A4ytKdFhTjUR4kfUtZJHR8sByJoV2bMstWaCMGL1bVVQuc6iqQO9WptTptUdpqRyFk
sI5iI1d4BM5NsadnVrIjK/2YFg0y6CLWGlPhz9T6VawZ1mbAlWwJoXo4DjZe356j4ghpKfEnPJmW
TiSlSwRtrV1UmMoz3mPhqtMQ1PB0ybh3Y2mJSdR4aM3pEypxg1sXUpwspCZ8HvwpS015Vy37/ocx
1O+a2aivmeeAt6vjYIdsS7oxAQyb/QUr1P7i8/y11+u6x1DdV1ZZHmlLE/X6k5aU7mGoEKwf1SNC
voih2PljIOvrVqrALQzmZ73V4qMxkql0PWyHrCxPTz0kxXXXduOrVGPnoGy5k6jSIk0152qtIqM3
r2IfVqxzLQzlmkm9CY6WlueWjAl1ZwGiWN/OsaG08rWnVMpKHCU6lHCUd72CuuUcQyEvX0F7fMtl
Vso5wKxnN46/x0GjfDeccjFmTUX5s3MWUFHShyZA5LR3ZLzeVTJxWStB4YscnFTT9C3FvDN3Qv3a
Ug252rH1fbCV9K1uFG+t6m2318uW6kFeczlzMwi9bfpQW4b+VDY22CrQb1Zr1+eaxwpEt0HTGV0A
3zyqs5XoTV3czP2xULdSV8cnteiNRQt0s9KR2DTbg6LU1TVGQOhpzGBtmoHRg02y7J3fFd7aBhGy
6uXavPToSG7lMcxwKXZMXNogGdV9tVO6KttaRZbc+1ALEXNLva+JZx6KtG1eo7gkl5fo3V5Ok+HB
7rg8ihFyMNwbXuc8y36N6Qukol2g5N4T0sBfYgdZPStphzOW8+E6rprwTjEq8762LZ42EbH7klTd
d0fvrIcWTxieJhEhL2WzeE/zjYVD2kLByfBJ64aT53TKJ8VIldUwasaJX312h3RSurHTAOC8j2Se
l2F1lWf9Mqms6EsKpWdSVqiudogah9WXd3lcZyTzw2aTt0r1YPpajthUbb0NvnkdKx+iQGKeFDMJ
f4xG9QXml/o6Wra36ij9XEMV/3mrkuQtim0IaAToNPoUX6QmgsyuKcDPtPKMann+o9UmeXoZCbXB
QKUqTx4VuTS/G5GxtixNec+crljiGJXcy2YY7mTDKvZ5psbrJm+iZe3yQ1UbQ99NDKRrUDbaslbS
CiupHnAE4DQe+VCojcs3vstgFXhOjQd2We6bltnAGkISKI2CP/19hMTYE+xHC/mDAEG4os7WCloQ
FzUbXNT8M/vopfAcE765QwoxngtuAcq0865oVwNXV1gthbhbX4rIGDZOgHy855rltnBL72SpebLD
4N25c7Io3Ju+bx+KPPhhmsjGyL10nLCuqCmoCL/nxV60RFxsumnEPKzxzfco0trtHJqH+V7brJ2o
5yZbWcZToqbLYky6h3Rq4T35rvnqcOqMBiMrXy2XGjCwvWjag3xHOe/LqOrJGW+3/IoHirdssirZ
imYsNfk1VsG3mjop9mmECIlOKvpgBqXGBZQQF2CMESRKA69dFUNXL6JKs49d0HbPrf7YN2H1AwLe
khsSYJLgTclsocKFfAQVvOsY1l/STgEb5WjfGtSzraRG6zo0Lkk1XLPOdw5edzYg5i/l0HzIbA9z
QeqC9rLFXH6CvYFXTqbobZdbxbBMvDHf4HXa7A0NeEHW28WLajnoXmggc0XT6dN23VesmX3V6hcW
TxX3KiSLexti3aJVjGE/x7Ix+tL0lnUYB7e7F/FI9+8Ns8xgZ3CTXna9tYtRGDyJTrx3vyHXmwCt
TRGe76r2JUYY5NCjdLjE4bhiBR8+d22MS7s7PLtWlq5sv/osoJEonCmINUnYSIi22ABQI5j73jb3
NUzpGSLiAmuJbaO9V5zmVMiNf6dJoLUll2svTzX9wlDb7mzlqfTgDuaF/3TyljUo/2J3A9xlajqN
s3Z5Ks30o2QmAU9TYT/sx8B7wMoiPfrO9ywJw7s21NNjb5RXJcyrU+opFh6nClx1RX6WSye+NFn5
lJtIhnR2fh27/FNrDcopMzLlBPnVWIeSVC4bzw/v3Uh7yAtZueumltiEQ8z7s9uDgFvZ2JlhxT3h
uPK4ORiKiiGtkcFbiC2+TyyJLYN/fB111xLb+i9KbgcLD+OPS+o2n5pAMzdD2vT8BmL9dYgr/BQH
5841gnRdFO5B16N+F7FyuMsMw9pWNQZyfUQuwKJ+lCe2tfLaZOfUzn2YZc4PID6tbEA59Do4F5Ar
v/a2xsoaGNCrCRNw2VJj2pqcB2QImriKqzdf9NR8lUokupDaX6R5hlSuh1+IqjTju+XKl4oL5IPt
uEhLGdxhF6j7AvEcCm/ZZiPc3Yyk4qQ0sZZsswKiMeBEp8nlnZe5lEWDwvk0ajjiqps0C9ofUtut
U9af3kLK3vX4Ak/buBObrg/MO3yquRCFxX3fIWE+1p2/VGGXfI0SbRW5g/rmmfnJRGeetRdC93D+
3e0Y2+YrMBgI2G35buYWK3UFy9yiGbSHoSi/QBx1dzzLKTs/qxax2wbfcLjoFm2Qe5tADfg8m6J9
7PvycxyUgEhBWj66oyqhP4X1L9eaPZwYd4fXVHbGiDVfg4tBQqwKr5pcoA+g+sOrlgBRdLTKeWuK
8lsN7udLErb3wWjBYyoS9SwH2Nc4RSCdW7NOkGKLv2VRbbxpQVCy2HadQ4SPwNXy/ScbTWIc+pSX
0jeVC/C+F9EquqLi4SOuF7maTRXF8jJjiQIZMdSgSsPNkPDULA+4UyW+/JTrvb2QA6e+azDvWNWp
a+BSk7mbtILCkWFkt0Lxq99MZdp9NpU4nW891sn3qF66hmadM890FhG5rI2TWjy0cKmuLnPQmJqu
35gryqL5wkTSD/sxVPQgTuE+3SDd2wJfk4vuM8hR8x3MxW1nivzdlVmj8c8xctSb7xaD0aPpl3g2
pOde7f0F/7cM7IhpXZNC/9o1bvEmy6G/9tSq3wsrK0j6ZomS2UJvfX3FWyDDo4GOwui6dfc+1gSX
socghHif/8VnVZgNhfNsOmYB7V1PtkVgO6+JA+O+KoMvJND0Jb5a7amEuVGWK6E4LGSIxZ5QIZa0
zjym2cuH8DyUh6clGmlI3LfBwvEnPw/VI0XTDtW6n0zL7cQK+GnG8X6I5OSqJkV6jQIDt92oeBcj
WOFO1HffBq0IPTHdeJoHPwPjoKtbqArJy7HY+qkzPLpFiXX9JFvW4yqoJkP2hQdNSKJkz7sxex0c
ElyOFZB3s7z8NVKTcOV6ub4XvbrcvEhVzfIziMOXuLsXUVctinNkozHsNhm4DyQ36r1Tg1qDRZuu
2kSDnDJpaELD0L+C6uRBkK90kLhxSa4Ub3mh2YPYlJq+HdpQOYtWqgbVBgvpXexjB+YYJj9FzPc+
q95Okvz6fTRU4GeaouwN33We8qi9IHZev4Ne65eQW7qTPXjWcRySYOXZdfRmZd5GAJtVBY6VAlAI
Fz/N4t+FPO0/R4wGP9EuyIwD5MNnVQrUO7iT2irTKv9LLL1CCOg+a3ogrSGgmnvkHdN1GTTGooQ+
yWItNZYtNtaPGTKI9wOysLpUG4+NVfNIr1XvWmYACFTLYp1IKSRn3uVi0CD65LGc8yxgo9clSL5V
VG2Kyj8oKCScR8epXnLTvwOS0t+zVK9fEv2SemnxbJHkfOQfBqmCqKlG7mV0h8c85VPwzLhdqV5f
YDovJ/miVqRs29qFcYc3cwr/Ewso2CgPYqM4SFVUITJZPBu20dKGqrnyij7emCPmmGJM0dngGmV0
vqbDukFprtMkfot9Ox6WWDD8zccyZACRo914fERwtMQGVF14cCPn7WbJ0ZgXKQsz6Mg+H7lkBK9B
5GKVgWDrq4ilKp7WH/ZEb5qZv46TMng+mZ0u1EH6FAjXRq3U7ySnCy/AMQ1yl1G49mFSbLRJtGDs
Qv80jQWhES5ztYs2hmB7zM8sghxixTyABZVuL0WHJKukCniUk/oV6Lz2QexZZHZve87fe7/rRTH5
ZIm/SOvJPDpaCxNtwm9JStJOdiPzEd3uZDvkLOByU8fxdkQUwxqD7Ms0Fsa5zrpwcuiQoMBojQ7G
XNNAXDfmeEF+uOO6iqpRZyBjpU8d5T87xBFqIF/CNnzxrRpQURBqzwHaYVvRrBJVfWa9o26LjGo6
fMHViHv1QQJDe5VqP19muRJ+i78buaZ/NWBP4CbPsqMeA/UQgMzb2JYmv7jR+CB5yDVpbvecjlwu
qlpv0XVpqrWb2M9BIVs5DEkfS3NJ1qJTmob+WYvz6sJ30+yl0vvcyi4tEZo2HkuFfWAHn0Uo8Yt8
5+u4C/C75I/p5V+xKwhOkRLod2qaNeQqr53Z9KdAUG2hpPUnPG9ogx45IORrJvzZtj7GWQi5kUsv
YdQulZoF4oaLx3gYQEu2E2EkUBGB1nOneLSUoN2qHg5BCeT9aziB6uwBelEnDSmiBVy8oQmqz7na
Wqsu1ZWtcEIbkCxeyRa+3MLrTPT202B5GlxOg6sKiLwa9cHFydzqWnnqrrcqhE4mxdOkd/GCjeP7
oETOlF/s5FlVWAfRCeoZOG5F5UD01p2THsYqR2VrOtRpqeKgULus3FZ7Tlop3tRxFePYwbeO8GKy
Gb0yX2dGvMAlk+uV0xh3cC1xyJya4homS94GLe7uKkKJ11aryLf5kVqT9kwGNUhWwupebvUVNzv1
PCvpTSHPi7VzbjndNfKipWzCLCVVkz71PKvdhxrWtwJ1rMXui1Tb8kmfcMc6P8BVXmn+VjR7M4gO
4lCpR3kuhV278GEQkS0eo6Os6agLz+1Eq8cVeBzkD6buuSPQkhzCCDLasoVXRxWGw51BAu3ZULgI
o4lM7kJLMECl4Jlbuf9t9H4oViZ9jyEPaqmERVxdg4nVvPKkDYF3F1sgsYzKzx+TLKJIOpret6r7
UVc5und/HaMnY7LG07v8P8bObMlOZOnST4QZ83AL7DEzd87SKd1gVVKJeZ55+v4IdER2/vrb+gYj
goDNhiDCw93XWg9yU2qXOH0eAqd5ZllXeejCtKdtpBdlxSEjrlsPO7o1YZYsk6+1c+7LuhkfRQaq
2BC0g16plX/VidxS0W4k6+q4rK9DtAtKlpaq1hp8YMROPUkiF7QIuvIt1Mk/FXvx7739qDQSldAT
GdcqWLpu7O3HyigdrKdw+CfTLZwJrfol6cBPLX1cYkKbzXvfBLjcaTBZCOnBERg+T+lY4hlCF282
Yo1p7yga6IE6wwxXSFfdeptXWW1Q4AQ4tAtahvlWENXEJpKzVuoEmdZWe9NO1203iavsJA7Ak49q
X4YuZqVZiIdIL8JeFQ+a12nfaQOw1PW5inpRFbfWy/boRdGghTior5LgTtBZdwGohlSz7oUtFDt6
dA0cxfFEUbXa8tBCZHAWRpA2oSGtz2BAxVG7/5nrofKu1M7yNPfGa55Jw6VwYpDf2QjrGKiCEm87
msHB7728kwm8NNqdqBebvZko5kkKAVJb1N5+AErI7KTFS+YKItywD4YHApzuJogq6gQnLnNlTPwb
qmNRtx+wI5xtJhnz3l6H01a+jEnydwmvp+K4cmc/6h3eFZGKLjLURcJ6DFDvil7kTVSJg6Je7I1A
K6DvAQbygf759xmiSa6Wkebureu1tbiWNhTHZoWvCd7FKcjqqwZd9E7pKOpToc8F9xr536DZyPsk
URbn7g/4BZbThEbrqdfD6aveL6fNLUnKuRfGqfFQ9I1+s7SerPZKQcfICu8Xssi+yNGSnJ0FYKA+
OEcMJPku7kv7XMyjfCcN4f/YYwltn//ULjTC+07M1TNUU9MzxjecPeW9VMKHJAwSa41LBMYcXIRB
YsaVfg4DpfXE0VGyYJ9zpkfEt2y4zJgrMCcBxa9FMXUAIexZY1IUE8tUJIPXtsgsaFkUrxAU0v8l
ZJfhckvuxU8YsSwdM4exRRzVnDp7iuX8pFeh/mgQDNsYUGf9Iepa5f4XASpFiRyHe3FQzaAAn+FY
O+EpaF96pwNclTkRbGoUYXDqXsr0mcBe8yxq0q5b53PY7cUxKc8hqnVMqOYyVIEz/a+WGH55GNR1
EWLn4UWA/gtzkY5KXPQgUgmQWGkAk3ina1/LOIIFLR7ealkDYG4MX7ug1r5a40owmGnJIexp1TRd
j0dx1Op/tikd17oMxUHcB89bdaFpj3mtzt9qlql+kDv13dIjfx3VyZNcGnf1Lx7XbOUvMBanuClB
L51qazaPCUHgbzY6kCMa0+ZUacd8vt/UDZMBdZgeYrOkyY17B4SqXyaJ817qsB713AAK4W+CWAml
KGIherKV1mOipBqd9v67pSBZ2kv/PaYqho5EDCRCQoFJm83Jm3KENGvdRICyL61b30BqtTKNi82I
tfqrBQhOJCrh/+lbfWshTtqvIU6wJOh7fl9jTnXtaVKJHirABQAMpVcpUZS3Jm6XQyBNxREHiAJb
xFxfSA1pPXHUrKb0NgzBe5TSVkYf8U2xDuKQaN411aM8WNnj1lqBm0aDq/kqB14YrbxE6C26nTVl
Z0v4F2oDaKzSy+3RWAF42rqpVzbrMbKnOwwqT5TqlcJ621sPimb48aY7QPS/Wqz1aR33blwghTvH
le3VUQ0bvYzU3mCRMDDbzd/Qyi0PRljI53l03vo5kx9ElQVaYfKNKHGg2ksMxpsZ6Eo9rA6D6hl1
mBmoYiXL+YP4AJa5lO6xsJ5F/xdVML7BXaoS99k/mj+cRFhk+4ZEKwfJy0MgT91BLXDNev+vE6Jg
aV/2X9l/+fdJVloO57ZmABryorrqIEGvrTlUV1HUZBXJ6SJuPcIJOmLNEwZiOxcHk57nG6inHaoI
JhEctV4JvDI/jHyBrtVqw1mdJtXCGRkvN8n5dytp+pzf2+NwkXHCHUM15/bXGV3M3mLyN2Ild+u8
4WH/PjCNY38bGDBECz2DQCk2neTYE9t6mqYpPNLZFG+RiWo0cx49iQOzZjyh0hrfKbMT38qcuPsw
x092m0gXR4YQMdYwj6e1riWarzi54w0w8Hi12pb2FW4FYm952R1DGT5ZP9EC+SFfISRxmdxZGBFQ
OWiFa4Ss1f1MrrX7Vob2F7RaMCDGN/5VMjTd64CPfTPMiB9XEPgQQ7Dw4Kb1TWwkBCi3va5TT1YI
xlCd7ckDid3c5sLAoxIFQGTiCqJIi+WcD3iruXUhmjmAkSCxHqTFj6amflXbGpnnQK7eJVVLvFDX
m6+lwUoQQ7d7SLM48qIOYYaEtDdSP3o6sj4j+W5D74njiGBS8G1GMMgfdaX6IlWoKdTt98AIliet
0+WTDVHGkZQ227UXvX9IHes1NQEQt1NVnQpcRH7Rpl4UljOYSTZprkxHOUb0XNQhPDW95MH0lpWJ
TEwKmdUaIG4sJeQayl3TPmLbV2FiFQfkH/pDbEupX0saq80gTrZN1DjHyRqC+zlA+9xw0OeSYVG/
ik1GAjF8nXn5EIL78+U+n2DiMZwvNa4QV0mb/EENi+BLouQniFZDkI0MwYET+aJVqONZGUA7ulqJ
+GOoTOVlKOdyO6oD2EGFKZkwH7hGkyq2a41T7eZqpnqWkhfXELL6K3xTv/b2OnEgKVdwtjhsqaTS
kcNEc7ERLfcT97q9idiDWr8gJdGaD706fJu1ycTVFnOVsjb/712iUNyKHZNdu6zZ06Ismoo9USfN
HUDfdyDH3Ul14urq1NNwMbvqTQsc9bjffpxGk9fM8FJ1JUmIk3Snq6vEF+kL13FN9NfWVHBzMX6U
ilmRvBEZrmOEksdg0a0jRnetWxsn315OWhNKiqLILyOpDrh5URBsZGLYAh4gLjouatL+R1kvTSSO
qHFHDsq1UuZbS0Sf9NL60OhRD+lan5ytBLsuKcn98IylADNghhXIX6QFiu2NiEcnHrHYbI2CTuWV
bPuiWrTfm7IuNM+ThGpYOhT5uV3zlGfFyPOzeIAlQ2sHrJIXMPYEfRE1XR87HBEFqlaFVj/N2sMY
98QI1vr98YuXKeq2V7Qf3o/sdWJv34j3shc/tetjmXfeRWZw1qFlQMOCcD4veG8miV4hyj1ZRfN2
0xmZn7NHZKeGlSYbyGHljvfNfu+iLux7+9eJoiyezN5a7H065VPxwx/fz1OGhptHjpCVazq9Jbpm
LwfRAzpLzRZvANfvQ6uBF6ozpuwgXhfO7uK6v+i9KOr2N7oXJakiIW1/4eLI5/Mc2/GLCshUHKol
eTVyJRNi7UroP9g0xOjoz7nULp6oYCTqfu3qOanNKLO8zQNuwam8Gozd14bwPZ1z3RUblGfrj+U8
hhK676AjFe9nf1wfPvNtd3u6RWMeBic4WOr32cbYH0Jm7XWTrM9DW3/nT8U/1YkzxAFx2l4UdXjE
fl1KHgkOy9L4c0id++1LFd+k2PTrQCD2LAHaEWXxIf+pzZ/qoJLgtexHPv+COCIuu/3CnJMb2NSJ
R6YdXqD1b+/vVHzE4sV+qtuLYu/TaX+q+18vtV/+02mRY9W4bMLBjdcxMpbRnPy1u5aHtQeJMfPD
kYpFdQa3BYfmPGdXnCrK20XElX6fPpNugZrb70qxpw71cmr77CwuXsMY6i/aQYLucvuexWcqhq59
UvhUt3/Je7s/1ZXKitwQXVE03C8j6vbifhnRpfei2Nu++L3y00/tl/nTLw2KCmNg+J5pHWzM62y6
jX6fd8W5Hyq3mfhzrWjwoZXY3RtFcT0s20A+ijH2w2+JVp+viuVVXIbg+z5oGGtS2F5M14FFjC6i
ThTF3v9vO3GuOC3VM39J1Pa8Dav7rW/Duri//7Er3kcsRnKxG5LqRALP3/uDEFON6Nu9gvKPNgB+
l8OQziyGsIyAWncnBglRzklbXBMofw9xNUojffe+D63iWn8cbteJev/QRJNP7fZvTBxIQkcivj3L
2yT/6Tv+dG6QS3ix5Ot282bxfa7k8rIa74sHeQiMdiOBC3XJjjqOFvZRsf+vsfbBPIiEgSFuZN+I
u7bCBFVx7WAS3DiKh7GP/KL4qU4VT5HsNWGctVEkH8Q3W4hdm/Tos4736yRN+reZxPbFE9YWKkIS
cL/1qxfNA6d/GyNYVePW/mCDbncv3mM7KNIvUzMTBuj2ToUBKna3zry/6RZZXinozbPoNJD1Zb60
FDPkob+fiPjH26sUlR/Kv18j+Xxas0yXvTNtfey3zSsuL352761iT9SJo38qiro/XSpTWx3aFF9f
1/bi5kTTLi3/E5INy5qh9rfhVqtZ4UEs4JDFyxIuHWYX+pR/+9W6EyOR2EM14mOxjPL8YObKz1BT
62va44UkM6++BjBqnoMYT8PDUNuw70TEYBRpgTNhqM8fpjSsYma3fZYUU+NUJunijWUJyJU4gkv2
wff9wYg9sWkNsv+1oju26mOfgN7f52iJROYjmYo30VCaDMVHt5d1EHBqLr3OyhlZhecWqBOMXOQa
I5QQx+ZL3TpAyaf6JMacpckwZUoQ5IeBRyZ6r/iyHaNnMlpMk3V+H/4lwVqHBGeVu33bGr5oorRw
+0ODyAS8bfSG3+8mxRdPUmywheDOsC7iLsWb2YaqGYFcWPPsV1FXJ7Hj4mJ5Mo35RwSq5sJ5n15M
Nko5MfEf4hPPyuigJEPHjTiePKlX8Zk0Tn9Oe1xEyzLdYSjleOVU1DfLf5gx0gPuRtjk19e9359E
3vMBkou/0UN6J7lDOrRIRixehwzFJZFx16EJlrlQ2f41OY52MNq5vmLo6Qc6wH/EzX9Y1W2G9Yfa
7VMT5vbev8fWrtdUCTwLv222/SkqVkpkpOvO4vPaHtm6thR9W1zk0xi0fd+i8tMplUTYNqqgR2Qt
PiP2hOSNMEyD4ljqsEOjjkXsEHEpBnnQX24+2v1xnqpnfdDxA5ElCmz/bIz5M4EzV4HLJg+DezNJ
vXzpns38qYwd6yB+NYXSc404utClH8OKdTc9iM6yflzQSrmGUSHcp56lsmV5kukXPWq0bZG6rWI3
y0J8iOI7342DT3WaWC2INtvup+Oi+L8bGNs5ohsQvj3KaRmc2ng8giKztuXS/2p9mFoD73bRnraB
VuMxZv9pusg47X21MHWPnKHxLKqIqDOfiDFl2xW1oiz2xMYMJRqFKFhgP45HXV0g30DPR2+Nwz5w
bGaw6L2/TW61NJtL2kwl+rR4P377IUQ3mRIzdHukvUHNZB8+wH0UFR/lZs84i5ycGVNwLxqek0fT
WfRIEmBmoAaqB9FEcFKU7Cg+P/HGibS56hDbZ9H1umXYGojfznC6+UXZLJupKO7s0+/+qS7qnTU0
G993AzOzV02mfCSL63EbzppxOMJd+SRuW1zNbMPylHe/3CniitbUyriQom9qVCjLwZIWovnZaYEn
WRz/MMOL+94myu3rEbPa9jmJf2gobXxdXs1G97tGKs+75yMfNNXvF6VwPxjEsooCZqXrxdatP3TB
D7vi5vW0KP2w03rTbWGBO5e5xSRBzsExS+iFYo4X699WxacmEc0Oq/gI7rK7JMNrvcTmKWv1o1ZY
2KaiN1ltFgG86aBO7/4JmlWDpK5V2ObXlbX4IsQPI1O5EPghGW/vfqJjfe6i7di/5GXgI097Xppo
Rd7912v14QluT3Sd/MWeeIoyid5uO3Xo5/4etvS+nP2yjhn2flsKZCNdBz3/ykiPLwiGtdUkMgoz
Pk8kFKAfySgs1qDbrjD0Jj0yCTes1/iwuwQVToI6iBHyi886jJa+aC16cBTWPFpR7iCRX1Fvm4kj
fu/DoLN/9Q3mnp9Pobo9JPFo2iju/KpQobcWq3oDR8Jcp5cBtNzi6Yk6HVUC2OJz1fLu1dATEmG2
uX/EhYA2xbcPJtdM+toh7WH/wuc8m55DIBhXr9ryMEwUwdZ/+OtR9X93SwNDrrBBRbcUj5m7ukZw
76+KAk5/2p+/oxBIStb5bq/bbNlu/V+QI6qbD6RQ6h8GfN6HDD/bpcgfRZcQvUFy5oXPevTGBZDQ
Gf0WsoEYkcQvm5MVHyILpscPX43Y3Tal4WZqbZ3ztcfgkXMONeo3lwr64tWAlRr5pCmAgaYZtzuy
8/q29jesHDRlJGOVrYOceB1iT21gZYSw/vdIut2UOLZ1GiWVl4PYFZViI96a2NOIZXvBv3aXW89V
X/pEwP9CJUndFnV2rBekq0nVSFKoHqC+Nf7XZ2f1nXRqrapXvREqSvFkNstOjEd6TeL6Wexujkrx
8rfdyW7Dq6H/0wXZeNnXeigeYIjpZu1+WgTOXQAp65LBoqksr+A/80OYzW5m5qTd4VKK5J969DYR
8DzPJ2N9j1D7kEQg+okYtrZXbJGH66Z3vb66H4QNuPpRs3VTrJsFErxDHGZfRJXY6PXdgBrARTQv
oifH4Zaz1Qqe1i/S7BrEJvJ3efl7iO6n5lEFAuonxXGo9Meh08hskQirWha5Ea0yeYoJzAVjIczq
s04+OLSbkas3dB6TQN+BxVbvSo2CdibZhI+abaaP/aJpF3hWn8JViStOiuUUSPEPktlMv5AGyXdq
2IBDEpNw5lstofawfIM71fA6vflVrCqCWXARaV4cGj64/Oya9HZ01jRNOplBnAOvJVBRLrb23FdN
xXwZE0BdiyjtfI1VozmqS+wiEho8LfPboqGVV5D395RnpDvJTm6hxkP4bZBmLkhinnOMgSy+pvPP
lrzpp2qozCejo69IWdMD3Y5harZj50sLhNUn61ZmhJPcTQ+0DgO61AwOVQqBYnbzPTrVdwWLh1aG
XEWFBSCWZJ08BeNmJ4vDjfqxM0WHpdfOUtgk3yr966JF8gnZX9NPR+lFSUM44iRwM1rrF0WlfTWj
vwaQQ+1qD6OghFTAGtRE1pbA/892zE/QX4L1HpqfGrJykpcomLZkWvokfC4+lGahV2dJ7S/zUUnV
5SrbyZe4nwA15Ugiwecuu01SjkdT15P7QUG5etX0KSSTb7U0b0UYutXM4NibNmT+RtKdFKQR/Syp
NISLw+JSLMob96NdJ9IKrk5A6JHvrwwGEJi52JIKJ4ELMhwE1hp+T4ARxWbMSEyuF3XwzPUK4jKW
aG13P5YCpAKS7dm7U/49VQBzZme03uO2/mKoHfjRLskfu3EiQzJa7Js5zoWnx0Z72Cf4bRkFCX7q
L6AfvB5yVauvihtcbt4Y8hBQ/r1T11eqrYQVoRVlvpi3ez1wvNzUZs/snemWRUrgBdBF+vZalDX5
CXRCRYqPepFytOBRPSTcFavzAZEf1WtTYFlAF3qyiSvlqBZwSC7INtSnwsnczO4V9DLT/pxXAxT0
8ZT6YZ+avrU0wEzl2EXBN7ztmx7s1dUpcpLUeLu1TsyM9emKOXuYA0NBhgcut0FqnhGCAMfXTBoy
ZR7s3bGnOkbkdrb57PRFckd0JXBJyyWTWhrAI1htim/7OeiUBHTHlECHeOtGsm23zaybqMWWT0mm
GihtxV+6IUM4u6sMt7bzS2qliACEFrqoKJSQVi9FN7sKu+dFb7rnNmkOwwApnShpxaTc56N2yasm
vU/XTWZBi9/MT0sJnEd3JnJxw3/JDSmelyU9N6U1XadUOfxrwClKQpl9SdRBu4MQvz5Dtu9OU116
QIIjBJgN5iAiN8fZpkPZkGP4elBNrlQvxs1ohpNp5e2lGUuSypj47sTevqmCGKSQlh7MHu3UcZpc
G7LKp4BSF8i631hGCR+v/VYiFkQmQ3ZzjLLxGht2XWNJnbNSy60PBSHQRiMPr5E2eGFlS9/T0rna
KI/OUHZ0chd8h+A+JQWhATNTzp1+SpLkpJUlKF2jt/+TpPGrUqKhKS3hgGpdS1DPgmtgRMICguVK
drs6gkp8JcGXiso4o8FHqAomP68ri5Bg3QwBYVyhVmlK4TXrQ68olm9NpwRulgEuiEaoS2v9VTea
6g08LKB0BxBqxWvMezM8WEGguVXffxuCEjWjLP0mNclBNqcaCo4Yt0Dax/xt575K+r/1uIxhzAhQ
lgnoS6ZJzD0uzMtUQyxMFy0vaa62yBQ5L1HePc793J17QH7eiMTBPSi3l3ogCC1JjpsQ57+Ziiy5
eU9WLKjelRaAcRqviewZCMF2qWR5qUl1rBH4bEDkdv92Su4pLPhAp5EulgT2qVvtgBYqYUILK0SC
JIizXQOBc8h3gRUPMU+9QxIylTW/CiPXSaD8VHoL0NDaGckD7V0V0l6P1HvHXerwpVb7+eTkXeOa
JbksKlq4aWEZBMV5fEqRv5NTn0Mtj/Kd4Xd52qEKNT3jap10y3xo9QCmwhZAD5zasauqxuQZOsln
bf5gaUn1JZK67wpwtruAsv6O+cu9osFX83frgMGs6SS4Z1tpJEscrFSohsEhLVzCAm4h6cZBaEEv
2n81ogeQir06waDQtN6Q6qwC08rvxwGHaV4yZKel5fUSsG8JQMCQ1aqry4rxpITmV8fRjavU1sYT
auM/Bzlpj5apo2uYelod6+cmx5uQxD9GGJmRx8i/mvXYnI35Kddt5aijQOIR/uIzJePZBXGkXSt1
Ub1OfsqqqvMYDu37rFf+iYcZNog+IXktaLND2ZTJu7kErDcI/+PHUAiIKVp1r5joV2eKfSGNFZ+F
NodXCzTWvaxINRLyMB0rA3ClBVhLjltIVV7mlc6m75vbVNbKSzGFzZXU3J8pBBGl4U3Ar069Kd2U
/O+6MeV3iHXnS5SXtW8q0nhKFZyPRjeYD9a6KfT+uenruzKI1EvbRKA6UnUmp0/+p6pCCxiPoh36
gmA7pJ2u3KQEykmSuzNaaCAMKSF1s4m9Gs17L9MgatXKwvH4lkHkGubfkWH+UwZhdkydQjk4ij0e
taQ7L2ZVesagR2Dxxolkj6727XxyLnlTndoGq6wBxMdK7CxB636PsRp4iTo/ZebUoYid9uiFK85B
TmBIAWbd3Vt8iedaMt+7oa6fzUjCLTSpfgbM5iCNqHstnfo1RbyVmW0md1In001r0vZAP2iuY2em
57DQDiqeUSk01IOTqa/lNCx3KqJQbmZM8nMWEmcNSvW+aBB4MBZppIchepdVY3S11B/QEUu3zsgC
1o0y3BupPDELDF+BzYLpje0rqeVoIPzeJHa1NJieVM4OnElcB1D58lbEX4JxHlytTeRjHoTavTGj
ytrOY+7Z6YMctc7TMjxXOjm5LTAHkmvx2iA64Q81b2iZtP6ISZEVcwehvYZGGtrCR6BXxOwMVKeG
yH61sV1LCYdo3EIvo2rv2YBgez+M9mWVvfTJJ5DoxNml1OSb1FiNn9VS5Roo5fB2wnMse1PDZ7cg
gOYrlXZnyJFxIK3HA9+P7GdjxaeSqFfflhPQBOXn6Iz6Met76Yo41OwrsQ2VaLsOs4mau7nzjQQJ
r9ULIiXo3fv5gH6wXDMiTmVzQSsEdBMaXVhH5xQlMS8zylelTWY/xzNrOfU/iaJDIwRIxXWq4UFC
L6zRArDCZv0102WC0EV231St/YDknY2yVdodoxZuHHS7SKeUx4q8p0MdkuY2h/mDPTUArBt9rK7z
qL0bTTRwJ/oE1N+sbgs5xpdotkihN/L2VVHM5jXF7pVzNXkUVQP2GvTcyB+Lg0OVji+BAclPNMDU
4CSSF7b2hIuKM418Xh4kpXnRp755JfdJOzhziEXlANIIlSI9lpWEpgkyFPXUBxdGNH6YTPk1H1+6
68dJvrVJQFK/XUNPxevzRWNRpym+OWkOyaCg0CBKftY6qbnYRkXUt8t45EbbQcBRJ5Hfhc0/k1nA
rz05+c2sB0t2JzlECqNMXj7UiV0ry5arFpVXURKn8ZGj0WTO98hqEboYxuEE0EF+MeVuerF8sS82
RtjCozviutvrasX8Tx8Gyb1DDtdLHcsT9KPj+95gHLrQzxoIuPY6sz/+QCqd5PGBHHhbloOr6qT/
QsQQvpAIFb70qGIfU/DY/l6nNTXgtZbEvULNYjLBGvs0BnZ7E2cspbbcsLVOoiQ2XTviVZ5Vnf5q
hy+mbfuqVcRPQwMdh2pq6UUF4/JSBpn20JvzoyiJTWvAbVuDOjiLolwk821auMm1varW4WvXA1pA
gdk6iTrQBP0jEIYTVvzagmZzjZISGNxya1ErefPU6iiYbdegBQnYva+PaH2LuqyQar/IpeBQ9z8r
qbdeAIRaL04/TAc7j1vE3tGbISN/Ql9Hip5FkziHmbdgwvbkTiXHnPzb+7bAzDXJdHtR25FgDvpn
rmi8bcZxJREvgnMVgrkue+11VNFbxggYPGstTlYev1bJSR5N7TXFnnmVlyb0kMLoL6LByCLqkiwS
4t1re9EE9pQ0cFjwhpN+yU01fpEqp7gqM/QHWdrEL8m6qdbU0kbPSzxVFMXGjlih1qRVXvGIVSmy
MlBpALgfZL30SCjU3yrEW7xcU7EYm0J7w5gbD4aCAqg4ygNyziu03iudRXsLU7N8KKfqu2iLxNH0
EtTRdiwdf8g8lnmJaiS9zfS+6JKfKYwNAKSb6NoEVvtIiEt9nZIoP0QAWTOET7xkrvrX1hjTR8li
wb+WxMYpV9XMoBq3uiDUNQCsrD0CFT0ye910ankE+508bWchjnRggJ4P4qCMLO9Tjc77fsneKUyX
fFLlIupQ9Zqv0cruL04QdcEAwD8CwbW1sAkPFMhUHkRx0uPqeQpAu613WSCd+ZhL8VntncQzoc+7
9Iouv1YdKfGyxsKssVPlFZeX8jo59K1B655FlRmbCK0vZn4SJwSTOdwP2vQPRpHyKqqyxHnQKz4M
UbJVyySBSRoOohibPCy5Hg51mZxrtVEeHL0dX/RxgumjUv9ichxfxGaxE5RhjE5ZJ8xfdZVje0up
xE9bi7m0iSuQZ68RCzglFgR0UY9EtaIE0b/a8CAYU8pZ/gdgtvaFB2D7kl6kN702oPiLFOUEDLt7
ljpU5spOdb7NdXTRl6X6iXL1dSqk+GF0ku/BysXsYGbfW+vGrK3ArUEVP2oacZO6LtvXvkr+miuJ
xxZqC728gIqjNn3JiSO/AJp8S13hIogaWDwmJa+PsqQ3rm7k0tluvGJSb/WgQCbXxM7Zeu37/OBI
38hT1B+RW2wI0AI0n0yl/NLqzoVvMzxagVS7FsQOQ6G8WDYEFd33NkPSaYSlC3JoC/dHZD8XA+Qv
uqNVUEOHzln+WrQkDoeyPyOa/MpfPzaKGT+VjI9Lqr6Q4Dn7gG8dlo7O9GAstXJIZwOmkCXx7EhL
vw3paB7HJsHdUBaEXw3rgKqygogjPtduivQ7Dayo1sT/jr0qX8PK+m636d1SOvFBXRYQNGqdfQ3N
k2yr2HaIZZV4gT0nqeUvcmZJxyiJLWK+efrYxdIPEI+wydQxTH8WOZbRd74N9UsZTE96X7/rSj6/
lW0moaVY/1NNuXxJVxEI1pOobKIieVGsDsoyqNEwRnvVTdI0eSqAjJGzLQd/O+M1ME2oHoYs3zYK
wsG1NMErFleLK8zpTGsK5DEIF8bT8jbq8BpaiL+mU5Hc0NxJsBDN4qB0Sns8QzIa/7Ag9/DkKjYf
C0gy1gCwidlW/dDmaPrSztZLahjhDyVPvhSGjbxUDv8X0BIiD3od3Sn1FFytocnOjT5VN6jaSyIo
0HBih4avSm4UXkwC8F+OJb1bQ7X8VCCesVbloyLICDvDTYC6++yOSZW92/Ws+0sctWeYBBTXYGmA
IGvdNleoBzHNQhlRkrRCUzAKhqd+6Lu3LjC7t3mFiJn58CJKmVqwJI3k5U4UJ1WpDpVa9UdRHBEP
u2QgBNy+K/q31FwnNPCj+9XqQjqmqmU8ifZKbJlI1BoVXH38lKGn+TEak+kgig740Tv0NVg7rkej
hqnfMGa4iyiJDTpjN1sfcaGtVbTvwAhAUC+KZjcCySOn3RdFpHCW+xAP/q+rWbm+zmDimLg/o7K+
LmahPoh7D0Yz8QeC71uLOW9YhTszXor1p0rmi1tmFO+i1A1z6Ed6mrnhHESPA8pqjyQtpG6edAVe
B+rEJhkCxVfmkJSPxpT8GTQ9uoZy+Ig4MJz7MKg+SrJUXK1af/pUL4oRSFRjWOb7ocNJ4Iq6cOiw
VEhsP4rzR2I/5Ng7yaEfauc2T7V8aib8jq1m0aFFpdigLecOMh/2XoWD0LmVJNR73ZRY2wXEUXFA
Axh/ybLhP6jS3+SmGlhYqaVGBD0yb100v822vFw+1M1glI6saCEcWJsUamPelDbiFIvkBgu7+34r
sjpBqSgfo/M6/RAEag2PtI6a1dd6jtaWww1/viiIDeQ/HISSBIG5uSPgIsrikDrP+V0MIknNVfOm
r5vtUiQX5+6oKtZJVPbw84FPb4djUmfLDaZb9QpaDYlTSqJKbdRzOBjL0xTNFyCWNTw7o/4OZB87
qJe3EnJ+J6y+4LmLHP09NZJjvZjli2jZKPlhyaZlK8Vz7bfx4mylikxc1KrKV9ESJXC3WZr5NQ4q
471XWTjqvbMdy5ofasDidHEM+w46oOq9ypWjFU3Kczba5bsEFrtPk/ZRHIOCFI4ytLMfmqzKj3pK
uEG3m5cSrd/BcGOVPEXNtMntlNKWMAAB6iy0/HioXpMFVbs2WrQXctpZMSTy6vqcmzNUFYUH3z/9
n66Xsbg7qwN+lXlQQlezETrSqrK+OP3MFKjJ5hMIJOXemNoHbcVPp7MdXscJ7k5RVMpShVbGxFgz
SPNIEBecIKrxYFa0/YjU0VMKjdlJmr81SRN/D7H/PHjK2icHZkH3/1B2Xs1ta9me/ypd53nQFzlM
3e4HBpEUSYmksl9QtmRjI+f46eeHzdOWffpO10yVC8WdQJMCgb3W+gf4/DEihE6x4Qf07NZoCuZK
lK0LbWqXWTqTW7JsX8AXR20JbZDoodRa653rY0dQZT11JjmFAH6sSGLlBYA/PD+8SqehzUJyyuMi
unN11wwWHQ6Rlaur32NFOXq+Ub2nXvRaShmyEd+sOsWuj8SqscUY6x3zkosV6CGqw2UMRkCL7wPD
N45ewYU9d0XzQb5y1cjYQASJFj5ML1SV/AcYXAtlqL0NbtbT45A3p84r868RtUQYMam2MBBXWjqJ
0qCmpzUHXa+c1WQ4iBY75QhqUAnJzlcvju3dp/7GTuMKRAyHEFMpuEmrPFMUTLeMbCm69CEZIbvk
BfbjidnetJpbrFPufcug6/utmgXOsrAjHeGQvLqpBkxr+8wXT1kXa1tbh75vj12MWUa5SdI2XNvG
rij66hFhKZ4xLaKVSKyeZavx/OdWGZo727GTpzFEFgo2EoTtuRkrol2a2jDuhpEMZBNw9+wT9cWP
O2OTTWn7pCPmsa4N2wIb2dsPMZK6JDvmiLkCo96d01BPHvUhCDeB0yVrO6lv/vjbf/3zv9+H/x18
z9FmHYM8+1vWztigrKn/8YfmeuYffyuuA7uPf/xhGTqSkxDwNdKHpkdKax5//3oJs2Ce/7/UPk90
3UUWamhj2K6t3e60pg5OsEGmpa05+lfkd4B+Rcl324q+x2bTPkWmiG/KEmAqq7Wjq+vGSnHH/nVK
srvRMT/Y+kTo+VLGHwMkRrRZ46YY1RTfX5qmU6Mg0DmUReamgTpQ5rrKQ6H12sWcnOssUZvlwext
E1nGIVmx35l29YiFSms/ae7AAzw0Hg1XLV6GKoXT27uU1VI7fyF5loL0VGPiIUZRlX7RlYe2NMRD
VEXk7pV7jMnERfY0ZSFutGEK1gKKfL601eugOpQpbnAI2SIRSsr552Eohhe2rxCn4y4+UD+IroNG
46JZ+tmWw3KZ7hfIwBgBQCOLer2J6Mtd5tXmEpfk/KkHiQ7Cy3KfB5U0rzUm06upd/misIP6i9L0
76pdZ9/yVH1opzr+KAp/L1Q//NHXxY2uEqNBRVcRtDVRjotS8rdq+tyoSUX8NfUvroNMepm0lwBp
hUtrINo9d3dTLnb1oDyrVn3ouq7PN5Y9DcfET7Xd3JcBJOtXekSmBSAB8MF2oxSa/+76fri08N0+
J4KSCipswVbFkenicmMkGGntD0INHE//bao7cEewNZMC0jzf0qe/zHdEREJnPjUca3erI052PfVv
UyMjsB6D1n0Pp0o9iLQd1yrEoCclM37kxCHfrf45QRT0g7gBz6VETR4U1eqICJBOF4a38Bzd21VB
Ez/mltluQrLyq85Mkkc2NSQLdeVeNfUREnQmtgh5F6fCavOlbpbpph7a+r5X+kMeBmhezy1HEyNq
xNxr7LQxNpBZ35JEUZ+1YfhKwVn5bpMOcCuBhDB6FIu6asMHrLNxjldT55bcFHGHHUbrbF40sQis
h/J9oGheIGd8XdQHnb1Kmm5AtSgXD3HnXvzCyI7XVuhlO4/S6nXw9xk6Qvy4d84kKTyCEUs7Xo3U
fjbZh+GbJpoCLWjUW0BVDRTgC13p7nIESM9m1HTaplU6ippIZvLbUO17oohp3znpQXYlBrinxZTU
I8hsKnxwsez7YD7IyZnDFZqkqEWMfQIrs0ds5lZHnhdEjn8O5wMP+VvVCuyj7FIULEsFNx85JrtM
/BJuazfLfllEegDLbUAIKzlFbZJVPBgpRf/2qJq+da/PB/mq1Bub315tUB7PMYHV0JyUd4KwCbRV
PTjtjVJUglyFKM8GPGV5Z5CHxKaS5HlqeyMXBODFz7726wx5jjTPwfSmX3h4UGYPBHS6wfYX1yYq
JvfdUN/XXKKg0cW6La34UY6ZdvzUKl5+J1tONZVLUEZs7rXy1OK7vVaDUlsR9vfz0xGgZ6UU+pwG
oN1kb1Q13dNoKtElwqJmH3XW23Xsc60cTboqvnyul33KFI73Ucwe21OX4+ja3/qc/3LUB9WlicNy
Qy2vuJ3AZtxl2LeuMkNvX6bSepYX6Mgi9eei1FDLi594G2pa/n2ppyRgC2XfBb55kYd0zm9MCnbh
iUXdR2uT+Fm4sIra0n7ADRrbhoXN7uo5FYqKyWKDExhTsmCcq9T1rVygqlVyb/OcyD09epj8MH4A
JM2GZiInJpuF5br7qog/ZGuYZ/RWni6iugz2kUU5vcvFTeNG/nawkvAczYG+6pTOuxXt5L1ryBJ1
YVToTGWTTmA0T7VbW1yn5nnhvntonjdxvDB956EOI+MpKzKxzgq33TSznFOmjWKdRlpLpf1fo59N
2Gy/TZ7XGm5xTMLA3lddYFNBU3Q0cMlecQvOj25YVA8RvtGyX9GGfl25cwBYevWbFyxivlu4vETV
VNSiZTmK6uuQK1s05vUfpTVu0DqyvtZxiRY0Nd/L4FXjjQUka+90Dfn3IY9mkNI29K1kK32cTdfv
Vlov0q00a1Y7Cju4Pv45mqS4n2dIbKxUX0clPSspEPaF8TRkaUySvvu16c3NiuTHU241f45+NuXa
wkzah7zg4YiuwN4wUgPpYNGvXKwk38Ku3ARlP350OTrQfuLMTGL7Jszz5Ba8jXHvsPtappGnf4v6
73ImCrQjpWmFv2DuGxtvhjtWMxRj0EPS2W3YLIu5KfuCWPz56j/3FQi+TMHQLtll2EstdQS3SnQl
NtP8EoH2ctlng4mw1CCOcHfCo3wlD2nYVGvUOPWV2qsoeOj6HRbC+SvF4wKHWqtbN4WWvzq5C4m8
zN1jmlbhM1iqhZyGIS3uB3VHVmqM38bca5SHvgStYrUYhDuUqr80IU7uiqL2dzqUm5Mc6CGHf1Ep
zi1cqtLXAcQCy0U2q3DIgc8VcoDoC+dbE91qt3YvVhnt2Jy5d7LlG56+9YMuWsqmPKBN+MzW8Xnk
Nr8AtfrDnqvr3CDNOykxc9WZccVb6bXh7rO/DuNT7ij5nBVUIM4h6IVaUr5IVNv+LlaEHrgtW0Aw
wg7RalUh8W+EN2TLbQIkz+S+J5TX3vIuWts7P7zhowTR8gGuISGPm5tPyuAE6xYe/R3WKAPVjWDp
YvF3a2G+fgwDYjBKZNNr7WqHXvHtD4pnD4qbxy9+yO0XoAKFIYKaWVT9ferybTOGyF0m6bFArjNY
mEjIjgUs/k4jkeTHeYnaiNutRvYjVOT7BGSC/lI74HHkoepK9cZJACt89slX2Duu0F72jp/9g4VN
TmaqYlX+XC9HzXA/hll/D1Ii8hbYGntLavIo8IAW1xTyh7iNJt9StTf2ptMSj4djcgQJdJ4Me7rI
LnVQ25WlY4ohm3IAJBT5ktE4afO0CsL41jJBoSAF1lGs5T6UkkELikg9qb037j2/9fHtdrJv4lFY
WfctHEJrpRiusxdDWZx6EyNYQs7uG1WT4+Db6i2UlxLCl1/4S3hV7f76MlbNaFuNBXXXkBGfbebe
nQ/ylZwoX12HlXzs9lS0XTyKEzxSAyUDdWm368wTzlFBnG05JlaDWUPRifVn2+y1em054XgonQSH
Wk+pD4hmRi8JpuVGBuIFlU71oUaPkmdf9KK0AjHuTgwL2XRizdr0NSK92ZjFL0aNsmVclfpOjuqG
8aWJwu5eDjqziPygsLuJxDnrY2Ohqm74lNVIl3CZ56eYndtmHPT44CMGTjLQULdJVyjHNrKttaaO
zSWdhLrEanl4AdQRLdSxLt5J4W+jwRm5AJNbquxUrTQtvSdwLL6CVx0WAzqqgO2UHJ3XzkGJw9Nu
lL5XD9OkUocJXLHjL9ce0SUmrqxT+xwJ21lSVN2VbVkv8kjUhyBV64N89XlwfKe8wTmEvJoH/Wll
irpZOQBGVx3xFkLC7Hev7aJV87tWTpKdZYI6dTV3EjE0eGcnj2hF8N34GEiowrMv3eB8DVNQToKM
+WVyjG4fW/EP2ZKHpq4QuLVwdZHzoyxssCTC0Gieryi5c+mDOFoV9hBustxBF5CC4C1CmuNKLdX8
NlPN7tWqt3ESl2+1pec7b2gy3LPH8i3Kw6+4tmRnJ0oprQ3osfuUqZEEtvM3bWC/19pGeDtQF3gN
sR+Zu6fWUinjF/7q2lSbH0FHDrmbFIO7UvXhsjV4s9s0pPwTdbugqXFzAfbjCfU1M6r8Nja5EmR3
5VOyxn5Wu1dbdTzncf8ao7JD4Ob2B9dAlGMSnbZFPNh+9ZFuBrBZPPHzao4pVjsLG7Dca++46Up3
ACd0sbBfx36VoGj+WnZqvkeG1QZTRHftx8myNd3pEMYeBl6ZAp0feZPngYf9c1G2wdmeynvZZQon
OujEVgvZdCc/2mYiD64LwjoM1pQN4q0clfPsqShBbJcNKfbpNRRi2EeDzvU1H9BkXWRBm5/AKzhn
m3zzHanXzeeEosI91SmAd3z2UdND6d3t0lVChgx5yAFPjFZDLVKeRU504vRH3k76rWzJfkE9OdNb
sHuAm1aGsLFl8YO8P9iE0LisGZ62HpOkX5h4/WYr/JC6gwaszrxxMebQLBiUsm/S/BHNmnlYrvEj
5J9lU55NvupDIIwpEUzoDu0pSCMM1xWBOK2Vhks+tLgLes0/ZZoZXQeckIsMsuJ4bGvRnb2p+WHk
ff/FBemwpEweHyENKWeIAt+uJ2rnnXX6MLuEC3e6w5vLXjuRMucIhukOnGqH1df8Miqa56xXs90v
fYGSWre6i1bivHa0MgDLZOPEynJ0E7AJywKjc28QPsSLY1bo0xxnqdWpuJcWuj+78FII7qnG1GfZ
r5Iyk7Nk12TV2hLWQbfxLYAsuVdrC72e3J3nJsVDpVrJ3pgljFwH5fdlZeXPmkKt7jrZyWoKsWOD
5VcbF8tm1FecuTvJ0bRwwP7lZbwWRpM/pCJKLqZ5uU5Nm/4bdlIvuh0X13dODcyeARMf5BvLM1QI
pl7/M9cTamF6/c/IpjzkUfXLf4iSS701HL1ZyreUZ/r9P9U67SFoguMkvPjkizw5RarJ5oF0VocS
4Omzv62hcTTUwm8+Byjsl3dh7i7kNNmPhGu0rAwXrPh8Syx1mC6d4iYEMTS9yUqP6BpfcnTXsqVW
se0kHwQ1aB51TNW/T5tobZrNPs/66jbFh2UxaWq8tpBtA3ZQwmAREf5G7cQuHYe38EZKVsrDgLb1
qizV6Je+xMPuKEpFcoNZg37vjgnohAFggVHVz3ajP5ROEH6YofY4BmFGdiVob1K2O4jfROEpFAb7
6nlGzwcqcvVdAyWwBPzd3ns6SQ47D5FLtXXlOY+MUxX14YdmuS8WWcmnjlIaItYVhIDQOJV5I+5B
9wDxbucbZ2id9F743yujulHQVfza26Jc6mwpzlpSgrBP0nEnF0U+uCG0iabXhEVZPvjfuwbzk7oc
f1mUGqG/Ac0+7jItFPdwhIpVNC/6+U7OGN70q2Y0k7faG7U11Q8PcBy/dbwG3UUTxul7H3jr/zxj
ZEb1fzuHL7TkXcT+9RzxoKwQMk2O6KdLeXF5kLLjoEyzVR7rzTrVYtflmdGKe6ZFU8t+X85LBbQe
wM4uHll3Vkt5w8yb5BlRY8DpiHVhWH+bZqbxw9Lcl8bK/RdrUpPVYI72vTYquNUgxruTq52fq9Gp
Ddm+JPrP1Z5rvFjkqkGxEf02LVhe/MbGLxnmJtyMjARgqjXdyYFo6scvBbqPeqfxly1Q/VVajPeE
00fLBrKSsdIvdYhdYazfCKuOt6qGWrjrPsmQpRrYwORZErPvduI3+9fu32bLOEbOjnr8IKnIv7VB
Q1mM+2l2aOaDmStiXXsOe9I6r7YaqoMLJ+D2wf4uTi7othoba8isTTlHqJOWvzsqd/DO7PQns6x+
aem00EkL7qo50p1nypao2uE9Ux6ggfUAJLTiyWurJc7q9ksQxPp+8kbcdudm2yeosmrRMPvB2y94
qT3FSe+cgPtbD0CW8GXw7JfQ0DCchJGE3EpE3hIQxLKf/7+B3tf3hp/8eVCbsIFXgIQjygNseQvD
rq9tOTGcZ+tFVh/KjN2rFbQR6cPEIsHlRWcVtS03tswH2YWLc76o8rTYA7O1HlScrjd/WRBY6arX
BushsES1RgEDCkVuT+wIVcrNvqB0ySOWxBXXdZM+9EZifR1UBNOaBpuvrKy7Oy4Anhgifeutsd8K
IhzgfsAfa8MbbmTKUvfS6FwLEyxtwRPzc9RV8aW0Q6PeaFTGiKTaYYMUY/Fatv0jxJDqDBBCObuO
j09bUbxGqu1tOkWBzjvP0gmPFqgiDne1CV4yKbpq34/GSg7amaXsVMelbjnPjROFAgAOvXs56pw9
TnZbavN0soS3BcyE66Fk85QtPtsaeq/Xkco1iQBLqFoE/87t5zpUJ1wyQsOdnrVUicid7Twzri4d
EdDZSy/+0FcX2ZNgeLPNHPSxZVMOTCLwFwVerFvZJw9ZfuOPBM7WrK6Qggte9mmZB8vJdbNdXnbw
wrQ4PMtDjz3goc/K+8gNCrhGY92D9GPzJZtYweQ3SaznSxUe9MoILczb9dAE2Vx4zVEeyjxrjxNW
QpvA8z5kl19MzfGXeSC8QogLAXgn5sopCbmcmdpP/KG5t0SKExZ3kowwH9yfr/46IqcLHFKWFs/D
pVwi++Sr6+wxbA0KY+6tESA/GARDuJev/qfm/1efF0FDGB0rWn2eL+uzYpP46kVJx/4oD6Qk+mM+
i1sW2H5yn3XXn4Pez2myb1QJYRPoWnK+XBl0QTQu5Eu1L6NDmsPTm1fJpT3F1kV1VUVNAyDskkHQ
AC89gLryV20lxBKVAe1g17juLJywm8l+usZrOYH8IPZM8wSzhCRMic4tmxUa1EcCm5TasRKfzfoS
RK6L7wBGlTvcTZFENmMHghzOB0HubcKxNtZu64jXQAnRQa885D9JpL74/r7mh/laBVp0yPU5WSmK
8LXDa4Q0VyZ2sum3wyFRQMS2aHmce/B1FgRyYF1f/Nk5Ns2oy9jVoG9k00Lq3karATsBV9Wu5rLS
pNabnWpTo9gplDn2siX7BxGnd4Y7AgD2jJcwBE80AWVYyiZkfHdVqK61ZaNqUIJUHz3dcU95jGeu
owJSSdy7tsuxFsSPzd9VWX2p9JxFYzvgBpZltzqEib1JEMJjo5+0PUQzdX+Oq+6l7RRrL+G1k4rB
09SsJLhWwnTzCE8l8lcfcryfgbxlGyc3HT4TvwB5RXTnafAhnScylsUJd8PgOR8e4rmCqdcI4NYq
aHjZHNUm346IyK9l05sTESI2rJ1szqdwbBD7mdMjkVpq+cpsTe1VwT5P7p6mGtKCMnZfhxoBeCuc
8rM/BMqGEGzYhboR3sc/F/lJd12Uj8N1kUFaJ2PnNT8A5BMj7cRK90R6li0j6UMINaFGPZRniuV2
2V41k2IhF8i+rAp/WQA26NQ4vRkfW3Muikfv6azvW8U+9EK9iY4AQ6wzqayPYs5UAqRplp3SZMeu
NtVzK4zvcr7eaBV2cZS3pizozqUbgeedTyRUtUDMoB6OWlgUZ81GKmP2PT2KzPUgV6buQR6gndx5
Tkud0e3+7JL9sllbed8tujFrVlqK2u9f5oS6gtKN3zvlrZ26a7kONEK9G0MjRgt0cLVv49Q8qzg0
vLY9HrQxhedTqWn5FvCiuktDJb2DxkiQp0X+U9oKMJOTW3+HhVNFpvnj99UQnsR1tbDNX1eDKq+g
cMNIkEkYHUQDhDQ/v6tGDXKsx+ayazsA9zIdUyJZuG4M7b3BwQvhDN+5Dwn0t2bq9Fs2TJTUDcFz
Wq+LR2+w7pBI3aFfQDp2qg6J8LQ3RF88qCgThUAHLye5ULRjd/IiwtbBxe0px+0Y8tnIm4oR6/HK
mc49Kejdde+nOtW1r537rvtDvuGzbMrBhDLRLsBrYg3QEA8g52TbFZyqKPy11QJvRXX4hJddfU7n
Az2j0b7UfVjc54oRAVJT0wVOAOMrqbkRsl1PoDc3W1/dAaexHuQ0P6dqmJvm+AoJyVoG0BW1Wf0b
iiAuK8bYH2QZxPi9KUdJWfaHIc6CtW60PAFS83lUi/iJei87S7MmAYXRxmORGe/NZKfv6TA9G6X+
5wRdsd31FCIeB6XgDMG9OI0NAhhadf7s6cTDUAd8fDlOSw7VWutv8HOcWc8O08HIky4X2TaZvwmp
qyz7irDItrLp/5wn+zAlIXtV3vV95F7CNrntC4rfsjW4sbIFFcMjsAHhubR6923y0/QgR4GJFYs6
00nn2t24rOedc6eO2k425UZaNgWY7eVnU45mNlSd2R3BMPST9KuKeZu9U7VIIyNNK7vkK+FVyj4N
mi2ZWgxDsr7kVh2JbcFDZhva6Nt6Wv6lFSJ7R3DrLWu86VFOmOUTtx04+kfCvOuERPPfSrf/c4I8
g+hBRQFFyg7/PmtQSrHlvvnnaRzexwjG9P3naT4nyP9InVZfdCMtHois7JuqViz4Vsnk7w07JjLT
LfAaNtuvveyMB/2mQHB495d+OSj7rstk23f1zZTpur1pU007a2ljHYXN3sQYauet8DCBQ+01vvM6
VUA6GV57UvL/GSBk/AUeBMzfRKreMWxHczRqMX+BByFEgRhrxLfROuMLJZpb6XVcTioBqUq1dwH6
NN9c2wOF78M8h0rbGwEhwNei1M4ByNBVnk7q9ZXsy83UR2eFUVFjJz2h+vznaExIGWKGcLXjGmcT
LiIi8BuKlW4/I2TQxaCS0/oiZ9SuvZAf/L9+g0bVEir1nhcjoFjR/KX5z833/O5r+r3+73nVz1m/
r/nnY57y7z9OOYbvVV7nP5q/zvrtvLz7n/+71dfm628N/O3CZjy336vx8h2AYPMviNc88/918G/f
5Vkex+L7P/54h5vbzGcLwjz7488hCQjjD/wTQTaf/s+x+Yv4xx/LvKbnEr5//eua71/r5h9/KK7+
d8tWLdV1dAIzuLCcrv9+HXL+rnq6bVFLcjTXsf74G5pEjQBkpv1d12xX8xybfbJhzRC1Gjl9hqy/
m+QWMJLQVWBqjun+8a9Pfrpi2K5/sv8Z7Kbbv0PdLJtqqGFZhjGnlizNcn6Huinp1KrJCG9XqXPv
oMQ3dpdq7FbsA4mula0b47pIqMKGmSsOoWHBDa3sR4FN96FjX86mCdCtU550zLGRYGxfRq77JWB3
dxWn5wF3W3TD0Q6YvSsy1b3HJFt5dT5++cL//FS/QfYc7d8+h+dRUuZj8C3z9aje75/DzsukFmWj
r4teXUO7x+hn3gKUyGlsh14/YeVm3gaBthGN7x4bgK3rUhuiNbUswuPO2jQd96giRzUl9W6xxaaI
OGgeSBj0RHQ9+RHrSjkb3LM5j9VlKIgJHRPOihe+IkGvrdTMWUM0BE0kpkOUk8MBw7hXAeyHCJd7
OfD8yE6z+7CtLHSF1KXrVLAn2sQFgQMpJG/wTmanuMg8aohxBU6heRcGIhhWEnwQgr4CQ1TWAu0H
pLDj4jKKEUt17ewYgXJP1GAsRjf/ZuZm/aq43ZP1itm1/VWZlG2o4eMcBRDuA10RhDM9RDK3PFAC
Xlb2NyO2jRsRUuQ5lqam3ljBaC8aLGkOPVCcsDSecxHzzlBXUbuObgLb3I/kyddpm7OhAWLoAZnx
HcCm5AfX+AL3S9E7G2yBN9jSx9uyBN9qZ8HKzHIBlajbxhgS2TW6CS1bC+BJSbyyHRWyKR4dbk6+
sYsQzcc74qVxp3BVpCj9a/AaKgQmDMjsIB/jd1PpnK2L0KeJq4xX4YzgaiAmmhdYoEtA+/HFOOgN
PCW/yMBAW+gvoAYCVOfe8PyTP1j+QitG7J+8sVoFUZCs+gmlk4JkuYvh2AJqVAmFprjHrqvB3LZv
Nq2oVl7VHqgiPcHVP8SIQTk6OLdeQcGuf5l6KO+6mSNXmlL2TUeDghxeGIsuLcJFP8P3Exct88IU
EczpkjIbu8tFrfERzCZAugU5Qd/XkiXKNmd/yt9iwMELq3CTox2ZWyXOTkJjv4nRSbRwi6ZZoqLH
frxtd2Hq66ugRzNDdCpKVlZcoi4AucMHJxaZ00HzIIAAT+/uw7FCEG8GPsBZONVDeoOQYrUORdFs
8s4o3+yG+rwOFcLKfIfyUUeCMq1uiC0zFNAQp47s/Huvp+B58/K5+WFhDArH6GTk2hI7+WTRpkF0
EzY5V9uI36KD+A+7+VmxnFItMkBiFrVVZ/UgqE7qNsdyfqQmu8rJUi+sZvCmZZX09RrY0Y8QNtce
o9uN5WgHl78yeIjb0XPNY10Y9V1VwWjPapiQlO36MN6Mo3HIp/AN+vCx1OznsNaefKP5MhuDpeBh
qaXFkAXtKjmifOUY467v9tWExnRr2e1CICID+79cUAbFr2j0bpy2evYz82thqk91kX2oKhIGbYFM
SLcNG+1V14tT3dZPQQNQCifwbJn4uyTLNNSlgA8YCW/s8G1Xon/qy37bU4TgAu0gmxMpjbZz6H0E
DSquAe+sJvyRQps7FyQ8M8Y/gfr0EMblksfBxtHDXZOPBxwU/WWIAgzCQAl3Kv0FtRQEVI36UmMi
s9Sy7N0JxkWTL7sye65S5dwPX0qsRxe5Zdx4cX2bO9oqxXUMIy8oF4ZOrAIFckk8dkE2euNMGvpJ
/AqHzNd2uag2KjZS6IxODoqzr4HBD1fo7nuQfhFFv6n8gnBEfwv92aN37NearqKtDxFm8ohWYMQt
9QoTubZkw0LaAFetOja/dH1xn1Y2FICiWVPg2SjABCafkj4832br2PUjvPVu0S6HwdnguUwykvvP
wiYEAUV/U3DHuMmT4ltli4PQ0f8cRudbD8+RSBX5sCKDR+Ca36CCfXEc+x0TZvbWSbyoc11DlSMO
1plVYYut6kdbWCcUaO+MEIv4vHQKtFHrN2wCIaG2qb8OxOSvI+5C+agY+yBGx6aqG3dlR5vJxJde
rzMyYa63BmmVLOWTUbN0Y5dAb17kro0EUhE2EEfg2JvNcJuEORZqCryPDo/prTCchml4pAUxfnd5
kezzHJpLNPTdg5PzEHHG2jsgugCkehA8UwPEa0aE6ju0ocK8hTRXFOkuEKO6wNoIBcLefG2goT/k
cTsgAsKNpFKmjxhphoVWxeIhBI6yUbNe2U5ga846Ok6LvPSpPtVBsDNb7TaNkvgc68kuqIth52LH
fePwaZK0EPfA9U+kRPg5FmGw1TzjiT/ZY+FqJ35MxiH2p91kAaRJA4GhR0Fix6Ug3XJnJ3rpjNug
ssA6+QbWSXZwKKspvDWMutw4jXkQvtJ8TXxXhe40eo8CWbGVFXbxqqu8cFXHRX+P8Ve7iAEpfUGP
KlkqKMXBaiqMFUIq2KkEYbcOsmK8xyYSoVpf647QmDDyacJpr7Wus8TKLFpoJIEvAcaA3E0x4Wog
4C1MtB4uFGmmWzAgzTpw7HQ1xblyG/r6Xeum1SXDVZFfqvI4efUO9jX+sv6ULKdEde8GU4FREyCi
XCcnIp/mFPYGEsGmZW81OyqP2IPfN10enKIQ8WTA5RdH4y479JOy9qOPyc1VrJlL/aKikOOhYjMo
wl+RP6qxixoRGmzFtO5LIW4rN7zoAXZUhhr2K2eOkp1551VA3Vg76dlMJnOfAQHiunLze2wAq6Vp
gFOpzOpZRRAPi6UdwD+T6pfboDIkKm7fJByRSNEXcQ3XiKyaW+2rEkRnH1JH5eddZ8as/FS7aygD
N3nsotyD3etiSuO17nSPGF1xoRV3XKhkf5P0MPluAPzQ4anYITscNdg/wgzQlyDEG6EY9LT8BM1i
nSGZtnI1/6Eas62YwNKnsxoIHJiFg35BfbADaNIIe4gWNBFw6+VohunKdY+aGzYI2LHtGPM31YOh
SiLBK8WMCRw3fCbMuMD3WACZ+JuhyhNYJxCfuxIBncrLoRHpM5a8Tyqev863Wm9xUp+Oga59QxcK
7nnxkeENvkTPGVB1md9qMy03stDrUxN2VwT4C9QH4HC0H43ZT+gTFWLlu3ayEAq6jzGoSjikIYI7
6poMLKTrRj82ZvLcdh13vOhBizMUeHS2Im3TL+PIDJaeP5mkspx1ANSk1QAJF+ahKjF/6TqkXErj
hxmXyaIg77SwzWTHNfpYio6tI1Io1dA9NmG0NSe499WwyMmOw54TGzeqlxlGpDMYYxZ1woBJVTCQ
a7wLHNSHtIigyQ5hsCxAWAS9caujhwzoKl0aqvrhd/VHjEnWcopiDAez6DhqztfCBsyk6BixuXH8
f6g7s924lS3bfhEPyCCDQb5m30mpXrJfCEuW2fc9v74GcxeqbNkl31P35V5swIAtbzOTZHRrzTmm
cSzrr3RAF1N0HrJ3VDu3VVvYy0qpx9TMT04U73K/ckjmHDetxNk/2NGbKoH3doZ6mAR73Xw0lgMi
0bbInxJQRBQyo+dBk7dG3aOSK59RgpHKRGA4zspvCAYM+CjkC1Gfb7xvWTfcD3qzL6snUURvYcKH
id3hgePOuc7HM6O2Cf0tUu8rWbc3Uc8SGPtkqRKJniztkAnC37mxVi/dAWbzMCAw6YpnvcazEwBB
ISg3ok597vTyaVJovBM+blZidQpDgXMrmugik88e4vhaTlinCKNkXkkaTM+KrVfMZjmO9NuCMtYy
C9KnIoLJWHWjYJM43tmWvI1GPiT5f2UlN1KrgHcZ4DnQfbPDo3ZsOBZvDZ/EgJB9KFwXUV/8w/Ow
0NB5OFmOK5bpXvWYlsWUfsu1UEfmShkhG4s9E6Ah7M0wv06Wwx+EKngby0TtC1/AhnIeTPjYN+Tv
VNtU43BSdcBQYbdcsXNkaWsNbTPUJ1TiyW0PoGVjVI69qkFwHRvkVuwPKue5MTt/XdP+ov9u7iZA
R4aCEESCcXmKdb29NfLkKtB5al5hvSQ+IdajKSfaiq35EmvTNk2z5zCZiitKOA2OE/M5P5EZ5j0n
seFfSd3GUjr/1us9RAkcTFQa7AMqfshhG6As6dCuMF4N1ykAg0qW3q2Xee0BIla4IEDORXjk1cs2
zsatXpBASaunXFWcAW59J+MXtsOc/eFN9GJ8t22itSSYIV+J9krrreuRORt/V3lfde9J69R7eKXp
MmhveuXX97o3ZQ/uHUSd7zpE7esxdnFrO+UDCrVmW8TOs4+I7lCJgV/S6D1L4G70fRjd+bhfebS5
tZNpG91d/qwLzJWTTAgcTBLj4B1uzLDRV65n7dzILK6pVzGh5NPJTKZdN7rPNtpyghwnuDe5c1ZT
fdtZ7ht1OTLV0v5LkekskZO99Sev4kg06V/s2DFgdETttWDLW409HfGAnBcwKRxQw+xU2DUYkMFI
9uXUQVqqN6lWveR9aV/1M6BX9NpzGbftOsKTfqL9vWthvdn6qUKlsjE6VawKDaP/ZXdkIDubFwzr
GIuI1VkO12hDlmPQIl706juN12ihRQzxuFHmPTte2+4BxRgK4yFsuNTq9nVgWOsoCx4i4oPTONw0
fnqtkma4GT3wSUkLPrgc53zm+X8FSZmtovaHKAOfdQwlURpudaWZe11kV0Xgwsycd2uh1RLyLLfK
E2+MuxD5TmJv6jboNn6cXTmRvoCvkN2MQlt2RjzcMndmy3IiJn1MLEMs1EQ+TBSr9MEMn2J/2HZZ
hHgJ4sYalRzC3typv5cFnFStHmcdPniuuDMAVad8L/2Wm0Edv6aUYQZDvIltSAZtJ1Ia+LguwTmh
AqX5eV1Z+lk3xNmdSzANCO7VOFbnlLfvCmtICqLCjMW2tnA8X8rbrZePHGxNhWeyB0sYGS8OLsUt
hetq2UWOu3VKolDx3r1mRfU9J5090BiK83k1VU69BHWPnoW7OBShd0L9eHYdx3gwUkxgvJEtBPfD
2CKm9sabxHdvOtEhXrY8POpAz4Km2l4ePbBL8jdlMa6csvqeTWGxSbHNbYfYSFdhE7CV9KpwGzID
TGhyNvD040Vc8N3/eY4mm4F0UDHmlR7DctIuQ1Gz52EnjMOK6HenC0lNVTeXP3ZsCxnppN0a7gBS
zuT9ctwYL0cX44GBtLgKE9lvC4wUyMow5KawxiMVbWwz+zF2Q7LMJrte+oM2LLwUpcKUuKc0K9/q
0OpXuvZQyQfJDpweCSBhm0rv2vTL4J93jsR2uQf7u5Cm5S1zHY42m8NkXbQO0H+UArs+gVzJVoHa
UzkE930VsrCO1KXSoHvSzIItQpm84F1nN5jIFZnyHjyRsDlGo4XzwigV8Q8zCAZjbms2DTGsnXej
5qPBkGZvlCONkx4XBOCydZ7TzF2C8xaScsD8vPaK5jQ2NY7UdIufijxQh95Idh2bdAL9xCGLfedl
TKpd3UiUbm7eL2eOZN5LbeuRfLowWt28VpehqQiTSHFhLlK6dfvLlJAGIjpWXrn0mya5t9Mfpec6
p8sgN6REUZrGp4jCGFClGtyN+wxbc2ei3b8PMG0sKkk4ezWkcjP2QXc1TJgqQlPBPrSagtnBsPcE
Rr9fPr/0jPpWC+U6TV9Ik6juQ4VpzbDaexW42gnrHfzOibksyJiW8gHTxOAFfE5ZLbXc4OiskS9X
eEVNgTMm9pDuidb1Gughuc6FqV9Fpr4JtSY6Dfa9D9quAxpctc60CCrCjtAAO6tUd1+TejjEQyRX
QlbumSmcfhtONNBs9xByAVXqdXcowat2yqp3vZNw2i5uTS9oj7o3fr+oGQp/zcHDWRZJ7FwDOyq2
jTGqpaj9u6bUwy1thHtbt6j9zxOvM61SLTH2tVe8Xe4979lzPQrzNpnK+XQGvW4C8SLKnsOnu0Kl
5qySAZl4l47Xvmv8CCwH68n8Glhtau6AUYBXU7Xag0oFf1HmV4kGVINN9K05EUaUiY3DQruG8pBt
caciRB9w7+XkZ+bh2K7qApBniDnUaOtsqSEU3U6YP3nOgjA1rMNB1Lg3HKA5iRDd3YaUG+Z52wqQ
ajsBxzUJGmwAm7QMZ/WYHnlyOfnKg1ulY62fO0kC6T2O2n3ssBdt+jJ9K6y9Y16bwYwc0yvQskVU
U45hhjdLSZM/okhWJq8wCWmGjglKSX+YHaXjEbwzZoIC9mmWA2C9zBJssIovcWcdJZLhPSuge0qm
H0ll6qdY+i9l0vQ7zl7REbSMs1JjjlAoh7MQJAhUsx44VN/EHqdlQsdnkZo/UI2phH8yR313CVgX
PmdObbi5zOtJo9aVnkxbFplilTlhtw3NvlleHuhlxGjsq6M+vtMrz92OeM+3ph49mjr1Sb/Kjr4e
ZDcG69CqmAeZbN2TjyRq7aZsSKm7WvspHM4yrnkPuvaWxMx0WWL4ly4ANiAwEuyyllECixXwNL1Z
mJ0W7dPM7ykmYAd20qBdy8SGJhqE9alvkS82ekDj0zA5+Ya6s54FB6vLaEzbjhXXHsYVmAYiN0oY
klFGS8BIX51xiAnXa8t1GPfFs1AHT4fHaDV1dN+/mpaJGTRTwYNnfjMa/FdDZNR7LO9fVF/UmEQy
tinBuPOodzGx84KHg8n81apq2/nFazx1uO/n7XGH6Iyi5D6Z5yMyLSR9uXD6545qbU9fgFj59WVL
oUVtv/VHBzSvEzi8FLI+XL6IkyTBlsF5Nuyu/hI0A/VUV1RrViZ/1Se5cQBXQeGFpsGx1Ci8hbOO
r+T95/XLi8PQw5kGIY51ZW7yN1pSbiKPlUIztf0QId1JiTdXi6Sy7SUq4JQwbvHjEi58yQ/O3T7Z
TGnXLjt4prvYBzBOiWybVCo+ayifgKlVVzGlRvwo/Yl0IU74HO+XUaWLHa8RzyeswSvUtIf33jxn
+ZaBqHgFeMO7DhSTCQWZcyiUOoz+dGfOpO558zJY9hcO6u2Rmr+J/Tno1nk/VqhKUEX5or0J+ge/
MPWnObSJgc4IkgkM+6SOxre4f5+qXKzCstBvMttYaKRmPcUE2yyWo6/nd8FoUn2Xrbcjwvarj+0r
xNR2I6KSk7NNgblOpwkwLxs3Iy+3EdLkq/DVRBp6PdUOWx2lJQtwymRF6lRnXPhbMzqRPBRK8QfX
ZGeAsHN5UeTOwltPFrDBPOr/NiInYr2Jl5rKPrtOq3VszOASmX0nldzYeCqmhBR4CJtrPsu8bpiq
CLfwtTdJOvCkapOHXtlLG2DAyqqCpwpAT6xdXczhjVY8pArhTRWjadHHQi2K2OAivYRpQNheTq2d
4nKYB8fMCqtdU7fny8ZzjNz6SAOFncDEPs/WvtY4RJAu66vLa54Fvnty582jBs5kr/nUVx2teIrg
s6xj32v2YUyEyjCWbxFJtwslxIkav/dINvI1E1x6p+Uc3kxNoQmJvReK71T0E7Eyu8q+1ur+NqMm
lVLePxJf9Bb0rrYPdZfjsJG7Z2ZV9hsIhVdgXuSRdbdalFMa7GoJx6xz7Imdc6NuoyKmmAh+HX1Z
51bNrZfH3/2e9kxtRJQU5i0GJlEAnCUXowBwc6mhNhqG/dDttlqfuZyPAfa0KQke8UTdWDc7+M7Z
Xer2J01KUpXa4YweZYEZyn++TM0gK6iZmH568in8LQpZ+zzJdYk040oTgPfSBCtkBxvPKq0BOkra
b0stGzElq4UwE+uKfkJHXTzSVxF2y2VZRIfLJyukbz25fX3vE/HsU9QkIEBy8ovXVtv7y8tWKXad
bWK5/lWzseZ3xfpK7+001JN7hB9MlykYjzFMwMWkiuImBaSS2GaKD4i+VxMgSy9JiMmtcbhpQshh
taTzkpal3KZCD1lIiy1l5Ssij77H9qQWl/0Whru10srwOkvNfpmHHF3r7MhJz9wg2V1ZXe1tU7NF
1+0dW8gzGxJBAKj1+kQXEJEMyA1QQElQ7Jz+ydaLGbPjijVwpHzTJ67c1WrW2kGAHbdJaVSny+Zd
0ejeDM46Ur2/hco1rYSXHqs6MDkV1th4JrBflroLrarck949rrCidNshDJeZV3lHJfQ1ybTOxqAo
uGzM+rHWKGcwfdAGnceaZhA3TZfSo9xg+9vLHp4mnk4FpWin02g37b6CubqUGLfszpBPJufl1QDm
etfKr1Rz5GM+9yaqmLqa6FS5x6PlbRPDT4CkVsvW8fE2pXF7ZemltZTzIKjj7p7Tvrk3yh4A9nir
JW6BLptjfEfoYF8qsQujMF+z1gc7gtCKBaenyxY3IH217MZrs+jKZS4kw2WetPI+8o5AN+t708YN
9nm7W+gfmvbKkIayEAVYphA6h4hfm91w/GwL4oVaI9jaDYMx3FS0DaQd3iIPlqvLXtQ33XOsK7VK
e4sNwLwgd/Mm5vIZ9fmYJqBObAf6V1QjTWKUj2PRpHc9bal/Xzbyf6MI+UVo8j/pT/4flI1gdv/p
uf6mG7lvv3/7RWZy+fv/aEZM51+OBcgZioalHGQZyB3+kYwI418cyh3lKtcQEnkIP/lPzYgQ/6Lz
qBuujsbEsU3h/JdmxPkXvzVt1wXqh2ZpVpr8G6IRtCfFf+ORFP+SMkwpdGHZhsv+iOv8jEeyUnCa
o9a6C4jCuyh2Nk7q3f50K/6g6PhVzvHPJSzXVYomrWXhC/71EpIgPMY1UYlOnmJdNHKt1hZVgYuy
qVNknL0VQf37/Jqz1OXD12KXY0DacUCdUoH69Zotas4qqdFw4WDehAPoSBjVWh6us4Fjpbj5/Gp/
+IZIq41ZyIP+RszP8ZebOBWpxYrH/pZKmxdU1Jmea5VeRaX8y/f685UsR0ilu6Z9kbP9RLMq+3Aa
3ZANzVReTeSmhvHGb1DhUUD4/Cv94QaaiHAcy5WWbVlynrZ+utBkB1NeBLwXVpndZ6Z6TbDig2/e
xzOaueyuPr/c/A788rzmGZAXUOm6qVum8+EOQh62ypYKx6IXt4Y1YIMJ1h2tPz3FMp5bGzc8fn7B
eVr99YK2DoLeZhApvqb+4QUZKUY3WQSGty0sTL/POnNt+NfX8PevZevz0NcdS8eAYHy4i0Vu8CGK
hGgI9djiL7NTCiuhXZ1cquBJ8+j6759/rd8em2VLSNrzrGFJU31873XEdeQT1dCFQTaQR1TNYJiw
X6oiXhnYMz6/2m+Th2XP309XroWKjN/8+pLUoqnLHiMJIPKY3LJw2dTeX9bHeZ79+KDgt7FI8nUc
y/n4xjuByMNYunJhU+gkN+JUGni9u1B7pp1wl/btMcvZ73SWjpZULuJoWOjGQ+ANiwzvN7Ext+i3
6afCj6qnVZy8fH4LfhuQ8y1wHN4jYTGBq/kW/TROKDShVfO5BXMPDFAhJfkWP6PYCdNYf36pPzxb
wkcQxTHv2ywkH+bRJqZdnitPognSVkVQL5mTFnGV34U1m/FY235+uT89XINJBsyHy0N2PowQM6g7
hisVah/1U50wcROQ9Pklfr95jD3buKgiWdDEh0tAKkeJNwW4LYVxphlzisL2IUvGvVvrf/k2l6H2
64Cfr2UpaZkmom33w7XKpPIwHSApFto4bjSZvKcQ0JbUQzhWxz1hXN3w2IU6mniRveOc0zeff1nD
+O1NVnL+T0hbWBbP/9dXJRcu6SAFXk4zqJ6mWrz5ZdZRz4qNvaRrZMyUJ7+6Z1H8WtiNu85IA7/7
/DP8Ph8p6dos9o4+j1rzwyuUW4ZF9YAbHtcQ+OxSHKvBeQxqmNYJQTLIupGJtk+fX/T3qVYp4ZqW
Ll3BDP/xKVehFD3AgLl1oT8qX/uBTuO6K8mN/Pw6v48PpVgV8VYjtEUK+2GytQJXem3DULTy73R0
CLyDjjy+pGJmhxR/GYx/epps26TJFsw1XRT9vz5NA3c/PL2Y9l5GL8aW1utksN0m9YMmQB29157Y
Fnr00hnWi5uZV7RXdv/+9+WO6kwKdIB/W8JsDSUQFXV70ZXJWgblqxABCPlWJxnTsmGDN/nq8yv+
Ybzy0lBoUzRk2Xx+uMPKKPF0GCyaBOwZC8j/Z1UY3/S2f4PlVv/lcf7pDjumydqCclo6F9n0z1Nr
NkU+XfaeM3KMh/YI5wMTSGXeC4+GCJhF0KPrJrJWbew8JoF4+Py7/uGtdcD5WAgRbYbLxw0C9ut4
ZPrjrQ1eC7tamtlsL/7LBPjHi6AYB5uHEUF9HI+mrxtGzDJO4dWCWvDNZxeShdX/4ioMepYN1zYY
iR8em2b0U9NTFl547s3oHGX6nnt/m9zmf+PX6dXRYcfSgpNKYQX/sA5GxlRlusYGThnxSbR2T/8s
4JT6TZNXNQ5vy2ghpcE5cOk5ff6kfp/UuLRlI6A3eVcc98PXo+USwF8JKfKNYltpIyjM7y1I7aD8
XsAUbocfn1/v9x0J17MVaFkOTwj3P0yiDpkmdRPBCIjZWPXauOpMb9sZr/APD044rkvb2JSqvPv8
qn8YDkzZHATR9XOiYU3+dcLJDbOPPWJfFqNero2ofyLr9aqFhTNpDnKJcVF5+atIw4M3Qej3479M
eL+/qlyeedV05bzX+zgevDbxR41jCTX8x4bMjtp/DcLoL4/yT7eWOdw2DIv+PAeqX7+jXWS+zAre
ojn0SfgrB9zYGH0XAzW0JFomJISI6W+D8A/vD9ebDzvcWdP+uK9KwKz1g4Owu8gcrFvN0p4OKqFb
GfXXMNNwV6q/DMg/bEZcm3vJAoyl1mY/8Ov3rKH1xPW8qW18IuRqeuKqeSSw5hh7yTrp3bPFVEP3
5DCyd/38PZoH4q8DFbeJwxBVfF+HL/7rpbFVeDKGErYIU3mT4ghYFKmq//IF/3gR4GyI80zqFx+X
YttHJ1bNp6uQovUiRLQUxPX151/k9xeS07YwbPgWgmGvfxgPqe+SMaZYgEMLpt1QROa4MGhmo0tG
rPG/uRaviEu5xJHmvDD+tMunYkHMx3zT0Dg3iwz14q3WqvLWR5Tn/+Xe/b6N4RtxMEWl7eCD+bjI
uhFBZ4Y/i/pleCsn6073Ceukh42Ypv1ht9Pwl0F3ecE/vhI/X/HDxrQZPELc8sJeDDYUDwSBAiha
oby976fNssnDhv3ylKDo9KaNZqvwG6lvzc5IVM9muQPdKgdzn41GczWVHv700DEfOk0LH/qyM94+
fxR/GjvK5jgo2eqxpn3cTua+L4meLO2FG/rfHTJPhgCdWxm4b6EbHow4LnErpcHC9osbTyXPn19e
WPPY/PluzSUzi02BS6nHZsH5eLcQ1pvZqD+MXVcn4RJop5MREMR+tN2jXNL8H2MuAw9MAZ7v9ovO
dhtgx9hL62jnTmqcDcNHwrtki25YN6yNGQumYwbtj6k0RehuklqXskeOoTT3cTTMtirIm7TzCOFs
0FquhoZxGFCd8Ex7G1q15/oivo9k3dUo8CgPBxMR611mN1+bMUpGgoiyMdW/wBaxkmGlktIEWWVU
0LK6Hl93uc+ymPbSiwjqEm2MmobRyrdJU1WYUnIz8IGCFhWqG/oNxKMbJqLvBCXKmqMhcY6b0Ioj
+V6qBrW6CeCGxmgVFKMJNVIrSmvadyKcfBShqDnGbmMgwi02Vde047hL+sAI50AXCCnDOm2MxDgF
YdkTjVblrQsn2cnZjK6GmKYBQFizsN4aDJTqlu5sDCDWxbHV8wJUYpzO8dzhfG0EEjwA80Sa9ovR
16z+poiGzsVrE6S2EeHeiC3jtev1bsKoY0sQBYumrOvwO3YbfbhusCsBkIVOzA9KEzn6igS7mL2F
N6Dm3rcdPVCKDp0CUL/ITW9Am1I3haTxnKCBXAbplEUeGMJaCHJUNYvoo6hT9nSGV+XScETN7o0n
kXuOsTdtJP5PPUlNIZUvMzSxjUQlZiyAF3FRy2eBmc1ol3pbTsV92bbxTFifpsAA41lYSn3FVOvq
4DZbgu7rxWB4BA/SURv5rLiEZDO86qmJNcgStmavnAbFVrwock+1b3ZfehXm4qpoa4g2Li/EIrVT
mRD8G9hgJeUY+7SFQlWbmN9TmV81TghUsIsxBs3BAGZ91RIC2u9zkGEGUY6GE4dgUIY8d5/Kgujt
G6dryV3x/FIT586IdEgxVjTUa3QCmLpk5JnpqfTNKD3qKFO1G9/3qjLZF86Q999GPkh9ZRNG6wOD
oRq0G2kow1M1FbYonYBW+U60CT4YpGhVg7BDjgW6NPh87qZlP7zyksbN36nDh95LJ9o6edUxPPBX
dMuAobdoE2UP71oLoRISMPKHZSctL1qPvKHFUZWoia/HNrfMu9bqeUJ5FhydnNz5cIEyeCjMhWPM
6dRQbCzwMmYOEaIxw2lNnhSJZa5uaDTvi14jDmlR6LJKv6CjkAFsd4tYcMx8GcgzNE6NBmXlVSNo
sfT3PYFCZugANqTy1KG7c0Ei1+M9TaiA09JRr81eiRV2NERqy5RFqavRIfZ46hZIleriuSzjMLxt
XSS8X5MOLZRDNGpjq9nLUdknz25xRZo0yYxjncVpB387sh2inckFcXej6ttwA6tY+ptC44z2VFTO
cO+FTlDv0ZY04Y3laWI0FkZX9+QFBkFcQeVRCe4bKpDpOJ/CgzAzpmegebrzg73tiDKVVA5VIeex
a8P4oXWipAMMYSiQqFeHmFO7xJ5vbbIc8mWFt83UgwfRM3q1KBL9XdDWTaLRiUUQ8l24WtupZTo6
sr/tklDkzxQKc0LH/cZ2wwcjyRso0zmuAYEoF2VX+m5HcSOCtUWkXbfvHcvroXibsrqO6tGg7+bY
GTK8XiZ5zVsMi+AU2bpmbhl+WndOE5V6h7oqiS2FnwATEe+A5jbdPxWr//RA3/yzpHywZH/47f+J
+fr/oyaaxVL5ifc6+Pb9Z9f1/Lf/6aAJi2aYoLDtWHTRqFHxk386aIb5L07NFs3suR0iqTD9dweN
H0mdJBwKKwQak/z5Xx009S8L7yvMCB3oGBtwfvRvdNAQ4308QejUfdWcLUIlBvu182FLkE92a+FO
xA/ZHJHwog2IWmKwtYe+d546izBkR77r1nj0OoIR6/IK0qGzxX8KQ7C61nJv60axOI8alRuvilcv
cKP4eZovei3xTiXvdKu3h6g/tGqy8fYRYlshYEbsjUovK/YxhO2dWSUdrD2mtYoY5xyEe8ZCiqKW
IGCysV9mPH1hq7exGs8j/r/VRHVDGoSu0J1zVmhxOKYHNv9yfgrrxj4GlndjNV24S8LZBdpbB6vo
sfoxEvs0ipeFt2NmTkkpaNq1S4Gvpn/u+9PGBiW3sN3cgNCFRDlkTRrDNl7ambqr677dRX5xYK3Y
Np2ptnz4bjMG08EoYQb5gb6uNPWSBiOauvn4EGFCWrUUfKZ4xCVmEH+L0x2Wd4ThbSDqO9SSHxnT
JbqDfsh2jQy+KzKFkNQWUHv6Y09BYLBb4oHK4rtXvJKGMSyqmfMuc/lEvusroZh6mtw6SfSGtKVD
fcJthn17FuxYFoTp3SXeuJ4MLIaDHIpFy8RAgBsq4gIhQvJVlPp9kCM2GjLs6dOYLa3wPRBq79C4
ipVzDCv2ZC3xeqFPNkKETzCAS8VZGr6laWbYablHKmpIJbBXRZ6Jha9p3zKqW6kSx9YtyqNjE5YF
eYVyf/LDH7qdO2ob0wh/yDmyxB6IaK7hTVQs+ljEOoVcMaEWQYNQNWei4uak7uQ1bzTYmqI7wNhf
DA1Wqg4XySI0SLFoRwf3E0wdx04Pnomzk3yzZT0i3Pbnig7ctRXErBdECk9NPz5NvY+NppDLaGif
zX5IUXpl79YYPsowtxEK92Cz402YNQG5M3W/Aq11bcG81VBrLXoZ2+ukNveRT4SIYNhdw5yGnoZP
HYPGSvb+9dQkW6/Gm9Qlw15ZqId7B2elNkCQs7vubPUlEVKBve80dz+6QbkpiTgzErLtcpuuV82N
zsGDBkBLHLt4aqp+Fee6u/ZrvIGVm7B567/mbs4uT0Qn+NjU+zD02qb9WJnRD9xqPs0t9nhdWH7l
MdAGxXklIvUyDv6ujYeXsiMqPgm1J5hK9qaJ2FjVxKlvm7on8Xiwvw/FdF2Udo1MRt4ZwsHoX6JV
RdGV1V9lOxXs69R7QEBh0dGADIqUNS/TD31mEpTupY+B7b/ag76Cmt0ux/xaVe4jbKkzRDh/aRF3
g4jolYC3q6xQ90S/54y46mzheY3q9N1HEr8M/KMIIrJE2xstGJA/aR561RyoXLius/A6NMUKXVPj
t90WA/rXwoKN1zTpDXW0b7EzW6rzM+kN1znr3sFU2SNxB2f81CuRMB6bVLa8OMGpgrm3RJd6bsHr
uwPklKSzv/RqA2Yp3g0pRNk2lgsx2Pso0NbU1b1FHEz453mqLNvVwWbdXE4iuqOyDOhWJFeX38yV
GV8sQ+CS6/nSTQ6mJ+qhaCej/TY28MQbtx7o5MAUSION05YvmsrPPH/fFVd5QDwLrMpBE/taa25t
5RnU7IvXRqoNsgVxJZphkcZ6gLQYy3ucw6oNHm1nRNSYbkQXrrRWkGsn3h2dlz7Pp+1oBzslInvd
hWSpm3yCoEcFHYBsULl+yBv53hv6TWQiX+WseJ/q5bmIOsLhaM/GI+PNDJjPIqsleLI8jB42MkGP
OHGDx6oaY4znOYl8Cv97PayMsn71Q/2URIO5nFzgk13wnvbaQyoC/GLWtGzC/K4zs33g6Uf/dYJ4
z63VuB8+48gZWRWMtxw7PRpPIv9q6LxOnPyoAUAhKc4ekxI4Hv2pRWypL+G4AE0wbkpSlLwGgw3O
AFTuqccUPtTbHts1CgQ10lc9N5P/5hp9zKQzAeQUpLsJ+0YVerIJiENeht21rOSVjah2IEenyK6I
y/oa5e3XEr49knYofmjI+n0bW9mida1y2SJwLPXppQyLQySHU9CEPzjf7L0J/Xta9Mcuo2SFUWtr
RNuqjs98No9/Vrui3nYaIr9m4US2K4eGs14cPhKjikNkIt8h0TapqG8ngh+jCIIFzLh7doVoeq1s
PMkA/V2hYmzvxT4Lc3Fdu/6Bc8dBV+2Ty2iRkbObzNnpj2Gya05ZVGGiKXH8OTJ44YjZLz0hnia8
0lPfP+Z6eFd4IoSLAUmE2sgo+006iKeMHm4twmPo3UcsCVuMAdY2ZQoFErOrnHcjiKgzaXQFSNZa
YPwJCZI7KDUQoOI68yZbPvmD1Ig+7Rd1D8Kir5pV4mf1KgtEv9Db4hEm/qluoy+TVW9wr+6qXp1l
jz637MzHQSrOzm32yl775PRZshS5fSVF+BwEPjnYErigwUd2zXXjvGe9gwLPhw7uD9NyFEW551S7
E5Fpsy1ZhoqwaDyR4isxFtpGjRZ9VKdtat4ZTrF++0iR1dt0SPuXRl+gXMsIdKrDpHzpVpHPw4xE
Z5zph+yC8A43BAzwVmcPT67QYhqTfNEaY7W2yVY/TKnUD5jbxKbtmzt4DvERsf1rOWC84Wid0/xy
rcOETpTBM1IJZ52lHmSt1dTJjTNZz4bWG0zx7puZkXxh4487eiJd5tUE5TXBkuZZ4kFqSJO6orkn
RbsDQte43TJSBP61mCDEuCCl8lyUfrNsrVFHA28dW18/dTCElcdWJi83Ydm++0IG60j7mhK8vUbm
yDQ1xN1RFtkDE3G4JXhybVOb2eWUYledNt70VeovwqTfdK79RgSKThlkuB8fKb2Hy8L3wZhgrKef
4h90ncxnY/xil4G24+h4jGOfyg/7iWVKV1tLc1x4U4+Ss36v3ZT4TVnt+Jb21kv8x6TR75yaAZ+U
ALZruJpeHtZb0ychy+mjg5UGd3bh0UMlUnIxdejMi2KaoMsY3jIwXLmpihHzeLAyZsOBmdxzjgpk
I3Z6+4htkKRuJy8WdgHBJapf5HzeZ6dIbpuOvXjifyXOYz2XGrZGzPpBADFvP+5ndP3onJA3NDYp
tC1Bdv/B0nk1Nc5sUfQXqUo5vFqynAPGNuFFxQyDcmzlX3+X+O4LhQcGsC119zln77UNgOlwbOCA
3ZqUyzbRnclF53KUaBCslghIOGrxCmTWtjXzmzU3a91+BSpwhlOR+WFZ/a2ggHLkO5YR+Dsj2C3v
XAn20bbfGBldeZOpzNV6F4OOdTOn2YYWQURy8aJP851mxD6uW3iA2rmGYKGS4FWp9EbUMAIwM+qv
YrBrTgGfVaj9Q4rqIePUtWHNnCiivz65CVEIvKuBD1DH65gbSYp2UJPsrc9UgLMFOEXjQCfsGvC3
ymW7LZ3wGmPJNad5FU82TtHevNWt9NlNjXFs49uktt9OrvOsouHRlHQi66b7M/eYjkkRSpPlEFge
ckd+abM5287z/FEA9sAnZx1BH61lo9qnk4acv7K3v29Aq9eHtpq+piraxEZLimf6j7pWWgH4AF7A
bZRJRoU3tHSjRne8XGe3lSllSD5dShVDDmg0Sg/as2KlxOQRO3iPiIU75mL4IRdK2YZV74Ho+ZEG
Uoas/M0JFMuDCUIfSyluinJNyFIeHRTzxU8wRIXfDMnJqcPvHktVtyjFMzYy7Jto4F2sxsHirUcJ
bSVXxH3vkhIe5XA+c5oGORBaKqIkXChhuS7tpFvHJirsnhsBYX3hBy3YNo4dqRFZR4Ialj7dfO8N
BTsoJX1l9HvdagY/6//1NPN2WoudiAi1rb1gTUyuFwd279aUs0vcpiejIcMmMP0Udn2tpzuTxsGe
eN63YkQYrtgdZznxWuvI800aNFLOZhANHbwAp7+DiJBZ4pKXGchuahlv9UzJxb2dAG+N9mjufLsF
s+9SHZ7hLlBYxf22B3cZJ+VGy+Kdhh3JVTAazqq4a87wPYTqnmntdSyWqAYDTBTH542y1IAARJx0
foyhciQSYiVNCy4i/KfYT+B7GUEhzQEg6JKvWG95f2evCcjIVb0gSb5DmtfcSNAaipSYl8q5YVb5
rgUmkzDbR/UMtcUPq/QZ9PMfMoNIz6CYoQT908cVzxEbs2eHySHh7pH6gLNHy0HFSdQvKVZdLrJ3
tQaQkdr7dGYHzwW4aTTZH0XEEsG4/KfOUrAHMkffMtmNSLK4gClhlUbeT5XpTwoO6ny+V2nxTwO/
AcvE8eVmYQ1jEJotYwdKQc3L2KM3dnOc/loGykHre9hcfXOcuvzI5CxHybbvTAmg1AI3ob/g9iJF
zG6394SEOyQSbEkOJ5vQDvBO6ZOvi3gdYKEyJPMjxW0ljSwVEGv6Wl526+5H5pw9QbTxzKG5mK2S
uBMekVh+G0pMzzEJsCzEHHnxylhm9C+VS1CxDBaG1GKUbXZ7QCl+lxv6TreG1+82IgMXAmO1cbJb
SmMCXSE7YAC029PpsjYY4B02enIZpn3sTDetlbeiNMCm2g+5O8+6vEV78ZkV8b9kNHLkcWZPAQdL
OQvbd2RCFCSdhmXOwm8nRT6dQVcX07ZxnGcVw9YIsQgGltiLVnszUs44kMgx5pPtQxtChtjVaV8l
AT08AJE0Ql5VRkfgnllWMxVKVmqfxoJBl5U3360o7i8DRP8RhA3JGvhah/LACeYgZg3idoitbOFR
urnCspDm2ZmINt3NilGjxajRuBzuPSetbZHE6OIbbc2+A5wmk29DY2UbPCCv0Sg52Fpx1XdTDXjK
IGoqMz6quT6ns3VHmLysbLVfmOmrXRKaPtLnd23zRbeJyhIomHuOIi559Rc4D+Sc28Ypz1qxojt1
lJr6Q84P1NfjGpLBCsxX66k6bZKI1m3RU9UhEB+YJoy3Ue0OI0ioskRGkzUqeRoaNkwgSOe5196n
CUt2klKbqsUrw2Oye8bhD1in7aCiMJSD4LOtk3jDkYlDKMnHcLDczICtH9h1vlKUwdwXw7ivtIEx
EnHqNIR8Ry2u+kwlV8dvE2T0rJtt7jfnhz7LN5bThO38Ls3ZdxnNzyEI16VT+XU3K7482JUrqtAv
RllZESm4DgqCiJKpyJZ1dRf6g1L/UwtLdhWb6piDYUJzd76as3phBo790MLaClkFl2StEmHOGgsh
JwCLrYKmUStobUPs1y2McDk+FjZ1QNm33+jYUq9TwFM7s+amgpmaEc2Kp1s1jodEeZ1L7PmdZf5o
5i5ECrWPgm3DOcM3eqPmYAf4n2THPM/uiiiJueJJGeW/BvH+vh5l2cO4taqArPjgg/dQTDZhNlvb
ponYF6R6T7shKYd0nZj9h67ab5lFy6gMxFpGHejaA409h7nGxkwKStPGYZEhnMvthNBYXULnHrPx
x8GHWmnjti9qLykkLxsAWMtFvo7k6j2fEmmVaNpy5Ii+ZrB1rdqQvtk6GwkV9BL4wUtcjmBWxUf5
a8i2ZH+AYz5J6c9khf2WPKh3vXhS81BQhhaMg4R6r+n2Wd6yGmZEK7V+EyPPIrvFCgkPzBS1Wmcq
tI5ktt57bOh7MZcPWBpLm0N9J1PhE6TGeXKKRy6Vt6Ge38rmWaQgPFg+Ukp6CnP40SQ2/jM6PaaT
rnKaK5JqpWsdKAWhZBsx1T9kihoA0OJgrSVlzxwjOsT5SDgRl9c82l8x5mw9ZEwojPGWRCCWiyYH
2SL5rISvyRDcHXxd+CvLT/HEh0kHrx1xqJVq7tFZ5CA+0baACqGJlv117mWwhPqfNCzepxaACwPc
dhsYEu4kxmpELWEQQ6yzJbZF5ZIL6XZlw83u59aHh41wEOblIIJdayUv6CiBt8/1jy7Gh0wsDlNX
3rmw4jAsyyeZiZXKcWrU029HvoEmWVWB5AZoN+pkGDYmSzdshrPagp1oc3MGrEh2NPZiBhnhirPW
fhrjDxDHZyqm2avV+ZhpxpsDOJZm2Hghoukf/akPUAEcRsgQpysy4+TXMcGl3GWJLBGh3g1UiEG1
1zg+4ZH+ZyfvVjx3GwSPyUqrB8qYFFp0tc9bTM2/Hut8GSdH6rsaVjeO8Q+BKZv19M4I5VnDIIiI
kTDi+rVS7c/Z3k6T8kkB8eNoDZDm2Nli0rw0JLWUfX2RfwJdZPtYDQ2MfpDq5fDHiWKD0hUQBiFe
rqamf1pH/QQ5dk25ds1BB0VqZptWlSbysqZ3ndV6ZYjpZWo4vxMhzegw/ikVGzAWep1diZRKgC2A
zrn4g4O/ajWCGutlhMnleiyKF3uCmNg50VECTBRFyjm3ZkA/tvxk1HcuOVWHTtPDhsxlb5pvsVTa
HlbNd0odfaOIZj9iAuun/IUQgx0DpTOzTmT6GCxD9QOGFo0Hs3A8Cahjl7AahTFwp7k1XWEjRcf7
c2hthwRZpam3Rq1+Kz2K0FGI4pJkPHE9gThW8/408x9Hsul6KWcRECCGRIZnxw5BnzIg4UBspWF+
mbrPJMy3oukbnz75Z14w3J4+OymHMagHX2I2EzQv1jPHA4nIFbyZQTFjjfGbmsQM3ER/RGDS0hUw
N4lx1KEDeAPaMC5fmH8tB132hX6jthq58mF9dfRrF0Cj7h+FJv6MWvyCt/on7pU1gjPiMNTwKy70
+5CEHOnn0ROWsq7q6mKF4V+d1F23oWQy++xB/kO/ChlLuxrNKby8xwlUGePx8rvQaG1C8Fu817e2
bvYsD2i5+kYQ9Fj9m3ubmKwGbQ0XMR0b6yDbLLMaR4Fs6K8AAgo6yCfZWFqFRvihV8GuTy02ho6z
a2l/kXzH02qjQ+bsTavCzpQgXRHh9Aj+dWQnrfJY34yEjDphTyBpB3/H5AiRxQc7c4jyEPhMe+sv
MX5ihbWipExnt89xDdNlotMeLO7QnlwfyHo1mWuJUhztsCW5pg5OhK5cezvxs7Fx1hOlpMsUnobQ
0F16818nf3JByK+lluzHLirWU618hjYENbsfP5Me76Q+2OfMnNzSylnZZ9wDYa97ALGevcq7DwnT
bWtCtDQde7RJwylCDaQZWr4HE72GCvQk60hQKgS45ctzaso7a6YT1TkmXRKHViyvGYbabyepPbMU
+9TOEUbq4QlCvJfN0dvyxQ4NYVTBmhqs+Yu4SIQIV6luFS+x5kNTTK8cvb+WLroRpi0mi0jjD67u
tfkuh8FfLVX6rTorPyo8A1qpMb24/ChTOmq5+j0NKV0AXRCfbdmuyCZs2zOVb6GdTUH3rx57DJbD
FgX65I5Z3nhKYpyG0YJpOZgZ3Q1nr1Qz/LKx1N0pTiBkWL4dFuiVBMRAIFyTB0vCCw3jpeds4YbZ
tEGO/nfiba6tD0QOiWflbb6FC3yJAeLLzqttJZ6qJl9VOajbPIlxaNMc0ZLxT6DAz+glnKpFG64Q
DZJWa3hTlMqrfjS1dVy23/VsVB7EaJQU+p+KVBo/MMI3ehMgGMfkXCvBadbtYZM59ndwW94lY+po
4wULdU52/jISh9AIKE0mTL4yReMudGcMVz/GRESQVk8/+m8UVRKd5qT1Eyd4zTTzTXKQQuKAlU2I
n1OesRuX5SPB6LuC/mu7ZHVf4+X1aKKu82T1EzH3R9Vo71FGKZjCEFwhx3G8Rppv7ChyNqJNydEg
sLOvaU6XHpnmlFXWk5RZicuE8qTNCLeX9Mwn69bx6hWtUxmLS3ROO6aagqkmpPltMFT3UeZNksk5
NPEEaSVtdc2Oi02b12ujGwD0lfCKjPJHysdDPFee7UCPyHSxodXImE8ufCvUSLWllqmMhlNBYUNB
I+TYbE0/T4DoqbU4U/aPfq5Nt0DV2U1jEq5zp9yKtV5EN0kDkDYnydLQHnzqyp1q1YpbpjBIihq2
cBPvmqagQ0KrP6yAmcC1AUW/PBzKvTaXP90oR6tiwltTSF9ho5nbVhE3DIVeB0aV5Erggolrx6Hm
CcW+5sxO97muerZR29CAFvQr8KFZdsB60ndcmVaKP4l+evjWszGAqSEjjVJ91aMoofJP9Z1SqWup
oUywE3YMDYyXKtGQHOPm2rRBuQvlUzmHe/gmnGkCljhFGDLnRQi4gqOnXTFTSyM5dLFAX3WJ43Y6
fYLpFRtsYomLtWXVSZxbO82gwIIUxWVDDhq6Cxc+6VXDJQmu0FfzCpUNkur1FOJVqZyfYbGfawPT
lXQ2d60mW5ykuPl1PXYnfJ2v4xBJrmhy00MPcm4dxwM8BUKjOYWJfIRp4KOcn1fggG+jbIb7kCqa
UFve7Do6jwMVgMg8hmLGxpElFDFTtIsrut4DIF5fq/W1pvgibEAcmy2XHtDv5c9OfCOg+mcB3nHR
ClBlxg3Mvu2HWng0p4p+JkdtGu9ccHT2VohqkvOcYa6uU912g9ZZSDXOO4QVT80ZOGo1go60aiii
4yr2Rz38GzUZpj0CbT2N8wqRCnkBYizhKIuSx7fk5MyoZw27VwFl8aJ2g/NS54b9Es1jDmpE51Wp
+LPz8qcRznyT6TLuh0EchnJ8cVCL9SMa7qoifLEtw1NRSm/0KN+TaLBXSmp9NdEID3D5UDidvpk6
iu3M+Ncpc+5PaeNNDewwM7OvACnXEHac1Sykk1zDrM4KxSH1VyVEcSw7fiGfDUgV4a22XxwewrxT
92UzZls96qibJrpdBgdxiW5B0sXRsMr0IvQRnV+latcEwtr3ETuPnY0XOYWQOGvq55SW0bUbunqF
ByNj4clrX6bFnZTpI8jTq5VKx1QPniYglHXqVLTXUH17zD/emrbpySdt2j2ZWStOiiysAZNUNFjJ
SQKpsOXeLdbFoLxOJKPgg8EQOjKptJO3PJQaZt1T/t6nH+NEeluoM7ogifVEPdWQoit7VStdJavZ
2pHSbArEkLs+tF4Hc2B7o+BaW5giLjoQQbdk5VrXTm6ci65Q1gEyKPf3oZ2Y1dqeItPN2fAuBpPG
XSQjGFgeWVrXXn4/Aw49ARvIP2jaG/QE+57yk1IKkvFy34ubk4iDXjbJpUsypHUqqsvYoYDr6IVq
1QzYxHHTghcR8ne8skmcc6HvxJtI7zqKfWcfwueTlfCV+bbEzZJ1WzOlqZiz6Xkq2W3p+Lc21X6n
Z5bla2o1rMPB4vUccrGGf3xqs7ZcabIxrrPQvlWC8ZgG4nkzy8WXPQ8oreIg3ilmsHYAyZzSSQe0
rMaJ16nTCaYXjjWnoQlIMdrWOsQOWd+U9KTpypT9Qm1j5a8ynnZnD2zyw1eRJfl+tGEz/gbbyBAy
BzEDYw7Z3NuJWoE0p2msqJLtV67myEsdpgSBQo2iiE5mMsnlpKriu6+G+lDBpHA50r7ajKf1WJN+
X9aGmp40u2jD2/kiN5UFOF8rIcRLnddydCnyodmlwGTYHopV1tO6lswAF3rUEtZTqtaLYEMZ5/CM
sGgfl0H8UvF3X0x83NPS1WZeeEGBx2gYg47UNfVGhokUofRC/6m+oe0vbo2yttRGORtyjZyOApCK
sd3GcRfdnRDk1CwetdGVjLXHS23TwkqddzR8J5vpxb0U5Rdo+YGuRiMx/LPSty5s2lVFXp2vVuln
AKjlkEd15IOPeZOi7E2qnIWQo6MzgjfFqIQ9NkfQ19RzuAHGIzElbMIrNJ4dVPnq+PtIStTwWquA
zmPyMP0uMvT974fMFqEHSFmmEx2Nblb30J9siXziWSc9ooBd1+mpvJ46WazhRMsbvbCcdUS1nzPv
1mwoW7SMtSMr4UGUC1EwBvoZNqRCVgOCl7xW8FUy9bJpyBwX/hHL7lfVip+adEq35dQRNMOGsVp/
CkvtKRQo/HI97JUsSDZTVd8RJv8MuBTWqll+A0w8NfQynnXZ/WFYLe2TkokhHOljTVsmCoU42LT8
gyqN1s6swk8lvNiP8vQQlyVSl9R40OQfXD9VYLnICpF0+qBtg8n4jIvsFA7qoxH2FoA2JN7fslIQ
DCBTrma5cMepdTwziog9yjQi6QFbsllvEaGwHC4ByT3ySewicrhOUprdWRcdVb292YBkSVCwlu6O
/ihs848eyC9ZQos/yCYEAWoJaLD5Wz+lSv4IW+tTFSiuR6O+8uLRXjBVThlAsFQq0HKyePXlGNIm
iiP0OMaa4zfDAqfttlKMZHGsinMW1GcVMr6vBvVwpKEtXED3XpZne32OmndHi1ehPe2RNSGhsOL0
kp5rU8rdAbCVkzRuRjiV7Azk4lBhIIyO3I4UNHzAzrgRuD5WUYqQg5uYhm0brIpKwmiOejkM3qZC
9YCiHkUU1Wd7uA8m/cBOYQcGVOcKllsQnMs2AVpxloBI58V40aOWrL7xMhq4RpQD63RMGyxmaK0T
/y6zxNvjfmqyg2TVdMCZKMeSGpzCOd8h4xGuUQMUZz964BffAsbdRnmRXOhVv865doN7H/nqrL22
JukEc7UW0fgoUdrh7nRDs1d3kZG+CEO8xZH6QbTpiV481BomJRC+8x0SNmIosq7xUyN5K3v7ZeTZ
t0JTdnozviituMPAkdwxkT7yRoAnGuz3sVW+ABS+Du3wztD3AYadXoK0sdvyppEltgo0vV0lSr1n
dNZtrDbV3SF8l2XR3NpcvHWE+rAEMLfStDfGIEM8SOtBI6Q9YpC+FxCNZV0bfb0xrCOjBiZTY9If
MYg0W7UtkS+PZM6hQRnJeVTHawfRMA3YlCQUyMewRxsyLjSjXNT92ibvL6+tnaNJDEFLmth5Tx1X
8QYnhkTIsZL+oNf4W1ocDIlPcXu9WQugTfd+KlGejdGNX1SgDkyxMIryfZllF10/HnqVm8mUSppL
SvQuNdO7paJJWVl/u3L+0/RZcygbE5ryRMNZKRK3Vgr7XcgaqLBStTeSZXzUOUSeQinJCCnyVxBz
3bExOZBWTGH9sFedjSm18brL9HwtFem3MacNnkqg66rSYhYlIw9WDiexoFIYv3JQHTAOBfqovysZ
y9MUiPbG7+c8HkWMffWNasIl0jj1AgGc1qYwg5XGgc00IJgNcOO9QI5OHRTGqReHeRin5UyHkrye
Nn3EUHosDaQCZnrtKK1LOt/Nq6UgO4TbdQPL9TaGhjj1CctxlBvollTZ1wuiCCByQEO3aBTXzrgd
le7JWMIfUlgYxcwh1baiXR90N00in5o81OPcROExqjGH9MZyYeNCydiHkiQTVyl2yE7Q//a6eShG
KuscaxTtdxiQs87hyi6OHNkKr54V2atr9l4UMvRjx1VskW5sxMaTaLulj0JwnBnMR3NuGDsqwl8s
N01qgq8FoktS7micfj9InKNOnLk4fLPwbKfgGqVD/JJLQ3yL0BkcqnR6Tw2iPqqueFOp/6wmemKw
ZnACwS2tCUYp4PStdCerTnUb3mN5oVn0dbhNm0K6ou34Z+VpcShlenyybhS+sKRPgyO20AyOa013
AGGzGrJQ2iEaHlzNFDrWBGYx1scczrafyM1qGsyThQq/yPtVQ22xmhDHr+QKtngbRn5vhmKPbn2f
hem5NYZdZIp3NE7BWuKV6Doy9FDtFAsAlMZ3SuupqJjD5gRf0Jtm7Dxxtum0+iVxmDSJ2sVxN5+H
hslXXxaHPLfrddsES+zL0x6tn0VqtCkcc4+vtPW73jxNQUpwzFiKDeBeP8zj7dTO1D4Nr7v9rDjN
oe7jFGmXO0PWDkNTWheRvkml5pnzwBInfdgBC04/XYaYBqIzA6vLSi5TWRwUKbl14YxkICdcTu87
L++sZ2r0lW9U1auTSRfV7GBKGtRNlmMib6B9E0+W7kIIRhDAWFEiO4E+giGY5ZXxZpjJ8MPM9t3W
2r4jj3ilEUux0UiSdEXX3XMc2z55gs0K9QpbjgNknH2zYDyZnFJ0KBu69pTnqFc9ESeNh60+x81g
vEH2rCg/i5VmZDZXs/E3GahL5WDbqYVNNIWxUzU52CQ+kwBuDrNtPTkadxpSXDsUhqs3NjpFEosL
hbY1N4jLpINMNrOsXGKGPp3F2zZbtGaShlU9iODqj3E/euidS4X31trFrHxZRXjIwCGf6WTxwWSB
Y3pB597R0RAhWgdBaWvrwlwOHdOhglooMnnyZAtLRGbmRKlAuiaeJt9N4ULwVa1vaheCYrTlGAGL
eVVALGGENF2jVmHeWvXDHm8jKXBk2pSsXZbhlgZ9Q6vqkN+NOrJcFbItUMGuKmoww0hrCbRNNraU
vceiz9ejZTxAIiLCG0cKZK1Y92IgvyG26gtJFg+9DkH8oVs8JvnXII0gWFEwZTUwsUBKrzkxHW4k
WRJrL7cknqlDWjoN5i6FcIRyzMlYQS+A0GLH1RB6lm0GT0tVjtqACiIb0ACFsv0KZ8fY49JRLtOc
KBdrRCLYZ8KT0VGutF6JD2IQ8SHgiLQt8IcJLPHbzNFewlJ0p1idLvg9Sn9MzLsoldkVFskZg2rY
e4utJwr0ym/b/ol8nHevdNr1zCD5zFbSrekWslJkOcT9MXyR4yY49gzNMhoFJ0Um/jSkUJeVSV/V
YLq92qrOXU4HYJIlhUCa+vHbiIrT/K6MLYsD5/Zu7zgjtFuuc86SizJegfuedWaya2JkMLM17cu0
nfe/nxlN+v/PIv6DPRh2VqDGMWjXGjI5PEOiX7PG6O9NILPwV+TXsIFxKbZS90yxka+Yq8Ynmgb9
s2oD6k5rulrSmDypG2ZmXEEoDXcrsPsLCps93XIPaKd0FvGyPArFPNH//4vbaXhg7bqlItM3zjAf
dKf5KLOofJYcubchBC7gOnLxxHhg+paEzDZxNHITCk32RDv2fp8B5QbehCF0jPI9YpzU73R19jVr
Hp7o5ROvTAd5M4LmVpZ/EgoLlkkFkY8cv6cgPiHFeLN0ZS1H2p9G6NMZrF/9TDP0CXV8rMhEP4lG
qZ7OGTL9amTDceNisLYlUdVorpjeSMncAN5kjQ7zZ5zXNqU9HGisjMC4p+yJbta86k1zaqQse0rN
ODHCsb/sxdJVJgcCX79xxmkr5rfDZu7y8kTOecXDdmu3UvTSNX2wlXl6WvM2KZgM4og8Z6hm+U4f
ocSqFSPsjADzU09CPDPOATH98ovnFMMhmlfujeU3Z1oreUw3D45ZMy4nePVpWlrAgcJgvUbE84wd
g1Xf8LCptC49yMlTnSm+OsOwxck1MK9o4lM4mf1rTRgd6JiNJTL7Racv+JjSHhys1m/KTtfdNKWB
IvOHsq0g+Y3ZbewpzHcGuN6bwRXSji2Fx3Sp0Wuf8UtUjxrSTKknLzVymFme763GfeE0CNpLY3if
TZvqXN0z6+p8JBM0IcC4ukHvCC/ukx8pGGzqGpNljU7rs5Dq6oBOk82ozbS9U3Qa+evJT2kSBoLw
nmxMhSZfy1q0U2jxhznLKNW2LzSL4YWWD886JFSd4HvLn3UCmmaVcXpJlAWpSqUnNQpDEYveCb3g
dTZp4YfdTScTTfEMY5n0MhlnVhU8Au4jdy6cdgfTqz4WKpK7hEMgpwQuPnyZ4HVGOjQ2gdzzbPzl
gjLOvKH6s69Z4ezOuWiM/+20VQAQYQmB5ZsODRzaXpd9orb0tVPZ9z5PsSuoidcfkn6CZBMUKBIH
ele1rY+7plVX7NLGwwr00k+gK62WFu8s5dkK3IhzsC2QuA5T2MNQf47Ej7LuJyW9ZCGjZ+pWDkZG
JIE1KHUt+woKa3zKizQvs5KIOp3vL6siP5gKAFsEmcRRySiBejC9CnO7Fejv7JxPWbpXgWJieJXV
h9JzSSeyWqHAQRVt9f8qXbMO2OycvWEVMN2REwPYnP41yqivO0mp1kRJHqsmpoO0NDHUdpI20hBh
n1geBkSA4JxDJg721C8bYlhSZuatM827KILHbi43RRTS1jDNCMnT8lCxe16aucZtEmXcN/bc3RvV
eZPDyEF7GXF+6mgzgM94LC6VjWP3FSmpqrxXGhG7YM1KEJdWtqYYA5Abm5g1sd5iomoOAcaY9ZSZ
WwO1H/BbPfRlrW18ucvIbyqkWzkbDj8s6fxqKvSHRBd7TYd68Ksqzy5N1d/LRMzrPrl3HRq8iWCD
x2iV4VbAVvXqrMsoQ5Nk31kje7v0NfNcb9xRa9Jji71Ow9BVJNE/+jrIDqBDjdXvw06AsZV4yVax
PApXYgq1bwF8HqYiVFZdrIVP5vXzXowiRwfPQ6LDVD+37Z3TS7QVSIB7SOliuljC4dpIavYJ02i0
tZOx4/hguNOyNRiMJTZ2VClrYLSsvTXxs+OygGMgaS9yJZ4Gc3ZXa6tyx9yyfShV3C0tvXgrFWH7
kLpllp5Yku8sD60SyKxcZKH/+3YXmplvOPowfF2+WmZStZUUmL7/NbiqgqRrxRzd35+s5YmxNxrZ
wSTON4d9mx0ZH4nV7zdLXSSf9Fr7/n1kjFZ2KQhM+n0UR4V5jYNy/9+fRFrYrVOF9/tIzytxF8k5
zBN5xOa1l51guP9+Cd+P1+Syevt9RHLiLqi6ACQ9FyrIolumWNXl9xGQs79NY2qn30fkk6PJwnl6
/P2P7cjxMlFa+79fT5zigK20njkS8YNmDmhEDVqCLZFn1dd5tB5QWWx+v6pPXF2im0pGkry42LWJ
XXGCmmKUb5ZsIhaikZvn96tNVma7DBSx+/t/8Vu0e6gTMXE6fPNQj/qhz23GIsvvjR05P8XIXWkM
85PzlI5/0AeP3x+sS2NzbaPu+Putdt/EN6zUKIZQgDSLtzeI4/61wlUFWGV8zF063bVxcelcpF4z
Lyho1SPALqaCyBqGuHReOtI4mQa21KXR9DLL1ami9j7IqGm3RJwoLm5oGpYWa34Z2fKd935JYENA
zsFyi01Rf4zLM0WskW8hHQSeQqHBqoTJ2ZnHkabepHgBSt1HNk854kGG26JTYswvfbeW8eAgnE+J
KSlQe5kZgXW2dM9G0nOsYvbYa8KHs3ww7A9NhPJrHI+7pC5Bkxf2OenJBKltcp8w4mH+jqIe1WD0
OpXxv4xd/iQv9zWNTQ01VKvxC6Le+/03Aw/TMgrYteZiMVKXLa6d362xH3ayJmS3z9v5MVfzJjAJ
/SEDRPz3TxyDGYyRnublbWWvfv9A8ML2ydaljxQi0yYyROehQVdeHNxCbYRp5/dDrJ9Dwlhff5+h
TXxWGyKXH4V5MUUi3a1lpaw4w0D9Lf5I8Nxl4gvujo5ZJWZgfgTJ3G8sOZK9OSICz9LtaevkuXHX
0I36eOna9bT8jxYX065vDdSdgnPuspTRntOJ9bEhi1tm9oDf0aFVya+/X9QskW+5xZExTKlndFH2
QO2/b+scV5nJ1LYAwxOX1c//qDuP5caZbUu/y53niYRNYHAnNKCnKIkypQlCKlXBe4+nvx/0d9/T
0RE96Iie9IQhVyqRBDJ37r3Wt3SflkKgjPE+R9pzPhTNVeQoov2gv9lTMZLAYIh9wS2s4EPRsjCZ
V5jWrmtcbWOnjOyaoL9L7FdMgftHrJaM45ddwSFh95BWHZqdNu/ujZ8FD1VtcrE8qGGeXkzDcG9c
2kf6+erSWMMvaQ+EHaXzeVBYIdI+u3O+vZLIgtpeYwAYBPmelRFNoow4zFfR45z2352b65exs4w9
7W+YDHImM9EPOVB2tILiwA4uET4czWg9vVo0D4kZoiBhQFGT63qHseF6MR2BjUkY3D0ap88x5s5h
ZEk+RvgQiwZWgi6vo1U2j07VehxjJ6ym0W+fooxUsyjdOHmZ7sYcrXoz7qQ0j6Ee6LArXg2FRAj8
urVvk2KDb16Scmja+2iZo1l4qTzDtQMQCu501/PPrHA4/c3dX2C76cYfy/Quawq+wH3Fu4FzyIgP
esHxIqyK5qkT30hz1HPd2cgMrRDqfJNQT3Fizwf9VLjkQRuW+4wFft4wnU4OhDyQJrb8TYawGrqD
HLnt0gk2y7v5jOBC+clwlVX1jB1V3n8exHYy2mhj+ETX/Yz/ZBmzCsU0epYnEVi8GM7yIoqaHNMq
tjeyvDOZuBtl167dzjjbzOtTBUOfBJK91mX6stW+0HG2sW+oveHSSAyCoD1gdSPSsndWwdBQrAtY
BlPuFrS93OruYyJndxtctvyyvudBFnAAwiVlT8ObFmnFxamUu08T5OoG7RnLfKmc3riGncPgV2tw
tzDoD5r3viQb2HKwMoVTqo5QFvoVcZ7lyQyzCs9DJZ5bmct9gtF0naVeVKJAotfurirMLhvQYb+c
EgtMZkTZ6efHrXwREUn52oTbuavdnVsEw/MoMk9QQO8C0VF5T2hDhDZOXmwkbNClS8qAwFM8m4RW
CvO+lE1oYe/cxvKBwfBRTvF7p9nbMTEGxD6+fYcA7RD/OCQ7dGXqzk2Zb93AetTS+FdhJefGngvi
iJsrbRuE6BbROCktYWS/wIXbD7dy473tqO650880IZo7ZX7ylPcc8RYZgWPq6BEw8MB2uJJC2BMc
IPmvK3Fr5FvBQAvtaUvflfy8a98V/fXno5yA7KtT1G+lTqOVxg3KaVaNjilUglcOTxRAmbKJrj8P
MbfRduq7W1bWb7FS2TWZxozgi//5UcGZt+R4emjG7GIWHQKbn5/Ilh/reuzViRs9JUO7rSmhqZL5
cm5YJrPSiL54rEuxCUz0oVZlHvMuPU0YytZjR/9opCN4raAS04UG04XuyivTgGrdROflML+PsErH
M5aS1icEk7DosxEdHXRiF9pUDFVptezCKCItIhsaTs4554LlGy560H9+ZFg+FbT9YMwkDMv4OnCR
l5kgzTXT8vdUJBzKUoeckv/+6OdrSI2znT4FF5jNw/HnIcMU4bFJfYTk25A8XnmOq7UYWhKaGPrP
o5r99vjzVbefUb78fN4jBbOTT+q9wBMtVYs9pQfl149tp73YVZd99GXRbhhxRfRV8uKlD+VhKvvk
0SiwTvYZaFVXn3auhfCppXmyGSdiV7t20AmudLsNCkdy6MYUPgCWnK+hTv90TTvv/c4t2MKIJ+4r
erpmvORlEw8LM7z9ojCELoLA+lJQn3ktjQZUhdRnOgcjLA91A7Sj3NsB1L8+ck65TagGeQbRmKae
NeDmIv1rU9mT9lw66kSjBJsrPKPHZoQ1Zw9zeBNxGpzjlshZqZzhK3kQoo8+Krp9eWojEImFdmLE
0N/GWf6d5nzLoGqvpe1NBob9qoXMZ/K5GJ9cmuudCohq0gvOi+OCk5t6ErCv2NHIuxsQb3IgQQfV
hMmB0Iwvvd4VrcPchjHtveoZY7VOHe9BOY+eyxx2P5eWp7NdflbZe5SJZXCnzFettum6vM9t1f0G
dd6uyZciFhbJ9VbFJpaBmvSOZCIVMtZpcTAC7NaaJGNTDcFTiN7+EFZmtDGzXv8y/FdjYqTtRGpT
1ToTp5T+N6aT0hPV+EuWy7s31SdWaPuOPOpTo3XHGXgUN8cw7LPdLlHcnY9PpNIfjDHYTQGvvBGS
YBjwqjzo2J+A3qGYsrXuF9PxN7qv/h+BSGeyetZwJtfbQTf7dy5PMfgxPR932rqi6t87LgW0Ib19
TbBJ3S2j3U3LT5IOgxCpzBZ4AXryKp+tkyHwDRpxhbfIiYrLWOnmqy0+p9Qq3+ukj041M7u1E3ZQ
W/FLdjkt4DSpXS7+dkQ4Y4pnxWqOmLL4FTix5cEnqkmKD9JTqGuUEai4nMSnbcx7aeYW8medTQ5k
DrLxt9DN+11cTR0puTEyp1Zs0zIk7T1Z4snT8Wv20VYxOib/O0OTM0wOqjbk3YVjPjV1QLGa1IYD
x3qKyA6qz1FaDCvVktYaIEUhBDHekaJyHSv/i9U9xY8JI5GF/RKnato3CMta2sm0ymfOiPR860cj
cGNv1kIybFrUMxTFIQsUggvbJNk8LPWjFZcoS3WXAYQ9OqihmMDV+qgQav6NEsM6cwayzz8fjWHw
d6i7YIf5Hjl/mIVwkqxFogXgc1ADVlXNKtbL1NkM53PSyW1MHsXFzTTDg/UDxS7Ez0f/DaBKfuLc
tk4DVZ7CfszXftUQRj5QL6opPv882JxPtrU5Nasl/GhrDcJisa2IzQwc+WIZFYIVqZ2gZb84xdTt
9MC3zzkShXNHs2odI7BcN5VfoX7+mloH01yNLpAX+iyCu4Nebb1wyZb8AfJ7jCY8/XwkS/BlpeN/
oyA1d7bqfk15w5C9NPARY+I6kQobnsIlyN4a5CKsw4UNKhR21fLAyC47TVrmHgUnOiPI//nKv79X
RdOnHJGPTQY/ZCA3Oc6y/x8fWcWzjWfzWIxiwC/Pw6Qh4IunZo/x2jD3MqIO7FONNNvld6N+U3sV
O1u1fEaO1n6O9Y7oN/13NmjZsaTnUynCkhVcKGB96DFUdKkjutt5zkGCgxxroXATwtpEW5yqFn9q
EzM4TUsGNPZYH1QAQsVdHuCD9gTbJdkmblJCQnMQYrNPYK3REWg35BerrDgfjWFKk4v9Z8qNz5/P
evJoTz8f/fvh52sgmq+DK8Od1NeAPeSpKnpxsixW06lAgxbWCcPZ1jD42ye8QraV3TGBk+3b7V0k
rqefBw3p67Y0oaKYxXychaDTR7GPYQNWY93omwxs1MEamm2DlRVgi7Fx57beZFaDmTQmRX558X7e
oTgK2mNCI8AsxXDrRRhsA/qrTyImATohi37HuoVo1cLInk5F+WZqLRPETqpfvXJ/O6mYvnjbHmiv
aTc0txgFjMlzgZEABapecxeujDPpzyTzGKep7Y5Kn60/eW7uI8cmc0eiesFacoxy48aomwY4Ilta
4Zp4nyHbrYKmiL0Ky7rXRUW/rkSXE5kan0O1aMWMonoajCje0tkjCbkHfdLXeJZtXCo7wxiiS2mA
ieEy/9Dzejhl9NoOlaUCvChtcmI+pO1LIM/n2UA2Khn0HmVZnHXMuVAy5vzGFDPdar4PnmHW802Z
ok6M4bVQJzIUTNvf6WBsnRRZzxg65ktJ5EfCeJ1WHEBCk3U+jOZjb+A4q2qCedrbgG3ukYDcL92M
gBFx/hpiuBrpnMSAkFkox6YWz0AHtQ0eJV4TiRsR3Adnh8K6xDIr9qAyEpaQcjzqlsARqFHEd4tU
HNQpovHeb/e1NBwPvxbWgjpl2CaIAvU1RpSlke9nXvOopatX1/2hN32vSBkQE5hkHnKggaR7IQDo
dZ49/UVrm5vYsSaZJntNuV8kA3MJ2a7/qIUj3mqmf1mmXcxJnw5gCx+S0qk3aA2cJ3gdzT8fNXM/
rZrSP5XtZJ9T3OOYA9uNJid5LfTxYikcFKFfwfbwHzj7klhKIzcJHfdtaZaYUxFTtiPwM6yBMGTG
Nje9xL83Qv+JrPGi26a7zsoHF+ecRzRuATfXOsF9Xdv7WOEYs4k0K6ks7pbJfDfFnpHq8S4pnAN3
f8nRJnGRO1eC7vVgXvsZaF6QPkbZR2tUlhd2ZrdrKGVZHvQVUUrhUg5Xt8QJJRiBIVkCO4IHy1T3
sS3kU+rIlVpASW4RpZ5K7PiTYLS8Gz5sxz5xXoZnqbnaWh/L53ISSBzYoq2goiGVYbhq2vcgxrw1
ibbftQwcuJpc9Um1wRoh44Fmybibh3IzNOWecaaxNY3sT6prH7V2iHMpt77eq2NJ2TcF+sYtFbP7
qt6lCv2L63cjJiSTdT6c5RvNWq8NG+Q7YJjvmnEfsvCU0U7YM7luCHFs1xK3PRrbTJnhbazwRMYx
xFnciQY8rtJ2x0OZJGKf9KbaksWm1qUuPtidkFU8CVOFT+g7Ng1gLrYzjkuGbxzkEocW6b9xkesn
PdDIHDeRwoRz+8tvNC6HKH1QlVbcQ/xQzK7V7zK2fg9Ds9OWF68YFDoymbFmaVe8c/EqULL0YEHA
LGewGWSVvo51HE1WO30jVRJrc3GuodshLSMyECGn86VkmexV1e6aovhrMUFurd3k9ts+TanVOOhU
FQCsnqZcnfvfQ0cuODpVLaieZnSuO6Y7e7qXeOJHXTBnU+U+z/TyaE+cdqepTNe1WCzoEyITt4aX
mGnpUfiTp+ZoEy5SDsJXpj1drj+N823H7pMzGKZHngiXau2TxeZYwX7IcwO8ypmwvu4CgKte5xjR
l3/I7QnghbsZWG7BJpl9ZSVWzIFUg41m1t3DEv0FOmwVRbiWtWDMV1HDSwUos9xMiA1X1VS7np8R
YDZFPkS1qSCgtuIYj4kc9dBCwjTb6TzNrXa25eh1eYAD0kzyNb52IFE4mNCmRV/oh7lxCmqcAOdC
02dvRaneB9Llt8CTiC3O2x27ROS1+CIQcFZLpl+HuPqQmkGNn4SivFSVw9m2ci4dbaUqcIjCvrro
dq6YxNQF5tcUTcneidALy5amnkkFYjdcvG3nG6upy226FFa+6XuIBM+VSkxoTna8DnuNiUXtkONo
I0k0jH2MBfD68yBXbW/swmk2T3UwmGQGR/0WLgw2iTIhMVakCOMVMdS9rdw1KdGnDPcYEz5NXX8e
EkoRbWzao509uhXnHAyTLLtfHfBJLj327IQg1QqbXdtbp6BJDvjoXBuIQ1Y/lYGTb+n2fOlU/q9l
wCy+2hSSSTjXE7HBvAWDUx/wFX7F2A23Q52EmGunN9lZxlaLqDsBcd0sWN1hOb3xd7M2S/4QME1A
qmp1BsvG7MPu6F6Pzqps7FfVRHS/3feyEOoyc0sObnkdfYbNTYKtgv4rQewz9DFXji5wBVxDQx7D
4kXqruT4KdDc5qT8vSHZHD0dgEuaRpNnOWBzanPrN5mDcEJ/m8KJVr9YR4Ijq5NH0cV24weetB9D
LVm8ZOx6BQp+/EnP/ih/W5HWfhWE6SFMczwcYukqrCIUUNIZoBE15rZU5oMhknwjSN6iJURgnNiT
clhDc2KYXD8MBIcBO2IMNAfIuaExzex05h/S+GCMhcUuGkMi1RPez8Esf9lpWnNAll+aEM+gbb9l
GxoseLjujSh5U11x0LPsgo+V/GXZovRA/JPGJ8K9pJcEOgrn3IE7gRxPR13izZF9nbPuL62FGn9T
/CcoLXfH4sThJvzmqWnbFFz/MaPxeZxd/RsEM/ohSz4VqU+jird3hV8HPxrmh1ZCN5F282sEU8GF
vJF9tORZFtzUU9a9DI7vQqQJHvIEPTI/IuUcv5p0FSZnYMkm+Gc3B+0XivF941Zsz64g8dIGApLZ
hC2bUfg6ajI4hUTBrvom+pqk/BJ0NuDdUCkYAGvcZOMymtm0ZRZv26xlgkvormy1NQNyjJpGdO4L
tQ4s/zEOuG9YLmoTo00NLWCFqwItI2KXMK6cVagcyIaTWAaG2MnDaQdLYW3Xxg2OAIoz/cQSshGB
gVQA6+YUa52n/F5Dr8jmWISc1iKaJWVrvgwiuKnU+DLMeFrpZa9oX4oEnVXx3IngJZkrpvLZzADO
AlkEvpRBo/7i29VbOAF7nfS/YclxDZP+Op3dT4PJC6rl5MMESZBoSX3vYPSFZLxC4LkDZNNWg2Z+
4s201rpDa6oU7CG0xI3qOxTM1kJCY0WfjxsOCXBnwZdMGdmd9Rk5g37AH8ufPV1kQ8dwiCJn68cw
1VthohsGzTVw5AhS+GIOAEuCevW1nVHXzwfG09lKb+ByGXb7KXS2C7BBM1uR9ZAGNlWFywhc5qS8
VRj6uG8SNOieX5UXpijhIfGzZ4WoYvldFQHQeqy85wQ8FWWqTj3pfgQdhr+0lumamL67sifaXw5v
MN3732h+cCy0E22o+mRaCOHsMiI5mdOFSAjMMZJjGET06DLVrXNyTRvrM9HDo91ZMYqH4C0t6vfR
piy13BqV/dDcuHW2CJJM9rboq9GxKTVC9hvX+m4CXPTN5O7LsKAPy7teX4ouppXj5w9zaMh1Sjt3
F8Q4QtDCYP4B8tjgvE6G4OSMHQwwRWmYJv4+RrWxz6IoY9Or2GX1Advx+MmaY3pm72AAb72mmSk4
095fxwY+qIJGUWJpZx0SgzGyHqKxzfNnRFc2nED3lQlgsYooA/eVXXxoGs7nxS5mh90lntC5NbHN
WsYpi7WEosOpb5PGxd3Y7a+Eiji38+aBjt7dTfxrYzDfQkOw0Zf8qo4G1GrMe3M1z9orEI3F2j08
mClCllI8OGH9l7qQfC/jyE8aq7iCdc7IceMGLRnqzjeUa/54s/you+YMi16j158/dKqkgyLosSM+
RbDXZtU+V4VXXppC/BaRys+hfsk7egyE36JJ953bKOt1HDIuo5F5EkUDMab8G1QwwHp400Ezvwz+
rxaBNYIU9iXy2CxmAz2mCXGbrOgn4I0yKntr6ASVpui4zBV9Q+SbvKFg0QqS5uY1DhTEdQ3SZBDW
z046vMge2iQuSLJca7fmAlHN2rHMre1Xh07aIzJY2OW6OwIZG/QdJmNKlGgb2vM3SsOXZLn//TR7
LKWWrYF3X0TDjd32zVZ0+oV3RLHsZPO2Ric06OknqIF3wzmEOCglI52mkZwpHIsGY8B2GfshrUcE
Bg2NDzM1tzIKcH01mIRp/DRFStw2Uh4mw2saSqS7y2H2pAiJZe1sD5r3GgQKeebifXQRYbrxB2eW
EBPAU1QSMBxHf7l7eJErnMg5K4Vjs012ufkR2DDzJgfeZH2qQyHhzP617epJSpZKnHFx7t6y0Hkf
3OEwd2hG046UZ6u5B3n7d8x3nSvZVfGHwRloOIccZz36GqkPGx8DIN5hGuDtLWivnWXRtZ1Mmqja
h9GlHwOwpdVckxZZV9sywuFE09n0Kk4K0sixhBS1RTQvEsxQamCBRtrrAkHT/Mor/T4l/L/6FLI+
ZDdo9sjFAJwg8rDeKqypFbKqxmJiV6Wi2vaT9YSg87f7xxI5i3yISD7G8z40FoaGxENZqh9KVx0B
V5wDx/jA+uruIGVVpMArGId6t1K13a3HykVXYD4NbvcoAFesxwQclMlxxYfVbUtQtJmRrBM/+IJi
fXBQDISsvEPd0nIOmi83TBialNQNUdA3G/IDn9E+gYDDIYx5at00CW+QD6YwZ/Vm8pOsR9vjSlE4
GFpm2AnnvxxQIjYnbNio8cR4D+SfPOAQKj5DnO+MliBjlO3fROVPQdg18CbybZnRrGgFcBp5qEX7
FOnW2QqKFzPsn1iU9DD0DHw2VGokOkx3CmMMO09lN7668XTUs7ajRJxurLLnvFVYVllAh1iu9VDd
jAyANzT3lV5X6MIa7nnjMNfWY1DnABTCTaByRimPnSTuoE5hIzfeHHDWkNNMT4k5vu/E19DU+S4e
p3LMYB7mb47LAtBo3ZHFhGrR/o0I5yrn5qFFRzEw79OD7G+LenYL3+huugj/EXJ8mV392x6Mxzbg
lozLTWDLdqXNXHd2C2MUBiHe1Kec/R7nw5dlz+/S54YIDIEVtN4UA/E3oV6u2mk+06dkI4cv48MW
9gxEt9NoftAoACDNGtfij81ZmUh95ykcS5+Jui2PpIMhomoRVUdervW7sH8wrOgAkGXvmuo5/ShD
WqO+NWjbPBxubSwwkrngYEot289a/qvT/WIFF83fzqD2V4ZuO3CbqV71LO08S1B+1wDyQQxqKQX4
LVXFDhEz5honP9BqqoC4wMpwQUSlSLH2Ufcc+fl7XPecxqri1MtW4hnjteGNkWYJ0y3LhdcxHiLZ
4zXoamtH6cLNBGWoKe3iANt/dLv3qhmTPRttit7+1CG8WtUKjIilvfddv1cDpNQSw/M20fOjjfZz
kxctJ77WnDescONar4fXKRLVP/2AKJF70tcZICbI8Jt52LpGclsIw2A1cIbEAvNhlLQnFVrbIrJx
hgwoTvzskOp+f4kGTBPtL1X3uwyPyD4Zshbk9myvTKVX+ykPECMq+VvVbbhlqfPSBAYVhNGC7fQw
jQ5QOyBDq8AvTzlAe28e828nWgoN9IDrlgV+Dcn0ddDRnITSqNeqP5SLS6nxYXI0LigRZnLZGCZM
AzgpD8gqa1CA9IJpMtn3YSREPE8GzOOQO5ALzNuR7Aku7jnaiijO0Cqa18oX776TjBSo6J0Esynq
EAQAYbDXGskhLNzbNngQi5nSDh/ROVEI3BCYPJrXCa7PWYniOLhEKCWGj4i/dbGIDDWqR0EMRm3n
coOU3Gunalc1JqpTIzXWI4nwm9JCDhN3KA27cI/g/eSXBuypln0mlMnNQL9bF4COEHIz6V+wrSFa
CbuyNjgNo4scFFcQHqsV0pgPfayBCFIQoWbaRq7wGUgFgtkIQ/6iePdpJEPhdinRzUc5AH3KWtS5
Sh/fDBN2I0oRASinzbZKuUxsovjSFVi6F0q3Nbt0+sl+oJXSbjVBnRo07kalUD5rR7wS6rgaZd89
o0UvzXJjsrtAtPDPwNSiDcGa+GNkqq3jHGINcBsQspbOiFOXmZcaME/9YLpGATiTBBhINt1iINSH
AD0klwcQoqR4y1CWI0W2Ao7ntQ2YED2uRqvqsWIOV4ve2gA9SD1z7LHLWuGv2aLUcoFZdDlNRLxd
3AXY7tmrfqGd2LlzedGsyNhYzFo2hW6ohX8xUJtwozlx4vWWZnsIPTU80Hm+TUYn2OOco24Svwff
bvambBE9atuaWfJUmPLNdf1N2YAvdNC7Mc775cwVxLvFeClBjosR8kAErzWeQNhGGQIKeg8fDfPf
ZXRDl6oGKDabt2zWCNVI1Af3s5vE7Cr4m4xB6luOUbqR7mJ8H2xHPgQ6Zb7JAT9VpvMuO1zzYNcr
J+fc1yCaTpNGAYCj/ep0w4sfUJsCj0ocLVgHU+57TL1zRoEcmuxWyV3Pdoqjq193Y9pt4B0dppAh
lsQnx2u3Fc5E1lxH3usU1ZfWDKatFczgCgsER7WPCVaB2kB9cbJ1909uTuEuL5PvORZnFdUdu4p0
VgPNM3BZlTcX8nuoeMYFSdUSdiu9KWRwVgeREWIIQaEp5pbcGVl7gAhCaQLPNjymUa5vy7g2Vzav
olkhzYJeCg/e8l8t3CPnbqqvOpkEV01YJw4Qm5p+1FmF+cCZVie7J1GUh0bg6VbyHA0BEcyQHNcg
jAjRhQowteU2ENG0s2fds0ZQ7S3DoK1E8L7OijDfxLyOa2iFaC3s7tHmFbS6F+gz13psDRBJhKTM
pRMjNUiOVuW5JufG1hmX0vePFmA5NSotgfRLjhSq0WDDBKlbihb8tCbtq20mRMVGlBk0QvCVTQWD
vNot3/AtQ50Q9TYuMQc6NJBWcpwffaYTB7gCj7VLHgA9hgYhLHWnigcYtD6sgSiWp0yLr1hC6ld/
FN0uGXruC4bHm2zKT6Wg8CyCLxH5v2GanYymGF+T6S1APYORkTmFO1GHpxmAkyAhjstyQyaZ6AKZ
xzjJIdDjy5TFjwyLree2Y4RgzK7yTH8nrbY/RtPsRUMWe3aQfrfQsBpyju7KhV5s22QkLPV0nxjP
kS7Rgfc3c0bJiLKJc8wMMqHEPVVZ4pui4DS7mAVzqh+Yz3Gw60T15OgQ43RR/26RfPexIjUh9/2j
YyqCLPVpbcwEFEZVty2sJb8Ar3FmENzsg7ZvJzIUzaD6xT5zMYDGbpqhvYou85wwE0A/2asLQGNb
u9VHLAmjXFshMx1Oif6mE+rDNGxzQyxbu81bFoFZQTitjGFPtffhuh1sKMyy8IesB+Rf7YZ4oIhq
NTPXtamQPKMhs+r82zzNtPPWHMf6HSLcs0xBFMWoObJUzqfIBUNGeXKIaHBv5FyZewQUYAFpEIHV
xEE56322Hv3wKU2zTd+F1SPBRhAruDEbq4Y5cU8LF+q0L5tDVSR4IgdaPEW9i6rC3iXc051toWsY
9nkUHFAg2DtarP7a4aiv5e9RcNartjmYXfYXNcEX05pnm39EPCWuT2uZzk72a8+8dNEYTOuyau8x
WROrMKgefEv2+2yZkwzYNQy3elR5ILa1jF967nbexux5GM+zM5bLAW6fj4t8rkaYHhnDJRI0NSZk
KY5pm8xU2CPp8FWe6sx3toM1vSb/11CEL7B9Dc9KoO3oSwjXHGVHFSKHKIXcBbwgEDvx3YGJdkCe
p2LXkEwELBT5JP5gzHkC5wsU6e6hJnGgwXVh45R9HMksprHQcIvBqsIb3kJgKSBpd9lGulV01LhD
diYOAwg2z33ko+RtMXJJQiNNigEhA0QjfYjIAcV7Fxbfpay3lWa8KTfqWMR6+uHU6UWPPSUR27lG
fLO0OrcuITsrk545Yc3YJQa2wnx8J4EMQ5BcEzOw6UWxN43yO2PPATbDKr6wg8uHEeLVoUjTAzP7
reWnD80QXX061as4o/0uJHthkWqXYbafY4SJq3GG/JAVsGyChuZn2THjstmEOerILebgpSugOH2A
LO5bNPv57BKq5DYPkS6Ul5QN9NDbXFYfutnQ2MaEvsqrkxEnwzZicVmJGKlErqGDMvYFcr3FKQGt
nu6X1uS30dG/ygCajqYxo5thfig/Rz5llIc445YCzpPDtYT80INDFzqtf9UBaJA5EkBp8Vx6dPyu
/yej446kwsbJ4NKRSE2ldlrmX12BdN/J5mybVNE7vTEaefHsqRqtWRT8LTrQtyLuT4OyMs+y5vd0
iL6SvALxXhHwImPJxHdiz8xYhaog30gq7hKxDYugk+xgsxfXMaMaGsz0hjuHobFcmTrMpLCk/+lr
THHKhQUwNPVnpWc4bfrugGg39IjA3MhqfrCSyr/auuQhNKxjVHaPWs86ZjT2PlnSv3RNOwDUBXMr
aWEXWUF5LIvPIdaYEg41vxuyFc/boLGZkVueRDFqgTrqX6bZPU2CDZV4m3VVKZ2TQ5ue5slW9CFM
sOSAqclPLeSjVSIMDwIU9MDPipkBJEMSzGziq2lqaxuCwl4XlX5LRf4nhTtybep6m5hLOzOqPqRe
tFTX9O/Nl444x8fYivTHLmqzC4TlM0KK/JDMwiajLFEvwRTsfY3WYWmskfXM+8oZx4M2QPRwELza
XbuKmFmzmY3Mn+MRQwFNbgePi14aHRCZwt4mKLoeZKHUsWvbI5lnSRcyM+e2386DvJV5/0kbc524
bKscgl+A6uTrfJHKROV7myQtrC72dtP9sEcUJzzhP9L1Qjklu15C/bQSX/P0BE++PinMXP2+tpLb
aNfhCWe8nnyaY45+uSxpY7SJxxp3xEwOn9Bl5DkH301HJqDZHBE3f1l9hECg708Ib5gA4dbYDTlM
79BijlEgs8r99EN0DDvzoPqcIuPd0XG8QoAKV64K+2fNUrfOwR4IZ4mcDKM4Rg0gjkUccArrlqbJ
/BjX+BV6pFCcqfmt412rmAJXmbkhK/qTiZJkrkDMim7P8Y7TyUONH7oPtRFBjwLjTGNtTiVcLau2
Dmk4P7sdph5ffrKifES/XZVANTDZvn2z9ewlhSWUuofayFxpnYr2DVudtZD7bBegyn8swVj/r6PB
LtFvTkPF3/bnN/8uygliRNj+ZF39+7P/jwLEHOK9/s8BYrvwM//8XxPElh//J0FM+5cuHdNyXWUY
hqXb9n8niAnjXzp6Iqyntmuh3NYswr3yggP4f/6Hpv1LI2KWfwW+k8xcjX/VFN3yLfNfyrQ1vuW4
Nj463TD/byLEiMleEmT/iYA7fP/nf1iKGDIMy/wpmqYjDnL+tzTbxml7zluf+VjVd1hPxwos2bkH
cLgLK8065Rkkps6JDoGNYiG8FZGYDiMjorWmQyCujJL2cwWdjnLqoOm5e06dcgdOrqImWbgsqStW
UAMIQHDah6FxiqvbwBrMUF0G0w0JPFqdMGrOPQfq/yLqPHYjR9ol+kQE6JPclrdSSSXX2hAyPfSe
mUny6e9h4wfuRugeCD1SFSvzMxEnRGjae0TPV7+ZpocMfgfifhQW3FkNg9Uh2KjIbEhtUPtmiRHL
q+omQthWedBeZHYoQCJaBrBNKzHKbeEiI7LhDqf9z7+fDMdl/KRdCO7Q9NGPN+gyl/aPefFB1KRP
VKKqcE+39g6bVc92WEGGHyMfoOFkXKe0uKIgyhnCVf3RMfzv2pekfTLQxP0d9L/1CBQFI9cyWUoL
khTmdEdGxEgrV+U7sfw6k2hI/otrbxXblof1qPc2Ui42Wr4jZdOI2GhumDCwxV7MOGcBCZFvm/Z9
l6Eez5T3pCmSKF64pjNT3YfaAWUWLhGKhAflWYQuvds0Y9bdyxiVRuEZ+sGZnHzcpfbM8Jhx4ZlI
0hwFTPHH8fHYa48rL/JYjWfJc46VUjGO9Jkg8FJdugFdpsywp89V/oH24Mlp+72qk/LRiOhfSxFg
LxQ9XUAG0YvIA2F1B67y/omlTIhpw2VcaJvh0Uu7N4Mt5mpsq+jkdqF45BX7k6Tdw5CDYdXKmQ8J
W28baOuDH05kci0MerNBYsYLnz72hpU8ImMFAZhzZMc2EQEaCsRV2wHmicLfOZa9//egUNQ1b12v
4Psdy5D3KyRBLYznC1YCtAOIf9f5oOcXK4X7PMO6serK24xVMoLFK2JwBqba+SK1TsZY4trMAGMv
GS84r/3Lvy9FYm7bKEtOUdrtic+GbxJV6s5mtjkZRLLDKTAe2ZUZJxOTKwVhfNZl1R5jneSrGfkc
P4OAq9C2l6ENH+ZcTSxZJYx/oJ8b2UmxA2DdrXIreMdbC7/ZNfrfjPwstLfAoG0ymtGkdYZxzc38
Falr/wGBFlBztansUV5LXTTHMU8wQMaaxgqEaDKNX27byKsv4CiCiXAP4WM51r9GFWT7fx/9yiZY
ZVDEERgOKo+wn9Z4Gb1b3g/TMdJ2CWE9ra4meRzI4dDLA23593o4je9fGIgyGmTqtEa0afcIHIf+
nI6Md+Z0tlcKdwWjtTI5JsG4+/c3nWNgVmR5k+ZSAn1qcF83IZggd+4utUGEFZ9jUnlmiBAlUlTA
DSNxOr3JwN6JgRy6JsK+irFZgNKojvDkNsbu3xtZGNo7N7yiLlSvJ6/s3gIMknDBp/aFlAIKoabc
G4AHDmNtVWs+FGhF3BA/zeBUm3jGm7EqJ6bXIN7tR1noDxIfaZsFuj/HnrNNOMnsapTdj9D5tDcc
kO1MXWIiKDKSUIvOWpNClJ9LtIQbDHG0oELQALix/XqG5/3htXVxDd38QgDl/IjE1wMEgSoQWlB+
die/uZeVc4yn9ikSaqJzDv92NfV/HmExqOLfrJ+OwkCBjQXqCuE53FRhqSlx4UmC9B35E/Nens+U
FtQC2N3SelX50DL5QTvQm/1b0aYvhcp/IGvl6Dt5tyd3owaF2p5/22mrbc+wHrqpByOqGwDxVQkx
D4P/1Pb+sqXEyhf05nhKPaKoorZkzeQU1blobPNQ9PpvOC5wxLL6Zgi7WNUHiZpzEqeopEcdfUqo
wpMQJWdsvEA91/iox02QuuMe49tfk5kc+pkS2maHNVwihxkZuBHNbFTrUOXfTYrcjNL2KzEo0rJE
kupb+ae+FczvRnkkF+RsFPkxyM6t2TprJrWohyffAhsO89Nj5NYsKI4kL5dEBHalfQlyKS9ZcyUm
Jhu8oagVGU75Q77vGxbMJafepHWwbRNqYJNZrCUYPaSvtJHBkhgEQ6mqkv+EW7Cfzfhczb4PSlbW
Ox7P1ajRgMFjpTQ/IFfjY+ggXqiBzq8C5FPLqD7rontSddU6EQQp8OivjcBHgDbWrygw3pkvTFs7
dhiqMLYJeSQ9HLbbvutPcye9Q+/EN7BhlkDD7ImSsUmgVl4JyzAd5RmpzovRkLZRlnW/c7v82SI6
blDAe5BbLWte3ANRubfqjwq7pBzks8G8BC3LvSjnZ9f2n0PstCZ6GWZP5SsRZHvdCokoMECIXXxj
NosOJZeqeZng1+Blon23S2hPERe+2Xwa6POKWX+4i4+phOWIuNGpd25LCeuVMx2SvWQLZu6nLPy/
ZOZc+MihMsJ1WmpRb+qpdVY1SnRncFEEqfhQWcwliN0doDAmMBsSym8nm9nQhua+CxF9ZN2ny5Cc
iJHqy3FQ3HkJMvk5x6KMj9nc9n6ebnFZZ9vEHYN1UAa7uUgeeQO+MzDjG1uPz/2QR5cxxT9Z82BY
HuSAFAEsTS6oOsPlKRXhzgVhdulq7tDWiJAZjby3aHc2ttWGazIPsHU3RFWEhFLxpmIV7toBiif5
CZ0HjDCHclPniXfqjMY7KZfOz8KUIYPRO5HfSPqFD8yLHQrKv7wnmKOZv6DT1jsZ6f+CEVuA2YXZ
tqpRqWCEW3rx/lICENwEXRNvCZXWwXyVqvhxCmyPc9o5/FRr9FYRjlt2Kz1QJinqS98wtBMxCqSO
Rwe6TP7cJjw1adp8xZn9xinC7qSLz3FSPxmiIEYx2Nt/TVNicYqJzUij/FNoj7+pAJxQy2PIzdv5
fMTMiHsKvH7w0JIb5hvBz9joV0dWOHctP3jwAshbpkxOSk+kg5qev0Ev2e1LD8Va5XfwFJLvhTFB
A7uNfbi/QQsymDXlrW0m+LcS84Eko4FYit1U2kTFTWARwSchMM3L5jSpEgIhAyObnRA/QEo1CD4j
6qOrKxTCsWr+mqzhZcrqVxHMLtdAHmxEz9tOGMiWKoZrCHMT3ALWTMV4LlKVgxRxfsJo2Wqn6iW2
qPFgcsHWbr+xKnrEK8UbppykaaOjqPBjbUUJslsa8qPgQx/YkX1VmumEk60rg42oxn/J+gfdQOKw
WhoBPj+AXA6vU3cbgqi4cjJsWs1qwSYUdJ8zOxot27x4dQSgqH/2GC0cYWS8zr76bS20Ux1LL2X5
1r5sBMbtuCFXnjsQYNJ/JH+qg2dW0BM65yb9SqJvJQ8lJyIQsdKT6bEHNNQ74piV4esXXRfv2irF
WpOGtc8zSo2IOLeI/JgNdDMcOsaT6cTHeoj5l7xkbaDwWJMieU5q+nTRMWcCY1SugjE9h7yymw5M
1cpCK7DRg2LyzlohApaNQK1Aa8JHWtwVuUMgf72SpQBW8LRgM+K6T7hhec8GspIgz67MmQgMZ5hv
2u9OTT5+BISjcH6TPdM1fJRZ3ovV7KUvjpUcbdYVCSOOsVFMtTGn907zMbkGmVYehzrCYTBEK9Yz
1Nxh0lxkr64+iQR7OWVvBhrjUsTD1ggD5HUGn6HZio5xw4JPVeTOKkJZ41DIxzTOviaOJs9gjzTA
SipcrPIi6cEpFsxw8rbYhs9OoOdVTMufakZqsh0pk5o/Igqf0OM3M5Em2rnUsWQUl7+x7InXjI0e
NXs3Fj6/YT2Ea1EkX2MzQJMbmA0LyXS/GoWGVJR+atoV3q6Z6CukTmACugteveNUw6cry6+BSwQH
lhdt0S0dkA0yIhk7+5Dm5dapKvuYFyy124DYgI7RNX7oxZKcxlyW7UfCdYFV91sN7HA2TirPUd2f
UAHwXY82vOy1LRgLzx1vYFo7WNijLUNKgpLiTYaPgXxZarlWi0tBO2UCbKCJavN11VvfhkkNKyOT
7ItsoFJQZ38KbqHxRCHIAzqJt9bJ31lbEPvAHta2tOSfpdTXWOr4eMzbzAkuTpgf/ahP97WanoXb
koXaVHcBdobG2NoDI9vOE5t2eJYrwsI+rc6+W3Z+lyfPSl9jOtA5LN4oZddzW2Q7JLFLThXjd5bu
rjdfrRJMen/JfWynenJ+C52cGr/5gxoxvhlV95VERrDpQvLbCs29VUt+PfTY42XBys0Wk/DKC8FC
T87eqdW4Yy70pdp0vnAuROQa7jMuipTrEacJIu43c/SfEU3QAtmUdXDX3QdKSGR+3ps5INfROEfx
6pGTc8/QaB+lc1JVg1KrNR6khZcC3Q0p3fnYXTxIHD2sodaFthHIhIvBgGzux4Jf0MBjUyiCi/hk
1+3D1PQO3IniViVS32VhfnkdcTSJD3vDmooDbDnmrWJJPGn+qx2bth6msuA1lBQxK5BMOSU4R71A
vmaa3XwZlH5shEf9mWd7oswckMQ80xl0Wy6RjwbZb94m5t5nKRMK0FpDiTBykQjYY2GQ3CF+8wBG
7GBMkhM9fzV9FxWGdQe0eq3sjm+Zgr0kKWDFrx+W2RmFi2Y2Z4+bznms877Z+EdRL8l6AXKUkiQz
h525H0Hc92oqft97d1vSyEkN8WbkVSanva6WpG+B8j+hpNQDNTfZMNQ9Bp/dKvIPZmNFO9sYThDw
7dVcDBhbEf4CcCH3tmAhNIevqaVfbEk4GG00IqYQ8U203A5dnb1W1CDCp3afOv2rhpkE2jC4IjrD
DeV8Z1YBya2vD21v3gkEA4afnwbCCLe5BGrVtzOZN3w4O1v8hKXz4Zn+N/xUWpIhvo1w/RHeEoJc
VnsgUwjMO6LPRu3frYVwUKTZDUasAu3pvk7qNVPmybFp3Xur/Ixy9Wl6zo3ISZK1DfmZpPVmtK2b
GXXeIeNFkZQCgO2fkij6Vjboq4IMnY27UBfNCQVcF7/Tgx1MM36F5jCtvGD4nPLkZEvAl0Fk7gft
vnaVWvdzn9zKvNhZxFphKdJ0nxE72zHqtro0v8MiFFfXuMR5UmwVE6qN5bVng+cxNcKfVI03K+UO
S2zvXqXtDwQw6ik7AvMESLF0Huf8j5iDj9gi8l3G6m82WEt+PNaL7lGQkbZFDEsIbml+uulvEzk7
6Ef3RBqIa4YE8zUsQaotaxtPL7GRBIvW84DnHcOnmj8yO3lP2YhtoiA++X3dHgujOEiNF6bxb9lg
3103fjGwdOiFzajmCzARjGJsEyBW4Zkws61jYasgK8mxQKrHU2BsRcIzbDh82rrQgzX4pEV8qzF0
HXQ9IzFu4ksVx9nF1N+jQ62VIIzOQZBP2fzddkuphOg3ShgsBAEFDGkGEIevNQUMjx5jOdwryBfj
5tS4ebQz237reRQfvmVFm2rkPHGjmkCC0ttaB98aUTSk9SH383fpm3drLGnrXWtFN8jS3sQ/AJGN
Kw17heGep3x6LiaoJSw9q6TCMugGAE4kZC2s2VzR3ck1+9/FBb2LZwFJa6GKjsQvScByW1kvWzDf
fsy5UKGaJfOMEdt11La62WQwHmtDonkmIdAtArGNiXQzljkMmEQ2g7UGiys3k0/fwkwBG6XSK2Vj
RVCbCUkWLxMUfuZCosAfEKfdtJmL6qlhypk4iwIsTH/iFn+0aOVmFs1rxf7MrzUjsN5+LrTBur+u
diqVzqE31C4iOCB1acKpsR8dTUVjLnlreFFYqBBqmToZFNun6p1A8kvMhGYtebkkpKMsJkZ27p7M
0r0tHw0XqyzxAMHOMIYPKshDmBuIR7y9rY1h5erm4FrTpzk3h25mCwU6gzjBMHkPkrZHLUDcAA8Z
Gx+MGTwFFyGS98FR5UWRcmd1Ek2zci+VmFJCFkgp0MLGybOpWgSyuDYP/NuS0QbzsmmtK/NVdoKm
NXF+DWSWxoBnFbcan1XjvyhKttChyV63Hhs3efAyEAMJbFHXMnL+3wtyK/hTajQ4VnCfs/a7hsF2
sCzUQe7A6Gp8YUeXkAKcGmtAGT9dQ0Cx7X6YeHAOYsnAqJC/OVei0vmoo8/LKvExa8+D8TCP+y7n
kxkRS7D1SRlc5VfXVukRAP+3W/evKSfLbhwvMiAEtp85r2cioTcFDu2Vr5rHvsKhEo5Z+5xRLLnY
JyZiMtCjZqzdSA+kR6XaXU7lKl6sy2yt7C6Dnw/ztfWilzSMUWmXVHJgFVYqY0NmG+O3WUj265n9
15g4S2aj+rAyQ2wcGtRVXfjHKhfusRnR5Vgewvp2IBGPC9P1dvgS7ood8AYh2yasxrspPRqQOsGD
7UFGcHU6ckOynnUijQ9lPJWj9UEmy+tk0my6jvfB5Pi9Mse/2NrRYAY5xGQm1jPPaTbCtclf5z7C
AY33Ax4qL2MZNxhhDGeX++1jwj0fhYqhXAsDy6gemuBHpFiPVHQuoqrZVpTE61xXq4lxHvJbgv58
QxVoRXAYmjnqZfT0zIdC+y1ANLCbRXSP8Yv49Y2wljfHhC1fV4LgPX1RlZoOVDvEGwJcipYvHYgF
S2B8ius2W4cWJ7mF1rY2p0U+xmbejAJv1QfpaaAuYlQ5bgepxc5Txl5M9bTRY4mO2EneurnQp2Jg
AwlHck2MI3aoJntO9SKc9vH7eQWG6bz/rzIJ4giyJwGwGmZhc55i5lKh4X+kaABXjtv9pk21GzKv
PAEHvAcOa/pQtVgRcKceDNNi2D3BS6S9sCoCYx3aP/Lw4C3NBuduDhcqhGd1G4D4WRgDas/icC1I
e9EJPoImcZG3jueJID+nJhYe2hApY8zK7ybe9Majfer6X2+Ay2bE/IqeRQMfJx3GOnWSIrQOXY4U
zpkfRMask6BlUkSIMVeED7HQcD6coLsvJrsc/eCkOZxHwvHcQh+rsnl1Ax623rvhRbmYJX7BuPwi
XsHYx1azJhUe4QIyTWlpihLSTLhHloaltt6STv6B4gtDs8Pel0SAwYsHqy/EpQU3ch0i5qmSDPOJ
Ud3WktYTgDLIrn2wBVuxo9HVW7v+8K3AYNt6GmJr53Kv7ZKs9FepSn5E2837IUQAzwyEJhP+ocpr
NIuM6Wb0zhtokux+WmLGEh4MpiV/ZLuoCLFmiBTpGb4lJByfxAddM9djYpqPN+JJyAG3yQ4h2mzf
di2jMll7TGnrzwTBIdic+K0V/7lwwTdsUFChx4yEvSHRZ0MG92hufxw5lWebhhE4cozuwvD2cTQ9
SCM4kEoPyj/YksdyMke8DoUL/pYEYQam81FajLezhNe/r8V2TgBLYpVd1wkzNIcZLqNberitLbtP
sAAvbW6j3584d/oRDz1suMXwXBTWttZnMHi3GUo1hY56DFqO4ubdx+khhixGw4Iajrz5pTNANJUk
BdVL3O8w34Jun3gBraZ7VNUpg2Z7KuyDa3g+OyHvPdaMcere2VuJ7+5ReqQrVyJn6sa82juyOc19
drJz/UxhZp9M03mqu+QvhVYFJ3c1L+a40g2txViDn9EpHsfONw96dH6sDOeqYw/YtfS4he5irT1Z
BodKNRtVM8opdIZ0NkByRjeH+tf/44Se3I9qySiG3CH76q/UTP0nmgeu5Bpud68x+nQUX0QN/seu
jxRqUxwbOpAVcpMUBevL5MQejhbjaLjDxfZKtU0xgF3KKnpt3GrYNSg2TpL29lSHHD66yf4L+ZlX
U9tdzLqc9lDH2wHDIHmzBbzzp3QNpdwAVRr/tZHybsgqDbcKXeDF8D3FcVR99g7zlinHLyLY6q0D
S0YcMeKn18pbSFg4hIT3bvHQAaHyrp3btFSLU3uqRf9YTdPbFE9fqAMgIMMfcUy0bZn87gGQrtsC
gl2pqpd+6H8RyScwzmtzz/dsRizfxJ3patNN3nDLXPfmWmgspUryXZEle8Fn/5gUzXvJU4Kwz+Pb
K4xKcTOcOoQ3gAAYATUTbbHs+Jc9o/woepKZMlm0p8ALmhPICo55DwOb0eX65MAaZYt1rqJphhrA
ScfyAjNkf8rCKgCSoIMTyaCXwY+fJIbEdVL41zwb9KlHZrqIdaA0LY7O+PLvv46N86AcACSK0OHL
UN28jOwXqwj1lo3D3s4TajwiTTMZvquoJhUo6r5UEu9S9rbodouXNBmpirHzdU2oaHy0eXJ1dHOr
Gno0aIEVB2a3MfHWSJ8QtMBk2ti6CHg7trBEdJArPyak0TXtn1yxLWB9bQHc4YtHzizWSETupOmk
4Esi431gyU4Cebz3hv6hQmGyT6KGMQam7W3mUTqApYXdZb9mUe8sXvAg2bded4uj0iHl3HrE+LAe
6mLHGBopyuymq6TKu0OY9pCnmD8EAWNCbfAuzW5LYEjm7JsqTU6xeZ5myfFfIjRvv8o2dOgVkr9Y
YC59ZL4P2ApXyZDdpYdgchodf0UtRjNXJa9qESq5Wfun7Mo/rksD3VhIaGxlk+DEpYtgYeNgyNxb
VocM0Xphfcio18qeQ8aZEyOE9Rw72Qao3xoRFzs6IME7ZNy4R1Co1gtvJtPPeDtJKOiYHUlWM3tZ
dywvMvs/Cy6uQxjVo+i8Bghnccr8vDyGFroeoAeOpE9pLMklYBoXWpD3IaPZHmGKBiRYraok+KnL
iMyrsviT6YnFTNx8BDlgNR8QwoqbaKvN8ZqCMAbziJOtKA5GVxyKIH8Dygx8rGMsSkCH6cr8o3Nx
XjYIjjgw+gSRJ7nuo02DFkcvrE96cmD8bdPZf0qAeTQNjc0GC0/bxNKXFU3TbwpYiGFDca/D/ypK
2l0S4Swsu6pYGxDQEZDOLOcNaF5ZDagbbNkq0ea0SAiRwZrpHlr3C012swnt8uJ39m9UwtZxMzYj
kglsPdEPFgOgEdcgHNa6Rr79bfsTltRAbwnu9HnwD9pRpCEl2XuK9vtBJ3Cf0Q0SulPdI2ncKzUc
vGAydyrmbmv8A0A2+PGBExzIWrK2vMR/YzAvF08S15oiLSTxEeU5YveCRec6CdolBuBKVAo62gC8
iC2CZ8VTNRveLwnK10ktTWQFUSqn28zJiYrrMdxnDZS2QIICtNp92es/qRiY2db+tWdIMOhRnyF5
P/SaMRawcrzOAOc2qEfPNctNBA4RsOOCWlBCAVlhxgbYbLlIxN6wCxdHFu40kbitCGuTJLpEz/5s
NtcYhhf7pvk6UNO6KS8GWbAPie98p1Hx5gX1l6OEDXc6eYeg38w6PJgE1u0IpgpHb9yX5BKtimVE
0Mnv3HNxSbLMX1ldUx5SxQhYO6QlemBYiucCh8GDas6pqKNzbvjdakAEgrOhJ8JYMqQucPRk5H6t
Sit90S0VOeZ7IsMFT1Btz4uT6N7F1aHoWmRqxBGMmeWthVP9tqYb7+0K0pxWyatg0HwjDgMeXVj4
LP1bKsWhf4/IHsT8wCrcwq53HDomRdI6+R2XfggPP1DIY4woDqn7KE/SgDbXdQjBc/L023L73y7F
1aOsRUYNDzjw0+g4D+ramP5ByKFdQyJQyBfm9Yjx/eTI/C/BSPTNxltX4kE3OSfJmpvPWCPAEcL1
EC2ROA0BXzyqCOusml8iYO1Renof/ZRAzbAGMl4cuHBdPnIoaMluRSrOsS0sCLBql2WMmgMl803D
HgrwpxusWcLvqEw/RDAxWu6PeZUiRC5YU8OoZTTT7EJO8XXP3nspi3hz3lojZHeRmYCmWmvcK4XQ
fya6O6ZLX3chexQ/ImR0cuQDibbq5Lb0OZ3tsHxgIjg1I6rNPgPZuSnZ7Nls+0vLElsfNeYyNbem
LmAjGsJzpGfodM8EBJIF7xjvrwnLJUyMXwAve1d0eBWqDJnoMmmNKqBX2nt2e1isekAlyjfxnCtS
FaAL7fHUoHJqEeebv6YfDNswEIgQ6JcJyeXCaiFLJAa6HDxgrfk5JsmJMvSPst2fbBmTEG2jd7Wb
Bzi3+48sizHhGs3Z9sWnUEN2NsGOkGfMaAMKFA5uR6InJ1TCqCPnNGaCIeEoudQSLP12dCDi6JaW
uOEYmAFL4XNZFeOrSUVEnpYOaGBN5PrGNRK65H5q/hpdx7GMMSkIcqbCiqG3edcOn3js23rlV/VP
GhfdPkviH2Umj2g810XLkIncTLUxJrGADKyq2emKD09VnNPEQPoZl/ieAnNf917Cz1pihmmW9FeG
PY5CPjW42CGrZRi05DP++1I1QEywcb1VNLQxlU3RGWf0qCVjYALSiUw4mK0Yrt18smhQr5OJv90i
CX7TyfE4U7BdR3L7doOuYaizPzZMZ1wNAH22Rttu5zpWl74gNkfGBKn6zX9JG80nQtLWWD/CE/c3
9kKDtU0+Y1gxcwe8Y/BcDHFNIq28AbBUq4EoOfyQcBiIAZ9IV++EnJDqCHvTeVX9lteP9cUP0ZIx
oMM75w2PbjPYW6e3jgAfWfSglrYH3BclHgA5FKe40T9mFqzSKfjruxqKg5z8TZb9MoTPVgrkwK0i
NrLgzLrlFglUSKzdkQsuwEW36jEPAKfZDuRWCdkwmMs/R2N8tYciYhXHKs/IjL9eNGQ3SJa7bG4g
eM+2sZn/m3p76+a9foh1dc5kyid32QenZjIfPLeVz9MyYu7DjmH+HLXnVJr60EkFT9/2t3ZnfrLB
qfAj2PQjwHBhsLQ7ncYmjRlE7t4MOb88ixcnrC91j3O/4oMNgDJa2U4QHRS6lE3WNX+9NHmpUg7w
kASMK9z7E205MLWarXvpXvhs5Nh7qM3jIXns2KLhG0LEmPLgqUm+h33uPbWyO/H7lzveO5aZzfg0
RYKbD+EjsziBBFCnDr0DnLIhB3Tghcp5GfNIHpx2INjP+1JBYRBWCGfu35+wmbCcM93yG6pmdETK
heaf4ch0z90Cx3X3n0JrcbIN9gWjGFjOStb/JjicrW3mwREy4YfX42rowB/twdMTyWV5zSXHKnXI
9PxgSsHqdqBPyWG8EJW7mdkUPYCEE8AWhDzGPZua2CVJL0JHbUAbIvvGemYy0K08HXuU8757V31x
44hJsUaMw4lab5vNvGhJ3rJVpyAH4IZNyO7Hx9DfMKEc98Ug2CcMCRYuFFUkfsp3T+G4MGorRmiZ
JwezCsod2r4decyRKX7mOqsRZZOdiWwbpbyPrL9Bfk3ROW25niQQQtP+SMS0D8ZavXh576EQEz9F
wvK1KfMjjU9zjCbWIa2PdKq+l9Iz7/myHXOXn+uWmErC7anfjJEJQuvWh7EXbwQtcAnOgCccRlSE
EPi+s88lUap2gQs0uI8ug1sxpodREOgp4F7tXJPI99qAkRehU2vz5Nuw65sGl9/X/lPI1miLfJ7/
cRY80krHZ4kx+JzBOwUiIYItIbotpBGJhy+NysfErcvHdJhLYKWMshA73Qnx+d9/sjBRIcHx6SxH
2KIKv4DhgdXpG6J56QB7Eq0hE+e/rKOZtk2LOMvE5z63k39KgCLAVYBE5nZQN2nqTuiJUIjY8LK0
g4k4xlOCkMFmtms/kfAhX7OBNk7pFCRVShoahbj/pgkuL5q0OdEeSAb3S0Iys4GrzxoZ7pYstx5E
iRFBL40ZkiSvTq1rHOXDoR0AS/h9TwvA4RKZXIeWi+FaTz5IArmAvfBre5H9IDgtJ3cs9kgks2sW
DF8wdeoXh0MgHRoMLkZbnZL+v7KzkdpnV10zekR3nWx48ceznWO1t1LwEDMOptjMuhNC+2fD5seB
T/4GOCSSnKMt4Ln14KX7LmBYW9uYWTJ26CtPWfHRXXCpY2wV1z70Vz2Sbk6/eTMu3mshtNoh472D
K/QGJroOOY9YF1hiZGDjBEedCjO19XPnD97Yg2EnRzTVCx1FrnPWQSfycPsmeLfC9B3f6DaoeZ7G
ithMintzE61nATU7H+EuEG+NgsXZNWqA+Ap4JR3/MAvG0QUFvodPCZ6SxbcLJBwLEcLJ3KB00S1h
zWA+2gDfZGF85fUxHGlHjLYjJd0c+8MUjl+Vlt8oHhvag4Q8BlIf8Tgdkanrk1Esvbknr7FQ8mqM
QbejMCT7o2f11CMajCHPrFshoAzErrdlsBlX9sfoJPnemdJwy4bhvw6By4QOdmUGGYoc7TxUQqOc
QcKLufBqM7Sh1zURiX4aUe9vW1yuuWj4PbEKsaya860PQsBK4CER4HAcUeYg9hnnkod9Sl9DUxvL
2vMc4d0k95HKXvJ+EYi4qj2yY8FubnG7IFsm/EVFeuPmzhlaPwCw0b5FBKDxXrndSqX6DhHiwJDe
R3K4mlKC4GMw2GkNRGiyb7WRP8ZxuPEdOu/ci1CqBdNGKvE2yOLYKRi7ebeN4561NBGEkljt/D1A
r7npeLjC59RjvmDicV8lsjvHnTovmRf/+kqUc/eRlZ9jJs+Zdq5uJQFDuIzPHAQrfnUIpuqKvLKC
KT/hmO1C9Ggda83BQn1ob0grJnqqTZ5Jn7BxBeuCoedmiX6oyZyamMitDUXjXMm3Mc4+vPGxF69h
6QPEQc196v3iW6h0S2mPk4hiTRYDxnXoJlsD6JpX8Vky2Vrw8WAA3fwdwohhFZMB38P04pAyxVIi
3hMXss2kMhhyzZcwbO9FRq8nIxgFmFG2ARZmjlpjp2yUut6yGK/f65hteobbHdmb4WxzhB9bVvtA
Gpj3U6D4ZGMapDeFcXaYY/2hWiV3NZggkrIAMWWuPIfawPoNO26eh32LgQeSwSNKVQ4lUIUZbqmZ
6ZdHQFekL1k1cmGX4/Dw74vwouRYO84b8S//+0+lzHDmD3OAyrMWV2ITR5iz9ubf30g4ENd/f0pS
Fs3//uSGaOwQIzPTwaHMNUUoh5cZriAWu1pLOxBQCSLnAageSnLF87kEb5cJcQeTk7AKX/76/1/S
dnhw4cqdIHzACI7lBAYzqR/cAI6CbJpqq+HMXf99UajfRcFIe/AZfWEPEk+RNWc3jzOdoNhng0Px
idvNPsw2TnWQBwlXD0dS5iDpZeBGQA64z7B0r9mgmABm77We/o+989iNZcu2668I1VYUwpvG66Q3
TDLpk+wEDsnD8D52uK/XWBd6DxIECFBfjSqgqnBvnUtmRuy91pxjtI/dHHHVj4vj4OvNKYi/weqU
V2LD2wSdsZNE/mUJpvojVtlLs8z9ff1PR0RzrePglfeJOXYPrmkf/n/XCChfP7/M9d//+Nd3pcq+
nZ/+RklV/q/lIfv/2jVa/ynIeP+ff8X/rBu5/zYCaogBpUcLYZ5n/uu/jX+7/j/+5f+bD6Zr6IYJ
IUV3XZtK0X+2jax/61yUnAAnDDgQApb/1TYy/u2Cf4Dk55vgQQLTDP5f2kauEXj/W9vIsygZeVSe
LIdQpusblsX//v3nibB6R+3pv+sx6VU+oEye/IvGTaFonHzb2VwNTAtmQYg1Y4uuE4LfdkzUC+uB
XQl1MK9MOo4TlJLY/mJw+iXoFlf2B8Ri1kPkFhsbrM86zvKjPNFss80wU5DIbSz7L7jIF0Vxiadd
zFUb5CthT7Wy20Tj/E1agenEM/TH5dR3PNIBGe/HuLnpdsbC3EWw1UXPrIlyCn/2mrNvfW8JOAQo
QINve1f30UczyDnSQ2bHtiKuWeiO9ZPBUH1dSQQg0/4qrXoJBnhqU+VJ7IkOPHioVZQXpyWZP+us
+YhGOCjAnIq9qgGXKIJkhE/l9k1h2k4O2VLcmrA8JGQZNmltclCD6sepKt4V1rRWWimvDlId9Zjl
h6DwOa+6p7xg02YfW9bi69AxuEtWLBIgq90l3k1lywzHwzZ3POC2vJRYijfOHqMAQRycSwbUObvJ
PU4Rp9Cc/xAsiFie5h3QBIoPCx5ZBhK8Btbs8J0jcxJaRuqBTO7COtsi9jxSxKr658UrrjaIjRUs
+YgUcHb2IKnohsEkdPk7ohY5aHm4a1+tpnopTcozkB2L5QvxXbTLq/SF6+l3Ms4voz898Rp7I2+d
7JG59GsWhfse0ILF+LAl3XKbRvtIMwNZzkK4IcwdEieRvdfSZh/H5ruXTzXHUD0k+d3pu3pa9p45
vLCtS+5MXafBNXzbM/dDA8FORIJ7NbRBdA1i4jgJSmHb7B6jIN14vUeb1B5+okWSfEW8cTTtTxHg
V6NRbt3xk9qgseEzWK1NN/nok39+I9qXsr33pHBJb7b06Gga3Tvl58ymY0Wk5FcjksBIlN/DsrHI
Ra8nC7ZVktXhakHkUpmnaSrf4zJPJLfbo/xwWBuDlB3L/gQXlhG7qu85C2+HKfTPhkOxrmomUhVe
fqymii5VqnOHNNNjaNr+VpE1WkUT+7CJBmzavkwwzjYczC/LnP2khPCgMIz8mUpyYZgwg+IJ5sVu
KMo/vJ4os2ln19uWrb+1u/pox6MsDV4RHsOP65Y1d5evugc6AMmzt/JDbVlPdsvFhO6sfN65AFSb
OCcNPFu7Nps5YNsu6/PUgmOqO9uwhVfB6psENGQ05hQZBqKNtyOtkBI51h7Yre+8GVKVa8F/jJj3
0ZVT/ExIxyeEuEkFpY+zS2vWbtGEc5zaURQ21rXHTLKgQrVqC+0LK+Ur/qiji8twFVCIa8rI4u7K
cyK0r+YSPXXihfRsjvmYYGeH1zCaE4OLwX0yUwnwoMB0GhE8h6hwmDpQkFYLv/fsjkX8fqA3zVkJ
YWQmVysQGXbPf4q7MdhP1SblTlv6/aOn+eWT4+WHtLDcXW+ODpABCj9EE4gcFebRZOrJpQbLd8t6
LXtB/b1P3WZB/xWfYss8xw2lLHi6xyxgOuKZf2sYICT84SSNDTbMOgh4gPLPaCcpl4YSKgSfTup8
6zac+8NYWF/++OF31dUYvUufKv2pMzV9RwDouwkHgN/QfQuw5qcBMvHW7pPxFPodW/h3ZfCcqvvx
7NccVkmSXnIz4NSHINac1a8xD7i3Eu8ECfuSO8w6CyBrLNAuUZswKJp1taeJXW2HhF/mWETkyA3u
GpU+WSvQM7wFIonkWspbUXrr//Q2mQ7DrO7sGD0Px78pk661c+s7fm4WhJS1Aexh62Ne6bI6IO9r
P5JKaYlb682Oq1bVcDJfgIFPaThu4QknJzfonnQrnndVRYB/QiW9s+qmOrI/OSQa6BmjZ3g76YZ2
9Eo7OIyZrS5V0ZU7rA3DY9k9TzFZx6DiG+wHiXN0BCVceCODyiV/MKAqrJlTgmGbe+sT1slbNpjG
CnngnWNb+r02f4fpNy3I7MNqm1cnTo3NOOrZhgAbBriOb/ZCurutmy9iCdljmCn3IY+jYpXpUXbN
0+CtYV8PRKEb4XgYo/9aeO6brtWfLu+yrau3Z4vxFrTOHNWz3RdXrEj88Aaoi6VPocCPLIPeYvmj
aept7nDQ6D7oaGtm3yb1dkKLwCriLVo2PjnQBdeu3tysJV4rY1l4Gev2tuieDP/BpbCynhCnk1ni
GVOO0wXHCyfMmlSeZ3dclIJ9rgL4iR25BvspmyyDb6mX8mR035v4UrSvueIJqvwOskm36SPvr0cM
e+PC1MoTBrCEYMESQ9aXl1za0Vaz3I1njgfK2ETwWLREacI7rIieyhEnT2r85Jkrf8GvXRtUJJYY
C477O8cFsa+c22cxvZZAsYM5+e194DdTAlqgIqY88pWjIUL6uDxqORm4dgEvUSA6RDzw5DeMAbq+
PJAIerBp8xqT9l3FxNCcvHjV2/SnDz5jK35NFoYWrCLv/Nj9zRD2uNFBb3/gWn20WnIj0deHxxBG
IWTWg+vMWz0kZVnAOz426yaoTsPEyKTYJmrDt+iuUgl8M097MrUSyC0peMZE2ldWc/xnRsXyES8p
HamVhwiGgCo/jGApH3rQXRVXJJAj0VNuJU95lH/HcH6r0IQY1BK5dbzLVET3rnf1fBahGT50qPt4
G54y4qFEf776skWkYg8nrXC/vDjY0bh8dgqTp7Y73fR0YO49XEu2DGuKJRe2Uhu0bqfOVrcxzLdz
1n27/sCbtaIYNLJAJLYOcJofusEWgs0oO44S/l/Kk5nuaPSL1K0Eq8XDlKdFuM7yDtQQfMzK5ndk
BeNz3DBW62LnQRFwhmz8MMzlQ2bxEbTi/twEVCcyLEIVJg52uTXp1JEalkF+KKy/G30hhoUECyVC
f2LATWG1ctec4rl79imkuZCcfG2P+JH5T3knVR+c1qs+Xdh5D/6wdozsK4XmXn5n1vxsF8mXlfLN
6+tXqr3VxojICA3GU5m533pVa/vmkUSltp9zyDGBXvCpNVPic90pn9jNW126tyLm0kH3FiQG/b0Y
1xUb/2wJ//r26HAH7W4FaG1URPMh8ummkGsjT83MuPcaQqvgWebF+Ryc6DvgnOH8YclIDckKGekx
78348wTtgPSaKjM7J2efdgzD23m+9T4RlI6ngqOzttPG6Z4E0K7zQEKmtcUBq3pf9ORGfe1cRGQh
nZa5OL7fV0pinutDXfbdPwzYjrpbibaPTw9wtZGc9TtaEDKjtP1Gw/1E1oJPSxLB9nIFKcL+7RFs
xo2v5hbIY78uwvrkjE25MSD97TkuYdhzkl0RFQ9ZyYsrTv3P0b03hltkhXd1wBkWtUux89LyNdOC
L52ucpWw2p2MCsMah4pVxFOZX4bxxTz3mzXKLnd5XiPm8dHteJDbSClGW6cc/1ChK9cLy0oW3S+G
k79rqftHpS0Q1Fr/6mJWJnpLBHBEwy3FcBensaZTcSPi2RbwhQEGPbGcDvelVzNR17Rrm4beXTJU
kCvd5UPZ9SmbnXHde/O1lZwtcIWVb+XndmAM3tX685IHm9ZgDKW85sHVCpPxKx/qHJlFTfCzttmt
2VYynoECtCuDPNtkQ7RsPcwbTeFfBzrBdVAeGT+w6JOOq5GQi4zs756fEUAl6+8ElQRnn3ZcyHGY
Xf2F16NArmA9jsq4ESrnEDwlvMONuxSsGsQdRbo05xW4qSLO3i0xYTqadySEjkgwLUY/dUk7kkKH
XnKIxya/+MWes9urUvpjxVYcnXD5SYsBVDeS9nU3cm2YIKjhM9mO5gwrh7SfhsOUEWjJFGNEnF5x
0PDhfmrcfjcthQ5BZ7OpqTgHJ301bYOR748WeH+zVLfPpJfXppV4h9YmruRkkK3B630PXtg/aMtd
AxV7NxKuy8M+OVouoybql5T6cnVqu+aaR9bDXEpicxkZvpOMaKYCkWpRYSiNQItGo/cg/0ocsI1J
T29UL8PsnEfRmQ6qBS6dZ3ORR0+gSxd+aiCnq/5hHjhzmiEltFLjq2Xwh0RVVlF9zf8uncZmRfGG
VezmBBW2Nyc/30TGLeRguQlsCh5QowlZ1vwlEngpg+RM27dPZnUoCfbxAq3vp5ehjYb92IFOnrqQ
8d7Ek25hr5EnTr5OyTXATx82WT4l24rVsNlpyNr16tPUeICUI7Qe7aHvJ+09HtJLDeMXX9Tz3M5v
i8kvyIsSRJEPuevxAneGcwPUfO1iwWoc3sGp6T05NVuktqYZlPU3SLifyA9s6IV3g5Mp3IxctEqm
AJAM9DVoPTY8mP/6rj82EzcMbCTlk2LFzmxthk8ZLIcJVwvpIKC19PeIk0b92m+4GPQEjq78PUI3
/kzAFx4itGe7smmvVl89ZC2/rJBh6TrwKDQvu6VPUGAM9UHxslkDO0axyNakrMtwxWcxNZtNmxb8
xPv6BG+R1KTOwtiqKUaWGON2nm496v55qfinRg9b8of3OI8bpdpxfnjOcX/u+rJ0mQzk1bYKqWws
daiew0EFpyDJ7+w5vKvysXj14kXmChQ7VVq8qvzQDgSoWX26u8oiCpoRqoUdPGS7LCHIJTkbtRCK
0Do+fiNXMaMzSUqNL70V6Vztk2fmRgE52wBNBJkibTAWqAj5J/NtEgjUSnR+4tuG4Bx9o/jK4zru
u3KzOFidAPq7W/Bum9qDQlubDjiOJ/Dt+JZiFuL5+DR385sxTVyKUv52NdWIyS/emiF2t6VDtjm1
qoal9dKsy9kCHNXm7wMyyLVjBd22HmfiYQavjYUEbTPPhzbGRT11D7OTRue6h9OFL/muaiPnEswm
19PqCt3/te55ORV0RKGdRJcyYwKNF+gDPu8aw9JbHud7jsD51o2NaxWlrBZrRHA+i+vQgS5sVg9x
764zUhfUViAvBu6hW3CysnelvBhqwKqH+cH2CNWVVEWc7plRSohSJoX7V2cu52TCZ5wF9hAW9ySN
wezFZHb4QSs3fxjrjC83nxvSTsBdyisndOD+RS8uHeuhA5yc2vPNZLEUtt2l8Z1q4znWGZWVfo7G
nnhPv/MnNoZZuSNFnG2KuBk3CT8gQuHXoMPm4+V5cFRzk50gpPDR5UvTtN8Tu7X7NIt+AusvJIbN
KLAPDxVRODW8xSITX4c6WzY/fJ+W2m4CWw6zsmqd+tzjXc1q7zdLI0VIlP7ZBAZnBTPmCgbhqhTR
bjKePRSLkXMhCcn0RzP4zdrNW8XvA+znY+TKH9Zmb4uxnWDfuOrM4TzP41084L7BC0i0C4C2Pn2M
dvMwegjIGkp6pjU96CMVztEhjNN2G2ZYNGH9lgMNebx5dG707f9QcHd471afOYMSrlNEI6N+3DkZ
URRs2f26p0lsSGM41O2voVYnCuK7rEl/ai196oUAVpJjlHwCXAROiI7C1lSVf0zWf3p87oCIKWBi
FCRoRHIVMfzM3PFN5X/XnWxPPJ10219PmGRO8NmOfOaV0MrMob21oX+3CMcsWurXTmtwxQQO866J
44J+7YV9BrQY27jM3fuTIXS0XDhpsxDTLGGnBUDUIoaFgB94Jc7w1VIhrTnCXIuBr5lA2FqhsZnC
ZYOQxiLPgFsTHaoIchvIfyryQnMbwboNwnfLhPQ2CPNtsV8XEHBcjfu1AgqX/0OHAxNXCC+uABxX
E1lKhCTHwNMBq/Ft2dTRI5PHHegR/dyhVzbKcUNTRH+Mogk2XUPEHSqQRyUQcl0rDLsUmN0iVLsF
vF3YwrmjN6ig/BEpXYSCNwkPbxEyHik2yhdG9YfmPDoK4efxHqdmCVIvF7aeDWTPHKDtpbV65N3p
IKgTEp8w+QzgfDmQvklofTxHj63w+4Cq/GkURD9N2H6JUP4c4f05Qv4rln082vl1BgmoF7ABeXtl
eyip/FgE1S0EwVxQgsIUJI1+SoUymAtvsAA86AIgnDwu0RF5ZmIZcD295NcHVghVYqcTJyehlNwC
4RmGQjY0QRwWwjpchHqoNRwky39IiOHfWsiIBp1QXhF8FxXURC+s7FU6NVtAyBpo8YJbiVAWB3CL
VpT0Wx5BT7FHWr8RJuPsm1/FP5RG4DpCbcQEqFOWsg4TQMeI83oqhEcvbcZtu5wLEpKrQp/CtQ4O
snKvOQnOVCiRUdg9VMKNHIUgaTHTWIVAJUehS8YR6EJFz61RLuPXDgZlKTTKXHK05cwfMXL8Z26H
l4j6ByB9oVgKzxI1HPSo/CE0km20UGQU8mUHAtMvd4EQMUvQmMRtflodcS3To7RZ1gUIzRiUZgVS
s0lAr9jUg0KhbTYel5qtxiVCi8JtpYVHUrDHPqd8wDwFQ2xtvAczzqIm/xFey8kiAhMZED4dUJ+F
DvMzBf45CgVUD41nh3OUKXxQQ0ihHshQV9ihpHX6nSY80QKw6CyEUU9Yoz3Q0Q74qC0U0kJ4pHnI
uZ3/N3rKIx1tF2xpMN9BLCnXnc1PCqzpLHxTP64uOsBTWFsMuoSBShqH7wBY1E74qCWgVF8BTNUg
p0odCgI+gwgoQ5+p8FVTa7zYQlythL3KcOCgC42VwhqsredRKK0duFZfuK0AsprHHpQrz7gVB8Th
kAB5zYT22oB91YX/OgoJlqDF2+zAhg2FEuuBBID89Exd4Iu+xS/JpO6YRndoFm/8kshVhqyI4c5W
AGgDazwMrnPN+YtSIdRqllzSaP7DIELrAMW2EJ5tQM4+1IQmxGGMRjUyiebRYSFtRNmTxipn3ejO
2RBILrBciyftAjs3FYpuBk43Fa5uKYTdQli7XPwJNdR4g+xhrwuP1znTzvlhNMUdAVzvLNzeWgi+
vpEh6+KOHwvdNxTObw7wN2n4g+sggCthAcdCBXaEDzwACp6EGAzomPKJUIQ94QnXFmThThjDQQxt
OBqwmYEftoVDrAASO1HzoYRQrIEqLoVZjO3isxaKcSs8Y1vAxjGwFIQGgENgHo9CP2afeqqFhxwA
Rh4AJFcx1IhKmMlghTgxglFuwSlzN0IuC2DZENKyw3l0Fw/X1OTkrwmN2QPLnAif2edq0reVelGw
Hz0QzqmwnPmZMekzh1NVHNKBgzxWmGE1dpH77Bb5o91jAY7B0DqFVkG8pLoCVBBydGOj05gRz7gO
FSvbZ/mma+/eaEwc8Jtz6kQ/0fDFz789q5ywKDe5TdcSoSvsYtg7Vti+4d281+pOP+O6Q2Q+MTJw
cYbWDrG40pp9QNvDo0rK8ujPxqOPJppLIIcIUnaE6BttrVXdOx8dZuito1Zp0lu7okpbSi4ZzY6a
12rIiFE75LUTbcaFS07L4ojjOpfWPpv+DsDqiSHrr/2061Rxmmto32yAoF1NdJ5mUOCG9zrzaMy8
8REYOynnCfi92QAjWoQj3glR3Ba2OD/4XVQ2895lqRfo3nBqB/1lNLGiJy0QujAoyM5DK4/5s3FU
sHaukMybCqb5DNxcB3JuCO28B3tuC//cgSzCdTJZs9Eizg7NhH82e5Ulwk0fgXTDUXeFqK6ErW4C
WefXM4B35oVK4pCr/yyvtJ5Z6QCeHS3gT0v4fUe7aF9NENxdYbnPQN05p/4UQnl3wL2ngn3nt0kZ
hnGgEOFtYcOjO5i3E7j4vO/U1lNYueaZzetATCblizsG7VE5NJvNlC94L15CKzH25cThkFyspI1U
uPORITK/2hQdDzMI5K/hzNNh0vD/+Gk3HJp56Lhs5/R/3lB79kh6gol6lv3uCiU/IRS+8oSc/2sK
Rj8XoL4raH11MOHs5wQYN/XiXol9ofUBxd8OAMCmxf5MKOEww7MB9gc8yBYckHAzIfp7/MtaujO8
wA/cqcfqH/A/T7NJVAANjwAqnXSnHFTeyAJa5EvOABIP+8whV3251YCB8Y+OZMBjmbuIdsASAUFp
iopApATwjS1qwPWFpvY+xlsw4S9Ylqre9KI08Cm7zYBQNqx7PyzRHhgiQGhEhVAzpdRFjuCZTBvL
mqlrJuqEXCQKWlq9T5i5qcrg5TF8cYtcJ803D+6cnENvuY8Tg9cITpVdznFknRG+35QaFxqzkr0c
LENscgOKLY8KucMDq1QB5vtd73jq2UPoMZTJuxVOKJNg00xORJzEVtu+43CeG0V59tMeliNyCSZC
F19S5sk/4glRUNg2Uw3fnN5L0VMYIqroMFYkJL7NwMdX5OXMeNkkidwiFc1FIcILDfOFhQGjwoQR
ixKDRVJNmxxNRuQ1ziYxd1C1aB8VJc/UFhiWjV0jwbLR9wU0pdpiXBd652gSzHiq6Ehpz7NIOgbZ
urd8kg/chvZgAXdkpIjOidzDEc0HV199k4v6YxIJiI8NZBEtiINxaXjMvaVbxVhDXNGHeC6wqyo+
mB1ikUIUI1y/j1Ew3HFS6pCPsC5vQ+02UHgF4lasFlGVzCItWbCXmKIxqURoMk2oTcbCfSlH4zkm
27nSOLzzM5bSJa7MsnplmEuMDlMKWX3anwMKQRQqkwnkZsGqwlvG4/9LwSVVDDdJtf1UImGhPga7
jt8i/wwx6T9ULWF0Kgg88Xu1dz4R263BPGsRZhwLNZGjLdKdRP5SKjQwfjvs3Z5ilLErRBOjFUdP
tDG1CGR8TDIpRplM4o2JSGYC0c2EVnYdRECj14pFAIikZjQOk0+QjcN0uw+N+S3Vk3m9iMoGSFBN
uo+1EevzUyPCG3+EEjTiwHHpopN8PQz/yHHUeRBZTivanBl/zhDsetHpAD3W1/AQJCbn7Fs6/QPu
HVckPIaNjge4yklnmjnq5EZNYh9Zy6ua2eEtVc+FKH3qmYSuF4F84+0CKLA+xnXBfpd1f65fHY95
l5X1NtV0ZEGWaIMIs1JlJSizhzCR8pulJjaIaIi118dYox5iXLoiGUZkBCuRJnqiJm65VnyGtvc8
Yy+ysRglw0NlcErBbVTXakP/46Q6E4Juik31lBNjZD7NeHMY+UxwVCzqq5tgK8CdhDvTLU7s1jwS
WCvFmACSHLkNNp+MfTYxBiZqaDJWWG7UZb4qHE2+Wz+xd6b4nYyvJhan2OXTEnGSVpF7aWYkU5n6
Lsblq+K8xiTLflENHQiaEr8TjihF/lCmrJ3y7u36pwn9hLvReApELsWo553pJm35gf09RbnQzO9D
EVIZmKnYvfB956SBsWoQddWQP8ovpuPZw+z/D6eaR3IjRzX1B1lbJqLAsosZ2H5wZRi/DoCdUjng
pUUlvG3mqyUarRCfFt+IN8N4oqW6ct9IZjQsuiuLR328o7jn4ORyo+oVnv9dmYwQso7kPhCjgjfj
sEczR4FIC+onXlu/ydhr6xyuSojEFAtYrP+N5hcmESaAQekCiTSsOTtwU3weYoZOAISKOyOlkh0o
F4H4hfmMWptRttaXcMNzm/EEYU3EmmDDRFUW04XgbqW+uAgNdz36dxYEV4qAx25Kv0DKQAxKQNMW
4XM193sD5sDRmwAFjSEnkOx5bniOaaRJmbpz5okZJGgt1RE1uYHsIT99rGsN9rW2YYNCxngX+e7R
CoDxiqith1+1aaKV5uFhRuTWitGtJ2PONhbLW1sdBqRvuJ0BLrp8zFK3uFozfVExxEV9cMNN9pag
jotRyCWo5DpxyjUMhTaGeOZmEElGljm7Rhx0Ztts9VY/cp7lt4mmjr/xZ4W2juwFJ+v+3vL6qz4z
4+7s/H5GdKcjvDMI8FvqYbDg2ZpI5KCS7+1o/GW29sKXj8UbVegBhZ4awhsIkevEZ0zHsOe5TBvD
307Mex0mlAYVX+wmT6bNj6WlzRIiT1nFqFY9YF3knLPfxNaPbf4U25w7I4UnnOgIvamPBgFgG0E2
RAgIWAvbjo4jUFtiXnScpx2DFw1NW5pU3D2YTbIQ4b8lz9CjHNRr3IOVWAij2rkzxUvY2SOWGbvd
BiWnfn4itnebEBl2lD+DWcyGLkH6aDAhKxJF6LEfcoG7NDo+RA0xIqZqRHG+zpvA/HE5cxT8/SKq
BmGDWYYJAbofeIQYLrsjZ6ytySRvrYuLUQt4kRjiZ+zU/Nrl8YtRMQIvTRL3CVJOqI5UhanRBEw9
zDS4GlZO7xwBZI8IMnXbPaS7jHkIDQhUkWQDHZ4w2COVeCSn8CNGK4kCR/auCLOH+re1+iPPOlpW
DhcJlJR1GF4zhzhv6nAaySNeh9grezSWzaVCadmK2zKpPbZ/fJdWZtOPBDTKBwgK4CRVd+cjxzQd
wrLu4v+EaDMpsZAjxiixeCi5O5ndAbcTAXjQBg+RnQHEVA9KXJw6pLpZ7Jw0waH6ibGTd9EGE2gN
TQOvBFLPSuyeOZrPuONttyBXyhCA8ith9YERtGN4yOwedgJnpUsMXEi2nWe3aT9pOzQH7AbVqkcy
ykvXZYDyHKmR6aF4SNV96SYY9ogn1ClZcPGV9lQMcIArpinhDaUnL+IROP8IsDzBsRVmKGPBcOmH
etIOnAZ1qUggA0OT2nb0yTwxpxriUI1T5DM4VZklEPJHs1qLb7W7FA32VYOGTJf7B19m61Pzw3R1
2BDD5uuKuhWxEittZK4FUtecP+/aKBi6T0Z/c6zk3YPDjBkuJo30Z1nmu0nX1DoRV6yHNDbKuQT3
vDtci6lKNdEz0zlAI5oNQsBqAerZKBAHLdUwJLruS9FSA4gVVYMl+JxjKhScnLvVy2Dis23LYwPV
tGRi42NyKpeEOl5TX0jrVIC/Y0a+NCYNboHiyi0irLld6Tx44tGNiI2sbNS6FoTXVSy2Xfl7kV1r
G2Ka3UykPWq6PTNdNhOMEBXKXo7NLqkMXJKG+Hyb+QL+lsd3j7gyJMfGYCf0eVJoqIBpnk2bTuzA
CZpgaF4/GXuc1OcPog98nSoEoYn5pzEMg2tO9oLb+WlAPZyLg9hBRlwgJYZWJ9+g4I/P99qIFUKo
zvkVZgsGuHe90l/dKDxNcIpXCUGEO/IEnNDQIAfokG3xIlvy/bfFlewjTQbDceUd92qJTTkQr7Im
gmUxLSeWp3ZBn254skvoKGJTYZ1Vz6mida72uuPbyKPSROAczIi9xeicpKRAM7E89+ieB4fqBMkk
6pNMlzRKjjG13BF0USZCzxDus0HXOBSLtEInTaUtRXUziDp5o4lxuhH3dJTox0XXv9ggfiULdupZ
PNUU6d5KMVe34rB2xGZNu9W4dAiu9aj/MqAE7xdxXztIsA2xYXvMuFmXr3MydZMgQcj2vqb/KLSN
IdGOfDXg20UrvW0+6hlKiQHd7lTpvM25ItUi5XZp8uRlHPOiN39Qh2DvRq91grJpbHWs3il2b9ul
X+6r6G9djLTqMIDriXtviRLcFjm4hyUcyhGhUhGH8805Y7Th1zxuYl/3L2yCiw049GpTQwx2LS0/
0BpgbBu1Gy3xr5Hpc9SSf6u8hZh/NxOKcV9EWFUxQdnl9swbcG6KY6rsa8uCGW8NvVe9oYZVRFC6
0/fFoFGTSiG+5QYMn97chIN5g1tuHFgJRb0fXRZ/ti5GDbvPgelNpsIQXbvXsJLSXOro63oE0UW4
BxBw4H+zWXk1Ig5hFHpoxUIHLGrBwy7BRW+Lxy7RIChRUlrxTj3AaNJOWq/DiON4nw8JpOSONlSS
G1QlSUoBSP5t/eVqhueIgZXX1q8NM+t1gQ+7bF/BtT96XZcfwER8Vgbsj9YbGKFbXbSbxi+zt+jV
LTCCwpz+MtV+HPf3WeTdnCS4hqnaMJ4/0dOAl9ZfEooyBbFQskqryaLWn2TfS+ze+CncNaAKCRNS
0kwsLodffldzrjOxnSw6uqhR+519t9mkxAcp9QRrumjBFpfdsDZ7dpo1gEaXiqPNv8Wa8xvoxo+W
DJiq7Qr8RVt/ZCl8qtR3v2rkEcFYEzyqwldfhQcr0DBdsOCgG+rznc/UdtD7YzbX7xFnnhLGynYA
hgnkzJ/yMwDAchNXqQPZm96S9hYq17o8Dlb62JFUj5TBH8GPd+TlOFLU9k+TSxSCoPZucLuXNlwe
IWCwnB2Zp9Qap5J8eGmi4QdYFG+RMErWgckEDg8OzNFn5REVchkzK9rZDEdXKf94STBeHL9q6c17
j3EQnKLGuzdomYOBCqaz7XGYNzRzC5g1Aq5E8jWMB3IN/n07DEgZhxxTRuIRKOfuboWbLIL5ab5Q
ggxXqUD/VHAjTU/E8bjQbuPMPJ8bhw3hW1Mur7ErQ1ZIIuvaCJ5qr3tKCYcpK7knqPmgFh9gjhU+
Rr150+WaWi8DgDvAmknIBjYP5zMlSgx32mUKeoy5zNS4kJqMocJH01Wvsa/UtoSc6+KGlXzYadS+
wrHbE5as1j4JsANlPbAR7SednJ3NfnUmQR0lPPxSDpl9MPL14QKh0QzOp/DZcbsb1caDxwGiqMJb
HprbttY2RVDcgeeaYMi7dKsJUyT1AmDJW80hexvb42JPaSnZJnRoTISRIIbZuRh8073cuDXTeeCI
pdr0lkg8u1q2kXo0g1HfuDo7/oa1YFEfi3R8SPyKpAv6hkh7ZS7lnqYiuacnCGyvZ7hg++bWwcKW
VaSVeUFoXfLtjyw6PY0PtLA6cxv4vT7Aii3K4NdOKQTVwQ/B//SiD+B1cx/4MquUuuQZ784/cW7y
SIy7Q9K2JzrKCZBLvNEY4euCzVmO31iNr262jGuGi5862iDHOllmeEsQW2MVxL8Unyt38JnvWwcs
uAMwgvbUxX59gGpH2inSPpLuRSkTsJsveXQFJSTeMTli7gqyqE+4v3HsKJziq+ddtfVgA9HbcKmc
kanz9fZqZ6bBajc7DzOeFS+I92SA7wHfwPnmjYaQIlw4w5ldlGztmKtJ1Ib7wc7PekgZPis8Podl
7EDtr0IokVawdzBYMQclV1ixEk8I259Kl6sz0VvwE+yFQpqPfvDeGulvFn7OujnTMbfpODj6rxP/
mniXUvQ4az0le0fb+1OPyc2ENWR+flcPi0/rLs27a/WTsoC6G1p45qrZh858oyXWcPCzv3ST4Xjl
VtQ37CdnqJ+Cpn4vi9TGBkKJk20LXwq2VmsG6AHtdhSfsLn54BYFt3H4WRvLZOoXwn3hq4pBtuH6
O1SMAXjJwL9KzRJdgoMvau5/OfIRTMvUsgvrfOCN7l0TyznkeeMdO8UgZKyAtkd8zCKjT/de+K4X
RAasTqGdU9OuWEJ/1eIyYUAR0ZJhLANMKzmo8GT6iltp59OfzNN6bRcgzGD37XylaTDp4mrdl/1d
bBjVNipCvKlt/GLVBJSsJkU1TIJsryBgM7nUubGGHrXBet7wrfz0I2ePNZRBKddWeuwWEuu0vJRG
9t6m/F9R1fz1h//B1Xn1xo2EWfQXEWAosoqvnXMrW9ILIVk2cw5F8tfvoQeLBfZhGjJmrJG6yeIX
7j3XgjYAGIwuvFyJjqmwSiE8zoBr0hrtI0SWtzk3FQaG+kHn8E/mDgVaVJRwUkNAZ3D297mITwVj
/4H2Yh230EC6NDmaapBPGh2gz45fKDJxCyPCZDptoxHzrsV4DOJWefdGm11kpjddbvQozQACEycU
Gvl+lt3PALFs0/XWZyj0N6E0kplHh4TFZvLH0MUxum/U9PcOPquXOV9p747bEQnQ2kTlN8YmjHrI
kpOdvIdD85N7zruCCFZMxHYgOUds7j5Mgw+TyOrXBSBd2y5wTs2/hhQmQYX0om/UexEzyk8i+mqd
vrkCtpiomtcCcx+ADzotJnwnpyme84YsY7eeYQVHH7y/7spUpUmTxH+YeChJw2w/qsUmBEMF7eBS
dYastDaMsg65JQF5T/MJAvYTPbo9kBOjKNIga9pqo0zrhhQZpgYrBd34pOHU6pxLIiVCb/pM0gF5
n6lOSDSB+SmxrdDhrZpCnRO7HffuKyLpHvnQh0yZGFcjyIeLb6SQtSHsrcaKVBVt08OB/1QbRAzb
qBW/fX/YO14GCi7gsqiNnp8w8oHVB9AYgmVw4l2l7rp9Y0OrTN1X0XfhwY2sdI3zbYO2NrzYnkEd
bdDjxq7L/Kz26SFRHsY5iOLRNT6tCpivw2x+3Tv1mfiAp5RoFYDs0R+EI19l6bz3vseMD1SoHQI9
zABAQJVj7A07o6gvo19wZnOBrMDu2jyImrCX+wGLf1aqTW4M37pA4SgrMl/x5zPGD8ptZTIAsCJs
PbHF2irGlQWPcEsa7bw1B5euGp7hBtlkta274WEOsqfGImm+zTCI1b5PVi3u6LUGebDCblJtHZRt
XjGHl7IY+GGZPzR80wwR2Qb/4oqGa7qgqlxrYhEODe+gFTbToZPI7SEBLPorDXbXTJ76ihHWh1eC
khU5O/x64TYI1/4S9vRuxQy1FY7lgpyglUcK7prZH6spkBAlKR1rJEpMwZIM4gy8iF6Gku4JCsbo
dgo8ZctB2W3A5euzM2WAukg4QXT3J2nDk93I9OgVH2QRTzfXKm99kdzsRrt7H1QJP0JpHa2/YWld
UbRz/ZraeqxDyPNM1PlHRjsXoMrK6Xn8aStCfD4u+88mTR66QjIARIFRVo8K0h1Om+5pLstr7+kT
90i5Z+bfHQt2+t0Vm/K+GUjdbp23eIbAZIRqa0TDtlIz2aWeDjfjjLGcvgAsL5BOXGnBxhgUsWrG
uI1QAmZPqLZBdO5UYeSofS16eAYzDVYq2D3s5l6GuOXZOK2zYnwtgaLteG78ms6uzH9ka0zEnxP4
5JvewDQHckAUxhuCUYmRsukrQy9G3gMgTbvE4wSBePK8a1NWF8BxKE+QrjCe42JxR4cM7RIyms93
yx2Fs409O6ItsnAGwUXmYSGITAgklkPwR8lQsuJwRBzBgJs7Fi3+vQkkBEY/e0pkv+Vh+mn21moY
BnZ5MSu3pg+uc6kf8mn4dlzvzUv6T5cpPUvz/mFQ27mhcBTMV0foJAt89S570NqhhLNvBNkmL6Jv
CYYdcaSEhughbh7UO8FmFJXFsyXqEc+Feq4LOGuzToE8pfxORfRZ+WW4yzPxpKPsZAzlD5ii58Yv
AyRbJ4Nc5U2fcetOSNCSkJm70Z211uPGNxhplAzY/IJzGpcqHwsJB6G7qAbNpYOqdnFI/WvQXHS6
PU4hT5BEFQnBJX2FVz84G6RaHj22+qsIBGOCu5MHk3xJ4YAUDXo3IONQIJj9m/6Szwp9tFh4Egxm
EHzB/EBZ9uVRlv5j6m7qDKt/yoNGNsaf2nK9vS09rio57ISD/DiLjZtdBUwTUTmRj+arbWSVxzkk
kTwJKCqz7scbGaS5ib1RObJrrC7uPp/yFzC5+7CuX1lrDtuB6WLRWfMGc1IC8gGDEMddvhOV92Fo
iGZR+hd28l9pi3mnn3vlyv1EaMIq79TBGtAC41X31rJM7t2859nN9iq5x1qTse2PV+0IbP8TQ69I
R9uJKiLtkLrAOLogh8cjj+BR182Xl6uvKgrQRwfJq829kXMtM5+l8O7yDAWTdzMd3cLytVFVcPgE
Pg9FmsYUT/rWRtDbBH9En8PCdWj0SEJYtcZdIzvwnWSf+oBamQbi3URzvC186BEGs92iS9kgsdP3
iZPYlWyOgU90B8Otnjwpy+2yttpUpXiWECqQyIlvwZ2+m6r81jdolqzZ/IRmTzYwwg8XgSR972fB
tn+YSvAK1tJCjuIU99aXYhJ1LVFJaiccWRUaGwjao7nkHPSxQHYFwAiS7hVhHPEGfTat08mkm1+U
y4nq14Y9EvbOjkcF9rtVda/KIr0iVH6wCudfGJ5u1TDxtQdH2Gt5AMwVcVVw9Oa1gE6TW4PP59wS
qQiMxiV0KVTLDdAW2b5wUGvPwO4q5uqYQoDRKoyNFk4zZ7IAMgEhcym9kFCzvXYRxwu/qNaoZ+0H
wjd+B6lyNiC1630aT1vR6m+Bso2tLyOHiNiCpDKWzj2fNgAQ9X4MnJfYMKliyFXWdXRLY7AQQ235
QHftJ4Jsa84RpOPfBQE8fTdcIom4HDUGopuIwEq6kGJhFiV9t19HEffQNBN2V6p3bQVqq41H2t2I
IbOGhIVPa9PbYttmrPmyCWc3GNizZnOzTYYlAG4ZxrcpbAOzfJ/0YNLEdtdK4eaaKYrXXbc4cpvT
hCISI1ZNi5KYz2l8mQPJBsgyWkRskokDorg1+P8/IJguAFUmwFpFsKPZYD37WBXZA5wHzB0eGLGm
vbVodxED0GfJ5Bj5k7+qtXmeXa13urThN4/BtHXcycCmGh0DOEwrP/ZTGqVsu9Ch7tXaK5NDEBLq
WMeju67sub+htb8ChquOUHFY8kcNMQa9/ecfIigc2KQEpgWGrpYHtulb/Hvmnhg3FpFYu3GlvDuV
q84Kjc/aMgN/k+Q+BQkhbZqZF9ofh9IAa2eHJwPbXnGg7o73XW+jLk5+DWbSgueD4sL+LQ/id0+D
UZ55zjA1e+owWefkoa3hA4D4mLHiO2z66NOVOlpu9zFIHkvgUk+5L786eE304sBQvOJvjUkCz7VY
50I0aC3ENei7vx7woDOsqn3hmccScwmTVyH2VtNs2pGrZEr1ta4wrUzp8DAYswuu3rAO+YCJxOr7
e+EFZEsu/TFPE2ODbTZAGWNtwG0j17DqbcM7gE72lpg19l7NnZPas7sqWwVmnvlvh4SfbB/annDi
s5xNBIsdcT9umqO4QChQDCCz4tridPA6phvhSUzikrCrawKNcp2hGxnPdc5oiRdXj8fAgm8nE/fP
EFUolBFXESMxH6B6RmBnuTRpe+TKmp23kvRPUjB4qsxhyx08e5c2ccnokOFzIIq/HqNkxJT5S+V8
CE31NdamswsFq/28bkEwWlSGE8h04ct8nVvZD9GDu8ZaPBVd6++sGQXVLEmUE7WQezRm/K4ziyEz
4M5OfSIkJ6w0KzYvS/D9uDND/daLiJ/OJoKvzMCtuXmLEqBzHzzAc7sh8X8buMK3hoUwYooSFzVs
9l01S2qFLBk0Ef4cdWUNEB2ZnFDC3LeoOEBJ9tuwTgjaa9TwHEXV6S8cZJ7h/FegN+lHUvu7FtVW
1S+27P2VKWgg6e0/Uz39RfbOAI74Zgb43XjzCLKkASJXI4szyPuW+xH22c8cYb4vCuuzLuHbpsnI
gJinbjyQfoNWp0rI/NHW3RRPBSLPDalWM6R6e0dSqbslPzwgVaiGtYWBPPpSTv2dGirc6gZV+uyd
eu3cxxBfCgIvd4tmPFwBkcTN5XifRUYKj1ecS5JST66YDpYBQJTx9UDc9uzRgDrttlcIXjr3zYeF
sfXKGjwxQohkTtI9ooIKkXBw92PjNEaBt5Vz/64SdjCpgYS5Qv3xq3NHJIaugW9/5m5r5cXvUERb
M8JEL85/vLB9YhqMHiXlc9NMP0KTMKrykoaAEFJpnysjfUH1+j6AbyT7PMTHXzIgLOlWCAOwaVjM
atMa10RjGebdpvGGYOE59bCPHBY0rnRu40Ib1KDszIFH+5hVu+WN6jhsaL5f3RGcdAjYg7+UAtG0
5Hp2LUh5kYU1wdUvTU8gqWgptnFMAxLFw2G1cbMJgxUFHmZNICwAwGziqmThrbnPgYh3/u/Sr3+k
hSavdnJYkvFA9lLwRGqPT4sfvBAEnF/0fJ47QGBO2D/VVvaGsoB5qeUeSVftTgmKEplaJPTa8XNB
nMjEk6u38oEeWZ3hDqxZH528eiKuphcFrjLvGvhHC2hXHE7hpgX6WC8QsqBARk/2yKcZ+j9tguI1
J34VKRBaqimcn8GwYpsl/gOiwY4Mv+I043ta6fQzBDhcZDwF0yZ59UV+ljVCnKlH6Tsr1rFoKii8
xg7zoAmJg6ZkMzf5FbgtrQJRcU11hi8dsQFBHu+jbmlyZsaqHeC26j2M0H2Z4Bl2YAutxya/17L+
sQtMDSPWJk6ydD9J1zzIuIRuGwUtdGOu13iai1MWLXjyeerXTLQIumf73qFdVKUz70J9HVSm2X0u
wSWje6C9erbhowZ9say8mEzo8K/nYeltbT7QvPfeCKejbx8blByBwd6NpOct4mxcypG163Vi7AKu
cGFMDx4mHGJAjunovVG4Yitz36RfkV4KX4TPBuAyahU2qqSh1FYtbn2N/96bnAORL2uG3fYuL0hm
D03y4gpMhSCtmLv6BAutbX1UlfeWRNmje+oDrpzCNi+ZPHGCYO6tIHFzGoVdg98yxYzRj/VdWinn
VX7hPds1NSoBM06YA0KeH8hZqQ3Q6tayqQun4bMY5oMZiIy3CMGRnb46qKRRme31QMiGH89szDOH
Yyo3733nSVTS/it3bvwsOo/khJ6IzgIzEvBvUod86wV0MdxYP/puLZQ8+WuYYjQxyYnVIS7QIZPX
wXe//YgJSLqRcnzIRfaNOgrccf03zCOUHd74bFX+Sbfwb9BMUoZDeSjxwK/HlMM2J7VxFZDQU8cx
6mjUYJocPqL+nEOOhRGluj7YMczuBjU64nr2YgkWABukp/Cmty6ISR4Ub3BoLk4CwSyvZwihgbeb
HSpDEQ5no0s3U4SNeOq+GGfoJQnPOhQU9Ca/wENE0QkFoEcbHSpIMc6mI0b84KhHz06YRqXm33GU
JOMYM9xj0KBNot/rFkam2TWPzAsUAsj46k1mdogdf1Orjq7MnC5EZB3LwAzXRcPevFWzQU9q7fEr
0gLw3FhZeebfeFz6GyMPxnWZi7tMOAlLBv7rsTxXZvQZtgNRKmNzNKKZnDsr3jW542yENd9Vg6Kz
JQsdEzbGYKQYNSoWkBk8CPqchJpp5OTknOswWa0FU+tDWDOctNvIPpfudyHQv0B+2ElUCae2Fgv+
uwHKvwWXYu+nMb0vI9TcbckZnxpxRralJ10lzCRa78waRvLEXgmNugFqffiMxRjZkGmlHxFTosq0
rn5CCpmLsFIIm7Gurh4qX71lFlnEIgLNp58Z4pGOqNtTarxJw3mtM4DD9t/YHpHwULAXJDTmi3W7
9O5BKU8jYnijtR/4qL+mtGMeD0ylHqDX1H6GyJ84XhkRTVcQJTiFAW8+cgZqDno9H1qgsjQpSNWI
jLqWyRndD/+yZwlpRcOXz9CuM7gFYr6BP4Og9Vo/QpiegV0ZNeiQMSfQkaE7msrkWNsKH2XXUdFD
lItSMf146WfdVc8jnv4n0EAO43hIEbkBLRdsFiaQqd1pLTClmua722QPWUMrWFC970xjgLoZ5MSc
eTSihA4YW1xdMbniFitvRNos8Ne5z2hJ2mOAUg45SjO+JBEb99ndLzdfN8YbSZBCgEUIIcFh9sP9
1IldOkynkHqf+3hSHdE1NRsqCxCQbueHFFocuhDGJjik9cpeYn4boz9nffg651QVvjnhNI848wo1
sFIwl7WVOUS77QJhRjbMjdE50YjovDXW5sQVLysqSlO0n1UYvzuMXIrU2nXmYTkdijl66gWfTJaL
X75PRQiz5gfbJ+iIBBdO4jpklpveyA4Jx6aBQDpsGbBSdPNJHUryUZecwODs5v0upzQxqXqo/aOn
nEBj11zI6lqTe7SkJOeYI/t1Y3mIHuuoYAkMGCuafrdBvJeKWMvZXmzxc/oSkhyO8rV5V5bcYHy9
2fBvxix9jemFowH8CC7XmbcVMS0gEzzW+y4SL3LkfzPgpB9Ft1vYhQVxqDyIjc0ExHwD0eYQadb/
LqB1GcU/cihfE+H9bUbjT7JMy0lRkefSNDkO66S9lHNOJOjQoVIqFepcE1FtOl39nj6WEw3ND9CG
ujDuyATarXbfMFAcmxAJW2/yMSjnh7RPWkEPRz7T6lAyRLF6+FWR+xZ+kNG1i+vqffbLPdf2suNw
DMDobfWQWB3I5MxHoOXHu7Kx2keHyEirsomZdTl2GyO4hEZ7n0Frbp2ZDWxPs79CfssIc966dr1F
rMTEWIflwaTzc+nZV653FuLLltXHWCn0rAbDm3TYk/v0K0+QNjlmumX9/TaAs4xN6sTRR9QtQSjW
n0lobYvIeUv4FMZY0OAxjgTRfuAOr98SFocMIXDw59R3OqQt172LB8KKXrDtbq1+EJTSQ72XDlq5
cUJ0ZFbWJq0f29489YYZ7AZif9eOEXV3H8lnFFiceMiGNDPBo0doV9tn3ECGRIZhRleI2PFqkL2g
rKJ5tNpe7S2HwWLs6eSUZg03HoP6juM1cwrunLRl6C6FtQYnFT+oJkYiQAUyMA1ZY+Ai3QZlM9HD
Sj2UrWMzyMKvIenaZVXTM7pNCZzKXJdCfhGkHv1BvrjjI67RvXLtT+n4pToHHH4Mzc1x6r0YEoz4
y5ZDsv/Z6zoVJzvXT6NlYLMq22lV9lhrg2G6ZAlM9RmPEB2iB+soRj8usfN/21P8JKaa8XQP6q5j
sMjBuqtb1ooJO14/vS91NaLWPyQCcWbwGLUSLGZ1TqhfUZAKSFbLIlXsXoG8frpGDN0gO+U6PURT
jC+uI04SGRQaR/MAyu7DZB3Ofp5lhciOkw6WRFRMJ2R9LmUCWv6aRRUD4OC5sqnKcyP0jxWfC3Gj
zJxMDF3QYk+ph7oiEDM6oOULAlI3y0YAUMH4OjYKZnFFv4r799FcFkJ8iAc5M4+qsqg/VfG4tZcU
BKeiTCL0sj61FH3SA/M7UR7fMlO+FZBdz2DGivUJfC8GldQQWzNx7l2xpD+XMe5m8V1L47cX1Hy/
0n2D64VMPUFVhlkqtzx1sya2U314b6MpRfVbvwAi4Uzz+DV9VTB4T4JkX07TY40wYZN65GOIpMMX
WUYN6sdzYyNLbkqAcAsjeW248m8laP9Uhb9+Ln55g31s4ogRhwLQSVYZ4TCs1HSOG1K4zo1GFhYP
WjAkpQiVUZy/Qyqnh/SNnN39WCBvQXrDMx45VHLMJ/ZkBWFIklJ1AonO0aSu5pxx9WOTh69gr5pq
fOjFbzOisZNa7Nm4sjsKulNWUpINcFvzugRqwq6cMaY7JHd425/kmF9IyINUzVaFlLVLJwS5d9ZD
NWMar31OVdM13wxlxruxRaM26lc/HLajEd3G0bvMjlvsWAWhRUue1RQhsMTDsvVq5A1xKZi29zzM
mKkTG7hguxGqGQ2DuSJNixVhAyhJ8JaYhMw7XyEUA96eBGeZP4jNqFHCQR/gUZQ3PmczRJUKZEKB
t2wbkLNLigFCmAlBfjxX6YZhDMoOlmxzoPemOeqVFbIkFOOUrBw3wDdUiIOLW2U/2/I2aNoCWVrx
ETurPjWOeFQGsq8+cK4+EtpntxHuhpHquKniBqWeHqpd2y2rfVmxNfYCZrwpO3tDxPfOa90zeOZd
bCPSIVhzeHGyvH2cnRLIOgzcRpC5aI0QMBmxMGOTxXfbzgLeUqUuCcfFY1RqcBSj8dA24/ugMOFZ
Bri2npMSBYF9DlRuXaY5Qp4fINaIZsbaoF2YuBnAGz29xOGRj7Jy47bYy6lBeotc9yOQJbKGpmwR
NoXeISLlih3TjC+irY8W6KJ8I/vorw6HFGsPIs5CAKuaKutChJbzOhECWJYY5BlqOeSHTMNligt3
HcTwQLK5vTnlqB7rynmKAAu/WWSi2V4tfjmOd/JCL78aif9lJDg+qOVgUzbKXFlegAhOJ926KAf8
vVb+NyYvwCgxxvZTz+4PU81qFiMNdjvGyT5jdjhKmW1QYNiv7mS96TojSKvwSM2AUeA+JxAHjoyZ
mVR2B9+B6RsajLa9oIuuhHBSc4bwb6UB+pYAO2N2QPp2XA1iGB4a3ad8EX0YkEIQxyJzJv/7QiQi
acVtS7QlZTfFrdUF5l1AhXgcPQ86hyb3i0TfBVUtUpDiuDOgjxh8JFZJrSQNRtAcGezhmYKsLEZy
KwA7xUOhbQ70vCjOw+yc7Sn1DkkXkBOSiodKlerJFEF7ixOxtQvbYrFKLGviFO2pipAKa6w0Jycr
vzrkVo+kpO1xeNZ3BLC/CdSC3xN19OHKru8xz581EqphA3gNm5Qzb5mhhkeMeP6mQ0BwdAf53Ruk
zkYABTdmXZi7FkXiBRgQYPDIYkDEy6LsnZrkLDFBrenj/RuhXvxamc+CvsWDu4U3aF+9wVFbPyeS
IB+xCo7MA57TdpjZNy2iYlBjYnr2bP0bUTY60zp+C5reuFVkiD+JGRCNG6ib9jHCeXZe3myTp+hU
PikPjhGZCdRs8QHTBc6isjsUcPBvzgIGEnH1y3S6fJ8FvbgZdoEGtqt+WY373JWUTY7RPs1hBG3P
Zr6pYivbZ2ifftmt8zhO3cWok+YwZkb+MBPQnKviZkcjEaHLJ1VpDAdzouTeU1hy3OAPk4c/3ZQa
r6MwYaGglN2OHp77LKjnJ7R7T9Rr06sAnAS+6V+sjvLdcz6bnA4mMomOFfHJhY3LVIgBjmhVc8/l
zALXjePvsGnuURFuHDQYv5IQl0pKzOubG3P7BFGbPMcB0CAmJv696E13N4jmprxcn6UqqEpl03ya
fncY/Ln/M7nNXrqSy7LIbl0+DC/IZN21Zxj6IOg62nD074HW8tFnAGNM9eO/P/QOOjx4xESY5S9R
mw7PHPjDc+tgToO3ddRgY1SZTsgq//fFSqhLkuyUpoMG+RVBW0eRc8CVNrJJWgIYhvDq8lMfI5P7
7t/N54p45xRCkD6qnJvhww7+715pZX0sOAMwNXpwfKZEyqs2WaXl8fRgkz11qaJ5LzByhpuOhQOu
ewK4iXfGXgfgbvERFERnGADqshGWDw/L3IfB9v++ZIZ8TsrW4+etGC2oVTeyffFN9TEb9KSJM/Iw
TKiTJfmzT31TpavyeRgMmJbefMySHJFoX9xJh1h7OUJZFQt7YyT6IWnB8uWLp13Ov33qUhtpJWmW
7Uq6Xo0+k/1wjkLemJn4CXUMZhYGooheENDfyDIDXoDpslCPUPsZcvErIsnL0bYnubU3CVdeD4Rr
rUAZLYOYdstv1q2SgmCSal4GUCl01FBAbTfkt0YJyZUJdcUJsVF1IAIjE0BcAeqBfQFnbXaYC/gR
rkC1jo4m2rFnpjfAiZsl3gtLUw6QNF50XV+R+2TTiZ/jwXjtFWb2N2wcu4EmzzS6XzKk6Adq61c3
04fYoopA0B391UEc/ioKBpuls+XSyA9BGyGH7pb5YhPEr2Jc9Lbodm1pt2ceqmDrwvzAPJX7BKyI
6omBLftp/+9vqBA352KyK07//pwJkL+lmx4grS0NhGiIDLJ0sGEo5gJiZ6JcSUA3ESP1OS0RoXRY
c9wU9GLblRyjigGn8HhuuNa4+b9/8e+r/17+6duz4NODDHGciaI4ibLsj/AzTeYP7hLv2EayPv37
ypoMjo5q4NrEZXvqa8Y4BioJ8gmXLzmMmB5+YvmPb00eAplkw6PdWO29qdlTOVfHYej/bpQraAkj
5RQnKoniZLM82Se1vdej7A8zxLvKZXcSNzUBPtj7UyqriU4Lwcmhd/rnzKNKHBkR8mak6yCtzmWY
Ezlp1/vGIJAoSzFJsNolgYQVGLb9usfCA/8y2KGH2hNp6EfpMQyHJcCmQ31Q75lO7/MFuphU84dl
a/C3bJgIXlmR4kP/FGVvkL7YMCBwlpkodvVACrU92eQI5mgOHBstaVkdZEuMKKtNpmL5T9GHz4Ol
/giUDWmAmGou2WCFSRlD7kqvLJCsY5t4n43XP2Ztw2SQC7mg0WX8tQ4CbJxGj2+LTvWL5KoTXm5s
8M8BD0TkvN1ZmAOC2rn7m4/zldDcmk027BPiJjriUIuxmlZca2hGgu4hVewbjG5GNDW/TTZVXjSL
nd1TspbpE7GwFCSeQB/0XiA31ubICrf2KL5o72Tufv7z7HiQHouYc1nt04jMXneO7hbTRKINbDDJ
/Q2laj/2zYZgHndnxvOusX8x/tUrINJXVVro7sy3yOn+YLy/66zdYY9AIBhZn2BlOZrY7rpyeICy
+Wx5i5EzLE9JJn/DyDzKCHeA5ZBCluHaZe+6mtHcO0AHS/fivDdwLYZ2IoSg6olIQvXczMNHbYxP
rDff3aiBpZOQXxZiu6BCD6+FBABtkQnPlJHvGuVLFDLyI5Uc7f7BtaBjKWTkKyLCNEYNOkFisbIn
9uaPtM9Mq1L3U3j4cMKdGfU7ubBxXJOMvWz+xbt+lTlELfiMsb82n0oeuChr+qp9l6La04tQNxhA
pwtwuwao1thnAFCy7w6zhxSeNlle63yihQiS6vw+pwy4dYK/T0MxUI4xrDE6XTDAYf9KRkCM3h9k
Bw8GYZhTnB8Xt/kadZdrLeVE+e6HiICmPYg20ksn9C2O3JKlwE6Gl6FjCwbTmQPORLukUfNqVz+I
engBrwq9IKi+R88hY9ljUFkk53YCHB37jbNxY+MeBBczC4MNpo4cO/zQs2RFJmkabPYGOhlEUzwP
zNr/q6uKyU3yWmtm7nEDtLlkHwbL+8fnxCo1dNiW0rEskXHaoXnBrTgqtulQPKQa9oGJ58aY/RNP
bJYkNrET1s/A9pasduaNcznskf6XoL5w1HPq0GHajA2q+la4qHC9gqjH1tAACbvmCYs6NP1p7Gmo
CORIkp5ZVFzRclmKYsV1rq7h33r8BmyKmdbXdXkCJajJkPb6ddiT8IejDmJzjzlBNZzDz8D5loDO
kiVykx0D9ThI6y2JMVBHTAFWiukvyYIhym0xHpqhHza6RLcfzQ9qyA7TRHhKFEQ7VJvGJk2AyrBP
uMsyfoVehbvrZ55RekUVD0BYX29h+bvO1C93GMcDWpd2IzIldu3ywDLC7AIVUZv+1fTS1yrj5wuW
6JhohDDowZQhNPJPYPlwFLpd3RsVKUyobVwXpj5+HSJB934ISV0S6IoxhYIKFBZTAxLOuOP5Tt+Z
Ul+2ld9Z5j96uv9pjqBVqKTTezfV6BX1Ae1dy0LK/aJI4zgP6qObTu+CA1XN/WYmj5X1FirhdPro
pl1UmzNZwwhtyoqr3HPYTlgGwIna/KgavqPXNs6+ds+VHXF5ju7vqlXXYcEwuXhhCq+BrBt+ki/F
5KDTp9FBkdLkn3WtNtO0ICAm7zBo6y0Y8vtyBJJuyilhP41sJ2ViYun9J1uv3nOnOuGifvA0otWW
0kfPxpeRnn3XezF9UpFa4m3RwPaSKsyaPqOswG9a9c99jqw4xZHARHqGwSwt9EedujoxTZDX/Uk7
79phtYdbNKMNaJLuwSpZfhfFcAm94er1uBhy93eHj61tLHJ59drMy4Gnib+rEm8v6xTguxM+4X/Z
z338uqQVmL0DgueYw5jR8YX3/MHNqwN3BXHm7bteWDOJeRmLkPWm+E2u57ho0gqXbSVVqL2ullwe
rB9mXNKuSmgi09Q+O8r442gK9t5+C+YPMyyOQVeAyje3aachwHYQDTIPQwl7mhVN0YPxot2BsLGS
KwbpCz4P5ODlUO3bSv62Xf9ljrkAUwUmr8Uf0Pr3JKpP7N9/PGcOSeaFA2AM3aMfmWwuFq5iMVs/
iWC/o9iGcJw41kmY5KdNSBPiiMzbhNyoJlENRZDE9amcEI2bl9/axBj3JXOpra0zhjSOXZ9GpE//
vYTLH6NpeGKP8YyBfxn2Fx3RWVSNZo+hr1ZofboCMu6/AmlcCilkQJzV/7508ZyN7LV3KcoMGY3D
Jkw6wIuwYdgn+Uv22PISB5jNBwfnU+ggLazrs2ZJxH2NLUFY/FiF2dM+IFg9/XvJbOQoHZ8Vaz1K
wzQOKFpaAHKTCk44JVE9CTRTgDjXfFGf/r2YNjqxtCUxmobqnlfGTeMo4VZKtk1avjft4KwWK0Vd
O0Tdlyff9n5X82gfOrOBD9i4YtMMjMBhLm/M0kGraAOW6YzHbtlzhUH00luCbjunFYzqd2WiGaS4
A4LsOr9njLJUme9O3j37DlUBaRPGE5uZdBWnjNaCqY+20eA75GYkix4OT5GNY+vdyDhO2xBxLxx9
W+5gEvzCCs9skdNIjtm9ZXTFDDI6JR0ZqpQPTxUILopZcLDVRelZIiJnF6icV5vw30dTYY0ueLYn
ePF9Y2bGLd7mmelgMupoLWV89DL/AwG6YSfRJShSXDocYCEinR1qGcS48Dao7mZByDZPHv4O5HPT
zo+e71zGmXG1oGfmqD2PWl3d1n8h7Di/tMAvJk1mEQPecxIYf9rQJizgx0JZDJ7/+D/snUeP7EiW
pf9Ko/cs0GhGNUBv3OlahIcWG+KFSGqt+evn48uerqxCo3pmP5tIRMYL4U7SzO6953wnVD32/HWI
ZS934TQXxLmFrbpYw/QlpHihofttcjqyuwFpSqV2GJZ3mrYn2RZTcN09zrmkdJPxfjTCiQ4T0GGo
uGvFvY7vDNgbTc5wrN2tNrZvE8UVl5qVkE1oo1LMkPUYHbCCuZvawBXCayFAi/UxqPZhmD+T8moB
SBoZ/9U7uMrMp0ZuSl+jNcfK6vU+r2aS+rksrCtUf0QiXbhYC9M/GpG/2gUVF1sKnG+3CbjBWFzI
fBlHjuJWNyQXcE1P1vRg2lwRndNA5wAnFiRjtvqLmqsGA4aCYqhLfhQHejvXRkr+4ctKERuNKkY/
bTfn0jEdr++LgxaH0RGLQ04vnaOgtuRMmjRyhgEpMgQp6MXMs71urB+H9hy7UfZcj+OuEvIFYiu2
dqaC0WUwc2a5/AKVBJ/dRDkIzKoDyIgsVUSZ12OIYWtHMDbkGzOYP2zaTkjaEQ8JdDlF6TAPxLZG
H2otK1Qxbd0Tj5hK1Ar9Y5EqjphMb+agtq5Jr4Hv47RuAvWfcCuh7XFoKTGhRX2mb7Sa8dsJT/gi
qkA7I2h9VRo+jCoCTF3owbmM1dVsvkXUPcxSR9Ketr+6mvpBq3jSe93dCGk+BEo+mzG/ji5eYld4
jFt1dk37scVNsmtzTINt+80M+slCSuUZBn9SUGvMh+TnpAJaE9bVnzn8ILwOnIQBjGLgpiAwV78q
WkcrXOEfY0Zd5qf3QHt31px7ick/LDuALIOZvsygEbHsGwwvuRNNTmrhhMBXiWC49pOCZo0VJx0r
unNFscsFhRG2++OsablnlxnF+qATjam2vu9OT5OWiq2j+ZdiGh5xhj/EGSjBqv5uNUFedM+BYO75
mzuYi+CNsFt0b8AzEDO4xk/Xh7QRNeaYwuCKMd1qdiJPrrkMiA4ciic/Cl/HwSYe1OxvtA3qvQlm
rTEr3J+aBGYwEvRCe+aqlozVhHOaUbFdlvkHyuqPyWEKI03+hLICA9gth/WllUXUj/AcgwNIPE8N
FhL6mw1v9NyVZFJkEci4hPdHColzkmNuzTAPRYS2KwhdR1E3DijjNQLBSa+fcbeguFInNTnk0pHd
vdZCNmm72oOhoANbtkAkTJNc6NDJN3rCOFh1dDWQIejFL1hob/1MqV6LAf+sTC8svAQURBkn1sGX
R6DqOfnAl5ADiKwwRcWS6lSZ6t3RmgMoT+THRBLidiQIm3K/82KdnCQabHda9jL0jUu/jlI1QRBu
tuM9aGIyB4wInFDEyG2o7J9igmWBROunrbsTJ/Zq/f9D1/5vQtcs6/f79DX+r+Cn8H61v/7t5/e3
XYlb+49/33x1v76L+q8pbcs3/Jm5Bmvnb8xETMc0bWFAD7D+K3SNwOa/6ZbtsHELW2J+E3zp/6Su
/Y3/A1GN1DXdNISh/it0TVN/I3DNEYSuObqUStny/yV1zSbZrSwoMYv88P0f/24KfonQLQukERFv
wlX6P2au+YHeltyALpqd5rHOcuvEqzD//EBCFDPfv3/+9y+XrlXvxaxIJItIzU1zFFt6k3QP+DyY
4xWudvXDbti5UQxLpSzdg8Fh6GDWvXGO08kH09HZd40UwYZUw+YxqMN+LcO+fE0deiGRpU2/DM2+
QXko/mAkurZDiwhyV/+c0vw9ow3s1XWpyNZwshuTruzmGuZ2toB/NfP4FhaUHnpv1FcbqwWH4qHb
+aFdnP7z/zX1tR8N/Ecc7YK5Df/zMzvhCxnmoVNbYkL+/a2db+99vLSwBOviWjONxCk+6dalRjn5
+7PfXwgR2lxdi5DIDI/58k97x/kz8/DP2+r250X5N6zKN2ZfLYl3BlF7/3itgE24pjI5NSz3k1q+
/pd8PNOoSYyBILvR08HxEj95thXoFnbWbpsz4V+hdZR7lPdQwfOWg2AwLkq5GMfmNJ2Dsn3KdCVX
WTIqUk8B9ScZ22CizxyRtOZq0FZCay1IwBDgnvwUodhoVsl+LuNuU3TAUarSMgnO6e7+8sD8N6/M
4fn4yyuzpDJ19LnSlbxAxTFs+fpfXllU9AagOexv/mj69YYzRfyZpOEOQHV3YJpFThfyHKHSd3Ln
9U8jEaSpDMOncAJciABK6EAnKO+y+UPU7XSbJAVaHHZA752tXk/tQ0Q+LK3E7CRQnN3MoN3WAQCt
tPKb7TS69C2jRF0bwwq3MusxHTgUDLX6cazCeRzS6WHQSZIdu+auQV9KcnlobGLsptcJnd70li0E
ZnStnddJ3zyqMNmUHUx53WdMM7oo1n/fquwUjB4ydzflQjxFhHnho5YtpUX6LpJguvnGS5hpBGgk
Kt/0bnHK61A/hS+O2dpnxudIpg8zdt9Ha8r2dAFCb8DksWvp2B3t6LVk+OLpgK5OQ0m710z65GyQ
4LiPOpeMKt+1kfj4Z2PI+BdCwEefVb4j2OIpHOyjcAP5jJb4+V9fXfmPV5c1hixHFhrgKYLASGGY
/3h1Q1xuKAossUHfFHgWvIjGzCH3Yr3bOT1HLGXgugSX5ZLnWFKqFHbAPii11z5mTlYUp0AQ3zWL
6qdxwB9XDVnyLS271RDEtPERHO9/v6uOFUD9cOO3wRHtE0vszhngpkwdIVB5M+ZMY6KzE2cfAUzg
amSeJ7VM99yygRYZyD9qy+lX/8OL/6cF1rThBwvLNR0qPYyLJov8X29tFeS9aQ+a7jVjam1VOB/H
mn4KCQd4iu1hj6oB1W0TfjA/IVryw/39F5Mb24A3B4Bjp0c1+DvdttRjSSb7YTRw2Ia1ee8UGfLb
bpktkd4gNP2R9hleGbyFmM/w0STNYczo0dp0Xg49o9Kui6zNv359y9b2l0cXHJ5lsVVZho74kyBQ
4582ELsZ5g7IqbUZYwIOnKHGTCnkxQAmH8OZhBQ2b+iRlJsU3Ktnh/lrPSfRFR9Te07n9iMpfPNk
+84Dme7zTnNd5fnd5K7JyWHzCbJ0PcadpBVm8UYsk9mEq1YbVOek36zpz06eLXHx6dL5Nodvh6bv
EYnVvovG7JZhdgD34C+RGHLbhfp4Y9poE12LNqudmVVUqm8XkdziyA3MZpvMtK/y8kHDXXf359A1
mdXwMMcpm1A23kD72+cwI6Kzc32iLvq4feJ+vJNYp6jzShKDquqwnI5DPJgnCvjJ86O7bBaup4ay
eu/i4acFPvqvr4P9j+Gpy3WwLVtYHDKkoXjg/uk+a2eSmmzIRxumc7j1ZQtxHZNDsmkB2JNzWsQF
KOmsp9abZu6YXyPC7mA04/dWX/LW88nrITxtAqwd90DLNM9wK6oPgB1Zl78YlGNEDRbJCdWVus+6
6eKkaONzUXP5ohIVTJXVd2ou98VMwEZo0lmPwqaEusL23waIEfrywmgxOZbpODH30ng8EVJuHLqP
ahk3WGPGICmDxZK77ngrksDdzctW9/vhRoEDgx8OequmVzRR5ikdcDjb8XUUYXsSeNe2ZhBAsJmc
K81MuEctkKWGXJv9ZBhQebrh1NEplswf0IxwretEP0K3eAvUXGNwifst4xXIH4jnzr5FlLMtx1c5
WSOaB9zGnWbQExFaevjX146J53J1/n4MWzZA9nXXsXTw3ha9hH/aADWjZbo4d8FmKVMaGuMRvOlD
iQZawIcU1gROyXUZRTBUQ29beJSmx7Azvp1YXxAhBS1AtynhFQxXOmDtQcTpbkBEDqqcIR2Ac+AD
+0CjkT4lieWNrhrXJG0yKKaRtOpCEsGhRwRLyBGNIDLnkdrZGzazn3miNVSiFV37aXYHSgPROdg7
TrrYI8mmuhh2s0EyuhNxM1xNRYCvg7tyM9b1rRqXTIcjLreB4Rzqc6gm+6mW5noIu08NYx1KGoam
OVPbbDP4N5P2IzVkgEhp2nDMyvFJAHFdhhZl5Pxw79GKAbhIWjVFn/PsVJEGhMmhyRGF78gpml1t
ECuCunSiyuL2JS9QYApehQxrMXqCnqDRckO/b+N8HbtbB04EoWtcoDeOCT8AWCp9BlLjTPOqgfWM
T68JGO/QuU1qhKqcGJZRkE2fPP5WbLYeosJ9mDiCVoHh0CKL8x1ueczzWND0tK3gxFqUwzMHtKnd
Ksf0t4WRoq4D/uK30V0/0+YXJPliMdsV2MhBSIie2X+VLgVks0VcRcJCg8QNFQSRpDOHDjPDyNO5
FaC1gY6RCdSXQWfBeBH0Xz9DT1phNf1IrPJ18FHKQYb8BnCOLNyYUWsAgJ4T3CkuEbEa2VaDcYl5
hFboYOUaYt1BTgU5I459kMy1QFBh4dV4CwIRH6JINkx66p3BWQrJdKjv4UW2K2N8bhtDPre4cbcm
OxH4veFjxly1YwNpvGCfao67Z1JIDV1q5EXA86p1lPn2TLiik5rEvM9QMDiIAA6Y2VQYC8OaMLt4
y4npvjIBNmho6Pl5hMMk+aaNFpUA7FYMmFxfZTBbthWtc1ltLKMML3hR8QHqV6n+GLRB3OBRflKO
R8c63NURuuIsqF7hQBjHdDZf0jruyPoKVrjqyXsPP4NGTF49IdVMtc/coStr9AagGV1pJ6eyz30o
qXIMuSTGco3YI49TBfbNMfydP+WcUCpxs5rW4I1l/tgkJGHGk3NISgG+c6S5Vg6PhRa1l98fCNbo
PBIJZwxJ8boPacILv18nXTMcimzYTRDIPYTHpTY225Z6jKZWh4CykhvqGahT4G+9eoENcULC0qV5
FdCzGmsCZMru4FTt6IksOuWtMvYZtPl9o8UX2faIjcG+LQLLroRrocwBH1UFSnLQfqUaPzkCwza3
SxCvTmRs0MOf6k3rEe0HXayFIDHceGow0DjhSQLOSEXN1Y5aTiqhpxpzI+UsKKJoyFtK29m2RsZ2
RCwogJO16uSMuSXjkcmQH1WTtR4h4K0T/mZDdyYPAxmaAQe/UiQDceHpwWVo7qYJr6seo4QB9fLk
2D4eqwR/Ho7iHMSQ12CwW+b5V400ORwBHwRcPkwch0WEr7iUGfdkjAraSllg2dY2UdU4HLObHtqX
uys5ZqwtZjYPUR1s3QICTJlwd0KvA/9Q22t/iSVHyoCj0cELR57hmv2tOmV72vHsndqjM7tflP9A
X2qUfOSJ7il6N5kx3vSOuZzkyTyo8qftjkRWcsCJAuGZcVJtq8Jd8qgjrLKOp/QSO6mDPkd2QD/Z
haypR66A/eZiVM2lhpft4958N5neoyA9BmM5nHujXTeols5Qn2H9jAm67+WwqBz92uIOjNBvKrv/
tvsmRjncnqQz+vcWEobcTIs1l/iWSowryA/hKpjRHVk87dWX5RM3C34EP6cTZY7ZA0xqvWAGgRUq
JXNsRWprfI8hzTiXSrsUTYOLHIrpnqi6uEbALpGVkerMolzUxhKLCwKsIiLDUOO5d+FztEtztLKj
+wIQyaajkPf6Mtur3L6mdjweXNshQsGabnmYtfcYJo++qzWX359NaTTeQa9YGffI+46OacToDvph
NUZ1eBhIAgAtxtJeghqtI14QGozhXrPC4d6lNacZ2hodiroYMVJdrMTNhuCT2bPzAlim+yvpK+3O
KQFZxXgHx4ydp6tkfFUi2caK8WtmhHf82fot1UmndEV5h6uIO1nzPTfsSQ1py/neKRdBtERYSEiJ
tuDB8xEXus4oyozze6Y9KfwreoLlRtYE5AG6anHl7bBu6/dhOM10aV3IHXyGabNf9VB8Dvid0EBT
Z3nYHQG8+cRhJLNRbS1QK/f2SBUxT360/v1pn5AMFEwoOY0EZWzrlzb81gV4qC4cNoF4Z5a4L8Na
2xsl8xLcNN14yQ3uwX62f+WxpW9GRtI3gdBuncM6JKGsnPGiwGzJ8NfXtf4ZMGwvudFXalH1Miq6
iDrQ97rlxnutq0CeYYldiXYqrqrCZFjx713kzGHm39v0QMn15rHSmnA7MJy/ywIscnoUPAt3NLa2
tKrnsh1/hWKEiVU2pzisv8y4t29MLxuvsM1tXMjoFPrAT0jRQxCeCCaUVje9Yuq9DZPQv1XQ3nf4
NcAhhmqXQKDdEEz+bWDf2b4ZEBuvk1ZcxwjbY23PFRtCspqqiF9Iu3s19qF9mMe2Xsmi/o7rPPEs
oVCkoZUhxtdwNw7pNUyHmvEyIfn2YtNamcgP9CwuXwIBay0RHELQog8EEvUXzjPFjmyjo8ahdosi
GzBAS6jm1EQLCEGvN4JS2DMGucksbMFC4isfIBddIM5qq8y1wk1TcWiBFT1pofKMKi2PJfp/fRmt
NBRIS1iSha3mqSCra9fZEXhyZB9Gk/DXxjhFcQBAwVACwUmXy4eyvsy+ir9EAqovgT9DZAdogzoq
c/7KxuK2R+s/1vcj/mREeUSNykKoDSFjJji3pvKDj85uv2J7+FZj21ykYdVn3YcUAC3ZvTlN9iZ7
/dSCiZ841r/QVf+BUGiA9GPdahzdZzjyk9LO2RS9+gKEfon88ZAgdUZLSR5lVrkbDdsPJl48RnX+
VDXZJtBjin7G9aNhixVW2Niozz3Lp00yzFrBJtqmEClv6IzDo/DqpPwIcIiFkFOOERftVoYWQzRC
R802cc6iB241WVG4w2qWIBtlr0NI9yvyGcYxe+nAxdaQX4x4vrXBEN0stAyEaBww6aar37+pa7L2
hhIEqQ57e9GSiNwIvtnUZzAGuXMbuHlXyQht3Bgo1rhP/VM1D9c27TrE25k3jcF0xR+F58GVZKE0
0cbHZMf8WYqPsUEMDMU0ZplKkDfgJc4O0taIIiQ7XtinedxNXLQv9mpiuj6dHN/1qMQEzl5sZubd
KsV1kyfxx1gxcTA4tBDFGpPBgqzPDW/k1bxBdIKFjubEsIcrKbIlOsyqc9S6m4v7Fj5/n3MoWESg
SxCJI998RoMQkM6J2z3iIljZjXxIOsVikzKiIjnzLaPDOOb93Zw5KKNtsAo6H1mIFlAls9h8Cp1j
rV7CMmUmvBwRYWRiX4dNV5SI/jnbWkwtD5mrMQtJ79PpuzddMDpOfuc0JkFOwdUGx7npEOcENVra
ti53eDoydp2GAJvE8Ihs/mPSq105F0ffdl6rNvto4oZ45NHlwTUXDNlpiRoYhio7VkS7gT5sbikD
J2JsbxOb9Mpo/S/sAOuM0BLWNbEuIFXRjnZ5KGyIaRwRcNUto6pg4BMlQXwZ5NeO91kceRKw6KoB
RNcOxVE4eNexC2N6Ai6t4e6fau0kzfhDhM0LDt0SD39+zV3jkxb6+0CDY8kKIkPewGtRn+ORTVhL
oONEkPIt3peAbIJ14a7dftwDJbqUwr40NUB2d2Ju5E5wdstyqWp+8pKFfcgPjUmOaiu0V6c1ulU9
AZknH4Cxtru4joGThqQM4R8xt6ZCSoVO2bI6bNq9Zzc8EpY7Lqyh7kYU8QF+4x8psv/ZCs460XfU
lTg1mggtjMkIwRpf55GMMLU8hg0zakU7hRiVYQzdFYbayawAW5XjRsa2N/Q1Hq9cv+kKpw74yF8T
1gA7U+9ZXzUrEr8Jmau2/iAAINsoqPV6bQCVcADg0vrbO5nPFDh6j1XyjSr0LXce3Wih9g0cwlLX
xvZWpB+2iS9ByfdK12seavtrwp5K/rJEjZeiUQ6Su7QTjxUKU5Z4iB5Q0YsoOwd681IDVWJ/x4Bl
vWVW668NDaVfbRqXyEICFXR0LPLm0uoc5FtBX4J3SLn+LrV9b1Yden8M+pmg8RIW/fcoI/1qGcZr
jr/hyKKWbrUhJzgB9nXrxNNVOokkltI21mZ+wD+Pdd/NP/KK4rGyDZBuNRhJETxbrqq2TRPwIFnz
EdFsAkoryNgVamLlIvHTSOhIiYjPZvbciQJMj3hHC/vAaeyPeqge5QyZPwzkLtGmzykGehOUPD9u
j/gAlPUvEFlUHDs79K86o1zPHiU6C1yjWZE+zzVesKjB5RT37IWyRwgKcukwd6veADOUkbTmMXu4
GK3+NbUd/f2keJYE9AEFTY4muE475c70I3x7bXLVIh7KzJyYRudfIRsULZrgI8G3SEvqVDP0388h
/jR2FQbvMvgAsIQaZN4ndfopN7QCkREM7ZbkjBMOwGDb9eWXxkw6yeu3qit2GclIYF31t7HQDsTD
sdm7+c3osLCWvUBEvTyq4w5j2tpX7TtSCLZEqF4NyhfE2VohjZ3C0eAZTIsdnCorrvfKLLEk6614
cYt+M7WkwFSigseUyh0TH0r2aCA5MQN0HNg48t1vNzWrrWvpH45zQVmHzJ0XAUnb+hoTFtiAcL+6
HXY4IBZfAt9D3vcTrOxToxOXFfTEJOnQ+dYqsJ6la7KhxTCn5mwnq5r52eKEwQ+1SEnew17/BBz5
njRl7XVG8jY049bvODwFoJ7XXM2tMY/fNHzRM8RsvC5VFQLobRyE+b4GXo3LIDoweJjXXdXnzPAx
N5vwkSlNT0NCO5ro+FVmyMjTBa1+ZLpxr/drHDzrgjMH4V7BefFGFgXlAHs8iUogojEy6qz8WPKy
HEV2XYOTw/2+Rc63IIMOI1bxQbPOdfo2uXPxnKCJXzVN+zO4iGki00lXCWLpK6leMQ5GpkOzQvlI
mhMVW4V92Cjnh1pWrz56vjWdwWSF19Hex6IyNxpMAswSvJiheSYGs18FASt3iHQttHgHJUiGW8K4
rIfysdGCpN2bdddvCst+1FqaWENUb3XV6kcNhl7U2CBrxbSI69BRxkLr0ElhAkg7RB76jLS74jIl
FF3oLKbG9a+5kXzqtTqirCWCZZFTRwoZUubi+o3avZ43yzIAO94Nn5JIwmApsZiYZAjirttFLbEC
00h0Y9LxptMQiIXLtJCNs4jko5sF4a5owesSSIbuWuY7ut3ldkgEKFjYhA3voArHQ5jpr+2Apx4J
nUvmKFCX39Or2l0yp3V7Q6R6e4JQZNotrBT2VtI+JXshAXXhr8kEIz1Ug1yj0P6ODZoYBbLjNRT4
KOFcRUdMrsoS20qYW8W6opOMXjZlwbd90j/D/JrVIUa+bj6APUT7k9KTKiHokhXV7foxCHEB1j9j
HMCIW7ic+ZzCTE6Wlj9eaEjUYt3OHAdL3P0soJZjFOs4baGQhFQMbM5OrB5aRz8TcZDg+XAwt+eZ
F9Y1Owp3Lic/hDUFMKdy6PbhZ2I08bVQfuSVBOGRm+zUD/nUEztbsCqGwFc7+9PoC/mYzeVGd5MI
Fa31A3Gng+m8rVKbv1GWpwSboDFggWjMLvIyKtktGLdnnjs1W6cUuJ8fRpgLBfE9nX0pgEdazXg3
RpWXzcGtyllWLKdrKXTixgtD+wpgm1YG8mlRWW+N5OmsivEJXyAZZVShdFftrCi2jOQ8OdErbC0m
rRHqqrA6E6MAaN0kOmr6impQUka4xItMEfJCRTyQHI4qiX6knb4Kwit8AuUxxC9BVPTfCJK3N75y
/xgDO9wM6VbF9meqgiflzqwAGh4+MjlXs9b/1DGjEv/Rx+dIa7SR50KVHWNcVKjJzN44WV6DxrBu
TQeKGyHyzArAwpKqQU7ehuXq1cH50uTEdpfFK2yHaJ1p5YdW2A+dNt2nOj8+YLtjEsFYyY8ebTik
vpqmXTjpb/GSeEhrsjXHHVGBnMCK8GyY6NDc0vwKhtQD/XjX0ccap/EDF/vbMPoX0L8o1hKY46nx
gwoPMvTYX0cLT7EwEqqOrNg1Y/CWlfpAveRfHhzbvmnyEJIvrYPEwVEVC9Sk+KmJjdK/qgbOPwsr
YE0Iwjr1OPtkM8L4L81tLop74BjxxXWtfp/Ow2MwoDkQExEHLIco/xfghV2SJIzZaW/o84djaIdo
8lkWaQFqgckcYK4WzjJr/0gTFXYep9iZpydXT25SPZncbdD9EEtqOukI46qYOetMM11VZ5ThQsOY
dHTijeSY2BIDtZuee8qdO2QaE6EFjrZyQXRSS0Kei4p417u23CPajbdjxjo5mZMJ3TNYHDXVfWiR
1lkoutedI9Nrg+DX1N307BOC5FbBpypwadb4fLc5iz4Jt8ceg+Fi7nbWKEjNPQmJU1CB1nK0Fzf9
KWY72QwhHuS8qzhpTmG+w+iOgs8/li0hqLOOkKQyu9wbK9ZbPw6e6iUoQ/PbXezztbB1LACyhWAE
4jZedpEj/1caM/GiRk6phNBCqBF9vs0TjoMZ75jNvUHRjZoCywfNkjq+VW4PLMgJL8nAGsEoJNV6
H8m2nW7dMmWrzpwXH70xE7FxvCT8t2Le5cc3BIzhdjZ1sVMKLWWVJcTp1NYKbQN7gbUlA3OPHZVx
UEiOxBzY16Kq9R2f3IVEjY7z9DX3cbjpLO3Myr6N7Qp/jt79mKhX2GUXEXF50uvsE95HwpyZp9Xt
3S8kn91GVNVxKsyJ9mp+ISu0OLdulJ6ZIlTleMq7F4fwx0Metgxy/acuFCdZSsYelVi6qgJ4odIZ
R2XMD1Rg4vB2QPantNFXWl7fzXiAVrJhypfPVbzphkzbTqEP8i9aSVv62ALaFjo+PU5XxydPjogn
Fgd8aRnWDnEjeGdo0qwYGxiIIU6Yb03YD5WVbcJ69sYsL73CKuct0RUcQzL9MrJPez7c4p3Sgxjc
ksWcZ+CsVdviTVO2vTY7RYpUOpkHOiv3fpj2Vz3pr5Ru9srQsn0z550n7fvRtec9RijmlcB5MCt1
lMS4aVqF4abLsWXNOuBcq6YMNvRLRuo44q6aGbd46eBsrnqq/x2l/o6zKJ2WiAy1cbYvYZiBzeW8
ipVgXgmdUpvwpmAXke1H4EFDux45KsBK48z6nNRDvNGN5Dy5gFScJzsBmmCOnJgImlza3fYrNCvM
xVZwVzkc5S2S/lyfcEs5aM26AJ/rVhVDMwcRfTY2jMWYEzBmDzd6kfO88tq3A5Ra0TG3mdiBSmLH
D+bcH9LBMvZRC4lVM7IHP9Wzs0VaG1gk7R5mbFYP9/NU2vupl4/UQl8wMsEPNhXx2QVzsHzxktTB
SGgWg9RJ7VO1OGywwLd68McYClIKrLnZT3b3wY8hcxT7/C5heX8GWBtufDH0u7YOzechBdE1paax
Sx0B7YaBl49kl5iiihPgkDyG/lRQ0VfpIcNxFPdtu8mynKYQxzMwQ5F5tVQ+7toArkfRldNHS0xK
HbxXFBsY/eVLr9B0+3UDRbXe5mBEr0YAgmciY2fL41V2TfUpO5SXVYy1oA74jgEzY9zKefd7Jp1x
iNFlYWxsuzPoW9rKi+YJ5okAPZ9FrKeCboJIX8HcVO+ZXSJnMb+Hjm5p2AbiNRHAampYxF0zZw+d
iC9zGJV3ISMXz5BEOBVivo91UWxR+EByyiPj0ocG0QZBc2cV/i4okUP5CzFynl06za5zxwPwqdFA
0rkMnNR9tnoKbzILACYNz2lD3IET9a85t+klp+O6MmT/nEexeU/WYEdSUNkdNeWkb+zFQCLUsYrS
qfMCO2dIMVfRQeHiAOZAPmY2oP2u+nmHxIrAqFbp5zzBDRXyFyHbBp7KklUcE2eBmlMf7AoduMVc
dzB9itF9sJLomFQBdVfAQgMu7CnnxlEkNoMSCO/ikfy2tBi2WJN5UNV8K+Ebs7m62Gy1mS4oZgsi
bxbFWKOPDxm3HsEoFXV2Nm97Vn0EfdGnVt7G2rdOnYG6l5GbXWXhhc6PvQ5sQ/8Mlw8Zc9V7vKec
h5Rap5zXr35S/xrBaW+qMXmsxmY4UhQwCSk7GFdGXx+IuaETEfkmnd6cl7XIsiZGPT5b6p+qrPBR
yz+NcoTe5Sb2PSgM+7Jkm9hMMRgR5fw6f0nLWz5wLC/OgRwmbu3pUTZQuhApuzifoMxas3kHEbDY
YD98H2Tzq16UaO3yQTNUfpfdJJvbWgo9AA0M8gyRs3sKnMii5q3Ss5b19MEdDroBLdmysyBGDwyK
so5GgpXQFiBsHFzTcwrIjH7zW6TTZe7bVNyNemruaxdMmuUPCCh1Boy63V3onTImrS0SQSsOfPEw
O1Q+jNe7DLUgeLbaq4RG5N0wEAiPPPmht9gTMwuhTyAvtc04hfCtVQbU4joMBYkhgfOrTOvkKIOE
EefYGRdZ+IBI4IOhxMjkNc5oVKFBitauxZRnjrvXmCmanrXNda5AKf7WjQBa61a/hV85SduRUtUK
FFu1sUWR7nPDpFUXj9mTBVWAA1VP0RaC7cVRtZs4M5oYKFFUFAKsq4s4n45M9GS5xYeYCeeaQUtt
NCtx9/0kPgY4XXcAbrormsFfQ+ofReOEVzh0zYOZovAiRvLV0WmL5zABD8IkwBAtAu5Ewhjx1BfU
vm0uNr8hA2Y90cQY6cW6ZQdYCfF+20d7P9Kcdz1lUI2Zj6m+Ne6HPL/UakAlCN8W+AsSQ0mQPOyW
rDhhLHqZm/myCc1S3XoVpy+JZZgnt6v2DQasr0XMaimYvIXdZ/sxlO3JbhbXZhc+Gq3XUq9gnTUH
Jh463iGtbiZEA5hBh854DMZBPOnTowJ7S40yVNcgCu9sq3F3SCIl5QD5fJoFDag6KVMbLnZQck5T
5LnqmEmexBC9p9LILjYW0Kdo+mmiweK3CXFH8Il+tJTJ4anaZImuPYxVxd2VpOp1Yjq+ckbUwyAg
bVKyc5RtZfpYthanY6O9FZJx6xxP95EtF0yiYDzkcJMClkurMXwkGD6qy/u4Q8DxWzvUy0WNZ4uv
KDWHnTR0eWAysi7SLiYtDBEibzmrGZtvqM3BTv1vys5rOXZku7a/ckPvOIJHIkI6D+Udi65oXxA0
m/AuYRLA19+B6pZud0vR0n1hNHtzc1cVgMxca805ZqE4Sw0glIUNHDO1W8TDEPlRGWc+R3uDkHnX
IsHYIy5z6XfU34TUBrvr/yzGODhp5YdWZvlPB0AhHECqK7JQmJ04CIpLkE2lCTyHnjtsCqeI1qDq
gyIsfnv1rObaIb3quqLEdPahYRsI+mJ1SPrRfRSxv5pMDqVDz5Fiqeeds/Z0hgy6GYbA4mmAEoN0
D8/iqLXkyoft+ACkebiLixSeJB6Jl7CgDEcEsu0pLC4uRuV1MucOWVpwhjWu7q46LweRy0Nhh5ur
eEsnS22akqMmgvG9j2pgqclN5LEap2AYlgHqHtvoX1hLxQNQNW3T0ZA5VPMAfwCCQkiuxN/sDWs9
7k4F3fJ73vBAU3HXeUV1O+n+CCygPZgZjEifAc0NrWjIdCQ/3RjeyQ3z/n7M3O+AfskHEzas6UYv
9rRhzzC5xjtdYQNtMnkr1m1vcwOZFUatAdWnaaDPzVDTrclFOiBfnD4qHycxzcqRM1rLOCnx4B/D
BrkpXA5Pv/2XeUydpNvEMFDvXB2Xv6r0+DJ4LjkxXSs2SW9Hm0ja0RJJvboETUNMBEreu9FT3QbA
D/vCJPhrIoxxAEJ7GSx30Xe52HpmB9DBcm+ZsuHrrbNPc6AJAfWHjREnwMIwFOGyWT++SwOYFRai
n2lAtkpqQvmiD1hGMiizWcGLNdIBAP7IrZ9OOYTi+UrLRsHxqYbqVcTF19DpiCU7ZF3KS79rMezH
WL4Ltv9jggv5Vkn3XYwEUdhTf2nQha9qGXwzDDR2qrf9s0EI36pEn40dVr8fppaWDEPYT5hk+956
lpE5fcAnIIsJ++izIirNIxYJDr/66rkDd7IxLppMwtvANaKDWbU7rC9cGyZNlzqLgtvaCffX7zR9
fL3u0iYepWXptv8Be+kKsbJSYGiuCWHWY/qohzATBZkFqQKpWjO/vgmEnu9Nk2E9uiH82mzWoMiJ
VXipx1bfBlp9VuD2VnzTPPZeQFut5JTp5RX6I0NTcj0Nno93kJhdvAXsC7Xb+dvQVM3tWL04rE2H
RlWQTVW8SgRMMHT00V6PAQXEJvsjUVywjRNV7OqqAkLjnwrskxgFezpchV94jCaEPPHvVUudjfrZ
RR3iGPSmiStqDqgGqWgz0o3hBC89s/Cf2Ww2XfMV5jY5PDQfb8UY46cNK7hibTmQ0qEh85wgJGac
VdAg5MvrOnz90oTJWbBV7a7naKO2CPZlodjCSud5F3iOatmC2QkUjZqZjlM2endTOs5KI03EMzNt
V88WkWCCXIjoudrUujAR4Tnbiptni3afJpAMmRDJ68cCVBrBIFY+ZJvdaD+ltEUJGejTjc3De12I
08wFB3ddbA3pwwfQ5IaE3OBGzG7EGT9fOso6swhwlsmLj7DyvW+BfMUsopkmh8Yhl8ETcX43QUvE
DdEipMmUGohRFRl7KxmzBSOOHHAou7JvZN4qaqHsslmuZa7KRz+4w3rXb2LXECdbWe+GGpyPVIzE
ccSA/F0ZWy95DWK8zSp1Q9SB+eQ5YiPYdzlntcOd1nGpfczleo+modWZ+FdyfHIZiK1ygdFuMEf9
eRxJM+kgdVb5Tevl3TLAdrisuV9GRnIaThSF7KvK58MHU+sWb2fGxCGatDu/pqM95c1T6Qafnk9P
o9PtLd0i0kJbAOF+XXwzZ6NLgTjTKpickWBQOUys4vZNNxttx0eDSKsmiTVEgk2mibaQdIVhxMNk
dvV7NRXvcyORGfCtsCRXN+EkXhbuV+2w4XaNA5xTO5N9dh7GyNvQ/6uI1IjFgonUs1OWHGfyaVvY
ePTwoT5a+VfXtdYeWO6pCsUqrLxfIP6osgxaQEEt76cIsMgQimd7HlbmY3FIwzhH5/1umoQXFn70
IKzmFTHe2Q/IBe1qwEh09qHR+Zg960679wNntvdfXMSYQa6H9HfNpe+hyBz1AIky5b/dzDV8ji6L
PjDAQRoCSbFLIv4j7eonXU8PwscUAoICIGV4BhI7HKqU7Bs0zci6bJ9xem3LpejVR45Bty3Sdsmy
8hl3c7rpSWOSXRtztebdDgHnNS/nZoA1SaBCQB3taDdpL09KYDaZiOKgNcFNmo7to+dohxwm0qIo
Zr2GNVGIU1B0uonEbCKYIrxTETqPKW7vJ0HifDExSp4t/BbUdnxb4YFg0lsfYNisLlPrsPdeZOmi
WAMRoyXfBQfeE03HaK5xi3VT1O4WOuezrW1yNGAUtVhhi2L6jM5R6W5xnv4AqRHrADu4JKy6wxLG
GHkNkANhXrvRfVArJpBQA+c30dPIKXIDt4z7S2ltsk7T7jjNc13wKQvH8owlB/0nGC3o+OzxtbD8
U9Q6+RpFN/klYi1BDk5ZfiALjCpAY7cLwmrrJX2xcxDbJ373wlrFgIMVXtCwWwXgbBWaQXoCbJaq
ZlXSM1IlSrwcwfSigy+JVTA/ieFDUss9xm698Y+Nk1MFWNqFHKe3kUEGjZvknaOPhR7oHUJyBoh2
JetZOZLfYnUt8me9NGE/ghZYCK96tnB1lkgj69H/YlX6tJuABnX+ChSQiCSmWw0EGnUsq2KvYedb
DgD0u47Ogwz6HU2ifqt3S8Yp/daNYG9SXwOsVSshd2gCbRrLy8HmX6Z9gh+/+DH09jnOYCD7VY/G
2QgemCc6Hp1AJ8p+tNFItio0SeFWn6NxN82+eQuFJ2OeeoUSWh6ZuiDgEebO9FrEs0pn2tQCGyyS
x74kFEVpX/S8P0cVPfUNgpSU33vQtWozcidZnFUZtiScoru7ujZ3ledtGg4fpJzc84jeEED0zNh+
Z0qUA7Bf+hz9JfkWh7Iiq8SYg6Kz4qsXpwEPROqBdokS9tQ2WtVj/zjpiT4ncP/QpDx5AzRsOSQT
TuDyW/jz5015VlhoB+i+KQoH/FAq5nhCPe+1R3grPoqJ+paQE9I7G4nOQK1cAgAXftkeKyAELHJ3
pTnrTRmWiqqY7dHI/fy2f4404gzIkVokg3/p0REvJzdZm3mwV2V9MYj7KWRxY5HxAN4FaXyeTwcn
6O6An0EPsxaus8858oeMWvOK4Y3K3mcOf5FWKe5HwJ/Os66Kd03dY3HZt+jQU2Q81mOnu6esDB/w
Dr4W5Powo625i/XooazKCLhlAqGlrAAc6s6lVQy55iQ9IrCQj8T+/ZRjxiBH4RhA0WrtXn50Duqu
ONk1wZzAgLza9WwTprp6ZMTySUX2hDeDFS5ujsLpwXk0REo1eg3n+rtkJCE+Utn9sr13/PHqRMKH
olppmWvvlWKA3pZEGfX5/EchN2j3y80dZ6ljoWESnJ4mbRiWYlkE2ksUJgcPHDKjYLqbQMueHW0o
bglcvGMs1Hdc2bjEc4EaaOXME15Hj+D6AZ5wEsYtgmuH5GZL/QcZBsVMrAimwpo9aPJNBEBI63lJ
1+bQVg0sB9qZ8pfPURMNInljkwsWGRAIfSKiQ0l8WCozotNt0rQ3DXJeOMOHM5ktaSlWPTNfDgZ7
LPhRU07fhAB/B+5cN7L39p5rsI+LUwRFNxgHjtIkXyJRACBVkm041PfhnOrDeXVA41nVWDFCzv9u
t1fZfJAWRMqJ4Bc19aOXxJ9YBn60Rq1QEpicwph41zKnwkr8zTxunCITQTkMhSZ9V6g1JNfQBIvg
J0+2xgufyS9YUVCDZVwX09W/vZi7rrK7ozfOcQYTz5xtyZU9NxuFue+SkO5HCT6u8J3nZi6Xdaun
97RyBmjIHXksPmEVPx4EkXhi7tc7hlhhGEFiUu+bvtbXdWW/dZP2KoUBeqtuSWSb0jMogIjsDqLe
0C4Y9+0QYrdAf5eO6xLJnPB0sMIZ8VTKcuQCRlO0zNw7piRi7RK2stTmjh50CW7PQjMPbfgSu6Xc
RFgFWWnbLa6c7kDefLSMUTuu6HKe3QzpmKT7E0i7vhHzF1PG99hLzrItx7XedfgmpNt98ZFNqbNJ
I1JiEmPbGEkCyFrcJiRR8UjbSzxgKUTYEL2Y5zDzR5e/RE0Vmx0wfKBtgu3QH0MCFo2PxInoKGGX
m3xtxnQy9J1sxM/dslLsJOiWFhIR+wLYr7eQ+Ui8kc4IkcHcVzLBdfUiz99D4l2lurpL9XJa0dq6
YPGD7SrWNdGLO5ejrt/WmPwbBNRmYz5rpQ6oYVJPKfzYTZ6jtDWYzrTVazIC8zexB7CNuize0iVo
dUz3ueuiHgSkvGpzk4Qq+GmuyywqpNFCGoW688EtIGi9RQ2YsxAuM9Iz6Fkso4SzzN8bl2aH+h9s
S1fTmefpwCtwrzv+f3EkK7J9tKbEG6KJWwaHBV5s4kbDKNM3vQ15Yeh81NAMTDYJb43A7Ck4epXs
V83czf/7F2MZuOL/+mowWZoGm4DlCWH+xYpYUvg1U+C468oehzvyZuJ9U8vmFuQ5Uh5mV6gUvR8n
16y7LI5TGGFz+3fIfYauEmNAlyG7yet+H1Xow1EO3LdxUPNj+tsEI+Lo8IicDc0F+JFnR/rs1Vol
WbavaazUPuLvoUv8I2M4sgh9DkFZCqV0aLeTJcpjJ84NsguEQXTs09iWpCh7CN4wSi4l4fRzb/D6
xXK7aOlX+NuA2ARIp1sOKCbxWQrx+p6ME1jkFUd3zVHtlsAouVfk7IRVJzfhYIUnqquvRIgScx/f
hcO9GyC31DSmqiSv69vYDKwNd7K+hpj+COmy3eIRaczg7tpJZIV7zFDxrktN7bEZGPoSk421S5ic
eYQs4zzzqVZpVu5pRE9IdHztMQRmsfBqr1iareNhaPoKtWFkV8/z27ixHgPTbp+tnm6Hl9GkH/V8
2GXKaV+nBDJgAbLDturgqYzDd7CwUNiAZmMZ2JT4Jx6neWAa+UX5Xo4Hq6K8a+2huZVov6kKGK/V
Vo9VwfPfYsKIuhXkPc7JoyVPhqe4NWXwYufx5mqsBb9+iCOR3o98u0MrtWnqRlsnpufQf27u+4Q+
Fe5gfa1yAp18RO+7SrP83WRRJjsSmmVQWy/FY+HFDyIT/mF0SlIORrPbh073Stwv5/mivQEIwDM5
T2cMDFaLNi3MO78lVp3jzCxq6He/zXAMHDPEJOdOWKztaDbljWDdDSAzUT3dNFUPPnNyCJyQ6ZZx
iX2vhmo9sfckU6Sd88h9yS27OFpGXqzLnK6kAuKMxrBvj93UYoYMynSv1T3wwamPyMuiYNYSH0oA
W3rQGNYOLwsw2ltXjIcrYLmorGSZNFAACkFfXE+0JXEM2ooC1yQ7kfiRIO0vJZFE56Bywg0NUdia
tDIKfYCw0CQ05WidmrGTr8r5QRzL/N6VhrwPbNP5vY2JVrk7yKl4s2fbbALIiSaI3Gl2iLCIYOX9
kLXxA5bhHSMGDr6MWfdTBa40JLVl7drJRBFW/woR+u16NNKHDCuAsoDHWsljhAJQ8wpS6Te1VtaU
xfOr6Nu1Y9n9fnLon7Ea0/5N3PqhCEnSEAxONS2ynsgjBtoCkHKNtMQ+rvrRq95q+njXvg3xsOYq
Cbizs24ka0RN9slIHEopd3B/d7TGXb9olKktdAb8AL0SsdbpEkA7PbRMGez4McySepOPybAmBrK4
DdC7qux5lh5E3Oy4UHk+ElwwlIscOPxYot728fUajX9TB0m2A6edW6lx5/hsgKXINHoUWnkTMOxa
ifI2wo9yq/uIYIvaWOuaa+O29otlW+bx2uwnjE0pVRDqWo+UdgY4mtZ+pWmkTpoZvV97bCC5Pwgl
LHaeV48LYpiBa6TmuKUeGH5bmwbDDimKOfVlJRKwycEFrPr0UU7az6R5asWIY+Tc4IF8nuzbyvW8
ow4cfBsX4LdXId7LDc8InIyClE9o/RlvGH3e3+8JwvovW4KgPWraugPaxDb9v7iiMUozHkCJtm4z
BRgsdan3RXJqhhlmgaGM6trBK25jYRvZIe6iXgtYjplSNroM1kU8muhEkcXliSP3RGTGj32rZetw
p2Ttb3Fg3euRgdQiKW0wkvNq2bdiHzdox69Q9NEHygcOKFxz1Z8cbMDMGejUVpT4BBH7aIEJsWms
nhoV9SKRVKBVBW7IoDHfgqiMtqJj3uV642+zHNHDPoxnZ/n1yxgjjYQnhyiaV+PaES/J108KAVQI
bDIsm2qed57iokNJmFQ8cyRFeAK8cR2RKt7oJlszfSjY3Ri4koxPZDZm08pQwaaaRtqzcYgdOWr7
lQEMMaPHR4CmPR6Z9FPIeXKftjHS3ZauOQfy6ZAhF6ttN3oMjI/W8B/8SYsfZTLV/4Nr2p6xEf/P
Mz0fPgDrmL5jcYF913f/gpUoR7sl9hqNZjZ79kXncQtmtKKvBxEy69ZOXJJ10KkL5JEC8y5tI8Ox
mm2Pj2jhemV9iLFvRXpGQlAYvieGOqBhonwh83wzNdpngCDhAJrpFgKCcxuEbMdCQ7bpMr5IjKk/
BtGsJoRyfahrmyZCT3NL1yl0UjdpbmmeoqsPxuRoVm8ZN+DRThJCq3McWoa4mJqDOhig2dE31YK+
T/yaMNBb/f0jYOh/PqThLUc2bXrCptENldH7K36DMy5UEJo3RH/59FbDDtMgObCYBq6fVIqqf4lh
asBB7NAQNlQLZJBEXiMbjg1yYMOLzoV0h1Pejm80hp4b1L8HI2HlmEr67dM8gDTGjZer4r6cwv31
+FXqEf68scZIjZnQTvPhSITNeOdn5kiXL97BXL7yT72jzEaKJKKUpQqIyYuG7BwOzNKaVpDnNF4Q
uiDIS5o1wz2bROQzjux6G8TTtMHguZSoOI+5cJ4Ct7spRg5xqV5HO6h36Tr0/Hrb2gFwA5LQwUny
OJe0+7ElwViz/eyrwSq5KafiwsnRuYcAug2cfPiNOyCmDUOi6tiO9qcXdpvBAc2cxnjCElJI8gB2
zJQ1bATXDIbhZAjS0pFihzeeS5qy7M+1kmppZWr2OpFKGHpQUx09mPacBRm9ZbmxaKvQeMA+9oqp
klK2hvbHYrnWyBxaW0Wer5K2ztb43INNHRk6kkAHFiO4Gd0v1W+Er68rueruv0EM/Zkicb1XuBVM
iCUWwwP9iiD6A4gnjwHIx4NpriVS78OEzFY4hX+j/Hn6xJAgtXJ1aSCpbgxYY7/JTFIoowz+3/00
JPO9UsHhumQRd3ju61TQH41pJDTGWfoWTXQG7Twok74zmayREaVhUMQVdCCYwjpYEWrt6wPwr396
U80//43vv8pqlKRItH/59p8XhCJl/m/z3/nPn/nz3/jnTfwly6b8af/2p7a/ypn61fz1h/70m/nX
f391MyzsT9+sr+Cw++6XHB9+kTDVXl9F+BtW7H/7h7/jxy5jBX7sq+yKdv5tYVwWf4SQeawD//rH
X/9naln2fx4/sv6v5LL5L/1OLhPeP1xf52jhIjL0qarATalfTfvv/6L5+j+g+FjgbHy+UGyx9P4H
ucz+hz3TnHzLsHTqsBnl1JSsgP/+L4b1DxYiyyAtVBi2qfv/P+Ayw5whaH9c/9kqmeM7jLodU3eE
EPOf/+Fe9Uj4GK0JIFXSB5eW9Dly9YDovQjNPZe5iJfkVQCO8cxzS6ZeH9jnvEcbyLTQwGJGeywh
Jb4gHduvc9wZg7VmnudvG/A66Fr1Radd/UTYlOcgxYLifevJiIhQlXKfSw5nEgXK0o+7g3LJJ0pi
Yv0IIogNmnouiQVp5nw7BjoOHWXZQF8Hy7l/YVz+Vrjfk43rupGznbL3LvNbwDX5VcCpjKFB5IR2
9fheBEM6EJF8MVJvH0YAngGU/lQzAnvTGdHn9c/MOnyCrriPgwqGZYAGCXfvpnOUv2yR1XpwwVZM
GtY5NQBeExT8YcFvSsgB6uEuImG4IK6AqWyhm2olr1F1B9NNP+aXNbSop1PD2U+TuGR9PY9c6+UQ
jZAh2MTK9JOtcFpgcQOSFlbf3RS9s8KxL3SNgNOIxSUlncwK1RodLwVOnH5GxITOBoEF6H7imSSR
2HX+jlUJlZ0XfeZVy7vmFItx60JM4Uay4C9Lh+D4grSOoV92PtCeVWvLC7LWF1extTMcR2eTJ+9a
bP9c/0/tx19a+Vb3KcdkS3+tuVfysH8IJxNKQ1Buu9zeS9p0y7rLzmNfzE3us9N5Fnw6aS/bBFO1
RFUoZgCLQkvvRvorFNpsZ/sPNNvOg2f1i6gzNg6+ZugO3rrmnML0L/geKWnCpkjXuh7ceeUXN/BE
28i+wOJ+BUK2Z/EnZoPcNcJPxVImb0yCiQAA87qwaO170Gvhe6XoRJgE0qReAWbAe+wPD+CA9eWm
NTNYCXx2C40dOx53Ri20rWGpvYWQkvCDbE8K73QkrQnLZhVjQ65pCo+cgwgm5QMLNPtOTkczJvfU
0wxJBy58oC4E5jAxVC+bg488aqE31Wc23/cpJCjSmG1BelNHJZ8+uEnC0TMZV7lPQ2JyWgx5HTYV
cmWAvYa4OEH4IHsKN3FS/egYahb0weWaYcZb7zR0inzjLTOMYk1fncoqYwpT9b3N3Nl61MdiLyvU
hGRpJ5zxqHfAN7UjZy+uB70c6Z+kFO4yakKimhn/Adi5dxoOhDmPKMySF+G7L0MbZ6tBT++T6jvR
UI0R3OEXO1OPvjkvFZSo075tkrchQmhn4bqJaTB4WprvDTt4GBj55MjWemaCJEH7y8IjDyvKKwgj
zcKc0P1GGY3+LCHzG0SFESF5Ct70Qt17pogeXUONVPHUSq4KqxPXXS79wdHIR8e60eBcjAM/PvRI
9Y9Fb4FWKe1DAC31RkLT56oDLS1g64OkuxSsREOlvxocqHZCpIDl+/xbxarf0IQTRNtjAQn98EnN
R6kO83due+Gud7DYByBzSFWbtl7bN6gyIYdYTkpPBIc145m3FrXkigbIZUB4cADBJJfYy+R8QRzo
vI+FTsRDwQkb7d6wqftHF/PtSu/VS5MG7561rbo54gAYqq+x6LZojIG6lG9FSk7s8I4B6I0+a7iq
oV7HjC/badwojZOA4ni4jOiLAkm9mEO5wc9AZwxf3kyLf7JqGhGZ3X/GYdmvHI1FTBAdufHpkel9
tWeOCfZaDGJR1yDL7RjWgl8NOwtDjs34cGn1gUZ8HHwcQdejw3u+UtqErnye3qPuv4cN4eFz9Ra2
mX/rPUaNwqgvrcj4bcxCIoDeBzsonpKeVqwh2nsR34W60656z8dyi5qCxtGv3qUPG2B6GbN1T4XV
mKBPEM/+EDiBgw39u62gOqXZtK8aouWNfA6sx5FokA8CIOfZjczg5MYBVJs6fmvQmTctrrPKGepl
SxDGqi3RjPlZfF85Ub5yAfkvK7/vdlWmE9Y35tFdPGpwOsaMRSJiJGmyQ220X0DitvpHysvRzBT1
JBSpoRKkK0YkCjlMBYCbm86qw6qzhCSTD8+ebocHNWZAjOafM/Figri7i5y4XTUzZUZU4Z3Ea2El
1kHVxHZNrviBIjKrB0i/cXLSHSPRV1uHu0jXb0fQc4jRv1y1UyYH8FkCRC6sexBRgdovDlaZaqcz
cyha7ERZnieq4IXBpJmmKPZ02+42Ta4gWBagAKrwGFVjsaGfLNPc4x2Vh0x9V+ZDyxx679ChOoko
2YcqHR/Lxn9NBlqfXt6Dk+wGGPKx+QDTCiYcXGSG5W5Jjpi+0SvqYWK72Q3b86irJ9eoUTJn2mao
LGsZh8yk3VabK+Bm3zt59uwPqAERjbGhLYSsH20wlosYLykjOYKHxi5956yOM1KXPzKs4JuxqVNb
DJjCMWB2nU83xo8YLQ7JNhXrfsgKKur6TSbEFsllH+iPTqVttNYo0B4PsHpY5LpObPs5dtl149NF
uvEZz9kdSdM3kDEEbpzorfVEvZ7Mcusowzh0EW3wSrs342Y7au53pbcMouZDQmOvtIGpGRUQ7d4A
d5aPpmwRX/o1qdLkytYipPLLFq2u8kUM4UUN47KB7dAHxsEw6lu9gXaqAf24Gwtxmxry7OQtJxeC
L9fBYD1m9ihZ5ZxTy4O8GrpwPzrdyQmMZtXL6J2eE+O4etPDM9hRdW8miBljGQGMx86T4T2c0Z6h
jXHoCwG2sc0WTM/OfV49mPhZ2I5dYxtjVCmZ7ZWlEa7kpssbbRPHOZafBjRGHx5JenhJAS+upOG/
TtIaFtWDbGo2YSKVqUZvimAOqVGM62ie+E8OZFXA8wyKAHd7KkQ92B9rcyTi+yB0KE6J50TLyCrb
fRUoZCVwWjaeZgI/MKnIvMbWVoQjITTN38yWUXbWgn+MKrIm6SnBP+vqdDs4qP/GeEMvyPspiEds
gJv7qqnvcPMz3uLYSOx6mFAqMdrPNVc/OYm364InpIXDMSdDwmuBiSaR2htzk661NmYnvpOEyxR2
rCrOeajGS1jMQDW6c3Gv/+gxmYCsTJgbk+AQEJ5ymw/GmTHtngftoauCn6TsX7S8fJtoBzWJ8zAo
gnjQZHjLODO/J8fYaRzOVoHkyOHIXyImmqGTzabLBmJ5bXulkFuwD866RvTSbcrs37fHB7O385VG
vmbM5qTi/NMXyNQzK1ZbEIz4pepjCcBUZSEdlDmZO6jEgyyhP0reP6w+21YrUOHvdpZ9Sf0isV0F
pvo2BMd1EYB51Gb/lW48eqNzh9nmkuT2FlYXYTox1yDKkOWERk7j+wmVKSD5nKEZuCl63dJcqkQj
liamgZpJaz3CU6ra6SYNzV9++tyXx3IAvI45iS4xd35qE0to8wsDHLFJROpBmCPeoMFGFGuDR8at
n3PkBBM/vfBD8dLdIul+Q+lOllgmHqcBEYlITwq4sJ+dq3C8BdMc76N3x5VnTfS3Xe6d+6oUe8Ir
niRYpWwq0eKU8I3Dzt4VwTzxC368oH2QersrK45WZUPnv6mjHFmRfuN1Lv5EY2CkxVZ9MFr0MonR
n4yoJ0xnqk9m1qW4L9wPI4vyGy7mqnOz+z5X8hJYfrXVHRZXx61e/bvCk6C1yIrgxhlGfoW27WXz
XDWRezPMGPNZmkw+1VsTIo2hyY66zDfTg0Y4hBt191gXNshcQOJwjZdxwwmrir19lopLYFMFRAnA
z4a6w284VfGMEcXQ36hAbUjf3qGYPuYg4OcHjUBSZb2U+ZZGSrIwsUgCGRm/cLdzPmeJcSKqLBEO
nNlDRi8hjMsq52HIUN6oYaYme4JgOEnAZOBgG/U0wsQ061IHM40SbW4QDvoyb3MGMI7zhIm/2JLE
cyZ+dV7j8dUliH7s+fDHDU8CUOuxD5InJ1WL4AHe1Tp2D3pGWIrZpZ+zxhmDRX8bNSRC13YMzaiP
drZN8JAEk8XHxOrKG08Mk4H+PAvRW3FJfaQauM97sqn9I6fUXwwPOQ5pob3Sxxp05/P1Z8kLg9w1
fxI9ZDfm6ZtYiz+nQL6pUh2riDSZkLLOrdjCveAhaygPr3+nB83GcT/+zF2nwTyJLs2t3UVFvttZ
1yANAQ0/1IrIn+IhKwimk0ZwcFILjD1OatFHy0nLxqPRaiOnF1Nn1p9+OrHdoZ7uO8jTKJNbRZO4
Y4gdzSVBUIftQ8ev73V8lYGO1y0T2l2G8mmdgZnaat0NCglkAk2acfGmJ5u8kHuV26fc5yLopuSy
aB82VpZbwK0r02mtp6rXGaijnU2z8YY+ybru8alqeCpW5L5Tjmpf1At08Mfs81pvdgANp7mo8s2f
//zc3VE8w6MEDGNEO5qD+t6zuWf6TrZraaBuQWL1iKJzVcEzPBDPd6qKIqUO3XZRN0CAPsR6NO2T
rnwg7UmNQt7QLouK1j85mbwBG+Ltk3nMQQPZZcBnlgfpkeXc8ZyMRuBBoZaksPUYd0dljecS+SYD
TzfdAkQId/gOPWNAmpWEry7KxoPnnpwpIEuiHDGQJBCFJxbMShd7P+bDCcf7wKFCZnxB9WXZ7n7G
Gi6kOayjLPmMm4GnN3rIaFmUvk/ruwSo13yr5NtoFcPzuXXSm+ato7z3EqvcguIN3iPUW7Q2I+2o
Jft2D9iLW6dh5kHeBqANMDN438JNgtQnLmMflxlMnnCe1nJ/C70jEbHu4bFyLVYgufDxpbjlSm9d
iuiWI9rFCngqwki7QFIidQYyW0HnwVY4+iRWJg7fLl8ScTYTEtrb56L7CAwCL/you3PQf+KnTJgl
0rJwunnnnp8L9GgXckb8hS4YYQUs8nPTIqGFi0JGBsPN9XGg9Q5zs8k+vQbrSj3H6dRgLkFhLrqB
ZLRw5G1wBLJy3VnO72v+rAU/y/z1S8Pbex0GpdieNyIngCYT0Vc0lOQ+ewBqDfNFT3C4Kts+jxPk
8ohhM2SobExegB4u55tzvi/xxlE5he1dku5wQmzmBVFLpnOYJpj4UcCFAUUGann0zPSOGKaRFMav
CjDPaTnPGGrWT50Dzm8vBw8eZci8KtHeqXr8iPMhiRWWhgUK4FEMK6YlkJvwqgwAOJf0tLmq84IA
MUbDnIb/DKlJx5Ld5dnn6GnsOc20EzU1d1Gy4URi2mkha2E1vuZGCXKBt6FZLHWm/Vonube8kuqv
l4MOMKiu+GJ31kcteFnzhagbF0uQtnTTcF2XxIeURkboz2y39bzXa8ssyfl11893nDtmk0JnAbtn
k7fdeXCGhyQjWy3PIRPY6yJ5gVn8YU3yHgog2c4urNNMDOGq9LF1O2rQF8rWMpYwTitYYIFkaU2/
nrQRLSI3sTvIadP42iUH9XVdIK8L9xCCCQn6L9ejGYQ4IF70m/nyX7eAwW1rNnlnc/1Ry+OqCNHc
cRzdEc/k7UcLArSGpP5gkxG4LHXIYSWQaJAmRbhjOW/Yl+lLzo/JgEnaKSWM24iWGbIN19rXLLUQ
GftmJZEtAon7qKrmKa3Yh/7QAP5vmv9XRPQfBmo0VC2DEREjDV2fW7jzIOkPDVVXwnULA9vZkJe+
6MkN+L/sndmWsti+5V+lXoA9EETgstaiETvsuxuHRoSAYoe0Pv358X15Rmbus+vsOnd1UWlmZIQi
zWr/3ZyzKm5DE0Xm68E1bOJ+9/wrYcB1a3NCdQzSx23QMH0eQNYzVO8gxq7Rtl0E2r4lufJt5QNq
Nur7a/q6GGAy2B0LRuVTcdtwpv2E/KVi5htRd3LRtTlA2P/+kez/EiLmiQxL1cC/9QzT/ifFhK5C
GjA3yF63MeFbdcN+JzJmJKfc7PiPutjC88otaOa/yU1q/+rCmqGaNouL2jH1Ni/9l6bU7mSOcYJo
StiqUElnSTCQsTUn+UVxoUabdFmW21Xk+QFO0275BfpTt09yMiwTh9/e6ZgPjTrsJe91DEa70G4/
3da4KZjNbS2ZBdtcwY2TcDi1NgMagMHl0Zv89w2o/xO9+68xYXa6PaODRgix9n96EP3SVUnkITVW
aUy89s7bOV5d6xllMz3rcnqWWciYD14J09e8soS9sDt6DTg/SkB7XVaHhNt6E9Y1Ifm6PCbtEt8m
0Qqd2G+7yDWdLwDY4+rxALvd8IVfXOrtQ3VREZatHfPWrQV0uoRkFbftyxjb5deT/v800b9JE3XU
XqeDd/GXcfFfJG6Wxf30v4J3erx/v/+aYvrzu79zRobxDwJoPdvSVV3TmHGMpt8pIz7pQIPAhShW
JXXUXu+PjJHW+wcJfJ0Efkfvdc1uj4/+yBi1H2GfqKoKtT0K5WSn/jOh9cd69jvRR/7sX6xvTPy/
j2aTRBUDGTBn12BKtkmqv0/LN8ArPF8YWIYdhwJk4S23nhg74X7/FnPqhUXtUOTifjMOncir5Mx0
OlNdKB66b7IRpFJ4PYTqYqeuydTCN9nb9+++LqCA8QznjBkhG7mmct1d9vzt1nAqt+fHgdJ/9A3H
dKA5cii+9daGAyPMEgZFL5WR841NJSjudiA+9or+waXYwgFfwmkjb719ieXHwXUWJxIZULHyrjNb
z0zu3wvBOrtXoYvZRS5Ww4LT7K9ifa7dwURoYj2ZNGILRlpqsnQ4Ezlz2ZXjUJMU5Ys9MoxcCi+V
0xbuuODKPVfxTGH3U8nZ1oaYFdzG0Ha2TV8VF995i/1sy69XZ7gdY+dx8H7cEZpchuFPR3ztuFtR
C38eBMFLnKyBsdW3vdnni1DAcwvYJoikJNEj4PgWfcIMYjteBntTzBbObDt2GiEnYnET2zU0Wdxp
LLdbWzgh+j9iSwM54RB8Eh95OTe+D6fB3hYh3UclIK/9yaMgqz12jHQNb0CFQY/dR5GYgt0WJ86h
yTFwDh7Y2xIdFktKcQRf355etMlLeJGY24Kz1t5NhKfx1gvDYbiE2JZXP/SC5Z4u2T/EOLSFIe7B
ww9JGoiG60YfMmx4/oLsDj91XdjLTqAM45E6436/wNHvs63Rf6dSDVXq3sNnnxpvaNm60wOApR32
XdmHS4uTJu7N7dJbtvcQPH6w/wQUccvhdkgQVcRyGYmf+UcsT6pLRQPpCFm5pfcaGkt34lpik0ou
Irkv94GTJZSei3iaxJN6Y8sW8I87h7x/1cXxu5Dr+O6ldD+1fLtuoH7ntvNktJNv7D9kLiL/7anf
iMs7DwkzAx3bto0tlv5X6er+R+Tu0/v4WDUcfJXuTyQ6DhQNXP0lp19w/8AwRAu+6akp1bViMiWY
J+5yMNksXzKAgEg+J5VHQq6f+NQ6BtbUdgmsuDBRC2vUc9Rdj+M9iLu8yMW98qA9Fu1ZkzF4XRdu
S3fZvrH0g5u8+Y8xAaIg5vgfhCbFxVkSHBHzC8OXQeHfAtgx3Z6TSC1U1gdPmybj3u6AOQMZ12qZ
iGfwFsueDCIhkA4UbxlAxSAkppjIWSvkTc7nufi5ODXn+yGe4HDoR9BBphhvEzEPQr8ULBxM9PVD
XKSzPy3DdmIAcRbtLXKvyA6J2Pl5O5tSBF3JJenmC02cyC/iswzFcTvkxiEDkknlK3IzSsS+bRLc
dnfek1/gx8SXP6W9l/O3vDukC3i8cDhmWM/nHa41ZnFTRPtb15lfuald7pZy+pPyPFx8/sMfU+6H
VrKcr6+rjNwpsTIxJx0qpnexedBSkATIA71xcT58adq2/u9Hr8W8FP6xEpm8y0yONl/zdrzcf31z
zlfETW4iuerITEyjX/Me3lAxycVBjN4OyCbXhyBCJv4uFbU8AhwPiKRK0imw0DiX0610a8jmD4yg
C09HM4RbGH4EbVKLkH8rx0VsmfVkUnLDpLyHDJRyGC/qjebSnicKz1nJaQPm9Dak9QDmSqAnYnpd
PcZ4CGHSBx3OqtDOZlYETBZat+0eugZpAbr6Jg8+SxROkWT4puLH9DfwJwr0swgLA3p172KlE6D+
4b9NJvxELqc9DsBjE5sJTUxsXiS0zE5xzudR4+lyt9lEnJEnapuw7QMGhySz6VgikjcPpWJPFXDM
SaLKzgD7UO7c0Q+rE5LiQizOw2/JLD+IDToA4tTh7c1HjgCMCHRU2CUeLNy5XBCLFV+Vc2HWWUKX
X7uR/8OjTd32Tl18bbmWw4UUshKTjS+OkexPN5tBLFDLFUdOL3YQ9/KAHwn1odsnSCq/3+73MPOc
/fD7yZUK8Y2osReL8/DBMnjlwipLDzsREU8GfypxOwMYMf11s25ccpxjlkSfvFP/IM/rFOIRWfUX
T7GbrBrxPfnC4nUK5zg4n4ftqlywPZni+7sSi/6scjaql0nQSM7LdZSgfdSElvqmNE/sFjM4G0Tq
q0JzUm539Vzd/bvbiWS9113dTRjtllihGu+AluFVOICbxDf0eJKHzWXtsrXB0inkSEwmw4E7Ej+u
25ebSS6P7IiUWPBMi8rTBwN9EDkMank+ytL9hoaJO+gXbNpAFb1N5Uz6BIjlu2/RUatiiEyJbG9y
PYNjkhbKnDOgGUfj7Ys4s1KYYjg+3+XsPFzPhuOht93vZ4OBcOWs/5TfoBPH37T9DDpHsd2uD2yg
Z02cB4PUTbiPhmFTkCHtP1fKMvtS9ykE4Ka4/FwtIoTiMrsPSmbyM0Sz10/HjzDzL0dFvsdGnyiX
hXftI95qo7UhtBE1yuFn93ZvZ6RB9vVPFV53zbbZPRRh7LvbepyEGq73xf1eF9zON/FzjKQndlO/
AW8s4JP8kM7fZzPzByjkuPatPrT0lDyKyVOseszeHygZebXj/OMakgCZBBbDQ0ny5e3IO2KE0dbf
9OzTwTCYXOm8p3tlGV7113e/4O2+c5ebSgzPhRhHTu43TiUGm9HI/YivUowGM+nP3cFiFIth39lJ
1/WZISM5HUz6zpD7Znn+nkEVxLClgKVvBwwybCq6DWg08+7lPp09rMaswzR9awxCRCDg/8fM496G
9Fb/+y/W9b+wVHW102JV/vTFf1uqeOKYxFYP47fbyor9xYE8WGkaF0aE/aiOO5pznXeiYaNM0t76
EW/MJ6bJZX73yJMvYR5nL8Eicu6OPtL2Rg52VmSONfsMYcOoINDuE8tga86Y/u0ScGVh8w5+zWjF
WGGogxJ1du3GHTuPcaefMduHMA972KoDoknuY/D8qsOnxz6y5vc+lcFuLojOS9b6xH2vKKIyh+Zn
ZL9c9E08jX0I2XK3DJL+cxnWXrtrJPNuI5J+axMU7qk1atolFjawYTG/TPUtNTl+Obp7IA4l9f8O
re9XLuRKno0poZ5rZ/9wjeE+Y5qMI7FdAvvF3mpNbTYDllH2sp9EYJGN2y0+/AlPXrgPehI9crFc
tibUjVUEszEMw73nDcfeeDwOg3D8EF77Y8xuy0rjfrjg0GP/pMtvA1XGPE0YnsJ9j69iwmAnYmG+
hS9EOPZegs8i4QVha9yALJDLk7eFboDjTo0b7sNwuV2yH3tLP+Q6XNSb84ONMQjmpxPb2EM47Evv
cRDuP/3lfumxlCvDN0jmfjPvufbocIQQuJAWrdG6JwWvPbyskni/e/MPHgCJGZTDa3SqS4hR2cwC
NjBeP5tpyCXnXCQYj/EXAmzZwFsG4ku42B8jEXojnt7bOl4YBO1mNOf/boApj+HTHoiN+ctQCXWM
7Xy03o63W4Y/pok2LjEqDAFeB1aWWWd/6H8CbEKPQeL4sYM1o7nPXTXvOHQKCF2xrqcLULVCwxA7
jU97Sx6OlOvCFf0ivwzq8MK8OsjF4vzy6mk189i9IWQJdH4+nYt89ZWR8n2QCqi2cTxLwgeQ0IG1
uXmlH4tjI1Y7dpAB9FDrHoyOLMXrQsxwys5Q4Ah3NXEH7nwyIMzAv+n8FSCjJOHa8c/g/fHNDDyw
ewDnuGz2T11Qaf/cWetsdx1+lqanrXqyM0r6LMoerKETg3YGtihSJwg9rPDKp8W91AuSQZC4LybZ
xQvndR9jEvMB+DN2xxxyTOwJNmTYFTCofMXNTiWGiHx7B6+dgj+t+dx1dN3XgvZd7G7lqBxz8WVK
QpjuV9wIldxre2jwM1/emEQhg3cbht4pwAzENVHon5irxXK/h6eI0f8W3p7GnOOfLVvHF0uISYAT
OfTYXcMO3cmYDE7eOMSC7ogxc2CN87Y/zf3lS3La8fI0vIlvXDUPVytgTjHR8KK49JLWcNcMWp4P
q9Kfix9cJJy/QbNC61EuuYnS4Sb3zJ7xm0nLKExEazz0t/sxmxpTpfW55u0zzUOu7XkeW+GwHZTY
1Hic4ZyztobPPJYnZvkJN3frbbcekz1YzsWg704Dz1ue9uHaaR2zZbjcr5n0Y2Yg7+Mm8GKZ8DDq
T7qD52wzwfdhO77nWD3+hKfyaLyXpGf8cAmQ1WmbEtDAL/N535U6zoMXBD9jz3Nwo3EouaUXj91O
/LrPZWKmjNf6wm9xmuNszAOfPgpOe77GusMU280ZJBTaCN1Z8rfGNoVFLZcBbYP733Yb2+KIJ2XJ
FHvIfzk/t7aMd7pD2YE3tXa2WwpTbsiz//oM91biIZ9gbUmZpO0JUUPnpnDsGXyx9wPpK6Zo2X+N
86Bwh41U2j7HD5Kd4aNdxGHdc758eGUd8Nnb7AqDEakPCSfF6Yb/9xgrifdiqUV9Ci94n+z1xCug
ot6/e7DOgTGVFMF0NiR5OgfnZkwiDrlcpQF7O+voBQYIcVthlh++e9/VVDmyVLAhJbKeP/u9BZQ2
uKW2UJ7SmBXbt1fPQVvOoSwU2+C0PNFtbe+1T+uPIgkhnrPzA0bEsl16p0QavqLBdOPfxe7ot37m
l8v+/xQDV8x9Wj7gGH/qj55ixEyYz+ebzeZr549GPr9j0Lce2Tz4mfoXpz02mM59nKvp6Itf8FM8
7AXMBgXXUnCOrykDpHWu5txOO1uZv/7CnXwwNHzByeZLOpjF3ZQBTftDZ5qSAbbxJ3KBv+vj7i5/
gtYR5JujyYh/8MogBxa+5BZ3IvD9wA9aN8n1E4Ynb8znI9f3dxPsf380kMfRbjBacgPTke//jFza
xd2sFgt3tNm5g9Fc7Eb8OtkNpjtddgXNwTuK9GkUwcaPievOuQYOW+xikRKHkUfs3TnjZORO+kNn
wi9nOZpMMJhGo/ldDM7uBPdjt0rZO+7CxSR1nNmOA+Rm4/Z3O/c4kKOjJXzBr5OVKyccw3o8dX1X
cH3FT6aT7laZbTYjHLbJCJ/Hn4iJuzvKje+OpoVTuu7H3Y0G7mQnxET2UVWjWVYfdzPypy4JTyFG
EP3JFAaVKQEO2sfi1MfJpHZxUfiXH7sL9847copP3X5ng+ei4lL1vu7M8ilu24cm8YtRa/7gZnLO
9mvtuIJ7QnD05PCVTLPJpnZ7PKi7awMAGEtz/KbpC5fVxXsY7Dijx0e7QeXxrQ3rM/2Pb9Ljnqe8
P+J6O58/6daeA5ZO4ltTziRwvvzW+h3dheDr7shvLVX2gC+G7k0yZZnzrj/5+uERCJOIr5roSA+f
r5ZgbjDWCocB80PwgTgB84jLj1aDuzxjoA5n/dmkfaIj7ge3AU0PTZmK6Y7x/CQmhKd5pHOnXz9c
LWhtsCUhHWb+17xL100MPFA3d+lJijLFcYATSzMU3sup5WZaee2jzaFowHIkUc4D4bd+IQzhXdgE
azYLas1ZhWJvM51ODZdVyl0MZiuXB6HFd5xfl/zFtBtwv9iRNmbICFd0t2oXqY2LJ79Y9AfudCME
nvKOsT+dtqstiSh5dV/+ZsQITbyBuzjIGVkoQWOO2sAUbRp7X65cMVZ9pmBrdrrth3i6HRFMLhgI
7mAaBOEymDNsXHrA/ZqzBUQipCnmHpPLnc4ZJrsOg5073mU0AV1AIzLaVrStP9itJldnwNhcbHbe
SBOsO5v2QOiUmFAAryXfpvNpf1z/TTqcM9mDzXFHO/obd3OTPz9XacrRV87KoLjR2MXwcaTLHN6t
RgNsmN1O8w5c7yAGq4fTwTVioGO7e1XwtKEt8bSbhJUHdrGe4UY7VkTaluFWYNJw509x3OXC5f+T
4xMHE2Hd9Zzuo/MZsQdBS8MtIblx4jTsqb7vs+f5q4iHOg5sXLS28xggVIe2w4MIBdswLZqIut8O
4atkieQcvr8ZTJphf5F4kTwacqCKpk/1Jz7uQCdaQDnhlVQvoldrCO4t9tLboMr7dc+D+UU5d8bx
TdQTg8gInEHShFtjmc8tvEEEqRi6meAR6qMuj6xnRP943QIerHDqTFDCPkWESbRto9NCq/f0zsJS
hLANcB7c4ZFyjvv5EUnA9X34HN6HCYMWOOaQecg8+nD0SnEUvEBQ23h/eNNMIq2PCpIk3HLc8VKY
0o3DbTx5JsAf/PcII6ff3p7pW3QVAUNm4IhxznPPGjGI5OC4a88R4ZrGAg9M4rWvyQuYwvlmIw07
q3Lf5VQZot2DIrzPRuLL4mmPfsZg9X2WmjZaUziLmTN0OGXJKjk4z7pjwisUIbXB/lnMon2+OrHY
kruXQ1TY+J89ImLdeijeCVsG14hrmjiu2LczMhC62JaEgNeVxDI+U4IlUfIScsc62IY1EM6cqQMS
HAOkcMUWwVSRe/uPRwCzan3fzCEpYsnvNZqj0eL2dBIvJwq2ugzUIeR3Lrxv8vyU6f7pK47Ln+vJ
dMLClDuO4jT94QOYrShXmf8OL4OY+Q+vhiDgkK2yXnsnP5BzUHlGkGTwyvxegkh7UBZOCmx+wAjz
ztDSO20EgY6rOLL/COF/W0Bs7z5n8PpwxXPqXvz22NiNPKqWxWXcV/tcMgmz8YMvJ857ke1BQ+D4
tlHDRdvvGQN/hAnoEXzSg0d/CyiYR6ZonlZ50gN4o7iZXR90sAc7meybwXf/nPDJAk0N8b0+91cs
CDMIV+h02oJliWuTDtrCoTriNaRUDVdD5ZIXsSAsPuEKvPTg3a9I6JwXiXMZqiL3tX4+bvowCUD3
gIAn9hO/taMI88gp8IW6rLEYD/3rGI24uTUl2BlifyEh8Jp1CQRUx7erOHHwGkMbvM0diHtyzw4W
BALahuFiFQmufi4HoDpoiLRPGeEkn7Shl3XhquvnkkqaG/5Q0Y6bRsa4YOsL8SWCKKoMMc2/t0OT
7w6Y8BjwH68m8N26aCzppsD7ITyFYa6IPXZ6qDAQGfrnIUNrrA4cdW4unQUZD9+S20rMvlF2c9v4
UZsEo2BMfJfOes3Vxbt/JthIGc4AVfM+8ddBb3WhvFSqB4kfOCJZZTHNaD3uPGN4Q7QhaM72ZIvv
4ff3mZOhgCLOpLfE95D8G6N3vDaC2J+dbYd52R4ccRF6uI3twenHTfy+GTrcjYbd8WdHuThy0J2d
5ZqOGd4DtMsxrIPOd40qxJIq6Nsp2tijy6jFSl3kfWssog26oNdG3lJxa2ih9xHOFmN5W3fHaGTa
fXVuL8tt+cDnPEBwI4xFF/8TIziXZQR/I0VP4GqcJxmCy/BGRXgf2Q4v85hapAiLYeIQFhuZTjNM
/T6JROfA6GAsSsWhsRiY+hROSI8G6cc+ssP+m0wkBAqTgjXSvItXEyjRV6r8Ln34H+XR/++wlP8a
lPn/IJKS4o7/M5Dyf9+jR3r8a1acw3+nw7XuP6C/7HQs27JUCO9UPvmdDu90/kFUj/IQWzNaKrz2
kz/S4Ur3H8ADDJuct6GqWrfbAdf4Rz5c6Vj/gMXgb9/7HyTEu2ab7/4zymjBBkduHWw4EIoumkB2
Cwf+S5QRjthu0VwszzTqVL4psPKallOCQmOiMsUNhoqWKLD31Al62uk+1bsoRGRYhk+9GRq3dyMN
6EmoYItvw3eLYXoWuRE8MyJF7Vu/ftTqhyqi96cLfX9XQZANQiIkFUBLvas3rHH6G/R29Pqp0Wem
tqPbTUXvc8gHUYJNYFKM5bx6y94BlOWfP24FxGR3zaZc1kqeA+gbrtSmGc8UbrVfv5dV9p9vv6pn
hlIHgjf5XW8Gr7KAz9poNETg0q9LVzcGXaswBrGNvg6yrYaSm6KKX26J/PuLWuG0cOKL8YIi7EAa
sczhgVNjrKzs48dWlnGz+oc43CF5t5H0vAT4WV1vsPPXwJSE1gBCsikD1EsUndXsFjYqFhEV1tOm
rijI00uEkNPuSUuu6zxCwzqDxst5XOqpFatHKrDCV9WjdLsYR7m2hkcBxz5+VQ6CzIHyjNkkOo/9
1bBYxA6A5ZCLVikJvo5UoybvVT329gXhLh1Of/FK743UH4opo246KZGDiyqILi4q+psN/JEWEI1o
ROXd/P1E2JuKvxtWjh2vwFzP7Rsgq65RoEeo3VvmF1S16hpJqhJU2bPpoY5dUq8MSFmqvQ+iL69I
Rmohapg3HMVCQftgmHBpFeDWnkp0ut2QydMgbntdDSBF3SKXGhKW0Pun3ucR352y85odot7DyQ9v
8s29B5haNDUTeFwgy5qg8bBSeq/B4xrpSO0R8OhC+t1JzmW3Y0KPaVGoQeUk1JGQI38slt23ekyq
ePlRbitKq7cFDBkt7bu09XrcU9TAbi7Tsm6mGrBGEaGhLiqdxbt8pyjP3kJIytCfvx/hdxofanVU
97pr1QR+VvGUPfszagBUQPimYyrWgzJ+266tZT+KpVBb+FaGSvoYPDLAi10bqp4rZHIvHe6y9D0u
4YpHPYFyksdV87IMUjyyWxnYe1QkD0hZ5BeKW98tygCFiqy4UVZJWjVK9vkhx/TvvthxVGsPD+p9
1kudJ4IU9qs6vajnp2jKdtNHQzIe/i7RpPZQBRb8qdKnHz3c+KPRWJ8P0mUl2mggTa/WZ/uhguHa
cMA92haPDwP9rpq+9jDSwTWFszLuBk94OD/XXr0qVZTpGHi9e8v8mCFGapUqZHj392f51N74RHFf
aarP7HBRdQc5aWAs3WEM7g+wroYtcjP106W4jy5qr5rA+NFCP4r7MHrxI+uleEZqMTto4KOaWBnE
aScFQmx10baLTr1LCkXDM4mCqHktAFfDNZmfEQNfHzTotc2IfbPX8Z66nXpxz/qAJrkK7WqpngE3
B8J9mEx6rT+CSF1Qg0nwDdSW21h7atm1hX3tORYCJE4X4SBVj0mhFi9QuaW66XWjU6NDkgpTIeE5
MJh+t76gTvdWfaNIY6QqGT9XSMt9OL4rqrmfGy2lb0pDeyCCkBz89t7RX4JIoqkK+KbsFxlUtRre
uxdY7zVt3KD/hZLiYWEUlzTQrNAwykXn0PAFK4JD45plMHUn6HtrH8SDodTQqnSXv7p5EJnpN4jM
4KJa+sDOTDw481V7dz2ndKhWte3dbhwEf24uKB0EJ8oKOuWLtUteSv96r66rj1F9hvq9q6Btmz9h
0KB0z2JmJjQCAxnaeOsS900NKmTrg2IYQNp3L+uXunJ1jIYFFw7FeFg+OufkSlVxR63PNjxqtPgH
0ytuXtOPxUR5XcpBXkzjnlfEitavn4eOtBQDAUnnAYvUJG2uykTNG32inBWleU7M3jBBbkqDn9Ot
zacZ5GUMf1paquE7sbZNiizB7VDVXmS+smXzAef6SQ+vH1tbGi/b+Lo1hBmhylNm5v2AvJRBYq2j
KNLMqE99PqNlmZn1/KAMIQJ/H+33R3dzleHeqe0Y3AtmWmxoo8/9ne3fXUNxrsr1Psg0NV0nueIB
vC6CC5zYcCD3Kt/SgTE+7Od7csgeLygNAdtA7zS+NjddfLL67kI6QCCgW+8+oN5EGSOBlt704IM0
+CyDmC256lpoKpBiaQ8t61+L/LKw8jiZpNp1Ynde5MJAKTslm8wYMoTbuCnYEyELbjAgK8Kar1wZ
Vj2c8KrUW2lN0X11np6WgP67xxXRterRQRilmCDJi339zCHyRqXuczM0aMbNFKWhHN+IjVMmxYcS
srLQYFCwULIFAos6B8mnG1qy0OPu00+pud3mszOu6VBr6uaI1m5Mrbp8gDn7N8xO3b8zlViqjVXV
Fgx2gaLYHZvSwL+ZLhp78qV31cP3Ie5BL11HgZprOxWAW4E4n2NaBwBZ1lf8rsKCq3czWO8S+w1H
+wMgF+oGdw9R0bV9tS7DQ1qyjGstu5v2+bI6kExXB40aGyPb1/rBv5aXddkzv5BowUOJkp9u3hTj
yioi7xlDZthENWO4zmgZUNJ3ioNekY2ocHSZJk9kl0u9ioETms+gvOBY5eanmUe60swPXagsK7Nj
idx41X4ngd6SnHAm/2KR/ot8ck/ttJXOf7H0OioUHjBlUOvJMt+FdeLvzaUcigfULuXJjnT2ks8d
aIY9ez8ANbBzMC+LW6sKgmOCjHHKBqbMPo/HMrqlU0W5HT/vO4WCXUqOdf0uX5kmGwJQ2iu/ON2i
Q9IMgEhhvwmudOKuF6MtVTZedKPezezAF52kA6sC1w23YiMtSg1gZ9P9i5F9UZ6NrnGE25USEIqy
VyHL5O3qqQbP1mXePCr8PvXIYlML+5WtrhUmQvFJFnpwM7vR2Darlimi+XroWeKbdTGponhaX9mk
8qI+gXRL4XLsoUYKg3LGjh4rXsZiYWoxrpEWjy245aGt0oMMNxOQkaflRKtMpf4ubjriTK/X6mEd
EsonIHUGTw/SMUNF44DdZcEJeyk3zxIb4nCpfoAMIMGF4itcEBCJpf6npfDpXiBsPBTxGIUHIsNv
C4f78tw9irOqF2gL1wrVTlcgdvYcrXjCvNDtdVBpMeAOKTITIEwHbg/7MHhrt/mlSEbxVf/SHtuH
7TQw3Lt3uxrqUHRPHr03caDCakDnwqXjXPQL2ODqfvOgoUDZIIY7AIXpnDfbH1WhVQNTOQRmmb7+
+OD3Mc8PHujhno5+naEBW4jpjKwmBEBNjnC2ltZ+XcP6oF11Vs7mpXYg4OaUCCc/+s37cfp1gV83
9fsm2g9B897HF6SK/ryP37/2ohSBjHcT/PrW78vBgn9H0LdDaWH7aL+vkXdYul5ZBmtIe8I/T/3r
GNsw1MFNeQSPXxf4dUO/f7XrnnypSMv++Y1eSk1Fafeo8oDOeqIfXuu806NIFzrJSRnVj8mv93//
+c4XaVS8gl9//Xr/1xG//gTiP01sjMc/j//zMKiOJo0ZRYNfb/36gYzfhTnWUYagwLJBZWo7rXND
RAyMN9jNmkj8K5fqzR4fFCXq10Why2uZ/LxhIvYAyLyd1Bgnjemri8h4q27nAxD+kBNEOBBaK6+9
4NAD/HZVarjVSxeFRaokbwaMTK04cdTtl9DGIGQmo2dnruSA5axEg4Py05Cjs7TtreoWGEjg4dGX
RVodIwcmXyTNqXnTAYYrGfVSnaHRBZRtI1PsY4H2KbkmVgmvooSaOfUfZZnJNMqOV2T1Li+0GN/K
oetcbDC0nQcnuHeDx7MirJ2+Hwh1v2EHSy6OkW3SS7kyurfUuSn32ecNRvVVnG9Zj9rBTa5AQZ92
wyu2NITWERTUSfoZP/PuOtUQz7jVUwh7Uv+gXkxZqRXi1tnNsRQNKZ24mCJLCarxRkQbZHU/qYtT
nuGRXkyYvg7TONJmqq5jrMI1CrFES0zdVc6927yxbwjt3i2sUv2hQ7zVqV0tuS1qZC8duK4+rlXV
tXONH1Q0G34cUz+qI7Y+sp7tsnAjf6zcdmZ2v2JefEgh5ywhJvTJU6VsgUwUJhjPbRInnSHa87ei
hNK41LYGEk/5U88ZE+DU7tVKMZNxcVNgfFa72+SGwW4qBjF8G7qHFsIEZjvaQ3lME2spFXmQWDha
ixc+lPqpA8hEKyM4KLoH7wPICCbME7yFYRkzoWwNBkqzdi695+l1fdoi1+43ajHuMzb6BWzonUXy
Wh209233vtS7LhjXF0APhoeBKXu4gkTP4FN+mDVFoJFleWixUTxhK/MejA273iOnLrqJEgwg1FJ7
UUFZYmTVkHrq0eB5AFeJIManXSUPeebVhwPR+Qzq0qTpwMp5KND9iZkm3WZ9fVd0mX07I/mUDTLI
WjKkdjWUq/p5nkVDnVVbT4CzZb3H8oknCt42jSpz1ekSgkOFvV/d3vmuTk3/GilLU2/ustdCg295
3ZHdTvPzfAP/vZZ6LZoPhA+dT0J1oDF+vq81sbzECHtKlUBHwEQjSLF6le7l8S6d573K5bXzyRwV
9g62Ot171xC+Gx3DSypYBw5aGEEhDTdhAb/o63r3Os2bbB7aP/LxUh0odi8uiXT2EnWV2DEyEEju
Ffp1cKjZSpNHNdU7933Zse4hqm7/wdiZLTeObEv2i2CGOYBXgjOpkSmlpBdYSsrEPAXGiK/vRdax
ruqy09fuQ9IgzgkCiL3dfbuv61p8CPuh7VxcZOwcyacktas0Tl7zUAOrHBzRU3syVlf4eIo0E2aN
dnJwGXSk8pwRb/Uu5lcY9hHBYeMeHDUGTSaGZZ+0SYix02bembELcCnBJIsUC46U5sQc9aUp6+8U
p4zNMmD+jfseKl3bacBfNCvnMn0ns0NJhplv5FOFr8SUHZXmJG3jMYg6nIBcyb6Z95ioLnct0d1R
YgS/YmWf7cWd9kvV+GAVcAVFOJ19DA3IFa4RhPXxsbwZjMgBy4/r1u2mx3TsYHh7axbTMc0MQRqp
80ZezLuPScMJuCneVaTpZALHL65eS3O0r6iR0fjNMdQam9a0ZfOvx2+bt4duz7xt3Z7+1zNvf//9
nL/uvD3+99OJC+WD/n6Pv16ezJ9S+eMGX+r6eLsZAyvVUdNnNRlU181C6f/noduzHIJ5NBa8vOqv
Z/0P99bVHBarfz/hf/faf3xOlTjlYewJYbCq+ojHAzI4DqHjONiUL7e/W13zSbfH59u9t82/n//X
4/9+6t9v9f9/+u2R28f9+93+69//+PTbu/+3l/9939IL/FyCbpsHTn1MrzdZWYirNTz/v39sWn3P
GPDtXh2T4xuRNhAcZIdV0CyPi5H2x9vW2F2jqG832I0iC7xu3u68PWyVzDtt/vUaCnGe+feTbq9p
b3feNv9+49vWvx/+x3v+4zP+6wff7hRqonhzF7z0Nn9/3dvWv+/8660XbUQy3C7KOox1RXyFIwjD
FW9CETbvWZh1OoV8Xmif1qZbknDRDFxp7fMYZLQTSeDclROUU2icyrQVGyyt0khkHiEh+UYSS7Dq
v8oWMEY0UCVzJQj1NT+HZdk0PigfOYuo+oQqt8lI2K71ImxKy1mm22ToIHgqm9GdipETQXa3zuG5
KKF3ZfJYNGV3BAp4nzFSwx7Nsemf9Q+i3cldSSPfycipHSzOzF5IfFmHP1Zv98eRTKPUmKNlUPQG
JAfi4LNEZYc1TRYgtLcY0g+99uTETMWOCZfN6QpIWnHzgbXayokrjU2DoIXJbIJuVU5WmIPVJzOx
eOP0gDpXsKXHEz9KEpyvBtJcCF99bsYuJnTry8XjYVWIbpdOEhlWJ/5Mk/PGLCTOEF53yOZfjo8D
sEp8tWtjUazNIcxAiW0ZueUe04uZVgSXULDcvQrKn9qqT7xt7TDJVWTrOXlyM++7mOaPkuV73c8O
/3nntTY0EtVENhtcyhcM69NuHQzjA4PkakvseI9HgnEcCZmKGJb9TZDZuZBo9n3zC1OlcBuH4W8n
HL+GNH50AO3sNDk75HFjtoUkAT9mP6rozQZ34C5vqHYZVG8ZVxQ9ltHiZ5rDH6bThx+mRmSPwj0G
miXMM6eDZRbIlwcTEwNMXCOPiG5g8gizSgaTGvNxoGzaVbVX0R30sKl5kB0ZRd7PjT2cZCKxIqHR
sIPQO9Uab1pVr2fb9HdUlPc819mJ0qFP6SEg59SJlpDgzkSM8REfQtwKrw4wALvoA4j0jmQLUd87
CXZYk8/UU4qzDgEgu5LdaMvG3vcOcHE1WXsSXOd1e87G6lzVeAkW/RKu8C3pNn0CYoJtOEWpT2KL
X9nkVNjFN8PfhJFmrQU8B5RDObm6pkBlxc9xbGKQcVNtC8eEBiklI7PDy9LgRtaX6K/LfsR1e0Hd
Q1K1KNVTURlIGZTyNypLP3J3/tTpeDJy41FUYjnXZMgErYn4skc9kvVkStnEjy407avWbj1KZh7U
wzjtGo76nFi8J3csmDIy78rvwiADxTFMlNhlDP9afTeN97uVvrPHfe8h8b3npUimVcdqvppJbVvF
2LlT16co1gnIxURj73mqW/vmsCMmGfMtIQFRydLCkSAKiT4QLjHYRGHPqqg2thImjAkrUFWvs9FY
uWZJGKViPkHMzaOthocxzu09YQwPZWzOBAYqSuC7INNtFPiFuTfM3rweEO+T7e6s0T81CYgFZ6dc
L3nNwUbJjUV7ik336MCnhyTuCKq9jTcZEN/DSM+bQjJ7RbieumvgiFvbV3+zT7/UgEWTvkwLo/BJ
THwp1lTr0Gne0jI9Zc77SHeypqFH4BsQBYEbFr8vDuBFMm+1mxEE2z3EnZevLc3MgRdevewXjBbH
YNj1tlbsZK6qYVnzqQNovqKK5xSdwnzvO3i4D3hXrhwdHxSZJJMNE2O30t0aWL3j2tf8cD5x9B+j
27tUsSY8MuXI7Rdit7iAQu7hqmH2OD8k4UamJgpO6f4spQeb5z5VcR7fewtAcVGHSLwMrD4o3qZz
yQ81dMHRrkK1qb1OEVubMj6Up1g0Ykk/zwkWVI61LsvOWI1dVm1xWSs3FO3wRhrfPcct133jEh6B
6xZ2lnqXi0DtlZ+Cf/m5ecBX5ElP+P1PiVGTjcqg7ggriE9zz4VYk45gHU1zMvd0siyg8wkT63zX
GghLxzr7aTggIGGINMh6HjNM1aixJ+J96OucwURs6gO+xWoQx0zSm6WYA3UJVimVsWcZ+1gIKX0M
yux9qekc2wEfnEVhAwgYFFW1UV5wmUGs7w7dPlcY7yTkJ+9EQtQ95pXx2qzphByvJTWiyz+Jt4ow
AUsJC0qbBwrC6egV7WNcaH7IIAkvTEm/9+bjmJEFXnhztfMH56jdN63di2X6h4wqkuEP14rstqve
RPOdmwsejnP5Y7Dj5w4vupVH2uO2LjKm+/wUR23ctu7CauMlc7ttCutuMmtz466Iex4JPi3jTTKY
LBpaHmJU+M7ofTqikGQIDkZUjgynKftFJ5WzjZc+2VWtbndTwbfoOAZISYIJXkJ2Vz+vhU10RgJZ
s55FjzzBD77jzFLYUvbINrJk7XdGf9CiRxvSlC1aYXyUqiGF6pxxtHkxE3wuS5WcYzusd9hzynWN
JXrdu/7ed7GDTEqs9swQ8str3By/w3Rv400GdWgz5gBiuTTGMQlZw2wDUk3XkIjE4j4bWXXCc0yu
0zrv1kJlV/uxq9fvMFO+ulQ1qfOszdY71PALlieX9Uik/SazzQdDWhfdY+PtNQlZ0NV7inHOWaMH
MazlaJukblTVrN6mn4ZkHeurPr4ArNxBw7Y7a44/Tds+TG6ZnKaMEbzETTZdsnB5Lqo46kO+tGcU
TyPJ5oX3O10EuYpYv656y/vZYPJEoRD7h7TtNrEAwK+r+KsY7a3TErY2dpCaWJVSXxkcYV1QO+fa
twjOO4DCkYfmTkdVY1rXytJfA8BWJ4zSpsMCoJoFKb63mfNGtu8uHr2zM/r50TBN/mMkazclOe3s
csYPbHnm04JTGQaXauYTa5/mnGvhqgIk6mO4WJICKYewjfW78Nvn1F8qu3mUjpVuJsN0o866XmW9
4OCp4CXJWN8ADOn/lwBDd6+jpZh1u8XaeOcbegKqZIrI6qYd5FsWtbpP8OnPHKzIkNyEybnpux+a
GB0CSIsvwMz3CTJH1gQCkxfzaLZWAKEtnAi7TqYwa5LXCeercGcOjxDFGB6WpbkZl6clL5gsCyrs
milgWc8HLH6776IsjZ0BbetmEzXvoLs1pk/7eWjw9vGgk2NjW4bTayLTfk0y3nJJGvsZY9N1PXY2
s95Lfmp6Eg5jmRLy0jJJOtkjpoFkckzItkwtXkXM2ePhrHTgaH4ZZxvWxZiRYFnl/UiI3sqcylOB
ydhatClzIu6c8ZXMH2Gp2rWVOcR2u1BOM/WVRfKppVlWpqmOPGsZT16Rz2vHF4Rp2cGbZbLhjCNO
BUVJrnInwlU+G3vZqUcXXAgMHPgqRYwRAeCil61AO1Il9k5IHBN+TPs8LS/SNJFgmB+Bx/+g1l2/
y8R2TPIWuygsI7t6k5XOtPF9j6lnBh6THMMX04ILjbOfpnEv0tDYp67xVYqAoYOYXucKktCVq2Bn
zksWzTU/dhnM7U4tT67fZFHfDuMKpwoUimGC5F7W63qwLqYhxoMgB06ggYgqmQ6bervM26qcPoj8
JrEksBdKY7kujllFNZEC4K3qXkHgJMnVbN6561I81qaW6ufkpDbaB989Eb2OFeo4HSXQEvHd6pHL
cXcarzqC2tHtapKK8ddM4QX3weE38mvhXhDOEjHrsuitDmeq2W75ngvqnEIl9BeWjz4N7m1jkmoZ
MgHRTBenFAlHQXDMNKmwyjZJi+g3uKq/BDWZVNf8MJrOrW9PLBsuQ6+BWtdEhJLzmZZw/xZellb7
wKJDSp6mEKhbSg2aCWx3SFifOybeu+kt4BxcrAFQ8HoBnYf2wcvtJ0zArzFV4mKE/blW/hlquaVd
mnejtjywTr2COK3X9oQvYS7ES5Jkf2KzWWeJlW8LP1OUqobCujgCsWbpNAdv5S0enZzf/MrG5lcZ
VLgLWGRL+PzfIjJ1n6WbPShbPpOrcLXpbkp85LCeSpBaVrrclsQwQ3pa1wLxT0teYyPgm+xX35vc
zTiQKiuRgs6O+Bmn1afyCYwZ24sMtbcx2vIXJoSPowC/dhhR7amL1PKeEDG8tp3sd6One6d3l5XI
VI514Ljz8avalPN9sqjvDsNtnKeNt8K3XmOv/0k5XtvUjYsoibENunmVwaCtcUrOF8zgWguMe3CS
1yasmZ1NxEWH7nYKjCcDk5Ntj2RJWj8hJUg+6iZnDRx/lw3UhmpcmAoaSBa0zjklEMcOMpcFN/qV
wdBtqpOnbGZSr8aN1hX4XifxhBw6RBmthqe6HN9GjZFk4GFPG5TfS+g8jxIQT1oKOigM8bgayG2d
vT+omlZKYXLc0gbVg/vhuPNP4WODR1zESj4OpRtuXHzMuCzrOwtb8F0+TQ9mIjPyU532iJMvrefk
rfynYiT+2vUC8H0PCVbD/GYgKmQBt1fvZxmIbWbnh9HtaZlqQqQthTylMDD/JKQIF/1pN+GfkM0C
K/L2gE5kE8bhfGSU9bDME9ZtxBxt/GZ+qgd7PBuflm3Md3mx9WShj3OYuJuuH79oVr8Ibjd2doEG
Mk7CxzxnnoBckQcnN49Dir4pdaExuvLQlOPvfsFhSRpVt5LTSIaJZulJ8/S0iHzrVaG5HcM5W7m1
Rznh9y/DCFhapeKwBPl2js23PsUFNsS0DG7QR4NtoL6Kh/4uL0Hfbe9JVd2yNlzMwU1y/9RMxgWM
abu3Jww+EjDhPfk/zAuPFklUmM3GY7cRAatk7sSYE2fQnrWozzAOWL5QD0eJh4YTp+asc9UGZ1hr
5bKCrWbft3fesK9NCJGyLyq8LC1iDYS5w8DzvU77bC28vTEZd26SfSMP+sTwCi8Zo35urxjmNC3b
wN+S/NtsraXVqF+onkbSPjByDTF4ZEpUa4W/uf5O027Xd2G1zgyzjWIISczG/Ku9OMI/a0C1o514
47c4uPtVs+nwzqYIH38CX3NkB+hj72zjCnKLNN2MtmdsxtRatmpw35ociBno4E+lHbJjDcYSnMGN
MMOKUJ7QWQ8xHTQry6gnTOwsh9zYDI+FpCQRW2mcDdNDrkZjPeXDqbDDLqLtBxCqD6qA05hnaKas
Ke1VGqMeGq46P6cJzrk/4hPRh9D7jVlsxgSy9YpX1IF+J8PM2S8e00QhM6GOPb0QfPNYN/rjmia4
6npFH/AHIFieFUbBketdKWrsrNKRI9ZWxFL1mBPbGUVoQwwqgQbOAZ8utN5mJXalB6fVz3O8d8of
blMSvAaC7ggZPifmW9I8SzwRdxkgDnWb8y1QcNHaAyV2ZN7ravrKKpoYZadPXDP7zWKM9xQCAZ3d
8iFHp1yHi/mzSNpfS/GMPu0+U82XvoYOE/xUUESbr5ZPojqhchfZ+STplBNiqWzCaQttUoB6ZEMC
gt7yaU28HNzXpS3e+njCjpXU7UxPRNqoAfY/69e6g9SWvzxrttcOKS2RRf+CYmJ4quDBqHg5jpz4
F3xPQdNnXwRe2It4qub2sFRlvNbmfUzriPAzeUb1sQ08VBGTx8wW5p4PsvZRlMQM+6KfQDqIV18Z
CLwupzc9+OwzPag1vp/8HNfiPecMrP2hWk2O+AbN2EBR0BUSIieksV8a/VjNw1dujntDdAdloc4J
M3FMm4pMIns3Xa/i3hhmu6qSW8eKHxi1D9ZDaX/B47eRav4o3ydYeGrOseJsniHvt3nZ3ZGFZCW+
Rd5q+yr7DG2HuEtpeIMpfiN2CzNVzFm6AWU+SrSNGcgtvVGXN0+CHGo7ocmWYDrzbIxH3a71Mm10
be+k5f2YXRQX7pgBiNoN/iYGQ8aaoXRESFE26wsBGluqa2RGnV3xyj+uxiQas3S84YyGgMf+a8zU
T8KkTQyGqOhEmeuVXfsoAEGhiDBfERxKjHJivTQ6ZJbjerP0VMe3LeA780jG7cUKnGbrJKEH+KCs
eZ9bFB64cEaY+qLSHAq5BwTYJwV542kKs79aaprcBpqIqx53sm9AW/1ZwE1UdriPiToGryzqfZPP
ZJx5EkVcFehNdgPZkw5T7VIvqC46cekmHUQqD+9hCBlzN1LrOGY1pBwR5fxrjk4IQSNNjyOwnRWM
noG6Ng+vvMrtIR9m7vqVgpOMRbprPGPUEQ6nzTG+UjmVwWzP1YtuIZx0Hfv4X8i04Hdtlr1/Zdn9
NMbOoCfbjn27rzs46Fwm54603jrjO07Q8VkmoJLadI++15tKe5sOLjMQCZMW3Ww3m5aQW6JhQoMq
wY+MrMv2BuAfapMaTIgUyJUp/f5gjuol8Uf9SIproobzoFpshjOF1Sw+++ZCXnh4BUWbNjI65El2
jSexVKDE7mJCNhtuv0l9J2DFtqDp5hJDBFFOx64MxyNKYB9QTXUr2xzPlLaQfssAdChBkIycFdTK
2vfEXjgtrGBEI+ANNfiS6BCIIVtoujZyCnjzlY+v7ZHkXU5eM0epXCLbCXD0i9WPMpjespxlJiFf
N5AmY4ckKq8mZS5r8NiNFVgvurPXApfwabTegrlbG7a9HvgJdt5iH2/vfbsJuGD/57Nuf1NRyKMx
z8To9t5uvHIrt5skZv7HGtvjkiCTwGT2ymAEFhBF437Tkd3f7r89tb++iKj2bOe3MLW2WE4pRx7i
XVI0MQ66cmooA+rj8n+3bvdVRNp0i80Ml9uCbGQlpqhmyLfpenmMDfM/W7f7PDzPmbfzGG1xsp1l
ZtcUP2aj8oVhIXS/hGO6v/rMfF44K0gu0AyViK5Z66wLyS+Y22gYP7smbdZBIgCbB8vFt9iLd8E8
z6sq9jD7nuu7JQi5NJZIg/PevIgQ5DcJ0W3kmK0CVZxYU7jqXzON7azbjnP1aUr7t7dgQC7bExgt
ctqpa9dD4TDSmH6wA1/6VF2SVF5piAQcRPz2EmQ1LlnliWguUZMaF1ffV9J5nEcNxpK+2rp5sMLp
Mkj/7Jj1Nwo+XkzQIIUwOlt6j5rMM+uaOt23e5GQdBwby6Ww61MqZ/SuHHVhs7yH2mdQ3exHKjjr
oetGZmZ0wQkL6Uzs80qE8rFNsvupSOlc0Z/p0Xsek+xHOpDYIoy1BpjeDKAJOwsuHkpi412jYgEx
n3tzesw96N5+OmH8bUcDu22TzDET8vdytoktKVp3J+rujzU690GfHU2rbtdhld4VVkkJMWnCGlTy
PY8e609db7Ql3zKopsVgmq019uHSwfaHaEu0T+XeMekm3vsxRrKS9ObxdpNOuYXDsvXcl+ZDuq/k
VV0a+1+NOSVnZc+/i5bE6bSxf6RG+jU73qVG/4GL5WARK/yYeMW3hl7btI6zNyr61KR+s6ZrJ2UI
TIFQoEWdDu7SnFGimZQgY5brHgXeYHSXwcWfp0iNNR7Tq8Lra/DrcdxKPwGmXpiyDaoHz54uxmzf
Xf9pByd5135V7p8Ksnnf1umuRXMN0Oxo9G203bZKqVtcGprA4bI0zph8cszOTkiOIdqvMmhXdkwS
ZJH3NeCVd8fOoghDR8BF3NykLVBQSneGGS8mQsMpNJZw3yrxDroVyxZBsqyNx76wrR2VMbx7LRE7
kcZREIAxITHNHiZzWQ6+DdIK4kGwHLa+jcvRUgn77FjqHE718yDSqMTad2rB2Yq+6/E4Zj1Z2oPg
1KEaLCUfKEsE7raYKBAnl5u6bo+3P/+6D4WdScAed2YlOKbV+b8TAi8iu7+YcRkyqUAdKbrpj2va
ehNmxbFGWrRbRuecd9Wui/HSa8h6P5v7SjUJIbt5y6RHHqVDQnJe+9jIdtgMKcV0V+W/tMzYCLrX
vEWLUvQ62AaldXRldpFW91whFfb8PuoZHGDmJP1KU4xg3UQCHS3r1AM/KUrzMRPpXTuR8qsootJ6
+m7R8aMzNQllMTUtfX6XiPCPF8piPbnZRbCATrnxjS6fL+e5PwMTI2p/aiJkf/7KH8U61GhItL5a
yloFhuWK4XoH/EUHrnUivIcyiNj6FWoqcR7dDoFrIDLOa4YOMHaFBKvjqGoE1oqTDtf1pN6NUkwv
BrblFUD6pqxgsZQCbPl72QqGKtsNnU3dXF51ug67baQHi+oMjkwzouql9tNE3FpUhd4LwOEIhTJM
0Twtn+iXyEkhAOeYpw/IPeFL0Ipu26bLdlyndk5R3vuVmg6KMF/EU8l2MoHvIGCZK73nqonLW0/1
6fmYOBFFEnnx8Ji6uXGYHeNAiJR1Zwt9qBFccj4ytFdDyJ5HAW2mA/+Yq4wk8PzToNY5WMWRpsc8
2K2NrVzn6XVJKk/UOZ2/ja3pCfw+3GnL+q2IZD+KPGg3CPtYBTDdHuqReV3LgI41LYyYJD2ZaaJY
GkLGYFoqiUE1iryZ4HfbBjCfY7mZCwjCSlp5RHv17otp2/jM5aRzFTyRs7uTTuKvHKPrDvnsfQ4h
RmCBu4cYompzvCiYD9Rq59RjkKYPy7VS7YuVUS9kqfm9eDXlarcaLrKwH9HfHJeWnlBz0gcmZESv
xrfJpFeejyhCIkp9zowaN/Hi4IsW2TWggtbrVOjftTdfpM8Fu4sdVCLzdzW9J1X825+N19RRgP0t
zuJ19R17ySGsnHAT6+qj2ihtPpVJ+Fp1UKEhzIhb/7KrAv53BrMJmHYqst++I45mhol3KAEI4nsl
G2MXyBTjYSKxrjNHvV/tp2o5dy4ASQ1DtZKNc86G5lD7TAt0vB+iABvqgwBc/A69/LM26geuFE2u
L0Yu7iBLViq7tj7i00UAR5LALk/9UxyOJ+2753yqgHQkYSWyX/to8JmbSb/dxPlsKpNQPRJ1jUkR
3pX12270kUdmgvCQdNt2nkN3qn72PmdMPF/ycH5rpA/KNG3Bf2jhwyf4GMyds5l09uFhQinhcG6t
RRm+hu7y6If99pojGzYMa/vFMw2UBF8BXCqh4UVzXIRNsmpshJGqkmcJryKBKkL7LIOPuFueuHCV
Nl+buZIV2BSTezY1rPT6yEyeZli0jag8EnoG+lqZGIwducchbjbu2O0c3R01bDgTBfVn7pcvfhee
XZuksyVkt95Rnz7o0jtNc079jyEjHuuVX1PICEQXbqUvTl1SzRBxHE39qV7GbeY5v6qC2mUcsVef
gpAXQmobqAb4QtTKHS131aKCu05hdQuk5QDXDLmRmduiYUja8rfFYJGfMyoc22SyD3wNx+lOMASD
Zm4MBXBxjf1GjM8B69Vvs3fp9fTRZbxb02Qrr8KIwMnlpyhMEfWEuVSm8XtyLAi/kiOKYaPHOig+
m118fcfRpRMIxcpRDvrA2r8KOWa4geZBlfqRUw7cZQbflR6//Dh8ZHPOepqMO9ce34YCJ5Kl9jdO
p4JNN3AuLTLDT0mCapUiPSqFkSSprzuvbymlCoYK5vS5TkzWNQvlhQq+2gKCeGauAYngR9aivExj
eskCGEs1PsLV9pwgCyQ2x4ZNZVVrQS82DrHpIhF/ipDG2hy34TA9ZKBQXe9YxxRyTOGaT+02xjvD
XT5cZLRHBv32zeKeamDTFSNP+d5J0BrHy/LFGMFDPB/sWFyUqL+J+YDMGKq3YYEM4uwmcoKIEztl
brJnNI0y6zEctYwShvBloNcWOeHXHOW9RRWb6pZX56zlppGuC8bOGIJ6CW1AUjX5+wS8bZUtaDVZ
TwhS7N8zU75df6RGznUU2NAPobuplNdsdGCfkQXF1rvX82PljPYY1qtwra8ZipbwIeosf1zIa2Ms
IChPTmUgbFjm7miR8Hy7rMgc7n8o4p+ggOPaMLvPpPZ+a/srN5I/rN2/fO+chyDIlsofOKrPKQn1
27KYnoPy0bdRt6qiN6BJmcHxk6Of2H9M78lb0ANImWCl+hhq8Uw8Ok1xbDyZTcDxVC/buMDjzM4f
q149uHa9rByJJAJ0p4OlgtMA90LFkm/aKdlbtrUdjOpH0Bq7sjd+iWCJV20IOTv6BJE07L+AVPOU
Sz/HUlssb40uPlSYfsOpAxGE575l6uiT+dwh8l+na8PhRj3pxiFCHBoJCv2c6qWk+HTDrqPyhIQ1
9rHVJZvFVO7WnOP73ONoqVxYLQaOmIYFi95OA1eieuiiWmJpPA+OPpPJQ1Vn7s0qfzWc1j0Vsblj
so+fp+PCI5r4UqTVw5ChJYN9wBUi4PMDwiFW2nI1aZ8JbEWbW2vb8u78jPy8pTTOhYNL9vAwkLdz
bW/8hVG09gdpGKh3emrAeVC7BabET0ldMNqAJEqZ/sht8ygLwsqG6YnRjJ3ENDOZrePCOZJIZnVw
OCc4ca5+6JnlWUzVH3CE19nI/1Dy/G7J6kPYtPxShtjMFfswozTzSweepIAEWtIWeQZXhkrxNcOA
ik4WyylWHyr3PzK/e5sr+THNPX45ih1UxIyTpI7Y5zJ+6kD50lz8JkIo3w4w5uBVHw7KkpUampel
p32fwp0Bq04kbb5Pfd4dEQNBXfep6H4KWW5HAwYrBz4NyV8oG17hmCM13nc2LTEx3fLUyvx5kOXR
XZKNaKCopoS1dWzb5w5QDojPolWot2KeJEFJ9adbDztKvH6Td/ZjN1I9MW33o6Ef78jy3GRx8TIb
9d4q1Qen6LRnkkop80nWGSbbRvgVZtBlYmTSRd+XDt+4rYeY6JBhe1VzixSxX7713fahDuSmwQbM
dRsEES5jNCS2hmR5zygYLBAUL46/LC5+vRl8SR0zssYUXg8sZDcJ0xz58icb85eyYH/1dvugquwT
3uGxKsdjUqs3xho3oIxARyJ7mbjQwWzP9yaAzXVfka97RhHyuw59xP2nlIHTNXUb3mXFLlTBvLIx
5ZBL92IXTG13oyLEj0gmT5ffNuQ0OoF27zDW7JI66MTpR5BUn55lPcwtdVfKlPMCKKTRpQ9+urvu
Skuqi0r6njjK8LC0I4m2VyJCJS9uyOJJEdqE8U52/G8Auk+EZa9B3F5h23s0fMixk+ZFzwWcDWo8
frltD9LZoNjroHBxDI1Dps+dSTy1vnMcnKsz6By1nb010QbEy3DOwZ8jN+gut7Nw0hztdg7qb9o/
BwSXxdif5mbcDJ711oWl8SARTXbGzJUOQ/c0fenz8M4s4f/kBHLkxc2JrHWurM1QMMUNUNbX5cbT
kAzKU38Y/jipnMQgOjva/WFBlsWg+VKTT2V2H7L3HPhf8mBM714T+LfuF+PddxekWV5+XpLCZGhM
KAD/Th1RRatjnwc9Wkjrj65lG9E32ZFunfZ0u8nqEVRkBMVCRZQCERBnntoQEcMSoMJvAjcieZ4p
0K6tI1fa90hA690w99nJn6zs1E5xduqqhrlWv2OC0OiO1FwcPLfNGwLF9NWKQpppMJ/k0aHPjw4g
I1E8A/k+dmfuSRlLzt7gGcQQsjXlVCJW0h4oIo2dpxZClE2uU2EXhkcKTo+zG9REc00+gKEz6iTQ
stxQsoHTG/qLm9ufdhLA+cxxtvHHPEC66IsjAzes0XNer1WPRD73Cm6meEFtp2Hdr/fZsoT9v23e
nuPmjljnHgUdNUhkLsT+LM5YbYyrHvp201aMqxBIiBL89jfWk76JuUOZO8spuCpd0oEmqhfLNTev
OGVpzvJx2xyq8pnlmWlA7xpLiHruPyhcEu8nQnse85hBo8AO7qgn5eKulS0cxtqm9jm0m5WxkNUr
huRXJar4/nbTEuWNc4HX7WI1v7bJHBHHw65CUMZAtPvsSOiMcSQVpWxOnKQUtzKo/w9l59XbONBt
2V9EgDm8SqKyHOTU9gvhdrsZiqHIYqxfP0u+F+g7H2YGmBfBOUhkVZ1z9l779PMu58lzpkr7oPrJ
OJFmv3HSsLiLOjAM2luKOCpIqpwtH/1h250DPT3Ivv+9MJq3w6E54l0qnjJZbls7w5ugloZcaidH
a9H9qQbz1XQRDUafqDgVUkXGR4ABdmZvRsfg9uqWpvG85CwSpGXdLe6foR5uV/my1Z1dvxO9vUN6
E3xEmbTXYR9+OeGcoY4MaEq5FT7+ZtuO7SaRGLQk07bNnNkpNUnwalnaRCVIFR+kCW3KrPfivFYk
w6ngLmyddZuSLrp0tbsdJK+vPd9mZqUpj5OOOAv9vOl74Q2YUcaDmVT7f19i3b4uQN+zmjiQc3fq
LzPq020wf6RJhY9MhRbClWnfD9K6NAoNQzZ0gL9uzdZES+Y9DYum0whwm1z8bt4SAjoz8S18xGEy
QcniIFlZefKhSnVH54TOMb0wmHsk5bQ8BwHWnu2kWpT7eXc7P4lj5+TZkw0PApf0L28cpr3MxFea
0mtbOnKCQ7QfWGNupQfBHIsqY0Zr05213DsllICkG1EzBEV0TDle5lNC4VzkVzyeJKRFC+ApuD1B
XZMDj39upkm88hzKKbMu/uow3zt5W+9JErzwkpv7mhsnkxIdjl32W3v2JgKMB33EBRpELk9KxxMQ
IEfE/3SiVzYh3aHQm8xcPRCexNHRT85Tqrn1g6G7a2zypQZyxDajTU/NYgWXiU4vmnHYKWig+7da
HVW6nDuKZhg+UJsqpiha+wFO0vQtEE3yNi3NL9NmkJX2S4+1ydB7RuMtQhj8k2nR+bsp3KVl4zyJ
HglbxQFghZByH/BsP3oVagGzbR+MZH6XxdtUtc1xar3oEUvan0hJoh05yTSSYhNBrxzn5tFK6QW0
Zpfu0G6aR49ug+nTmK0IUIs9g0Yfo9hua0YC456j7mkXX0LkBqzj876bLETOrolQDE/GzrHztzmv
H8Xsf9xM2iRG36qzGdl7aV85khtrEAre1pz7cTdJn+hDBOVRerAq8XugNt/Mvoltsb+57qUnL7mx
sDDSBdzrlClh0lHKtRqKaTVfdeK5F3IKQwK/+aalqoKTG1jEYS9/gsxt34bc1AfVdnEp0C5hXetf
qFXskx0iNaEH179EbNDgGp6X0P7obuALxIv9tSJgWbiufq5uD+jyDrbfJDQL5waEi1m8ojc7Nw2m
y9RpL044GUdGzZD76w48Vxfl97R8HqC3JNfIf3DRj59mA1d6OZX51oPggSQWkfPS+8aO0QxLjbP8
Fho9qqwSf6dc3JWTnH+FfoLTnKsGHb7cz/iHU64vWr6VKb+UnkHF7Loqs/66Sv1K84bvIG52XdIE
IKoXzoKt+r2h0WP6EsnNxIX7XDnuHRASEge78RhGMNxNx/3qC+drYYyEz2B+KBqtzmIg+rkU0Wmg
YkdNS2aasF+pQ9K1qu1p50bF8og/5K0VI1CRpfFYe31aWEsqyGvDiGGZYXGNOCL9EArYK39FFd5U
4VMlBsp5TrTx2LRMitNFQNKSDH2S3j2bGVKASEXmM/PEPzZSX64TvJR5tB3zdHo38+yMPU5d5vxY
LcKh8Wl0pxa1d1d5yWNiWPqkfFYJPRIGPi+/tIouk6yKEyvFatZhHUc+/IXZbNWD5VMzeJ3rxkad
M7s1O/O1MUH7kvCFs11zOrWQklF/0KXRKP04NuZ3iAFWBCM555LkvLrNsuPQjVdUXN+DKroz4dvz
xagXkhROmNuLzRhWRRzWIfwcVxGEYi3GU17r+yTg3lqs7EptDdQ3cXGZmjjP2UtJi5nD/ODebBJh
2wVnU3FLNIIiq224zqfR//IWX1xGHJbOvADWx3L8EKqRsqnHld4lH4a0xYNOEVMKm5mJY9IiyEgR
d1uamcZy881XyDzRGjBfb8bzUjj33Qz6obbNdhfJaM+UXrzafvBRdBTKc+5fJmaX/M23HMLRJe0w
/1OkcEBG9UW1kRI2VzXbLH0riMLbFH3O8KasxHOrixNuczoUQTDekR3o7KkPzR2TDs3uj7tDeAcd
Nslr7fvssSnCX7eX/ltDwjG0HdWs0chieiCH9OrmaRdTABdk83lkrybG2zLQoULPzHTMgZnYlzkW
ZWT6Gf/ORg4usjQ5nGfEXHU1EBmzOJhmKanuo8Y/Vxn2TcMObDxWs30OO7z8fYh1Jczwy/de6q5k
h/LeCBnoeAGj+17xr2MygIpT/sm9wDzZJPSRJDv8AQGW33X9nN95NESyiYyONl3uUDj624DScktb
5FhxmyMvdwK6ATMjEAAVaMH7uNA+e4p5EY2RHlMvjVbSaqq98IixkoAuRqMnTwfJ4mqspyqWZnVW
+GNoXzv5vpdFFAe3zl2HfmgtCo7GzlTEVu4NsRon62Gqd4ZVd5ufh26x702zybYmiuupAafD4ht+
DXKw3vy0plAKwYp4w5cqliMZxnrTqz6Ll/qCO6I5aGvw/4x+c0m6YoM9ojr/vL62GckNJv8V5wCX
fu1EnyuA2LXQMd9wkXMrea+Iel669N0Lwiyu8HSsq8J4q+rE2CUq3+WNg+o8JZIwSMxxi4xNbDiD
OHFQJr9b9ZwCqdkjOuafguezaS33r0kf5+jYbblBhOtAgJ+dLUa/ixq97Gy3C1EYg+Q2NOv9oMGX
dQPKT1UKzo0STqPH4BUtsIGCr967woaqJRmgdDQDJscOnrC/PGW1BRXIm6JdHRQFCy/ejcEe32qr
sV8CmuX4Q9wJGtHmZxtxI5d9zzWMNb15XMazI68IoFAXdsI7mgPaTchzdjy1prX1MunsmrwHSe/R
YTLKyd/qfEGJW0/PIsEs3jmT9ysqyscqKLxtMdVO3LRNu887JqMFho/C8z+ZYQ5xl4cbHxKFdGxj
41D8L9hwN0GTd3sTkWod1U92iQllKHz/eeDOpYePsrSyljjXzKCiAQHd7ICd5UTACNe6jyCnHQ0x
7Zbby2cXCg7BsDALpLIdwL9CLPlkWvRUw/JK9afLpCVuo6Lfu/xDNNCzq0j6ZeUyadjg5naOLgi3
NXegOop6iB48FoMh9NUpM8ePSeSPYx8qeA5dddY9VjOD5iyOFgNdqHJTwlOR4jrJW18MM840Kkwi
qB/MJTkwvW7Js5be3k1MBnWT1e1DBLKYy9GyAjrB9oIhKUjYiFtx+1ETevw5DI5MBNVOhfapH0KJ
3LS66olYL+B76TGZXBTfXUehjJ286JP0Outb3EGRrPGj0uigO0EWOEE2bDaoLlqgvgkY+dFe2dGy
wNei8R70tLQDFQEmKuQho6/G6drcWzRbNzZAD64agcAJMNTGTcpu4+X9fGBmbTwKF1KPAYpCWb8b
acq/ti3fRdK+Ifg2nqbWfc4Qin07U7Wt3L7fVLTzL+4kvqKk8F+FiXHfq5bhrixykFA8aSv849bO
oqdzJQWWw7pq8j9++Zi2YvgeNc796bYnKxVdSUTPt1PbhSezkBAsaVGt+e6/3LTdOXIKgBB1gL18
xiuumyI7iLp4wC22dYYgeHD68J1oT8SLzAngjqTiwWMuXJRLsuk4PZ04QngXkFLTpkINwOl4ch8c
/6FgU3qf2lowaaZDyemVgUTkorTl9DhakWQii6i2EOV65MnfjhOvAqdA98Fj6MscSVlcL/a3z/Bv
048IL6ic4ahKVDy2pY+Nkb3pEXRY0/XRXvXVn4oOOXwJQ29ap0rXeVuRg6ubmUPUAJdiSrxfpsV+
k0YuLeWgWU5dKP8Koby4CcCphUz/mEXZD1nYb028XVu1dHb8s+vKWcRGaP31i57VJzzSpHhHySMw
kueoWHrjyAEeYoBdv1Up2hyJtWxVtxW5d8v00C11cLScLNgynLQ4hxGbiyVp87MgE91+Hyov3xKt
i1YPFuIGGSUnpZqlTTbfuuyMTQMdK2fBHft5PGoTR45sh/skYfGRKZtFpotXCqLx3EXYrmpMo1BA
nM2s+2dbQvxDLUc3RyDSoW2A4tVD+mvPGkJDVmBoHbe0zTC/1jnKOxdZlpkE1sEzybMp+/A1iT7E
QFHB2TY7oNSnTca1olRfMBVlm8ijMt+B16kv2TWcGNVh0+kOTfSivCo50EWYNqZurGuSeflpuUn7
LctuLv1nNQHASAqi4DzHXWGXABjkTc+q8jh4Gk330sjsFJpNgAwWzbARzjDYa6smyKzCMIp8nl3J
jXa+mIKHpNH3xsIIrUFNUnRD+ZQvY8j0M7vmUddfQBe91PMI7NIersyuJrwRSGVSYegdLrC3UBj1
A8/MOg1uqMilJ+QhKHnXZjzBOOEwKM+P5/CABrzBpwcZ1uqRFiW4827P6NpIfe/OSq1hw65dnEOL
OVTvy1uvwnef/EndLF35jrThYSO9aF4PWeIfRSNIaWt842DTp1yNM3y1SaXvi7EkWK7n05I580PN
TxCYPhEaZQQ4NsZBu8sQR9JW7613TWARPeY14w01d3+CqU5PqqY4ozmQtezL0rZRJ4Sd3Fv1tLVL
k4PkIL46USSnJM/o4BQcnOsK2aFC9reG+wa9ZqjgBtvm37YwzavooSSPeOlcIzxXzcJrgu8XhgSp
vnNz1UP7XfRcEXg4qu9apvQoZYaqdXG42GmOVEIjPzcthOt4HbfIf4+mYzc72+wY9TR30nCXqwuf
KbaLeV/QnIS8+dQ0zNXSoMvPtUBE4FnyGto3jXlfYfZnUo89mamWEne1Y/0dWu3HiTOOGwYfOExq
7iM5o+cas9k8eIX5jV1wuMzR9DihPEuUTLZOteyLgKQn5FV0nYM5IBQaabPfWd1jH6JHbqy2XutU
y3VrU0BOJuZ6VE3Eb8yK42ZREQ4Kn4tK90i4dH6FAPYkTTeMXYESU4/gYMRsbGFF7lTvQh6rOdMm
jB0nPBJQgSTucQRvm2XwiZJy3IRvol9fBXnNErGq8f7cM2bAc4o4Hc1zfmrYUw++fBSttHbcHqgr
mpY7RavvkqbchqDpPk7EeUxzd9vkAmq/7V6awgNUlFY4SpiZtWgJ0aWuM3PCpc5C2/TN3hE8Vw4+
F5xZIFYG+yuaZ4lSUr86RongPKJLOBgoAnA1EPI5uUQijRSMIrMh/9UfZaO45RLj4DfVg1kpj75V
sJPWoYe75EyBjFMDLWGjz0Ol3cdRddtFZNT+wbKBzZedUy956me7PURDeTcLKKaTxvjf9GF2oN+C
4wGH+WpY2uRey9RD6ZtD/BqQeXEwWzdh9jdJBqIWBwY3d77vWhtpDEzDhHmmc2DHfWj5Kzefj3Ic
5NarmYAtfmhvLccJ16UkFxxdJojv0KIvNlfbrPugmmnjaN5P03KeJD5UgtkBFCDspwCoOCYc51sd
x7Y9qaQ8Q1kz4x4FpDUoCy+h89HORnNKZl5LB6DvwbXqT9drxgve7OEiZOOQwg3bjU70eM6R4Jxn
kd85cwcv/PZe1OxqhG+nJKDghxmHy4mGlmJiPaABnnt1mHQR8mrhSY9Usmx70ZLiWedJHPgJsUCg
AzeLdOmwRhm8UtCt5yrMH2wAVFs31IzfwaHeOXmabrJ06fZg3+4zO3zLo7C8DHZ0h11Jnn1wavSU
LDe2fZfqqy0vdvY5cbM89pP7hF7nfp6XF4BrxV0Dvizpi1vH5FVWmgQAYWQPRk2ih12Ks8zUky7L
+XG87aYiO4nlx1JYgETzqW/nJYpVHblXd5xOYYeWeyn0oa1BCySMlPeAcSlEsjx2FFumwIVl9B2+
lKn9aIwoOPld0MOgDVxWv0icRRHgV2+tQyHkuNVWBlrYLDfaCQXxq2h8ht6Il4XqxLb8r86k942H
q9g6bNDrhPHjtnTQeEb+4pz8xboIcw5PznCuMwsOGFKaLMdwbmUmIjSforzM8AOOiipULMjMZPfN
/BNkcKOC2BpzhdvSYeqZeNtoajCPdmDnmFTKXtLVov4fW9AUUmL4zqfQeswMBsy8mpdolFu8/SBB
u2tZTjuRKAdDW1w5tdz5C8VUHaAW6i0ofkO5nCuDSZ2cfLmdPXnt28na2n6UxANLMTpQYqwiWm85
5M+lL/SmCMtr0Og4G7H+eUXyO9OmunO6AcpBOV6KkXqsyNNL7jS/UroV/N68i0enmGCu2vhSwVnl
nj1thbbUqseqgZg7yB9MtzEvRsBYRJtwZRn1eED4+qzcQoJS6yGZlhNVOtlvtYu+aWSqWzLOjMs6
ODN3vuWbYZcO6hkfFTrlx9LE8TknE9Mk0GIQExkmAyoDr/yZtdbOqfr25PgcwITnGxs34iDUhA5I
LNxycc9MlPixXp5oud/BBTB3loEVN0tUukpCLPdlfhNhU6CcmgUc69h6x25Cuedr6KBLXiBA8nHO
d8OhA4p1bvNxOWtOf8y2bgN4G/WyXfnrpQurLZub+6u45t1Qx4ZLoVX1kQsAlXNls1DMZnSLkEsx
Mah51o8LnRDRTOKmzaeORkvK2QovoLIwaioIk2uLbWlDRfwihQHq31mibV68zGGv7pVFgpuXggge
Bwbn0LtpjtLw6MRL3aIi9Ht852inN93sICGvSxVrL5hwCtfmTi/l65C4X+DxmMXi0AktxiuVx9ja
rKpz3bPaZZ3lHAYEyCiH8vJxMLtXbfXvpUPRw3QkLKrjXPgHFU7JezR5IQOHLr+LJJl0MrXubZRg
iO4898Ov8BkHDZ8An1IxBlqcG2D6PmMQce+i6g/zoHu0wwSiZ9Xmce0uPZuN1etTcHsQeVscPDvE
9K3eBZv4PtTCvINhqe8CBlT2mCa7HJWUXCnNZjBrzUKeG9nZr6qXEf8eSNEmPzuRU55G75GpIpje
2wPzEPe/3mImmqJfuLEqJjMYNj4nRlRQCdyDcNiHAXteNqIPrny0ylkbDPu8bB+jKuU/6+VfMx0J
c6TFCtACEGzmGXgmFSSUxBPzBWPzhqlt82xKRihN+beK9AJZtwtxw1RcZpwfuYFagFtwWNFDGQ35
fJxT524+REJZD3YAEe/2o5JqS9u3PLHvf/h5+9UtebJtO4sjaZKQWLj2bMO4jEOQww512h3V+mZM
DHWsNGgWocJ051n6DURKeq50fVfRbtxrhRnDuj0ESJ83TJ6atcq84vTzEJjRn6lNTWYbyXRkQK/3
Hc9QGo7zkT/jUC96k7oc6rIK1YCQbzJPwD0a+Q6ok7uVcx6ANWEONpE/WlcpEtjuKpb7cI6Y8ST0
mBIFwiId8KUhcj6VOf4zy1c7f2h+F2bxgSqE3gfNvDH35s3cJNMqnMKN9ul85sywsrpt1/7sMRX3
NmXvdFtDA3iBHV3keDfb1MC2i/JhdTvE+a77mYHcnMryVU5utDFD1JruhDG9Relk+nh2596jf8fy
A0nfwQDZT1O79dx40sNXoTrsS82uTfGLekP1SvMd1UiDDKCCV77qIhRUpkaoY5yTMgCDAT5wLdOd
nMGkUFvsbStg5Jj6R5VxyJeCZ6cxv8qE6qyYViYjIerJ4RxkiEAlPhjN+DMzUUgmc/DRuRDsPMPA
Z/puCLPaDaa/bZ2wYw1B1JY7UcP1b9/JfLyoxIEUXL66Tsd9bU/vbYg7Vrr4u5GpcIgt1IoV+fcS
InMXJX0EftOUuu8t2vEVmje50pH11KGRgeIaHPvFeucq8mL+vJ0nwu9cdQxA/fYjGRHvsg7AlZYn
JD4yLt0vL81fyiKc4+DQ+DTNq5EXJPOf3akG6+sCZ0o8n8NHsm+a4COJXFzKMns2AvOZvhMWaQU9
I0WJMrTB1YDPyS6e4O2ZAVnfa0RGlCtgT276Ty/O6GkgUbqrb+aiPuhgTbQpiT8TJ0yWuLwEGOQO
ZIiFNQNdIzvmOYYygFHrFmF+mHjolWBkJCFzxyqdTn32IMCrDtHbEmFgSrERrwafU+dsXAto6FeX
unatXWwsqRZgg4LXSBuAIfJX5Op65S63fPnyAQvJDtjNr2ipT0ogjTXL/qWVwQdI+nXbGyQVBwyq
nZC6bEB/a2GFVLh3ixyjMwgSxnQ4jlFWf1rGwDKgp80kWo0IBv98bj2mZoeSB3jVHJooDqMsLuw/
GMZQA+aQgJhEnFmf7ssy4ZIwp3VtiW7tu/3Ode2XruKUWZ+0nRPB2Tjs8DeAe9rt2kU+eh7CiqaS
B2NASQWPYKVhBoP86WGG0Xm2FQp7zjnPtb+HuPE5WzN+nZ5Oddi+D42FqggRvDNMSdx06NVMu3zu
jeTNL+WbneTvXV1cExObPrY8ppIpKICeiWrhlZsSGAV1CaAD49dU2n9vahSr/ArK3txOU7CWRXpZ
AE7ueyTpzuwCnFUkqyn/Yvui2RcNHryJsBXhfKoKc5BIi7PRE1Q3+U8YYlGkVNMbopk9A+PXMV2e
BHzaEM9/KDhPBTKgpGrheoTZSzgDE5k6jH72bXbqQxUq3uc+JNhe4U+eKTu7OjFX881ZR7H9pvog
BcBgHVsRvlQNSCgTv4ilCYuHDbDOELxvZ92+Mz2/ds28EyLCTBgiyksDj7AADrLuTZ4eYbpQAJEY
YKMxbf92svlcomnnt1QEi2W+BXRY0JaZut9DlUr2KctimaEdycje7jVspAoyjxv9DfqCBp4Fin+Y
0UHNjAnyQp2dNtt6Hqia1A0fsLmla6uCid3DTUkywnAWJV5Ep8J1lzE90aU6Lx5VTuTYJhLf+7qw
L1nO4F7k9j4swJ81KeI6JBpuHKX4SXKMRogJ5Ufvz/tW2fOmKbv7CiBc1OTMXWiQxck19ftlX8n8
uYbtROWPkjBqF14IEMrY8Tw66oEA2RB0U7czPPQOFX3nuPeazyDz6KStSR+QQcDcooBzpT2Kv+Ax
rNCqlwPW5wqQCRUl1ZlXxLVE+ZfarKLG8j3NxIT4wxYS3kjyj6p2YVttxhzZ3RgytKZJwLk0iuem
CB6x5MZzbxMDMYry7CY3LJ1unlXJLjFn32ox5qOr2PjNDG8gvlqs9DwZadTzj5b3adJhWxlZm4kh
2CKEjWVVPdlO2D4qM6cX0vVxmDE0N+rP3nswG2N6s7h4So9+I3bD7wH2XDHRqRic25Hie2y5E1ow
sE5KJDSzvkgxFAb62bLi7pTVtiuzJUoQfdvJSe3n0oqu0MJ4QWgNgk7zzompwq0ll3LDEzPDGDbn
5vAzr7Qs67VQGSY6ZtgMDGwL5KjfW6RtJNY3UHem0M1yGwmvaL3qkHJcPE8m2umpC1+k9xBK9512
XRJXmucytTn9a4IKrEXczwGW5MXAH68tmNMFjUTKVqW54kWNkMdkibXcOyTM7TDPK3aKL9HyOtEv
uxO1aCn06wKccTz6HLjoR7yYEQf8okpeG7I9EFZ2j2FiX3HOIO724bF40z3jyHfRlWRDtaDB2vTP
mNJwDIkhM3s8Ce3wrUnwbiEyGcokGZ0pKMEScm1mKKzlWP1GisRNMVuPBSEuzSgPqcbhRLvMParb
w89bGsUPjk7jvXADLw5ujsbiZrfkzNsdm1YgZPt5ExAgb/771M9b4Y8L8ueBU9gsb7qOAg5ocoOB
/rxVT2T5/fvYf7z7f/qSfx/7+WI0FvXx37f9x8dI/4Gho2tr7ekET8NNvPbvIU/t//nuzyd+Pib+
90/8+zqRdzfH8O3HVD9v/vvU//vH/sev/49v+//8sT9/3v/4nn9/eBF42X//ff9+43998D9+5b/v
+ffP/l+/5L9+ws8X/l+/5j/+/38/9ecTYe6puMzUH+xp33M0J/Hi5fGEJHTfVTPTwAr+Oykg68Lp
3sKya7bDsnTr3vbtzWLGP5fYz4PXASfQt4b/Uv2hJzbv+0rtJ6eZjn35ye3VYM8EtWKLaD4mA97j
1mrjdnZeSyrUY60yZzsNxhUix7cMdbZVDYekQdM1mpmHr3OFDDHqaha/CI5fLpvjv4e8HKe1DjMM
B6bYSTRbe0V7htNug/AW8skQlbvSKbehCb0F/GHCESu462zxZMzOsvWmjr2mqv3d0HXurvw1u4G7
9zJzk412uUO7fxnzoT1Ok3iMcKOD4EBl595s7GZd1fu8AhQwW7/YAqptXRhIPlUKwPJnrfNvzVQQ
IF3FQAMj5tHFenSgD0ThipvduD14WTIwpPQrOrRJj7TuMTUyB5Ab+jzz4+fm0Z733zconCZ6LqaB
b6kDLsVRAZujvlkhUXYQkvXzpmNBMfBwQYdD/zuXCRbhwEQ1mEVsQ4U9kmWEzXEhrYhx/ivjYJqd
AtkFOJZIUmKFEk2ZCaV+qoC5zO+50yNxEsU2qb1uldO9klactcarxhiypln/MAywt3qJO2IsdnBt
ePWG6kZl4igLnIUtcTxX1nTMWHWpDwhfMXTx2aKsuVUh55xaLrYMARH9Mg3DsBvLvsLYcxBmsk+I
Nlr1uXbP08mXOZaQKKU+qk4TwNWjuB39ApArG1TAjE0s6jP24LpCqgoojPFpNj/3VYN20LBJffTS
i/WejOmnhw8ZeX74FaTlunSlgv7JFSwTL9xIO6tQWo73XIzjxgWXK7rJO7vW8JrON5MnfepD6Mx/
Z9xUPDl/Q0TKjBGLY+IVFA9G9rsc3RdrLj5o+X7gY6HoZtIgpp5mPDTR1WK2rLhwZxgwkPbdoxhS
lvXgkF1i+flemuPVt5Y37c9/MrN5K8B6FiOb6+1YAiL0tYXSbZd6X7khos56fBNVcS5Efdfo9pm+
u3MGYnBJh3GD6qrYVDbTfbOoUSmhKQYgA2SExlVxUKeyTrPYx626rsnoKbyIAWftfdkTcK4xpDSm
gjsF9RZV1wIeYGY25U3hcRKCGitdmtgJo7sEUOaqbSi9CvvNN5JyI5CErA1nRsM9PlJYYFWx5cEU
9stkEBpvqPrBwxfZZsF3QvNRyJIoTvxRcT5Ne11Ah0VuCb6l8p468hx20mZVmYy49KvHbuLsOg54
nRjB73G74eZM+tjonE8DuB4dt6tfdPfWNGZPxTdBOm+2QWZ5Oqqn0AV1mgi0NJjWBEeAMXzxlrzn
xY++GwfKVfuCmOcoTOutsTn/4jr5BMdKAkI7vhcmt7eP4BPcA6L0CDMgMTCI8SF/BSCS6DLdFRxb
bvMhP/bBVqzNMH1detuMlZntlIcyFiSRz+kx29pKMUQr+YPTxD3SyDmLvvnjcNrI6PB67sbmLIJn
5tibHl3KgcUZ4+vOk7zi2FQ1tPl1TlhcM+YA3NIHX/SAZpZTKr8qFiDS5xZ5Yrh2rGZU7mk+3/k5
LfmQM1VMH2PjdnNGk3zOaZg4JC+ACVv0pZCcqANQRXLmL0mdZl3iAoGKIt4XXpJ1idwitMw7S0Zn
2VXbhqyTJaJC4aZId7ah0HyKe+Uv/poa5y7yagOIwuiuE0R3TGjIXtXjbzN0y4M1Bm9iyR6z7NP3
83saMCvFaRqBZDyR8GNlNXAd8kcH95Dk9mORZA4Hh/C+rEkbyDp3PSt5z2nrGOHfptSuX9pl/pjh
4KLrdo8CET5kLSILrfwtNZK129MANpW667sibsz+q8uYnPRcIJz6AEkrq4Q2E/ZnZ5nfVFv5xz4C
Z8KMtwSYSOcVfBGWzcr+1Dqp9xXqwJV9c3+7pfVt1lCzOW/rx6aK3vXtuDtSym+IITpHGQqOEgir
GZ47+0/iRm8SlN29bcqLQDyyMjNrF5EWx0terrGf7GGhioNestc+B5g1y/fQw3U1kcvFzlFttSc+
0DUagH6WCyt2NXBgxZR0GiLnPddar0HdqvFdpgQRso0jQUq/BhvEHNXV25D7CEJ2Y0+sgQtFexXW
mqnO3SKQEIPpY1N0H4Ks/1S3fnq3VF+MUn6HjfPX9CX23Vv/MhPBEQPkPqv9t3ZcXiPlnf2bsloq
jAONLb+0JgCnwzeAR2FvNfWwHZcWEkdprUr/tlw2BC7UdA6KNCfcwg8q/A86RgBBkdfWjzOBCujM
T5XnvPkJQj3LbZnkt29W05MxYbYgbZLk5IWvQ+E+O4ubAR0crh7DWODZ/p/IvcGCMfBGk6B6sYpP
8KLVnokeM3/zQp7RZm5RZFvadfA/cjiQ6RE5yFkobia2zce8i057Ncr6MQupsfqZjvGomd7UJUkm
urjHgZtiZgiOzpje9aHYpWRh95KpfheBRfWX+8rMCINo3RwZz1+RZfi8uOTmOoGgcAsqok3WVgkA
JK8ubzKra+r1NvA4yhK7IysZnTDW6nLXqQQs6wDVEXM9zMgpWLlp8L+YO48ly5Xz6r6K4o6FG8hE
wil+anC8qVO+uswE0WUa3iPhnv5f6EtSbIlUiBppUsFmdZ97HBKf2XvtrzIiEEJiVZniZtq39Ucb
0xxxs7wuPTfDAxztonx8woAPbjUD0ZEEP/So7APryUPdxGfVez+gynoHLfpjE0S7iX0Q+6Kf02gr
X/2Mq/qnImT/fjjsx/hvH2U1kTcZdf/+P0uZ3X+V19/zr/b//RIs+++//rH948/hV7n53n3/5Q/b
oou76U5/NdP9V6uz7i+Bq8vf/J/+8l++fj7K41R9/em3j1IX3fJoaKmLvw2ORRz6N7ley+P/+d8t
L+BPv63K4nvcfP2Xf/FH2KzheL8LX3mWr1zXtnxKpL+kzS6/UkhGqZFM6ViOK/4jblbI3y0hHcd3
OVYkWI+/hs3yG1MqYfss65Xt2vK3v7zyPyeO8abxefCe/Z0EMil+yR+zbcdhf+1I2+MpurZQy+8/
vt/HRdj+6Tfxr3gokMXOFhbxDtij031ORn+Ss3PJ2uAxa1o8yXhzczv/kCJ7L+YRk0T/QEEC6bKd
YPb7qoX2mEE+R+3sz/cdCoeVCSBihjX1xxfwHz5bYZv/9ekqCzSe4zBtlyAffn26esBJY7s56l03
PQRN7MODC9y17rnpTFF8CfNnbuveJhyQ8ENjCGxuh7nFYjcUpcJSE21NdhsQsdgUBDbzowB0WmVS
UEX+fNNI6LETuU/wgoxtkCU3tbyYowGhIZjlBhhvvRY2Vo8StlgxI1DKkwrlqEy/ty1h1dG4t2Gh
ZK13KNjvEyKJ6EG3zzARfTF/qw2NEM72SFogvnZnNOt6IOVHQ5mF8/wlfSr/xrLgjvJGRl2OXAGl
EfLmaet19purGRe1g3yOfItFnpttwzK9DcterYR0D2mDJqVJ2nEzReT1GLV9DDOYrRCNOQbVKgWu
m9HjkhvMKLXs9jkbC6Mj4Kcp1QNHHT78aNwEEWzKqbmaxzzexC6OHD/DDFjP0Q/HTG5NYX4YsrpV
OnlDQbEdiKYcllG7zh1uDaPCQWBtfHP+0Fn4ledGjLMKxyHeibGhoZj4YHH8ssDwG26ObeqdtPla
1IkmEudt8vyHCRAnwyFCGcjdGczH2HS8bdW2HzI2yfMVyBdnFIpVQ7JAgJyotj5Mu3wwoznfemn4
lebZ1mv0omBhug0jOlz76XEy0fwArHskrvS+n92nYVhqrOFHVrDEkn0678Z04xjaYriTVnwDsuuo
ImOqRek/RpjNQgxAawCJkLIJEHdruiVW+Bs3GsI/cgH/qYP2H52P/4uj9u+f2b+cu/83Dtrl/PvH
id6s/tvhe/FLpvfyL/4c6u3/bqExEb7juq6lLNf+yzEr/N993yU0znEt13TYO/1HqLdwf3ddT0rO
Pt91bA7Cv56zhnR+J7rCtLCI4vawfE/9MyctFLNfzi5P2LbrYlC3pHItUzj2fzq7WqgKOiGiAtlf
HqVrQ7MljFe4eptX0yKKkhn0hMfGY6Htud5t3/UKqoJn4SmMZDNkGwTdZnrNeT6iwdQiAvsHJ8c7
KycaHKDDAV/EmoVK+uQhGVLnChRof3DrpJFgIqL8x5T1TfQsRvgDWeR2jyYK4A4gagokR6NCwShR
tf2jX2nbveStB8CdrE8yMnomo/GhCNB2rQfPzsezbIvZXjNAcBukQr3C0oRSlwnNkCO+8vHDtqww
4vJu4j3H86xLF5SXgsxNBxMQ5a1jv09R/aT5uDNLuBK4JOv+s5eaerX2jJfGVLRiIh1iUOmlGSUv
ljfp8iYokY1sib9SaGFsuvt9XDTppzFgmLkkcw7AJLIYd8EySSObBDig1itkD/682BaZePQJUwAk
8mnyIGPm5sA/TBvcnFFT+uLPbPglUvFvQ9aOw3NpAmm25UKE4MYS+Sun9a2ejrdC/F1PafHq9wtO
3UsMpDJDxdt4ToYprt48QgWz7zHDtOxqsJHzfR+8NmvRo09e8YUtwQFFYnkg5OHGcZ6Qo+YPU1av
/TnBtFZ4KoWlEmUAFvCaWcExR/kEbsXSxPPuGPCQcVhhohevuYpc+ToIUgBWdRGyr4FCLOCe0WSO
h8V47N4Qt9AQiJLORdd9y4a2/DDJz+SjYlkZrjIo/y5u7jr6FouoOwRjzY1zrkYDqw4henBrWKxo
BoGLv02UponaCZ1zuNe2YOXdO+HDgH4abkfkhs8huOtPw53zrzmsRXLgg4hxtDhDmd0EPdv+lWPI
mGW7LUnOVuiw1gN3CcESE6nx2pPwmWGJ1AANKuVWj8omMfrijELyAnEe51u0l52H1Y1d7cZlTYmc
alL+I/KKyX8ZYYGqB4kdgtfnG+X0jNXP6NP1aACgAt0mBrV2Cgst35CMU7MjdtTr90HgRPlJWwiA
vsVNz/rPrIuM3ILQjl4Ks4vdDwuJTXQiQKIAZoA+Yjzm7AOK85iH0xfhwoLZGRusYgZTFBppcCD5
q6l+JBhekutWWQh1pW9k7dFKqxxlnz3ZTzORkwV4SFV/N6ayfRUW8qrtrBeoyxr1YGd+ElhXZftp
Glv2k23fNHtJjpw+TJke2zMhaiylkkwTZVQ1uvRYGFfdoPepLwILjwjG7K3P/LK/KfRUDA9QeHR2
qGflxOe2x2yFboWJCldbO1mkxgVBZW2j3Pbmo/aDqH9TGQfX0bQqqOODl83si0HHf6I7i7KPfNHc
LpZas0La0xR5ctd3Yd0A1uj75FTwaPMryQwGca2s6Qgc6PWQJFsccehgZRFb3qsZZojmWM9EpB7R
Gxn4dXKRRwnSpzi+U6wk9GFGU/NWDYRynJKwIOG9Y1MlyaHt23LDdZ8zbEzjAkdpF3pojAeZw7jG
go4OdipHSy7gjBATY0KDuvW9YghOJstpa6WBf42cXUNVbdOAkd1DbZpIIiNYuw+kTJbGbZ8uuiQX
nT3T2TRGjOMEJEhtY8dTz05LVspuAiiIo6GVpXHVaLg9vFdcsNvRRitITNISGKO6KY8OmTcF+UW5
uNEYpZZOetBOXGqY2BhAv7fdVCGgsd2yrwOW2Vy37qaxJFpV74A9xfCmB9wtkxJb4U9zRyxY3AYa
EzegpeZepKXSTwVp681VgyKl28UM2HgFomleAgMhDGWntPKtwBtCDgjuHzjQfl2yYa/ClBdpZjrc
NqjrJjAcnnGfDe74kBmKzXARTQ4TzylOQf1NlkSGK5wqv0QtpINNPbvja4/QtVlDsI67qwCn4LPZ
CvWI26a6M6DCViACw9o/CeFhLpOqQI01xQtIK/cW2l5Qg4RiJmPIJWmJo/XA56jcnWsS/r7wfTnd
9+DUZnerB5eDG2Ur3reB1Vt0GeasZHSH2ST9X9Rkf7+Q+qUi+0dl2//BakuSRf3fVFtfRfxrF8xf
/6PUsn73GGP7ACDI+BZ/FE3DV9v96TeTakrZy688aZsupQ59a4HTJqKZlL8r6MXkXdO82VIq56+l
lvM7BRZpBCbpY47wnH+yp7Vs9Uup5UqU9DYlG7ka9M/Ud0sp9jddLVveCPgcE107nM42qI3tGKt0
nWOJulZBC9WBUGEQc9Z1kjnymk6Fo8c79Crxj8qVj5ilYLyIhf9uNtyRy8JnZjUqqGpheLGLUJ+b
2l65hibf3WzVVTBuQTX6l58/WuBIluNkV+g9/MvoYLfjf5wmcwivyX36QslR7ueZvCP8UyizZxso
WGVfeUP/Eo7MEn/+6ef/nzKWXGE2MLe2bhgA5farL4XYZajVqfiWZbnpvgzecM03f52QpnvyCxHA
EwiwIHBgtltTjk8RkdcbRoV0uSW6ioDIXxK0mktso9/w+mbG6tq5Z0wKelv24AgwGpZncpWqs+78
Y8sk9BCh8T27Pf63xm/3AUrrS2Syy4tEuveWPw1BTqeELm7PU1db+ye/rWIxpmJ4PbmIiQse57sZ
aAjVEtBEbYoMV9z3qbLjk5W7SO/ldOqPJScWuXcbMx7Gq4UJZUzqviskSS45etnIvmqsqtupHsvZ
hPi3qyL/ZPruc9lE0ZFJOUeYEQSPaH12Ffc6yCWEIWQeyMhgMla07oKxPXmpyReIyfpUkmWWgRA1
rP4DxPy29QK1UnyCa7vF4mtX/jsyV4vFUEhuCgptZKY/KP8OkGowNzgE3U/+VRjzaRgj64yqb296
WwyvpDdvaT8/09r5URKwMHG/x7z2EdtmsiCbiGMuIAAXrJK22gv7jYexYQ3GC9gaJQGuJiB6nUuk
Lbs1Z6a8Trt8Lzi7z9T5w6lHZ9XmzPki2O0gNip9MqLo1ZTTY5NrcmTKNjvidzuqOvhcRGYo9VuW
hFCK4ICDj0svURXFe9u7i61CnmNG0n0oHtwpJLshdk7T4l2dgCi0TnuxnXqdy26Pb2YREHnqpk8J
oDEPzhyKrT10DETdTlJRZOfaHo2D7EFBDL19+fnD8P1XOUH8a8JljVaw4esAOqRQSuEH6rBQPLo3
HX3/Q7UpinQ3fJHRkJzN5Uc5j/dt2eud3aAUqLASb9jeEXvSIz6b6+IbmPwAfWz4abOt5YuSv4MZ
h08FVIcZPZXc5JzcEGFVqFWEf67aJl106lPrB7Msj5BZK1yTjGAZZF+ihURVBOEB2Eg4EbE1rU22
WXOot1ZtPxUJOqmiUjtR1E/MEnHQ1WZ9tHhVSWgikAEchJwEszCUlNCwo8tIIVpTUpyKEIUZ/vtl
GlNRuiA9P7OBrEHsk+EZOQ2Sedv5JNqUVQfU9jVMBCxSZMww17UlYvKmUt/SMXvhWQdrB9UjF5V6
ZDaLpRAtFML6ed9jj8e9J4MrIWiSYhjEZk+qRDFTfxJBdAdu0dmiG59ZBDBwFvG0bvDbbVTPtGno
2WXnAGjiEZpWMhXR1fyoK0BFJnI6ZlhosTVqc9fgJosebWsTnd3ZxSPRl0SsSrmrgfRJG5YDhO9w
3gttYkPwWYu0C8to8VR5kG5rbFbr3gWpOZNKy/xt4TOxeKEKGW+NuA/wCxUYNKHwDKCcLbCG4MHK
ty7Bj2Vo1uJJ4K1lzlKuMTqiY5O8IhKPo6CKejxgObvmCe56kvg7j5wrFkRuuTcjXW5U7vKfxzA+
t/GxbCsQyQWgtaxjT+BWkhyIKfTXhczIDMqCQyqcH6Nq/I2j+C/2RK5CprL3HhNHvrMYjkNehKUI
TdQaux8b+V1ZiV1ho35MW67PREMVjTFGq4hVN6iNKz6i9DCK+uiq4C6CMS5i4rykV73k3mKxY1lC
0tdtXzrDpgj2QcpoMU2BBkE4SGEthu+Ogx1FK+mcdsUEz2es52GbWvlDX9L86osVVS5Il/5hhk2J
t/iaiJ8A8AkYK0BBazNOCMx2MAKkPUmHQJ1XvcT8nzYGozywL7ZOX1CrxpusxJthA8aN8/GmSTO1
C+IRyMfEaG+kRl/VvQeTrrdw3KRvYQPOLJoZ3RUAbiIyRVdzl7+nebwYOhbtO4wv2WRIMtWEGwx7
IlrR/ofO5nO1JJ8QxrKO03HDsh3nTmrPx9KyHiiYESx2LnvlquGD6k52MF5FRfANQBhHpUP+9Srh
dhTkJBSWkXhohbN3PTTM3sjCaZxBePFeGztPv3us9IGuxPeEHrYrxwnvp5QHcQjRm2CRmGZ1Myxa
RiHi+zzmJpW6+pyiC1g3rGUcEqGLwgtgEoXXMLUOIUGwK75qx5jtNw5AolfM6smqlxC3JbJ+YtEo
QMWzvlEbK2/oQPQIrDd3OMJxvg8qxa5DJKKDl31DdA0ZG9NtNZDOwTfkrEdRHInWuUfnCggpsNK1
Vtq8UjXZZpVq98MA5hrCAbmO0HDyFD0couGbxK0/S1eKjTWAa1cfpLhbq8pt+30R21euZoTPu8Kn
Bs/EHuV+kBkDFCu9qsfqPoVtjpl7JIShxxHYV2AWOmd4xP9GYIx0u62DRfvZDnsYl8nGiPJPsxs1
qLEiZ2EM3MJWvQ9Hpba2BJIRCxfzbfSicp9Ih0g1f1WSBrCDKQB9u7KOnSlcNKXkvCZh/q13Y7lL
8htkA0T3aPOa/W+6mX1mrgTGpTdJBlK0mWErf5CtUexyEwsNcVHFfh4Q0RMhexWKDr9CjVe/cT9q
PH2k/MwrOqrpnPsY1XOSX30v3ooMpxGSyvt8WIqxj3wkZzE21UccVqQ9BtUjbvYr13C/wwbBIlE4
BToWkmC873YVsm/HyhG4M0tXB1OxP+I+NlVE7NKAF66jesOQxz5BJndGorHgufWTTrtbpvvzTiaE
N6WmfKqINiYMZqRV4taAwAb7gT8hLES6tE2TL8BLt02usJfaQ7XPuddt4GR+YZ+JdyLOV6bfe9cl
HJWePDMACTNgEJd+TopyZHwfflR4SBcROlqqnpGfh03g2E43VD/oYmzz1sJafjcn2H/n2el3k+ft
kwqQXdQTM6QsOnfIXmxBYhIvZ3LAQE3C6EY3bMvisUvJYetwe3lesUnN6axICia5gaN8auZ3XBxP
Yy7oplOb6MY43akB1LMyyjsVWN4lKYxF7gyaJx8e8sAk4TJQ72UucKBgkQE0gds4h1fdTzZyyFKS
XwlqbMShojTSBsyZu5HOYwuH+Mw3+mA0PYB6JLN1JO6aOn5WINpXRvBWtdz/y2hqVwgvnVqJw5hW
b+nYbIYJcQoVtrcacDnnpYXCjHoG99BJdfEDIVEIk0ifxEO65M6CQhxI3i0k8cdl0UdEI3hwg5a+
FfIzqENciX5JTmwMWUfCi6UOZZdv1LPcW3VxRCfxLuaG2hg/rgs4JGiS8E4kWIniIRsuLhoTMVB5
mHbFTDGkY58H1OD2VcnM+EB8nNW1uzDhSZdz5m5dk3uP1V+Gkb7FCaenmMP3TufxbWBUt5w98ibQ
3XUZkptUBR2O4Vp9RZPtHyvS+tZGou6CxtPrgV26i51sVSXdY+1zbWq+AGRTz86dVRN9YnjcQzod
XhbPSezhf6W62GDxuG91dMlxUsxl5BxtnGmGvBtCbKi6nXZs+jkLmm+FlYk7M990IujuPB18JtJF
xjViSpn0O9MWYlaiY5uU2K50VWLJZ/+O2OUpi4uzTPMrg7ZpazVgJyIvvldpqrceIuxt6sbxVkkE
P8QgHZrIIGCp55fQM7gdjKQBIRO8xoC0D8yamqIoPmYNWswKbDLbUt5ekmZURBjiognjQv9qB3U7
VE1DU0JkelOhZefJ7DPVvOdGl50Me9tC0Tr5qENLWqO11MSJE0JLZh0Sjo3DGHmM8ulaBmOydWeX
gC80VVaVHnWX+2c4zeS+MKSKK5q4XO+pCp5jb74Y2H7WRkNzUBjdS+tCbIpKXrBZ3Y9lCqbSdYh9
71tgxYFdbREk9i567bHNbQ6+7Kqe59upS4nDKO7jljlt1A5EnHEaaiBzTLPmJ7af02fo3GK5WKeI
qz4SH5VhuBQLbYnT0kxD8m0I3tMTk0hUkYCAPZIcPM8ZoRdXlyTUzVMQMRCbZNG+1RCJ4BmIS4we
atWbGNIamtbrifYK9cy0CcfsB4yy/kAJ4FxHvetcJz9/dHMJaNmhrLGmV+1ZRG8uPyZSy9bSIMyH
Zne6jooZVQV8hpVazya21IbNBlz1Krlj2QcGRt7zQcOCEq6ggXEBgefFcJqSmjDW4Zm4332FLr9s
wSv3XV7djPZbUwbJjg4XEZ7BQtSNA3Aci/Q6SX+w8KUrc4Z3XcIrCK1934jHJCa/IiXcUQfrskwx
t6D5WjV1dx0mBSsaW6KMTdCcuZX74pi4402M55I9TFbNzplFM9ez7nYRNUKdEbLc9ihs+BokffxC
gXHRWZTvnCF4jNMeRsEQpNtJ2Ux6t6Kr7LtYUsYAzVz5diqPvP408FOydTvIsQPKnWaap81Qkmsr
x52TimTTlO5R4GIWbn/SxXQZIYqtHIkHv0HQ1dpJeZBZhp0mD1rGpGvTIxqSd5lIi9y58tTEJnkG
UI2rPRWChNEcT1op7LUPd/DQavVSZ9ONC+24UiZ+Udk8DUv21Wh2GytS35j4yHsT2CvBGe3JS/Va
1gh69KTjLcDQCTEMsj/O6oLz6xmY97gCT1zrnedNFY1vz9a7/ai4XZ+7OWB9A/3LDl+9gsvHtMnG
NOwWnu+dE1+ctjrXaJRyDBlQZGOssEO5zqdhV0U4L1o7sLYLaQB5El/xBBtOF8ZnbbNhKqz2rUlv
UkA1qF7rfUx+9AY/YrHzsMNGuLrOIgXwBgRoF4mZoSRxqaFf+vQ1wJuEq9LNWBjIN6mHjdxC9Yyt
BTUStwyk18beJHBh3QvznUWzuKoDXYAvAyY61DhV0tBvIMUOybF3mPMXU74bAVOeCd8G/MiVyLr5
sxW2e+cHHnmHoPmcnnSfWh2tcLzu0cOxS1lsxa15RsO38ev0iTo+4sqBn0XiuXPsevdaCz8/Bg2o
jTYTw1YxivIIEl9lwA4a16o3c3/fZ8NwN7oFuWcDvVZQ24vBHrNKrnjwaw1s0qMMzRe0fxSBCkgw
EHOTG0IUWqTFLIaInt1ZejOV5mtWld0RQbJGs0drExXtjmcE0B2XG80eyoR2ds+wUN8qMtwOMdJX
ggYffKsldPK7HfNX64oD16vIw+hxrcjEIttVQoD0lNwZgs8XHV1CcDFpA+PJi0Lua438kYjobfa4
Z5fvbbyUFqIZNsl7lfT8fvHHDlnwJAIH+3+J32V6tUVwpf3mXubjCSYNebIVuIuEgI55+vA6fYYf
fwxTHh6X1LiKNbqJ2V64/UFirIvQrzBgeVfkHZ3TXNWHEq1fEkbiqu/9EWR+NbFZSwFRaudo+MJG
92qACuedvcrV/FqMxEAoM6RpJOsQ5Fbv3qVzfOvkF00ywK5tKOzmgBFQPFEqOKAdcefYO/AUnNBj
/a2yWEuy29TbZGZ+V4c9gjh9GhrlrtaTTO6H1jpTmCKKDsYTMbqQ5/vhWKfmE98QQ34vJ/z1rtU9
AVLo19IRZD8dslhB/52Tu2LyiKoPIlysZvEwBShlccNQjj74ymEQuGYXVBJzh/4T91GyEpYH3YOx
Gppv3SR3Y1lfLd/OoMy/cTV92dA6e9JhNHUY6l9rbWquHCvp8dB2T31PdCDrjgqDXaDEiCYVuXAA
oZF354cLizwJvdvYm+4npXdZHz5DkFpcQGR1FdklTMsfRFYv70DzDhL8IUvLrR6nWx+ZfGRZ1bkk
OyJ0bVBPLHhXwzieY/q42hMQDZJ64zHnk32OQP7LIv5pYwUNGbKd+RUMFiIdd0AOxgi1r2dIim1x
sOAq7mgaxMo220tXtycncvdmT3Rf8TE19jduCXvVuvBhrOZ+GJ2HfCQ3EosVpW3T3oSqbVjO1vDB
Vepcl9iSFAauLqK2FuGdObm3DCkughnmOldGfVQj66wmFgh/YM3jK2eNWqh8Q+P9EkSqu3ZBpa6n
SlhPjt23a4PsuT73y2uWLM/KDChkTE3ecd2Hu3IJ5ioh0OVJ9jzzoKTRIPjJAQRcglRf+kE+BQ4R
LqRYkFzlTBWrK7jsXTodCBM6+eGrJrEky+vqPPkoJLkrJqW6muKPzKytG9sgQTwev8+FGR/cJrif
KV0IpDkh3b1ufdbF0EstKVA2UtT4jaPXSCHu/RpdpdWU+1j29yPjXGNBBo3LbMhf8rqV8dhkCDID
fTAVKtpKvMmKYzX040ejZLpctM+9paEaLC2MxzAiCDGuUc4GnbgXnXzDLZWv5JReXN+mhVxS5JFX
67Mu0bBaBVCDyvIe9Eyp3DAcI+u+ppoDB+x6zgFo1GvuHWtlZ+ti7u7zREGUnZJ1OpD5g0tmy9fh
wIph2oVhcZksMORTeAcslUDtrKBoaKoLOVnGasoYC0QaUhyD9zbrwGyQ4eEZ6Cu4JGq+aauJfCVS
TOwHjUR2haz/bR5vUZIgLFPcefozuDaGdl9h2p+IWL8W6lVrUmojwb/rSEUvcwZUsPqqjrw50n4R
Qa4SpK8rN892dluzfYPpu6c//zTt+6pGoMqVBnyEMGheP1iOidfpCtIe8ZygmE+e0s76cDzzMAPC
nAfxw1qwAYN8YCC7DflAEilMCIjTW1HLp9wczVVhV8ynWU60gIEs4O7bEWGddkC4ExvelS4SiKH+
JLCQvphS1/meLIpY9L2x7TwEpsFRSCqTq0mzTA0p6QF2EgN9VY2E1RLggkL6GS3iC1j72hvYhrsW
+XnDO+Sr2MveYxXUG3TDwD2gLJwS78VKv6na61aNE4EahpRvZ+Vlkpyt6RI0HqQ5YYnx9G4KaNgI
8LX9GbKBESHNSqIaAidVdNXC62grZkhw+69d4AJhp5hGyvq+NYPbuUI3x1m/CVPxtCRkDc2TFsNw
DiRT7zIpt4PaBG5AyI/yP73Ye5m85IC3/ymoTUTl6aFPE/iw3OnwIp910pzDruCOMxE/EVnGQ0N0
hYGDlW8V+3rQo+ms75PJhU3IPHMtGMNazK4FceBgSLP7Au1GHqb+ngTDGnclMVxudzW3w6mtsGwA
3Xf2YD3OTlI+izmimGiCm6YODy3jChJZOBpY/F73Eg7U3H42pn/bJ/lRjNaz0YZXieHfTTgSyEOW
3CMUhpfkEPaMRWLDK3cQo25n8Nmp7RaHYCZbYMTL7Skouz3WAGXJN9CTD32WElPjlZyVpDx46Y0E
XEJfZjrr0SnePa8/zuw1VhXRaPhVCKkfw+5ugLOGp+QBxBTxj84ZChqRA3RdeewQ1GqPT3GntggC
xTruUALKtMN5PQzHvjUW/fdxaJxim7ZDuss1F6zK0S9xcucMjwjrWQ2kE64Mp7xPMonnG6AvJnR2
4jhKZgeTiyo3QE1QElikvGodnuHfHxLD2uQLS1S6mvCSgOyXockeGGjdz5HY6qgA0rvc/fuYNMne
fKi98LNOllggso8RRb0UCscQb5gkpBmnUdA0B6UzsbFZph7HvNm6BYZqEWkTD0S7T5LizfGo8ZIS
ic043+QpF0S1RE6GDgt7WI4s/7JTCbVKyO+dsJp9aXT5tna8DznztQL6c+QuspnV6K/MKe23ffs8
6GXQHgHTheeASI/uPiGjgeTZlZbrrIuZu1csDOxx/pyd4uC7G10ZG53DJk0zcdP38ok5ZDeA1UtM
p7udfXYXUBTpl5kOEJiEdjYHqRcvFKl8hOPpJzjE4nEAECqOPuKbOzPYgX/96Iq8OwJ0hBracWmG
ROTQCMie6LnYDcAkccWnMv4hB1KogMKsvWYUFw1aayaxZdvTaG4znRzVxJ1QRqq5j0TwUqDsfR5I
RjdTBi4JT6AJxUBRnL81maUOGbGx+yEzCcUtCDiMk+w181FW2FVKJA7rhzOxSlXfjKf2VvgxjHjQ
HmuFQmKTiYZGhsXASkLbX3dtB7DbZI6sLfYnAxawVZUPMEuMu0FDj1F18RRV2E40MR/7WNvUqqq9
GufkynIptKqZSM6AiDLmDNimyimDgkJfycOd+LhNFBJ+ch1A18LGPmkG7uhce1YM96iQwNaadPlh
l/9IdHjvTD8J/eq2M5ivuT5yVh2wzXGLsqVRtbr9jKlAt/b4jmWTQSkWkwVYwkVsLE+58/aSloUh
RnjD7pwnophx5jlg/sQvLnWUHNhTVrBumIq1fnXmNn8W/Syxj9TM1z3Bt5M8s4OZEFtEvM6qbz39
PHjAA9uRlVeL56IxmXDmVRZcqA3C7ZwMLnKZMQH9nV5ML6MSnHV1JwwOxBbINtvi+iwchnGZZilu
YXTfqOFTTEFzLfNIkhLMI2tZj+e2C44Z6qEr6E9bYUuqQ8/gWYrshZRB+Eq+O21Zsn1G0r/0nd3t
zblN9qWsbyf0UexH+YFDh/Y6sVcyzADTRH1IIcLsX2aefXKJKoBv6l5aRZBD5OFkzCioV9KZx0vr
2pS1MVg46Ni0t6QHe5I1HEYaY90a+cZ1IxpAKxG7ko1xX/UGH1lV7Gqf9KtowU8SLfZQVQJGlg+G
KsifCMxbaArDYiDaR4DGyN4iLWWAJ0WONGudtn7zqtzeuKL01zC2owviJ8zsBazqYR4H2hdjyxA+
Y3YBvmwab7EXQlOT07zuwuwR9LK/Tcfuovziho9luraKsNnQUSC2NPSSR1gD9zW998GGheLnwW4u
CDasBnA9qmy48Zitvyab4BlM3fuU8fUcATMh1ujkukIktWvsRrHNhBkhBms42KHH4JyKh5i4Ft03
MndfTsyEzYUkUFe4OiF+p9XwnQRe1WQRMFNOXreyAas69iV2bthu60fYFQ9Tb7Cote/QSja0Q8xD
bXdqSTtj15RJY1d3zntdM5hFHl5vy7i8V+jzVnVcHz16EHZWTBablF11A5A8R1rA+dyk3akSqB8K
16XE7hgGlsSywl+6sgS+Wb9ZuCvOAtE307Nq4asWSQUQGqnFvizVzU98WO24d7VjDrt5jqqdI7MH
Gz3GqYKBt8UQAtE4ndpDXZls5FmfRnFrb8TTZCCS0whUjriafoKX+rQYT2xon/HHQvozp/dmbuHW
Z4+tDg12G+NWGx4Ym7g/g6t87bOM0qnK96BijF0liYErsnFr5uE10nZ7NRsyBM8NMayM2b+gft2a
7o+4lUtrTWK6LNWugYF3SgoHIQsWya4YNzWG8u3ACGhluRUNXIlXmuEquadBSdgJ3op5A5fIInDG
WIOFzzaDmAXb2pqLgNHCxmg70GL/n7vz2I5cybLsv/QctSAMBmDQE9faqUVMsMhghEEDBg18fW1n
isr3qiqzc9oTXwyGIp2A4Ypz9ind+kBLOKzpnD7VzTv+/QIzwN5ZEKtrv1RLx2NHF9sWJBP4cCU7
jAXvL0pM6LBLphOXNmpg895e7LZncZYhCLSat6pg2tm6bFtUkW/60UyOYqyToxdXzAq+f51jtLK7
5NDmGC3H0RLblnoEXpRwj9aASCOp2D8P3ugsU0JOaWF5bEBG558UI7Uz+jVc8DjAwtHdOZ0xLH1W
WpKyX9sEYXTEBJvQlbj77tp5vGlKNVaa8h2qn22c09Qhymuys81kpQ3hgCXBBRPxGqv8hp/T5ggS
SYmt1UQ9CUe8lLbo/vIizRUVwJ5E5mkXOpCRQxNGPulB5o3vgBWZ6aE5yWPB+B3xc0x7KxkGHAy2
HwcSLMjVsPyOPjEMduhLtoXLdEnE8sWorcdsktjYbv8f0eO1xO4tqvEmKQBu7TAbrcYuudeVdZJd
INcBeGX6qHA1IhStapAgLk0Igpb8FLGNMuvprhaAjuHiAqftFrMy8HRG9T2pEfBhsuZpEGhWYI+/
eHLIqXdi3vwbgb/0WOZPxCc5MGRwKccGKxWyN1VNMW5WHr3xyHM+0He5W3/OrRpRhY4PbGN2ljE9
Wg5PISOcjrPD1CsZCb0RU/xQ1f52Hm/JepP8wHrN2Div/FseAMyDUj6DY9pwmP5ipOKw81ewQcQv
HIGEmhoe5poyXIaW/YXlklUZwZNmmdxhD1g6kcP4iI3DlJfXjt0Oh8K0ULmB8S/aZ16rsV4G7yH7
BHbVcbtRk3n2fOfLR1sOdjl9Hjv/9RbB5BufQ5NRTQXu9mZGojxk5WEccOF/ZMCv05H304uT3w5V
b54G91SNz4Bb0LmpsF1l3feIJtyXXvUSxpq7gP3UIs9hhwYEZVokvnVUd17UPSDM3SY+e0SXzQkj
KKJrbMzr5a5TJJK2eJdWWRju4sG6jsH8RrVrNt7PMUU9U7PMvwkN6iV+DXJb5jvMTchnsue82kV5
eu9QJS2cRr6YBhmJBY6G8cYaw95z8IcbAyvvj2Sz7bxueGst+TIE5iN6YDZfwaqNfpdFtau5cxjB
7Qvi4NIgOLdF8KEsdg6u4R/1CSXPS+PrQ14mfAeUrGs7oHuJvLccfsECZKXcCSP9vMwVbusUrZb0
WQCVPJSm8uoEtOTJ5K5dRfIpxCjkHVmPlKTM4353IxBmdGiFi7B+cnKCANJxTdgMJXGGTGvM9knn
vMAQxwOsnIVuHXc9dBNY7nPsD+0yfDR78TsZSV6quMt8dBvoeG4sHTYSmjCR2wjoR+jfoHgGYUjh
dCd7cBP4Vp+SHl1iXUYPKOsB2gXG0RPO3mHzw9vuEVHID8eSDt9Lwi3mmNMq0wxeyqFZ6Ypb/1sb
+m85lv4f1LH/31lDLQsV6/8uot3XH3/Q0H7/8b+IaKWDwROZKhJaSIIuZs+/+ZWE+A8TkanE9glb
zfFvOt2/amidAIEtkg2mTCJge+IgfG3K7iavtd3/MHGLSj8wXXnzLPn/jlvpWyFbZpMqi/3X//0/
N6MU9hqfNjIwb18Bitw/KGjn0S2hpKoZzVh8jzeUscuosMHPrDtD2f7qHEbbbd2dXRT7SGyYnM6O
XS1j36sp6Ydz0zRsa0l+ZgqCMoedXNRKOKRAaeiXTkIyDCtmxTlvGZ9mXz+ZPC1AvEruUj9YeTfX
d1GTUPAP7///YHh1ePOqP3xjCJARqfh4bk0HsZPzx28sM/G0pznzqUBEZDBGdnNtqaHWbRbWNOtD
t2u7mdmg081HF9ndWZXjxDPXUS/CgkyryvpgeMyrIqsj2z6KLHZR2WNbh4wpS5akXpyRh+571pas
h3zl4ivd2DxnNuJWr5iK02EIQXn3db6v5SoDJr0qjLG+IyOjnSU0nLFbxaxBodjXw0bYM0dHyHH4
L94J67+9EzziLUfYFvIkIW3P++M70UpZlgiVrNWQab1hO41mjNRyOpgJ8g+6gA0axWrpJ2N9xaqw
L+QxR/3gzSypzVwSl414YNlnY79BD5auzSqWtLec9P/8R/YnjzLXIi5l3xOWkK7ADC3/ZJwDL0mo
gxIsBURkAHiLw0sp2we2VfCHR+vJ8fxTBbPx0ARs8FmRDgudT6+JHfT7wiVIpNK2s8bc766zgNFK
wvOTouIQyOwprpBwROOk/sUX/W2c/sN15qLz5EZEnB6wBwn+dAOhM/KiACbLimdSk5Y/0TKKNTOa
fieJZiNfB6YelwyaYiIS7IpPHaFtX4aEktS2J97TvF1kUz2uOiQXXTOMB2KWD5FsI0btMESYUu9b
wo/629M67t33JjOffbcvnrx+uPCggwwhjarGpROsMy+Yj1lvQFIIs+YaefFWRkG3xz2tV0XiGGAh
FXW4n13+7R+ei1nADCzLc3jKiz9J8eMaIi5Xvr2yW5JwWc4/iTFBT6WPrL+7g928MIV1F10NjVqp
mfdhVihh3UzsDCe6QCJctcw49ugqxko91f4wnQMHYHtRPMANwZb/9+P5fzgeLPyefzweXGkKFlQS
372HkYHj/R+dA25r5W08cEhJPJcr0nDLlRneAlAwCq1gs5VbJ3SqRVkaV6gSPNh77MVuXXZEWEX5
hXoM0XJhHH3lOH9xoPyv7nfbvp1Nf7ympDAdSfyB5QpcDX+6pirCx1s/lu5q9AyxHiuEcixZ6ZS1
weQqoTgYTkUS5Tvtp6Q2JH2y9zAtpHxp53ggfF5Bh9mNfeCvG6Mq1xDZ6TPz8tIAB6riuXv1Z6qK
wfX1sWHtUgTQPrqCgIqiKiHOzPIkUmEd7SQDnVI0Z95JQlEry2fE0Q9b7OjpEUbiFOiTMEyo8W5Q
7ouxfANq94BXrSTqsVmZnM9HiPcsFFEz3etO/7Z6aT9LU9JkU48pRxxZouLDpBE3ONBh/qnu4ARX
SCkjgC2r2g8VcJOqoWNIACEM6XtGrOC9g5WQJxWdAQvEhzYnVNBMrY8BDgtdmSsh7gJDQvTwu/SB
B8QEcK3AT5q7qhwYSvfxShUN4p4xmpZBG8RvskqdxRhw7DjxeMaAam/R1d7nI+haEhL0BpPmsOYf
oxFIJQTvCg1N79SLZN/VLMCjKW+3shRoDIPxHk0ieVgKRLhLsjCG+BZlusk2O2psvUb2d2ay6jIc
L6Pj90edaA5O13l3HcDVzO/XVh43BMtApPHDhDt62s7a7TZklezLsRcPJmIwjry7fgSZ7CEHio2w
fdUWxLYsbcJLh8KiI0zIHO2Nr2iSWjANPKnqgkGEwSSGBvJUjgBBcSEchw7ZHmy3+DD0gUFQmM0u
lGvoQ+G78hoBzyTNUVllVjpTq9rmztHwwtDZta8uuM8c7vxbPYqlGSjn2XUN9zgb9Q87Gc0VqMsC
J6CRH/wsvWLN0Yg3Nam/tao2jywcy5OL6nMNDeLIoHrYxehGISeZJ931X5PdPNLqOu8K+oxvd9ah
yGK+Bhx1BMISmqElX3oubxPbufAfZWysGQ6w3B9w8R7cqROXNlU8XlW3J+GFoXefvcEpYmBQQKnv
8TbAwy76xwrF1LayWwM+NPFqqM3oc9PERPjiyjO+PzgS3T1Z8NGpwBZ1T4vtnmcdr6LERlI9mC8E
YxbnjBYYUfEjyGzyTxEmmtp2r23RlBedftrhl6x0fB5uN7bttt02alnrZZYzbcHzx8tgsMsdKE55
cAblLMeC7ewtiOqfH3//7YTxUTCYpoeP3g+kRaX0x+MPgZwZxpYkwsk+MSD3HgTCMZZhAhjdSLiS
vy5tBw0lmH/a+/Tse/19FhH3O4+mufF0y7SovBPelDx5MzewOXPUVMF0amaWoP38aHqtQPE5Nf/q
OfPng/v2ldvStzHyw1Px/1zXVdBv1O1ZvCJFh2DpWu1zN7HXYWQ/UBaM106g5glqUg6aeShvt3nM
zwPeum6HzRRPEHkQKQAXbCoGEZ46JpP9DGGwW8+I6rdtPBF32uutAbkVPPeokToLpNS5Xv/znwHv
95/PeXAvHgNqn9LMBMb153NeOHC4TeQs64H58joMBhrSWrxGGEKeAubaOiH90g37ARKG8RLRZOzI
I3wqUHE/jiphPtIguEEdeBhC1LK6+ZWw+CnbLNunvqtOA0qkFZAi2sqc/ArZWf0Go3O1cAaHUBo0
DI7ZodkuplNi1d3FVNW2ibV9KK340lUeS0EE+v2IVrllRXIw1PDYSpIgnClaVWKaYGdxC1mwVp2Q
cY1f4N1JAIPi0yxaSLHB6HQPlGfNnQ+qyJrIN6rnGDcSAdbI0WJ9YpnD5/S78nNzm6nCO3fzRxK6
gEYGbTfHNvVDVgTrnt0wf8WOxYFLwzkMTgg0pFEHgdkA/u7fXgI/D/bKZ3d3+5TV5d1K2N6tKE8O
jclTYGwqdNEoPgCmL22nuS1iHQZzBhsHI8Zx2jHvzDS6/TluPofJgS2ce8Q0dYRwQFFbul1HCBaO
cIZxNkY58VzxOLytTk9kCpTXJt1zt0AOD9lkzszwljLgYWWgAVjntr10I2s42dG9g4TvGI+4+XKC
szq0fWejyYszpDqcW+TZ6nI8tv23W+iroCPcZlEszjqIIyYHaSPOYyniNeUDyGMY5wSt92fGu+a1
cap5i5CTvX7qfSbTXJ0rs3+ehJE8pG7PeDYD3iLnfuWU1niePLTU1jT9ABrhPhjiZ8faRASzcT8R
dfSsBv+I1gFNRSGrbdmz0w/sxl4m7WQfWsT5LGedeclVfg+P3l8UA5zhRJXWOjN0cYhYRsBO4WoN
m58W7D+cyu+ps4vivN/zpkYPRtuX2CyDh6GkK3OEezJz4wurVb3DoeAyUs1+tQyI+S4NVkyR/clK
0V2LZL6YTLN+WPwpcgKzrW6tYjdVRI2O6qaWdY788806Cc46g/BSRjzBLR1cRsvsd2RtY5ystz06
3GWQxM0G4dhz2y+ZhRVbF7cJKCFSbeJBrQTy8j5yt0On9pWAkC2ITzqgvT2Ntm5oJCGjdqp7TQLG
/wHRQ6ZT7GTlJNeJlcAqEckPjiEQPUX+hP1HboNSPqYtRFRoStib+7K759YoJ1sh4tOXvmSzXU6N
PKp+uj0U6x1EEealhfkc+jn7a/Q/xwGx49LtdbqY3E3aQoAg2ecVT0B38NnOebXyFgWYSlJWlmVo
i1XRSaBm9W3rquf7kBidmsGp68bpyewrsQhtwtttMnGyTKmdGvUTXlB4Zi0Tdj8qjoKYlLQLEwTP
AQFKGN2B/QvkAwhQ0TUi9Z+a+95iScI6J1gmQ/WjRlVXTPZPMqzcncwGfedlc8+Tj+SMpp4n+G4E
pbddAKlUMtH+fiki8Ttt3Z89jRUrA0Q/iLMWdA9gD5r4I/XBUi6tmruDtpf/y97keupOFGhvzKOB
w3oJRybCK7Z/JXIWF6sfJiY0qC1CE8/HLpMVBDLM40xcW9btkGSDm83CNevvINg4bRkh1WECUoe9
8xySHY7xHsHHGIACDRu0Q8gwM30wyRvlDyFfWXV6+O2FdoyVlATUwrARcbKfJXbJ2hK9lO/ifAXO
o6CFlrDuHHdnG3N9h5+NzNF+JH31ZmvUZXAZct7yZMzubWTutcIlwyFk33t2s5+N7FWUOS5Kahes
laVcxa0qTsiNcxJl8f7C0kiWeezySO4lAEJPG1eS/3QlKhRTk3xKku5qDFZ1oCoAnzkOJ1nkbChd
uz3pliwar3kIyRDdI+yGCBUjqu2aAtZvZ88sR+DHdBOSwtpdDqA9HiImm/rxxoU62LGVrohJfXbZ
6j5UVcNEXTkvfL1v9RQ/g28cDhVuJIJ8qOYZJWebLAmwnYlGwk4X+QFVbAh6FxOKxsf20KeWyVS6
P5GU+pFb1EUO0rB7UuOhd6ljVRnq+P2RDSJqCYI0XAYWSdIwoZzT90deXzE1r/w95dmHwCm+CY0O
IS26nOQEZeM9r6tpO7gl0XZ2jboB6UQMDNVRVX1VgDZwu5JXnGadeQ5yYZ515wEuyOJ10FkEfQK5
QAhn9qit+cYOtq1uUTBo39xdrZpqDyPo0e20e6Y6UTsxdJ9T61lnsvlMZ0ZADoP8zIM5O/dTmO2j
kZu+M/rjPJfDUaV+sK97b9824f3QYK1qVHOdSywiptLbNnMRszb9X1/GOQtP359LyV1dZ2YkFn2K
dyEh33LBbojDJw03zJ/0nR049bIEiWYYyUuk8auEvUkh2mfVklA27zJln5nq7mOEpZSBo3WIs+n2
9wt9R6vjrBvI4whFRbLFgO+dVAnqYwyJIxprlh/eiMGEkDY4IlHdn6VdvfXmzDDbrUNS1CaxGKrJ
2DIO6y5NM529xJ3OnRse42ZoTsn0SQaPhReQrGszSxKOYkOd+NcfMaIhWICnoYqEtSXX3LInP4dM
2r5fE3Q3npromTiK+WohxbjDzYbHKLiL3JB4OnRP53puD2rKxDYP6Escr2npLtEo+MPBkbO4NEQT
WZy956izrP3sljYmIhjK2eiYWyn6Yq1ZNuyihkDxIYjLi+0buyIy6p/pTRltdu5Dkg7pTuT+z1oZ
pKVOzgPDt2EnezKEA8fBvGZa8Zn4zF9BURsfXt8/hXGtvtgTCgYerN30WwthbRWH2t7mgnKViBuJ
3kylW1exHWJbIqdpeihHMs9piDRvZzpDi0JVPzaCgHkX9EnZNPaXYy1lSrAGj1XGntjDx3AEPhU5
rwk10SPMvOvQ1HtbNPEr/DkAzVM2PRFU8ou9CifSYP9GvSVw5yxoJbhMRLSDYoWQ1kSaMY5ftvRm
MMRoiS1tNls2M57h+LuAVZokUnUXTF6IRiFT5+JawRg0vEOdTCvbbwlMURbxwU7xoIVKdtPIuq+p
anod0kGNNsh2DUE4y6F6dqKuX4fooAMunkerJshXCGwVsi99TinlU1JyqLH4v4RJgUK4smHWFnBk
Yxae0RA/KK70Bce7vCNRQGwxDa1hZYWbPunFmbnmm9khmJvGZPpJLN+GPhZNfoEikqoh+jV6+jXg
Fs386A0vC6to/LXoCvoVLnuMHVbfwfMN6Flzq3jKg0RjwLuZHkYyP1qq8HjCGjJJ9dW5LgOlyPrt
1fJeEEfznlBkLwW0mgMRH2+FLY3tMFbBfoI4cyaDM8WvXJrP9OTZwvGb9FftPBuioTshjO1gjs1z
28n2beYsvoGAS7aPCVKcJPf2ueGBqeAbW8OcQtFGxBgaC/PEw6jeD3T/yPn87KRS+qPeoUSYPQTK
k8u8Ayud/xD7kbVE/e6+pGzoMRfWyYeQ4UNdOajRbT09wi0mcJt5GVjyU+Al6FFyFyslCpGfwgt+
Yoj39n0ViFVe+Dg6irJ6VgCAVkIm7j1yQEHLU5LYJVNnm1apOEpZPWRGhHEwtMlUUHo4aYp34IFx
TYCfUXMDuj2xziXj99kuVhWGzqXbsmCtFCaHxgyyN+GTfGaq1vrhCvc9EV35UyrnPKOg/p3RtwQT
ilJGjgvLeSnDqENXSnZiiip6MWL8dHxh/fYdMjZtryATVIVno3OfvDJzP6IWE4sbjyPtCpMx4F/d
ax/w0BepYgKDbIPkJmZAVheOj7rQPclZpnffBh4zOKcs7kwVQ9BUk3UxmhgTGyN4epG4PMMjTHba
SIxjYtJAsGIRByeSxSGNlbnHsdoerUkQA5A36yjKTHJ8pmYzIv2tvNZYFIKRTjJk/QqfxXQTK5ur
PC4Ry0S4sK22wzVfVTDd3RY+iD29UBtSEDtPVgghuce8fyKFFY/jAPcQ40p4is1yOxK3uTCxI2GD
8Lt+myfJL06XAgoGkh0ItOPejMtfQ4ZVyFe1v5xjjRIVoik+iSaiismvvW+1Wy9h1VErwEFxkq5H
Am23bYeUpwmC9kKaNOaclEiRKkyyreyKnwi/u40KccFXGPKWYeEF63L0yATucafY7n2eHmGXlneD
xRmhYowmtdtkfA74nOGYp2Lq9SpItd7btvhRIx7e+bbx2OPvPP3XC93mtGnGm+P077/ReAMFo9f0
a92O4kTn9tcXwFni1AvIRHZu2puK/LOTeXfjlJ7K25/8/uj7xbML/o7XDCezojBQqHoavOCDT4jS
Kje1c/p+0eC7WmMODzLRjzFfKwZQ+7UkO76j/nHsU/P3Fxka7JCEe5hhlJ8a8ElrWw3BIjXdbWca
zh6/DRmNga/3HQSey/dLlAUvCZ4ZRNYIybzKP32/qD6PN70FusIq0vpoWuVRplBFWx1jYcU5dKoL
wuNifnjrPM6z4whTLkw49Gc13JCct1e4/gxlsfHfrM8J6YAEHzSCHvSm/rG5AUEij0jyG59j26BP
Qti592GJ3NtlxETM6O9mxH4t3+31+1dRr4c7WVDhM0PVm+/PhR65mF3Cz96YjID8rqS6lNG+CjOy
HP1bYmlw+zw/fnSPjBahRKHTUkKetUgkMJK6nBeyEN4+YeXYJvXJNcuInKIgew48bIPtNN0xPMmf
c6f8IGzHO3//XuLxlLQstzl+/2YYGIQM01jvgQ0aB52V1SJgVX/NgptTw53PEh3f9fsl0wO9NlGu
AOs6Hva3PyaHdmYmGzyljfde12Z3HRKju35/1Nn5psEqwMaB4Q+V4JAsjZ7ZjLKkvW2JQrw3U9+7
D6X1DO08AEdN3qXRVhcLBd5SRlayH4eqOBDb2QIIkRR0RShwSjL6MrsMJ3JhPjZw8laOlduXjOZ2
X0FW2N10vHdEJrNyolx5s1rj3uvd4bfp5RDMbNivbGNQ7KBAAB4ZbfDD1yc7D+AjcEIt1VA/ltpz
343g6uL35v6j8cJtXK8H2yKdPindjSYxatGUEGmWUcvtp1BWLgtQFGtmrSwZKWlCwqNWhu3pTTpN
XwbjpA1BBuM1i7NfPDTqJSRgMkymMYIyd3vR3iCXwSijI6EhIZykQzOA2NXc5l7X24iNimZdu5gc
MWpcxv6rmcz6zA7U3tljsPYrF+Y+xrvX1AP+U/OTP3WwbG8hZIcJ2e1DJBL7yc7i5fefGuco2Lay
e/bM0lx63kwgY2RsybgmczyL9oy70cFNxwC5//nb0pqWqAi72ryWZJHzrVEvk9DFrCkecPgSs+pv
e973+5y5+X3qw2RUYdcdvj/3l9/QGfL/AI+RLN4kkmMkQsN+NpFwS6ThaX9NOrtYN6J+hJaNHZEF
QxOkr8bISqWAYrFx81htonY85C0giGF2PvO5fZG3BIOYeWBjb8zC3BMofW0UQUegGygoihLZNXbY
RAHZw8V4EFLuLcYXe2ysQ/iQi5jEMhU8VMXw3HIus0Io5TZCus25dSyceUN1lBJEDfZ/8pJf9ZC8
Nagf8ZjXB21Rwfj5hYnuRYgyXDEFhJlSYtezEswmvmzXmktB1PBe3Cp+wTyGnL82bfZtbFmAkZF3
iRNyK117XKhabrGgpccZJ0xoUkdFX/hcWQTEVNY9u04S6bG4E/SXFhaAouTdw/PvcxcvkqLeE7vy
NnZKrsD+OEvcjN8x4YKY35QtgdecjaL7bVUtHU4vNkjNI4IKCS6s8ua9kNEOK87CC4NLWDjvVgop
TE89eukrG/899gfjy2ngBBBpLPvJ+yRAD+FpBEpFhGja3eIzijyDEHe6FpOVVDVvHA/xLgHkeB2D
pIXeQmDmXJXJVTRcACoYEa0n+dPQx7+aQT8GTAg/MAFCqPaQxaeovkjICRaAV+MryzwYnIJQETm4
+jLRuyG/Cg8jRB7KG9mQ7Yg7J2uFta2NMjkaYCe3LuAuTvfSOmZlBNrLZujaRvM98QnWetb1pdB5
c2CnwCSTTJYaAfXSL19at0PWQM8JenXelsX0aSlQV5ZpB7D3t0GtcPyEWq3lOKE5ZymY32ZcPso1
ElGJ7cF5V8CW4eiy0UO57Dyt8qq9o4pC9RgW2ljkHYJ4J70EdbctkGUvZqK/c5Ff7epOpxmZfY1e
ZML7oNf9YebOtmu8V8ZDr3hFmGc4X6AH71NsYqM03iVaj0VYBu5iVDzpSrGyWV1F2D9aIwXiMUan
OGrOXm+daiXf6743zuT88HSb1rrAlVT1MRb+/meM2XCBqgZOerosMwcFGmk1QxMyb542cxJjqsxg
q/ReR84ArZjfk5XTypc2TykiWab1LZKyIv6Nb/XLGM2Kr4QnTSbUTwZuncdaurfgtefuVU0JwWXo
RI103ocIp9HIfeQxqfAxyZnk+HR7xEO7OiEgxCx5y9qiPTpOexgKbidvGN8knLUFE50zPGAMhzMR
7EWLpYb5x6MTdC9pnGEs79+FFVAJqK22sycukJdYNJfmZgEIVE20hAssPbTve8/acAWVoySFxuDx
m3n+DRulHuwBIxrNJxKOfFwiQXzGn3Y2+myTBuEWPsUjOvnfphNvURpeSZQlIY+Hk/LIDSaJCigC
F8+sWOt15Qc3A5O/TYJINPQCHEb+QXhMYY1x104MpJPOjJbVBO6zgcZiFCjU8T0irZwNnO31D0Qb
DwzC4lJcKp8CGtolk9v3zrQf6KrspY3IFak5XJcSgTlz4AWtX0fhHGFIsJKTO0RE6sDZMgPOPoSO
za6oPCAK3r2r2VhmqEtZGVjrUWF7i+PXzu1/dE71TsLPNcvzXWOyEh2n5qkKQc6Mgk1ssHUnVMl2
Pn/1s9nA3Qjb5Zgq6741MoIEy+oSZo8+iDqcvmZON2tay860fnfTwhnJHZQ37DLW0QUT1XntlTtM
yjA5qiWhT8Bw0G+qkEsnzGS0puN6RLUNLxBTUy7hKiCSxlfWxC/YllDiiw+zsay1aSJsHLHrg27p
L4gmYVLcqD6hfIvTWW6Zj20nyr40Hs1Tnte/mSDjNSUiA5XivCwbPa5EQx55ItXR9fMHt662zI+p
ACtE8q4b/ao0/pcsd0Hz6ODR25RVfAxNEFJG4hx6HqcojRZTEteLMd7YCdMGLxVPrI5SnF0zEdEz
gJsweM00rI9CHkatjlqlax3WP31wutjRB4g80FOaCr0WXAiskXxu1RT9fAP3kBPpTps48i9u8ZxH
1h3DOuM8xx264PiVa8Nf5HkFCFuO8S6M9M5NgJTC3ea5hCd9qKqFkuHJGCu96t1f6aBIPG7VemiR
A/uGhXSe8oORIaDbs8xnyPIhaD67NzcVNxCZa8PvuIRpNUO5y9PpTEr7O6A90+95ALVvBkQ/Ri44
x6BwRaMydyKy3yPVo7qTO2ZLGYlZxojHkPmoxwB+WTeFt7KD5DWYMbs06pcyuh+M4ysIfvg/fSyO
YlRbk3cBL9wMJdO4YdEmJgIY4/HEvROQ+jTHwUvapBe0SHrR9P2L7YUopiAEQUN4Ind1LW18gE6P
MARg67MW6EsmmphaEMhwm4lm3kWP+rUmR5e0WSa3p8JIFxYGgXzkmwszdMwMLzZ8+Qcp1T7GlYj4
7KuukBD0VJ8LvBLaAWzYVY9KkzYeYVW2imJeSgR1G3sMUfGP4VE7SHqnqMfWYGarkHClYd7bKC9W
mFkfQrB0C8NcJCQXb0qmvkgbijsAxO8F44JSYyrGvbezCvs+Tl0WQfOq6sPjeQ4t5pWaQqXV3d1g
i5/mnOwzEd+lFpM3F6XEQkOXXEAsXhtiZOEAsiBlb7FxxfAkff6jsPjBprOlazLfnLl5BKXyabI1
QBh+0QN267wy90kvp6Vk3EUoaENnktTdLgzLDWf0jaGefrqz8SVyMh2A3+hNn3sbm0J+OSc0/lYC
fqcVe6OwlixTjrptzqZtHMlifVSli5l8NImn+T3k1YgcjF45SOVnzVTNsRzKKrYXSdiYO1JgEZT9
CmuKUXvG023IT1PaZ9vSNjTxpuSRFHRoV/Rr2UO0q1OZ7UP3sRckbXeRemWF+ZIOzNkiFX1kONwt
REBVxnCZJoVMBXbAQjct0842PeY+YWSBE13dmXHHLAeGEbefqzLbK+BrWvsYhaUQOT+BeHxH206U
dviV3tp6KzHOns0wfmZsZiawVqsGU6xIGenPHnS2Rq5YgxAdGFoLvACrMo7e0jq/Dt5wijEheJN7
11rjXRARQyvbMmFapfTRHydN74EOnCnp334d9ZU+jjbGoGqonga3/hgoujam2zqa8quzjuWb1xCm
ZJnEHdojjHFRTN0xSaru2Ddg474/8iT2ed6xEcU211Y4i/CoCDc6MnYZM8oRBAWg7fIccAi1NVvT
CnSkqA19SBxbH/qb6nQw8ISPpoPD2dXWoWt8HKy3j75fCg+sQiqS34azy/MOX3LsAaCuo3rbts5D
lJ9t5dzWY1Z90aX0VxPAy8kP9S4t0/xpmsgk9djj9X30FuMT2qni05jzCvyEFQFHO5s9FuEYrfsT
xOh0BYQx5lyywFA1En/a3A+Y7hiD6hvjpe3z9qx/pd7crND/lj90j5uhNcxTH6ZQFaeYS82rn7Ng
Grelqx8N0/md23rekM7Kzg2uWWIxskyacjppRr67Mv7CqJLdTT7a+B4l9E31Q+ojBWwVzed6ItjM
abvnsZbgFORrGF2UEm8s8ek0xPTKtXOyrV//ydZ5LLeuLFn0ixABX8CU3pMiKfGIE4QsvCt4fH0v
6L3onvREIfLoSrwkUJWVuffavpa8x7HyIhuHkqM69lG3UkAi2kJ5BKr8dSLcK3VL8B65eX7MVtU4
oseup3jTTrgqACJKsuJJiP4Iu/bUmsYRjshHq4hXM6JYrP1DwzzZllW9NBNuWvQ6zOtkviHr74sF
al7n/S/80YbzzDClEcztVJuKJkOZwTS8KOD+liYWTy16sVO5r2Ha9umPEli7rLmOqIazvF9GwG7K
RF2HlbFTMueRBuJRbDCg/k62DFKY8Wshf2nj8i1XkIw01iU3kX9mgU6Hk5oCqUD9g52649zMNv9r
QDcYODvXhfHqFmAf6uhYCmUVhO6FMdVXhnfQ8wN+U3EeDWdPyOIxyJ1H4lnfQpSkDBSbSgS/WQRf
3O3Saw1yRyF/YJYUCCbTrP9iyLapcu/VBkJPmQm7jfsCd7O8RFr/kozqiQ8xojtU7xUl3bfxu1eb
lzajP1FWj1o1Xiw8aTmt5vFS5v6OzwBFnXnqTTA/OaKukdxkdvhPgvfe235897S93ZQ3Sk5nRlYY
VVOi/sY4dX3Heyt98KrJ9HZUTfWmOO+d41AuI1Qw/I8w1VYO+CjLzu5H6M13WwkZ2QESNZhHEsNT
+jblV/WdK8pFdtSbcTolvcX6PHUOuUJuNb1NRveczBlkQZMt6gfogKMaauNM1jyd+ckSP/auj4K3
aqjPef8O33YZZ9WlIm9m1nbNa61GZ3Qlq9SteQs9rnwrkfeJoqiXXEkluntkIuVqTN0FWLMBENgc
+J1Pxlk3M1WQRr1fijmnYtU0/1UuZ0bWmJEV00eP8q2Z0QVZy6lOjQuqgStBcp+R7aIxsr8SIKip
xNELVLjiEBEGWrppwGCo8DRnJkdB3xBkIHHHEsy2zHR9beLHtOyeplP5ghH5Yuu4oqYM0ty8V2n4
Xuge1utx0yvaPxMQIuet+qEqDc6VcifcFYmYp9yrriKrj22+CUPnKzJYEeMYzrHZaSihk++QkBQO
Pz7endpd+Vr9TAr3RVf8HxxarJ5Dd7DWgEh+RUggu05qvd81z8zvM4789QcUn5OoEF9r/ltQgJeO
7GuvJo9m+Bc5yokhGAIRdZhlg3l3DEYXZh3hXfd2Ej836L4nM89NTzpHIda2kC9Jl+16ghLLySKN
3m3Q3hCu/lYunZ3RTj489P6GimTTjv+FJisJ8z8QUgmY1tqAZza49bxqxn+BhBuAf73ocnBVBnp0
S0+VOTTnju4XIgRu2OlZAVFqxnorFZlTvzNXzfED4u8BbuWwv2gWg9Sic34HOq6jEfXzVIQ1Q5x7
4gCTUqM0WGijJPi9w6obUAI2TpbNUmJWOPkGaFKMt9GWxtKzs7lbhCfP9EjVrllCbJ3oDFfdo0n/
7FPr1nk2cYYeg92QLn5g70xjnEJZVZAmFTQGO4b5Z2QmljLrmw1hH1GCuNea1NoZjgNedFW8q0NL
XBYmPDgSIhAb14NEFOevmr4iL/4yDpiY6/EAdn1R6RTCtbMx8bh7dbZWuBUdmw5uF2463uGxX6sc
W2M7OGhpj4yrJR+7e4ZRdrFjhAAu3FyScL3cORfchktn4Xrxz9DTYYdwd7AKZddyvEIoeFbT8E3P
q0fMn7S1bktGCPwDXortbpvGPDpjd+04rNq1LBajhVSNym5V17HFxyYZghOfi+ItW4ooeFT5a+wz
9QQkWNCR666y7jm9GmQvZIg3GmGDYAavmxpYlTVuUTuLhpk+pd8oNPcIPMgJjdWIoM8/pCCUUFpw
dKyLN6VyucGq1hEfuEH1RHF5r7SfIjMOVs75oAlooOhER46udnbKu+8QEykvDmsa8Pd/cUUQZKsr
u6DTXgJUV03bE7koTlYIgVIi0kcFhDHpWbTxh0lqzyyyCy4++ty+Y38KHQG16kIXygzzYpb1th2Y
ldVDeKsd5z0Xb1lhfToV4bkFAylke1uQVzvRKq8u1ZinawSioLvhoEtsobqM8m8nrs62Is8tAR4z
N19A0A1mue8sMiM8ZgFbWqO7V9+235rBv6Pj9pI3rRrf8ukSBjkytL02N5DdEKvDpxD8Dj36307H
2mgyMJ25r7pw8TED47Eqok9GXpum6Avyg/Djuow3JqIzluOLS+PADZ2TZnM7Dbb7I+L2no/w/HB6
pqE5cNSiaqcVdGFET8dwbbC+FMHJzbs3+Cu5K96kxLOdhZRbMVFheX4vW5O5Ai7GCbagKlzr7jqw
xjlUwUvbtPdM2IiljSuo7l/u48Mgf3vbOXZ18hw9TFRZg83Sgg3YuPqnAqwgAKHLHL3e6HgaZiU9
u7los39N264HLoxYTd+plmwk8DV4qoCeQ16/SeSMS8tic7HEIY/cTddndJesVeO1b5ZR7CJFw4Ht
HiCK9TMR+bfYWZqKu5DyMfTiQmpOMPPL6i20uyur2cwfvIsYuhbuyuSDHOOtXcC9H/gE9My/RrX6
qYbA6XwiV/jTtF0agkPhC1j9AUk3I07STklGWmhtTTDwxvAFIvlpoSKY6WyPwcaPTpkWURWH6sNU
kmChwzcIDFaoJucuyQfl3RNvqud8KEZxQhX1mdSs4di4+oGbTHJSQ/vVI4Usr3jSXhQlxxsDcAV8
IgeWCQw3esk/EVT+jAbh0q+Tc5ka31nPUjXEaDg8vb8HCJWcoSfqubEYzqsZY5CuQtWsSAJkfpXR
+u6D6VA4KjdSojddmH+oKCHoZPExhclnn9jwaUMfk3sAdamD5whVc935XJqhTv/NDutfox3uNVHK
iPpam6UgvnYpMgXdpgEmmm9/+rkKSh0DEzFHWcRppcmNRT3CJHbLDXhBiV85/whVxNha8+0Qi01I
Kro6/OyLOmEuU3Hj2qP8ESX1swi2vD6Wmlj8pg33I3yBIK2/xhpH9RiDa+jrEjS6Yi+CrvhirjeX
GVTt3oWehs1ki8KSMQ9zCGBu2Vozis9MAoyTGd4/pAJGx/+GJpV+Tr9xWeGvmaUt7ti4OeRYVznu
AKUM0uwfEj4+i4AtwzxXpUMj0k9/M7ZRC9s203D4b97UD6YgiJL6qKXjNQVThhPySi+aohYOCqG/
gN1NkowSlz4D2RVrbAarzhs/0Vu9Bm69M0KCiXCJB255jPBBzUKPKXWC7lamJBLUw0mFYxJYzrH1
xHc00tfr08eIdsCTGP9rEKczuvMMwWOojgoCJrUsSNblBjPUT9SpC9+uP+oi/fD06lVnXkuiwKpo
2e9qBHic8cdlTJjrrO+TcqFXJdHHgA5Km2mNNfzUNnnCYarjGsb+m9bqgeUdomR7BwgqZ0ZMZQsE
jnn53OurC4aqsy0AUPWKV4HQUtetSB7EOsUTjEhVfYIvAViWItjbwr0OgXum5fJs1sqov7il8kX3
/rtMwy/iBNaObu6Hlt1GFTZ/m/2plFlBiAIdI1ErsLXiHTPcs+6WUCE82q+pjroyf9o940cYAc8o
c5lv4VysJ52Edwl6VoS6MCHyth+NYkMvbKsPtozUUd9tnZ69UMi1C6IXF5UtV5Hy0w4Ybrp+n5hc
lFXRb4Jg3Fns461av+mp9cYR6h6IYeHW47GprTs380vuvg6J/t2V7FhJUr/TiOm15sNFQzBTPdq7
ktgVj3WLz5FTL7sWt5dkUTbJZdAZrob+sOsr3npt8m2ZfvZFhbsV1pmO1lcXM+7BEI7FEO4hxYyi
6ffuohriX5swdfKK9p3gl5Wpti+ezzuG2IImqro0NGxYXgSkQzWfCWMPO4gvwFa+apm8kkJ2b0xs
Rp56K6dlQnUNJgI5RZ9bvLqje5NYzekadMT5yW1UkR6s0mSdyyR7RuUaIQ+O/7R/VkawR9Q26MMt
I83E0GjZl+1nwKnfMFmbtLQ9D4bYD6F+FwnpSAEjdf6CAj7OqqtbO+EXkyTblloM7p55XLB3a5ZC
KKLPoBe/SYlmppU3p4KxyITCqNPzRZbiPpTRP7oHp9GQCyc8Mdx9eNB1sVhdKrd8tbC3qn4M+FF8
IH/6jTj2VYN/Q1IztztGDbbhf+IXeYV4+kTthxKyoqgma64HKWAfeqV96glpHprW7mJvnGuetgNy
sUpCpaJjTwGhtu84XI+J2u1+IFjckgTRZbxsQlK0pivZNKkgdMnoDGl37Dofg14Mk/3gLWcDto1L
pJIRkyRXr+SWLDSCm0cTSY1+nNZhAENLhTaHlcYfUGF3WLZnKgevGVhgPiqhbYbGAyZHCxGaLDnP
+LYCGtQYHOzgHk/Jzm4TsSwNl9YSTOjDWs6EZQ2z3gSpadrAihyLrKyYgASpvqqV/xXGnk/ETQrD
bey+M8NA2OC/QKx672ocCr6bKLPEUrcppkkV0D1jDDxLQ47xzqyWw+hM/LnqFN/R+v4DUkODPwAo
p6r7Ntn4eYOkwDm45KKVAxwr2z6P0kS11i1HzN6t+69RH3nVLBLF26UlEmJrV1jGZbDUQ1j5+z6s
cTso67CowWZm22Zc9B0EWExYtSYwEU9E22AFnnPbwyJVTZiupfOvrpJTq6SrgmyAdHhv0PcTu4CB
0xFnKFe/LriOWaAjAe1uoiZJPOFKiyMfd3G+UZi76pHNWB+UFpizjSnar6HMfqWMUbJ7HJeTbzUm
uZeiryI9Ud2Cm6NpXU0+bjc71Clde5FcJgW+2zPNUzSqKZeYddZYd56HJUulwaQLkXXnnEcgu5HP
STcp1O+S6MSENVpJzYwPa9JjltFS2uWzI4gPupF4w0uw1wKCNBDyMtlPwk2dlRt4o+xlEYp1gty1
uBULpQ9JIylq5Jb5lqHYu92VeA7Kp4WrWQnahz5o33HTvhLzgdb3nVHhHYbR56Bb+IWjHZKStcas
hpi0k1JkT6Ep36livTpevK9AtlmMntCl3wywsk7Jhaw7K/Rca7dTuTXF0g3CS2HarzZShclkT+DF
YC+jHsK61V+7zPkxG/fHuta+9qFlycprwIHlXfSw/PBu4PKdBu3OvK8QEVrKe22x4xAJd0qdfm9a
zTNHA9upLWm75ITPpFHeIwblrqddI7P+bofxo5TaJz6aRab1uOBtzHhWm647U9/Cwm1m8Ow/m1Ld
gSFZ03V8aJn6g3q8wrMcXzDVUO8zs9Zs8V6bDbJob6X7NFMz653ox1+LIZt4tW3sRd5YInGpyqv6
bVhtQ88DMJdTOocYRo2LRXpO+iaS9V7OBpN0hkGnQo/L5lRUNkE11a+jyns8eLfRRpoGgag32l+a
YVMDKboqpBnbcXTVGoAGisfhS8sGeob5GmHidhDmq2NMU+LuN9Pi345RkCofvYoDK3C6owUmnNCi
G5r+G+i9bf2fX8GhDky24b4h1mxqepbMU2a0Zy+1H93IrqR2scigDK4qzo0ZSwLUXVxQGH5TjUW4
S3+abKRWMxrWO3wNkP5zRssWMTIjhUTbMqrxURf1CnUUT/RK+N2grpuNbfFRT6/VZ4jy92zEMFfo
l6Brc9KPwbkoyZRdUi9iQz4ShAJzViPUtepUTqKFNCnVZ62E7afFu1AfnnYN9w/8M2BOlFoCVBCJ
VLRO7ZCWj8acqTS4vCpDQVcYx8taV/2NyIc3HDTeHJ08A4V3zW+rXfGLCdV/qRaQYZgp9np2I/vU
WhnU3pY1Bts4cpxLUJJhU6U/pJ9oWH7JxsxbOt+U/QgJHbno2woCUBP8E2plcorx1V2ZFlNmiXIi
J3xcRSJFd6aW54FAgZni9tliTFRja+YdDdvGXIF8T9dcJO0Sc1K7gFP06GW8MzxBxFRsMgAT3Xum
f+hpgiRbBXjJEPGs+cqpTyZdtmm+mgwzmE3odLvT7JEKZ0kj7ovb2Gek7G19wrot6GlLKavPJv5n
lvrGNGm5xqZCBEtjH0VPC0jU3kfp9geXoIQiG86JlmzlYF0DUkDdBqsHMgkq7K0XOzGSDoctB27b
yqZZXbcvUphPFSkJaEfGjUI0S61gsAoSA1QhuZLMcfV+q8hvuK40iGRzNzzt2EXam1uSdqEgk30V
BXOquGxB4qTKv57rba1305aUa5vGyq4yVu4K/c6J0zRrlOS9NuQUzf0bBnk1k0GKwJ+wmhEtUaDv
0sE8ykC8Nr3xtHxzwyBo6bfeexfLTxiE7403nlVfeWSgblRBp5zuiPTZHBI5GtCfOvrnpAgPusmc
PQrbbduA/KfzGwwDlVfW5IwRQM/Z7iMixnZGyme6RBWA0co/S128k9B0qMr6JhXvK7XtlV1Ym9jG
zz54ARopJt9Fz9Fj6iDPS26rNo3fEiozQ0PLYpGSJCWTuKiQ3CZ4RY9+eG0Csi3GGih4mDj/nJsc
op/GznGb6tjrjDFfctIB3DsAO2Zn+e00YpJKbROF/uPvR2zsEnR/WZ+dEk2JB7646rgUosrn+rPu
jLaqyqVDNGUqGS2hPmA5ZkQuccOV7hfti3xWIl9EAiGnCRCZgErx93I3pps+DM/mdGYzHc09GmH1
mgAI56kULeVlfnaz7IwarJ8P7UCTPxWskWrZkJZI8x5cU35wQvnfL9r0kDwAxuYjPhFP49ZzAV6m
9CSsgghURLF5T1JqyzHnAD/MIHxNJfMTuMjx7wtFnz+nmeauCakqz/RiTnoi8YlUwP5CJjoN4MoN
xhqUGnQb1/HoBOD2UPLGWqlhEs0TIP8CHOX0XBkcoqK2Dpwo36RTgsq0g3anS6nsLW52mLB2u8Ey
/59Hf0/9fVGnn/i/H/t7zqVHN7MkIAgn8sA5TF+sPByXMoo59/7vc/R/Ad9OX/6/57CYRHOZahVu
W8vaV36D2GlIkPFMTj6tpR3HzId/+fvnUuusfaACIVAMxZmHXlWd2M7k0hVhO1eGsDr9fWE+3muz
KutQCBhtueywCa/rhI5fy0GCbm2sU7/qmbU3gXANPQJh5PtbCj008tMXFVw4HQHkUtMjpVK8bdyG
eLenhwY7cdPy8qImDAiu4gUsUizC9GxG/whn2T92cfnf75rpu7+HXuqYC3dEVh4gvyQXmskK7inT
yJYaeSw0I6fH0IDNNRsooooAyqSeO7vGGi6lISbdjAKsjMATc/6fx4WE8o9vLfHxlmqjGqtrS+cP
+P4EQlBIHaQPVVOD2s40enKo2Dj276PpS8oMcEtQzJzOWCMhTPMSYDozEDFDzV+EptZuIyddOn9p
mclQnESsNoeQ13fVRwZlpdCIbPl7KGVxcg0CJnC3EZStn6TtiQtwPUHfa9FpTGwinwaHVRlEROhd
dYaJU5MVZAwMocGt/H3pPX/cmWp2zAtXHjrkHusiE09oYpiwAnOUh/9869rGyhQ+ERCFG57qsbtR
sCQ4knj091QUjv/9znXqQy6dcy11Cfu3NM549o3z33dVWaJP0rEUl7TItCQR+1ArxSpokm4VqEJ/
lBYNKMTR1TGaHg7tEkZe+KhDVZ4ohkAbTk8DXo7Xbppkq7rNlBOZ5V95UOe07VqVRDqR3s02rrds
98jYpodKYhd4hxBGxE4PrdjOXsNGIY47/KLNw2EPGsKrcN6ZXIvb3z8jjN50ZpbiE5bZqjMqbUXN
rBI2/SF1hqGqWkIvzDp2f7fgDavHD5SDJsWjpp8dTolwSCJ8oy3ZyVmA56Suq3kfjpCqC6HOHTcw
t3Y0MmaTHSuwR57ImGQMROl3tBELJWHR8VYotXWjaaZuDdxRs84IrBvodutmo6pX+uw26sGDrk+0
AnkXb3Co+OSJA0WOqhRJvMPh/e+hrsvp6Mo/wLnyEXbEIZhgOYlA/V8tyNPt3yMjahidW5g+mxzB
cII5kdFdkC/7ZLw6ppNvAzGFQwYSaWGaohoa3Q1sg7tf6fXJoJg7aVUWrhqpKYyR5BKTuLEVU9i9
8A1giqPHYjJwrkqzIlnaRqK5tH1zscPlYu88rRdwr41jBdN5qwkJBAb77Ony921IlPXp7zv8zs2x
N87ofPxNMTX+oEcW5TLV8lUTK+VRrXt5EVgGFgP4PTzF5cxI6+4d1W66aRMZIzvmISffo8N/fwMm
H+/awFxZieWAQe3zjxjkEepj+5uOG2qbqtDuVCOksGXOOOM2ZHEzUVnHYzc8Y5UhCB2Q6+h01uHv
+YwjJfEiFmhQ269eQoArBTxnRhiafIkHh6GTAZsWbonBJ60FnyRnrqpUJ7BWFbuQeeYF+BW+qtpf
RCmFahjr9CXzAcO5IjCGWEmxJLS4QwNtqbskrfINC8Cq8uN6r5qUXn9fahS0e9sBNjrCY7CprAis
P/rgYw9/D9yskiyfJTNSCVp4mH713++3/FHfu8ZnZpmg+v+e6ug8UFl6HGljbecafXcuamhRqomp
WWdCMoiBHl7h/LbsnYHiuPMUrEGiOiSGcu8kJPzOTNqUc1TrPukHJTQyk1mIxLdLMOQ27f10YyAP
882o59J3P3BYf5QmykOEmTS91R8cFuks6XuQkXnx9eVijZjpAw3FxHQYBgb63B4mSDt4hiE8VkHx
609ZmEpvvjOWnMU+tuTyhzyjp96/xD0fZUp/Z4bX8A/hfwJN8WhS5l5JnG3JJ6Ykisy3nnIKhc/n
kNJsxZx+JgiBGohdTapEtDdVfMHHeMkEja2REFNiSV7SGrX8YLCaqX72nejp1TWocjuG10N7d0KN
COW2BKNtfxeQIKX3k1IzizR7skE8B0SsufWV2e6HgrSNkANx8dqt4dJQV/tDNnpbq0JpnvavaEke
XSPeQ9U7Jna5slrsBOFRi9wrGR0vbVKu2KAZ+pTql+sjbtMurKp2zFoqYd2RhigvturdSmDSzMwK
Bm4o2ME8kzBPZye+YQBZoB3f1DHHUyugqy2imzp1Nfq4tZBhR/+SwQNSTPxnSmcr6Si2DBgFjksT
M8cZtKh1LPOq/iysYJ1B3DZjSGgZQFEz8q5+XV/dCDJ7LldJLj+Aquw6O1/Varfx6/xBQN273kxJ
M1V/t1R3nYPiY1k4EyUT0PDqbpxlyDZO726qnZBp4uMal7mRrhjanJ1xZ8DydtOMszGYycYDc6li
8FOWQmaXsWwvJtlD2hjtaU6dcLYvNButKsZ/6b/mxr+BeMLSWPiD3GuF90IMNrKD6K3Tg/3AJ9sx
364DeG2pw5qExCTXtLcg8M9jot08dDbI/JLX3A7OYUNyhqeiv+gYXIeIWmfN6P70lFvxoFzUIfsp
af6xTBx82LXj1N3KskXUjNUsHIePzGK4Ufv1wuowXRTx3Y+irQt2SIwuzQZ1OQGdFaW+QDncAHZC
Ts4kwTVomcdGEM+F2h0h48ptavqn0M2xNLX6M2f3n+Wt5cxadNq5Wt6SM71UZi/4LEb9qXZcKGqM
JI8L8RtWLfVuvSrxn85Srp9ZLMgp75j4+cCJVbpPdeOh4a/cNXFOqz4rnnkZArg1nIfvVReUvufC
7h/mMN45qSSFcwao+E2o+xVk1KdIsXXhe7AjCsfCGn59zwOBm58VX56SSx42b4Nst2FTnMJueG1a
P5yNwyNNtWdtDSMIZGZanI1Uq3sx045zZNeuuBS27HM/vl2Mc1d56gKsncb5kFxRPJQqBJC6fTWs
xmC2jd49ssC7wfdb+BHnnQJttEZbnS4xrTLNt5DVnmwLVZ9fkqDMAOseNe69c1EJwfLA1RPgXWlb
en06uGe10V8zlV6gKPWFcOmke1l1ZHs9CU9qOx33xLoAdjLvvOKgqUxRrrnPAbwrmauZybEytGtM
kd26tBV7Jl+2wjU15RoNLG+zLmN5S6hrGt9/wcr7Kwr724kwGTIgDSVSsUgpvunu6kcfZ4cjtQH/
8ixss/KgON1N4q/DehladUautGUsGN6ASfPERmjlQxlAImvsP4yYgLsTzDZLFXDEFqtwU+caCP+Y
W0O+FmNyi4GmrwrOC5htgm6Rk5GELofBoFk0t9ZZMd4N16VD4pyOMbTEvDEO5roiJjap468yFd68
701atNYtwJ266zngeZ7SLULo8ADzH7a1IuL2X6gS02VGu6QPfhIjc2auTrN56oBISpYQroSnfI2c
/9k46dN3JvOWVIuXqZ0eVDo6aex4q/ofWKz3qip/9M42lw3CMTFGwHQY2M6iUed/25QbGaafXa9d
Cl2+i5793Q/io+nX70LWcukRLBZFMcMP0a8MCwF8SETZOpD9qvTq8JQnYMjCxi3BMXNqzIzbgG/a
RzHgMxV2ELMxxhw6EnrcQ4YsHbPcJiAbYx65DIr/egNqBwbeUQ9JB+Ai8KAnMi1f4oRCLjlM4stF
7WIgcF2WtHy0wHozS4mI4FAYm6L7TS12Mo6nXjFg/FAws3lJPE8NUAUQcbgTWBc6La8Izl00wuEj
zhRjGZNWR9SgbXJj7AV4JcNNPpDBBSgMjWsUkfkajOKoJvbU5KrvA9A07JH8rdJ64POCrl7CHnLR
GJJC+OEoLrPG+D0VrHs1JuhgHLZ/D2QYINRnV0EbhZCPvk+qsoOkTvzsvGRXRcneDFkOaMmB7x4J
Am9HJEl5IuaMyjZhWb0jlQxyxp+NTXChn5GR4AykYSc/tsp9UiWfpHuhda79aykyf+KhM3Brgh1D
ZzqW2tqbPEs9bK15gCVlpjXje6P8hq3504OaATu+jq1m3xPfyklUsekWdevEHQ8giVCZpSglFRPR
oaf0V6/otpxO7S1/HrYO+k5p9q8ORjOUgJcg6txdG9XQ0Ymnj2Uc7xr6QUVYKpeOPZT4afPk2PE6
US3E0aH8TOhlezaC8UT3HpgBWS5FB1JDwRXVMLq5OcYAWTwE/ze938yd8iWXXLLCnzUckr7+Khuf
G6BVzaUWIuwOtVQe4oS7hc4vagEz+qdYGrP3wln1KjOfEXMDyI6x3XhO1Z897UcDOcvFxFhCcZW3
GBrHvvLacxyq2cGsO5DjyoC5nNQrDrWk6bqONo8ZTTFE9uwzmeO1Rxy1HHDkNpshsMcFwoGj0XvA
oWxMuG6UQZkaXBtFhJ1scpF8kxj/wqxpfPUS0gOKyvtXBaSLqaLo1oWSOAtdVsxb5CZueiTQVj6N
MDGARb+Ymfi1ShTPSIQ11/aI3yNwbSh9pstspwnK+UDUyyIcBbYkcizRG7fvcPWJGS/t5A0y0IzM
dw8qmAVVvSiaZB12mJ16WKw0tMAe9SKdCtUAY4eIQdAX6mJoVDGh7+e+wbC+CDLEKlSP6DQ+Un1Q
r5ogbTx6EBzKWwQXsorUZzKOJUsDR3cjHxeyJ6rKxR+XWcxovBKhX5vtBfQrbSA7tyxTGuRDWs6K
PIcxjlAbiURMTmz8CDsSLO2y8i/WsFQxDg1MOzbwvfy1i0+OWKUcM/9Zo0hm6JUMi1Id/skSD5FR
fYZqY73Yk4iq6P2EQy61TCLUYj5gfWBWPNDq6Kydh8lwAVaU+vaV1D6WBljKSGZgK7ScadBwGIcW
guEVtx+au2Ns6c0T3NCZ9JwNE2Dl3ZWdu1QtSsIxwWGflcbO0Nmd8RI9Cs39Mt2OHA8qVVsCHg7r
+octhERv/xhoFqInSeLumEoQg2ZiL4qOsrx0wM3qLQmkNIUs/+mPjbcArtxj3/UOrPUXP1CMvc0R
ZJGAV1p4w/DTjfEz0Ztm77naUTct4n8G2Ag5cXI3XxKPMMCuDUyuMaI45qPffoeqf+sBeBHx1i0d
xPjY1qql6MJupQ3oCvpy5UbAOUNpbfq8BDWJKKPqed8x9dDbffUMYi/L0o/WsYj+ZZX6ryWXcVH4
HatLZF19A9gUzbF7bVHntaR+z+k6NvPAaX/qxO5X2FJ4V60Qn43YCrckUKf1P5sqVOfdNkoQbqTi
0zKqfdk2m1ANfjHz70ApeAtEmPS8E/DPMiLP02N7s1yRvJhqF8G2TEkHVt/LZiT4CfCTi3ykdb8M
yZbfZTEidPulNu3ghsoKVi6Ov7p6tSp3H5jVM6wE0rL2XHVEQXHFEfKd46OpEnOYRISEY5b4ZiLs
RgeV4R8/rIeReZGAXO1UqFvkqMm8ymJ34cX5Qw4jAeO28VHQ4asTzvP4dB4jSsEN8OS7VUeC27XY
q7LgKFlWYITjW0BdfSoRUCWJ8q0rwc20lHUTFQ9WqysJDvqi9dNLWLcnx5hMq4X1lY+03o2qPiXZ
d1qWR+vJi/RpAMwMXe8Wlhsae4U3h+tSJEsFg/sikmzFLUMwjCAiQ+OA/mHOyDFYjhVFMlLeV5Rx
+0QXP+jc22Vmmvyg9Oig+AERA7n58LB8M6F6S1VoMXHf8ft0kDF5gQ0rL4N27j4cdjn2X3zwPdld
hEgEq5GMkqEMd10d+vugQQAVU795uqJsmFoqVwLJqO3YwCLL1jdy7Ll/KRZ8ZexXI9ZUziN2fg4w
nsxtIxBLA9sTQQmcR8uMkXOd6SBjQkxZNXKErWGWTyo8gqnUot8SAYbJJ+2o5Y3sf5g6j+XGlS2L
fhEi4M2U3oukKDtBqFQSPJBAIuG+vhfqvejuSd1bTiVRYOYxe6+N09oP78NY0DjZKWUGVKR3v2Jo
ZbBYVwA6tlZRU3EExwnOjEqBQ2bikZUaORf1xTGxMH3iM/qU8XjspUivJEn8pkb9p7b9rRqGgvEk
kra+Y9HWa8YIw4vApCl5alkoPMCD+AchiMKJpndhKAhXITx2QndovL+IyMYZERZnJJHvoYuZvmGV
nRVni6aBXEZmZiUokzZOvlqdJSdLfqBPOqyRqOIyQcPlqkYCHaEaiFsU85Z2LMiW3AKxulu4V9dk
pPxKEcDgZCGlTzV5Qn5zaVsNkIom7pSYLEC0+Dhk+jfaBERaEeEhUQtTBzeurGhFP7s8+jD7gn4d
bNwCS5qnjKeQIZOT+H8FmBl6BraEUZ2vutGsNy2y3vVoCLUz+95hNyQ/XcZau8bZ06WMWzsPjfcu
9bZjtCujuv6gzSKemzSqp8TTwl2Nd6DQUshKlVdfNeKwt5wbvPUcDPSR+5uQ5EV4TkiyFbGOi76g
jhs1woNVIMHkGCkTGkU3k7sPzqJdV9HnRKmH1U8mAKOcPaxlljgU/euJWo7ZETsvK8ici+6rbaUQ
PnMtcW5r+mYyBYegm9zoTnuUVg1jvurJ7QIyoIT+ZDT5W8LNv3c5AzZAnnGZsqMBN5aa+6KwxIYN
zVtUtVChos56OAP7QxWTk2dWFm6k0HlIZxgPcI6/h7Hq971sz5UkTD36SFR6i4R8ODhxU1jr6ZAe
HMv/iKfoHc8wBlkn5Z/rm4fvdP3scVz0LroIv8YyJ9EhdhF1T5MrG34jVOXEQDmIY4/grtm0PgLp
w3lL8zTq6Qbj2Bl0yza2DG1lRsmfPNAuLQyREniTGcbeCsYxbDu/3eANh+op/W1rueIqS3lif4Mx
3uloHBrEB/OKPpxAozHgqxftXFo6ZJaYYQKmfyK53rAutYV90Isfzui/+sMUsEOQ3Dy6T/htd270
rQh6Bf6ZBzaaxmw9hVQojZEDjAnIhCd/kpAD9zuqwtfSzc6Zzva2qmAZOK23UdMoFtrKTb1rytgR
azimNCckzDR3Gt5WgB1alKtJqE4OBpU2pHOQubcFr821XQzV2o7R4U92dhkkbqssMHbT7AbkFAfT
+g0tygFngC5y1IrXlu9raAIbsHFrRda60iFDosxZWaYscIPCN2T6Ah9QO5jpgHY2qVvipupX1Gps
DQmRxm8AV9bwFU5V198nnKo0SSVmg0mRE67fi2KEMeIWKVkuur9O5+vL8WKSY0P6Wb0l9oQjrCRi
mvfoiHypPIZ2W15z3zzos80ha7j+nQBNzj5C4IfD+OjoPnOCuhmZNZrzPaJO4J6XmLTJGZWCZtON
b34Bh5igo3yJEG9FhEZ5IsiVVEL6aPpf70PV8aoJZk5pHCzlaCTHrnjmEOEoiODhoN3ClTTbcwKf
kV8ebeZbxAdRpaVAaFuLzlJY6ljFNA7Mw/GlRlfEUTur+MZULaKcTNJM3xAjfy2lQfhTlu3bkuwy
XHMrw3MTlofceCpp3lKxSYsO5VdAe6UFwH7YLC/9nhF1VmvEKkoU6XICzjlYZrPp2HEtYo9dgOWI
nRFo1WZkcEs1FaJu6bLpqPpsHxc2Iw8/SE4mqIS4D1dWnMzaRpbHvTLOTZ0+dx45zvQG7QfupwBs
4TYie2g1qSeumeBA8NLOJgVi4b4RD/5CNNVbj08AStZrHBlrDHoveU6cuReCNio7j8TBSuw0Rq2+
zTuNyjBilYv7oSg3bgFz1ucvi4nYIyOEDeVEQ7BJRpJls8gygBKNIHrcUV1xGKX7sSpA0zoOhFU8
61nlfpSB/ivqkr110tEazXeIfw+cBISA16iFJ5LvdLpJKjaoTJ9VbtNs2v2rY6XJyidIcxEOPhBu
EX8PtvlW5CRxd22xIdOQanoV4wlb2Fb0mVUj/mpDkKltJjUPL+xSXc5wnJa85eQtmfYjy8tGec+Q
s921nsLRaqrUAxHoUm4x0+/KINqmZJWjN2VAkGKo5/YpjQ3zPB4i+DeJ3zAq5Ly0ck2/m3r/V0sD
E+hLZAHKYBlrkzufJQnJlP1jrHx9i7LDZHtVvPCEwFXupIsMu6yoZHq2LaQjdYZ2DrALXqpBeCiL
naNbkmcJ8TEBKz++j9apMdI/qculWkqtJiHVnDhT+pIAaXX3Ahp0ItzAkHvyJRPI+WT2OToUr5jE
TqX9KcKrkVQfjFbLg1G4P55XgNhgFUjxy/NYd2u2zsQueITr8nLpk+cvfYOOI/cHioce/R5yEatg
sJajwJkF7qy/au2CwtZeYCDY+3qIzgLABZlUEs5kWJFXNZYXxuvohFr3rx45F0wRxikRxrkc8X2n
EfHQsXWu+4llCMKBjc6D0fTzPNx6ljoWFwnKLxgneZiCQyusfm+o/k/fF+ZB4oAgB3NVht2IPNkY
t/j0DFSFxoBjCUaQK1MiYjNHrrgE3yq3eDXdMiIqwbj15nAimXBchP38LQ5H2FMjZSB6MGnRj7md
95mTCEp079tQetnaN/KbNo7nzgvgpbwRzI7wNawzvPcesov52Hk2lUGxk2J6scxkl8v62Gqxv2dR
iCYQhZ5PFJlpvwI6XGsNgrxONbzvY2Nr1Az8bOBPB5/nXyRduI7c4Rpr2Sc2Unxfff0nlC1lCGfD
TmTpaxalis+dUy4hvGeCWrKOBolrccAJBtz8PETdvvEcd/XRpHq2dyqnxEmDDltH+WkEN7R4j7JW
YF4ztN9iZVARrZCDFhtqd5Q9HLiD2zB95D0fkmMVWRAxcauCvzPGbjdF9cnETkEGJTc7IVfOuvbq
M5qcpebhnMwdlkZ4yNl2BAiQmIX+KbQ8OKH1+Z6s5DTUzpdIaG8DJyhWJvmoS5WQhVcb+YsI52EP
4khmtgBdCGrGpAyBa/rg6FAgKjWK81psO8ZtRovkpk2z2cI4vSL8mjbsIvd9PZyiSFnbKoDdBYts
RwlxabQ7hspHh+/ixRItDOeAp88Jjdc8JltZ8DAxamLZjzKn8qxzy1YjMOJiT+Y7wxH4J37nRbRc
zsNG1YWuD/0epycO3tllH+TtkTcvc8ok/oHnyEpEaZAsrXRDffmkx/FmZFnNewVOSq9Qw3i8LJZn
buCA+7um8W9TM3zgw3ye2NvQ06Kah+6j+WK4VLZB49n1q6BneB9lzm/rZ/cg+fHT5muSafccil2P
wGtlC7J0EdremdN94FU6jhnD9sHX9qV94cDqthrrD6oxdh0I4TbQeEk6m/sAbFdVUH9p8BY2EFSO
ifDiJ41NMBka6JAK+1VEzg9qUzpJ038bjXQzEd+GBxYmkuwd+8aqq2Jw9o04DKJ7iN63sS8Ewq7G
rvpliDEeYqsEwx9WKXUBAMW+fR5cW6xr8hl2zqBNKzeB1BRaeBjs0oCebRC5Gzc2KZ7U+nlVrQla
tMjqxElgw8XwGBNEhMLF03RN40bbt8YpULCSe794rjx0TA3mx9qPnvokxJvjenCJMWoWKcJe5aSn
oNLDE+kaTwzWGKRaML6coF/jS3kbtN7aD8RCnRM+AHmmw2sWOsEJM7EkLBU6c1ghb/JZ3NSDh6hL
/R090jmptpehSu9B7D8E3JvF0FOYhBSmRUMOqoeRYhqs7yoyt/nEELtqzG1f2k9NwZFY0EQOU5FQ
DcMkmmyyjdL81825jB3vQpFdrXpXvQomItAJVnYkkYzHkOJaWYFNhhK8aGRw1lx97U6mx7pp4orU
w5+QAMt7Di8PhPW7a2fGGvgoXhuSsHkjCFBQpQdIPQ2etFjhZZdrgsGKtZkijU0r2jAjTBmMsF9c
BnbLlqQoV8TNGitTr9cEWXenDuoNT4mxTgAtoYXFKCbaSxtqVNktQHulUbQVXbkyZPraUe0vg8LH
TBk5xNiL6bnqLdqnsCb7o1b3qFRHq/JI4mCzD5tu5Wcst3jBFnFfcP+V9RvN+jxWCD4iM9/1GO7p
Zb6sYkjXsD4LeHPM6uPiy7cYg+csXZE4dxR3CbDEEA5qhzaehRxn3FJW1MS6D+AYcUm70UiR39L2
S4AszjcbPFea09Htp50lRLDNXSImKxsaVhmxHAM8/p7Ugdpm30kApB6z3qP1UAfiJD6ZHdXVxPxB
t3ZgtQzKZoFD1XY+4wL2+zSd4mwCKw/uRPa4cidvOIVRtQfZHu9Ga0Jjp8NC7/VmLkd9zoXopGlA
P/qRBVOBs3GpUOkk7CuIb3VYz3kYyeKh4N1NRA0ceCTiFZsv2nVEivgK05FaKc0UDsiy33p58z3A
18P+S34DOQGwDNSzlwEK16sIjXX80pr1dwzxYlW6yYG1L2nRPYQD9rvaYiKiPOt7HMttEJBt8VZF
2LMdn0ppdC19JaPgtxmiuyzit9qT/rqbynNTBe9uKKNlxGBWComPrOeZM8wq3woHnxg01GylGn2d
j/l5ZJK6RHHPjR+wVEVA2kOq3TY1cZVe0L9WSnwQeVEfM1ON6yC9Zol2LnJwNGMpsn3dFf4SXQ8V
ZMX/habIXoJM3mz0xUh/uHmHmRmPGeyaIEzdTLTlzJpGFAVFtGo64oKZioeltinInZ47HgaqsOeW
nVF/szufDw2D9l0a80QeqkeSHSI/PZD6ofiVq81ntaya5NJ3MA0y1oOe0+4mlcbnXnm/kW363Jn2
L3sBMEJxCJI4WOOloqdqtGAdkwW0grbMUUn/02gwfmqTTGZ8KFb+pxvnnId11xE+y75XzOsOFMnP
2OVuw5Ceu9jcw8ZYekFxtYuGmhf1qlGbX9qQbnrlz7XAoy3xgekbm9NOkkJEVPuOBKYnTbrQu3Nn
ZYMHXrIh3ZVTxsqN1jhSb30Sw7p1DnrLl5ppG0WcNAknWmxvS3AQBUIHOKUHyXCdadUhdeWOsIV9
6UftGrqkmz2GLjmR+fuYIv/q9d4bsTqvUAXpa9QhT9fpKKCfsCwkE4La2T74fnjJzfoGnv6oj2Lf
DfJPRlPYok2jxvyGSmhvK715dnPmsiYWo/I0/7n5M2yL+CQ9SP54ajI9+euhhIu9HIG9jrg5yD6V
yz8kx/daWA/AqGg4oEQoa3wMuJ4kc3aVUaKU06sTGI8gjYm+Lusfsj12pTE+ozC86UH0QirBpZve
M6s++Ub5JLWPxgpOrlvc9bz8tUyD8KWOt3G+1DF6hYyX2R2nfXzVvPHoChxxtr5KUVejw7sNU/gO
aqXFSZuo7N+rmM/IM0cS3uMeG0zuerbJYvioZvMwB5iFTbLjVTmH+OdLzBNa+YYeYsWR8gStGhTj
HSrcrmz6g42DPqwwLpEAZAbdn8yr9/PngbLpHGCBmAPbkakB2q/eZeswKqt3cV59DxbLfL9CGNWC
lcC1N7LenapzUVR7sprAfcdPfsUAzMUKWvb+A1jrbfCtdWck0MhxF+uw7vroO4/prG1z6RG+HAUu
wAiufYdPVmZOBmYBNYKmi3tQECLHd8gJ2ifLRYSceeWtmMwTcrnYTZ/zSDv1tmsSzZczxk6vRc3y
GiLLJUjy62CaEJTwpRsj/oH4UCeMtfkWxWTEszQwAO72z7mJq1Wk9mNGQvTWcNR+OBWOsetfe95S
GEHIbae4g4HJ/WP5+J78ftWV/YWL5tMbtEMhyvPEbCuZYhQx7cdUWBfhX3ldjlnsXowyuEqz/+5o
lsqpO/agFlqcRf5s7VZ3t2HQ60SMfLuliwyqtHlKogFV0qqmgxK6IvlNvJjddLU9UsicZCMxe8St
2FeP3MoffSR3k228KntvFeI3m8uK0dqlDE1ZeQYBq6XM2cdoFqT/FJbDObZGEAT2JTQKfd44LinN
WXgKiI3zHJ2FOG5fKu1k1AAriGFZM8deWGVYsoJsGQagIs1M+NT6vk5RcU57MYU4E/J4WUs2AEVI
4Hz9MeXMzsogc/dt33FK8tbaD91oHOYixKqSj1Z8KdWhD/MROgN5oZbWv4ni+CQXeDGxAs0ymzA8
as/Y03dq9jYWYX13CHK30Qmkw4Zu/9po+alwinuEgrRNV5aVslmNujuwWaextkIBETad82gZrNO9
t8Q2D53fXQenvMG1+AyRoKFGWRDHsaUn3cEwTxcm41IS+ha6jWmGPVhKM4K6xCXyJaI8mf853xMf
GOXLwNo3k7H1xuo6avXDDqzzLGvF2xDshR8swOGMPkhAXX4r23mOtP5s+WuPL6ix5EtTMpe0u+Wg
5LVrBGucAu2QSUqpYbzlRr1rURQreWN1tsId9Gm23MthGf6Keb42FEDxq4nKlPaytMjYZhbblJc2
N66JVu413hhj155tLTmFvPGgq9EjILjIzXsRI4nKYTeTLp00xjkzUF5DUyk5T7wiYOdffccsIBn1
h9A8aXzjo9CcV9FboHCbHZSkMz0z0qyl3/JyhD2mEzI1Aia084uQdtYuB1Q+smyh9V0ieuQmNyB7
oYXgNch6BHV8ar517AMMpE0yYVT3mBG5nxrJXli6m/QDETwyRvzsyAvZEvA6szWbh88vEV+fng7b
PvWeOHafTcfY+5C6DNNdgc9DjbhyRouzFjtGZp1JidsXHfhSPTk35b3S/V9fSTr/IVsasU4RRd3q
5mpLTsuYmle/GU8t6St7hm/EqsbNjTAhDNRNVm6z5CVlJbiOg85cSjvfWNns8DCbauu4FmUXa6ku
aLyFYoW0nIL63Y8Edh5SzFaOUb25KctqkSJyYkrav4rCvVeD9gQRL8toKzKwhItmHECWvjPwOHdB
T5QRH0iqH5N0dDox3v8MbKQHtEZTd4JotSUkS252w+uXUDlDbz+NT1nf6muhNbh8lPnWTuaTboCc
oHgRm7BQ9cLo6RYqBbldSvUcG9PXKEjt0jtMBUVI/TwUl/m/KWCuvkKfpxcbLEZcDZpykKtIf2ky
idZ961d6dAF8cRr4A96njhU46y7R3uMM7pljx0eTDUPenAiURESS35TruDy/E5TjSe/3CJb4PpgJ
eTFqwsVr56yvsy+jxuCC7BXwQuLZWH3C7m6a8q4PlloS7ulB4d5YsvthbH0nEUubRutsqueeJ2Ql
LI2JfYu022IMHo/JAuNedBgrxlSR96cHubpIavjwZg1/3JMObnIws1UyHFXlpm9M0bad3b40XnME
8N2TfE4HIpPJYPFJ2EeV+l8xXqaFo6ZZSltFANaaa15gbyZsF/gqkHyzZOsOuX6hv3nC+Ww944O+
FTRsltYHX11zsmQXrqivQxaLjZDVzQpmPqoPubUwgg/f6v7OtNWb7ux1otqoA5mskj7wY+IaO4dt
cYE59IIa7V7WE+23G/6OQOLTSYCPE/SSQ/qXVC+8g2SGou+ndu3fp7AFvEPLVsOomvu9bSiCcguC
Felg650S+zq0szdSQa8Skb+xDLrAuoGoCkGAgAWjWQ5pUp3ITj+ECWKBnmXNosFChUurITSMb+2a
nCSWmjEIhjR682rIuqYLuxp6FNzTVRggzKWEr4zi1zGSn9YNo61vl2CQVHeXTjYeSFX47flIy7Ql
5Vna6TmaOAZsnSm4S34J90L0WVTcYgy27+xbyqVM5d+oytEPa+63mWoVcjZ5IZTY2fQ1N28jBYkn
2TWhT9m1NBvLpo3stYYJaYP7uuCBcg/S8DI47Nkd28NJ0kSw3bQu7NqiA15QaMbJr6PZ7sL/9DVT
7udaHb8jmOPaW3fUrYcaD/5iSJH6lcyur3oCmT9HesWG4q7+CeeUvjUkPDfrEE60pxGYxZ2FQv9k
5sajx1XGXAaPaltzlPhE1UdJYa+dUd/oXdivY8kLV1A/SqdcI9JURABE9I5dsydRgv65+stcbwk5
5ku2brRqk7yiiGQThpU534xsNOLCAqvTFJ9844c16IcnMQUp4akhpnMsghFSFPSCCMUtCHP43IgR
4/ymFLrWMtx6cFHB5L+Qh2xsk2Lp5MatN+AptqLfwC6AvYPqaM0tzl1fTP7C0TjzEje7tvp5qOOZ
VWlCCFw6dvUI3KYkHs6TW0hhGRSdAf8xBzLNaekuTYPDxjayjZV35U2qr4ymZanipll7Nc7symVN
ZPXaK+L+g2UNzs420caX2TeJC/EXyrojB9Bcgkc65m9iDSLFcoapLntW5HGoiUBxO4aLCpovFSZW
8QRIBsROyZg+dFmpuW4yrlM1LNEtrtCz1adYcAARPv7p5O6L35UngqnFq+moV2xkPKu9n571siAU
kW28Gm1zxTCtXCgPykhiu08We8Gt3aK8VjU54+PTmJLXnWZ2BGe9Z+aHdghXfzBK2OKI9xjtnywl
rU0ZfXH1WquOMcK7nhfvtl6RR9AXOzsmOWo03XxdZOZnXbf4voM15rfuFG+tuGXLEJvvbivfCpsN
cTQWZ6EBtlJdZbLEwSWfmKm51Q0jXmki21Qjb4d/ljwCiPX0L/mP5rLPgm7tifCkl0S6jK2hvQ4e
ixlDifaU7QWr6GUhvKtq7EcBw3G8xx1XltR81sG9qPfYt9ZKudlu0OxtZOhggmw2tqiaHSeHvTE4
T3y8W4ShgY73BaTLn3rO4CK4npFC66O6csdnxOiwGKKQa3cEk5X73HHZI+78GwPwtmjvtWSTY0/D
e6qPKPqprb2WCDDa9ScO6QdkgVuYB2Jd5jw843jLBJZwORRXIEVvSUFcEdxQibtuERUe17oJxyhE
o+B2qPsm+4me+DTY1Ub42kcUBOnSzHKoJ+0A7celcXXFWRSCrCt43+2sZ6/t7ANHwc/cbaCz2noI
LxPlX0r0J4thSMjPaM656f/xjeE319+9QrL76DduwAyxO/dlyZXYgS9QYJOYVx1Uj3pxwLMRDYht
8lnq33SoqYhgLMKLA0E7sUbw/vEVmQrzxU8vsV4aGgXmINpzOUenJ8ULCrQrE/9T7tRPTXdqM0ZG
fZrvQWvZ9c7v5YaEt8s8vajZJI7qbtTOuZCc3SHJYWg9p6o6zx+wDodV7GmEizY3xpynunTx+mKG
UK1+nLpojWLqtQmM38S9Y796TzQOcQERkarRfO50/w3hGbsfkcAICGG3degLET3B6c6nm+cesY89
DD34owrYjpZ9Bt5wTq0J88lnMOIcIYIw8PQvPU6/asvc2GX4EsYIYCsIu5SQt9QRfwhxQn0k2h9U
T89a468keomxbq6CIKyaCRq6Gxaslfq0p+I8jO6lmfk5mQ6+B19S8gP9fnYjzMOqtPzTKnkvAv+G
ESRarFC0fTNN40ks8h+w/MUqTb59PiVTzkE8A8r4PmCXP/zNcHRxt9b3Ysp3sCAWZlOekKrsUb/B
ejNXKsA3HKgZV8Lz2epZuiJeCtRDKfbkbNwJQyMNvq+0G0tZwBbuWwR0K0inFajVZxgQL/itTqz3
Wb6NDzEqRhbaUmpIMV39TTcwT+jZ9Kk1P2j8lmOidraRv46Mw8JPI2LIWDr0PJGZMgQEaee6DbeC
3Xw0MWyyNuHcUdturjMH9+Q1+ZMZM5zyuMIMSQbk56j71zItfvzM+VYVVtcUCXuZHru4a7Z6Lb57
xSQtj527E0ekATgvUSHevIS1nwjY9xf2vZLOT5FlLygu3st677fZW4Xzh/Wr/lXWYpl34QPtnE8w
5vRTCXnJBXL+sYp+YenuusCGnwKUovGnF6t1SY945NwYC9qNCg0mw1OG/T6Pc90YbDS624D002mz
O+5AtRqT+KUvfTyaE1qB8UdCyypKE5yyluwi03yS3YzzQaQd0410VO0LpJFbN49fqoySWhThS5zZ
PxasZcMPtz4oP6WjhbY7rENZoq6BCbSAF3uoAkVQhoETpAneg6j8APWVpGI9EgyGqOktjlFazB8r
hlIcUEdXPgdIarvDsh9YXSZBeHaiv4HJlsn5B7Nzh90IZ2QNwIC8IXOmZwTGon4DLf+sHAR7Boj/
gql0izwIF0DNG451TYhIUOj0e2XBCRLRliZ0CLOqi8ajegPpfBpy2ngvQb2ucU9iOSVOvbKe7Sh+
KVCp5AnvtqL11bIJJMs1/maUPWg/DMxbiB5USlFk2whGjTp65w1yH1R2tpzc5lHgFcjd4K4hQ090
fFdxUx29KttokHY7m/cgiLhLkrfrQs5KSwdgXJzyulM96y3TCWCu92Zephi2t+m87BOy8dKP+Ret
EI7JNI3rzoGsp1JWqVHzVRLIuSQ78Fd5wdZIzY8xM9/tqn6ps3jV8QUurR4zU55uoVyckCgbSJqS
j5hxG59bz2ummXszYi+Y6sGJrvI+xApphFZCY3JehujgpMlH6ZU/nh5/t/l4MKR4irz+eVXLWT1G
RYuTjNemDNH3K4kYp0V6AXxq0Xv4A6UFdC0IE7RX8Y7LHE+YJm4F2HdCoJyFIeyY5QR3JSDS0cXA
6lncAH3LuMJ95Vx5ZfR0jSIWskGAgj/lYet6uSvK+iUY5DLxQJKa9exYCqhLAg3KjGVd0mgXV96b
FhQfSVd4TEb5UnteXdbyRo3AUBnau55RsbdADO3yJ2hmbAU3PJfcS1mPGBTRAnvNztXWhqGBAC/P
faI8chcShgWgdWJ9eJtK880b6lvKaLEmXUFPXYYttTAWmjPnXVtLbo13kRFm647oXnI0XqZl/CK0
oVmCr2azK1z4iXnskHF2KaPPsXpPyIFBeX91Iwf/WBPdYV1gaGATFPTeYRTISpKe1nTRJfJaRdqf
eNRZsRhXz5mugZMdNXdtV8VTKtLzILOnrtfBZpQbAStqtMZ7a4AGaf0/U4oALk6iQ9Y3T41Dj93k
08mOIDOovnqOdOB45jqq3L9TpHpQbtgkY48eTMK2gmaA3uQOC+zcFe5vYJuXrLRfzah79XvthLBy
jfxqrQnxcFiWm3b/6GwIXox4c9FeabYQsPXqq/f2dl/cRr2/61q0YzvNlclTW3MdkSGrTL5jIw98
YrMaO2YTO94AhTOr0kwrmN9ND5nWe71q0Dx1O7M6cNDfg46Cv5EsE1RzEql4qmeMVpJA8ZcwoCvi
OPBn5S9m4P+2qfPZJNojqP5kMZJfO79HVXeNk3AXDtaNOf+mGKYVSp61Y6lVLGdOrqSqI8cg/zGa
5Ac8QgRp0vlk87q1zWnNqPshCNS2j74oriYuoUUPGcnpMEM21bgibRDtcPcTa8Hs1HLfhe8dQ6/c
+MgSEWEecqfa9vRNMQr9QYpbKsanuqggLvQx18gyZJ1eaxHrDp7m6Zwx8HeD9D0mon1RSH094ZDj
+WnBWLJ2ufOOrxeOCYrTsQ9FNd4s1zv2GVO9lhgEOfkPe7QvueE+Ulff+rH9QjTLn9SyMRF1ryya
KNRsiICd5uwoq7dmW98VX/wgODptX7+4dHFmO1ueg3MDJQXeUkHKn5a9KwAqrYVIl7dWIYqzp4id
8Dx68InFTHBF5YvWra05obSXsbMfdRW/hCkLVk9YYCP4Rg3dnnEU6mDvphPk9IKiB9NEY4P5Rc8I
OYbxR9iy0MvrZy9ut3GJrIujTaycRP1MEM132iBf48oyl6JD0OPUcPBUqm3dNHlMDfRANflkM7nT
Vvbhk+lFzZ5MuV1d5kzvw7zYsFG9pyMmqoHNFdE4qXVsEFmYojf+2JXhL2wR70O9DVesEG0+ba3e
1t3W0ux0leR1/LBjFT+h0j7/+5kP+uC5uDJtPlnO5Jwt8dt3Q/RwpdeCKSL74t9P2xCntQRDxPGV
Rw+vxcVReoQsArPXk4AsY1t7RrCp00E47SHtJT+t5bhtYuDC7fThRqo+2P/7Q8CZth4LyIBa8B4W
yHf+7/f+/VGsr6jFujkvGqbEf/9qNCb84v/9/N9vqxi8zQCzPsVhwGy4EQfH8fmBxR+R395r2JTc
apoA+YxSToB7meHP859rw5ZGIUe6UZtDdfj3g0/g2H4gWXeemTBEjSHGHMhlaw447P/7w39+Dbgx
OpJ+9+/X//3Sf/7Gv59TDeQrkMe8IIOPPf///9a/j2slaOmmCrg+1chgU8X1bEef8xS8UkPqi2FY
fxmib7yqJEthNP2dDggBXmfAMvZJdQ1S8xrPXkdbtuyCoQOdhA3GbZsTFBmkWDkLZv9b0ngdGzMV
xxxt/xKmMajyZ2/kHc3eMuXmm6fB1B4pRC2mS/aeSXO6akvtVvjRuArjAPEf+QErT6G5T2UlN4pp
651YjG9NjAer7zNEJ0ypAoLTjgmxKqciDlg1a9oapWx67MksPbapQDLHX07I42PeSMbL5G54fzc4
wjhX6/GNHMNuNc6DppG14jbBkLaNlcTyOXFORgxjJCQ4MdEQmezc0MASX2QczY7hgj47DXWi43L0
o1vRs58VnluvI2+WgCorgRCF5tCLoP1kTrkZhYkEb+auonEY97ka+hUjGpQXAeaNISmeE4k7pxWM
oAzp5auaQ+dERW3zxDRmbV5Aw2KIMur3zDPEySOF4eSPRBJq9BQRyUJXxHrGZWDP6jmj9y5rpmXO
2wDe90oNpW3/h7EzWYpcS7P1qxyL8VWWtLe0JZXlyYH3Pe70wURGBKC+7/X09YmTt25lDsruBIOA
AByXa//NWt9y0dTREefOOcsUDX8Nw3QOfCZDzaw38cBi25GGfxma4AN+IVtIc9hxXZLrF7LsSZpG
v4L7ctcFLmbMVDpQGYYZKyRH2aP2WmdGGGB6RN0Et4tnJCQmiT/BujYDZ2nNNI9qJBu1t+yj3nRq
qxEveyhMwzu6vu1syt5KDixDdiA9wmMkRbpyKrK+3d7xST5ggzVGCMGQ9FPeJsp5jxBrjM2JJ+xU
uEbxTN4QHUqQR/uaYAnNSLlUZtqLSll9oKTwCis5wRxEj9SPBsY2rDFWPGU7hzLiVYn3lH1zR1zY
faVV6rH2itVY58F9W2vWo22jAWyIoEp1/Y6qrHnyPW2hF2s9Zm4yhGyhczPwMd1gA6iY4lAX1hXa
GdCsnqHyXWBY6VUr8if5AVNfOxu5dKdFE0veDc1XRVc5MtK3JEs5QnGKbiELpU6Di/BauLG91fsE
hJxZOOhNB20ZijhDlsCmw8vreJNWLJ2tyadg053oXsnvJJPoK7VNUp0dsAf060SaGIP14OUT55FM
DYQDfDhh2N4GwZwbRDL5Q2sm4jrZ3fr7k1ETvnBt+Sc4tj/DbLLebTbzXNYqYjPLSDQxCJjzWKne
mFz/YrzCK4sI5nPvR/4TKQfZUtWFvf/+kAW1hqHKVOuRM5nWIyd3zYnHY+n0F2fKCaXl3rXAZzS+
BRTq3DPG+05EL8j0eWqcYXztC7CPimAs4RNw61iIX/BzVElx87pcP/ZSPzMv6I6xFnXH7/fYgnMn
Qx5dhJF8qsnFeYrUS0qNFE9CUmMRMUrp+pF0LJlDdBuX2LZyInFKi2A9ae+rnjau8salKZLs4fu7
RHD0vj/SCmLBNNqhtdYD4dHwXT18v5fVefLXe5qmmSvbRkQ/WrnajAqFqHTYmoF3TTiKs/7Zpk93
g/6m+Wn0MYsWR3IwXvBkY7qQ+q4zcnHu5nXwmE8ptxONEHZryhE/IJjBlfFowjQGLGUYP7WB7g+A
pkVKhnAZ5LjPqjKqW2sGL1WuyqNmwWQJZjDLFMV//VMhKmvVU8KDc0BtvDLt0Th+v7HkmB3Nbuv4
PXWAj8bezdryDm1cv9N84oR7TRRLIrHkUyZG3vP18MoEumW5BESFSTYmIOMpCGxG4YmdbIyIFZE1
RPq6D3AOBcyl152GysFKGgjnU1DOngN249mpd5vo0XO64NhWWJSq+dmzbZrnpqV9k8hulkNiwn3D
Rvob84C3pGMvj26XzAfwzQuS+KxbPS+Nxo4w01XmTtYzerhW6zZFOtFrGYI71Z1Tu9ZvyRxFPtuP
O1095iScLbSOmVVM2qmlhRBtaRd8d6rvBE6dXW7xXIQMkFI/vOmmUNuKoI697NTFNLXhqqJ9GA5X
u5rEa5tSIfpN3S3bEkBqYro+eBYSrk00HRvdYz/vW12yCwtLf9Ylvi22KNOxHEx9W5OhQbCOpW9I
KNVZQ+qaxmPXDAoGbEoO4NtbVFbJ2nJiUpqoFGFQtt6xTlu45K5gkOW7QbnBfYih2vWKbUCN/+L2
zSa2ZftgOESGFgN23u9/RlpNbLFkSGiWyUvVj9F2ylJ/U0YTL7uIuCD2DzetT4bfWe389Y7/P/8l
U+KSdl53a5s52sHDAYKH7lfXDQpNL4KVRToXPzP5a11l2bBDeTntym7Qrn7DuV+lxfgL4ewyn1Dm
oEP/amqtupipPFhhZp4Hh91gRxrTssQeserzEhYcoWRbbNjDqtIBkIfsz3GYolw2wcXUFes+XSoJ
DSZxDl6ilWuTAfV7TvnQu8UvDdgx7eQ8d1JMah1mtI+qGUxSjBgDRzNBKy8qxp3ZOxaVTUo41sGW
5oR4A8LckqUyIYpdquP/apqd3xKoOn/UBRHhqVXOSGC2uw5J1W88u0POU5TVyQjxnFrOqcVzC5tX
wg9n6z11IbmuaS9Xk0GGbqdtsJMILBvOtIT2geBnzoubOpYAaBFXTp62H244foytlr7mDjObTPPl
PVW65JYYa+d55sxI19tkjqmtM09jQkIDpSq/+9Va/XacVVh9h6urlP2RDYp+Tg2dN1ZunL8/HG2J
88jwEVNO0anxWHN0efVg1ThaR6b03x/pE3qtNNYoii2PER1iEZ1NAtG2aXwomiBaFlI9eqpE7ImF
AL8bDOfvD+FYBGs2Y8DZ2CLVJP3gmNcKgL3VnDjI3cCM7f0gPG8Ltz6Zg2l6ssj0R2iqM7ogrsBh
avWmcHFUiKIM1l4E5G0A3XTCe5puqKMKOeyBRRFFzZOw9DrDYWVLCUFtvXAtD10eyV2rvrOyvZiK
bGWp0nlDLA7RplaPtigbTDU6XiHXinYd3xX1wy4covbTExLEn2OKE66rl6Evu6PILASak9Re0PzP
2e5Ishg++q8DUF6hcx1JXxU3ZP4PgBL8V9NLy50xONSkc3RdzdEOJDDQ+TMEO+Iiy/uAPdx9RpzL
pja9YPX9b99vMLiwbtHN5BDNX+IjJNibhsPMn+FcObuX6diDB4EIAn0Qbmpq7vLo12xDaF9pgdmC
okLxmycFaf8cmdit+tI9lj4gdy9LuSUKxgXZlE6rxKzltc2skaklthZeJQ6HneGbNKfDiwRpv7aZ
jV4FsIhrbDPKwzK6MHvT+aAqa146PRc0/6E6q3ZY6RYQgSEq5Au3UgaRPIiL12vtM9rG0Z+70d5/
DxqHNaugKK3CWttbEqfX4IPJGJGUrCOtSU4jM+9Vb5ObU7gML3p2NZuGXOMNVE776mOH5LdlXUdx
UVpZCoLAMY52PxGdm7YVCeZAoNkFoMLtUEBX6JA3kcCj7I2TDuGBv5ub2eGmQVH8KxSBf27G8cvI
7ORsVnSzqIE2loN6J8qj8cGrURNrY3qTLYHWY2rvcfBxD67sTueOw+A36FH2RZKBWQ9jRYVS23T+
kF9YPEx7pkEPgImaKzAECUCG3cLUmq8upeBPTxvvAi8GvdNgb6r7ttm7jQ1ZoRvHFf0Zwcmtne2M
SRZb+udHQjhboMZZyg7ZgD4DuSi/fP8omGgwsu1Abr4LT+G2v6IW/wQlbnJsSrqepi7DV2Gmx1Z2
xc32GCzX+G53JXImvRzl1a05TexUHtnVMGBRgDGboP+t26O3Q+fwLrN0OOMGIHE4FRs/IWC0kPqz
1vT+Lva8czyw3yRj9VJ8pJCXPHbZ95LiiJx07RpYa0i/8WcL+qiNMJXUPSzM0a7qO+kG+yZYeQ5h
gItQj7Za45AiR1iNn2N1MlsKJaupnGe/JUOUtWe9tSZY5GOvTqyU0rVGCui2N6w13eGTbdr5QzH0
+RqPa7Yfknkywip+pHgQMsFVHgFr6f3U2jnl0MG+0Mw1VhL60d6TZzpbsq7g3C0TlxhtMPM7LSxg
JbbGeO4rtZ2qcry2xgGILjprhjiiJU40KdFy5cmIi2duTKDEMKGqhsch6BE5BWawqapmM5kd0W86
FbLS49nlnI+XecuS6fJJzNLOomNVGADJhxRyLcyQYSPKGhzrWn2sKmSudZI5q2nsjR3lCQN8J7yr
gopblD5beWN8LnblhiCAEUPazGpPQ0UUTyZJTAvrem24RrgCkc4oAtTLqhxjez1kwXCWeQw2gowZ
zhLLvrmxe05zymRRFIRmTyhEs2HYsgSPTtLra0QPs1Qf/MmLhIsmCpGc7aZO0I2xjyrtxD7UloNB
YJIHNzTvG+Ac5+83tu3GR1Dh5nGgNW1bGggTNeNSufDndWQ3Kz3HT9OkDi9FwotSuzgVKqweKq65
btb95JWGzAF+04pTNVon2EHeOdm6NN/0WUfb1mCUabKoR9ORbPAdGev+8YOweXnx2uc6ZkS0zs06
+Akz8qcBwGEJailc92WQPcoJpIqIxLQdFYl2hVMeR6P51Xn43/KaAzOd35jcOrQu5snRSODw9QBL
bazqLStZEAVuqj+HdmOfWfk6Z2Un6bJJO3cFn7A60YRUJ02mzjpQhI2RdZTdDy6rE51TxJrvqnmH
6+P7e36/MQvxxg64IHSEWy+Qa4IwkmMSTRqCdVrTfgjVkRyczYS0YO1rdb+q2poXXacPR8yrUEmK
rdar+JyJDbFFz5VMn6l6wkc9t52FnWPI7lHGta5kuj614c3tA7G1QtEfxzQ/YOaGbl4aNj7AZEJb
J6msDWfaR9HgnaGI/vQ7OUBYauo9IxD7JRDjmQCNWQQ6IRE1slOJB4LKabp9vynMVjG7Di5Nb4a3
HD8226VrOLbpVVqr1FdyL1v/rRtlev5+g8gJSwKZYnjAUccTuzNssoguGotlulON98xfMT5RJYGE
pURZ5Mhw+6nMLnGSD9sA0tFyMorgGpr6tFcVV12nbgZX93OELHgJ6YYdGj6dTZxhaSgHwMpm2oB8
d1J+HO6lLXoU84JlEW0xWY/+aB5DHz2qyAfWi8iM78pfOYPAc1UTr64kAKTYkv62sI1m3w6kWfAn
ZZIeN2u30R9anGwb6Q39VpJ4uSmy6jW10wAnaIVGMoguVlNSV8YLz4z9i9+bzzopRGtj0BhfDUZ5
QRsUH4JxGxtS7M2MiSzaiWqbhZ1Y5yr+zTWWHkzmxMyQnzyNYNh2wNWrdxN3RzM+mBPq6DqQakkO
HBINu4y2OFytg9BFtAbxka4AuAmWl+74KqvoCeJjtx8GbeZG9Ng8cS60gF/OVjK9DmZcUNOM9cqz
U2IwHQAGaN9L7LLtkbmdcZtsyz30VXHvd0S8inFQW9d3zrho+pM2aPWeoB5Mc9LTIGZz8yyczt+h
J4mXJZ5tLdf6W1qXTyKE0JVgrd/YkiNgFIih8ZZgszRAUmSRPIxdXEB404fnpnMXHcf1qqGoWQ+c
qVfNLMplEbgsdu3qE0dWf++pESVDGBbTXT20m3aiYsoSk84QV0VDvNZaOPZPhTz2DkMZaUftuo2g
mTD/OYAXtRd21VWbECu0XwT1AWHF5Ib7HjLpQtfOEN6PaU81JvocoqH5qnmYRhF5zZFMEbxipCxL
tAD6rXTTOQ/Rq+/CKmG8G+eQcnrCT7rcuScdhdAhdt+wNQQiNGW7J0LZ2eSxi0AYJ4PThBq3Gi9Z
Fhk3ycoTAkNyMkj5kaVmnKwyfwUuGm79Nt8iASNItTPOpV7zJwJHesPLd2fVd60PGL9uYNiPdXfn
q7tUIYAdIhOXhgf1BFVks9bmOF2wNNrRYJqUp6fvm5rbtMe+nMD5zhVCmc3ZC/RrO7AnD006pifb
/QDzGB2/PxjaggQq3dzoA1RXesBjyPW8D63a3iep/N15uMVKx1i3Cj10xPph2TtasKVmLc9oft1F
kqLan6Nwg8pokHABQDAYsOyzFElGn0bTIhxk+KqZlElaxBWOPyO77zJ/RSmt/Tb1ZTZl7iEBq/zX
rE5zM3evpu4sQHQhbIasiwqJ56lgozVjbybRqF8V1DLRytMww59kLG9l17+pkslCHpj+mlEwahfJ
0CHa5y2pA8VcuZGhvmRpOK2crsxWKQJorAkrL9JgKQVDsNF6ruCUwPq2z5YsD3ts6C6izXpvR2O4
znDeRtEpZXJ3o/cIAJzY+RqJAicb2xgi70f31OcFaYrNLNSLm8OgT+lRd1HefZ/PRGVve1tKJhYV
h2sYD9umKyAzjn2/tx0WArVnF6jMVPbKyXGS7LPZ/iVHfT7UJdvspbLJVA5FJ4+oilgRxagAtMRC
NVMJa89g7mpEVXuRjYYzKyl8WjUyKLE/12tXNeSYplC1A9FhJ9JWMeO3Q57mYM+e7Mnfgu8qr03b
hIxk0/uBtgrCH+HFZcwU3cvizZgW2GGDZkS/VcJIjbzcX7Zd/NIMMdPACnhcCKAyyVndJLjJmNHi
butT1HlMjPZ+RX0X0oNilGcrCTDoztW6G/vnfB86waPvo8auPY+xX2nuOy8EizUyr9CSNMemFDTA
psoj6mEDGrpxdUThHFqUjpsuceSqjLJo3ZDgfkBMgq2ia0ygmGQptBZ6kiGYLgwJo2vP9nQQ9FKD
D2wPmM5dng3tvpvPj2boDk5RMWD3ACiXjk5SyPwUOtGkdsQrbabEb45G+v5dwvT249QDkxZDuiXT
Z9eq0d7YfSa3LOGRf3vpR1QA6x119wFAByQ7O98XFHeGPWJNmHDos0KpuR+Tv+hlMxB/N4QOcVK4
8TdgxYO1WbposRHsrJSRu3c+le/JDP1N1Yng1EMuwTA5WjQILkDaeeBtu3RDvZF4Z63bK512u8Xj
u0KpMB7H0xAU7lUfP3l9jHgwirNjB+rIeBEHmkWoaQNUYs3KD9MVA2gfAEu7jypW/99zRL9gUVNn
7U+JVlh5Q3YOBHEcf70x7GE1NOiFJmu8pJXb7pXrGGff1d/THneGyWocElVj88zk3t6oQIQJlhN3
BZ045y1DWwPLOwAbQq6/yy0qsGYfKQQtjk8kc+izxmEx0uw1tjoLLSS0Du42ejObBnk+pqX90pbF
eBJquAmNNFe08dXSLgvzwuLVvLQSLjgJr0w+4LNs64lwH5X05TWbKUZTeo/ubTh939sw1VnSDhc/
/viPf/z9P34P/+l/5hAf2Otk9T/+zse/c3ImQj9o/u3DfzzmjLLS7//z31/zr//jH+fwNyOr/Kv5
X79q+5lf3tPP+t+/aP5t/vs789P/+dut3pv3f/lgnYFUHW/tZzXef9ZIe79/Cx7H/JX/v5/84/P7
uzyOxeefP37nbUa/fv9JVEb245+f2n/8+UM633+nv/5M87f/5+fm3//PHzNvKfsI//0/fKK35r/q
f3NM2+ZwF65gz2/aP/7oP+fPCOdvLlot01XCVFLajvvjD/zfTfDnD038TRqGYbk0iNjnEA4aP/6o
8/b7c+bfTGXZuqscJWxXuMr98X8f+b88g//vGf0jo+DNQ8rmP38Y4Kt//FH89VTPj80xDF3wraTJ
t2I/ZVuKz/9+vw8zf/76/8MvUJFLXjxnIFfj6JcuoTsRDnu2quqW19TKaGxepyZ5gALh7TpwW359
zwpwfEqgHumeui/qldQ8YJE2IeZan584vJdtgY3S0bpsMQ75Lzfv6f1A0sSU6RXsztxJ96mVLJjq
pgx04xv35m0maIIs6KaQlma+W9DBqFTjoh7t56HAodfQi3LogTOpQD9GYhnJQSBZz46u69VEzPWs
Ai3DXNrYC9Y1pk7DJYzGgc8lC5yV/k6vmbOjLNkWWWquQvitVBL0mSTKxTHqhg7LflPgXWg7Q8L0
BNgukQhkofEsBrmJlf1IZNc2JruZaLPQXUbZdM0UvZLeGpSs8PmC6dbpxoPe10czIMJz6HGtEpA3
DGAe7Kb8iGP5bPTtrrHQvJpmsZAsSPE94q3IMDR5AelXTcreRCkNspJjL3QiIZKg7Q81mL1eofTC
hPwiDfNs54mxsgO/ONdxZ244+q27ju11rBf3ckRY24JOZiXl3isbME2SQ+FFKSoPBZiy0bC/okgv
tlwiP3PPOToV+geVJE9j5Z+myOcBzzJZF2XaFg8UzvJg+Cg+qsKztgNVdQTZByk2h4sO7CbOShRd
4IOJTsBGDBoGa101blLdh10lin0h4BwESodlMNs20FUR47PDoTIgbklQY6KPKcYLdv2BrlPbG0id
ICL11CYEeetpUK9MS18GWbZFu/hoG/aHYYsrqo5wncjxqx4z1urZ8GokNV/BMoZF9NR7nyrRDnMB
yEBeRvUpVMmTFga/AjJq+4lryhvn7OyEvcvEwpC7zRtXEiAa/CWXaBoOcducJmXfAia6W0Yr/PIZ
KWkmQvCG2ErPwzuU5oyfDp7ItyFP5aLQVvpXGhdPYRD/bCjUstEP+ErGOb4P1cCBUInUq9/2gdkR
je2wuwD+IyZmRt29244KqkoM1Cu8wvoYNlZNBqMbHck4Hzcsys8hZe7epk7UIK76ioWGZrsXs3N+
Rl52H9A2OMIm8lgJxqi/3VgApACzNFR1tqJoXaMSJbRcyQwRV/TLnZM8w+gaxqrZsqtDu7XOXY2O
x9P0XQ3cEJ4iYhZTLfuacCOncGF/RA24EmoBXas/vHpiq6rflwonl+1lX0nDUDMuJkLM4ezkaQ1D
pqrhNmF/Sx10o4kXtpz9JMymiK5DD56TjRpv73YmJA1M00tRV/U6irWXNOUy7CoskRzADrG3GELC
niWvH28GL30pbO4DA6nTmDqwSaXJQnTVWxFpt/jLYTy0ihNIV9ISUKIrJe5SyTaoNcNtZBEH4cuf
E2HxDvnKrs/CMcSIBMmK1+S4B0gUniMNVGX0NYAdBqpBszj4L2xNwzVyePJPmpUAFIEGFke8iuq7
Bg9CgQjShQS9wS2IYMPyHoz+QntiLAqEfxkHfyZSxCPytakVqmKMOJZyAYSHtk/ADQuoOj86ul09
DeSIkX9LOXdVY6ko4tk7Qkdcuy0SejK+FXsudFDKioET1kwaQpFzByiKp87LWaF12aGIAEOarU3F
UGKGnCa0aj0uyaVPPBoiXWbAQbZpK2z8ibf1guFIM4L+SKeIsH1jlUadvjNZlo4wZ/WhaDeG6XwR
qLRAybyGfpHdJRlBctK4uFPYb9s5za0FzOp77rOLc1qjtI+p0VGRfqoo//Qywu0yD/miGb+FY31i
mnINoGLBh1IL26TzygZGYCImgwKpUsBLovhpgideSitod35lAyYxgzPL59ca5M3IrMXmT7DQtnRX
d5YxKewULSkJ5VeQasUDNE65kIcgbZ1tPkPE6ggPiW6wguqnn5n5HqU+JaSIcLW2bGgbtEjySFQF
8AwEZDpTGhu3fyajk1/nj3Q5zS6oC4YpLnGRNBJamff4HHAToaTlPDyADLuwhwCikYavaTfzJ+jT
EN++DYpZhp/tG+FH9KAbcoWYD1mmdmnTQBFYltxpyTySM7x32R7oDF+lXj0HpU9QS1QdysF7J+7F
X4CBwE1J00vk7Dz4MOcwpLchCPsVMRrQjHEmBlUrdq74ElXpLQyd8OxBFVv6hczJ0kXETGUJQxTr
bnpvBxrhuQJBetPjcq+ehUaAW6RCZ08wBDbkpH5Rpv0oEuHvLGtepxWH1EPdgnVWj/QnP+ZVy/iQ
3CkTn5KzLzTDfdLdO8NB0qjKqd9Z7PxLgCxNb1nbqTc2ms5rh2y5zDbUUuvQMyZTxnJX3GVe9DYl
brkSQqt53UxovGF161HZPZR6JnY2Xnk25Mm4mVh97A2U0qa9QkCeXFMQh0afqZvfOJsuHvyVMaId
zAxICaN0TsKKgS8zkEfhYT50uSfA0dXZKc9n96LvrVkEJa8qee+DeJ3ZtdpjWwOkYo4XALpo0TNy
LyIYs/3U3nIdksI4wCSJCwYj6LmbjKfP6L2d3ukbCeSZpB0fM1KqVpr+xOoY5e2U3cVqRMTFWFR3
7vKxW1o25APOs+eelfc6j4E9O9Orxbols8IPqCP+wtTGLy1UCzbdkiZ0QY4bzNcg3DgEfe70Kfjq
BD186xjtMuZlvxVOJraD/0rIKWns8adOtSG4256Rbb2OpVUBaxS7uKK8ANCxSXqmavx1yCacITm0
KOt8grbmZjI5QfYZEdR6N4rWM+7ifQ4cO3ZDOmgj2/qZv5V6+0i4ILYGeNMR0I0VwberwurzbayU
txoHnk6jdzYe19mixeqV1V4OjoILrSnFkwGKjb5+M2FvGbhMR/CfaTg8W8JPrtMOlkPA2MyJH8gf
YLQOoAEOnb1NEzI5UzWe25RDcwrqjWhIYxJRuByYhB2DXz481PVEVbtv/ZEk7ypFRQgMLBpIezSj
cB+7AWcu2JVw0J+8UAPZGuKRKvLxWMl831VWujZjIEOgDyMD2V40wNnsg5ayaBpYQ2FKdSYga2Gm
a2vJ0HqGnr5hRmHGaxjoBRXJbIH7k3Y5HWbNasnTORizlnWBmqZd+W6or1v4uduhmIFvuj7HJQZb
MQnY8xMQygHSXB0+oFZm7JINBgJeCe2CAsoycRigHcC5bumfJNzs86S6OUBrqNviFUD1YKV8GVOb
ctg2HAMrpEOQAUiDOIsk1MGe1QuVyxvQ131dmS6+Tseg9GwetNz91ciCF5TQtrpZ3TdDCdjOOeoT
2ZllwTkSN37NNk5yMLFxHgyAxblR/+4kgDufqF5DPCmn/vTF2O8MPDqFJGMkrh7gpT6g3nwySK3c
8BgYF9jqgYVRsTGoa4xBrSKK7lUxByly5ksEPNuGaMalwu3FAdWdQuEd0MWSLpD8FAYHhFU4ZDRX
3TGX9UbjfoY5z8UHJXwiW1T7wW2IrWrZ/A668Mh3WQdTVF98M54WTlJYSyIQOCL9hOzpYQ19+KcL
BovRG5ZdE1dZ4IMTCltZLVununqBiW6z8yNqqWDDMJIloluQeZG/0Gyac7pNjsrEOBWm82BGzrm3
epw59Bqx3aplnjfZmt2nsdTaX9wiLuOMlk+jHCala/7OYm1l9MNr6lrOtrZRTwmrpKbvNhKH0cpR
7q3PkzdfxDA+ZLMNFdgz5QV3XoJ4I9yIyiWBG2LnWRx8fdm67l0Xl0cqjZ9aVw5rM2zuhZOaS8tr
urWcymBBmwQODpVXPLuouvaOacYs1WJLYOLubcLhAavzu9OCPEfIE+Tdo29zK9KI7+VOfpUg3BZe
y4RibOsPt8HSiqFNbQbRfbbR8K7lcCV63T7mnRDXOUFX7wJY603ur9LUXqsaqK2V+EehvIoHD9lM
z/AvRYjwSfvjeVRuv5i+DNl6G39qjjkrj4WwtV2uERWIKYy1ZhYSc9uKTc1KPWnv074Sy1h+5lqG
ZL4FXwKL5UkQRbTIoKmipr+LW56ajlRKbWTxxgsGfShpEQxOCabY6Yj25tCSg15wy+/y+3BgD0MB
SYj4lF2MAViqFCSD1M3azkbSmatpnaipX2Sow7GnRpcqB5CNNaVZOYRSEMhMFQbOdejS/VhpN9bd
h8TglC5Cgbf/3iH0YI0y/7HEd7zs8Rhxs+dVqsUgOTsszXhvzM8qlCbpJgMOmaA92a1xiqKnvg1r
1gHms4ZNnQcIOcm1UQ4VmDs1bmJWm9z60eNl2uABLwXjRXI+v61JaWw2ZAOXcF4SG7uaue8jQMVo
gMAZt2gi4G9YUflmdvXD0E93gUTVL4n7i0fIVVzqeM7AA2Bd30+NEuirqz15VelSBXhmhBG+OvVR
djDKeHb79ZCTBOxohDlF+lW3nYNpKrHE0E6I8XhQLToZjydmXdn4QurRxXNysUuWxjYOzpAlWjiB
adcVjki3RY3QvPoqXoUuG5aZyMKyF+5TF5Ksoa96v98HyXCN++5qY09cOuIpFRUJNeKLbdPY5g+K
FzYWs72GWQoNPsHfGVdIxR5xKP2NM3IpIt25s2YV4whpDs+4N74BCPv+6QW1XKuHT0UUfmjYgWaV
FtjjDuoeEnUh7RtCh0XOYLMouzPMo5UdIx1IumbRdToSxck214MtfsdsnSl0D+SJUSkqPG0R2JfS
Sh8JpwECVnZPvls0TDrLs14776FHzLZKX3UrCFbRUykZwndReGcA1o8sxjk4lgden9K/lsPEYLiC
pedHRChCVnFK9Zu6Z2cY2c/crUmDgj2AM8eZPTLGnJ3k6hBZ02Q1eWHN1USABLwhkaqtEZBK0IYb
lp5cJeR4GCfD5PjuYnujjOqY9A3s4yrcVj2Boo4g8nkoCIs04vIVueUtSu0Nv8ZZTtWlhK5QsrCM
mvhWRxSGZv3Bkpft1agwqxp4uaObGcUZeS7JW9lUHxZ1tv6udDj3ha/u/UkR3jM8ppk8+eOHjNyP
FoA6/EV/XQ9YAQPjpCHBZHX5lfQjaKoJg0JC1prT462j+qvixzQxTn1Tg8qpn4omee3RwnZVfEsq
/atq6g981rS2iG31BNvX/B2Ctxo7oSOnLxmqTUWUFtKq+hlD0xJa9mZqNe4Arr/SSzLFasSgwG9Q
JMAXsIJLhkpq/hU03V33cXQhMvTNGOmT2cR6y/Kh1sBOuQCOI4Pxw7CsY0ZVRR6ua4TVvioxquf0
NEb6aqX84GboN7Z2sbXhMVSwAA1hPmSddSML8UKy3FsXY4/JIyIOvIKhkVE/GX5x7PoExzQ/VIIf
WMlWUY5s47q7phOc2Hh81Lj5BtWX6UYXBw5th65SdkxSiu7NEogbEZSTImPdi7J7nB+F5uHunYu7
GpffVHXnuklvaUiYez0cQEutauWAJv9t0m43Q/3kNg5YwISXquSpEHF8N4l872cW1kgvfzOx57fS
2yknuLWs0xAavnuxAi/In1Wrrfv58eJkW5heeMFI/EYLLBfcFyieCvc9CcON8k++NUAS8QTPkR7v
0oLq3KamWIxddGCaNQs7SRDR9Lu20V5K63mcNzWKxaZHI7PofW5qgGw9C/dzmyFA/C/2zmS3kaXd
rq9yXyAvIjMiuynJZC+qp1SaJEpdRvZ9+/ReLMMXtgeGPfcPHAE6B3+VRDIjvmbvtQe4z5Ff3k88
WVrri0YFwywPR2xrXiPG96QxspaYc7VqJ/moRkz13Vhds4w3ym2iTds6p1TknxbixnyKL6ELVtCJ
hpRgQ6LXEaXOw2cLjR1cdWeuF+L1BEcyg/B5U7o27INQI9I4qTy/1H72OPjtN4zIHvYvtjACO9fL
xOmOVXtleVSmuiKRomJtRHoGlgR2d6gKN3bKEyGnX9ozzB3Di4KBvrLjI3wgh5sZ29d9GZvnQYjf
qSy+0hIK/uJFDnZjoDHRGF8KxQtdy+S5Swjdghvq+7wS0LtpDjmLa6LvRMigGPDzPbFn5rqf9VGV
xpZ77a/vFD+3tw+o9ecoebWrNMIN5e8aZHEBvtEPmATbMI7mtRt11z5pwNtU4k0mtKtMB5Zquuej
SFjoYD0Bptkvw3LuqsXcOxnAr5GQCdu+I4bynbMJYvI66yokfXN+nEV+qtFMfJCwEqXn3ocpxqOW
MErh5+z7XS7IkrNy/sJa9hf2xKtsGn+rbKIwmwTdfvHs2VAEVfJUm4WzYjde7Sz0fRm4g43BCAbN
gXKYDFEAYYa51gNEPQMlJOr5Kvj/m5n/m82Mkv+nzczTT9V/ZvHXf5S//9Hpn/9Yl8jg/uc9ze3/
/t/3NKb3n47yiftVglPRNs3/2tOY5n+aPvIAYdqm77rgrP5rTyP/0xVSuJhrPP6HMJ090f9Y09j/
ycxcCt+zLIH03vTt/5c1DUM79b+uabhvfRdNnZJ41x0hLft/W9OwqkvQ4iHxZ+4ZmcLAy4I92hxb
gj2S1wIp6o8jK2aTlWxe+kVOMPv7ZCvG8F0atrivJM4gv5zdQ1h6BhxmCDMphGMiUxnypbw4F7bg
aMGS0bswuJ1T4+L7FKOhl8s9oPy2f6iS4TgTF7SKNKt2Xy02KiPSmoWYfoHbDqTSqF9QERpbH/Gr
jUoxJmTd3hflhpWvw0+iXtsehWuBIGkVE17YJiTo1KrZ+qwsdk3qG8jYneXU+l5KKRMd8mby/tQO
gwRXWjt0dDn+PaY+VSzfXTlyCuVq2nqUiGvZZ+rok/w1TuU3kV39oTeKPyAc4n3uCYxuTXr2IEXf
O13KqmGS9Ebh9GwRgMOQ4NC60Uvci+yiRwUlDy+GKcbT4AMAR+xLZ17QTNUWNjerrMNdU/nlNi+M
bENA4FtXhJiF+qaC/E7QpqLJCJpW7OSUTEfmccPOdDCW1JSjm7hNPqeBY8zAEcwpNGxsENr+TSvE
zQYYW1nPi/eh5z4NbF1o7AEviWWUbMwKEJXTgpnKjc2tyabMbDU6H+lnW9vkosvbkw9GONCZcUVU
3/1a/osx1c84CqJD7DRk8sXJp5o14RacwOtmrI1jj92zNMdHMt5Qhlc967TbF1eh/IiFw9y6L85G
5spP5vBICkcIjirBPgnMwE+EJDtsXDAm7UurBR9StMsLgma4o40IV3bBVQm1pxeedzenzvRakl2B
KrwvKFdDByJFVDDB6coFrFsevbdOjaor+4aY+GwUjzUaJFQXzUddRB9Tt2wjp+/WjTUV3KPcUUZX
7aMqP3gDKxA/ZVqKKgJoy+3yY2IF8oxjdxDc/qVoH8yeOFYxwa0zeF212XYMP8kywxCqbowH8NXZ
yjFjRlbQIDcEMqxuWRqMgr4tyV8ZDkW3Vi0vgFw0HOuvOjK+unHf3CAHaP2hYQwXrrX5VM5YZLKx
fJszfyOl88Pg7kEW43uUm3RqpMaayKXcmmyeTh9qe3z2EdGujCx9jFoQQCjV29WYFQHdCDqy4X0e
8l9j+KMhmEcZ4QJ2jOSfbs9eznbrXGM7w5uHfjX5nOX0gKYbSb5gjqBL7y61pofZCb/cJvnr6/YR
yTij3yPjm2sJFh8Yi8Sgrvhr8b8+cmw0mEim7s+QC5CbwHbZHY6GWu2dHrwHM96EoZnjsk1Z+FS6
zQ7ke8U4Ir13B/ve8Wml46ut5St7kW/sHI9OjbRTxH+8tn1mVd3v8G6eSXtpbhEu3VMGvyZkJWRH
zbHn70xE0W4wy/0gv+ZVbKcWFbARoNO+qqygk8QwiYGVPTEi7xDNDjGMEByBDqRuPO0wmzw0i7gi
VtsqDdig9p2LY1gDRAIibAaTrSSPDHg9y9oXuloCJ9URwHAwFLNhY1swkPhnejqAvQeOFmNgy5vu
NU7YUeUWSZBC2kGhyyxgRz1GixtYpHfjOsmLQ9yWzWFUubdJivatLXmlbELT1qM5PfiRzSFsTG9R
w6jFQ0OIxhSDgpTe3xE7B7JCmsjU3Lccj30RDH0MAHRhBdujOyoUoRjzAsKGMieBeN32WMgzsyvI
aui+JmD+oy3vcO0A3QZuGmE5WZsV/7lxf8ke/S2zxAoa0923XQrJgPGUP1RHVt2YAHz0YeMChz7d
GHL4zOubQY0Xa+5riPCV9Q0kiEOs1J8NyH2HUh4qHO669k21X1Mfz68m0endSAkEkwCwYZFtQKzK
9WDVn6nN9oN1zN4dGK07VjkEStXPPAb2FnHYM9SWfudN1QMOCdYv44eHywE45asbGeFOR2AwGTDu
R5HCpxCHBFDEtvcqxmuuFe8Lp/cI4CqttdQs9euKzMU+rlAERsHS2NOujGbIJ3ie1kRToy7w6ifb
nYeNo+IP1F49dnZEDKQwPRi8d7NsorWPU3JjpEgGy96cgrgqCXPL2S8Di/ltQxFv69tyJezO5HGa
v/Ao3gvlkT87Zf5uqUJsc2nzxxuBx5U2gzaNViAyq7+z9tHJWemrzFs6IXsh/Cq/wbQ4vYbpWDUe
mwqtfjrJXMBV+d8lmaYj2bX6aQiP2jG2WZ2/DlAawoS1au+qx9i3P6jbDVzT3TfYEvhPIZug0mfh
NRn5I77SfJ226pluNHxQc9OuzKE/lljFkS8Y8dEbwo2lGMMApVkZXvdsjyAGnM4DEeIwuTPYQbso
OdyeW9Qw+8epMesgx5AIKbABtiFZciHq3fO2EH6EJoERvnl082684xMY6YmdN/k/AhMiQxm4ukVl
BzeWzMD+aI4ZBE1xFOCB/UxyJnZiwVFAsxytc+0+OLnzZqJ4g1ekmV+BK2YBcbHaufwsDAZcMK4o
JWxjoX0CQd9m0yVrb2Yq8pWnsMvuehJJzPEpN/UuxFs+dc06d0fJIntYjd5PX7+L/I9XMf4WmY2L
bm5PNjtBPmj1we3teV/p6gEA3s3gQYyy6QZj5u0ri/BoSscPpgvtLh34rghn/AA9C2URuIPDTPre
NzlTW83UJfa8v5EzKVQOwFqlJ3foM/SucxLj39AJPSx6WdQc5cLYPRSI9Je8vPpdmW2UFZHEUsU/
2Q3elMSDDw+BGfWQstnT82drFduo8L9iv/COxM3M/TuUznHjSTluls7fGQWeFsHqbtXyjj6okuCy
W8AC2Y5tAEJctvqEMwiqR4vpnYdyHnrcLu5ytOKCROPkmfqQYGEzp0sWpJtOrv9Olqe7d0fr6Hid
c3RANqLmGfY5Y9KJpfKuns2DqqOTMFyNXjWsz9BrGjhalpn6W2cK311sr0GKKWTVZepDzugubX+4
r2MSMkeibNcWHGFUjUz8l+pUu6AAI/LLN5UZMYfn3bgrtXOcMBHQaPrwSPLymd/5bqwQp2i1qE1N
sFwxpCBNMfKebsK7xvaDCdIT9wOc5+l+0Vm3AXs2bRIvz5CBoAgP2a0SK3z0lga/kXF0lXXbU/rd
ynaWhkUTSblkY7sHuBKwMT6SDF5qim6ZzWGC6tRE9hjOxAdgPoSjlvPSdZzQzMCgBqcmKDwTaf+R
ufxLEsOW1URd+yGqB0OweiDL+uA2Iz+BhmHWc8oMszhNS9HvdWEAlFX0yfDk5oTtSmnVxh1PcwUz
dUiQJxlTFiRY14JoNj4a25FbHw6OZ9QsP1u2TnIMDdRPqG09hlQjK61O/ylmVsEYNmkcSJKrTbVp
ZUqVmQh/bzewlPqpNQMtuDeL8L6lJOATyjo58md+ZzfxsCGp7lSzY98sE9KmPo+fshl47Ng52UkC
G1xXpr2PWk6/sk3os3Nm9H5hF3d2wgWVJfYrQD9gh+g0VNlbcEC9t2W4vRwdzXfqlQwucxi8/KlY
KRrY1uGc7toJi6fiBwzpvfeF3SeBESfDIRvtl0We6TJC9NIeJMamemosxwDYqP4qf3jnTqkxa3Dr
lbPxE8ccQJ0uFjRQKHZ7hnGSjL/G6ZkcZ+ba5XNzZ1TkYHi6QFEDuDAQ2KWA14TZac5Q0KSER/Wc
bhut5ePCJmZnVS0yj4m8MFl3LH6Qi1cHjFL0CG0ZblVrkIxqqqC5ves1rIJ17TEDdskQYh7xbXIG
bLKC8UuV610z85m3fXwdvSVOBCm9IlnXRywHQTK1u2jIrOfKLJYDf8/KayAiT4j3jIzEK5yCIyM8
jaS9SDysXssl1aa8i/Q4PiH6OENEspGjDU+pgUMPkcLfwQ/3Fk9BEM8F1LYE5U0RuyyTh/HctnN0
SLqogC/CdFL4ZF79k227McYgvDR4kLEqzR5dR9cEpdePTEatmO4w+ppbwSuagF3XCvsnLKRfXGyI
LMLqxZYwfx2iLYlpv4lsQtycjfHMzNq8XxK/2nv8hFaF27Mqpmc+l1eV6OTklNNjNiUWrW8RH8lY
hChQoz5Uat4npNa/WAiGLij87/B075YctNC/L4n3Je36YCtUbEZjVEEsyauoh+VtjoDaTP7AcQPj
+TwXVoWmOlxBpEBSp7mQGQg8V9S89xxK7SmMzWrdAVVwsUYJ/tVD5PNG4molpOvWvWhx0H6OFFj6
5SW0ARLUiLPzoZ9fx6R/ylw3xVNchscB8d52cEDrZmQNDNIeUUF0z7OH7mbJ17VJstIQuvdDZMf3
fP4707xF6nivKHLHRygoFztPD6q0BQ3EIvdpgriApdMRkRdhMQPYJTIRUKh3Blx/m5fZc1S3I2x3
umcN9VJCAdlxXXFl4JGAhG6d7QTTr+76aK+Uyu51XAN44jRd5YZzHaRZrqPFx/YXoQwAEMAxCkI3
Nbm2pJqROwDh2bVz8lzz2x7/fZFAvMJyUMc2BjfKRu1sDFzKo5kcurhARtmUW1mggDOzMWjLFJRc
1MW0u0TzTCQ6Db59QqIWdC66x0J2v0trdI8IWbe4JfS2mxlL4zYL4r5EGufFYJEVYUsZGMENm9ph
07WqB6zFF6DTz5nwXsey/Ml8+D8LHS7b5trbOOzvLv++jHm+7Py+KYlG4JeJTKgKyzLiOVo6YpGT
CCMJUtdjcvsiHa7vxJ4A8qMqOJt93m+q3vDJTRfo/eOl2WZpAlWRegMM0HBPT14tOnnrHUjxBePb
i1eJ+O1Wi6kkwaiUzfkz61vmMQ0r1SehjA6aAIQb0VNjAMqNr3FJPovt701RdX/Z/xEl6OLp4B4o
D8oOs01jJc2zAUR8w1yzpHUR5KcNOYn0hhN+FLYTmAUunzRMf6vS3nWJkf+Fy96syZjrd1Jy78Ps
mg+ymUkxc6z0xFwAm8lAxrTRqscOJzEnREvISFbWx765hpkbveN+blTsvGeijVlzXuORDOfBDcNX
A9nbznPpkv59qxA/bXMBvO7ft02HUTZM4UiZ1KawgdpXK2/ZJA1WHmhSFV/b2c73VTM3m3/fJhKt
/4QNnR8pp5se5nuzqEqw5/KuUmqbIt7BSE/FS7cHHz3MEdHGOFpBDIDQT8dpXRmdD6jJqA4ulShl
uzdgh29Jm2e0cBdStm4Kohz3eJBnBgMmfSmw9BfPg9JhoRDTBEM9T94B2SUcuciYH1sst3tD/uQt
ooXScNgNt8SdDaHzkPepOuMOKzeVZnB00w9pm8lVrxPzGEqmzOOoy91MW9UONJ3myBSKMFM+9EVN
xT2hdMtKL8EzDIHbbEvj0DvWddI2GV9G0R5KO0cfmS39KQ7V30kt97ENq7IOBsTepzGTZ1bUgM2J
tAAFFQKwt906KBTcLRP1Lz6W+Lkc+vQDL849+Wfs/xaAhr4CRTQT/ZO2zMfmaObiagjZFmJ4jdtM
4Bgr3I8Oiya4pYvXiWXDDsSAYNJzI5Ac/6Jr2LQlGpMwCzkU/AqpWpF/gpz3cVkwkSOHexD+1rPp
9TRLUQjazZMyo2O3uI/M0Bkqpj+qehjHevh1l+7d+TXkbF7EBP6nbmL4upj6ByTS6Cgc8w7YMBCU
gihg5RW/kTuwjpXtznPq9Ni547fJpuNlZjMcE/u4VVON8oWAoJ3VC7HLdPIo7cwgjdfz90NEpp7D
VrPBIXnp5/SK/co6G00jyOHFiDcbBY0tp2QoZOBFOjxCO6juwFv2GLHQOueR2AxQbdYogQ9kQOs7
WOXYvUcVtF6YApuEnhvaRE2SJXLWZcSdTUzPJnLJ6HTRuvt2dkAxTdKalXCwpFF7VytWO9BPiAxW
5Z7tYr23CICD7n2WCvvXZE/bARHIKQsFar2sOquxKPdpDdncrmZQ+W43nLkkWek66PjLlASUlI/l
2aFsfImyxHu2beOeOZlzvlmVFmhdqzH0cI7ZoRXoqAhxmE7TGYtrUHyLUpS3pSPsYhPAZd8vGhAO
c9Ky+Z5IKH8iGjCYa3bfbjtfhMCrT2bB9MWOcg2NOXByeZ2bVB9Nn00zYuS/uDqjz8yi/pZF+3cI
+/FOqAr0Qpa12wmo66paWkAXnXeX4HE5OSqykKPb9gbxwZeP8ocIz9LYDUbz3YfDqWXpzl/F4Esl
bXwiMDA+9RDrm9DkgU3v25BxBeOH30m4TJVmc212qcE+cWLIFbOxM1t1trgIP0HiXKvlHLsTszBZ
2Y+DQpqEwSxOLPdhKujkjKQ64E3cMpQSR6VZ7LOqRvm9HOhcQS67G6tjQdvkLEBdwca8r5io186B
IrE80pPkREYPzxh2jqVTfnlIGFEd3VKX0ModFhensV2D5nMFJLaJkWwoQoK/BWNPpD5hM3PzOYXe
S4aPq+UWjRAu7ptsTDICfCg8oDr7s9Vjuk7dcUNYK7+oa914MJwlpkGiS4mkbJ10jMRyfUOLkW0N
lEYRnA29ccijXZ461SYC7bZmzTmlYl87Vfgn4WnpboaDOMoeu4TPmNloPBZJHgdupCWR9kt2dovh
HAGN6ip9qvD8vvBqelDDYa/sGDBM1ZyQAdXuZUQZIk0W6m7LVWXRMnVu0+yTGp3GqOptP7Pe9maK
L2ENGWMlF9dH+2J2IT+3FVeBf9PWQ1t6DDvcHmY63fMU72TXoRaz4je7IWJh/At3VW2Jgweo6vH7
z1Dw7cl9LDT/JqsJSUXIS7+o3a26eY2LPt7FXqcfVBrjGoksIuYpYENUSLGpP1IvIVx+0mvctPnJ
JyAzh3JxQFS4JhEQmSaCB5wxxQN6I711PTIeCWidGUHT2zmR+A4XzlnZ5zCh++JR5xZtPwq0rem6
oMIRlDRRDL8ASuFFok4oWtESbBLeEigEwg7UhUlcnAShP2vGyv3aqpGWI6TfItTb6tLqT6mZHxLT
2rHXhlCdZYpGsM8IxpXe2neGfDuEdrUWMavTfG4xZ3fk2EobiCD16jQUd67uf6ep/bUrVAsFTks4
ZWBSYh2uksaAGU9lsIwCIQGfPDYBTPuLHY6hexYq+NvRDWz8Ifq2YAOlfoqAwlowutHCbEwUIpUw
e0Jd2jMW/mmHieZUtnFx/PeFkEMeYd9kyzRkj4JbHJ4Hohaf43bO22jTa1ojraxdOiEjM81ynwAi
RBJ9c8bA3sqMCOo6e7IdPzwSiCr60kV/N5RAHq0YwZb2GGYBJ6jivRnTK5o1w1hrQpTTj0QNMK9m
e5adreO00Bu7GX3ujMN61ebZGxMlwPoodePkXut0fPTY/ZSiazat2dxkei5iBBSfbV6bq3iUBnxL
QKmoAQj+bBCwVsZHmr0JT9noMuLXPKVyqwkZskuKLY+sK6TZacwbR65HkS4PYsAuEfXuNS0YOpss
DjYOOc9I1EJvB0V3Xhmkl6ysDLNOovNtPIbN6p+noBxpyae5F0GuAGASSRlelH2bYiyAI420+Ypm
fmet5A9jjBlV3rqvwgYUSUleO+G4jaRZcm/3yI2TJKjy+sz1V4QWXlm+OcoLas+v1o0usDq5HilM
RrEBL13d2RYoxYKUCnf5rAs8nR6RmxOXHV5t93fmuoW80n+UBfkiNZe3EwLtmPHPztQrXm4b22mC
wtjn3aNsyDQKkU49jJbFZQh/RvpfS5J/6tScT0um/wzUfIF1s1kJ664dWms7ugQlZI4cVzyhqFl9
WD+kbcToBpnk2HmDg0dQ8JkozZDjh7L62864AnyRlgGGBLS7opNbQ5Ld2abqreGuvzPc6BuhTH0c
ivL39s8SVjc/01fDkpEXwEXxjojaCq07w/M9slbyNigalL+Q1JAsGsAF4NrydiyvuZvYG98FbzeV
oPlKy0SIOVw6lpMvXUdR2j0vCWLvBL1ObMfmbdYKKJHD2NKURFS7dP3qAMBpFbaDfTeSPGW5ESYc
Pj+L5KKsULdk2nn8p2cXo0KRgox6VTUl51h8qxb6k9eq4VCGabjWk3vnM6DRY0SSjuuLwAcH8e/n
Ah4FzYMeUC/GOWzBCYdNkkEvq5dDOoVlMKG3nyu/vU+QPi4msasmL+OKMuKF8u2hW5rn2hiucPZW
laXF0UM+t07JIWpT+2DafcAvumzH5BYhmFgno2Pw3Bp818TgeKz+Ki1P3MA+JJNKBtoV7B6XkRO5
y+g+zU1ik6g9k38Sly+Ozu7zybizByjtvTe9aZt0j/hOFcyMG796sGMHNkKiBw41UPSL26+zlgl2
0jCrd3epUP6mIGNOOv6O8OvvEoaF4Tu7ssMf0yv/o89QQhk+ghtd5x9ZEv2WimK5rcKXNPRsLkuH
MeKYbbg/9UOu6vXk8OHGZvRjRf3z6KP1JWPpSZT21TEUv1NHtYzJvMsQ5ZS4fmFUDSQh3YRMigtf
9N2b5zcXgEnudmqHp16okAzCOduOJVWMqsIPaRArIE03CyyruRgtSm1/9l4gRrUn3vDK9Kqdgipr
dIsV0NoV7PryA8ryiCWGX69pCjbeSJgWdiv07BE3jSSRR3S39VHoENA5X8VNXftQzhmPUj2l276t
d6aKtq6q3WM5jyxE6Xp1kgXcAKS9pZ6NjN/6nUk0MgwuBRtL5DrNt9LB0zSJuNlkrrEc9IykjAzW
fljQhWtGre4ApjSOnOLUWR6gonjc5iwTx3h4702/CYTBbFgLK8juAcX+KeWC26bEBM8/LrI6zK3F
NsErnkIlPI91+lBWgIwE4/+pb3atibclHMAlTSTMw/xiaEOX18VLsbHyPIMW6aK+rgZW8OVhGtVO
eeDM7PE9xjKRSjAGoHc/qXELdFbkoODJP6cIbOGlJAw0mbMygzmpsMN+PmibJz8GATWwzle1h253
0buodl7ruZ5X/Ti7CEO9JIh3pU6IvqXsp0lsMVVta18DzSxg/Y/e1TPT/kQfDMXrpTbN8MxglIJ9
JrQpNXliiGRYWY6AGbFA7mvjX4V+Yp2lQh+bJXXPBN0s944zgMxSnHKjyZ49tUrKadfR+8ErqhO/
xAfL8Jd8lvedkX8ATfLBdzZsj8kun+nykMItuMdk+LWUPDDYY8rVnCbtUbmJtZU9n3THYMYKY2Ht
MeewE/UdZwi0mUg+MLNfhbZ4EZqyGGAoOYHaw+Ql5oMz+FejKZxDVNPYDSq8VMRDo5UG0ZpRw8f9
/dQRMBOjdyYPi+FxCG8ZUDEbl+YzdvN9OrQljgj/kFVX2Y2Yx7iBGI61BENK8sccRUeRpHROokjI
YH6je3lMfR5CUN4plNMEyNyTXREM5tI+GfX07g/tezKHX0kch8i9xTVx+kMaRifodD+ka/Ko1hMh
u82JWjIqJFEbeBjsARy9FjUtOPcKm1lW7I6SeeCZmD1Z4PhRwkJqFeSDey+mgluzRTcwh3dWo2UQ
TQ4LB3jT1YRiEoijJkLHaUgCwFWmbQO8F39GzWRTWX3PYRiOsJvmQ1HkEHEkAojBENitPJKkyMoW
G3bfqNP5dEIWj9aj7ICgMkHw+ubJKOWwqqup3aoGBsSgs3rdzPFzgTdlY31xyrHf65ibFMqpMVM4
XF2L/CSGmCIg/osG8M+IiAdCzwxeVZofee0be8IfAtWTDGnD5GHnkKCfCyUhCgvpawAV+yAl9Q0R
8mIeZDIfJo9iMZtQI5QpZk8vvbnZuttMqbax8oS1DCyVOGtpcb+krgTqpY01h1S8ruNqDIjhPiAD
YNFC/iJagaU5zk6y5WPVHw2HOUvl2u4Z7i+VtGk9MY3hPTAXxKKmRmpCgYWlAtPokj7xBAa5e8yS
abkqcn9N08IklREqcXszCL0mBS1L/cCvGSP07MHIBenv/VvtJYocr06J0LhZxvj070vWTctREK7K
hBflA4IYtkjrsGRWORGBPeS3IROaASNJjrmLzr5gGYaoNQn4w+zAzmNMuVzPr208xOtKciyMdJeu
A38OzsAryq/soW/tg8X2kN1JRGQF05aJxdeh8m9iccg8F3Kzk7cOot3FCl+HunqdoYLc685+LNEf
YVmDadyCo6F68oorPpzuEKnMX//71uqtadcJnIP/vvXMhTS3aPousg4Ej+vQpkXwCb3x87YE4PpP
5WFWynidrCZBlumMG6MZ30lww0vhugft+l+T6N8wRd9i4YrwYGiOCiGugjzLXWjy+xkeFUA4Ou6d
ZRTDtce9whM8PwIwGq7tgnYUND+F/xikE5EpukrjB2iOgduhseDhG9wIZzuCIpd1wi7SzXVkDVJX
40vVqq8q1i8ahOXWmUccUPlxYcZTly8tMUbhdioqnyXc8mOa0Fwab9U66WkoE56c9DY29NOHialr
OGTBJKkq8eajHwOQ1CGCn7RSB0P067axOojh7EIQXaeQYaCXkgdjzX/D+ijrzF3j82Kbyfu70PcY
kdqZBTefw8w2miZra2H0JKvpvTCXc/Mv6cc2iZfvU7p0dUhzVq2sZ6naMFx76b5tOMzpjYq95cNJ
rbxoO3JNsbumTEngNNQLJ2Sevi9JvM+mHjY3FlwS6bqgq8SG7j7fGUMC1jGtgW/PH0aaH/0FLvYi
WMQDTqQZS9J9B2QyMX4K+hkW575GUdE8RZU6eEAencQ/zzAg1mUX/SEC0Tf7OoCpKG+K6eqSSnZO
loc8LXqeHB9/iErd9aDrd2OQ8Y5jFEumvxxJh38GNkMPCHaHpoDrmfnpuqhxJnRlbMA7iLCaqZ90
ATeqsE8EDrZeTL4HimTi5SNATBQ6BGVYmLjr8mRF3qfVmZ/Y3jTiFjNoKhn0Rr+NvOaF06YPCCYy
iBENLaSHLaL4DdknbFzBsieFc5egr15DDDm1uN2qmRj7qXZ/osQn6MaKk43l8TL7/UJgSVVvDB0h
BGxRhhTXGnIDY3axJum5Z0rvMpI1UE7UHr2cD9vMttUfXhj6lJZgVt8sKX6K5Y7GzQc3eSzjvAxk
xNp+wal515rj/bjA0yin/p2B3F+KBbQJ2ANBZcVeETg250SW9jNP1brFoefW+wjdWzPQMdizZ2z9
qFYnBqzxKmHkQT19kTYWgyqnZPPICmhjZ9wKZSkeTlIWU8nSNo/lVsD13cmWaB6XSBheelSCFsRq
3XTmxopm8iCYpdf1jIrTRsCxePGygnj7AVn3Y7JqXL6p0ZMBcw9q+tKRaLLRhsy3nY3x1MmLzSgJ
s0nt4WEe3du+V78BL30pZTQeSWG9AExqd5ZFoOSE+3htSej4qEt/mi631qLs3wF7El5N2rEYnIs1
8CNM7JJZ6ZTfA5UG3Ngnqoln3wjvFiNj83+Ldmxyue0JVyBfhExGpGsbNCT1sZnCJ+w5cNYZ81Wj
gjlBdmNZWcOFcYMmToiPPkzkdyThK6PX5nqmzrj6Lr63wnA2sQQFZt4WtSBQ0EwqbBUN7eCqEu1f
aKiKgQkazZuQfG2JzFiliXNZgISNifzUKJqQCpP/E8l2kxn2i+199wXsib4LnR38zWe7U+fshuXL
UHmtneRCD/9qSftpxHQSNagk2bbFN5n6X1zFLI2z8Snzvs3QvlQiOjcgC1ZUR93WqlxIgajD6G/V
akcqDH4CtxCBZ1CGMNkHRkQ+p5NHT8bIj5SRUcQq1rmMJv5ajJEsP7tn078NjBnrJuxzyb/x6AAp
PUcBxwkZ/Vo72Ttnsr/2IaLRiDaTiYJlJP9XC3Jw/FK8h+CVcSZgD7HT6JOujAfVLo6Fiu/ykVhR
Z9OY8jqABRtyK8OSTidaPccW+KUseirLdTKO9gZzmcLCs6+zssCpxdAqwkR9HAcKKc9GYiLd9uyT
3j6nABWTpP8aZnTGaF6YdRfmW5oBWCu7rN1UxZW0vm2esiOvBJYvx10e3PnJTdSL248wEyaifsyq
2k9Md+MbqQwtG4e8GsnbimpUDuUvvwXVflKSKFvy/kpxHkPLYlpXcO935ns/4/GdbWSsRMTsiv/G
3pk0x62kV/SveGkv0AEgE9O25oHFIlkctUFQFIl5ysT8632gthe9cDi8d3QE4z2p9UhVoXK4373n
6iXI4bhMcLOXvI1oDyf/nJTc2pzi2isjIPNEApiQIk0inOCrmCJAzvOrOVPvKBcBc/r0KohrOMTG
N0WeoAXIgoErLkZHI4I3mHIi3d2wYWEkxDtsN3uP3Pq+96lSIsnclQmWWOsVTeaL5f8iqwmcRj2t
kiokA7dOKDv3ApCMUfUU/qiIv00pkh8Tliu4A7FphfFuFEFx1+Ye7fbuZQ76cyrR0XHYbZa/i2Xj
6uW4JEigrrlsM+qz0N5wUHLo2sW+NHegOj9tlpSVagj5uFwAc5qUPcLc48DpduyY5Wq8ssb8kPXq
jFJGJx3zEeS06jEQLwX++VUwzB4iyB3PMMHBDNXQHZ6ydl6E2fjU9ijmYMGv5Hl2dc1Ynw/3m/B2
ujK7PawHBvPG9s6umU7kEZllAto0IEBBBkMcM/sH+5IRWF9FIjKe6tCTXML0LTWad1EWR2LFX36U
D+hJOCMbtjgTKai3pHOIwxjMBMFMbTx2dprtQAyyn0wm6aHeOwvlyA1A7ZY64NE+xDHnlRFap5EI
onnr0sJ65ATFO+6sdFtNAf2cwb0OxDULeGssG868kjUr2PIFLyDVSbFZk+dCbZl8eCid7o6+IkYZ
SQduRjhvCjvEAtVLaoyWL7wAI4a3BJYG7VXrKHWijRjqcyzS6yAskBYGDeHcXytKB/niWjOBWVkR
nPTjkYN8V+5aHqyda4fnSbfVyVS5JiW7/GPqZLiBSpNiOJw4G20a9onSUo6eYLw2pofTkJP8jUnO
E7VzzSknHPbPLxC/m1Mx82PVvs+pJTXGvRflVHZ4dHkDJ1iLqUENw5dWHjE3bBClt46Jb8IyhHUK
rBHB2uc+lvrTnzGY7G0YL4Pskvs5fZZ0Zvtb4vBrVZKvrKuzOz9F0zdmgwb683CjS+Ek2pluSBTT
kQK62TVpmoPFJ+EEGvkOm8zZwTWiFp4sel1hfRmlc/Hj5oIv+37WZJhctFdvgrcX2q8RDZZD6p1q
9r412VGMoqV75w0fseteojFY+a36DQ30x3AZfVdsGAaJWC+pDvYcV1vjQ8r2HdsSz7NgIc38nJtm
tEtyRmY2EQtamIPHHnDRTB85vvljEeTtvuBGS1ngO/AyEDUobDU/MW2+ZZ3eAXp+5sGTqE7JS9MQ
nEfcesWetZd2hTm/Nvi2kbMUXFZHjiPNboBuFQi8YiHx9nG+CJOKT5d7shiWqdESpF5uiEtfE+Kw
lSSbFDv4yBuP4Hcp87LcpoPz5XORHvN5Lc17D4wb38l80A0QL4Pky8DRcRX5VHj0AZ4qFhyRVQR1
Leb2wy3PzQcKb9Q6qqxjHnKOIk3xS1TDQdSMNjh1HfGycJ3BtDaK53LEId9xXEVKe5PsmWRhjm0p
oxXR9+E1Ar66Si1uyWDfvkz4n0ruUaTPIwAg8nUxXetscIXiA2DZA+qCyB7S+bktxgdd88KjmmNP
NWrSI8rduwFXdo+RsB2QK7fj/MgcBmhTyaJp4dc1E2PZX0s62PR7lhLYSRFE6Ktz5SHLc945D6LJ
Pi5IbKjCO1CkTIR5WL55jNYth/w78CMwjSAXojr6zaN5HUPQTyp8xMDG/FJwIUX0QjR7bmv3m/7e
VzPyTmVCt+rA3GQO6ndCMssY7qUCk2pn6iRF+Ewl+W35PxfOBFWJHkmoXgXYSCdelFKt81VCXTr8
MhjibOQAmlicRfWSl/0NIv236Yyvc+ZvypFZBDc6Hsmls9vS2cMMkDR1KiYlBQQjxNYs7G80N5/y
mlLVvr6beloMWKxtlv0HI4OK3vlfc84O5yEJxD1zCa1rnHPFUWPpritsXJmAsRQ3t0Bjx0rbU1ZF
JMil/BTK/yoHDgNL0hajCLsfM4GCJKZnhs/cgzagj1+Woim2Pr2Wejwg5t4VJTAYYCco0+1RpRFo
gRrZAQLutBjvO+x7dSu/AygNtu8/lvxakQBnWEBAgaJCO+SfwcBjmRWc8wemn5P6Q2eyy/iPvH8k
y1Oa5njZz3UJDy3ifmW4g1o1GtOgreeHuDVe3bc+L/+MhAeaPHgEjXnnIgpUarjj8oxHdM1CeE9P
VXRXm0DdStYCqmrn7RBarO9ue/NzdafD/rdnJ+eE5aSxcwwLBGNMj0sp8z9IEbzWorsFPIFFUd+a
1GdqZScvaH37aZSvaEdJwuGOI64qcMyPmPYnNd2ijtA6dQ/4u4zHlLxtLlgMW97H0Z0DrniMback
fQKI/tIo57cx5Uzo7JEBBJ720ARPMCZLmsg3rc3keiGUjdBdzeEvr2ZYGfcEbkOOQjAGedawqTvM
WdI2P/qSj1g+ZZz3NwknwRrHUJxwlPbcANHYXwvmFcRrqYogg3DCl4n7cKpfLM1dOcvfaeljW2aP
8Hr+FjFuAWd09r5BBKapZ2K4c3tvRdVj7uM8btzLIO0MIUqx1Uvkqyg37xpi8G3ocShKp12qS3C+
TLciv5/ZxhRJ+PatKsZ7J6fsBYLcyfF5U2vrWyvrp5/RN+SAbdIQj6jqN7SMo002S1Oz4A39a5Jn
13KcgTZTnTD1dwx5Vx3L4h60XLfCpJusXNgPXG+f05mgiG2u0XsxJUQhoRF7R6H1ieHvr2n6dO32
oVHo7qVMd92YH3jkkBaLjYfMPGbpwYZAXPxkvGlaDoiUrkE3ojP0bGosRnjKMKtJ/dA3mEp7dc/U
n8s5x1pMKa001r4HvoWFm2/CJuo0/neo6IHuxcmnX2GTmFYPNr8j2F2+y6DJNl3zlMWMz5RHEplv
Y4AsZATHpjtZzK65MsBiyTf28o3H2AfC27PPNseh4xcwchHyCOfvlk+sgXG/dYf2aMk7pXEjiKG9
BaHAmBt/OgY/fefM0JFZ2RVga6AqHM4Rj8PHvv6M0pLxaYjNagkEGCKj2LdiQkNdDfWna1ZlXKcN
ywo7BK9AEf0qLSJwSOD4V33oQcEsLyYrElH+lyQwaXL9TKgVCVt+z/fY5Ku/S46X/HgZa86Y8ohU
zeeUjQy/mTcncsAr5l1Kl5Wp1eY6ohwQDYbH3oHZoJ7chqHVnNN1VFiHxnJ2oWOcmxKrcRdMr2mO
P1tWAVWR+b7Bgkui21w5rnum3oUZrWd/kG1/7ByWCC8IX41s7OBbpRdA4vO+rLr7rJhc+GQh03t1
0WH3JA1eKQMk1bZtHrPIvIsEoiBxo1vru19ZV4AwIEet/Y+24LoSDfIjNH9XLqKB9NHV6yDHzMsm
Cf0eHyr+fXJILGdmj2u7AKzdlTT8Be/MK72VNE1IhBNFzib1Lr58YRRxtQP89EaYmZxxRnrNjfvE
p+K56pttNfg/oJTMNRVFJK5yeShDqnOtCAJDod91iLkMnvHHBPU6iCLcpfYISr+7+FB+uYzpdxoM
SQx8p/Wv3OaeOwf+J6DcpdMPnCk1u1uG7cE6A28gM/KcbU/J0mDWNimXdt5TvMoVHtMrsxuc7xxq
8T9b1NJmKMFh7F2TcXqkaOTWW3pa9TnV5GHOEUDXD1XP251LYAtZYr/XGV2MEU00lvWRAyWEdNqn
x7gRe4eTCxGCD6sNqHRNJSQjknGqDDuUKLddixZvwWCG2yAtD4MQ0Q8V6PucKL5r618T9dYsaS/J
3Hybg3732/KFrBsYYmG+uTyym6mbHjxlncfJNZ/gvOx4OCJunY8utUgcprMfEUdQSEcZHNR4BPtD
lKfCmy4t51auh6AhXiM4dAxx4oCaS5ItQCaEAbY0VlwO+vT/sPp5uEFSR2Epyv94eGj3rbI3imyf
kdnXuIIGRcsWIaMBHp4VUT2nr26HO9EAa0BfSA/5wGD7lBihjMTjVUt3+Uivbef2xF+DrcswCCGd
Pbzr2eplZmDunbad2RiPGKc2wahumC7wizvh3dz3tIiwq0YFDo6ZupQHRmkvaEOPAdbHwQmMU5vi
HnWxFfv5C9iJ1Ok+MVFY17RvHQpL211oyeQczrzbceDNx8R8citvT/O39dZmp4pmtINtiV8d0eVD
lpQXAhTURfiYlmg7XE3l6F7yNvwTz9uZ9WOjGpw/KOy0TtfQ/l0qF+j99shm3Q15xzW5xJBskEZT
2Q/lm8ad8sRWawqRgQc/ZLDR1qmiaTwxvkMnK3lwSQk2zrr2q3tzatYt976dq+UlX4KHbPqXBMfP
kEzJSZn5Ol5yDhr/LYPDfF7NSeUeoanJjsNml/00Y/tjLHbnrgtO8K3SnY7JpSmr2ZSDPiDG31cs
9Y1L7k23483kbEwB6sxaRdjnLZnN7sxuwwd/CTgrTdXa7GZvVAl1mbM3YpOB6QKQKM1sl8YtunXg
OqzsDiXBTrikJn06v0hiNll/1ydWT3FIVHJ4RGPpbZxbpXETwiCZxQGAntEGGX2jnPY3XOyvKq7x
W/JT0QGPkYGxPZUJjFViWqxBV61VWHBZXY+xdaV05TrYJZ9eC1a9AHsD4uveMq+8vsYGn0i8S3Hc
CEXYJqjjtWO5l9ik5FTb+PWtHMxVdJUJC4TTgUS0K8iWsuHMyJysOIuFEGFyJtR98IGz7IvedDwo
1pNvW/ltiO4CMkA4wqxxo2tcb64Tok9l8S4GSBjERrmfwuE7DuW5MDK9KRUtJM6cYu6yXwJc5Cs2
Ec47/shBAjqGrJ4iOJ1rt8n7TaYfe4MDotX3uBWg2nQ5tNwpyY/AW1DJprzexGFVn0NENHPnhw33
plK84lx0H6m5xbqFvZeP6UvgD/iRzDq/M8umJt6efBb59O1kvL0cINAJ6omBJ0fqCs5jNtJ0ys+u
NmbN57+L9E/hquAJJtbiEP7saRQDv8UcE4MJt+Oe80OPhcs1/IQ1NHLXJoIFoSB2nXQOtpIk4JN4
SDsbtG7M9k8kQu3QlF8yi/uB1Wt6UWGDYRgA2Vmk8XiXjhJaFZ4lMG09i7xb9lgdaEACG03g015M
1jFX4p0PvekwBuh3sk+pNaoeK6rYzT588AOrPf39QgXns6Ms82B9Jw6rmsYGgFUnxpdUKDzivdwL
/EjbzB8tpFydbQXjIXBk/k/O+Ht2YOi7c0G0xc+WCbviUb73mWCe6CR5Lpyw2BChZ9P3H9OM6V82
koCiMgBTMMwFTodg0tAOqC8LObcxhDkay8FdT+MvyFxgunPzOA/E3hHY6BhsgkeaCaLDDE1vxbDr
WVByDJXGhjB9s5yRnkGzxRolSsRQHG4dc0lsH2gC1iNtMEvFXJRsEySzmEnbOcJvxZYKZ7LugaBV
plVTYY5f1ErGTU999sZNTRvrW2afezf9PTSMbE2uQwSzYcQ6WEX2eRgv8hif3NpOjNVUzOEOh+Mc
6Ms0tPD4MnWeli9unUcgEvC3DtryqS1qApay+OiPuj3//SVgQrNAWEjwOBET2PRUgl/gZ6F3cc5W
AF0Xy6sM6482S3ZTGnV7NiyTTtfW22bLLH2ySJP1wcyJwsHSVQest3VRgStG4mi1N++8jrIwt8Gc
5IG5RLWb4AmA4GOAP00XapDnI/0s+iLTYeVIGl+bJgUMZEznIO8/PcxQXG8CffIrfdUWsqHvwvRQ
VsxFOU92KhNvMXHUe5yCJjJK9dr3bYEynj3jS+vBU5efpCSdVfLgIkhsBvReqKoDMrfnr71Oj7TK
TfN9IMTbODnXTAfTvSyQNWq/x7dno2IbuGaGsKw3osLoFRXxq0PjB/LTDjvKx+BrkwFzH+z6YeUq
HFUN1K29X5pvYWkiVKl0b1eus+aeWUNEWSk6KNi0yFTwjJ3CkJmGOQA2zMXQMACz3UPTx9d6aJuz
atDZRglT1Uw2hegYKtX0wFmhvWB31xW2002DYWkdEb0M6ujFqXtic1CIVlkpl+0jnYnFe9kH8eKP
2jXqx9hDtxlV9YHF0eEQt3fribER59shKf19MhpX/L3iyxXlk0JPC+qyBg0aUTnBtW92kx04TQ/K
mqDNrVQQnfDzEfeYDgbkQqRKPMfFGBGmrkg9BXWVkv+r31w1FNwoUrS54kMq7zeYIu/YTeXRsufp
IpJ5K6ss44ESRKvCZge5Hv6bm9xH2qQQpA25iSNmm6wL7+wYExsrvVimNqZ3jzq5pF1rqxVb1fDH
VGPe7Ma6uLX3VTdG+1pCUzPwP1xx2XDZluumdIE+x1V7qHMlLySnuf4ZTfOKrzc/xyNB7MyZ663j
5Q4WniZHUvXIQkR82kXbrd3Bp3bHL+HnOnxezIIWuoabIi/BC1cmhp2xuZ+iUBzytrhSj4oq/qBJ
3m9U6PhXQ6AuNVa6KRNJnd2YnH01/A7k0D1ATU/Beh6UMc8MzZIvzfGDrZxYfRp7aF9DdvaWoWIa
wyinmutUG8Mts7BwcH0hJRWMlwHEOjscgaDUlrS1R9s8i7/Z9Mw3Hd6sjs9sSXB7VwYMVTy7glQ3
kpmgDikCaQE/QZlfWJnUIxcholhTcKYzBOsxDVZtcmn9ckczdfMyB91rQEPwzYECQWw1mWEPny0u
qi89xolFO50PeLHNvmgeDJ0i0nQD3tByOEaGEXISxQVFMeFBp9VKC0mzK6itnaewHWTJ8JKASPBd
gdfW6pN7DcAxQravfPug6dAy/KrEcTFRN4frfmBOSI40DnfDZvGA7iYF+XmO+Vh5JmfS9q8P3ek/
CkVMYA5Hgr6M4yINJtlVIzklElYG5uMdw8Bo28edfel63z/Q2ofRAoLdrHT7y0kQxAIn2VsdEoZO
qRzmhUvJmCCRzBG1OM66NzV02nzgukqcaXasxzruK65f1i/t73O7DR4znd53vb28DYgPcFXudUJN
dz2j9fiTAwrPnZ+rMIUqwaZH9ORolDaxzZhoYv5kTa19Ny9fdItxzrf7cu+lzxYUrRF5YynaKnbs
7R7Twn0pqRWjbhyb8IDPq+9gy3UukoBUm7QYLTBF6NVWSkK6H4HnelzYOxSjrBF/BscbVwL+Prfj
4aQa390Ejq22ufae7BF1C5/zOZlAB5ShNW3tAsteM1bH0KSB223vdMp5wfDq5SiqrFVlZxejakEs
2lgyAHdY66Il0FN22j5GbX2y895be0NqYIQEzw1yNZ2mcGeaUApmut1JydVwIRwuA824T/E3Xi3f
BOrP3lG5XfgAxyI7CL+FcUMxm4tcsgkMV67YtYctc2IHiiPA1KSpkn07lS4a65JTNAmywNPATJ9+
BAOp8RIfwMourIbti8sDj53YV75Yj56sTkWeQ43vrTOtg/PdQHbf6OeU6x0ekr6GFOrM3cfQ59YN
AMEj33W4hWTZN7g3EMXYszdLbFGE6GREtheqAJFi0mV2SHlDyQGSikdLpAyr+wH3smzOZC0/kiHW
hMmyn1KBtZBQnSjlBUPLsH/nCmVij5lZebEdt013pw151AMlD7gj13KaGD5b7qmlw3aVNM5eGqi9
Fj3nG0gwBLtb9wguURIvcctD0M5nmTH+HPAT7T14DJvQjo8DWeKNH5ivUilxmKKxe6S0gso12wyP
3sAJtc0qdL7K4JgbG3/cSMXwmRUARaP3T0a1hAHjcDtH2Q8XGPYGx3XuwHfP6zZKblNYOB9Fewsd
SICBWDr7wvrbZSB6UG4prvkwf3mkebAaYtedB1hEnW/88ZgtbcKQg2dGH9mK5Oup6bDtSw41Z/T/
/jS3ziel8ymPNT51Y+wXJQp63sQoyq2OoiidXTuG9ka3yTN6AeuSH504yYVrf+DVC2xetI5WuQcn
qP502fwrmmJ6ZgNoRthezKmOj33TPvIJxYAPR6z50IZr7Sf82Zu0s1D5G61OxvJFRjMa/99/V00G
HlF45U3Pvr8ld8IRyikIpvIl8lpmoI6Ju9iemntEpPg6mOpg9TOlVRwvTm1b3HEWYLEL+a8Y+XGc
7uaKRbcqaZ9NNdf5iV5R4iG1uwswQCPXZgK1BvuEuZ08jsFFkjLeddJf2BYw4pPTyXBxMu8v1iXF
ZDiazi4TcToYHwUFCsw1koNbMB+nQE6eOAeeVcnJyJ7zP7NPfGQem7de4fhDMol4dw1uq/53hZu9
Ly3MsTMuWSHHjQjjeBcZpxEX/To1HBqnoyWME4wlxezYg/yy/KyMMH2UZnNBC74j3LE8qQBOBUXa
57hDZOs1wP6YYpkhsWD/JoF8zQwbILvLg41h3bHWTI7QGWrFD9DnrzQam/TKZmsQzsW5iSF42V1M
kVc77PHxbhAgmU1M/jdIolPGsMKupDhHPgK+n2Rb3SFVJtjY17NKGSDn3kfvdYTLzOKHipdvwq/w
d0vmcJzlXtpSeXwSa5M51EScww730myji3LAfmigEVXKwC6L+pPCabLiLMq4PM44hMVzQP8mbaI1
scWqbS8eRnGAp+Z8am0I7JkJVQViwA6GMCNwe36l6xEu14gjsSmIGvY9zLXZDnIa9MSB+ECHGeqx
FVg+J3KAuLw6xm2ANWt2zH6KzaNJ0RhlAzhWVL2Ax42Tr7FAy+6U4EJhhpn8maY/0HTJ4gRgp8os
2ai8cHZ4aI5l2q7KcqBkZjkCGxJbQas7WlfcCJfDWzd0wXl6IpBiPtCr7D80qfmVFyom2Cu3AhjJ
OVXyhNM8eQbl5pLIhFkzVG5Mh+8CCJ30PSk0e2WOd5S2BodIRdVz5ilsWE6P3Tx2GOkv3dyNSOJb
IjFbTzZRkDRyV1HtxVe3orVDj/4e/mBCvH/LAvKrMYuHLBfXCncqYFschrl9Ngcx3UYObzGZzptN
6P4ZC+TGHXRy19jlNpA0hUyOtalBoK/zmChTICDySdZgXLfs3DI5MB5l7wpo55n9Lt4zqz2ZuL6r
QVknbavviKWSms+YiiOMnmBHcSyYhbWji8pctxg4CIkl+9EfaUKgdJHoV0SHGU61FcUYxTZw6uKl
7dNXO4qBi5mev5sa7b0CnANCLj/RBhSRV7wR9Mlwv/SgZKAI0AX15vwkXZIxUOJI3oI13nL/N0+k
IocmmH9L2x+/6LacGeeRS/TRC3eWIBIC34DjcsBDjEq8Aws1AZvH2knBKpAy/5DFU4hjwKXFwZjv
qjR9wwnHRB3HKdcLDiGiDu/dzDHP6RR/ySn6bLo0v/gIdptsqMldI7Ir1gNdPAdxJJ+I2Rjn2MV6
Dzo0e570UGHbJLWUsXPpXHgvtj+QfK4gtnfTu3YjPnh1rTazBOnb2sOT24pDaVLQ3lmCe5MqxXNY
R8zMJNCVxfnfQcuBSIVqgYsSEky2Z8GFOo7kwZQi3MwxzNjOZcPvbQ4hES+SdN5EJF9da3QO45Q8
NHH97HZB9hbZxXQYl+N3KAgnm1l5YKFlyC/1LXaoVoRLonDL7SfpBmshIONDiD7mcX8tIEEfczem
r8D0jXvgkPABQDbI6kdwO+AewxVKSuhLyTgwzcm59Mq/kV3hEYrIphdZduM1TMAMxHZxFVZjQPll
UALgxtsUwbhLsbTi3hsutWGcWH3LtZphAuF+Hy8l1xExEWNwuIFsnaj7M9TjfEjH2CMU7NkbbLcj
xt3GoTYIkHqV9eIdVuUp7SHpy9y79CYDuiLN3s3gd6ha4zAKxjuUz/TbWnBXVtKBMLHUF1jTBy55
G80KDlo+J/wEzjEc0uqWFTyFsBUsFyu7lLjqvBoZL6s4mFhTwv0yT68k0jpQetzbMVNg3MnO+QFe
Sk8Ju7XmQsLuYtYXsyce5XlQbux6sH6L1HzkMD+/6DFcEB3x1m46vf1brxu7+qnqGOhbXetgfwXA
YQxmdGYSXO2UZw4vfuiAfjSabWeX89ZnlM2cp/8j2ERxbo1XHQmSzkGuntJpD1yDYDaDw6dJCN4u
mGun0OophFTK5iPXiocilKgQfjtfohTQlFG/ZGkyfPsN9j8BS/t1UBqskj3W1NEG0wFSAHK0dgg0
h613pV8Me4OZVJ8pRCkqMagFGsZfFcLoK0Vl8JXRjkeLbqGqlf2ekgWX9sy5OPV2RF1lVfV3FLnk
HI5OQ2EHm3Qepl8kV05WlqiXFkvxyq8H56yF5+4dryI+0dFt7jSu2HexLbkP6/EZrwAdIYzWz2VI
Dg6pDdFF4jP52/fqDLZ7rN3b4EJLxvaW7GvVctI2OoBPg0frGnA0bHuC7aPrn3Xhg51kP/rwMv3R
zPmrZ4ropZH1h+a0fbNicoXL582eiazYKuo+6ejmYys/FZUg245d4xS6cryFgfFOxCF+/kvA/f8O
x/+lw1HC06Xr8n/ocPxLBv63f988rf/jX/jA/KH/6nG0/iHgp1gkBUzpCTxP/93jaNn/sE3XtQPP
obSRSkZ+5796HJ1/CN81A3pCHaAvrmPzW6hhf2scLfEP6Tg0LPuBkIHgN/8vfGB+Cs/+V0Aw39qW
lrQd/mc7gALMfwUEx0M6trHtx6uiVcABa5zIoxdyrKE2jygn+BB7nJMjbncAZo3Ab1Ila51XE2fp
jnLCydrEvv0VGMgHlqvMU+pxAGjkVG7wKpYnixAUURIN8zCsRkCgEXaFlvZWemFb+heMa667Pfww
zuLSo9rRzBQjzgCQJ7N1jPedT02HOXCOSsIXJ/cdSJ+0GWc5UMUG+O/p7xcQeM0pmCLUwq5nFArK
Q5DnyFJh7vDvflK+4mJomb/taVLLCt+chuWPUG84rJoO8XyCeXWgQIajZldDdnR+Ooi9DdmJ2GGd
dqKTqA0MggR6//klKdWaMhHvAH+fYqAJ7qZu562XJEtbFRPcLuNDahEqy1fTMJM9J0ug4/5EWeS4
wVrbrgwu51SBFIxjuYjey+XFCbgV14TW/v5LCkDy9PefYpVd9ZxZu8qwqhOeuXjTelhpSKT0dMPe
WrI+hxkzE97q8eSNxYdZMPHM2kGuJfu3yNwHO3JfrWqRqKNP5jQMPTFCrC22aAp09TpOUUQEBXAr
4RghlIzobdDhjHUXJlCsniiyENu5sLZZZh/pbGsezHbfjKVxDMf23NdTtDec7uq3LXEBAVMETcmj
n3Z8KLufwFocHKQ1Nyh39kOT4YPgr0ITnOmKVauC/JS0+XYuEf0qBxgYbs73qfAoPPMWC9xKmd59
QOVwGHNTRe5XbFJ7jJ/BPs2J1PP6bPAyfHh4IveBlW2LofH2Vi8fks7+DtF/15GreW5uB+X18rV2
B4gbHWQOT+cKNGO9JaX2R2TkEuZqcHCBR+9lnT1wYsTRR3ELt3ckjZA6l5WMYGFNm96V0zrHsHj2
jOpeLPi+3ophroUMQo0mIr2U3agwIWYbtPa244aB67DZNpLDWAZztEVjf87IilAFPP2pgwxhdZiR
Hl09vuXeoz8tnLrY+qydmt4g+uu6AkNuSVQghwOCFeIYRPXWNOt31TtfRLr8VZk3H44GXkEW7kh8
99CzBECN6Bjvp0W1m8hVFILTvNO8YdElmOWC2Z40Bg5DHZWLuTTrwUWCthlJm3OddVRBoxd1VGR1
QKFtOqN55VMAvSpzUTjImTWDIwiDTPWWAqAZSPYwU29Mom4Te8RUqOZOlx8iUvZdu1wIPOUzVY6d
18HV4sC0HdNYyTwoI+uNu5aoNNu+q7mWa+GrVdkwUSpd55Y77f3E2+FXkXEw+7KhfQCyT+78IrT5
mEYvsJExbXXYmKgiO5T+rFcoluG5dszfcWj8aQG7vUv08XXcy7uw7qOTF+ArCDhQov+Hv2qwunQF
ZMYlWlCZYMbnTTIouuKJzKLSh9k2Sl+DJH4hmlJSq9kBBHXl1e8oHUwa/15b06XsF3Of5H0PqPxG
lrVCWsxAz8YyeIgJ91gzdVYCx0NpiWmT1+rNnJjVaNP39uBxt7UZD+sU0XilZn8tq47Am3cjqdzt
SPmw7jlfXqXVJok1pqCqoVIOsMzQ+4cOk4Y/pSlHDfJjU0ikQ8RAV2Mdb+EGX7RPKp755jHArkOR
bYWU3Oz0DNV2rDncsyBzXW6dGxLPllcGl3BeOkxcmIL79Ujxhb9ve4sEgmuObA2nnGHrgejLXWp5
NPgw4TpPKLVOdVoahO6Equ2tMPWPOTq4RXobJoUl1+ZYw6u1QBgrLV503m17jPAHTORHgTi7DZ3x
nC3wERhnJmWJCZkvTa3lOdfmNZgjqlTT1N1h8rCAkB2CorhQ0Pjlk7LdkH2oMG9EgBwdsAEkfUE9
Mw6MSXOiZv/KWvEVzXsc5C5+H/uNZnUFv6a8BWKBo5VYFQyPKRV9hm6lwfHZfXsBD7rOeXuruo/f
LTe5BKbcz1nh7eEzv7qmJnqctMchpDomyoBGGDgTo+K5zGdry0VlB0EHklGkHW6KrT4k3ArAWck3
9pTmgFtxlwZltG3gQxsiHwEo9NOaRFSNvtrQl5PwWpAdz7EfelYY4Uaef+fWd1d9zb3/S0SNufZ7
DGhz2x47bMto8GAm6iczTTZiMRGRP4RcFt5UQkjIrMWXN3ZQPW1zWrumTE55qZ8MVARrxFZZZdTk
dFhapG/9CvPmzQsGFov+OwwJ1g/E7vDJBT2OiQwklaQ8jBQHNcLsgIUw9hnhVcwv9saM2v6Y+sRO
5wIvaIuQU7tXvrO/lWnp71KDeizaYYiigXHLgQANNAdY2PDiKpkOzuB9jaL/wgH6ameW2OlObZYf
ZRizV58KkaOlL7TTcTUvasA7XnrsA+UwApg2CI+ktnLoKCPGs9nvP7ze+9MztzrUWofrTD3AB3DX
ncOdya1hDHJdnhobtzrpA7IE/8nUmTW3ybTR9hdRxTzcSkKzLE+xndxQsZ0ADc3U0Ay//izynlPf
uXE5cWLLkmieYe+1K3pDbqB2WYY3eFwOdlzhWl+ydeaYOorBty/RjBMGB0gRM6Kj8N6wYKkjc9Mw
F9g2sxKYE3GIVROLJbhbX/h8P0XP+qxd8j6+6BSxORVKS5vdxlaKNhxYLJ5pNk8CCMQWGsCHpqOn
FDL5m+UkJqfbNxMW7VZ+aoP9DOOUrSUZIA3DVQ+QdEBAtLHyyaYBcjKSq9I8WIClt6GzzqAI7IFC
e4Q4U0OEzu6OnvrHNAk3UKP6TVGM0d42mJ2ZriF2UbfgTSAseydq68FumDkTovw69wVUIAeOFzPi
flsZr4I51oZUIXNv+SThDXCjdg4cWLQdeFEtXk5CfHYD2gI2pfqvKHBoERqxn23vaVbpHCcGoqWQ
RQB+a/dgogfivR7imVnfZesZb/F0xAnue9u9Q5BBA1KD4zDTZyrN+gTB84uYX9Ihi+UlmQ2iDSZ4
HjW34Rzi6EYr5o8KLozEILTxFZPiRkKksWQNQLW2jrWJFJCLLeRQgRgB2TsByl17zmsxU7m19r2V
9njx6LbomtHF5I2hdnlqpztfa6LI8+gPYd1olEgNg5JG9G/1yvsd03dpH+xk+SBAYNwLXNU9QlCH
baOPRWXu2YIvJowwhQ1ko2eiBJYAqbZU/aOf42HDOskGTzj1jaiN9wKYFA6YdN+0UA0U9NCmfI7s
FLuDBkdlsuYf29q6iNr9ZXnekaNIHmV0SaDjMAndCcFWAKCOwJxDbp8TnHwjP6kMQDikL9j6UFHL
zxWtwbpk0yZ0q8kYfTAW4/1VLjHmTHyi2LB3ZYcAzfWx+YJu/0DjJsmWQG/HDBdQvlDQXZxgF9DL
XAocr90I0rNbd08ME4Yj4bdE0o2AQsaAbXYNqyz7AiyQcFBod2e1mTyTZtaEr0ZZ45uLbPJy23xn
oQT34E+4I+Lvrq+2TjDslZ8rsg1J5Wipo6r5Y5IjwRTG+KebT5olGtQQ2Oa53cJxYQGUsB87+75Z
xAErBjIHkdZDm9w1aHAWRnWVa9gHKXA5dhdn1J/LtBANSoc0UnZuQ1C4oASQ4aO5dZGJb0YDWa+e
MMpWULnjUndfvJOJFwtbxC7FgMZ/eiQ/DOo9nLW9BQNn0v5vOHhx6mT9vgfssjPn/byOXwY9fPgm
e/XCcyH0yeE6N+qQ+fBUzLYC1mU1rxn6QgbwDOm7FCloUExiH/ZJvg+8X/444Gp5KtofwJaAtYO1
2gp72Ntj+KSheGxGCHt7AE773CnMSy6mqyQz69i12KHhViPzLNSzWiTApH66QTT5WkJH3ut6+Bx6
RloqMq0fiXnTGLWZ0Bb+A4omiRjOJmQmKoo4CTrn0CQJsmLM8dsAK8tZFQ18S8FeF4bnrQTBuPcB
5vKmgtLkpzVXh7hmmKqdcIKO3WcfaMStu/bJWsj60d45i5InZFIGRTS0yJZgaaRVjjzM3cAOzFc4
9qviS7PcSkTzw7DE9NlH4iPjRdzrSPnHuomwZwnjPbO0R7qvPHXhkfBL69hXER3DhKhyapL8OZU9
gZjYiU5uuIXqaEK0CqodPYZ6jorspyyw+g4dVY1245YFSlBBysBzbW1Fkct7AG3goo3oVa0eGNkN
JCDk3X3QJWrs8I8Rje2DEx0gZK0hWZp1iYVjp4uuUReswlckUUFr9UReB9SlLIPZY3DqVOYf123s
HUMyA3dOV5EsUR1dl8INmM/8NJcPo/TEy1h9DovmJaoXLGG1PrvQeDEiCjYqkSzOMv/TBuxFkj4K
UNj6Pn5Jn0QAVGcFjWft4drgL/99cNbP5jEikLsIc/dqgjv7f1/7738pojWudQb7RS8tM80RAWrk
6FZv/v3lvy//7//0VhpdfPPVlgJ3xr9/0YReG7GiZx3jlq39///n/35wR6rKBWYcKqT1X/77ZpNl
8//zwIs2LdzW/36N/z3if5/99yiY1DfnJIj++yfmv5/778v/9+GHkIOiYEAAu/4i/77yvwf+38O0
Z+TKk1hO/z2ef1/+73/7QgP3GK3mv0f1v+fi3/fxGQTuWuWtJnIkcr0B2JClL8TJd6cNPoBRIq/i
69um5/Zt2WHOxnO+ZdZ4JBR53NhGEj5EBaYgdLaQe0S3BUphvgaSVjV19bxvDV8c8xQ6n4yy+0Ro
9TB05W8oH6W5/FiYQN+zCPNXTxdUq7J5koP5S2V9Cy2CufJooun79yFx063AEXgPajt6cnQS3izX
Ov37mjEghaGQaDkLQ1p/Mm1jFA3yRfijeB6bZw91lTN2v6PItk7aq6MXdEq/dFF+jmHWYKoD0U60
HzVOiG/63x/nqjoKzV2vM43+0KRG96rJnD4m81nSOW5RS8g3QodhBfgsao3EkrshoYlKDWFdqm6C
o9w6y/MI/5LT6WkAw7yN2sWGxDE5T2zzT8phLNpi7dsWOf10ROYeZcTF7VX46OSseLWLED0v8MBg
K5mZe4eMhfsKBKNPtKtbu78NTZQbGzwDPLS03vCQkle8hCymkZIy9H33TX2oSv+MxT2ClE98EkM9
cqBrB2MTqVaOyzMSzKLn8BjZIoZ+/TjhpLiZxppQKZLHtlH521Dk28HMlr9jZT6pKqHhc8HlBlj7
wULYf/Fdw24ckeI4lnFafP9jjWbNmtr6nU/W6o+pyGISI1LzIPxrgl9mizq1X33X3aPGd6EkTisy
0IgIdZnttQDJdh7Iky+0OnUd5T9lreIRcNQWJ6J9N2fRnSSE2gMAdevJT7m9+Q0ZMlUQWLGXmA86
F/oPy6aDY9q/Qjq7Y2NZTJUaaFMufjyJj/CpUi7rOgQAm94F8YB2Wb/zrGDFMuxfVotGsUbmdSrz
TL+xNDpg1CcKKc2/miWCjZkxbxEVvompuhakq9+lkcmT3bucfo1dvzhFmTClw7mAk/hzlMZr0+fF
MROCbnGgWq267AnG9almf7OZ7YpdVuA4lyZk6igHtrpTO9lAf92PIuyGfQVJ6GyO+XeBxDyWKoOq
W1JIFJt/FSBbRfg6Jm6dYGj9XWPYw5qkEj6E64clCrprzmvR9eWyQ/PBs4yx7Gopf4qVNVFUeE11
EckCq02hHpnn8kNw2R0AVi0Xuw7my7/PIhEwSmBfNLSc9YXL742e/o/0mGaYgZOhIO+zB2SzZ4t6
0Vp4ckzvpXVNcbOMrb9kJE96Gd1xsrq2NA2d6k218zg32j6bnvqIvK4JhNcqrn+bFt5VmQHHbh6o
1DNo/NfeyYAULC4eFE3KbWY99EBLud2zWlzwJiLIVnuF8zKXc30bGy99sXzVnVgJkpaQz19Yzhvs
rG327HSus23Bmh6KWo7XbmwfuwmDptBoXoxFfRTMq2I4RUymXFEf50U7j7h0MOXNVPvCjXKyhHUY
8553Hkc3iPAjAkNx6owh7Vg9LN5Mv81ir3rQSxgjiUixfq9ZRZjXN16fYM5vyYw0bO/dXtyJ1AN0
+RuZWgfCHJvzZFga4Iz1rg08AMZMLgIJPNFLuapdigXyL0qM5IVWdEWieXFh4jUxJno7JA7RvkMv
S5LI+7BygI0MAnPXTj6MWprDMhW/hrTN9wYMNvg/xssoivSgcWvERQeavnDQydtRTTIEA9hLFYTy
MNnLc7Q0xtlYP/z7LBvxGlpkSULRCYxzZX5rF+SDWYb1gRBJn+B62DvcHJqtlhrtHWD2A9bgLTRv
j/dfQRvqWI/Yt7a+wyA+miOgo8nPYBzLmFR5cUsK58tzJwaZYYmFB1VAwhiy6gVWuoLz0zJ93DOw
OdhRuxuT4+Co+jUAuZomVNRFu3WE/AH5+m9YfyLosW4lmDRvWrIYYc833d34MCZetUsGLXZiMqLr
4Fp8KMvsCHzoKWv85SzWD9LxfYZOCXg2Jrl25wd7B1T8ZYANeZmjMT3z+gHRXuwL4sz8UGWoGP2G
/S2fmJ3lroXyAQCnujrOJ/qE8ca7kZVxIB8CCqvYMjJ32yyedxMfg/LCM6IQvbfJMB4Ucq/W/wr7
5mSkAso7lKM8R5oeQHNC20KOiLYHNKB4zUdSkrs1Lrn4Ya3hyYHkYiZM2TQSjmR1qwMNP6DVP0hl
o0/x5Ku5RjH3AYMb02t/EVt9Lte05sD+IqHJi0dN8lXD5JH5lHcUc4v2W7Oo1kRPN5vBi57y1Y8H
xTyXqHqTlJjolrxoGRY/JEKDTUKOdUMLpq1fZcIQCAcnYdM1qdNwCALaimwPZZrsFqClNuAQQnXp
djA4I6A9LkP9gmmnity/Hk4pX7yFa9B1oQHdgoedmCMv5s5BoHkM1mjsrgmjjSAtG205svrxY/3p
RABAjcUfJNjyG0SlI7ynQ84fevK3YZI6OyLIwxiNPwfJTEdAWLe3xnZb5HebwnyM6GiYPHF7XiO+
OxjR20hB5cpBCSjuH9qUW5JcT2ZPQDh4/5PtsXe1kGuj9mWVgmkhtpr01C/T3SNn3CdvnDbhJUWf
uAzDxPg/wiXGst22wRk4oj1BVep3GrHtGmOOXkuvDXnCKoc5f0kuUeBXsclkmZTd4VKvd90UEiVj
AfeN2SJIgBbhg3VlGjxcyXHbqJxY9Zx89XENWk9LlALQZzBjs7DYtFPLtNKLXhm+qbiWLzKBK1SQ
3Z6r8TyR5d5H1clc0E/kk3jz3FRuX33Lj+4a0UmMuBJ3wPw8e9XNER199CA3M2hgvFLhFTMJqnPn
VpZPkeHEUzF6W2UjxgkkNndyLd8jM/djN1lgu6XyCcH3eCTJh4FdQ+YdAUdY1y+U1RgKZli7XG9G
6kxXXbfzdWhDm8rply8h7gxA46Nx6p7LojuyaGbhUHgCvH11773+tPCtOtKMNhbSQqxtyRDnIcpu
gDewhoqtWlXpjkMFV5CAPJlfLbdom+PnWhNOx6PdDAOUKTVSmA/wzlhIMmGqvRXKBO2Im7LnLNNr
pQ8DD+fcphMeRu9NLACZdcakoYxwjeC5naZ3V8jsaDFdZ1Djfra9+zLTyBnkH0vfP420ZzvP0ta2
aFbbbcBQk+uKuLKVk6AG+JPsomL53DijPCTcSxofazqTRIyULH039OhL1VytOsBQ3K9BUNr8CWLp
xUTuFAfNSJ8alNUp4fttC6LkdvgNqb2dcyfC6F0gn1LT2msauRsvqC8hyUpra1uWPssQKqlw0K4u
TXac+Hf4nyShfZOER4QIEt/qlJ6IRP8yinx45K1jk73g/mGtF20i0kWPNiOt58V0/ho5d6ncZHBl
6H2iG/vS2BF5XF3O2IGa8tI7xDMDoimOfttc8LGALC3sdK8DPd7SlqYf80QP7qMbHzh3l1vgu/6W
dJpkT6BUfvBGZFKIF/Gk8j6yrJJXOeSe3kjQCkrBIsuhY3LLCEdwMkWkgg13y4uS1jN0QUSkPJE/
y2T8dnMX0XgenLu0++mPTFS7wUbK63b9rl+yKzJOrOzeALaZ14TAaURdKVkzbK9afBLg7gIfk+QA
3OVdawxd7Yn4XnzK0nlz0cGdq9XqLTP0KdGCkXcBkJxEXMcOu2Q1szwNkdLsEJoyCwlKjUzY7the
oZjPnYgMakKZSYCHOuh4csKdTk5Hs444ObVZRW5KXFg7uDEO4u9HACR602A+P4SLMxygb4i9NPC/
U74kbNAxySkbSx0XleAmtumYvO+SRXz3Wf1c4hC/F+28aiy9v6Yvfvc+gT21so6+5plsm+bVDeeb
lcnfyos+bENeISswAqxBosqkgDg13FJfE8lZVs8BQrMtxmOMVnn+wpuCpZlXNDdbrKZGG83cfela
0p0oTFhWhXEY+sTHkucDGgELWJV7kAem6JZYFWh552fEECIznQ8G2vYuyVntdrAz9n3b853ZTJ17
qhLSbMKTLcfyCn022rambnZU8Qi5BgOI6kB2T07qCw+1b8+mkRJB5Q2Hsmpeat0/C2aLyxRWZ9mX
v2WHbxDFXGzaOG7N4XEcw24/RD2TXpMugUSHuPTsbCuV5R+zZYESo7NoWzYKd1hOoQ0W86kunGqr
Cb3rE6gUtlt9L8CXuS8TjANPZueHjdxNynhszWIFTRo41wBU9O3nGGRELlisJi1lnDJEOKydoPiP
vGZh735l3rzxMoXDoy7OwtA8GApreC0KKw8l/2kC6RgTipfvBhHhfZHDi1ORgRRWOfLlJTf2Yblr
Zu4a0q5jCc7wGBB/thlmD7QN3Kswyn/jdTtA3js4iNAhNhicOCnPd1j/tLKx2xWoKDbmnBBqN5e4
jiQxzvjCYYBi9JXdllw1nxEqS7E8hDS1MdzuB9PFCWcKrveolnPM8rZ4GDt4bwiBiwdONWPnKmx5
KVoGm4uQv1wJ8gezJB713z/89+HfF+xSqW3QjwCfyiW5jGBhNzAdsXKJiMpRRC9IYYZjVVVrZCI7
G5bvZjT/9gpRxDaz4T5TBQI78ozhUnw6Bvp3Q+EklsCQFqCCBvbcaIIB1jHxJengPZovekX0l9F4
9BHW7rwcQYMcP224MttJmuTK1wzyB5dwVrOEbWNA9/azgTSdqaKtzWAtVaDP2iSJ3QrNnJOm/NCx
/aIDwRJK7ueGHPmSe36XXSrTe8vFUN9FlRJsnSVQIfTWVPKXQTUJHXzukJ5KnJqLrzGfdfMD40pN
ULJzLRrTfAhbbChW/kOgkz2WHe2DMRt3J4ePJvLBPQ4gKp8by9QUdNwmGyoi5TrZXTCWlhJF9tjJ
D4mT9rkP3Vuz5NHOVA4sBir2scm3CC6ss5s4L67k0o2ELWFyvVZ1Si7OQAmNl7YdsA+uNHSW4Jjq
k+gKVPOzqm2xHxuXI66rHy3/uwAjvXcbdtXsrC9e4tUxaiYKOmemtBuyi2jkl2QVRnv6qGyFZi/E
dp6QOTOjkmbDstN59UP17cdkUrQT4QkTDaghG/1z0dLJiSl8TCf5y1WI1n1rD8ya2ThSCrBlwloj
hsCS1h8ZS6qsmQ5JQw5Aa4Q/bfEB9fhuC/uvdJiwJnKJIVPgMSrcF+MlV4RbiQx/naMJvRhr9YIu
vtkSRbTvQ+dXIbAbcruk3IJTvLTzL1YQTGS8P/gynpUVXJvG+ZZsXNgMTP6uhZ8wutmD9K1iH044
2dHrbnSb/8hqlCC+JtE1qp/8cX4D83DMx+UPom/YScHKnvrO4Aa5wrwGSYv3B9Nq4ALLIqSc+yBl
AfOT3jLf/AB5cYNQHLfceCyM5LksnT+Ca24Hb/DLt1Jv17lblijJGrxGvFZnP0rlwzmicW1wlhci
+o2v4FP1HLItOXcbtsD7Gtk8AoipiBGG1fsKqkTv49Q5TPisu9Bm8zlZScwFuE1nINWO902nOO1S
qF2nchlP9piSiQgttlm/JS/fnUHPR44WeGPb7Ik83y0PJf3V1nLaXR/+bekW2LAwD/D5beZqKBmT
pMvOtymvzMHh6lNFdCzmiKmcdK9EjsjnmSq28UpwyXIcDkpis3EtvC+J/97MSITShoGhgXGHNbN1
LyWjesBmP9BWhnvJcWWfc3MMtnJojLd8Fj/raA7+zKSy4XPhPiWL+Y65HNA04/y7NZrhKXcqphKD
mSOikcYGBZyx8dLMvuLR1ltmMiT61st30wdPiV6q99AIltjmphhnXU00Z1moa2QJ8OJzMLy6Aao5
AHT9aPWvs5uSyOr4wQlY/vBoZfj5US0033oXzK78Jl0cEqFEDJFywlSWcGKj7I2LdknxsHPvt2xC
CEiAom7sUi8eKVvfCugEsqr6XVilirl6+2tPFjuiexgIo4vCZtLTxU8oQlM2vH42O9/BSLVqeqV4
SUsi5op10oIEp3fDpzBgRT2OJ40W7lvp5NtdfO81Uwajki71T44bDo9E2UgU61bzTdfpmtM7C4kn
FVLi1YWy3uZkYRxqSvoYC6yo46kUcn/m7j13yLdejetETdAZstDJdkV9IIvmE3UueyVO0IepJxGN
FDY79rSEo2DR8w/ZMNzZvvjxFBIIB/h8PEOukfRvrdE1DyP8p6NeMrU3WB/8Ctfw5qEQH0CJg2Pl
MN4kAeYydKKF7YoWTqTymAbs+roJzs0KTsYizmPLm+GctkJh48uPllk8Gf18TBJI51Nr/F6UOOXL
AxXdpY88cbb7YVe7OGPQBBmxq7tbhWNgzzgIxG6njlMnHzp0kWOSh2t3iaV7oNevUu5hXrrHobzp
yUPbBmX7aDNvu7nBIq8pQa2xXeS8X3P7lZjTn3Mf5BerCS9RqtyzUaCX1K51CKV67S1xENJVV7AR
EBlHB0VifZgwa+Lfa46m45xLP0UsBm9s9gy8eTq6hQqAshnZX7VlEaVU2a/DMiA2X0b2kSAlr5NQ
a30KxJh5sLxGCy4URfpETRTyqow6VEjh7q0COaGCkza9R+3DrE7t8zI1vzGra6v9NZDGKCfkBAOi
mVKRsMK4aSNnJj2RzvaelfFbR+6LdlBAEBSrY7XOcgYmqUSEdoDSqC9hCKtx60zOB0PUCF1ZPwbi
ghK1AVaSWmsi14qgCp4ygm7glvEhhOOwVy3b8wHShNu57dMCQmRx8UzlekRTyi5tgf6AzHA+J0CY
iL9mDppGcZlP7YPvvEL5MY+dJx5qzTLZGMBnYvBmBr78Lm0ru3TzlMSB9Mlnnrx3lZLzELnoeKKc
UL8c2aCAE5DanfVkgQUg7uMNph1VRoFiYVQu8Z/DLun8BlMM+iK3IehZ9tn33P+MkraLLdaT22e/
R20OcfptAPdyq8tHZyqNEx4RjMh6k9mecdL4f82FOB5CgiyuityLuzyArg6B7FZDs2DbHlzQHe4s
Ws4dhOEpLipioCK7w5g+otWovTDYox3odsS25DWihayKsJH5zN+Qa1SpMo7r2mUARl5SkB6yyVLn
8NCYssQcBJSHPyM3x5PqNtayG42HwAm+56SdX2afJZjJlnenMdvkLX5xdITRazQPV+ppVvKWtzDY
cdSIHC0/NRnpDghrPE7LKfbG8UXWuo5D7vqFMcw7K3E6kE3+MbTkDyRg77j08zgTHWI5lmjDWzpi
8El9Uol0gKW6J/5kcNv5KGyrJtDK4GhDo1LTBgwzy2/CHU1gHjO3gKlSe2ZL96x0XwfiGLRCvNel
Jqs9KH+uM5wdX93hwfRn2RzaflWPRNc2JEj6VSMKwYPl8Qwg+SjUa1I5H6IJk+vQKeKZFmj2ngav
PMK1WHcFtaTFYPhOn4Faju1xf7AHyrikhylvTSSn+87CZ7soq78NvPDglo2LnAee6EJ7J1lNx9yH
HeM7gCslIRw0XI1zdm0EGjZ8NAv0JL7MQ8qhQuiQiYnFfxwLaNMdLu4lQwHK7BRj/GifVV/8yfDu
ALMhzWCkmKtkMCAfBEftsdy7/e+DPSkoGi4jFHz3CYjkZNmneEfuPllBjax8jCELnDyjRZs4EhFR
OBu9jC+9zKptMTXBjmXSJIO/9SoDLCukGG1DRlZn1muWjkmskArOc7KC4hqMgtCa4HmPPxNmQlCg
KNmCwufUl8kFzWIT26l3Stl10b7y3AsWfQ4OoJhM6vAI7mCHnpnlfJ0/i7z4NkKri7WWM+oF8WTC
Zz6kJs5tkhzugYfFOBG8xYbcP9ri07fKU6Oq4rnKM6BSYbbrgJASC3aT3NDZsXMdJIhVu5a8ddD+
Bj7S1o79vBNH3SokCkxWu/6SzNAYJowuG1VFL4KRHIi8WW3Y3EufkbtZ987FTN4AJQBiWGxeUkxB
Xvu8DgMUg/t5MT0AGnW59bL6o6Xa2U4mepMFJW/mDz/dBBhP1MpdOOsK1A5vs6WCdGFWA6OkD7Es
3lmyZwNtTy4AS/7bNCannHkGLk62KUM/M7JCCAjkujh6LgIrvNrEe7Wr5gpZFZ70fQ7r5eTmQXg1
guIT1di3mWXRJmUYijC/e6SMaWNvCIzNEL7ZCk2BRPWeZ6jnjKq6UbmTPzUAagxvWSQpCovkDdcD
kI+5fQvMqrrn2Z+CVWdmSqpqFUQ35mmfjZc7L0S0Xt1GsKKwUqDqwOEieKobJzOafdb/aSWABw3k
FU1yidvOqVGmoZvtavkOX8aDDffTW+wSUVhVc8gUz14DjYm+VSGTASPONMY2pi5ebApNr6LNlTSk
aZZHtC9y6wKIx46Qr3MoSLjC+eFn4wegeLFvkefgy910k2ecm5wpDfi8xHuRQf+DVdJ3mWF0XAk0
iEaamPE7g09Vs1lRT40GWNKBfytD67FM+0uWwbAagSiz1ArPKTZ9aOYpAD3kK0xDWyS3BokJUD3y
QrdsIWi0xtXBZjc/2i5B7RPYxM06kcvVMd0nH0p+CydvM0Uh7JoM752mw7VIkuSuAuZDQPFKkYZP
Ja5dt5mADEThkSSQfSA67xQVLjsNnhG3JRRRY0bGc4UBo3O7gycQrhOI3U3ZM3cFZ9eU1q8INWDQ
hmDL4f0D1HgaowwyOQks1MPPRTt1oJWh2TvAlL6aubkA3KyOE40r8nZcrhi+U89/8DruBwg9WXqR
gOU1eU/cY/KbOxVKRr/9O9kYyLqJNNxC8qYlMody7oCw64U29y3InbgMWzyAkFe3bnWbUkIkTUeA
KcjCrcbSfFAW6P4fLhJJFBJ/KITjxSNVl/5hZNK/ZdHi04ZSRpXLOTfAaqRSHWWO6Mlla4xSs0n2
doioimX2W9J5b3i99LODHXdYZ1DTX96n5l7Y7EQR4rhsoD06q9rcaL9/CxdvIvJ+PQDSFv3PqB5S
S35aEzPQaeK0lE57qSvkrdLmEdlO/tR27l+LBTxsAhANVclNwbYxylJP5VmLqL4FbzmGnBp4Bjc+
Dg5EasTGeDPK21J74EZhr2w6fy8bTRcHb67rid3Lm3C/kNrJ5Mx5NFxGClXrUufrb82RssFm1O/m
BffBaFQPqZ8HnILBi1cpYgpTw2Gvtey7fOL+HtZAPlsUG0HlDIxbnWPYjI+G33Bry6s3AW0W8UoR
iwYeOKz6U27h1VAiulG4IOGuUKykzwRJd0h8weDOrO+xM0pSKVX4rlz7sS7tamsZoOJIE9Nhwqqm
lo/MrkScrEsZW8SdTUhHi9oNkDuC1gAW8iabkcFzC8ADCmEfYTahAeipi3X0lvMd08x/m9uuj7MW
Y25SAWDMPRTQs4PAIOj9O8izB1MgcAx9nQA+x6UL2+Jgp0cB4nIXNt3NhyguU2hrCIe5hTI33jhh
+gtIBZrsDhJ64sS+jqyNNYQR/M6mPBTlg2o5Yyub/pyO8OQZ5s+6iL6wxk5gSax9p7qjXi/MJDIZ
9bfyHVrMvMs9M64GUgh7/dECkNlPYjwOr6RjQr60xbmd549/v13uQWNv8wIFfVB+NJW6LdxnYasx
ogJdHTLTrBZ+R8fs93hK/L3B9C/WtbMnm/Wr8vHjmyTDMnu6RuPJjQ4r+K4jLNFRnIZR3p8Db8Ah
EEb1MWRDuO1Efmup1W79qPFfLrduNBApOeSpVhAQhYsokYnTc9oVz5yWvNB9xyi6946r78Bo0ZzZ
5PVicpD1ti2hdhhy+Upc/Lsshn/RYADCD6anRjnFvl0Bw4+pVTKnMqprv9RvkzOccs0Vg1D+SDcE
9diEo1129jMCgN8m6rOFLZ+a3dvYo0lqPA0467Gyo5XOh49N+DkNj22A1iMQlIHAxsSxcXfXmt8m
WCS6s0snkIHRjl0Kcqv1xxRF8jLxozplk83MlVIaYCzC0T5OhnuJLKaJrbs8zqzSYhcKftVUsROe
CSaJXJy8i+188NcS9Uvi73MYa7SYX9muYrK/B9vmxpFk0YMb1N06fs4EWFJD+yjBjPxNO4LgWbDb
Gxub0KaxniCDyM3ofOUYCBDouhu2+FcyKE+jLuYdkXMIIF6MoE62ZZ4Q1WawcVhMKyZ65WU2Ts48
AL9PpxfXVuM+nTiNqRVcsbyoGuYOShx06I5xTKXz7bowOwbW/psqu4qaeahNngxhle6OxIC7jPo3
vH+PfYc6zKoHiGlGy6Y9my7r6x9C5txOyMXcqrnDx3mAf//RVvODaNWwBwZDoH1ebk1iIfEUEuNg
75CfvYZF8sdrGjB6kb3vdHNYnBYEYY/wg6Q6NwpuFnlhjDCtiycZF00sJglA6BCwF/Wlo6k+dqV5
H2fryMAAk0UUftGKEjBoP0wkEFOjvS1iftMWx+gcIXM3cNf52cVtyBBJatshkUBccH9Z+4E5KVjk
ipkjpzzeWogqrn0Vpj6BWyCVxoSPaYBK6n2gsv1XloV7NSGeJ1jB6s0VG4g6EX/Sw/jIWqQ/ogFD
ZARe22VTbJG2l6BqHjSct5kL6uTK5aGoi2czKtCrkwGDvjMx983Rj7LvdAXGEwuDNcJ8cVzQun7L
KDFV486tkj+Jzd3GMuHk+350Is6INnSGndr3rEWaAO1Z6KYfua8Puee09CmICuHXHBVDNnbgivYE
kd2ETKoCfT1nzU3n9kNUGvMx/FMOdvDfE+BJ554lwQacjjgApsGFoqdTkHL9ZMI5WhUhQpxdpKKG
rFLEIwJ+xPtRBn+WFMi25t9D1Yw9y5Vr8ObjqDHqhEPC0lLhFiUTNviQqf4w27EGVtPw1LYQydPs
gaRCmMgadxu3wYPjNu5RQwo6IPJXGU/LEuEBmRdyuyyY76DymkPTyOssp7NVUZKwdc75SREqN5+T
Yaxo6oEa8Sz2rOgL90k1YoqtsniRApAKJoNDtSojAg/ztx5HhAUI1uf+/5B0XsvRImkQfSIiCltw
297Kt6RfN4QsHgoo7NPvYfZiN2Zmd2akbiiTX+bJ8jsLOzgLrKuZJjk0yJxCXwzkti7ucD+05M6z
f302fA7Qk48KbVXkwWeVD49stnApFtnI5AlBTXjLKBxZJ579T9jOc+pA7U5Q7kPzfdCSNaEZ7wMB
EmgG7LNyi+DkkNUgfMaNwtK49qeUTy+daDLuzSZcZXP7hFgT7jI1vxfg5GDFsm367LNMPsHfaPFt
kFQDbd/9cSD55lKHDjaCeB6K+2jco1pvM5mypRLg3ercyA4dUXvAwJM+zIPJqEGNNouKD5gUp1Gd
YqSsufNxY7xExl9pdAFeTtyWhiycc2pxdFPSPs5FmW5n5Wfkf0bmHRS5DJ21p9PDvMS1f3J4TdAr
1pWu3KvXiNuMY4TEhgGjZg4OdToeptLFBSuDbzdQ9NHY09+Uyu+gbD7yZCCqbPXXSqSs8ChvayOB
U8GB2goIvyDeruqlAq4fPzVlCZs2MdRqdElKuS2OaXsElJLw/+54hsNzUbHL6xmpRqbD8zgTlcU0
yogJV4xKn+TCFZzUaYo4aEf1v8pkfXRrkpX+WB7pYXoADQTz39lHnHIYMHbPHRRCKweq05rdOzsv
l29vnQfFfRj4T/TNf7VtaWwSTAmOcQCXeMEk+inZ/NuCX8Iw8lsqp3ddZ+06Hb+pkrWmmQpdXnWy
Pr8FZ0IUwnufe/maWMxexd15dOsTY8NHnImHnhIsJ+STgGNz9ZBtHadneHu1pn0Es5N3quTotM8K
6IWyS/+pRrwR5nzSXKG5Fe+cIPrpeAijZNmdEWeWZjN+XxphX6TL5hmH7g6A4DTD8Jbde1aHV8Oq
Dh7v6AqB7Ny69JUmwniMx+Dbx+GPmRmjjBcRzJyTnzSdHmb61mAgroQYn03Lhv0dM9LT2VJ9AlK3
enW6/HeWYku/FdCDhpaklEGVzHfhAm5yy/EyCboE7PgJWgXsXGKySCWrqPGqTUpbga1JM0+U3ay4
UNZEmDZRRaaLIrCU+5oTpgsWvdmF+Fx9GyZ/IbaWAb4IM8hxljCvdOAdu55KcikuGCkOviz4ylAY
l0XYz75aNWGDkffMGjeopowbidPHPFbk2fOVF/DWUZj3K0P1BKkNO3U5r32MNZWL+BDoD6Y0F0fn
a8Zgzx1X2MxCZaZIFAiIfm/CYYHxyzsjdqPtJPxPP4PybLKqM8iMN6FLftsL2m+1a9voaS7OnhRX
HC5rN6fWSr13oQbzOzM24G3VnIlJF4O8Ve3J1rweCFKbyjYMcLYdA4NIbAGmM/qksGMsOM00mDVD
V52cj8kXH8NrSAaPxcHZ8KydXDf6iYbqmDFp9CL/6nYBCNmK4IzTfmCXIdzCkc+kCoObM5jjucFI
pBS9peICG+chZbRUR+4rDtxnSAGHRArA+XRGYXnalbZ3m53iPq8l1wwiJK7DP8ee0ns54zayaEia
tfU+aQ79sZi3RfNRTLwePVr7Wvb6R4/3KpK/PTiAnQg5xHNJhh0zv00s0evlgNdY2W30nHNmlO/w
k9Bqs62iHpBCh5aTPpvd0FHuklSnPA+/ZYMqauiz4b4DIz9ql4IQQiJhufYTHCR5sThljG9RMCFs
BaPMPMrhp6t7HbOpTyW7FlBkKwuuc2+ARRPBiafLjPWZwuozw1tC2yFhmtHa0L39aorihfTMetkW
JL1bc1586CL0kATdTZj73+yHdRLxmrDPsGj9lrn/XpEQRPCw9yN9zRpldUAti/vhYqbGpxW45Tas
k6/ARZnx3Z6zPyxL1GyQlW/FnDZLN2GxZkk/jFnwas/lvrbsrepCkg5h8Fjo5BZZ5VudeBTUVzHq
WPkXu+2ZaRluU2bzxLVxyrAgHVrV/nMLqHcOp6FaUYc2KqyKwdByUWZke67F9LBUaZCzeK0tFt1h
2fQhKr3GLAsQb1C9wsvQQT12uu4Z48IpzkYECpFfdfs6JvR8LcUX9SjvuRlf7SYq11UABKUzXzEI
h7QDlK91tSNcj295AjzUKpJOwTXqw0NW+eDxk5rmaYNOKURA9tA3PSVb4u/vtTLohw5hU4nhoc2q
+0ETysrvStvl2B2F38LsH+oy/GgyyAIe35BRB6++Wx2cTr9bcfxsB/SELrtFk74ME84LZypupeX9
psOPb0V3o89V081+nDwM1kXOIxMYhMuhWXMveOXmzX4C/lrmyCjZWnAKzALx1zkigx0BPCGIyR36
9ms3EI4ZTY+4rA6vFLRTb06ilkqGhymUj2qobAwru/k/Hu9Y3HxvcJnKiXVTuyZJARY6j6JKww4e
sdc9uS2ibKSHM+YCrDGV/TqTMiO5nEH1Bf7F10RpEvdxwR9VtAmXLGurZPReCU3/uoLNweAc3QX9
Y1lVu0Hnd1aa/8UNKtpL689/GQ1/q3oYn/UfLjrzFMfDs93eymx6MaEpr3wg+mHw6U1s6KJIELt9
UuvqIAUDk64vXHy42NUQkNfLquat+gQdYHmJnDK+m0ZJB9VMfy/rsLVOMkbxEBGODC5Z1Pd6UUN0
keXHCpFFOA9KECCkkKtpFGq/7b9ZNuBxGNS+yZdPpyVtRDZLLVCQ59SKTCJ/5VsWt/uWKB9+/rUb
Kn7OVnKPqo86YKzNZ770aDBq3Jtp9+MQ+8FT23ZbngKIu0zOEaoBqO3SHXO4Ar3auBrOSOkr1igr
4fvPRxQcO3tq4/KU14Q0Bhq82wJ/S0D5nKHznU2HRFZnWDu4cBYGWw1PYTyHX4U5Ys2z+HQD5p2z
fObxonJ+ZESROndw/J7ziLduVmhiU/7i6Rjbh61xCF+mpN1HPuBssy8+VAFz2wvBHPmvNQCEtXNr
Y16RKh9Pc6nDHV5G5m7kvIuYow7Q7QWub7xE2I/iEWB9x+vX1cWOl3WN5gFUYaZ/cZKsnozucnED
ED7vG5k8NVyDB+w9i22RGTpeQEuJnbT4EdM0+SgofxpSmu5yUz651vycF/KWBLeywg/ptNZ7B2Fj
n/bmKemKB0tWH9oX1c5M5mtoeYxFvGUc3bINQg/ExHuHsP9YJ8mXpgLc4GeHtM8WzwGo5NS2jgv8
jlAWb2NTJvyBvw0nfbb6aDmp0q4SPpeM0K+pyzdt9MX9hBYQov3q0f1WguafMcXrilpLZ0W08m1y
gLiWrG6lsuAZzCafgYc91tPVPbk75hca37SB8d6yjy0LWRRxwSB2QOvudInb8dc1jEtXGuCbgX+1
9m9L7N2rszNm4BSXIgfYmhS5ga2DvsNNDMN271jBjZlMtSlpLWD7aPWVX/KadiLAUBtd6enWj/bA
YizSHlNyw/4KSx9T1/Rga6bXKTl49E2+wkLoO8c3ngJOS3YqK0wE3U4IotAWrOmmnRGbOQhsuBve
qtl0Vtlgyl3pYOApaI12ZFVvcjjZnIfwcQRTcU4l1ihEdpSaLtkJM/5svbY6Wl72HJbO32QN1q4X
MRt9wq2RvwUPT2ZcBpX/ePEHSssiioy/+BoSPb1H5kjQQ1D32zwPeKgn1eWrtm6uVv/C7IO5u59l
4H1FDpcBH1yK+yXM0Y3Hq7BLwqd8jbMj8A7U5h4/qeBiEr73eT6c3AXFNhOcLvRRwg3YdB3XFH+y
f70ZSdjzNF1d6Xrme80TAVMMzgDqaLYZmVaJIbsD6BWSaWvlnsDlga5hgROw+XMS0OmSohgj+kMr
XIaZA6qnoiJd0/+Sm9777FYjbp2dkzlLEeofXo8S3RJHTZZRTO0Ie8D1o7j6+e661gQ6AtyneXaT
Hh4PMZgQ73SyNkn1UIxjXszEflVSKizkes1RhS7SpvqYn0q8zpi7ePemHAoBDanvdmXw+2X0UA0c
zAF9evyr0f0y9ihUtTbHupQMy8j9l5zFyW5gFZAmvDgJbqa4PJCsvZHvpaPV9nce0KhRqpc640tH
vbdXGWnHFfAzHICL7jliO13pFqHOeaGNGP3dY0I9wiPYxyq4T7yg25vL4sGQDRu79W3q8sOjZtCa
9I5A/6urcwVws6IgLtfDCiSOWhtM3qJq2Yf8Oyvn5APdDxmo3DINMGFcu2tRIxWlXf0w1cNDh0pU
xGZwlzv2k1Nb6GV9gnsgLI529hi5X8KH1GxMcEQdJN0Uh6czps41vEgAxI+DnfxS5LqtfW7ZyZLs
yZSxgWoJ29EiuiM5exaW9ZDp9ivJiGVRIrQnHoQvVfoMWmzmViVIFHT4Fb+Vje6MyNcCEy0wGJ2B
mRASIAzhWRS95cxz1qP3gdqE/hnX5T4hJ3mjBvampPA3rsx+fdjB2CY9lMI1Xn8uhdw/YsWaGiyG
iWhOMTelX37kArSIIpZ0/93Nvfcq4hJWtsGnmBe4XN9TYW8/QO7WZzXttHBR3lKLpbIjapalNZti
w7RVFXvQPFAR8L4RobdM6spKLjPUkNJX48DtdY2rNpn+Ejl+dUzGsQjHWV68MpNBS9B0hDGz7pDP
4aLXhqQoD8/moZTVGQA2ibA+3NtV8AhME2lmFtQ40vuyprj60YjBqDoSe6rfMwS3Q0wXVLx28nXI
3fqgxyelZwYefFgQii64ObmHEEBcm7Ef8onShtmZ/1oCjAlq/60v+b1DViWZtMa9QlOKwDhoBcFF
xExnUoOZS1M/DdnUL2c+uZnbmO95gg+Q2JeCg86Kn4OUwcBAwAGK6GbM6C1Ea8cNXpGreQFMGZ3S
KGk2EaJvol7m0KeinQ9qO2XBzaod/y6VJEjZo1d2GPb0ZQzPFTIOCd6MKRPaUCb4kKSLAUssPfVm
nz5Def7MO3WG53DtOk4VYagXmiVa84iFRrMBiT4F/3pQQ8q97WlAO/Rse7lEj/nRkPgqEY98e5EX
cuIooQaGhgRq+RjkB7orDMc4q5lDZTCtebpS1Arrkrjdc++BN0AqPtu5e8oMOoYLDgNyyjLCnSI6
EmcEDk92kB0hfRp6QkP5NHARoC4Hl6cc9ik+16Hunhs3pr+pv9VkPB4yc3grERoTppprq8T3NqO2
RksbbiYzFOGq1XvZPplhUFKlQSB+5l69gveAiZpEPOWXzmrw2D9AeZNljVp7kzXJXxfHh9ibxq1d
hwAXxpYgVAP9yiOa4EFXMZvivoXORhFVZp/cmQBA0A8s0trd9hPz2DQjwB1OZMKxdhO6YQOq6wtl
Of4BLB5MeIMpUUaGZu7/mVQqi5jwU6ZFhA6y7ECdt45c+TCCMG2Z4ZCO0YCGSpAulCi4fnpMR3zE
rQrqHTHkpzlyCmTl2GDqywR+qAR6tkfrqlbXglNtBc9lnSqYzE6Y/CZe6+zMMPuXFf0VeXcokaFl
huBpYaAEtGyubeJ0OBjd+kykZGeHTIXHHzNS1Dt043tp4Hzlrdng/vDPqYsek6ResFW+2jW1zraj
8vB4xFuDXtwNx0+Ky+rHrqePpCkL6yBnNWEEtXFeccyJMUhtm7fZV+5+KKgupJySifFPb/TD0e0A
dcJYwSFnER+uZfrWl9EfrpQXl6oP7qTMKHQ11iR7SIhip+qqYB0WUK47ppBO4wZPWlB1QQnzJJPq
UFbHYhE9qyz6aYP9kkNwzYpeMcgZ1GnTI2bNd1XLb2144rnT9udU6vdyHp21qyOXFOz+/yd4rxKU
cFTcVWhE7oQL7tn+bBv8HtmEOKCp6zUx9HP8Cglyf5IMH444+maqXacfrQm2I32E7QJQYmlfQXdI
NzVDSrL672Dw33GNTFZoHtuBpbRfkmQuNJjB2fjJYn7lDlDAp52b7NYzqziMgzDX1eQ8pRana4fS
Kllx1RV1cpqV7g+2xzm8JAtoFPa1k1XOj1nqg8cSuSNsdue2cb5JJ1hIsMI4jod7T1JuORHpYz0y
OGU5tKEju+wSEvvUkSBXosajPHMxMvpr4xBdGzvq24rI7TaDyQs9MoLbQrbcxHnUceRYztAdxU1k
w/6aLn+dFsNwU4RyoxS4V9xc/+T8qBQWhyGF8d+rFlKPPneT/IQM/u6zt6zMvyDiVAqe4Gua+PRA
m+89C2pCHbE00wEsN0no/0Zj+hLjRNwEetj5MWp8PKAEkvmthPyNGhDDFXcJdmPeLBNjLlY/MBrU
hUyxSe6g9VcV2h8ARIfIhtH3w870MeP4fnex/BYJmHAqP0w1cuKhwRp8RFyfxvhRSM6EqsDjNvdS
bxts7uteyr/ajb492bx6Bf6lZBlNGcOjQZps7fn5oRkaJpd9eewyGwVIhDTSjqgNpQLtP/PGPFIL
Wm7VQF11B0uYI+suradbOpNJNUgoD9C2y6nh8z75PRJnRjqA8KSP2jjDnQ/6T5+zj1LRznItENlo
cAB9J6oZp9exH/Jd3s3bema0HKAsM+CEUGie4wSxM/NwgbYNTB1GKFQiKP42YsV3VtuQbar9cz50
81moj8w3gHbVNm9T4RuXPAuYow4EQfr2yw3tmjMi+ffepX1RNiOdXVMNz83A8RQ0/yQOUiPAkI6D
fV4nEbEn1W4crypudBBCrF/6KXloR3USxFNBzPMaWClR/0bbgChhYwf+v3GAY+PRrmgzH4Pkzf1q
SnoQ9ayLPYawtZm276VtsVAgMdEPF23TxuanHlxkONaERbPJvOEGhKY50Vb0q/wk3NmD967C1rjG
sIsxh9DK0bzHFI9mNoQ0q7cOijGjwp7CqXq2Nz1C3Z59YQIVYWDDo5qsa6t97JIviZZClLacD5Po
9pYAjShU/YHJ6S60HYgBmgm/dlg3xRKIHQTTM/yuQyfynWf6H4yo7U1Kze4KNseN1pd3GxPH3pms
yxAd4Hh/0SdKsXFZvqVD+tXgSBECFLSG0Qb46zP1aFbs6IhKNf/YcHB20WClhzl0f0Ou3hTsbrrY
cPaBI5haEoM3XRJ3RB/B7Eg93hExzg6TKTAuRKZeSfueozwdIoTmcw2Gos1pncwy3nXljveoXQMG
o/yLWhIiKregvTND8Wnw+l5I+e371C9YRPzF9iJOtJB+wcRkFJFmoLVZekxKaaBP8iGVDjI5Rbrc
5z+EZ1BtSDyXeT4ITVgND2ljPgMzW+aN5bFvAWdym6OkG3RzYa0ieuZ6QF6wWM3dPMUfogXD1EX0
7Fk+r9cyM+Je1KzmjMQCBYevWIVPjJwCKkWI4tncEErjhyj+d+u8dWlLdjubn1TVkmVxKs13Pa9L
swaU5HTnRNAX5+dgc+DRAFLpca1Ufrd3hXdPRnkBwlRAvgpKGBqm7IsW3pyNuX6ymc7thfsIif3B
4zERHsIRQRC19vPqGNONfqrCiNbXiqt3wTfV0t879fEPBfLxpu6WKVVSmqsAEyBrBzdFZYVfQPCo
9A46LlX49RiN8+B31isTb9S/5AELOpl/WtM0RKK1H7EH0gKEVcqeKrg0zmGSnEt6gjT4d6IvW/J5
OkZubgechtL1MSfj9OX6xc9aC7VvOV8Aooh/QUtEG6opznltIEVq7ic+k40xWQZu/exekIap6Oko
5xgS/Q5JAJanFf8hiJwCKJHbXnCo8rhTFQ5h8aYTsMIpqZBZSPonqS5pxH2UdAXDlAlvO4GmwyjF
p5XWz3WS3uIIk9nooVax7zkbrteVeBylX96LhBa78uwkAmOJP7xOlLZzd34QtpmSmmBpQvzZ9AFe
Oliyh8qquo2KcA0H0jm6PaFmnkCMzGPBSa+5MwNCCqXk17FG3DEcYuhAqckBeQintvCR8yF76SwF
9M8jMA7S2AUBCmUTDP1hyKnm8vG5bTuv+4srIvQ52+7akX6Pebzj6cMjvMkWmt1slx8yyiMc7InY
J5bYEy7ikp0SmM+c/pDUEV1Z5s7sa2Y0afLU12o8F1yEKuYF3OJOIeqk/eUPtXPXquboRIG3Q7yL
yC7gzPezdBubvHIq7b8dY/zidG5+GBXFkaN58tLJZaeZoNib1RMbWbKyPbKGqSrrrT0Z73la39dc
6Dd5nzwlKcxe7JYbc/m+BOaskClIRxXBoW/7l95uoZ3adGFEtXmOsFye6EUgOFDGR/RpyW2k6bD5
AD521g2awmombcI9mTtlGf0kgzEf3KrZ1BPjgWhmT6JJbxuHQbD3jJiycPdep9S9l7aT7os+wo4B
mo7BAGV6MuShwEI4sk2mf7ba6HJqT248KWzG5biLQgbKfCZl3LyMTpE99TOCDOZF2pMwz5VmjlTv
589dYI97F95Nnx0kwxNczlm8HweTXojS4aJLQ0Vv2v7BAbt4aJpkXrlZ8o7QG+8JWXSQbiH9WR09
L4oXb1XNsdzkA98fLTcEMoiUUPLHnQisQO2NpHbKCVxKcreQDFYTx1RmJMOmXfB52KbdbT7QABhk
81cdAbo099y2k61NmQrD3finskg7iPwzd8zHNhXwO0WzFHn/JB2WRWX73nqJpZv6aUbH3RVNUl4M
F+tQBeivG4trSB58qfp7xpW9wthRv7CSbUUlCbEk1qmB/LhpYoUXSpQ8Wz6nXFFfOQ9LnDMyPjr3
XhOLxZpHlAcn2TogCZawNy/Vd4KJMClqipUi8y5PlyUwte5s2BX7zKVXrNcXaehdj/ll30bprSTt
tLIGfkH+KjliCcYJ1G2bpZtcUxLW4fKacnoW88pIt6A68RLf4qUo2yr5GBTHWVOPmLgzM0eMxZzf
f2Lc0wei3QlG2hTChBybncim5w5jNuMP7a9j7Zpb4bj9etTIWY5V4RcYXoM+d8446CxZ6H05L+7U
onnH6ELSssFLKwZ8U4s3J+H2CgDyjpo/2KZMjdfSyMyT6jJaRPDj21DfFxmbdeE97dQnN2h7lbq5
pJITgS2t5jU50tcSQSwsh5RUF21r6k4jYByxqzVlk11NP3pczp18DcK/t4xr2s71wcZRkDd8ZoIA
4AlW+7skVISWiP0ywmJLSJjjdJk5xbqPokPsVJBjiMDP4Q9GJ/uSmh+dn/bH3kPiiNXvMGHZb0Vb
3juZ9TPOqEn04JoTE/8uicBs1vhE7OmlV8Od6mWMzJ8Me8I8jw4Jsn0XY2RoxQjO6+RoaOdN5/yE
bX1UHZ2XM9VjBAIJYsyYs0PBPKjiAClTzNLxNHNsVQ8Qspj64YxaN353FP3kbSmzco4iKGnNoNCm
5fmtErDANlJxPrWPFnUXKFzBp17wd8w2TN1Vq7mhjiteeFtoX5dyqCwe/ZQZ9TDvrU7W+yUbwy25
bgmc63sFdnUzGo99R1a+BqHIOGrMQeJEmuTVb0SaK218ZjU333LgCQzjq+Fa6aaraEhGFWAvnel/
891bnGlWOnL8WOwN5nfJ5B/n+L2ty+5gVpmPxj4+Qn8P9olf/xN185rES+tkrknlDBRJpuJQmKTk
Zk56zBHTSws8fVXbfI+5NdbbvJPAmbv4vgmN+hAlyuN/nIGvSogWDa7jqrAm2kbUbsyaP9mz1apG
wo6GTsRkZ+s0YBagbUDDFy2QAqZq5C8WQuf8g1oRHpsuoWx+qssN+iPBoqSgNJy1KEdLl97cX9xi
znaTGSDlqI4dt7cYp6XZRgfZC72r97YU9RGY0OLDYactlBaHDtTSqrC48udn2DvuFbj4qi9T58iI
NmwhIhBji9ZVEd1NmQEk1FQbPE4g7vQzdH1sNGJ4sef+DrceS2BVn30J8QKvnLPpihskY3qvDYw+
qBdqJQt6/yD0tNvQD/yVtELrOoWPjsTXRxVHtBn1d9/HxjHt8r///gNW6yQZ9WNt7q6ZQ/xooACk
9At7x9aMf9QLYcLUQbkO8/IzHlAFYN54JrESP/Lqm7vIc1UKlUVqODhtzMW5FmQmC87YrZ0DCWqv
BZRx9DuwzOS03jlhQP/iOE/35rdMrbNjo99jYX3A5YxukzePQetyN1SUquEmoNFofqgV7H/6hzl/
e5hNRfMBi14fq8T9432Ta6HTYV335RVS/VdtlMTQrKc5K2A+JOzaMbYFktz2xptcWh9Gmrk4Kvjo
jxyLCX3gwfYxIStKsg2PVBiJa84DZnGxbJY83Dv0UpdbbYjfarQizBbVd7jo05X0EiQAN7izgG5y
VEFIqXCrrT0vZy5ZgLS0ud12dDHi7sJoTLnihAJt+3tGkVjFgSig0nHBoI/qNWOJ36b5+GAV8cgh
LIgJB0/uOsgzIo0D2FBFCRth/FvWwvJYhuGRDD8It+yiilTWiI+oliAMxFgQJxl9kuIhKDwGXouv
g/7jmRaF0ekfkyK+zzjSMCo+ZDJ5SzC7Y3jA3hsE2bQrjr3m8FioOytG+g0HfmeM2WDOQ2IKgYfS
vdUemoE1AAdLKWfcm117Tc3gS6OQ8foSN1YeHrgu7R+Cni2k7PmHi7irDq1kfN2Ze8uH9IpsAnAf
93VAk/IxC6qRG3b6OPjQw72ZF2Jw3eL0338VTnSWDNL3dlMTmOm7XRx5u64qoENTWLPCpkhxAcul
6wbfraa6G19tgw4Y3qcTPekBQEY0eQazg3iB/rBKGu7ArKZ+7PU73tESmxdA6WFs/6gu+TPt/IpR
Kzwp376zMrEnAN5uhEuNUWqSsAdsV3CLpYLUQcbYkNUh+2Z4emM35r4t86NOdXcuOgNPkUakrMnp
NsArKbXwQW2V57Y1K2xp4rskFX4o2H6Wewq+GZc2qCgp6PxYooYy3UxxVOxI2dFV0uWPsoAx0eUV
mrwaf2o6jraiZJbhcS5au9FAR6GZPxQMbsg8AmWpuKAVdo4ACWhdejgs/BErCDQkll/jH37XjScN
6rJScV/ZMtslEJ4eZBHvBw59i9eBAbYiTQl+7oKjmcqzwX10OddzbagoveSvWKheu+ifHmfuUU30
1tgVIx5X7zPfHe6L2tjSkgv7bGFWe361HaWHlyZ6MX0bsaxS+c5vB4riUN3WlTHWjFRBMRQwl0Kf
7sYQ/m1j1eQxMvYcadWHQFY8oahPmIL3dW+8GaecZ+jFtYwTfJu1PeoLNWf5pazBYPktZdwq9Sbg
PWl/YWrwGMMWIgVEo4clg3/amQ4Td2vBYmwZQm0aI9xRUZ1urHByiCeM1L4xHO9lO62ihMY2N+/8
dWpZFZPrPsSuTa6+90BYd+SIWNgXRBYd2gRmk3UwyzdGbzg0bEin2QKfZhFsueeAGYW1xoK2PHeE
uAw4VYQbGe9JiJGFSUVByMRrhceqJDNSfGuUOSPvn8GiFlDbK5zDtXe0OiWooufSn/f41q05vaut
jevh0kIhJrtM4a2COCe8Rpxar6YDN1XHget1nFrywZ167p0VYCDl0hONURJ7U5Q6r2ZSG1+idS4S
QCX/iIVgoonFqHYyAarKY+dQghj65Dyze0IMyUF7VIgsgECbyfzZnkMTtnrNDaXuzrJSP2BqDIK2
JFCzyPpG/XI3SSNNuiHD4qyFh9NJUSRmLOcyAbaZfx3JN6hr19lUn67yGF8Eo/HZdMaHGoAsTJIB
U+2L14gCSaxxa+Znw7dwyREY43CXcIrCi15sc5n0T5H/nZReTndmEx8iS5MNxwwELaKqHudPjDVb
3isSIsvgbBCOhZvMwn1C2pj7MtovxaGUmgf3Rpb6z1431y++FgPDevxuce26vHCBy/SOfcScOTEL
H6dtFHCsoa6huowt5L9e03A+DzvLCdtjZprxxayf1ChqUh7VwS4wuykH6hiqfntFzuqQfQWNkIGb
H6UpCQp5a/qC6LWvItZ8H5Ky28l9lCxARh9imGMoBwV3ZrkX8bXoOYgZ4I0sz5uRw9qDnzbdqRCm
uorUCU7FZG2jrMvviXWV24SxZ+oWi5+HeVdYJa+ltLs7Kj5RlXhbuPMEpA6A8aBDP3bIZPuKLWNf
2Vw6UDnhehc9oXWtXsas+2kVxYNlP7R7QPici9ryDwoAky8GS2E0mFeJzgtLgklqE3CKbqlWaxT0
fWYmXDrQ7bo/J7yPhJn+EieEDv/okBhPbfWUe5W8Fz2GuJlVReFzjhRNl20bHOyZuOsy1LeyCR4E
XKzAA+SQ5K58wU9CDzCdAijp/YxZQ9ypnBhO43ofkxMvobayvy2SBKecZWxfcj0q6UJTRkDmGOxH
UqCvcsC8H1SUfeDtfcaaEh1TDRXD980Fx+A5SHodQ4wG6d/BkZDmuTqDOUS0Bls73teN9dnEvBMw
M4e1cBd7JcnvVdiL1xEk5LFri4T8sUjpyiPENQYongANBi7JaFZZSUKJgMOt6rxyH5qYQIrKEyfT
mjOYeoyR0Io4LUfVJrSh8cjQeSCpke8ddM7FEVnsm+rXTzyQlMNMb9RMKjAXxzwfu+eiFCs/1PFG
VUq/ZN7orULHnah5tXmO7WzepIDKr4GFuVihMe+MSoKZVLY6gsIMNqVoRjz7iYTmGPq3yEkggvjd
YrNjlurbOnqHarSrG/MaO6SdPANgSR3nR2rfUB4HjCZ6SNqbzjWDKPij6DT8qW0OxZbBaLKPVN/e
qJAgVE5ItgeFvksBmt+IW43byuer/e9PBbVS3FRzb//fn5KcI3sS3uI5S46sui481p0189N0Ie4s
A+eiKuV6tDhseYiuj4mZ3rUzl+7a09l5nhtrF0lrOs4ml+XcVx328wg2jRiKT2L8+7npsj8MdgTX
3G1ArvwjHgnpyVrPO39YTm6cOuhdtOtnXjVqB+MCJ/FIIIzaKdyiqWw/ResfEss+uaB3Xv3JRDAb
iQf4fCgbA+f+EwDju+IYQ/V5HroQ84vB5Dcqk7dUT+qu42zA7UQkb3a764ush4gMiGIhOoVD2+yW
q/VJD9yk3AIXEzbN+EI/sUUtH+bIMrf/x9WZ9TTORFv7F5VkuzzeZnLiBAgEaODGArrxPJRn+9ef
x7z6zpG+GyugbrpJ7Kpde6/1rCGo1ws2LXcTLkil5wXPldB6JIhlM/huT2z2UBRMBHJ7uf+9VKlC
cFIYcE88phJo8P9lNAqJCLi1rdlffy99lJL6mWY5Q+AcBKXwxHauo/qE9mePuCrcmokRU0/BR/OW
7nHx1E8dGiRLkNxg5Jp1ps2lkRJ8joh6PvDZckqErwEBzz45RXmI6e+TPJOcUgiI9PhldtGq6L7o
CzNobHVUMp+D3wsdq1s48ssYOItQzJMAmbjJvGc1hGxYUUkhfrnrJZ6kXNivLKnMnPJcoOhhley8
Ijp6JWWIPrQGCMf6LgIc55e41X2wls9lrU8PGFupfSxsPKjxGdxxrMa6Zyq/b6JV0FB1QZryXtWL
PMrKgnZaZKfBje6Z64yPGFlfWp2JxEQ+adsnD3QTHxTLbDBwtEiIE16s5rbAVH+op/wuLVLyTz36
O50nvGCyDYbUUftkaPH8AqwTMym1Dbi06h5PCPKm0FxO3kLVSIlYkU+01zKKL4kagaJ9Y1gjJn3Z
tGdan/VDK+2bLobAJsmCwEq0sFRyoEombbnk3E+UYF50wrfyJ+EYvk1Hqyastneflga2bPuNgdtG
Hbxe1OjnMzrF3rbvGRCmz2Y7HTn7ZswXkfmZZhgHk8PWzxIMvc5Mzl0SvaLDG288ZBVSoyfR6/UR
s6H+4OXeDctwz2a6kkEpYGG/ltQx5bNmwxwScf7T5dgwI4wpG7Z5bSc674vbgFZXWZFO0gGIUuPN
1EjzSI3cCCSdMUtG/X0bUfjK0bAOwjOKS9YqdB1Wz3RnGXzCkk3MxIm5Je5QgNLzjjguPkiNC4+T
0T31Q2sdDU2/VEU2PmWhkndRPN9HZOdtdbQ5O7MYR2zny0yWREr/j+RTflkEImI+maWl32TV+DZ4
uhJmcFCU4bNWdtoZVMNJzThJesTlPnSUiwaLbQex4q/wvIfZ4IOcLdhUpQpRW81yDyqqOIsBcCWB
2bWPRKDQAP2ZUXfnlDr7Bh5uoc8QlIX2aOhMWaeWKDn+ka80D/OzHjcxS2Y47D24Z/tISfDNorHu
phxdRVdr/PLgUFI9vncZ91uoT85JxyCKLtM/6XJWxKyuttXYvfWl8TkYszgaYMdosEDQzPAbE6QV
1/J5AVd8cuJ67atn41EHBbxpQ1xI0N19ug94BDCk2Wp0UNAgXR2XhJF6zq9Z1fYfc8bu2oPybdkN
g9o2Xjo027R/6AfYJdOPquZIXqU2aOkK0CBZYJzZpvwcl1OznXBEPoGkOs5NIVdzIvJXIegjppMG
9YsJuNshamiWhy7kbIxhQd97JJ4AhKDUoEsVbpUhd2HM+uoV8TMGkoJSRETv424kVohMe3lqMJr6
jp2xWJt5R0yKIMBWk4cx8j5KyHn7BmhZihPumVikOycPqjESd4k9wrWZmvzo9ZzW4W8xt++OzLrP
YUfznDDYvWRF2VWdcXJ+P3WiQFahHI75AbRW2z5biWqCrMJu165C9TiB1ZxUNMXcrlx164WEykYX
I6RsxEWG061cDc+x/o52+5aJ2Dk1nksTchoZKVbU32VMV5+nJVORuNruqTAImu4NBLWcPfJ9ElsT
UYH0PJPyQciJqfWcXyKwnXu4HI0oMybpmb0Bs75LzMUkiM3I1jfprimqG09TwUjWXfDb2EHiIMfI
SbbemINwsH5zMur7pT73QGpkqPuTINC5wVy786L+oamRC1KSfGjhgEOpiuw9KM43w/LcQ1YgTCaz
y9PUpY2BdFkqAnqkn+YE1nCJfKwZpuGoxvpxNg07kPDxTZU4jAy9t07T4chIRUm2dnzKMr/JpHwa
nCVYBmygc4/HoNV34BqbE2Se+FwccdC0ewlIFUGvd12RRtfWcB0mQQ5QVBliKZUEHoUxt8ncv0H7
iISDQ9H+xrSEO2v+0obMOJpjtxlG6RFRANBGq1FfGtGABpttC2v5KzkMcByqiJwnS3GOAmpWRwxY
7UYcm8kgnbGw/FlfUPjUEjez635mMzw7V0ckFT5KDrqoG/U9OXDnBTdUOmB0WE2Ofjx4H//5VGbv
SNbvnmCPcacSxrhCXcsqXo5a0p50jQiktACJbXog0nRB0ay9F+bb4P5jOEbhoeMjLzjtYgYu9Rjn
vT4+DV9z2OV3rNtosdvorW3z6d6JvJ/UQhVPrYFQUwCflu1cfRkqhNfA9B/x171VMpxUi/snjLwr
+zbTcyGWnex5vBvN+SLkCt9YNu3Hug4Ym7NEWKSUMj91CXveRCOkc9wyGxQDko3zrieFmrMVpjNO
vLsuC4/YyldHFGjNMrIGjtSD2qcgTqTUtUOEKRyAXnyl+XxwOpdub0+oKRSR21qLhRMLcDZSBRtG
Eow1Fe8UtgGJDtgbMy28uoVxg5tLSSyyx6qArueWvXlhICgogZq/aTKIvd3Ij9AyHkVKVA1LLDKN
7MWbw8OiB6PXsV411RSIIvucGsZXRmz+UyRU7cYpyFb9sEFWmu9Cyjk04KC1Pnmxob6wpJWfFhiY
bY0IbE8lvkUv9i6zGTdaGrr+IjBRxG3xRlWj//TZJaEm+k+4blrtj2FBHUlZrfya0ec+yqEbAWrS
dwtWpG3ECDb39CvdnHZXVCahYmbyYTsk9tSuekrjdDXWEU1Vw4beaI01+R1arLFP6nOqAFyYCB3i
tIIQ4ynmBc0A2hgiP9Kpujpk7alSnPViXR27BROYmHiEljF7ydRqiO8+qHb9dilR9DdQdTn34e+z
DtJUN8uoBgSqEX6IqD+mFu2K3lBf3YwqnxnTLu01vJIgwkGIjHe5pk8vpodnrP7TuClBPQh1AhlA
jvxkdaXIm5e/Ki9BwXCepxU/XEPJ7YyCb1i4k9x02xELBl+xCRJ7Zufosmelw+zLiWqISTgZmp86
V7QbI0xitsih0VjjG+oieechghfqG8R0yUKBCjahAzTiW7wQpvW41MOJTi2MnY5mbKOLf0a8b7Wf
wlyOioJ4wm26NaX7ucZ6QtpiVBE3ipmTmHhaVmyTPl1tjVEb1skY42D9hydqLd7pWQEpLk5hZ0GO
t1pn75X+UiU5YasmB0a9oaXdVduQyHArMWoidfHr0qY+YU6g9eiQqZp3Bs7MgZIoFcmyr9egzDoh
spfzHX0c3itLGIwUPPs+KlD0Ts3I0XF+bfHF0Z2ZfKgTHJYX+1RAghmrLoWCavBI6Ty0KSlio/3a
WGKftRMPFF9toAn8k12C/2SYL95QkyaPSqGw7mEHdE+ejaUgk0AMyq73vba96cm7owCSNJ39WNjl
X11ZL5GVvSbV/UDSekbwl5Z39a50Gj9ZqpPjIGCmnzaEBHsB0TlNwqRnDw7EgmDr6Re6re/Y0iAn
gcB9pGfJbBth2c5M0UBruf2aBWEFD4Pi4NFt0s/FDr+ZZl313r6b6BjzoLLTLXK6tnH8pYV4TrHH
tPZrlGKXbdIXYSVP8NtekzaHxP2+DMWPlnVvUdk+koODOBWkTEyzmVDl7BE+HeAxa7zVXXzCcBsY
CJVcbBx0UvVLo2MfEdrVkDatFG9XjBW4Ucnhnkk8CQP3lAcUCUTpEDB0bCIsOOO3ucQ3q0VEIoay
20qJUcdM/k4ZyBxdYxnOR+IgdPhIuHJpz5BdvImys9ahSUl0nHW2INZRZwhqEAi4cSqtvUYjqqEo
YVjpyvxipAhYk0aPtvSRA8aGSCKc7LTKW9n96o0y+Cerjg7iyDGaacHHLKuPupP2PiwfgQXe3Cj/
K0Dupu7yhvKEwWrli5k40Bxf9Q6YnuzCytdHb8tvfcbJa9IrIcZ7KReP5JT8MZbdl44GyI6ABY7E
ICT2R6UXGMyiFZQVJR8aiyFARUTb1r03Rij55k2LN8KDX282GoIStopiV5MUeiCjgs2A+bjbqjt7
laTBdqOYleWeOnXb6AX921Sclzy8WCF5tGr29ksVND3SY6xSaJ9KPntObe6qmmxz7bV15ssw2Xel
YL2X4d8R2Q9p3g+TxBKGBBtTs8OOxVzjShbu1R6XEwU0eMUCrTMqSOhIbxLbhFLiBkHxU8zZK/GX
AHZjFo3FxYM8YlTAA5j8DLN20FYTYQYLIbRVkFvZiyv1ezLtuv0cz4At6PkjrjkVHg89D/5jWbjF
rrSzQ+hxoOCwxOfeUDKjsGQnx32Tt+FnVyLhDRsJVtBe6J9kETAP1vFGQ1hREB4gNcpyYqkGZlDy
KynJrM0GGluiBtJFS//eshAWIN93QR1FT0XvPbPXGpuXOGb070g0/tFFOO3OGJjqNqn2xj3L1K1G
AgPfe7AdkOwJhmiKlaCGcnGwRE5sJCa4gTg+SyGirBLWJbYm0pIwH0cKiVkqsd1KeonDiNZrTLTX
rIcFZFu7aiaiHNAC3d5rKRNrZ+UMSwsrfh0n/avPFobPTVtssZpebX19p5HaO4gxmCXOFD2Actfg
4AkWdFTxk1IExHceVoxtvLcWCYfQbRr+N/RaNDLZKdyp18lUYRtHisdkbWcjS4B0P5Cmagq8pIDK
rhHYmDmDXAjIO4eG2hp7Uq1Zg6aQlFFEt1TxbkKMPJJzZIXry99LOzZgatbL/33vv1ehJTdlH8WM
Fddsd5szQGB3z0IisBYxkDgLF3dg1+D53PUyjmLcF1X5j5Sj+OyGabaWYTiSF0hSpEkxmNDTJD1M
k8kR09A4r+Tg2RQqjU3nIoiwi3beVrWczxWzWGucrT3Itg/VkporM7ymSU8ORjyuLV2bwz9hE+2h
kJqxz6n5t7PpyDuWb9r9Qr4MqHrfYU3Zu8FMSr/sh/vShUs7ug7Uk/UVulTTn6N0X+EbuO8ywLaE
4BXfU824385fXJKx32VHZYRH/AHnGBjpMjvFsvI+mMNa5wbjQZ0un3ozcW6Ii+QQSpe3PSvLK1Yo
IuftTjv8fpm55mc3Vw3sOhhiaC2eVRte1BJNbwhtGlxdpm5sGNQJwtrcgDuY9g6dBc4/pXYEo0IT
TGLmoEh4Gww9/LMMyZ9Q5jQ6CyYeDn9Zxi53rLHQV3XaQDhkxZRRf85hW9xNyDeBNOj7sGnNNd8L
lU1hNfcrjWyTixRMbsRbI7v2qpOmc4gl8usymc6DlaExZysso9S4qwTBbnIJDMRnO5x8kMznnlcJ
RInZ0I6p4zJ3V+VxdpMjsSI/5oorxs+GoSAmaRVB79bCq0yahTf7yAv3pPs8ybKzfNFNh9BsGUuk
C3EuVho+E9SXwfElmGvO92utnSyujZSUejKam2HHrGhLTOE3wrTxKI0/tPaWR4Wd8qaaLBjZXMCr
KOdgd010iED8wY0/2G7mbDSK9F2hOw0azatDGUxrjHeox8yzSWjbBmzD0clObbwJEVlIFUUTMVU4
99eU3KhvsIO3aONq6C13lj4dRePqu3EBBFZGn/VioyVbjO8B8uWujCkJLMutAY1xoaXJpYQbMCqG
U1nE0eT3e05uoMInOY3uR9abB1Upd9/mJn1V714VQ7pR5UJqtkH/yYuA/U8w1HYgaF/H2Ij8qo91
4kIQvtDv3qm2PswEDaG8CSFr4O7gxPLtxrWBEcV1PpDE+3NjlO8Dy40hTes+qUhfC4t7UAIby4lX
23EYuMrzgsqjY4r8hXZOCCziO2OEtEOF91o43V85cyxOOasdagMvUcRAV6N+ueluXwUT4SR5PH6J
eb4aUXfphqjcx7CGL+VkgmZqRhAMkcvMUkTUZqOADZEbJ0gfF8IwIF01LmFyQ1+df7/s+hOmNor9
yn6apbXqzLjj9RULOI+vPQcdv+qm8D7HvfDfxe6iTzQwYo8tcJPMTv1kQ7KEHWyYO4uWCMA2OCaH
ppiKa0QHmRJ62VeyHg5tkT+VKckVG84vDGo1b95HHc+7RhLIhmnODB9WFeeeVBNXllR7QxnobSsy
6hG+/r3kk1bss5Wjr/OEJBbdeJnipsOLVQXDevl99X+X3++BFcTMPIQIO7WKDLRpTKFGCZQdCg5i
AK3ODfCSg8hOybAvZAxvso0dFcRGitbJWfWkJrpVgcr5lBL4MHsSb2u9fqC/FzsfwgBe+2m2TeGn
WKJOPbd61NLi23gMDS6ZoTTkz0wpKH/oPfeKwUQWgC61cIlh+0iniWUDsQUeZKsJOn3EaBBVTYCj
ENMN6mKPgLrzAs+YTOvBKhFvGPdQvOEozcawLXA+bmNMASiKmbO1XanBSRaoExRK9ZmR0hk6o/rv
ApvaQL3OaXiIzR/s+d0+s5xVarvQGJ+yJdDh+fhEgV8sc8qQE4r3ecL3t1jIc0axVaSTYjv7GNkE
aJKiOmVMxjwBkb6tdXyrKc/zov/kHvGsKNNyMO9kUaZUNnIFEucz/xN0vPCcaZggq7ub4xhos/2o
KTEeVPdTAxF7aC39bUC/K9IeIFB8WIw/euqAuFp4XxuEQlvpqluyFChryFHMZHfKM/0gUTDRKth2
lRGkPcJ5SYFgyaBVCNDKCTNDcyA4kh6/928eKXmWqHoZJeSKhj4oQ0mwsyHs9vKsFB9NUXm0AI7j
0COaakLmnlT3HslCGQPhJAX/TQ1+m2rzinDGn1F9OVNJ+9wgB9ycTtpoPXhR8WWE8YdsSdyZQ9QR
1dFJed86jyw2YUtAqJNvSHqLVMAvIHTQz9EQyZlahPhWojmmFXwuPIildRT+I2Lr4rpdkGFu7p0e
Ot6KXlyiF6ZwmI3HZW9qGkLTIbDkfJ1+YRj1Q0ac7Cbu05cknX70Cvxag+/Uri2Bxyw8Npr7rWUW
4tTwu9Sx22jtCJsm8o7RgDzVvKKC9iNkQY6NndCsH8goXJr8MBn1j+M0BzjE4THueAvT+l4icIgH
CsG+dhhcEMExzdqjCg+jHQ9HeAEfowYxyUheuE8IoSeDJHOsZzgr7ErKuJYOqajsY74Xll84Wpkv
wFC3pP5SozAFHVAjSqOCg6kQbUyUWrGTBnkdP7lFwwo3hQftr6nx1lnr27y+V0naEXDNvMXm/xw5
6s843gvPevI4k27Y/I9NkeSwC3yShbihdT4GwIYcG4yPFthbYnfpQTjev3rKnpImfIykc2QxYB9T
3JLjyKk8MqoPkARvapYfRvZBnXtG6UNr3cIWnmIS241xjbQY+KqVS5okuXbFgIL7glyguBg+9YSb
Qw0Sl0T6w/zi1eaYOo/c7WDHn61WRFgVOQvIBH0z4ArV2wxyI47k3SN1zT3a/0Dl4pYKPTrYqaBj
WqszOglfljp3m8WnygeESxJeHs8R/pC6e0hRDo25uFjc+htdt+6yOtWZy1Nkzrq5cCzFd03niRME
eXucGaqOoJTiwa7Cm/A0tjCtp3EZan4oawTPBSF01C5ORE8jiTUAQrxBBenBfccNaEmABSGWTvqZ
fBoYgdfuU3g/aqAtPR3njk6/VcZIkxXx0VjmAJqFG9Hz7zO7WGm1WG41QF63+Tkrk277gs4BJqt3
GQS0vgngDQv8hzT6N9Eqn3xumjedt9HB3Qyz+4RqYFfZFoZuEX85tfBbQc6ioR9AXRznFluMMioD
8yr/WQJHD0ZT76WBKbEgH8Ax46uXqaOLIQD/CExgl4xFfMVkoDtP3lUBk9ySsUOzZnm0i+UnUuIE
WQ7VIfI6y3DBpYHGz4anzjZjEmC0iwaXSrYGwc3hpVnczwS8w2x8iwLvlaa+WNV6xPzhH5WibZpG
nPj1etJHpxFYFQPokMEdoYMbYSE9JnOXBWBgBJ0u304FiEmeXPSvmyjU30nBco1LCXacLQyE6Era
yxjLF477zy7qtyF8myP+LOPyeEfE6Zq5Qapkq/O7Gi9A8oAKCvSXKRuwJ1GIa41B+s18XAZcE3FD
B0akO7fH+hwN15bCnBqah1SYtIjtelUVTvFeomYeDP725NA4Cp0bGFmOQw+kGH8bEeLBSar0WGQ2
v8RknitoZHLUxiA0pw+34m6ZqPYJtHMP9tyDATKRTXfDQ7ECeViwUHv+LPTPUVDEpEGyA5qsxPQb
u4NV1Jepsn8KDHq8IWIzW7SvzbL8cPEa+RWLnze731mje2BkGDt2Ty4heZjLQMplWOPoWOJPdmL+
URJKRsYlOJ7DYrskLWGzKrb3bWZ/r3cekQ5+TK8N1NDw0WNjRtels/WwYNuZfh0z9ZC4TExLBNXG
jCmZeUZnrtGVWKg3pU/z40v00bXMVxmEO6N95kNqK4EokjQFIJ1fdsEbaqKdnS0oxM0yfAzWDeDl
m5CUnCkL3xaGHhX3+hOlOVzRXtONb6Kj2+PWSTu927q6zREr5JQzHdKjFC5MsFVezJHgIQfe4Klx
5Z/Yu1AQvyknQNm96/ld33WU2iyPsSU/C8gubNCam2er314xDVhuAlsrQM+SVQaemIT5kpoZwAcb
xXL+UN5Zk8eMxaApprxLwuEwJYB+llR0xqIC2Su/DSsCbsyA4diu73Dg2YWF9xNw877VrzXjmm2z
GNig9epMR2NFO43tjl5LPTwq90Nwq6sOLb77POM1EhbMWCIXV6hcFYTMgzfDjDfCHnCDZU+Oip4k
pokk7aF309vNvVdnUei8XJQ0VvdgeB17PGBAKqXHAYhI6Q2QVuzXxCPHNBxvja3tu2j+g6Bf7sMY
7wvy3LonoE9BkaOvSppYReuvLIhEjeRX6sZ/Ld2kL0byfQpiW6yaOyrIi0cqKl52hkjCjzLzBkTX
DlnhPAf8SupA+FtuPS1agckij7/qFGyAzJjsWYavmFwVdoUjpTqVwrw0ZQFECnDxpi+mS2MXRy/i
jprJfF1ZEDPsEb/X7n+XlQWyriWdIE3+eS4Nm3LUX5t4IDfS+HTz9pAruD5Z5L1Oi/YIFSvNPpC3
03MT3jGd0r8peoB8QmpkjYJkwPBfTrju+LcOKfSUbbd0dLC/L8a/aIb+VGKHbwhlcPITxJgSwjiH
MsBkYgwQGDQM8iYD0+jMo+PpQAKyqgxUZlzb24xcarQ49KvpL+B+yltVviytB7LGAuBleNA5Tms9
XEfMcLtRHluvfklG68sQSp2UjLCBLLA2x8J9LG3aYBa8bCPV38sGnMBoDjijhhXGb9mnOrL/xXE+
Yz5H6eyYlkajTZuYiSt/1PB0uTrbMySwFGYK/R0Elzs7dWGvE7QazLr+bzF1z/f04dGeJvtQmzFT
MyMk627mc7IlaLC6C5Ye+glKgS+RZWfiN5ygSFwiGIGPkA+N2FzCHjdbZA2eq98NUpwiMxUnss+u
Scgpytaies/f3xirgdd7yC0oIm3ctjRBKQU8HW5xbw8nhxNpNqR+V06JX7tLeqDAX5GdDwgTvGCM
w/IwDNMXpl8o4ZYCXedZL73TxNvOig1onONOpxDuBP3H1GEoD/o13tecSKCiF0jKprjGRwKC7mBE
U7GP4nDHkGJ4WULtvYF+tesbvPRFKrbJzDgaTSR+Jc41CEbBSFrJ6Fy6vKRHYGm0G7LEOCN8LncU
88m2bYoLYXsJwaac1xV4HlFjXxnsodpSMO5cy/yjtLCmpycQyLJdudmNgNAM9EBEnRjnd04NMGGK
qGMqAEBROfwdB1QRug2mNwV1RUnG1GYAHj3xmLKRxS5ikzxGCAtXU1+6bYFSGUT7kzlkt0JDh9ou
7iGpAZ+qonuV9a/TP/3kzUf6WiMSKIvmmntEhC9QpUh+3ZZzRQTrMXH1LLnYLk2HqfS73LqkceP4
9YJoYT03u2r4wZebcTgj9062N6i3q33A+0ebL94ZZUnjYzDrQHeY2Pxelv999fvl//dHVB7BCG3Y
lpPKxZ/Bb1ydeub+acuO3tcMpDNjAeCIhq7LnxoBJNyhYECWD2rX3A8xb6JlMH/otWk6xeipUpfD
ZgPxK/OTsqEwpfvSZYbuY5kWV2Da6WnFQM3OO6MzjxZWd7Yy89DGNMWTurqGQtvHDBuJcmKhMjz7
zs2nkmF+N+ymnmQQp/dHGRN/nZSIDvvxsXKlgQ3WBIJIoqDDvs6tgpWF3BAwTn2CO6vGRl9RdiTW
K2aJl2gy7lJl3pnGcKOuh0Guk12Eyq4sdWqGCGJGB4BCIDzfWVr10At1a7mjGujkZuNxosYVaLfh
nUFrdBsKlMOY+7VtXDI+wh2lpDxq+JBxl2Z/E+fas7Ueqs4B6iytG4jeb4y2z3kNDGAxxn+1NkQg
17zvsAId052MxIA8Pj1FQ6qfvKhliL5emj6kB1SF78t0wP7HwRQY1xZp+4NrRCeshQGk5HuRAAap
O2ISEIKoikV4wKiAfS+FdxLf6XoJotNLAzTV90Pc/eTjaPpiHWF7D9GM/HJiIdtXC0IVT4znyJ2D
HlYPAqUnBFSMFt2OhR5YNX4f7JEGsCHGkklHSmOUPGu99USdgRhlSt9ywj9h/lznFYHbMlMiGCMj
2b6/oIp4GLW2v4YLhuawmt69jMmAt0w+GvVzmGnMnirADVIdDdc4VS3MtIWmemOpk76GhqzYX1Mr
//aNfZmSmUla+5B16evUL0dDWdcqvHdx7gEjqG6ADl7tSB94fn6yPmVEJhGQt4XG+LphxvEBTQNN
xDLUuyilhBnWmR08XJ1iNkzrL+DUBywNtD0KaM2G1UCTqtQm9pKd6zFxKyfjxvweJ1pEg44I3vLO
sByUbri1rHU/HVl8N1qYioDmd7WrvS83xuZSej0QmnDgOx0YtrDCatMk2lOYmp/1HJYEvE7yBOwC
RGaCrS1MfTvzVmQyCqVQ85pAWDptnd+XVpIDj216qGCh5/i5bp36tZXaCVUGv03V31e/3/OOY+R6
sFrwaVSGM52t2roz3DrxbfCxPK9rsyk2p3tL2H9HBqXEMNOD6v+3ETUJBdpybmgw/7/vR6SV+OE4
+qQS5uPZamcV6KkZ9E1W+o4Otwjab6vsN9xc8GaMneHqLxTWSHcRNSHVBiHYWMBtwLbs0rR8sur5
Teb6s0FwBOstIzliVjNMEJvfn21kgvNfSXwLRDt2zCRu9pMFdLuqCov04qR+dwlbJxGhtviEOsLp
IhcVuAI9yqES6PZok0XjMVlZ85mpQadDFU8Y8HEzrRnmLbSPftojsGcPNUlhXRo6xCU/b6uzOLbI
6edKnIh4jo9TnNk7ZkoXcpBGLV2u0ute9MZuT2sW/cYeUzKVhAJWzxN2nEDtTZm5wqpxb+IN5fQV
kRuP6m+VtGHM52jihMKPE4fJ08BBPUW9QF8EEFscXRakdYlw4eKCAFWTrA+Wmlidpmo60je5C8PI
ZchPKviKQ0fCou+J6a6Dsus6MkG8JPE7l3ktxWvwe+EH1v+9Mtc/52F020K7B6K3fvl7+b8/9/ul
1k42H37l1yijAir7aKNEiIF3IchEObe4MHFb/2+bVpEuHLTr5fd7v1/+vkL9CSp0nk6/X0k2gP/+
mPzt8/ZgtZLCQCKVrt6c9aIwkgXVevn9ssS0TbQfMKPKHh14bhOwsQ5vU9XG+MEa6F7DQsNi1sf/
foi5bo/e+pM0V1aHqPduY1Qz6RrbQg+YW2v/XZxIf0ngQa9tirVO2OilDZmC+HL4JfjsMR9p0Jvm
P2Jsv/NFVIfQ5XC7zMlhnjjjG2RsNTALl4jgqXG5LTp8JgYv9Hiwu9uAzU2oMwQmAjGk8fkcT9In
FgjN4S6xjT5Q1Ew6iy7xY8ufOq0e8S9rUh3iyXX28VIwevoBZs03Y/fNI6gvsp071SZX3ptXLeKo
3Ez7JFd3S0b8kJj5C45VXJJMWw62+c+c8dpZw/KdVbq705fomtMDNXsv8fuJjEm3NvxuzFc0XfD7
ezhdfRqq7sjc+rurp6sMofSZhhWk4XwQAnNlZP1NJbe4lAtpYTivdxI3Pf3Hmc1bH7Zd/DZ1xDjQ
5fhE8EhXz6HMUniGKJMY9+aIwhyLW5vsz0NNIMpj6PK8qXtvFh64A7IXevkoQcGxO8iuA3OQuZ9N
0bIXAd4Yq+ZxNuiTYlxYuHsbgijUZ9m0jzTy213Kh7mJl8GHKhCEDbJ63Y3f5CtuxxPNgzEDk6wl
TrOPnJ8eFNA9cGF3LxbD2CyxdZvguB6YLb+Sn5IFosFZk3j5N7s3uu9HUJGf7qT9UT0Ixt6YPqq4
cLGH9ffNVLfYvY34MS5SH//ON2x9AK6NwrbeEIPnyr+xDSGDiKLeV+6jWN4Mp4FGtizDVlb5ubFu
lHRApi0OvKZWOL7pOjR9M3kqNc7iBEvHR6RohwKemA9cJt+TeLNlHkGqSWZygFyS5lJHPxiIdrpt
cGPI8aNc4xiL5qXycDVgviUUM5XHwl3e00acuwhffFlRaI4tQqfE7jEKUCD+DrKjEHJjzFgT7eSa
zZKRlpmseHsTZZnhrePz7ozYhLjvJT5583JhOt0zogTK6aUG9igSlT1ktC2uKRg3lElmMnBWqom/
cqhBc4T7g0cMBJNson/Mty6m39QZ6JMaB6+cLkJ56O7qzsVlOEGYmNs/SggObQV+h5rW4kxmJaqo
tdqGKzRiRdzAGqDRqyO/zyqz2Hlm5Zdt/1eqZj6xOTNxgGbmWcx4JTS2aUhRWY1eecjgB9fjAV8c
YycvfzIdjzpFGF8dzXG9ju9t67isYexVVLzHg6b5nj0/T0rkhMoRYp4Xx4G4ax+YutzU4FGoyeZ5
79GwizR1YGbPQwYxb1c4JXDVKiQXG1Y8Rk7cTXGt9mMEXK9zjqzHtGKSNDnKgYcZA299VKnL7L8k
bMt0aRO7GScU61GYPICGru7KIbV2Q4zv4H8YO7PmuLErW/8VRz1fuA8OcDB0tP3AzEQOJDNJiiIp
viAoUsI8Twf49feD7NtdJVfLN8KuqApSVBKZZ9h7r/Utj+LsCkVpAriEDAg7CaRWWF0ifpDTfbbo
ZzB5oFdqco0NeisJ8tSJrpeUuNah4hAEooQXJsc8mg/fGv+QZ+sEj98XA4Q4iWqJLlaRQXB27+qG
qk0niLKjXr4nVvs+ksEHJIApUpIFQhISCV26x8YJ9ele2BOfWAjJG6TLR4+ECShc8U7UR0cuNBIJ
lCOitsl9qp6enkNsxGSXTuFwCJPK4ghOjtUKCiZaROLdYVZIpAIjosIyUU2pdVN2JD22C3x3/LDq
+0Q5cFoikCaQ1C6xTYTT7Olb28NLpT3t78YzGXl0YVS3c7vhOfXMV1l3fChmmhEtXd9yUt89lDiJ
7z+PDIQ3U0YfavKtBzf/8DShVFREI4UsLjvd3qvER5hEc8hywesM5coVnag34iW6D/NbNBjtFS0r
MvpCfFfxdd8BctYD6m52YULIOgEjWlhg+SYXXuZzh/6DxB8n4O58T9s2mEz5qfRLfNpW9FSZEQNt
c86YyW1i28Q4SarWlWnV7EhSzTuNrFZ1z6lDhIdrvCS+ke+Maf5QOdHf87JW3XsnmdNArteLEkCC
CZfWmPwIF4j+YqKJRtEA4MzaGK57F9b5m5WCbSUB+hPc0f1gVl9Hy31uWofYoIpul8A0OTzatouk
qrOf/KL+PllwhLTfbbXdAZWjy3tFnCicm/yEDJ+7lmwfRpFdgP09KHQPyCt9waC3cJlXVW8l0Sa2
VnRnwdkwoTDItZk2qiDRBvAZosnOTYN0bLaFyr7Hs/psjiUelxF9iVEvZGCYCjTBtG9R1KKy8Ahj
Gm4s4X4CxJlf26m8H/v64nS2c5jMvtq5srorm/EFmQs5RExQ8IMzGK7NLQNSDnDwO3tu9Be/NI2g
9HDntxPM0IIUbQ8Rg5KM6THNZAF33b3LxNGzrM9qIN6U5TYbMTOU2D2JAe5Vl/bUPq8kNJxon4c7
ZTIcQiuB+lQRa1gvbFp1z7rTevW+wZAcTRL7lGH22/x1SmaBnhLKZTpN9dWwchkXCaDTKKe7eF4x
wsN4AsxJjI9iMlNplw/JiQ9cHVO4dr51O0ds+YtjMtuMGkb4Bfqi9KRJHg5pCuOddcebPB9fSyso
gqIu+12tKJ8dKImdvQzHojdpOpdbCSRn/Tnkzdc9gCsYkhuEtpk31XvwuMlmmWBfFYw190lFf4Xq
VtA7Ar0Y2cY7q9w4ZOZ5qMInKcxka+HPYFGjixQkQOV6RDG3s3tSxIrcr3YNKiCAa/vMAe07F6/l
zKlueMmnyZKHlrRXjgn3MBUa5qnGHha5wBxtF601YU+wdmtxZyThweswFfRZrndyGGaqRyZhDAhe
0hjypJ2lCOsQgV9XxFkgbaNbWXcfI1f565ZEL5FQrno5eKiwFI+RPVFPMeNg3lD122XMr3u54iLc
9KyTLtoWNdMuZVSffRI8j+XUQXCt1NPC0Uhf3SD0Bv4g3O1L2EHBpa+PsmSpcCLbBU5lWW7tTDwA
i9Wf7AwiUrz0TyVqoEAxzO75iaHBNTitm62F7h3SFKGcWO32Ydp8tFYfeMqcr0wPng2cW6aA+r6p
MMZ3pFvTq/FPVsccw8qylLEvt2J3lhaTAwALWAbIqwDmMoTNt3Yqv4Qqe5+zMaKtVz2OoR/dTPkX
4YH9qFBe0TDz4w01xbgfwlUZCJVxqLK9YNgX0FDE/629fNsL4mwNGlpX9uyRjaS8Y20Wm8FgsIct
JsYi0VZ3Kqbf1Pgf2m8XBAAcksT6bEnZ5lYO93lhOAkYy93OVfy4iMS/zrr+ZoLnF4A5lYcCnfUy
2SyoCOlcmLs3Ll3PYlIvDqKsAAn6hup1PAIYL1DIwe/CRsOQptGnwY3bC4nlE3eEZtbWDYwkmoKu
ZIblwbF1vYiCDN8RZoEPzKvLrl2zucuQjrFJg603FUJxQTheiizcq75z177kUXnvTRxoJToCzLA8
3YV1s2stCYph4ASWktLI/ep2Vb13hxYjTxd+Cvnn1fCcFxzmaIUjUnRMfYJwFxE4c6P94gssjWg/
d/qGDsInz54vfUFMPPhZzXLxzrOoFc1l8dD3th903ItOdH3Yx3KACS2gfa+ia5/K8nqynYfQjhQh
BORmV7PFk3aj67njRfu1wkEILANIHSQiyLQLSVp4MQy2PNsBd79uoAXzlkmAvPQlwvdspn6NKnLp
H+FmRAeLJHPmXCUyibxm6wQL1OgSm3IS8Ug5sUFhzYfc8T7gQ6TXhkWf05FoNXLUJ4yM1EYiG0Ry
JdYrJLfvzoFNPy5Q2VRnBbVrf65pfVn1bGyky0xEDuqrT/ghWdjt0ejEptQ5Ezcaf1fThnUBZcaX
tzkahoALQFsN6W3d1gl+HBgZNsPbwFGa6Tfe9JTI4EdCzTal/SF9q3ixKwJrnIyXUWfe0cCXORZf
HMMGDoEabBAtAHfjriu8L2nR+5+kKbGTp+3d6LbjqfDa6jJ5jHVomBPBlX91ie68WtYYqIL5AC0v
yKaGnxX7ZGaPqNKiOQwIEInGNvJPjqE30wxeE0gO/1aCfXTz5Ms0R8MdOG0yAg4IRSDexJjDYkwy
xSjdU6/XBkEvAGkY0JPF3MF2SVbY6IOH4WpFD+Y84ew5NzgVfLKw91JduwibYcBZ4lDfTJmPraGb
mAAgTr1KbJIhiXwtg3l0bKRd0z0MTUE8Qoyd1fXmQwXHsMkllCON9y1S65QGQsB2tSs5dYYR3a4K
SFMD+dBoCMmw5rZvQA33U8ZTNsZS15lm6hGu6Mrz0WSRrmIb4003UGWKDh46KdXZVYGJG8npA9/D
rcB2nsnbIZoRp1/VakZBIUfnWmCHYKiu6nxlEdhwmuFSbiqMrNuu/0YZX4OyTjfF0ilyrQuM1UDj
FR+TfV5gZHRBXfexb4BXR5rQT31QhR1pCdWw8XmwEI2IpQzj29pJT8TnYnZObLIhJjyVY3ZqGx+g
J4xTXh5Ciy4nccAZR59dJR8PzJjRQmT5QbeMMhU1cDmTembiALiKM8M4uKAyfa84R6N54MIl9kYB
aqgRxWnEBeYt5NTbyYbqYzkqK742DChq1ABwmMPwAILwhlTse7jHX2unSclHgnbXN/U1k6RZOurY
MZos6vAelXoSmAKlyeDzroUdwmidt4eS1nAQJgbboZ9/7joxbMzEofGYTRyZ1UrOsXA4YQfE6XkQ
o0e3UMGPMyMyAUARcv9rUQH79xojzTYZxq+mX0LHdWwLg062ZHu/rZ+qpveD1h3VlWQw5aOkdOWl
sBPapUnrw4eP3v12eukY445wZ7m9hE/DjHkgcsTjKEA7DFqvIEw9702YHUZKE0+uWzfZnE9z+kA4
FINUmg80BNDe+f2Fnj4+g95Eo7aU95omyvVgPkZLXJE4MtGQNz+DTmm3yUrzNkyTFiZB6nDgvKfI
xk/aL/rCxT3b1CP8ugkacSnmY2fYh6RunuJQfzgYFPLYAPiNuX22aW9OGnBRlr2Nk0mmnCC72BIN
qWwhtOUcW0WCjoFAMszsaeMe3U4hzc0Zrhho/yL7fimYZVfMpXzYIwx02AYAdbxq61vogc5Iosc0
qV/8nidRZuIilzW7k3eRO0z9SXkFk02U/FfaiL4R9HWZduYs5yMBQH6AVvlzW5rZgfZwDHXDCyqE
DzvIH7uwQBUngPwGFcx+zARHmA5LgDX2tTGze0bIWzdx1cbTrDCzUJgpKu+uHYm/ImLjpp6ZiWp3
hpHJRsCX9bZODHyCqLV2JL2gXKUeghjIluCuSB40RdJinp5/n1sSHC13rdtHBI1jFFQFYv/JJwSt
Kbl580twXJQ7ehjWhsixJ2Oih2ekBUgsBkh6dIaTzWiL3Cko4Wo9mZIiwamW3mFaJXVQhw9Fkx51
U3DvRUbcsl6yfgLhbxb+ikoOEaTae+66dcxYd4m2kAXbPXLeryX4w11l3LiVjZ0smk0CPRBUFv7Z
SsnStmeVbFvGHewIFhGpyriKZRHtUPkT6hSxSczZFMw0yCYlUpxizLyLtp0OS8ydj/pjGVioDoRy
5MXXqPduBxVnW79kBm0hlG4liZ2Eq97q6rZJjGEblZwbjgMKoOvWYf98Hoz8A0YdoADk6rZxX8vx
lSR0Ixg5T4lLan4ocbqETICR6LQuKpptXN+sIsOIPXTyILA5mfOcOdFXv0c4FTbuG7pEOOE2I7gs
Nv2rjvqVqp3pHvVYki2EKrM5LNynjam/Qau2qq2xmqfrh9Wlfqp9Ag5M5scjQJRqnavOqouCcvRv
SbPtD4bOcOwuX9DeQf8B6UdfIMIAOURBF+riOoqzW2SRhJxZzbAba/+Fi4pz0GFChqV8CZk4p1wJ
g8YmjElrzk4CnmaUy1pAgR4Un8C5JMbNoDWXcNfRJUeuTQWE+/sdGze2VgPBmM8GRK0aog7n/LP1
+1LmUYC5DPRBCD+QigTyYAFbaO3mZ6W8s/0WrQvt9D0ImS32FgZRjF6uuqmPrto8elCFTi8pVWGs
Zjj8enkp1v6YPZKfUKJRX+kurHOS4A997ZybebqFM2BuDIQMiecyO7dWfEGIzhyOGfNvY4eplRJQ
MWSy8FkScwTfK4dsIIhNb3G747HKsDkW8z7GrDoXu2UgNKZbg5wqOceEldeExdDaBHrkQWq71Sju
r4phgFIF4HzbQZmtnZWh0jwWC7AV2effW9U+42w/pg7dkjaNjQ1s6V2utUAIOT9PFvuXZ1tHyEFf
Y6CdfoL4DXtrriZonwQyprTlznzqPg+D89FhjdrSiNxNCkB6bha0dTxpbuqJk49CPxJos1MFP9CK
NBV17iVIG+A8Ue9+Rv8Hv1KtIx7X39pGkR8L6xX48F3FZSeI6vDtxXcUMJkybm40jrRqBYDXaXLK
kSChoLiXjfc5yfRLPCJ2xHWnrtp6QsOg6CumSj2Y1kTryVhH5/QCmoqyNqMhsjEKF8HTpKL9pJA4
yrRRezJiHll4XG0JWqhDBCZpUlws69pZ4xKUMci9jha20Gxr5cQGa8ZwsHA9lA5Dt6+W/J6mKfYf
pA0/FOro+bh8KBAVuWlwG5cyutazVptoIopAdtONKNRwpCMV6mYM5piLpis3I4TrHa3F2zij3JgY
GLoJjaKWRu4hLnqkoob1hZvvcp3Xr12+XjeXctzZ2X1U0YlK9T0JbR4fN4VWQ7xhRP7AhPxcJHRb
qNdRLM3J8wBc8BC544G4hWgTeotzouF41VvtQWgzP5PrFpiepvyy67soogyfMMNuocE6u0IW9TYZ
Z3drKvea/3eHUA76sDQ4Lf2YjKyxfJhXYL4dGwYoTjQmCI72EUaXq9hii++i8Wtecj/sifAqImyO
lu2oVTVw8myUe/BbGSCLbdIadTAq/SGhbzUxLThS8WZgHtztlw41LRFy6XEkFgjHxba1cYDn3uSz
XukC+iimLezLIzOjzfS9MKi6B/DCFuuDisvfdlPBx9JgdNadOigifI4JBPBE/ZQzteRAGp3dysBg
y1mFjXkCo/CrQnz96GUgLJT9uSu74mAJ9T0TuOMVHn9tYkQkB+9IHLkVRbR84vCJ1FFmSDjO0Zgd
06GVm9QAL2V65nyk/0iWkj46NnVuCLlk584Q3jvAy4bnO4dc+AyraVSmAj2R06F9M3I0ehVzIkxL
YYAp4HPsii9+4b5r4d22jXVnLtObk2cg9bHFURSa30zJpQ6GARNeG8tPc9Yu0NK6h6Bm1Dg+albo
mIIpbPAFAkE+dRxVgQNm4kpwEpRZTn8tS8I9kKKXWNgPUQcTTugoGBkNqQE8hxkCP6Jh7O3MDotl
eCFOlhGIjSC+E+1tlLivFohuGCzqQgbUB762G0Kt7wWz4KCeme55k7we+JQwTlmqqzmnRzpTm9oN
Fn+7ZWqF1ZpE4SNkuOSq8rnlILZybYbAleQGV3YT/SMuk77Rhgdyl4AZh2+tRxKRO+tvyIiaHZq1
jRi7o5RZRRrZUF/FWvECMevuh6hOL1Fsfp0LFqmqlrfYZFoZ5v3RnBnvmrTS8bfPIwYX/u3HPwru
NSekQKjoS3YxNOoi1xBhEEK6em+IHOM0w6jt6PrBTK/mtkgu9BS8vVfTJjNrpuPEhs2bvGn0PjTm
y1iza5JQ4h6SVnw1OZb2ooII0XXtBZF3Sqq2tAJ3ahkVRjQDnaHw1sAw+xDVDoLfkR0kruDtcxbg
y5rjC9roO0WcMtoH2HiN5wXlgr9LaV3tUaW+ZY6w9hUKV4lnMh54qnPv7hl4v5k+MqHUm0gicIAx
qWb+MIcCaE1pfaQ6v1CCXhvoQ6/cNtXXxFg0x8kqno12MU/C5nhBffQZ8aS/oScMuzNuk3OG9aXp
QYYoPc8PxpfKtqKtIWZ50AlP79qG+7jtC2KLk76+TXi/gqZZil3jFxBzMFvFRXlO831sAbn0a0pD
U9rGTvnqKPrkwTcGYjdWUxQICKqNpfoep7zastKb0hmzXVte8JI/6NQLt7V8VtUMITCqz5GPzEJZ
MEzHSn4UeWtuYo/EcotVZwy+2jY9e0crc/MqM+c94YaehTkVwA2+Fjq2TRO9Stf+YIIIW6fgKl0b
6b6JeW7+SggwLZR3Upp3UpHBWUiHlI3+HVrvspvxT00TIgIpmgcyRjQlPJLNWRtfQXgkDHdSWKGN
TG9qhVwIns2OQSchaLkwNjxvLh+E6DG+MhlhO0l8A64NWTeg9yXFjD0OAD9Ghz40PkmQBSI6ZH1y
bgf3U1eHK3YILInH7Cdpq6DszS+ebqDnArTCtOJdMWQr9n4VE1gQ8aEb5oYWYZEeuiaWFxzAyaic
yxp0AJnOOVgWN6GsOM5eeCPKUvGpY/kJkYI/8eyLQs7MPQ85xZH+E+hLd4FTj8B0g5buoRuY361v
GSz+hcRtSiWkAuAfU33GTLlUNKe5RHa0wGyfaDjGin26xYrBmPpHVmv4XLTmIZubl5Shx4JoBpVr
vlMtXJDJZr6P/OGKzj5NZYNqQ5fe0YUd7VQIo9Q07cZeLBfa9au/Yqg/I0x+bRPrmIDHf7Bt67Zp
yxe0UvEmpBmMeJYgzoaaeKcQukn9Miy9d8DrBnQwRaBcaa6bEWHP0nggykrczVxWfKXqAAPdV0tm
kAMBbpwgLNobtEX4HGLzAjvl+3gWVpfsmFyydLAvgKEUKN4AvAA7gqPGQ8OqgZifhdYoAqhbZ68K
iZSNyTxH1ifPsnG9m1vHx3IamjmCzSVL96pt3QBAIAqmsmJsPzXurVx1/9ZoQ30bw5LPUPJtAkVA
AWATFlcmM9FPpIPiREe/bhn07RgY961/qAhmoHIzjr0Tk9F5cVYVOo9F9vqHXBpMjg/aQ5X5qYts
DrBCX7eVuar2so0Zw3wQXX+At6u3cOhI2UhB7EoLDKrXOA8jALUOefKBoDe0RUSgYKKnIiNZgXw3
dtgqadkQrCHQjhVT8FkbtFEfloOVgTFKu3cswssm51UmXREswEi2sjHPdKz8XRJMPUYnAszBeTk1
EGUUxJBrboaeUWpEpN8WM8MXhOn8ZfNAlO7KzmS/9pqC+BatLZpHe7B44LI43w5GGXIh7udDxLu7
bxkxVXrZ93EZ7gmsPcRDiBLJWZot0ocDNo5P9FNnCjAQ5TgQcAJMVA8MN66mnvEsa/ae1M2CgAEa
FpOTXlovk5uOKGSaDvTDyEFVQWRbOAYazkGb5jxOpVdsqDDpi+o1RqDJzSmYmK7Tj/juOAkkv8n5
JMTwTStK5EqjtjIe6HXCdqvjJzgs3FlL92WGV7hd1jGnmzVclbmLBFaNI39hLLoXJFEQNH1N9VUe
/cm5WSMIuNk48NG8nZh9eQoxa19ZdXXmDkSgCg6wjRiKN9ngbW9dojgnOZ3McnqWt+Axxj34aIZ8
GdJt2wUe7+vbHHfaDsiEgZuBTNM6J9AOMY4FCnizoM7k+g9vaVnKB6HscD9vROEk20FzeQZz4p6m
BbcaydJBqj40+A3gGvhjRIjAhTnzpuimk9vR9lbKcelPCqTFuC1wJRhWlD6WuXycscMTH58djSxk
CUnxns0WQueD7ufblKiETZmu8kKfRlUBoMxy6JHU2CSGGg5aLvQ30lpIN2F0EHF1od2wTLAgxLTL
B5ZlZMqrnIrVKKnSFzM3tq4xISZgMzEzPKhWMNrp7ZKz2pGfc9DUy5NJTmg5ZcC7renUZmwVrrSf
2N+iTdyJnVuGwDLLTw2zVVjWLaLo1gaGyT4++/nLBP9ym0W3vum8+wI8oF3NW6XGCwV/QyoOH89l
dLeFXz1JRX6eZwgmApJme9zD0GuJFbRlt418FHVsfA9t6yOWhwtX0SjIEiKlsFtQnHnqMoz8dnVP
06rpWyaw5XkK8d9Q0gDnARg1pKQsO9VO0NhBwScIrNiB9yCKFgpNj2qjjVIEwx4CyjbhcB9Xra3D
Td8yPlRjJCDShw8ujNu5xxs+06zfwvs/yNP6e+a5hISTP1kwQ6/8Ff9exOiVs/YZJSW1dZW8SxRL
Zle942sIYAtEpLnEN0MXqu0CmqU1l5tubNWRgfMykWdGoLCcCX7HoXCsMM9aqEWCuOGJ0PL8BLzS
3CUT/BEv6i7asN4tkMSwXfJ3Mwe4kDjlyypV9W2b1dgp2v7IKqU9oRdoB4LOQtwUPrjJIFI0CBKy
juGds+nEmXC2/YjqxzDzr2XK9GUKXYMNlbHc5FMhwZ+i1nJ9fPoV+rff/vIff/+v/3jX/xl9q8Bk
z1FVdn//L/77varnNoni/qf//Ptt8o70pfre//hj//1tf/xDf3+sCv73y2/5X3/Q+nL+++fy1//z
5W3f+rc//Meu7NnR7odv7fzwDZJ8/+M18Ius3/n/+8W/fPvxUx7n+tvffnuvhrJff1qUVOVv//zS
8eNvv5m+8+NJ/eNBrT//n188vxX8uT0JGN/eSPXturfhX/7ct7eu/9tvhmn91bEcZfq2JYXj0tn5
7S/Tt398yfmrS8a943mKdCxTSeu3v0DS72P+ZvlXHAOu5/u2q4TvOryQrhp+fEn8FaeMbfkWpTT4
LN/77f89gT+8lf/z1v6lJPm8IlKo+9tvNn9H/Y93fP0NlWs5HkJYJg0mr1E5SvL197cHeDJ8t/l/
hsT0AQY3F5eW/RSnHxZ6kktL73fh3jtqCGd+Y4E8GF5BWZxDJ2tuALJPe9K88AYDMw7GxsCq4bvd
vk6jL71JqorNRA8VYeLcVvV4whHi7IA3IPbKEUEjr0mvHQwAwVDMWHJHVI30+BIKu9m6xKbD2F2L
I5ZDVFr4luvCfgD+KUCd3jXDW9h648U1LECfGOMtpaOt15TF8Xfv5D+f0++fi/L+9bnYputJxdOx
TenZf3wuWatKw+/iS+cNaeAILiR5oRfk5d1Xw1R7KW8bTScTzn11ABpzT5uGbAuUDSk3+oABK2mZ
WEOCqnQK1iiAJUvYKcFJGm3agoyqFh81yRx01MO3alRYC9nDT4ZnXufsARvIG+kNs6ACAaQVHwFU
c4eGac80R8Vuvq/nmaiKkkaQ1ei70PtKmBoIbG5YBe84bGyEYTJZkm0iOw8bvCWCwZ6C2utQvEBT
DCx/vGk7kEVxTAcCS7ShY5z2LbpGga+a3C+kDQOqMk7bXz9bW/zJs5VCubaQyvak9P/4bJkEewtE
zHPIUHk/tQ+dV1TnaDH2NmDJo9LWsosBgG6T5gn56M7oUuuZyNZHl4o+b+rskybqvp7wi2Ppsa7Q
FOFJTIn99mkscbE0c24h64x07scgadNbEtPbg1kzrGgjuGVpgvnHbeFklzQugy5F/YV7M0aGoE62
1mDXFtntfdbnXdhDkaVDzby7I77aDze/fhhy/SD9tABt2/Rc4uEs6Qr7pw+a71rznNjGOZ/Snds4
4XZxELo62Xe7xzBlx+0qk0L14c330cxgfAqDNCXyhpjgLVKWDLiTLPs6APoJZCwpvhrxzAxH0kFe
ZP69Sbtqqz0axWmY6N2vX7z5J7sHEjCGNmhQbeFbP+0epB0ZZjz7Z8ba4cUcCFKgQIsnUoeKXG/g
SyF5iAkN6hG6ZZ1zbcc+vja+iX5d9/7rF/Njq/rpSVLmYBq3ESiZzs9L1mm4mthucpENWjdPFXiH
xirdGFBztwV06F0ZwaoFHV99EmQ6dKsLp8mbN50icnP8Kv3MgXBXKncfh0ZKJ8u9dXrcCETITvcD
lMSkM8g7UMb5DsslCWlhM78knkx2bl6HmPvWqZATAkfkaGeMSSegEbdWGYd01wH824b5tV8R6Kg5
6mOjF7CmwBc3ymepcYf2gqmZ74pJLtsZhsB5Q5NgOqAVARPkJuJmyB+hVV7HhXP49ZOzOE1+/gw6
zEAssNNKrcfOHxdkhiditLkidjTEgwagt50uZFm1njp4k7VrpmQjyGRG2DNIgl6Qv5bpuTAwT6p4
1BuHQeeY2rdZNqHfn8N5v6QM2R0YSHV347AAFwfdglHUAYW4BaGESZjME5L4kGprhXzCcInKamwB
0JHkevHJsVasWkvZw6baUNXwmf71L21y8P78S7tCOIIjFB0arbM//tJdOXuzbYozsw5SW0eQjsLc
p5Zmdmg6eueC8oJ3dQjd5tRdylE4/2YbNNfF8dPnlWOX24HjKcuSal1cvzt6Oy0R2obWmZ2FsfFA
WiEzTPxru9kq7ktBQOaEMTpMxSNP7qQadjQ27n/3HKw/2YDYe0wBzsjkjvLjw/G7l4FC2M39SZzh
Ju4JI0h2vf0tLCLvPkljHAtDeyu7JrtljvEgqvAFUS/aw45g0VpQ/4WMizZJOypGcwI1dMtnA0Q8
n4DntGM6o0D0bNx2kbtiyglVIqgSCWoEiG4G2DQwUYRBsC6/6K0J+0MSRlQqUd9vHWU11LZh8W8e
u/tnv68pfVdZPvcra73j/f6xQ56WdIHIFEr03WTC65ZlVX4mtq5W3nzOrZb5FvGchii9+4b6EQuJ
VywjHaGMjkl+aoxGn0mFpoG+vhu1YNvTjF+zCm37MOdnn8iVrcg/ur7z9pQk98jA0dzPxnvWoLUt
rYhJRxXZMOK0pJ8sA8V4ZGfb9b50TVjpsf0KRuMhLcALmm19VwsCuHvmwkRYoINvUUhfk3eEPnN2
ImRovt4Njv+ElQuN4zFzYWf3zXVcmZDXhgnETUysjCEWfyPrCI+25QD1ipLkelrILUUFFSAAbO8T
936KRXLrdWf30fcuTjRHDL78c9fbFTSosT56q+aLZZwnhc1FDtPJrxfleuX9lzUhgd9z+bVYfM56
dfjdhzHupzRi/n3uLKM7CBKD0OBVr6U74v2R7Bp0+RQCVmawfSI2tUm1nKqTVyJS89CvDk1dB5Uz
PqU0aI6hyBiYjUlgt325r9Zq3KBLm3hjv8Fofvvr1/7jsPt5Pat1A12v1CaXtD++9nTyDIin/VnJ
+I2bR3szQpkeSbyDazR5W6HmR8/Er54w+O8GDPIzIDa+1mf7uIXV0ZC1sKts+VwN2YGpY7EnUpMG
R6gvRp+m5yhRdE3oaKYtJp2oJGuMAwkpNSaybZe6/kFO9KP9rKuJb6NnVwPTPv36l/yTk4KiA+CX
65pkbZk/LR4b5B4snPo8T5wEdGOPADjSzdLNb3WTPfz67/qzhUp1ZFom92vT9NYr+u8+C3XuhRMt
1nNW6DoIjeS74XPP+fXf8S+XBnQqVD3KYzOQphA/b8KI9MTkS3nOWhwQrSQO2UxYpNpOTjKzF6i1
vHUj46cZQlrVz8DAuTtk3UKyoLwxcq7T9pwwBO2jnV3Fe9tQe8HUk6kuLfloHkHuxvYRCbDt7lBb
VIGxhChnB/uT0TqvoYHGvZ6Tuxkwy3Y0mwZD6sp8Xu9vLR80EGuXAQfJVYj7K1gKvoGkNQywEFkc
F11rCo5+vwyAXq1GcIW0iptWzbRwlX6okR+Xt+HYUVQoBgD/5tm5Py1Wnh3zfEpaPhFgKX6uHREW
R4zhMHsZ7SM93ejaCZmDzyYpNFEHkcclp8m3ib+socNvEG5zNpTLk5WXT4AkzRuI8FeeWBWJlTzG
0M72ykM4MxWVCBoMyFd0gHHiz7slxdw4gy82bN4bN0x8IMGJRC/mPdduSBPFWbmuRmIEpMUAkOiN
63rV+6GzvTJ7Ka6JqbsnEzDZmoAsuMc0zr5izQVm5jPgXPIMGXDKGUcyWOv2X2D1oQGMfJSSZbRb
2FQSpq3pF6po91pLhK01kFESyh9SB23lr58rh9GfPFibmz/KL4/a5Of7WNW1y+LK9uymuK0SlNIP
CxROkJbgrTy4M05Dznel/3EWWwpoFVwak9F2eT8KPNk55fSWyXSyBViuCLEK3SNjTYLoGZpOQNyA
XQ1Hz7X2cYoWqe28TR0TwrF0ZCtF9gx/x2E6OoLXP6dqvJVWA79zyZ473zaPBZkENykhyQhHX+PY
8W+XqsQ/s2AMznJ4rh2VP7IwdunRY5CcIfhCHfGV+NUZgw3ewknpM+ktaB4YAxKchDE98W+aeDCD
xqvesnUehmv4G6Y5gysFFEJMgDHs1k0z+Mv1yCFlwithmtLld3kGTdLzuHqjHCb8Ychmk+XMrxPR
Ia+bmfIDJ3a7eplFrFl7ZEBgWS7PUnnJDYj193ktuRK6k/PIUlRV8lDNpc9aBlYyQYl0piKGI+S+
e0u9H9IK6hHZACewRSRhnTqhX2jXbCgqvtnYCoE/o0+YOVpbByw9TfkEkTgpC6xiHcWPIU/57C4I
LSxBK55N6YhNetyPlmfRSEQS5NqFBpOGGMd1lH/E1beFWlhcFC6cWhrIOEt5WxfDLopcha6bXGLi
8vCYd2dnxCjgmJsfN0USeqJ/c21WP58A66L3bYpV4QmaTz+f0EutbUBIxZnMtwnrBbtmOAMrF0Xn
Y7MPgc8QT4nNk/u715KtmlvqMUThux9bhko1Y6GtBhy7J+yISFpxrlJrufJH+EHWWuv2BcZGP+8v
4KtQmhqE57jOB1Uvrfz/y9yZ7ciNrN31Vf4X4EEEZ94YcM5z1lwl3RBVKonzGCSD5NN7sY9tHLdt
HPzwjS9aaEmQVJXJjOHbe69NqNcwnPCGqEpnJpnvnWcdkfj8i+/m27gfxkW/OxXFMOFfreNtAb58
E3At3OrlQZxS7zl0Qegjcj1k8LwO5EF/BNNQMhchQQgR97fbddc44D1rsCvs/BGnnoTlOU+pi30T
k6Ow/Yp3g9z9v/nU/30qwgsb2KbDQVzKIPD+fh9JegMMEx2cZCL6NSJvQYHr4G9wm/hQfuDN1gNh
jlcxdVcHtse/+df/Pu9a/nWHgZfHMMJiHrlsxv+y2bYDACnD8a9jCxI6bl9dCYzYJV9gxuz0fQp6
hsaY/UT+yYpdfCsFb6mShLMCFMKAGRNZkzudSv5G59ZJEnv6N1/h/2G3CZh4guziZeLx+9t9zYsy
xNUguOoYw/5offsZHWo0pH7qji+lKsQjBhvY4+6PCXMluTemRdYE7gVRf0VACpGsN1fhLQDw/m92
Qi6L/9uSHQjQ/1T6cPYjcvr3W5TrCQpOvOrqqWDHGZFkZzoPL44x3IUISa8VEN0UjTenMA6nYwxM
ZmZEskIdZJ8n9GN2WOOBPcdJ5VOuo6JrWXX+WzZ+Jn4tuWrQ1pamFI60IQaywL/U4PZokIGsV9UA
rHoZjPtAOz1F8bb7BltPb8apw1ewkFFK7uOnoEW/n9y2P6dzVbwRqs75iA7GZakEroX1FHeN3PU1
KZK/fmpjCT0Ig0N0SHvs7MzmIzKLfgnq+yiC1wIqCRH5wTlqgxkpyQDnh+/5K9lY9Rc1MKck1+i0
8LB2gWmXfHN5t+7zejzJAgu0UwS72GXaW85kBBbTC3kY7yS7K4eZ8CyDqdj7U3JDRT+Y/IlzbNjE
fjXdQBPqoWiQvpQRlyRh3EOPKLR2g5vXB7tx9q8Byv6D0rUmyufqQ68a9DKRPsWTyUalUvAHBHXf
SoH/re2n+Iq3uH6rO/1iDOl15Hj/0TnIMlhED8GAepfTegFnKAENmtsFRQzFU+TL30PrHkQmiw1p
rw0tPTAQczQ4Udgbq1E9ueWNjc6Jz9xTu86mYQ6YvR2ZTxneU4bqMFrjtt6AG272ZmlovKmFpHck
hLGWgvmOgeVR9WhVmrbNJvRht2ePk3sO7Gh+YCs9Yz9AGnMHnnft7WxDhMBz7VXXw4EbzYe/msIT
p0UvY0xdUpinR9pf5mzY0Bn5LBJuGk5qfseSgKkJB4KDQXXUjnnv7J68Bfm+dZ3Yf1zPbu994R0M
3f9JnaXA26vurGWATNoOfbp9ChRPF4zW92ZOXzmqmkTjSy7CtvuLFt1nn7RqNXd30vlEvJdmMhBa
pzHGojlYvGZswU9CeIz5h9NIUrGmL7DMYAeZhb2NZv3L1c0CcsTgk/ovxOAZzPR3PCE4RUOscjmB
Exn+wH0CC6Jca81BWfaVv+50dIt1fwxryEIpHTuBk763AY2YuniPU1RrjvrlZGyj1lXoaozR6TF5
Bjt9wiXwNSZ9sgYDj/ReGj+xHS9swiS8ucVEC0Uq4V9xSQ1msl+Dh3kQmsuhMMIT3gjcRb2fUdnY
PmNJBGfgVpBoOnLO8ZKYLOAbHqOYUWnblle7pUTQNPp3Y0ywctjmvIW8rrdQiRmiLJKJoYiaZAaY
uCkOD54aKV/YtYHBnL/idYKgfBEen5y06QugHt8wYIZb5/BKDv7R70FZdJXcBLlFPo6GeZ/8987r
KR8s26BfW7N6rlIgWbH1p1xoWVVNHe4U0vvmydM0WB0+AQp9JIfPzZDdZW2Ky8hxPx8BsWlFGKB2
6fhOs1tjT5R7BpR4Gw6tzX5cbIOeyvVihE3CdSdidn0e5gRLU/QxFHDiqNP94TGXJTxQ3EtmF6Dw
Z6hQVsUcCZxYwFm/NPwLCcl+kza1t0krrFmhb2HzhJa1XVT+bE5/C6cGcZYTTNfjeO/b8Q1bM552
u/HIYy1O9+MUJRlWl9XQxN9G49OxY/ZXSGO7RIsvI5+AAUTvfoS5NC9oWQGfOscY+FUazhcd4khq
pg43aO6Qa+s+naUz14MHnD0B7AOTjBhLYx/B1rZo1kYr/ujY/hHMKLNubOCNxiev++w1met+7dX5
TK23yZ0vBIBllBQqwKo4MLN8JqiTHsIFJCss0lxR9YsaVG/d10Kvunx8Z6V/D2uKDgVmiSKasLmB
5W997zs1Ob8vhA2jEHQdJI+DyueTQcqTV1nYSbQNMLITXHm3ekDcnjFuKGpHVXCpnnDlhytH3A1x
yy4A8aRUJm5aT2FYh8B1l9SUrcpA7VIkerD75Jxh2WrCAC5RmfHI8mU8AWz9YqCEcGLHv+YEujqd
jhTIR9EPyhrJSdj1n4oR8bGYu52yQpLzxvBtW+11VFSH+NApSMhERCPFiHNHGm92VqQn6d5b9Plr
0pfrOWwwOsyZSawndzD0WNtRfZpuA2AhjIp9lrVnEAMF2JC8m7edHvUuS5tnpNCA2w+kl7IoSBsn
omHHYEGmu+QwEZc8jJiEMZtSVNFJ/RgsqHdWh3M2Nz+YGIO7QBpII7M65f/zBw7g1amPymhdcNNY
mjspPkp4k71P4pw4huEp4i7vOAI4BALobcxxLCx/SNV+koOm53//+uuybnxnPOltUyeDu7P8INoc
uzVdEbtRx/5eJyEA179+x8798qTyzxYL7Va09YdDURwn/xQmtBgXbHAZ46O0esJ3G7txn+Op/dO5
j/BWb6HMnjPOQ4yV+fdnazwWA8+oLup8ixvJPJWlh4vCd95IgXbQoc0fvdPhIxU4In0jvihMV9hk
380xPjSzP6yswr799YoHYONP7ujstckfaCrnZWy5iDrzzsaNu5LgfbdLkfazuXzIp1iQO2Dt3NCu
Yf9IpLtWpX/VHM9PemzOnLTmp0kGM8QhKn/xRhO4LmH5ejZqJZPOYRyZraWeuHIieM9NppyB63Es
wAGUe8CIZtuHrBjUjN5qZFb4O/ZNhnpriemlIZ57DPZpVr8FXZ/c/EStfddfanlHQkfuq8utc8VZ
tLw0hveRFxw5Y69+6juSTn4a/qHCvnxF255BXck76OJ2xzz2ASajXDfEY7nvOh+OJzi5C9yquRU/
pOrigdK9tijXQ5x0G24jcLRsi0BHmzLj5VJ75bQL+6DHGhPk7g6f99cYMPQTtrEZNaiY1qofZZa/
JVaEs5KOySMJhl1SgJN2sRhgW49gCoByPzf0Pxmyh8ceWXt08x9u14qjIOH4yHQtPHeOfAjEHD/W
pHzb2VIwo52vJnkgbm1fmFbmB5c9fGjhIkyqDzd5072KMij29i855C+67LKd0eklvqRoZ/fehYtd
258oKNTWtwMLaRMlhI1zJ6UZdEIjq7nRAFFwXodCnfuQFGefXqbe4wqcnTCGMwyzoicIGDfspQQU
/f4KxY+ZKM8kK7++uZxJ5xRaUDiRiWiR1Cae3nOsi/z81/95nQnP12Y8zDOu9qnPRlXN4btfSihn
QBApQiVnbe89z+nX45B9JhbsZlekRIeG2ACh0XzMYO78lMCFhbGBaFF1kFY0nyDZYXKkBgcvIOxJ
a3wOCG8VU0Xog+s/US9rWyU1sJDQ+p3GIj+7fJ5G1pu719i/rWEpr4gCxvI4xS6xZFYYQyK1hX6t
fReYjZPgw4GZdW367KSqlhV8ap6xz9YbOaXDB22fT0k15idZdQHVOC5HEmnFVy0AXdLmfInKNtxk
Hrw238n9c+azoPndu2becYotTOd45PZFvGta56s1Pom1pjcRaxAqTnjxyaN6o/iRJr2+FrWHMG/W
p2yOn3STUfrLAOpmM/13A0NsNCWlW101w7HHDKzMqL5bXSEoA1WT2uPP283KAEPg0Gvbg/4smSIe
wZASUgFQ/NR5yS8U0XqnU7ha9ljnFzmiAlEGEeOO3YUArm68i9WqAkKe2euUQvA19Ju3Pp7gECk2
ukSrAwPDcUNO7WTq1LuBdbzn3A8uJX0m60JwrPY5ZSPHSn81CnFTNb/u0Pm2BUSdrIlW5WvhGne3
G8XBcPictaHocRL391B61ZYPWnZUvv7C4UOhawRbw+KsyGmi2xLkwP7pJ7e8CEgGFr23x1NJiLo3
hiPGEPx3ifs6mFMF5YQZQ4bh0qiZ3zFKvmTCStk6k2ccqv0xp/dhgIQephX+kAgQkShnc9/a9kcy
jM0pFcXPBqrkyeu9LeUhWxUp94lI6jlx/QecliHhYe8Sw1vCrmtlt4m+kzXLpNXUwaVkHe0clyuz
yp0DtUHmmp4Ru2kI2Tjwupt2UJvOC9xdPsT1aqYkcGX1pqQGqG4f3G6ZrqHEztRqfhS4zcbQ6M4l
PaSbAXERcCvth62FFz4vn2JZJa+Z1gcg6xlZT2hTKc/NystwMaZGgzdy7N1NE9D/McV+fHZy6u2X
bYAKyFA8BFFCY3rrfzJyAJbM25OEVn+LhyJeM0F6qrlZHqxCvbfUwy63YUpyZtZ7LMsRQCf2mJ4O
irD9nMUDROr+NAwVRjz6yKnchnrOx+9cGjVm0bj5lnz3e2GZLNi94s43eL8SovYZNM+zwmB8dpzp
deCt5OPb4sOQ0d2pqH7gtn+wZWW+Ux9M5DA5D2RbO4BYtVuOZ04yMNZiSpELYj1zxrrXxpynANJv
WNadq220QOHc8iBK0d2Y/O+TjGtTZVYfk4vxyKtgGEZudS+8Pt0Kswwu1bjktZX4mfg/5WS3FxAN
ZN+wtRtzcGJKL/YgZTWGzWrcYLCoT8CeCXbTxbivuRpzxQurcwzCyh37aN855XPGFXdbMyaoctqs
E232204Rl6GKzGRookvIRg7mWFu/5Mtw2BodiMIm23XCSrJOaXjdhZ6cGT1EP3wrEuexSG+5qD4s
b1gamrwX02xA4Bk9keYlaGDicVmr2gjuTLgvaV3elDMn776Ctm/xzZvMfvb2siggFyS2iJ8jjg+x
gdYUDvjZUaXLU04mV/2BLeU8j7SU+O40nDkfE66ww/QxDbJjb9eg0+jP2soisk7LUvRXW07sd+4+
seUDbrv5UqfGufJSOFil3oCwsk8Z/WdMMMi4FIp8mRPS+kltw1IoWO4C0VMHEpTJljGZyYMveLA7
wOpZLsutm+oO2CVJOs+Yp3PWMwwp8/gHw+n80ov+ndpGvXVq+tP1YGQXf4Y55PjDNoNPu3c6Sv+K
TIW3npGuR1xIxMGjxuuZsWRNsxkfbX2RTgMuFqPteczCq4Iieua13A5lwqC0nsXGHoJTANufYWX6
m4wqjtAsW6LETftCyHjbtUTGMumWZ6ttP7wpTo5WagznqgEykGSPyiHYJvJJ72jKJAtBtKNzq/6e
NXCa7QkzETx1/s8uMbiVIalSaK2kDBNnxbhS7yc9PiXDfItgqG7NAfAhA0sw5QbNOb7THqUkNpqQ
MvdHJ9nXkH7tyXOvyAlPmee9D6l1xrrGCMzgtzqXwHzaujwK0TlR00UjhG5HDhk7AH8PYOM+uTAU
WzZZsZ+BdYIm+hpq5pT0k9cZqRbsQMqhHU3EkXMOnS9yC0inJOUgKO3xunPSrl1mH6n7M+A52/dd
+i761jqXVbJhMY4vTvmWVhO1FBbflOIajP3IA4gdEZjMYiglxuwclhcfALeResY2ABHoWcK6IsRy
6WO+5zGCA5Vesxm4+PWTSB3t3PpwXWBDlUM7+gzGDasXsKbFKR009U4AxWnyUJ4wsm1lXwAloHn9
JwlTRdAppvboWqTVi52BFrXL4rsLpHcwhw/O9cFFYN9YclDUsPW15nqR/eld808bCTC6Mjs5Tmvu
dTXWa10Jggmhj94ZHOucMBe8RNpMK9q8anRPN/iOes40tIIG+zyH31jO5KiYq4fbOvsYZdfvgI23
RyLRrx6sqhVHuuyayehb5tMblsfVaPeUhzjmi00l5oFb0shtFgoEjcz0tHj+hprUm6ijX7Js+k0e
s1cA4lEPEptTL5GVdX1XIV1WZvHAjeLgaDDMjKLAATlUAEw9tYF5GMApyeuj4FQg9Ah8zagj0GOA
kGyTX09iLO+obRc88D0E21dJ7swymrMqS/tQQOrdAYhp95kzePdIIGDMDeTiYK6CvcIaT6YWyIGt
C4dqtTo9Bdp8DkPJPFFB+h/Ogp38MT0aTJ3WipMc6C7eSfpPgg1TAjbaRJ9xpz8zO+wwtDKQ1pbb
bWXXDBuvJW1gmnl7S/r2jeb3cBe5BhEg5TxOWZK86Km6mJccl+QVzlMLXo/iR1UOD8ag9FHaMQwE
1Y2ErHkj3X661Cau/coav2ZuV5u0ZbemcW+r+7Q/Yil9UIXRbZWOS4ZraQOKWMuzdepq3Cxhreqd
W+mnvme2Z/Q4KWM/2qrJfjFawjZ82uBsDOObOcdI2/TM1iTxE8xcN7O0PgMUqkMZGK8a9NVKWEX4
HA00WkNiuCcN+yNo9AJXTxbvjc5+cmlOBXomppPv601eZoisbYGMkCtrnc35UxMY6tkHDAeJuRP3
JKl+pb3pXyppvvLpxoVyykyCkT05Rmq7WZ1tdgbfSqetO3NzG0KY+BN7Ph+fc06n1kapsmEq4u7Y
R+otsWViuGEsV2CLakYo+nsuLZPHtEpuguMXZG3ZgenE0VdqLlHgkwgssmlltWedOzba1ehCdZyU
cQxVDzjLUAzNEyDsOKwpq8bfjUk4uVFeesLqm8MiMH5bM2vmlMX+UTVYOgji7kyDgVjU+nqdgOPI
wqncAVAiM11l+ZaJE2ZcR6cInS6+ytQ9+xzEH3uHEFqql1e1e5lpEuzGONmNLfwyZmsc6Xxjx/Yg
12Y/gKZUdDL7foN12pweAtSBvR9xapqnAF9eUl5KCS9IFE206VyOtnZk6Lsshid7Cj4SnbH+xc8g
D1xKjhPU5kVSmw3HOhUl/47pDO9xn+0GVVELZtrnwR+aQ21Byik9OAxd76BF0OJj4X9YYQgw14ZC
+hNRt0vkuE9axEBIPVCMsZtte5b8tasczSM5TKsu8V4zZ7JI+if4afT8KOSQ7KmHdDZBkAOJDDZe
RtAcoh4tG+FZiVc1uDSdeWQvR5LkeI6XioIdo1d0ioSIYdFfExP7Qs/HZN0Z8DFaWOlJZDaPIFHp
JanatxHgGdomfvgoCSkWCX1OvplBm4vXwbAoQk5D3CcvZH3IuMPwDP3OfwIFR5Aqf9DEA7YWfAzA
7lCuO25SD8VQvuMdcje9cM2nChRiS3RoUxUe4S0znfYobEHYOOfOK4mvoO2PBTKBQZpG9hbE4rq6
AN3ZcLy9xIDg8C48GtxoNta4Jp9NnYlRTMzHujdjUV3tLvvFzlmsJrEMeJuFcxH8CUaFbZig2gEV
iVisfsVvlP5TFftP5Ub+XxIh/xoI+S/739WSulB/D5f8fxgbcTB+ka/5v6RG1kRP2s/8P/7rnzb5
9Vn+x9Pvuv/Kk1//GiBZ/oZ/5kdM7x+MJG1Jth/DPDkEdMd/xkek/Q/bFHQGcGu3TdNf3Df/Iz0i
/4FUghZpSXZYfkTD/+/pEfMfJoMVdBmCJwRLTM/7z6RHPOH/r4Y9D60a/75Ji4fDLQ8z66La/otu
rEd3cK0mR68yD+nM+bIakocs4JOQmR7PWMYtJnN3HjvgW1tE82MfF+cilcObKTP/6nmkmsIELyOV
0PNeGeabB/9YZzo8JtpycEON70gM320GnQ3eB81G04c7GXoTOEO6btCO3oyos45smQKjxvxVBYs/
c4S1Uc1ya1vztxr4i9AKqje07GLbm0ilf/2U8F6AiTDBC7P8rog7jwYKDTDTzRi29N5jA/nsPk/t
q7msBdq5RbrO3tGBQMt0TnbvRDEdhwkrHuarb74/mrw89zjWQf6QJXxpLXq6CnBJdGRl/YwOS9hr
4WvnQqGYleds83pIOUsBYi5sugyy9GR5RDjJd8abXkF1M2AlMvEbO+HtPYl7RoY7J3fnkwWU6PzX
D4Y7q51adGIOvclmrPW9QN451QLCWECXzDYh3At0NKyOzFTupjQpX3WLJ5SY+a30TjXNLZkzZ09W
u4/k0O58xlIkhWeKFWIAmrNtP4VinuA8p/6lTS1kwZZF1Q2zXab99tSanGlacwLPForjlAx6G6dD
wvUGYr5HXNIm9bG27NRd47uwtukCeMtHiXER49iqioDq07liIt5otOYJ/FngkQqvWzgQE5JZ56N9
g49y2KAqDaK5orCXfP45hIdUNHkE6dz+2Q3QWG3KnEj/dz8aK/t0Gr6PIbG/Ks/begmnLJFl1HVi
Fln30G+8djOY2XPb1g1cO+Cwk2ep3WwR2Kbf+alofcihqOpGFURrHtZmPdJei+4sULZwncC6hESH
yZ/bEG0TBQguOGr6apmQB2rsKxgHuVpCjNokNce2YekA8QRs+uXN6A03BDlBtVYbW9taRbeQecVK
APIBIHq/0noepQzJA/4OTz5jzCy2lBRBdmSgDe5kADivOGmV/GXUl1Nh7j22qj1nfARGw28eOjP4
TS3aGQX5WIXmGxEIWuem8Jc/qI+wGfkokXapbTgCY5Q8pbrg2QJCEcBZa+KnufvApp9ehqk7Tn2J
2zDzxCYY5nzP5YV7H/a+Y22+xbQYpez8FDgWh9n9ShMHfkZqHEieuPQbc73JoS+SMh7ubFgP1aRP
VeG721ZEd7uCYOTZg3t0XePNLYLpmI3BsYK3vfVBDazCyHpp6RRjV3xgHgtfP7W/g5QoGU8YBwk0
/Aypzp4bE9BjqxBfaag1JFqta4W/Gvxo0CZonegGDaundR/7ogKhaRQ/zcG5F2b9oqriJ+3N9Rmi
SnJQRY91LGBuqucGTm0lJV0F8s5f2vQesqcfn2ypcb/n+Z+5iM9F4cW7zPEpGKFOkGPnNO6A+axq
3uWL78VcWI6ezHoORW9c14x1HcCaa+l521lxteeoU/ISXuM9IIoUtYrIRz3hXKPB4dWf4z0YBZbR
Ich36CLpWQ+xs6qWPJPv9uW5tjdunI50s/F44ny7KCNpVsKcy707B18Ioz4dgGiZjv6wfP9b0x5T
WtXRkPWAG8L7KYsiP6hkLpml9YyzZ6L7GlboAB6llbAsdd/uNfDXVVmjATXZQ8p6f0n4ug07Kimp
lBdRdeeJ/0o8ADuvTX6wOI4S4AJ9gp0MWqhkw4cZebehgqUdYrzga67OlmaqBEgfoT/iUJRSsgWM
eBXnlThSPNduvJB7s8A90ZGzTxsM0SM6qWuYf1gzQLCDLaYBniIzznblpIkiI/bCG6Frmt7IuRkz
fhm9TT6oOXuFfP9GoZV3sMEB0uWRvIuoPegqQsLU3gS5rN9wa0O6XYyfhoaRL4iJhxzdtlZncvHw
631TbVrdqzMYZMx8tApKvJqm9PgiDM7ZVh3+HKpJrn1mvLtO0A6n1QCLxPF2XtDe5r57H+2lAzNN
lzkT7buRqx5GCA0XJv6dRW6GmoSSgbX3Fg/2UwVabNXn+rmz/d/kxMyVqVs0kzx5ECAPN430KDCL
QWfo6DVKZkknWILSV/2cK8Zu6OELrjX4SUys34WBuy/z+SOY829go+GehhtRhpAqj4PNJybuexRB
r2cpK5mnpfGAoOlOjCXqB6vEPxFf4X+m684f35n+jnwq41sSFneauV8QC5lwp291z0JKcws3OnT0
fivDFBPStNw4TV+sGrN/axIYzwaoa09xBMht66zjKSF0JFE6kfT92T1mTP7Yltx1PjQCsyWXpnp6
i+3uORvtB8MOX4RAJ5tkp9YJ+wvbrrrrBBzESO1gTNL+GGCDZeRtYRaecTqldk64HLRAZcq9P8yv
FE0KMEBRs/OZeEajdy1DuIyesoejxej4HMjkUmG+yntuvnCI422WEgfMYvcxxWBP+7plbnKHQsJo
WA35tOlzrj8hXhWD9Q7q9yGkX/ZgAO4AaiCaI3BYmD/ZSyeqbOMMJjR2PsPzcveiajTb+e48XIac
/BhA1IAr7i4ne4efDXqzIpIMNVmEx2CGp0z2LxjIlrhCmfuhb7d4lrQ4jdRRtgILI1s0HXgBPZth
9weGxc5WxnRWpqt4XM2125PVjxNWaBUaULCb9B4rdGP6MRtuxXQgdx6oUGBGFyNBo+RXqkMDuXQ2
KWJHqj1MfU/ERXRvSdv90I4i3dLOj8jWPnD0AQjM8CGTyT8GGCeQjsh4MQNmVOu86lni6y6QKjC9
wEBzzXRT6fENq1h0mhjR+ONDLCHMT79pCO62QTLm21bqZS3qQeLMjw1bAQVF3X0sG/VEeIcuMRgH
+07PfBXpUsxembsWLSXhqrcWuOw2ZtdXqzl/6edBvoZN8GkxaOV6rx7tmHIH0jHUWbTlhZ9gaK3x
lReAhIgIb41GH4E+A0Aa0STZfR8i3Hpuyp5fElQKxIJmmIFgOUDyrBTfaad4CwqvPdKx+h3ZjOTz
hTUhxlMXJxc7mKK9mTqPpVdr+ie4t7fZdAsC8cJ0xgXoVUW7elD3maerJxQX+fY3Mc7yHs2M4aT9
O10WgjBVw3FIPzE9Wxcu/r8L9Bt/cq+cIQ9e46PwMGJnCMbUt9a1x1JLq7UT9R8qNQfUQN2t8CXd
y9hrDuHS+Gz4d4Mz+gpv9KOVyOzKAR5bvH/MH8jImdu+BZHoRf25sLw3KPiAd5fmSp41cGSutYw9
PqPPuMMd7A1JuM6cGPsjvhn6KuTJyhNvnbva30lHoejIWu4GDvxWx01f65BKFBZQjh0c0CI2/r7b
D/HewYx2Fmp6s2eO5UNBHLHk5h1wv9564wTevEzlTtTi2VB2uxt4SbduBcBunqm/Sb/7mXM+ucl8
ExfSXmUtF/4oHmiJVuYxT0pGl1smhHD2lC7XZuteHdvsbiLKNtnCD02ckb2+20ndEfXwu27hUrxi
7INYnQ+71Lr4MZM8IlLpPjGsW91ENpd/ImbXJIzVJs60OCSKkBjD5nU4ceeuMY9hrwKDDa8RhCFr
HecJIa7weBbO/8BzA1qIkbKCJCasExJ9vEtBi0RB0Lx0gNzyeHouynJpzvSKa4QHo60pEHN5fi1q
c3ej85QNQPGGGFRPakPgL353U5+w7wDNzWz5OOefTGrMvafib5MdEaQ+32B8bLBxHWNHftWM8vkQ
zA7G/oWEbOMBqBmZeT50dMIBTIst9C7AkrySTHW6ahWXnd6LGUN+piVsMcjVnUKB6J0AgtSk8LLC
m75YjSQskyUfTZtQbDv0sD2l5R8ks5CAboaV1tRy0h8XYwDCFWGHQ3Zod11gjXvLz58JebubwaD4
rB5bRjiYurRd4MKK25dRR3sjoFdL0+9M1Wy9IeypTma9ScP0j6QrkI4ktJpGZLyc6AOrfKDMouB6
sldpbnERuDsGPKMoDBh7c/uAX8cO6FIglxeKXHopDnA3vucCwq+2il2j8gUSb9toiFaGIkbvS3+e
xjI+upF7Ihc20dUlzx1f0r7n3aFqd3jp5FgdoH7AZTSR+Oi3VaIuNxDKOOslT7U708JqQLCfqPwg
kL81me4uZKeEbsDqSWkKgJ10Qn4YJWRbd50lQv60jPGrSodfkYxLylGyFAWXi2HCi2JFyLtt3R49
3dg3K7e+Aq5NuY+ngZYTXG1NPdKkkTwJ9tttIGGboMQS+BwOXZN2a2dIfsem2HtJIvZulEdEVcuf
ac3rYqqOBkzZQxf1SE+yHHGqWThgndv/8UqsFEO+QMQDPRx82PO8vx5YduHeVYYkKrOZ1Vb4r6wK
q66hZAL1HQhUSAAmbUKmrA69vlZdY7zsC8bx8FLtga4EjPTHKhKrEhPkZmajRSdhFM4tWE0j3j1L
phekInjxiLO+frNwfK2L85yMAZclv7xblXicDjQ1c590eSgo0Jh5tQiDYxfTnvhcwhiHzp6ix0Bx
Lk8iwNeU/lxc3q+4pkI4c0gULcbDZoBxlAneFD/1KWXgYDUsknPNrVijzaDgXOKLpE6oCJxLJxEr
HOTklc9quc4a0KtGeO4Nk3SsF/9uE1cdJr/ZF6LjZMJOxdQ0annhqm2VYsibx8Zkbp1+eQF1u4lF
H+I4Eh8NuPyMcD4hAoIyUgNBGb/Kd1MDZtT1M8I09oO0bQ5pYpUKdmD8nwXTBzrTQdZ/pSR6V6M1
UWCXYAFFolOrpqRkfhzi79awHpMCTv2cV2pXhtEVbSs+eXl1pEEF5UjztTooe520Hrz50WyUDSKs
eYLiWLXntFXErQr7LSQLBGsbQYqoyV1Ufr83DHx9aIQ0iuXuJRYmH8vIZp+RzcWemcTbFe3eFY1Y
KsPKkKpu29rvfmX8EqXxbWraOAsIGaUV7CeJW2Jy3yb6S5E+x5Z6ZiC6YSVZZGLkjCzKtlaS/cSD
b+401+2VPb4aFa+n4dbVBhOQh4U7Cqpj7pDfTFr5TOnGwzhTbM80AyOayy9b6qeTeTUvHSWX7gLg
xyq6TpYzLe0ch7DhVgFj/UuPmaDpwacb0ic5Fah9yCQcmU58krVN5OsscorTq6+sJrOAHnbPopQR
EGMN9h/A5kYGUEA33cG17kUEQ3CUgrxfZWVAW7vxRmxYruBfMddooNLOXOeLrnD2A+CDKCJNYvm/
KQVOD73lwGvBCTD/N47OY7l5I42iT4Qq5LBljqJEihKlDepXQmqgERvh6X3gjcfjGdsSCXR/4d5z
s7xFEzoh+/vH64vosgj6kyIXQqX5VzWV70Zteag9hi9F4MNonkwKxa1b6A9/0u6qQCWUuIkFvVf7
7BmE8Cy0oEkjk4Qzaa3i1vYg9Y2rwLI7kh6Sp6msPg2dD6kK1LbM1bTT7GQbOYINUNdAExNyFbhz
ABmk2A7E7FYEk0VNCLUdhjCbXWvnE8PFTROvO+chk2ARkWi0hN6vnc3efUg/CTdsJX7dMKwPqdvf
J0M9j27yI7loV2qCSiZ8qN1BgyaTAQ2ywebRFXBK4VesB0g0h46AP1iRmOkMqmPeNYLE/Q9flD0F
ZGut5quo7vJpNZmwl9JxKA8ap1OVBPYyBP0l8zsTJ278aKlGF1ooSaDI97DfBfWH0oyzNsxfY83R
1DksMcvcwDcaUkFOqvkqgPoiXWVVlfsaV6QFvs/XCKUvP2PLgvCrBUejqYkTS92nuOROKnVqBN90
400j+zkyNoRAO1pHkw968IbHaBLNizxx3atebNxgfGtr/rbBi8Nlnts7AX0SUxxqnn+pTidu1Hgr
/QT9gK7Z/bI8eWpoEIjMvUU97IpQ8o/X70Wcb/xReee2hcFPFMhad14cb9cIkpJ9l/HWNIIyCXt7
53JF7JueO8cXuyju+mU0vKQ5ye1oRFmQi+4t6dJvzwj/ijHJl0UX0y/yRxZeVbgIsM+P9UGoLFzb
acAxwLazR1iZgzVeZFOPhiN3ZyVwD9GeOJS8Gpfy2kLP4k4ojHWfHXObc8YzkNGmGclHBalHcT1B
L9e9XzLJkz5J2R/xxg2k9NJxEWBhideERV3X5OTS+NB3PTMO130zbgH20SRM6ZejAdvhp9Ex4yGh
1R+dCP+ZuTp2ZXMDk0kNX/Jv4oPxjPxDljYKiTz0mM4WPDCdePP74a/pbLChDf/udsxQIhIZ1mYh
BNupJNk4cjrSkqNpqXrF4NQazho6kk0G/pr7iMYfX0vk1ZveoaD1KxGvR6IROLw88jzyHejvWQUe
wMlpc/bfQ/eUWNB1danaHYMT5nyRc04z6Ae4Y1YF7c3OdxlAq6xYitgDgoCC0jbcq5E5jKvTQJJB
kd9zxpMmwchewoug7BWT9/lxhrPf4zIgPwOyeXvMtPxB40WBB5UcaclKRg6afbyiCCrVpoMrBDr1
xwrh9zVgZffGd1alaslcmrTFYryJEbphW5veorX+4WutV0JgxoT0+GcFnb4uHZIjXWNr5BkHdmna
y8RQj5b/c+jqt6IZmEMNxtPYULvXaAKMqGUtHjQHTD09p4IguQ9XwH7wErlLy1Ojt2zragddIome
CMJZxHWSMFIgiNQijUSbniYswe2BRSrG19euIKLRS98bk8T5wiGMBSJ2gL1Y9fs4+XGgv1HGkALr
l862eo8iswYjz7Qz5nDWcIMjMelMlGRRx+7vpS8beI9WNJv714aHgLaqoFZKnzjSlAoqcSyG2VPo
H2VL8jyJYAt64Qeh8c5OBMMPwSUpv3QpHHTTXcrxlXGOaXR9blYgzShgJ6I1SHN11sPsIyYrbWOF
yW+C2YYKBVSygP0+tuVZTa7c2qhDGLRXa0PDiTpGdr4BWHfVkTFukmGsl7af7plKeCteiRXGwvlC
Jks3tngivGdSwlywf9kf9wGq2JhbAbnVOkpHcqZWA9rtJUIIPhB/oOyPUEWn3kBkq0QxqOfTXg3v
KRHv7AZ0BwYUZRVXA0zUzDrUkklSLOXFr+kY3RhRjNk9lQFWCPSvpFF69kA+IYPcTPwpNVjEmSnw
Ug2tKCxUSDzcIwA+6N2xWi9cWxXL0knl2rKvQzu1W90og7lp1q7K9Lbgf5t1Ekw88ZCmoGm8J1qi
Pxv+3eol/WvV3UgMhnLi9Vt+onwBlImfu9eyFW/gNfIwT+aIjVZD4kd71rLZHgTJIotggHuWe/Bd
GZ06l4GH091KwzzVhpvuGO8svXF8Trv4ZA/9KZeI022dFNM2ybud0R78ijAM8ppDGg6A34PYw5kR
bOBJPLvKHvi8O+1IbUFzRm8YCuiVaoBfHLYH1Wmz9SM5DzHoSiH+OZO4NfOyriAQji/AY3glqW1q
UWbkjyBFtPpbKjNchdoEoD1ztrmfBE9uSzUQhSUtErCB0XjF/EgeF4NbRLPxoelxbNlZ9N40Giun
UKLpy/Bvul7br1EcChNTBGmn1qlNR5DYgPVD1L8qGxk71tU1wEyBa4hHM27gywo6X7tcF7GlXaoK
vonH8iMB9H7PQnenRt/4GKMz8boEc40uwPuUcRb/iFM0g1V5a14b0L0uI9/ADt4qfdwghDxLC0xA
zXBuGSX+c5nkLywR5FITDmRg3m/EQATbOjxAVWU/T11F2HlG1wXHZqGnLpq6jt+N42TT2MkluPmd
fGMcZBk8z0R1vMVezZs6xaSL11ujI5jKA2zUOXqxdz1g5onY1wG7kKHYlnW9Fji4eLE5SusUgv+Q
otEw6k3kde0xpKyulSL9l6wI2QT/ShgTTMN8VOHhwxrRagGLISNRfKEQf8ZQPCefKn1jKBCjWVtv
scRNBfMkvVY328t+JUvfldvF9ziysjtzjGIbIcldwModSptwown2nc+rjhJILgsjDY+cBPhZeAX5
Ia2dRSIKxEx8LylJuq0It2XJCT50ULkzUiDTtvkip8F81qvZBAnfnLqNm7jUmIukixKh4MLG0aFI
rHRrl3ijkzVAk0pkdrBwAk1GxBvlDpR78tvE/hjme5bM7MAq1MmZbV0RjQVPbeB/D1X/nHTV81R5
9c4BLxuymVgMilCZsgugxfWn0PSfNNJXPRQ4MX9AzIpELq3ZPwaMPLf64LwZY8sWjFOgLT7VYH6b
wJvYSKhFFQnFfkK7HHEFBhzZmkm9ai98Yb82DTgd/NKkUTN/1miamgbdqPRGi62sx7Qqbl5HaNWs
/PBxIgWPDHmnYdhZSbKcY1qmrC/pfZuDVdu/CED0nKmZafns/9CY/J8evkC03RBCzjCehWCc/AWi
e5DUU2GCrMiu5Ag9jtfOrz5HgXcsnNALh0m1LVsHD5V1ctA/rkwshrSFJmrEATp8m98h/KLONQ+Q
A5aiZf3SZ0h2fMFx4OoBCV4524heRIveSLwnJqYW69MNKtKHxV52QcG70RwgYRjaPCyK0R9d1Cf9
FXsP7mpUqktXTjsc2d7WFXIWnWRPnJzL3OqyFexF8gFt41TgCZoTbyygFPsx9N702v1lwGktCXrX
Vx1oQIgMCxGEi8lv+0OMn20ME2Nb60y/JydYtnOWtI7er4+ms8QCEqTTiRjOvwTF4oLeF6eZBcTV
UK91VZ/HemDI3sZXobVsvcxbVBJD6uqPUt3gg/8OvR9gC/zEV/5jx52GAHvC0EMHMY0iBNllmRty
NP7CML/RzEnit7J//LZEb8HEJxdTLWNszEfTInuOHp8ouq5amegDcEQwdMetB5qIooiX814OOasn
nc06VQ4SdkSE7dBtJmnIdQgonU36dVaKU+iGi6yCwU2AKWtkMT4Xbk2xj73Vn/np0/+gWKleNl2c
nFVF1ICdM4gMzPacwkjBvMDaPYqiNwEfcuYRraYBtH2FKcKP9Bt5x2wiAsHz1+z9zP2ldryoQvtu
ZXgypu6XzI1TGww8EW3/YCl5KRiSJ5r+zEqNtGr291VVXSqHOkeR17wISu02cQNh9Go07dUErMIk
cdGnollJ3euXWFm/c1VxxVo7Dt6LpvM11mMSnBnmYYRcMYr3D3NpzX+ue3KHGfrl97ad7VzkpnF3
DwuQLVTp7KTBkl2Y/3zpMRQ1z3xqqZhA8zSPHI94aGfGecAsVjaeJPWq/kyBp2bYphRS3S3JNA+v
xBcPerJUwR0Nwi0zvKvCeQ8z219A4vnUMMyscchvmEN8+HQTDJKASiiA65WXXNthmgjtuYeM4pFE
H8UksKkIo8PKKcB45Ruj4ysUrFzRFXN+BK+ODjDA9JsCy2yms0RnUZzp4cY2x0PNY76w7szvIDF7
/ptyw1fDEV9xRFPoM7CakmYb2yfK9JaWKtlYdvHKVoDo5YhHw7Zu8ISeGoMc6ajXtlrxGvPGoUGY
boKwMNZi4RcyWTGfWDmm33VaZa/EWC7CVmxA591rHBkr0lm8hWNQPvXi4FjZNRVg8zuaAIP4XW65
4blTtOERZQXUMVvWoHV+kmZcRHqzJt63wyzKLzK4/Q/F8taAALbUbv+X8E5a7Y3GOwcSXlzxf6xp
txExdqqhfCeMwdhD8r4lVs+tOLVY6owQzDiVSC7wWVfuO8HogtknQX40R4PuPtvuKi4bsQdU4WEG
ma/Ddc7WD38cIKXFUEfEM7brhIp/i3QD81N7rAMMp+TwxMa8rWQWyoyyVUT8cQIiHPTLnea75ylP
vkZJw2c2PGDtcxwjNJLZ+Go390CMt4ab7kC2SmVMt1RQBJAH/IeDATtxVyV/ANeeprRgjK1eQpPK
SO8A8nvuLxqQt5xV94LSZs1wh9+yBqldmvxZ15+KaBZWwkaC5PZGRCoNbNsfsQUyr9Syq+doLxWD
hprsa6InHPI+sbOAVnI2lSPvY83ONSIErpfWfgi9F6ZTz1HX0zNG6tgW0VPQJdMud4jHycR7icyK
vDCGaa2t05AE+t8UxD8+aD+LTWVi2+MydDZ+yv6nxy+J0V0IWOB2xRFsOtlPzyrOM6OnpP+B5PNr
u/Kuxhq/T/pqpPVhcinaTJHepK8emWDvVAGvC60bkut0WRbh5zy3YQz64ynOifhZekPHj1pdjGl8
jiO+/bKco3Znxytz8+iRA2agTkIhlCXVTkg/XsYqJJMiOCNO21nEi5Jdzt8mN6VevLGhYLDQGW/k
KNwIP2HP2VfnhJOMNonymq0/VUDRFOck44bA9nMgJeimwEiQA3Mmithd0cY8h7J/67HMbv//mow8
fWO1PI8CYBKdpo3D1mfRSrbbYwWmo8cEYOf1wJam+fDyYucbCO0xt9fEhMvpFDkN4om/ysFIQEo5
pvq4egdhdw/D4AWjGiY+RAhenW/7LHgzhoaI5IBI0IqZMJfCu4XZzO+rg+eok+9YM7g5+cq5Mdd6
qv1rxUgXwZSrx7CHSMGrrG1fcCSnGFQZDf+OBpL+hEZUpxIS/ncCsTzW2NZpAPhcxWp4/oa4PnQ9
f1VF+iaGlfJI4QG3B9aJB2l+i1x87rNlWnOiHVaEcxcKbNDmzskJAS5d7IG8q6tMquOU88hkKVDE
nFM8Kfh5i2Vt+8vGyfdB2+694kOf1NGvm0PpRT/2WNK1yH0ehJxEI8h1cnOpQmEdhhwXWoFtyj4W
Yc5wanxg6STlZDDemVXPalgmexkxmjLyfkufH6L/qcnYWTL+nRai/oz0aT1AKlmMrfkgQRG22lSw
d0kv9pxxhhaHs4QLVtPlpY6Ce4VIX8OyhQ7RI9dO7ryaE6rmhYCgkrjpMyS0k9WW5XKsjyj9Ywg+
/HMGDf8wYLMN3ozPeR4elGxIKwha4PpX0Gr3lNffMkatrLGPgN6xkq9jPX7KBzOXg1mTtNvnfKFR
fLd96HRZaqwtfKiLwtLgwbco9SLGKZpsDiYOCMZ6WG+6ip0mx1qOSapSNROSXY5ixNXNs6WOdRNd
5cYJmu/AaWdhzQiJ0OCs9bJihdLp32SF0TpWYCDDnjD4vH9MbcHQ1qzPbcEqwjVuck60surTxH1a
ONm1ibF8sBpOBKWdipsrkaO/WAu5JD1Gd13NW0aIyQKSCJuKYJV7l7ocESn52RdgpVibZX52sUqx
2WmeflJcLXHr7y07mHdCfEyz9dOVBhmhcj63lgKFkAUqdZHMRFHKJcbdZ+oLAU1i4dJTs8wgWiEx
prUsKH+0iCpdF93OZa4wkgIw6GDLi+EU5AwDQy0HiUncVGU8E6lGTUlgktOJXwS4b3gIMjQ/PQhL
NFZMZLC239B6AhmaG87x2SrFDyJDcmnIJF/oFqqqIvohKQv/JSotK+mOlUZrHWIH1Hv/nHrdYyyD
b6CzEfXWRpkNiSHRvSq5HPSQHge9oUPWjkODisq0yueUE1havXMl/fsdgcdHY+JEKPaxRT6KZkMo
NFgUVudIjh9OY7x5jXMmtY4trJREfnW7sLdeeqcCt9McZVhvOY9IvUi7S44zvq3C38CbdD7qEU7G
Mhm+keQ3S0W9F2qCigDdkmK67LnyH/LZk6XtYi1e103BR8xCyoy1K1jfS6+TVJ+A1DO6h8ECedVi
30WWd+uB/S36zt4qQ74Ouf6MZXFvo61DyUikcGR/YLVsmG3UBzUk9zmiqc8G/sJwFJaF6UqON5b6
gmuYKTBD7qM+4uiihOn96RaQCRXInlVKgsyMjMp0lUZfyawpdijOkFzxSSgiaMTIbJx0k6jiRte6
4RzHpNYPdvs5OvP3Yfzx/LA8Qn8MUChdV2rcWRi/JiczVkVtBqjqzXs0jM4Z3SF6RHwEpBs7sjFO
JLJsPUuoY59PZ9VFTGKDBh2sntr7xExWITXjkXwIEhoJlGIa+Eef35xMlsvLMn22FL4FzY8uANfw
FeP5R7wytrs2jawlz+S8+RET7BEcshCMkKptE9nnFzaBWkO4qabn33XT/YU9b13Y6t8ipc/2GOSk
89hTdHjW03J6lA3jo3Rqrp1Rz8rQuV9OY5IrW9I1ACpCkrSgntl5wAarJfNGp96t6+GiWh7hwHjM
10KBymbR0EDxwnw0jkU/65jvLEyWDXFSFEOJzxigZ3cxefADpkvU6y962vtbOp9pKTAyL+Ix+46J
sFr0g/mOCCLapKpWwNmHj7QzwjfPO6MltM5sexal516AA8E0l4G6uF2zw6YdXyMsOvSK2ibSHyL3
+ByDOlxzC29LSevHVovarjyMIWvNSRtAiXm0/ijI1908FSQYPNBpuRxq0T5zCdR0u1vaMGnQXTEc
AMetGDcF26qd5DrpbLhEI0OMIvL+6WnNnHzLWjHZp1DULpKt9qF04m3lYffnq15nkyOf8Ka9ZbHp
bEa5NUZC3Zun2miHdT8/gJKznxzjYS6p/Q3w5Y3FcGYVhW68jmyojS0Zi9kArU7RuYPCu8SWIjak
i/DhhAOetRrAUOHgWLnUcfgRsjdHUPhFRDVuF6t/FiyT1llwT0G7LhCMPpqIxBK2BOg+THfJ2oBU
l4YFQlnj3XSDjLufti/K/xkmNqYgd39wsGA96dE9eOjtdKQl6L/FJ5vIay/JBKopz5aGGfG5ckE2
6SnzMYeHPmyROO5OpWup7eysG0FWLdGJMVH3iguwitME3I1xMRG54Y1pk496jXajK9ydkQ7g+pOM
kDm5lQS+EQhZL9wQzXKTF8uM7cns+Tn37pNmUZVEJsIrKxwITPX9Yg38aeMh9lmO8kXPe42xh2Zv
E8PblIEBQhFj9yDYNCEXvKK42Qcy+8xqNnIsIQ+p1vF0NNNDdNNOlhlnShbAe2c3WDBOBguLca32
nG+zEfYWQu86R6ez0EKDrGkiNSofpLtUHho+ov+Ew6Aekw9WvOYnyZpDRYkGRoYwQb++F9IWyzj2
8R8D6EHYNg5tyOFr4AWc9L3syKoZWjiYZrGr2yeP03VtjrxkV7P78FFmc7TCJlRstQi1/YpLVx6c
Lv7XRoIwwYmEL6mKBXpWh6O2+TBdq8fHTNgcwvKcY1Sg7kMvyuM1Qgaw/ATbnw8xSr57gskeP/w3
+sSQu5Z3ekQPF436BxwWm8JOwxiJfzkrc+ekFT7nBOq52BnZnjgmYk4bQZxhOr8McmDzt3If5Ox1
anLvN63TEvzYsepsvF8gozZ+OWPBkfDsxi7LMbZdS6vgkwkhOREY9NWKpFvRQf1z3LSFqOS+opgJ
SHlHiwTdibmg+kEAkIwtNq3U4y+ScoQ1zjtXRJdi6+iR+qvgTNv4NTorm++hYWnoZjFpHOzQw/7I
L+zDQKLpSwSbtwoJIj2CgrNaTY/MmQeGKBFJKXaglGwKK6YMrmc2cF9NbKmQmZvFcRzpemXA5AMX
O2eH0MKlPV68GMlHHU5gLqfO2YIohLla2KjBq6ecfeqlxHvmd4gpMPjYJDbZFzNJ6CYoIFFd//WE
vasMzKqy541NZrysLTN+ssBLLaIGagOhVWg0xh4dBrKQOLaWbUG0FsdSlE31TplFQ+RneWhHqGfh
8wQQEe8kEwdyXDLBfotZTgvJCqWI7dxzF3Rc5gxyU1m3AHk8GWT+zzSV+nM/oQ7S3EFfokjt9q5R
4tsupw0rT5SL+mrKi2p2AMBfQ+2BWgCpYp68Dj5XUtp8uKiQmCfk+rKGUuXWk8/QuIH1YWb3XiM+
zlZ9fNCGU+hWGCdGQp4kEl/qCbsuqXZAQ+VstHI32xd55Cy60r/KYBFvHEKf3AB5qqCSyv34Wo38
S0Z+R2FYzQFZss0hwvN0b1BR1Axt3dT8GLEwTyHWPn43Eu+zfiRjVneXxPb9jQO4d+QwfLYld41x
Gkv18AwfqZfhfwSCOo+8nFOUBaCDvc86LS+j1H4FTEim1uZFVcm+CxnO2VG4llHnHiu7ZfSGQyrV
w61MmZyVIMAjM/ydouqnLhgYJAW6bbN1mdFY3TFat0EbUTYg19JomxLpQOowSe2ZHBoiVP9WVdBB
teKOMQDgEzC3WlGojhnMm8pg0NopB46xdVMJw7vSBtU55S7NZ9hxC2nvJgqNTmM17U1zx3VHg6It
oQVN/CX3yZbBQw8At42Rv/Anct0xNg488VD/tFJyrsnmpI/2o6ZH87ikxpHKaowNRufYgggy2YAz
xWObFXMkXA9IS/f2rd0jrGuZmDUAVu0e/f7ECwqiQzOOxsTekDjHpSh0ErkIJYXqBMmHb/zZbKn+
lO/8ypEGO2pYFFKHP3vN1G8mFSEmJtDdMQYMz9omrPglMCIg0YI4ZnsYWyLXwTJQEn+MvgLuR3nA
T18uWNgOw9ECZ3DyXJRIZfHrtFQ8agzatVPViEcz7P+Fh6ZIeam51vvohm8Ea6t8UZ165cphXh4b
GE3qdDfiXSgLenEn0b9wh5EQmIMJs4hzOziNv475SheUaL+9vAV680ibKIO+0ABklCZdPcKDcJ5r
NhlbcwCAaEdRL7kGeqYUaYFfz+lqXKJaBYmav28BlTqUKNpZ3X2G/cOd5caKPVrkFXffx7lkyXco
kczxBDoCdwTZ7fzakSR1r4Y+bwYPr2WeISH7x/rCCphWMpXDxZ9HNLJEyykTc4Ls7CURZ6wKjrZ/
xEaCUkgEK2KWYVkKGmdWGkymf329SzbEJbIXHyChu+XJdBAuKx4/u8K1AghqpmM824ZiyW9zrZAI
uWxk6q+quEC3BL94MTWw/1t7EyG9XHYRM4W8B99m9ufMbZw1ffywiH6JM/jBCv5Zunul4r9mrt8s
TXzC9fVWWvdVcQKPZo+YXTGELcZnW+gutUuJ0wN55ESHRWh6/SYmFGMh50JHEmiQIPEwhT5tfS3+
cQxEzKLbejGqMq3Ufm34aOvEBCZt4oBjhx4W+VcnGeNmNk9E17/QByOKfsPGyzCRbsVCblIlE6Kj
7IUAXrkAonofiN5dYBnfyIrONqDPcErx5edsg7raGvixGEwkcno4qb0bA+T6BBn/Vgw7YUiCZLTc
fjvZ5iXOfPs64NpyDppi6gFE8TNAOJc4Df4CaCaK0q42Oe1pfhnXaW6+ot5kNWlBH83VQ7LIWWth
8en6DyzMgnmzhSgrQfcQY1KAiseHlGMcisJmaxtMCxAsYVfUFio6J5zQi7gJr0kt1p5RfGq0mr6f
/oROXWx8D3Ff5ToMed+bXmLjtLsNMOF5108HX7oYT0ZQliFnUIurakG+7RVE+iqJip+wAg4we1Ca
YbiheuXTl80nL1K29RNzVY32ZWiiv7pNv+pJP8k8ekzjuAe+/eYl3sOuE9gNI7B5yYM6OnpyiKpT
m1n1zfK8HbTVeRzmr+dgWYwo3jmPAgaxVfeEan6dZ+ZVJb1YgT9EP9aINVplsPwGryVv1cqwnTc/
nd/RsECOTb59OcbD2hLMP6CaIyxSGqmtTbRoWsCREcKs3io8+pfmvYBxohxMhBWGwWba9RWuy6xg
7Tbgu6gbndTP+YHMaRBTA1YbNlVsU0AXiQw6ChfeWsxYFSwQZyKHwzA1KxBljzRGw9RQUpV5Xmzq
UWEfCe2zH4MOrvsL3iaUSy5M/jw5KJP7j0vrA/6iv+wafe/ZmlzmtntlDPvlBsQp8n3E/78KdvhR
1izEavGDEObaZWBphydB0NOcihouuoYY1lQLxU6QEb2YQzqjrPiWlKonKmS+ARuy6IiviEFlmYgn
a6yZMOttt+VRvxkNc6fQN+rFxHaU4bYfjNbaL+9JLItN0rEXS0yH0d9oxat6ZCEfYeOUJfO1hvQU
u8shj9GqLPOCMVOdXqb5K3UlalKuEzTzIzOZ5WhPYpl7pXu0qgZaoK72VZmWL6Iw/lnSVky2HUTm
9tacox4k9rmnHPFW4EfJ1jG5X0Cd79BFLOQgBZwdKlZUiq+pcrSDVXrnhnYBFF2/bePxxdP8g+UU
LlK1jhK7TrAT8rBkmhWewAniDlTjl45PJseItPJL1twOiIid3bfv6NipGLGzwu5jVFwGC62tICBg
6ADofMTh4KHMbexLgcBvsGR/sEu2Kpl+QuzB/y44dcpgdhzk7E1ZoPBbu9x4IyS53ouYAti0xVqY
rDOzpVtm7b/SI4anFTF9cW/8Dq70lhPzE4bXzU41IU+Kw45UC8jLzGL7F+yQttESOEa26SZ4gsyb
hgaAuFrmH3H2xOG+ZZvwEmQc+SMZ52svZSmZ2Q7NCDcNXibaAFlUbEtF8hXbBFWE1ncMLEMp3gAx
ZC/k5sZrNtmrXtP2sd6mG1uLf90csU3kcTVZWnjGg/ZjluiwYyArSRQ9GXWQ3nR//LMSMFU1+uRV
qrBMD2HChxj065EzbFFp9Be6zRKzMRdNmeMwwq422c7TiDppqJz+CToyT0ypaTt22ccGW8DSqgno
ECEvmBz2hcNFzcT3pcjCfO1mLqU1+CKZT1AAe3+A78rJR++WbFopXaQa10qB3w2yLkQGzCq7qK1N
0mJiLY0nr5GkYkdHcBz6BqHMezrVOge5i5ymHHclGQuHdmL9uu/LoPvhNGuLm9WgKuqD7N4x84yy
6sD8uJTUy0ZamCxhImPtiOmloM7YM2gnLSQ3NxOouo019nvljHsTSWieIcwIoxSxmJg3Q1w4S8yT
r3buo10IEr5hiRLInPYdNNOCufqyasa7aBhfYJaJLhhxusUniXr/yn7stonJ/W2Yn5HDeNYyOFEd
x6ILiHl9rWZYp67LSBJvvGusmnLaF0EID9Pj/0dUCWUNaBPNB8KUJ2ium0C/Bl3wLkwP7V4Ys3gy
/Xm0CAdSr/9kNhCgl00bmVjpZvL0WyAF+z3NyxBefVXSq56DfN90sbMVQHLGoldLUZIiaJTr1qqG
F5DPbxFJJCE9XSj5SHRgdHSTRr7WiK89Mahn2wk7dcRXjSiyTrVP0mQ5hcD7rUHwfEHjRkCd4Cgx
9aJdVe2qM3FSemiqiBoRa8sPzyrEKdFko4OiPDFxNPVfXj/pW0Nn6q9hQWR9dUjy4FTr/8JibI8o
26OlUWvhhvhqjpjYZY6sMBeaeGADv0BSxrG6LALAa2DKFo6R84mhBdlqNiqrzC62/B4w/5wKG2yF
fLNqzVVpGc12THUDY25nbmhsbDDCxjG1kmk7smNINPdq1RR3IfqdUJUvXW8eWmF+sdKEtGRnJuYL
ezX0eUD+snnjw85YgVgo3EvjJchlCMHMPRMuuqkjdYp79WxGMt12nfXB2/mmh1YJMXKahy/Uqi49
ZzPxPpKBTWjG4O8rv9R3Xjc+k68JLbNznG1s7QvYV8SF5YBU5fjkZz6r9NhOz8Yfer11WcFM66oK
nauCMjg2+95M38uBLLEowoM7eOIe9NB8BEanySwuQ2CjiC4pgubFBtsricnbY1rD0rdXOoWTPyHg
70y5EZJ5NYQWmgz8bGu+K0paZ0CTo+8rBipH6F/kHvhvNZO8rZLc2ynbrxZdQm2zZfCBARiyH1fY
MrFoe7q56hUlPfwu1l4BuT49CL6+vTYYMvgWJc4MM9bXurGVRo7CSfJuoW5CdkV+9SWe0k9PoRN1
jfDKcB23os6h0wgKPPzMxkrzdq0+gqjO9bco9TeN4sMdWGhM2gNw90drIdGp683/f5vjnqMoG67A
tKu2WY9KMjHO0GO0ZvVsM3ne1fVHp0ztIJkz2G21Mx0Pcp3Zlfusac4Ch3fTue0+78Z7k9Xzc2z4
S9+kmFFF/sfEkoeDyXmAYR0FFEWW0G8cMntVHdpMhM/W9KvL5OjVrXbojcLjc9HzVcnPUec0zhA8
V3U2DBvTPERT8SWQeSzLjp/VAK+MZGSl1z7ULHIIVrXBqAahAtdN4XAL5TtThziVjgnrUuVD2h7d
a1SP9/KVbtS5szzlbSASJCWzJvf7gNT3LDz9/2eJGmhQhb7//7/pfm6BxNTd4OTMf+CG5wanTovG
GO0hqpoPHMJtm9hvVEGwBhwBM6HvsM4J84PL+AW/fHlNq0NWqeIpQfA4d7LdSxrX77zskM2tJD9A
4fcfCp3efxydx3LjRhRFvwhVQCM1tsyZFJUobVCSRkLOaKSv94EXXrhc45FIoPuFe88l5v2hDW5y
HFsfzZ5bWUszGSVeGPuO/Aj41vQscFLuak+6d5H3T3Al1YfroEjMbX/YIQaDZCVcDtNUO6OQv8VG
U72EXmEAUAx9lFfsj8NADbjHm++qHP91nfVCKJ3xFCFuukVG8VU7tOpRNA5LV7JW91oyaUIm5nY5
kJkU+5TFiCUaBNYnJP2xk4yXOLRJpiAqzmTre42zmvcFSJXhM/hUIZ12K6Di1028cj1j3VIzH5Sf
HA2B4a+w2EMVabkC6xBTpIzGqRqbE5ahBx5SEma0Ur86od8w8b0nY1CeuqBHbTn+K9GI4zfjpU3k
QaHdPEmsulzNFQTMvJWbIZlmvD20LIkjg3mmOQy0I1ScQdsF+1jEDQ3ppN1b2CrSZkeAyO9E9J+x
sryqXrGi2jBrCI6Gql6FV9G/tNZDaeSwGnSXS/RK0TXXDB/OF7HIIxzAU0dhRWPDegO44Lc36ypd
E20wSfQ8dxE4z8H1nlnyk4LeyHTlMFUbwbWfGXoeWpc7PEURSrOM3Ud5FoJ8T65k6j2oYdJtnbAu
19NKItQgkLMS1cJvCmZEkKcX7kjHFprgAX1d8rDYd7NxmjUpEntG586sFYs3ObM8FvjsSFuivBaW
sXHzmaSuGn45stCCtAqJ0dMgrAxcndw1K+aKnY7l36icVW/ULwbfwqEHeoUSloZQjBtcEkSKVOcB
6RuBLXNQ86WtM4c/ykBpqjMPkEm0pMsSy9LvcL3G9r4OGOkNlJjbykOuBxIlrd2WxPYMnabaWNHA
JqSObzIToFYsKmgT+7NgBrXoNBajMQOpHP0rLQPAZxl/FnNoWtQkNxoxYKEpBzgQo9mclmKqhJQp
Qm4vZ0zbXQG9JKjOGuzVvReXN/bsxrJOxo+E2p9wArSaIU4SUUpzz9Kyx/MvWIDrZKanHOLoHd66
tTPCKPcaTDggecJlMiCHjgr3SQ4JAybbgPo6JQfdcG6N7ogVed0x7A3yDxJ2hlycRnMn/8jZxbn2
VYzFXegDMNqp+BtgwBeYa6m+xTYsB1jR87/VwHjNDuNwHZzLJMB+lIMUYmu7z4Juo8fswknn1hdW
qj0x9B6NYjc01o+Gv37+oO6y5UDN+urCJMlawO9nf95wo4U5CwhRgjjPaugz5r7Tc3h0Xktd0Wxd
T6HTE1TTSDN6u/ibnzeCXsn5xShgySjfWkXLCFn0yVJ01cZAViqq/KXp02zn1/k6cfqj72nnXNnT
7iskbWo16ckGbCxyQczq5AzghAzkG1xW4L/IHwG7aVhwe1yxCnkFzJdc0nt2rbdqMhgJbcrOv/X0
R1KzfSw+yRHDNtM5MzzPvKGyhzrQp97CKIrXIUsRXmqoLkgWx5wVL+3Keu9M+dzhJMADdDYV7bWo
xj/kM8USvYhl2mCoOpCKeu/+FB2yigQeHILzHwu+9grtEB7ZQr5p98yT/3RL9ltuobNphpccePXO
V/5bwam+KazvWGKjdpROdnrR/lODw9sWJjpP5Uo4Bt1mQ8gV+utuwcG9cjv1bQF53qoyuKRtIXaG
iL9cFw6gpXvPKMCL4Opg9duVjAlXduV+DOnFz8WPlgCSQxK+7E3zKdO9lT5/HjHuZrz7OckkvrsZ
oniv3BhgcVeZB/QVB98bU5jG+EiGyjzzjf0fnMwkqQHvLptuGWXuRsvMi84bsK3TcRO6fLgWXfTI
5BLp6fRPkvSAUo12PziriQ5U2ONf3LbdDv33z9g8AoOnYX730foyCHDKt3EKvxixPKNJPPpVa1Bd
G7dRvHEkfHlMtpZqpI6q4n9QyN9zot9bKzhjpVSosXDzYFab/+NQ+4/Oi/ed54iNFts9rqNpr7sZ
34LP7rgB/My3NGr49vIug5I7bksWAauYgxcvHew+3tteMHSPfPst6DE3Wq3YlW6GXZDpk93LS9Jx
F3vd8GkZhBCN9oin0c3WJAMdQqD/zxkYoeo30ZurVmH3Z6SFB7tIPZwx0aas2luP4KMJcE9qEz59
A6U/I4Enpbp7OIe5QqTduVOBA9kl8I+XltfeRZJmWz9R2XQLonrPOA0AZl+4TBjjBl23hgy2nG38
yoRyPv6TZvdamSF2bZeRQeIdoNIe6laJRWfYXwP0WeTd1cIu/f38mSXY79ZOdZ7mgpRy+TaZPeYU
t16bnX10oCiEAXp/hInw9vUMRXbeLBOQpsvBJpbYbO842q4Fo022G9m/SpBSSskDXd//12uS9rWn
bnK79BUmPD9TWuK68b6rqry2rrEOKQqHmLSCOLeQpgZflhTDdiTdo9S139YMnmgXv/Oge+38o2/d
yqC6mS3xDCwL2GrxUszpKRBE6uw7mFC5dt1Jn72vDXpYz2hPIvH9BaLtd0LKIOLy8wr8lwAp7bd6
gscLEfgr6wFC4gf2MR2bXfZZ1zDQIorHQVFoD08dKsJcoagvTOJOfS/ct37FLjXSLwOI49Hsv1Fd
ZHe95MLQxAc5D/m19FHyGdP0r6Ypnw9fHMWZe9QtJ1uwh6DOKYl/daZqUSMQ9/PIw2roxvug+Bgn
hg4OvDDT0y7G2O3jMXlq+WD5Sg+1UVpb1ahHrM0rHOIxvAwUvyJHAfjPTY0AuMfxLSVikKOErI/S
WYbKC0/uCGQ+T58CE5Uv00XWMPThg/9DmDEc3rTmWa/ug2uZe2skgMiL/kqsXehlh2BnNeOTWQim
yHH/CJU1bqMp2bq91awSkD1N1d0aT3wKkXzHLtyRzAGQFCKemII/K5Es0zxkxz5jhoP8Ic772o3a
JcP8XUbeTsI/W4qi+RvD6ZM23EucTyeqsFVNvPgweUb5hiea/Nxq6dXuq0EhHYTiQXFJqZj5ew5H
AGiqOBhxfI0T9dKXrIVkNKmtFz+cIfitp/TOAvFQqR5gLcFfW/A9wOK06sw0gIZtCDHLpezd/DT/
aEzvV6AtsR3CJRLTfmf0cmJvN60s4V1IDP9orOpghTiAoh4DXJVeVDb7fWfQfFSrSzXbRWTRb7PJ
vRqRxliOSb5+763kn2qY8kbpSa/O/N+w77TwsGEXFAsGI6+Vk/+lHa8MZzNzCX8fmPU7/9i8yg24
gUjdC/S4i5B015Uy/V1rMLSxLdCCQnPk0gHyDyPYABAS5NiCCJ3PKjDAWjH3oD7A4QiNBFtFVYgM
C7SqF17N2jx5mfLsc1A8tCilXurceHYJVC0Y9JgIgZeN6O52YJIcxr5EH+RXOMIUibPhRMwP1Ih5
82y73pq0HBwxVv431ViAerdk/I1YfQFJcQ77nsNyffmriha7Msv1WQRIMFPyXvivvd+/p1pxJ+vk
FefWJUubTxWhyEQURcWTvbpp5x+0xH5kDFlYnogSPyWcNIGJIGKAEA3tZjLS1yxrN53TwNzwz0z/
0QTErNIsYGpyeEyIVXdVFv0F88HOs1uGrNZFVX0EDYvcREzTumbMi1t/O7AKY2aMb6TWPrUKC2A+
YgGP9PLBp0WlzDcXoXpTOT7o0iRRMvI/wnE59pN8EV5mrubRF9oEKs+qI8aqDGp/izJqpAyEsGxJ
jNWkH60KdOxa1X5o0NXWChCZLSpmoMGqyGt3FzDdNuV4MISjNg52yjFhpp8DXDogiPmdnJVoiobS
KX7RrHnTVaDmoB3IB7Dukb8LazJ56nEP4R47ZjaszBjRh1uxkwvpb1IUY5iFTAZ26F4ghyeAi9lC
m0a+YPkenZz41DcQ7oyEgbcp8DtTW7C6MG41KnZ+nvLPNUhOwy/QLtxJXCsHhbmucftL5DDsO7gG
jOo33JR4Rjs7TNe+ZGQST9Ea6y/PU4oyKcduVqvJQJhTbqC8r8twepvgrGjyubbJGPRc72fAcJMp
aroR8leuaW8ADo6sum6Vv9GJbWWe0gJz87uDIKvs4Nt5hvSoHUnBgEDVqqWAc82RJsNt0spPaKHk
G1QG8TXttwcCk3Y+fW60gEQMV5JJajy8XA2XHq+P7XQENEwgbEYk9qNAx6l3cDHpCOKMJsFwZoYJ
F0SK1RjAPY61xoY9zw3s5Shl9FOetjyk0j7zrbFZDfvrVOGq6zoWRWSH/3hzOlMXUE6iw4tF9JwS
th4G2NRkbb94VnEJSWJyeKYQWmC9z8NpF81RT3i/n3v8JaBZxjuEhIQmoWYCHUenWAmxM2X7EkXm
IstZaXBGW7NsiiPLzcj98ocly1+qfW8Aml4URyfui6PHdBkxHawJ4/fObPyF/N5/hDDPnZlzdgKL
nSWIQ3sym3Xjc8+bEDKDiJmopcwvXU/unMVAkfynAIFFArQmCY13VvGHPs4Whhlg5h3dNysYdsl8
bGkhE3K+JM9mCdDgtLLH6iHNqWMD7IBWI9KHHz/6JUX1U7f0naEucf/aTASZWFDWYm+86+F4sCdS
ZPsaSxwphiqD3EbQH1N9A127n94TKyHCd0bJ/dpu/8ysz9rrcbcxpkEdgDG4eN+6BaPFs3RCQN3T
IasYBWDo2wwF3Ukb6e9Tc3Q5dJduX1+nAVGekRMdlao/vgEKsD6usVheUi0GSut8aIzBeHnWzBvG
TWoisxeRuiBlpkzyyKgV9YurtGDVI+FbGh4kH2T1cH0OsYGDLSIvxrPLk8VZgE5Vp3fqbnUS3U38
wHQ5L7pr75uBMRNwroXwmCUiUt+BXPoNguFlMkrIGw5Jm+OBggwrukvvX7g7rC/Bssaiuw2c8c9F
dAHZpv/wSwMVk87d2Y+8PJVHJkHyCGIOrmH6ih3k8nGAalLr5m4sPCqpshUpgmiFa/HNrITXoqOS
dvvvXgvf2jU4Xc6iPmY/nr30tflPld6d0cPB1Pjtiha4IsuDf8j2TAFAZeymFcSsipVwh9iqProd
G1Uh3/i8/k1Jsx847dlonEDpvhaKXpjuGvi6tQU4BBCVTrBxxc1S+sHN1D+oty962L3F9chvawV7
kJN8++Dcwm6nEn5cr04ubCGK5hLX+ia3Qh6C2f9GnOtCz+X7mMs13/VTOFU6WqzuxQtrzNQGEeu+
gzu3tJwLq6TnxpAgEwcc37r3jnTRYI6fQaFN1lUK7MyPj2GbnG1AL9L2pt3oYGJzE3PmSpD9CttA
TXm8T7pf0637jVENh0GEmIY4YgEkvBSUXtyUoXuaq9p2hK0xzIj4bp7gOfY2l7Fa09pjYY+/ic7j
SgXnucMNQNRbcEJs/4CsdYtj9q9eafl88siemROg2Vi0ari6CMFt3fsxrfCMp5FjIUz/UgMJsP8z
VDeIr3fcRag4W8qdsk/eY8HTGvd/RQ13iaX6To3t32Rkp8JhcG2zPTJwtCzcHH+4rfusUWIe+Bi7
VGrx/zHMEUWzlTOrNUooJ8hbFZ3j5OPsSfXkd+ybbRURe1GOXyHLTHYWqPk8Zycl35osikMIPDki
+jOr/7fGTB/hVKewFManoMyPUC8oOTL7BavCaNbsgFK0alaLkY6lkaNV/2zxJFAnnxxXfo61dR8T
TjM4X9gF2OZ5ARTreqcV5U9BUQ3V7ajJ/FultFlW9D6F4sgjujT7fhUyjI0UuX4FoouGhO+FibJS
H7AhWxwN+m+of+i5DZG1Ec8GFTkNS2gtVMgkk2RJk3569Pmr6upgjzjU9fwpsBEvDdUuZPi5TIty
n+c8L3kw3ILeebeir5EeDNPgPuf2qLLkVLGCDflZTTa/G7tsLz1n21ihFSKoluodAAd5mwBefInY
BMbJiZMPbXcxe2+b8e4Ifh4AeKrB6d4KgiATv16SKtmhYOsT9I3/fwFK8abJljB4vaNzorHSRMnh
mgFI6Pz3MQXe0Busxmuh9KUMX2Hzi12W3oWZMqyeg9qXGsBr2n5E0G0GCA9XMODWhgUtimO6hNxN
0bdoT3oQwfBhtq9oRYEuKEyvuUmhAH2Aj+WufO+FA83ZDlxdaKbIe+vLX8du//z/JWMoJTRBVkrM
AGgJ6hcNXKjt0A59JKARmYrt044OHcns7MRAsk7lXQzPHHcIF3PrZ9SYOvb46Ym9wE3iEd5i+UCL
4HC4URVtjTh9GRqcmt4M9GBaxoqv/7S0KVwDnPrFS8fQkiBI6gK/HE8CVDUzPqhqHqbJSiTXuANC
AQ7cLZFd+IAz1KhTi7tJ/exo0Dn9QX9BeQHgyFRYpUnCqbKyB6EFi8QJ3R+hzYjeyXrXbKSAZOKY
606zWN6JcTzmJK/4nm5BkyWIPSq4AbUg/jZVlBxFW9+NQjJJa4GFjpmtH5TV1Ou8jRBfJhBjM7B/
KyhAtNbiadLHXecmBlAqfnI+y9YsH1bFLqW0yGStqwyWwYRbtQhfXcvFxzVvZuQIqgKEhKNhpRef
Mcm0XKv90owBXlAZwhAtMVVhIjUDkCmsyml4JKxPD/+jN51aYkXa3D8bdfCuOuvs9UiAmyE6+SpH
tUvfVXfma9sjH2Hees16GzQN3HIt+OjGjAlA/pqF6L1sG/4isuR2xYbpVdcZ/w82pDVXAKDHP9yF
Cj2V3DOQipZIWWGRO0S9CIIqGvkrLbkTXEAkNFhbwHrJ1hme9Tg81iQbC5Zrk02uKNtzv5lOlU+N
U+rQ8/r+FTHyDTHN2wTYklAo7d0LKa2pEjEB2vVp5FvJ0W97wtn5QbQ2XPXmMpRqWm1fT55x0cd8
nzImckJkGwb8wNPgsjgYG/M5iRFW6nb+qozqqQTh0tXE3HS8o6bUXpwBo3kfoPDh4WXrl4hTGNEF
6We1gsN95ZbNgLb2OV9mzvMkDN7wkrvHm7TfyB5OZVQCjp8emRbf8V+SSccamQ5rj3F9U8HvKEkq
6sz6U3ejT3NIz5QUC9c7OjUsoQ6cWVYvNRfzcGpatzpHPmHhPSRGJYH/4X3L+sogkNmsjUQniivS
GWuQOei4jQvyljtsl31k0AGx8WwK+wMPEtIBrAAQwF9rFAv4yKO/gnkXd8tc6qHGrYyfUXKRxTww
cl76kxONRfY78vXjVGZ7Blh3C6xJKkJvnfbaC6ief7k2roYWukBf83pWzXc5NQMppNwofvHS1CMK
EEN7kfPqtUKkK8GDdV5zmXQME4ngmG9FQy0Vd6/CLK5O1TJDtsgHI1yl18VvzFDr0PrvLYEoWxgH
HBJRtoNz66wHJ9wlQYissPTf8PL/1uD8SNRhMbEewVDsNKG9pMUBWTJAlkSf+ajDQlieOKsZIm2X
31Xmco9o7dOoif1EumAZhvsgMc4z4FYjalJVD1EQ8ljPdza7FQceO7ANkw1AboNDR/pqDNE1Nmb9
Ag6STjnnTg/vvh+fMaEYbHnCO63mCIdF42YqWrD0pG9ZHpijzvPWWWTvYXPYCwNNRj30yW4gY61z
PsquK7a+DPdpUV3RXEFScYlvt7nADWwQkIzlav6rLTSpZcOt13TBhWrwSobFsW29r6bNboVlDYsQ
QWfoZDA3CgTTxoqa9aJhNHPL4qh1GoLLcHjGW34TaXhNzUNh4ObL9fi357dzoxqRXYtDsXSf8TSf
tfrbqmd3pNaTtCaTq0moTOWf2bjAAp0mDC7+V4r4fMhNk2dlPHgacraqY7IZlZB2lPvrqKlcIj4E
lnDyZuWpEPIq2MgakhybsZwu9uAw4EHH3IZau1UM7pjeFs4mi7S3ugMI1iWMILiSzdh9sMgiYcEr
v/uo+hx1Zm15Cja6MeM/8HOvrQQjF5KvXYsY9Djm4iDCYIkOnRI5RMuqe/B4icJgiN6GjK7KaCMb
ZnRUeFAobf1YDeWeYVG14a/e6zbqWLuvOGm6azDKesfwsmVWk9mbPh32ZIsjRG1ntn9wcXq7W2Ve
+GqadPiODi80p5HLGhNzdAJxrWPHbifmcojti6vDHIpzasoI3vr/3vQIHmnvJK+NX/7GeIbRX/fv
VKnQgdzo3Xb0t9EY3pBpPJIgX5FNAL7CJOpNZch8Rawfmyo95IO/akfJSG1mfaElob1q0YomZgSP
RCEWsGMs0fF3zAgL51B9jQRbTWKBieliVVH21SIppyeHd3DluQAgJqn9kk270eCQOmP0J0tKDcYf
S+EE5Ba54ljEZIJr2lfKvm2hEHTJuN160YS1ykR/YuBD9hzK1Y6bPYLl9ILHfV3ZhAY3THeTOjwG
wt0Ds8mmkSD6XNyCIjFXAjqAXsafvpXvs4r7C9tzbw/8QkYSrIdAXw/kbwgGd4s8ElfpK1wZuabY
JAY/INKfAGMiVPlOSXHQJGO8uoiGxRh9p1X5D/sQH8jY//OS/ji1xVabDSLKDv/1WbYDFCKXLqD3
9E8mmr2XmbS3ZJYoumLiL/C2L3yeFxPJD7ckARE+PFxmR/ajZDy9tnsA7/1wSAzVbeBQuNuGVWcS
sMhverVzc/eOeSuZOw5UxYOzjsqU5flE3gMsghGw+pJIPm7aXK1l2GRrDrg+YkzSlJa3tMt+12W9
dchIwg7IVtyllrxVUYI8U9FNNPaiq//vDtC7eLFWs4ByEFGXNmi8/tom9s80b1iH9lEBg4X4yrzN
LJiA5Do7OMiZHMQAadkU7AobyL2EygNL4dxC9ONCxt6TwOWGqwdW7B21m3eaPUpNb8jtSTCvxsdF
rENpG1cX6ZgfJfUFlVKW63IL6vJMPQK6dzj2sflb2/0NaMybUN5LB3E4FDjJw4hxgadlKwzkhM3W
A0YMFzXKDOwB/LvB+DItBAEuOKmQNfxv0fzx4+pTQwRGzjykQyyt0Iz2pBwKghyidR/hvQT8Oyy7
ig0mYwjfaWbgoz8d2rmoG9T05TGiWYnKPaCDftFcLJiyRZrexTv8OR5V9UGCMj+Ojh7vEHUfognN
Yyd9gM+2e/OxzD2HNaeMmZS/tTC6zaTAEfeYn6Rsj8LBeGmwgZw/wEAWDEI+VFKtSoXF3etnE7lU
J332OpPtxpm7VoLQycJ2YMRE5VPgJwvLe3Vr/MUNcYFW4hJONjdPPFYKAjLCi5uXlLeZX7SIZeXR
2DtM1ZT1BzbqZBV9iX3WAZf1phOSuHEd5lAuFCZJ7+/PYwFWHeUOrfU+QYZZFr9oJn5SKwLLLb+R
xbqrohTUzRGYKVNK4g9HNjl5fEN9sBMmfBEHVhCq03RDDA+UATiLSbOjD9KPXSqOFLj0LFN19qf4
3FX9ox6nU+0aV2MowYE1JUkVbn6zHSYcBT6CrkyQlqRXenFMLpKFVYTzCRZKZWTpdmAvrSyfQAsC
X2Ztir+jfUZQvjBdwmWUlYxX0Ibath0npva9WCOWdXZZ611iIbcB6yTC966CE6aQ3ND6gOoUke9u
pHvNmiJdD3a8tRP55rNbIhHkw+W4ZxOH1smHCU4uaMoBXL0aoriVPcFJkMHPqdGHp4KkDP5wcBz0
6mpO8b7iA4paUpmtiOAlA96yZ/Ph1w4YFgBD73GGwo7np5qH5dXKnZMgnIJ23RuTNy9Jn2JJ08VC
2VxWxELBQLyPutmcRy2/W/GdunFlOGnIfUUKi41RR8OpvWmxN61A12aFdq0Fwjkj76DxGpTtFhfT
2MSfU9vh7y8Imy5skgsN4heZfjzzW08sudXL4Ol7k7KM9Tm7zgymZSJkjXpsPCHNJMrIIQoqmGhi
B0hKG1Pr0U6TSGKK9BVs0cw8C56JUcxee2bDFNonf0y9A7Is9RzoghzWEtwGV5WzLk1kg1oWP0OV
UOASuUSzgLUY2zMwRtOxm8Cvs9bfsCLHs2ZowZvKZ+M0qb1dFDJmJw0KqUE8Y2B6hJ4EHFNTtAnh
AzZUBLa//NGNrbIHAjf0JgkYE6b816kub1bhV5uq1vLdaDfhJ50aXIwbrwn8BgYHFfLRVefRR3qu
bhBmOTIvbFHNizLZ+jCA7o49ZHcMcvsi0tazv2DXkoXI+MVdNV6rb1zDbm9RfKKpAf/JliY1qweR
MsiIKubISeVSOtZrJ7dPo1m2y7Dkty57Zxuj+HfTjWbgfKvC/q2ynOdWNk8t+eWDG2vv8SVW8NDE
3MCESfbpJ7z0Pdhy7AwYUmOamECgFJKwlKRUm2wgBMNoHHzjhFigGLfVtr3DWrlkJe1PQ3W4myv5
3IuOA9GQJeMPdIqCiryAjW/naqXpD2NAA0C30Gx7NWAnm31HTBVPVgYYBZk/VRG3r6Zb4NQAIQ1M
aJGT4NCV0UoUWLHo0+9GhD4Usi6T0SA44thKj6jYkCnbjIOs1rvO/3QF+17aDjjRVkMVBdWwbOaY
1HyAXhOYV5iuN7JM1SFn/rSY9z2IYiPCm+wXZlhz0PVJuX57bVz9B/kotkwmGAeDWpY5InbqWLeY
EYM5SfoYLn3EhldyJCM3Kbd5VaOvrai/dapV02W31cpua00YVlwDNGgECbvXgeoPcLnYHqR7fWqu
UT77kA3OsAhzUN5OEUe0/hRXw2s2yYwuBuxd/h2KJN76iAG2SZfxITRgdCLXP1XszoNZ1jr7cFRp
PjQ93uZ/oeS4tFjxl8h/LVwrOA6eUl2m28zOvjkzSIHD6urluBEt/XfQNVgmdHpDHfGR4sWtMZzO
iKY9Q51FmckbDTrMIqD+6Pgof5VXURPZxI2YOaGlNo24TCOIVIjiK2Ybvl9cK4M5Ee8wTI/xGYlR
xMObHIOUpCdic5el7G9NBGFM5GyOHWaMHXvmKmbsSIl4y9zSRvMI8lDLhnuVYdCboLZqRKVxSfrV
UpzhZeWbWGc2X4fFDX3fN5JQ6q3Y+dLt9L2XL6MiVXbqMWBYef+l8dKPi6l0Ud9njkQuhWnATCIW
7IDOA+Nbs2AySbvRESmj6cojdzxMOuT1yv2m9X0NOpVtmFij5mM6E0aPjgF1LD/jnKlBGmTX0Qg3
Y4CGX29tvnsEyyvFXhwDEQIObwKVNjyi5omI6FVhIScIqi0NEX7NxPrsFaAzewClH7xPNqQOCkWs
rw67RyjNe106X4ArxB5IqQohtFVwj4TFmAWQLQG40WNQxXsQl+a+RsSUITPMtH64WLxY3EThrpEV
p2n/0Grqt1Ca277y42VIvAKDDMwwnPomOJorNoSACcLXUF3cxP8eJvuzJTdzYOm5MIhlXjjevMKI
1Tkqh10WzvnAdBqu1dvrePJ/w/CAL5rnIQIo7HrNmwgol01qKHR7r27ZzMnpMfEH6W4MHIqmXNe2
5ZNuh9o2S5wfZdz1gJ+HN4j9UgpAeco+TdhgsTnO+JGfaGMZCTxvvBMNsYibwiM8K2n4ybQhnm1Q
PeHdEMYMOPZstpldKPolA409Um7wrFi5Vgxh8ED75Q+OKNTQnHMDatyFXtjmKga84mEoEmGLbB9K
lhrza1XaVyHYoYb2NagUa3Gvf2apCnEnhv8Lb+/AUU72iOyBnLdIk5QM/iIHGQQjj0XQtzxGKW7V
oKJka5JqUc2oKBkW7KNkdyOt96fzMclY6mE5NAQE0k65d8buO/vFh5vk1xWF/rAyQWKI1j87obeB
g/eNPrE7hAFyF2P8jukcOOP0aR/PbnNHsp+i4vQa/6zb7tn0SUXLfbHhz3Aipj80ewjgoRSZ4cCq
1l1J2ExlHkGK5C9dOPQqKe5bP0PHGJetsfE77buIxAxQydmcuoATFUdzYvPWqhVY58nG4+oVhxLg
MSUB8IyRQeG4rkkpV0lxD8Xex6ipRY8mdD4a+QPNKqb9cEPnr3eGE90wXm0zfG28z/+L13SmTqFA
1Qfth8NmIxxxrdt81xhwIPU4uadR91xNaD3jXsBvyfI9v+6yo3cnMOnkBRmKzrlOtm3tN+vCvZ0N
r/lEcGzFFC5vnT/ezHBrlsbd1f6wIMMwjo1/GUx3lE13DbM+Hh0btadwNo7omceA78LCSkmseRut
RuFpzcsYVFtOCnUnylYN2kYQF7i1mjeGvhlr3VdChCbNfA8KGDsIhPHFlmTUMsiFVf+iGVtTT+u5
iMSBGWbVYTK7M5kFjCUtHsFogtRgD1cV3KnUrTW91YRqPFiOeUGRQr7uQIAzLItgDUMuwK/9JJiY
APPM2+3QOHKF+/5tMvJ/LlySayanaFV2c6SHKpDZWEyFEjcNN2Iq5crW66M9MoyftPIzdZ03SEqv
dY8SHzoFDOxtEntvMQk+N8Qn2QK7lXM1U7Jyq7L61ifMuHjYyovLPrDrOVGtMDZWWCFfg6RIPrz4
xx9/LMvUL/Tbp7gTBgY+Oo2xNT/Dsubw9PN2mU/pNXXhy3AmQz/1mIixmZrJbR42nOYZFWb3lGcz
UiOx1NnJLW/X6waTmBYLcailYNaJtWESXuzRUmPRKbDLT2Y4zkCuu2W4EctyiEzaKJ0jt/cxHg51
olebKdHqS1xaT3WCxs+VyMpUWKwFhIcl3Fl7vg5o3/Fv/Zkhrt6Esv7UWP2h0rT2SzeVS5FSC17Q
0Vrn+mAS9ukG6y4j8kiR+LgqQptdIhuJrYarb53U2TlNudRtVosSkyMiRFL2xm7li1H9FUV3TYQH
XjNwz25ZAygHX2rgfBvfPdkokoGi/qCc1FqnuikPRmmTauRjC+qTn1posDRjpTM45083xc3tP6gg
vitEmTujm++tYmnnHaRclE5obliBMhTpqqHnZJuaRcrzB6jY/tXZbNq+RU+CuD0wBXLS8IAFAG34
EHByv/QFr9xMXjSShF14JrAhJc2qZzPWCD62KDMdAAHpzmHbdyfq6SkqOv4UXJze25qtRp5qmP1H
3ZnsNq9kW/pVCjmuSJAMNsFB1kAS1VqWbbmfEG5+s+97Pv396HMTmXmBqnkB5xiWJdu/JSoi9t5r
fQvXCqbMtudWx1Jqx/AFB0ZqG2IqBheRYQZ2WdHOHxz8hrbRozO41CiZVqOl4ep2cTqUpvTotx2A
HEC5vjN8g7jIHLiTpQdkpVftahrFPjfjpyoTnyn+D8b2eNcJT0ecjgd9C+trP9rAdHLBfHrS20PR
GHh1OkjPtW7uLJljP5x4MSM/3uqBf8FHFR/4tSaeeNctSXgh1GDyYeN26dYg9NLDHUdl2UCqIFvp
Okpc94zAOgcvd7jINnLgxPDQCikfGonLFyBfAQWA2PfPaEb2FMwm9U/5NJAkYvp0umrlWURGBuJE
XXFA6f2RZFBH3OyBOVsy8CZywmzYRJW+nqbke+qdM3JWZyP9awdbYRM49U0GOGtldJPysjI6OGQn
kOoAVNVx0kNeQTRnXza23QgYX4tQVGj5reELBy0vbslQQQlEeVjGbFLAh8NdmqUviSUII1uHSUl1
RbzJ2hjxuUzQW9ArIDsvN4TC/diLb0q33qZxAts5c/JLDUAwpvMC9vyziTKF5id6Iw4hKVhAiQ7a
kP4ib1I30Dl+iQ+fEF8xQUoazP7bbmlPCRVvUtNo7mG63CtidzvAo3esBJDiEvAMlEsbYgy+dE3b
JkaO9MroH4sRPkbYaFt0L3CH05HsV21+cQAuFZKBtD4TMj93En5KrK2GwcRAp7PmjsPpN6p6CdEO
/hR3RToFFIC/2dVfRTnVURC2/+Pm/3ksMv77nznc/xHWfcb5UDTFT/v/fNT/R5HeukWE9v890/v8
kX4M0b8neP9+w18R3tL6O6wZZSDxs3VDaiYR2X9FeEvj77Yj2ZZ1+iO6Qej3fwd4C/fv0nYszm2a
pQwM65LYb6YfbfiPv1Ea/3157D8Dxv/jRfvXi/i/crjFmEja5h9/W767/Ou1PXz/429KlxIvga10
3XCVTsaW4v6vj4coD3i0/r8D4j2dIMETHk60DqRbFI9CpayvqMOQLqr8seqs/lIM1un3TnqeKzmS
y5PRPjv/60O+RO9EdLgIjxY1tpx/3pssn4UKygkE93lP6uEtaHq5xx8mjnNQ3HbVvGsLa3jVatMG
1Ip3+vdmWgmk5ole4S9q7EciYrckFYyvITEGB6ebcd42ye2/vVb//fT8+9NhqOXV/M8nRGlMHCzd
0chaNx21PGH/9oQUwqikFDPiz0o8hWMcneKeGpCemI840m6P8fIBXR1WbZTYlVkjeGJ0vBkkrvuh
hTSQWD4W8+gwxP1LIVEvKSf+U4kcfluaea5pkpFGN7VuXbL+QKahcXiKbXreZCpdp7a5KRxgEXX+
Uy0smxQ0Fmd6F0/fqk/BLCzu9hWcHAxKrHxjoHdgK637WFJOg8K5GegV1QmbV5oAzMlGr6pjL6qZ
sRoaky3Obq7WERzVky6IBMvzEe9COEP4bJORDHMcEaWY071l0ZrAFNt4sUnyYNR2B4RIu3kGIZwl
RB1NVUcY84DlMzq75JmQqoQ1IpXJTdntOYANwE/aRd6JujNSOxWah55dGLyL7+mF+HRajYNod6qX
E4lKoX6KiIsOlDUkOhNprb6kqBXOLmUoDZtocFb8I9FR1h4WFZrHIvjuapNHFxH9WpAyGPjJVF5x
KluiDSl74FdwYo38i+3DScokR4PiI04uWpwdY2oOT1ock8b0UhRciRaORX865kPmxUZzh6N+xHo/
aZsCz5YU5Lulz9JGBECfNNxj4M5zYIyEoNBkjfJjAAJsJVAArghDPTiZfwWCT+u3q/eqU8mNhp+6
TH36PeDm1uTcMXy1afH2at7i0PzSUT0RZ4cFoyfuK/BpVaIuexpKasWqxgnSz9gp8yGnFe3DuTSw
yYNRGlLfwiSPgVIZ9Pdk2+8ixM7kZqHtFz2x9i5z1wpBJ0pXPP26xEEVjQfd5/flJs1CZD4PziQu
1kJb16MU6yRClT1i7luZTQxxzHXXEv1Du4h+MQzRJZDex9eBpWhtcCWMXensc0kUTlk/uIEvwfbm
LrWYdTYcTfNQ6Iy4wXDOT3hC1ng7XBaQU4nQCBQeVVvXk6daV/VbFDoHgKkHU9LmteQF10hy78Bk
boqlmSPciRMD8vVyiL2ctJa3ivS+GVwMBJ4MPXp3jgcYU10S0zDmrKdr9gZd2brO5/Ymmi8+iCxO
rTNOzUZezFkfPWIPv1PZZHCywJ41BRy0SCc3wH3A70W1AVd9GZDmBqkHSV59c1SMKIej+UCTnOFO
yGXmnvBu3+gltCCFH5TxNJfRzBtdGoSAq2YgBcM9V2F4P9CdXc1W9JSOzkm5XEwoFAAduAkDt/Le
HsptozZh1L46WFj1MKVZolMv9RYOFKtHQEJjh7DcdUdVmzDwoVBENVKAz1qnRCMXZQnj3kKebsBE
GTXov+KWJEo6QoVY+yER07Eqbsy6wbrjzGovOu1ZR4Q28486q2m40va8BA5JQ7gHev7ZtMdwDQXm
9JgIo6YbjRNjKIlRI7+Xjtl6dlCx+H7nkW2XYU03vrKuPBm+9oMziMFwpyG8B/Taqy0/Kzimo2Xu
tYi3+zAWNBP98EQK34deSfdYG8NXX2buLpLk4Q4BC++QR2skSoR00CxiYpgFWN9xLJ2aLvBPmmvm
FAb5OaX3cSpGTS5PyD/vtXOcSrMQGOKXB7t5bvJC0G8Al1QQjZMC2+fyKzdOWhU3GWSCG2v5zDZj
kJ4W4kSGEW+FhQKnHpJF0xzTxShRNjnmZ12NMxlh7rYXj2XQsk8FZX2Z5Fxffj+DC75qWOfw0pJO
8vulf33A5rBRrbB3oAACSpDgVkVRe54ZvhKAbDxqDcs9Rsrx+HvTmIzCwxeibX9vVnXwVKSS2BRF
V6EsKuORU2cNZqH8/L1VY/R6MI0lZNvVH9u+maEeAu834jDANql92j1zpyF3c28CBXnUHZkffz/7
101dz/Jj1BjmJhEtAwIg5RJUwKlMDTgWorrWINh4gnzruCR5Bcxn/6gweE+y3nx2FBbvscnas3SU
TYg5YhQtRUaZjkglwEywYYbz7YS4qgCijkdIlS9+674qO8FK2m2sFP17lH0bEefhsOjVddSsYgsU
1z5NuZ2TMo9EhkbxsENF0G0qWnUrs0vcb6u7HVs9+2H6+dWEgNmzIgTU4NNrwuF0gNvUAfYo0X77
U/JAEtbGLOXX3NTODThCLC9K0/Zmht11wVAxOCvp54MVS3xxYyG+KTF9Z1NvPNJLxAFG5ulV1Jak
r2/O5wBMxzZxjFsbVc9BkaVw68KPYt5lONfWbeg+4oN9D/mtozGtGEI8sRpW7yOOAwIKJErlyYlf
oMA/jEGZMOhF8hAC+Rv65qse3fQ+jyZni/RWnNJ2Mo+GE9hEqYRk0OiU6KPTgBZMM54pP5i9PLLv
krbzqoY2YT91iFl8XBUjLdT1CGLwyGDT8GALWK+igmcWBc0XLybdI53CpIwYfsAzF+Q3KtwjY7Ye
28C8VeYt8J90x0A1dgaazgVPlC5gEo415CNTNtYxnQfBlUm7phs1/ZwJq0TlGai7oYOTGjNN32Hj
r/G5JxFzI2N+yHRgb8G7svP5bs4m4I1GaCwaKxKAo5JRr2BY4ZbVJnxZOLYw0Qf8FeOEGWBuMv0o
JqIaUgrBObblMfMj85gWNSDLbnjJGoGRi6xBPH1meQytaM+YLN4hTyDszbLp862rStrnIimehiEv
H3GcwmzYgF2pb0tUtHQY/FU8/lgqfRKSIxAgH7EmvR1/G0uZA3/hFH4FqPYuhR3RoFsitl3HN/dY
RZ7LIWpv8A2ziARHenA1vRk/uQ3zdCSNGlj1iKzoNLrEcBYjKdO8rgQB7+yaMCK9qAhtxIC6xooE
SDsVO13bpH4/n+coivC0FtfIspJ9l36rWTW73mxeU5uUBydumZ8NxnxFFbIj8Ivq3krpsBhzdztl
yYvqq2ZjW9Ulr+xp6xt4IAfndh4meanxQralTa5uQuLbQEpqCp9nFaNa8PKA/oUYCfio7keDy0M3
y+4xGCZz37jJg8sW6vpZeUd5zdqQBVc9JYklG91p24BNBvlbqdvhrDqH+N3UvwbCjNltrGVJHO70
kcNZoWAx2WN/RD0W3SP/fDEst9v8Hp5xwGmX3w99ihy0LoNDan6W+qzgI0zGY6sBVwhijDSaQsHI
C/dSZoDmIl8iUatUfdPNRnroBpjELa9XSbN6Gza0CaSNzpLyujvJeWnVWASlNYN6C6aqWM+l311/
P0RU70pFpwHj+VnIzLxNB+MqexspvJB3gZWpzThnLeO0yCsTjLSZY1ZXmHkOYvC0om2eDQ/zRNsS
2R79mlXWFzGEEqAtOYv1LW2kTxNCgpvyvb5G6l0I+G2TxAPHVkGHKpOVgxuWD6A+5y3jWLz3EzsJ
Zdii6rCHs08iNkeJMmPviyuPvKoTNf4tVLv2CV/wuo6j8DXgGTpZNul+HBWC11AnJ9aMNCAMy70C
0nGELfGqxnS80+vx9fdRdpnhOiUQwmPSDU01QHTcl31x64ukYKC2RcZl8vu5AXHCc3Iu59630rOG
+f4ssiw9Zx6w9fhsLF/4/WqNvR+cxPKoytStra4YU/zr8bauuPv39l+PgfsGOU6Hurn8iL/u/v3J
//qeyAc7F5YanSAe4viTcVIK3RzGg1Pd2s6pXD783jShsxOdkdewPRpEEb/3/D4mjNG6/PU9pozV
Xw/HzThyom5H2tT8kUScryZsUzcIGkKdyAC+li2Mb0W62O8d7dUCRnNXyT6/W/JLT6GR34ATy+9+
P4gWfy/UtvAw5NOO8UL7lOVWfF165L+3gIfIRzXtKhu789rNznKO+kcCXbonByY0PWZOio7zEEW2
Qn5An91S5v3vLR1A0lr0/rD/vWmyfh+W7jP6QR7b9/10zVs8qJRPI7+Yk2jaElUvIwT6vvo0gqOq
5h6fDtLTOD8EusbQms4vTuDXohRQUIElrnQXpzTyzgp0X9GZ99jsSJcKGDRIY4aDqJNTEGifvQGm
OSUpyNJuHb1516zgTMG/x7/6Os62uenbECsXHXGUjz1oZ2X/mUyQTIzfUI8QKoA+3ocaY66Lgv6W
VbvNQRGauaIbxqgP+13PoeHYhQNOef6VGjPB3ZxgNCzcfl10qQBOXx0q2CyrTky2p7fZoR0NibMH
sVjeCWAIOoi/ML/1pZh2mhZe8uixLwLpxX5jrStk3at41l7duPnpUlDaQ+cjGqtuEqtvWXIRqzpN
cEKNgmRjcK+pIpsrz1gSgnY4+EOl9qzRQ42r2mlbsv4C/c6KyORj+HBtcwCnzQO7zqGzhhd4A990
JD7NqPIQQ7iUT1BO2jE4jIXyEFhtJ6n5uIfTnWjR/SX2PHnhlBxDyZwwaiNw2qLfBj7aKysrQJTZ
a38e6ETGhn+qJTwsFFFepMUfv0cfuodMabXmCdf+u6qAMiBSWUXEEvCjoSWkcFfwHNkruvYviGMC
LBz1pevQJldl0nl+MpMJh4VLvPY+9c5Ei8if3/EveDRmvUGSfeDqbzLXvmcYodHdpJctki50lGH9
rjtTs6sxyhrJ/MeIkWlFtErL+gm2EwLx4mLp3R+DrPi25tzeusWTH9VvQRme5kKOW1yYPUPBbNPb
HfbkPt27HL9XYS1vMUngEYZzAvwzOWQKsoaPAp7sMGxtCRD2hqtadiMak+g7gB7FZevs0U/skk4/
6hXvEAiO8RZ+7h9O/CtIDzf8DzuYzopluQc0g6/zjIA11E9VAIQzCKdTm7S0sq1QQbBkHmRxoqeP
fVfl5h1y4nbXYxBIDatda76x4JrzyxwDWc21z6At3mebPDutokmg+/bgoaF8iSG+gk2QPBnoL8ne
ISeDmrhSW2vece3CYaGsWZx4apt1rVphQU4XdYqFqyD8yYRLrBjYSzAPLfI8tcrG6g/dLhBjxCdQ
6eaVV8bOm2ZHZ9+lO9CYzrTWJ5udMem2bsfIcc5fMtymqEwWtMl3kCavi+y6bqpxw8p+IG0BnH/w
iMoE/CkpDGKsGTNqeHItjPck4jYn2FVwCJLwYnSAfVAMF2ynvJMyEtINog225bgum+ko2sK+06Z5
X2GO3ySariEEMs5cpT96VWPpxjNl2AXCPwupatTQhSvMbN1K4482eEMnalpTTOvr5AuCBMKwamv3
zrwlzmbmMEK85pIFrl3S5E7TjHYbZm+cc38qGHkbq3AfUuzSyjDvS8YMbRxbnh9yNJ5qMFWVnz6F
1Xw1laNIgOCYSzkIrAz5/CRE6qmkq3fdVD/WsZmehGwvc14adADEOW0XVrpvVC8OzzcquicyTHxk
iYTkmmkIX5s8qGSkr2N/T7z9bFZBuPNmu7HmcG/kVUCQXL+eM4mHKb9MDdXP5JTBThT2jVWIU4QP
B2sE9JRIAdtE0Hqnt66zy8fyRwVdw37BeSttDA7uuOkZsT6T/7TSTX8kGw3HV1XqJrure2GNRk9j
1fxlKFOIQ7V3peM8J0WNx5iQ5cJ8dy1DPw65Cu+TyFy8g1xVEVZO2EtrzTSL+zr79SE0D0k+58sQ
qlqJjZkJ7q4RmZeLnCwdjqVP23g00hsKNWNr5ssINK7D7Ti8IQJ6SEkDfnH75qYb2TbUwJQ3ta49
WopNly3A3tnA2z3GyLuGegc1tOc8D3LWlMahYBqzNdw7i0Z274SYdAkR4CiZJjRXy58qnmmdzHKb
1Ya6JphhDd16tEpBgRwXD9NAREva0cgkGeFlocjKKuFtWjg+EL3u6NhG+Wz4kJ4jBfBL86Q9v4Jl
P+UZwlZlVaNH3PYAaTq6pfXw3vCVlYD7hq0KJ54Sjblr686TAzjwkuyIe6yd8dDwlu+Hdtu0vYME
mT1yTty9W+BjcxuW0SxLQhCaiDnFcwwBEAG8DXBEDBfNqh6x6WH4CRDnw5p/HpprMkJXdRw33+ol
AiRNke/UsH1UROoFyjqbNjXDlIQk8TKvI0ABHFvC8cPmhD+DERBlxIA0Iz5nqIyN3rNfaTqtLU7+
tKhFg862p7tWag/QPJ+aTm7Idbe3Y44feNLokZjEmBlmCZ1Ws8+j5RC1VzaPc2S+0MF1dnVHTQMI
jvOZhGhBl5DdvSNlZtYXM351md3mqXDTeqOrwmTFxFkcZuiYu71wq3Ef5osSwdFIoV68akn9LpL5
U0JTxHtoHUQns93kqgIKFeO1gZ5doBajehIiFyTKA6viXWNP19aIMb7bxn1cRlxM5KOcnGFjd43c
VmBpKB8yF+ef84hpf4rb/h7qzGnstCuig2CfxgcHp/tahHCsCr3BbM2r1JlAysgTuWUiTDcIq7Am
y9Cb8V/eIIF4IUb2uQVRVsRw5lttZJrXmOthriAcue802QSKq+hxTFEPRJ2NS71+MQXUTRRfI2RP
jgWJ/UnHFS+2qE4mIP9Mxgnu8eHBGQe8o6612ltdXd+myw+mewj/mstg0jnViJj2l26FcEURzWA0
W9tUQsQUaDutiwtgYuoJdy8+mcl8w7U83vHG8yvL3YAtJ1fVNbZp1ZMgpN2nfie9TDrTipjzz86w
6CUa1Oh9i4+z5rGp/WpXxnfvE4kVaO1Bw/Wys5cqv6jCc1c3D1WvefRABZjhU58H7k2Yxd+Dxopa
1vq9PWlProGETxSpWPesycz4O4eQ1UFHBMj0wFYEKI/2/ag6wL5LVwXXZOo+ZxGFvsMaX3TTXeS+
i5RNzYcdNJDpvvL7KMUeits7m7fk9NB917q7HqaOptEzyaNl3p0jwhRcOntbuk9tiIoLjtxiXWvH
9ttVdYbNEvpIEI5vgLs1MIvOh22HXxJYEMELhT2/i1y/b6Ya4FUUvzg9RWU5w/Xswos2L2Y3iwt+
ajArtXKRzdlfVAbIdE4FgVaecLGpVQqH3Si/SyFiwGEQX5l1s6nDWGxrJJu+qb2hT6DVor9j9MFL
X2gwHRLnENf4GswOz78/JOY+7zF3TY6G7F0+0tKmD81Sn4aGh+/hK7HLj17V95IBlAvYC+Tw/eJZ
wyyb7FXJ0SCtnnJE7Qws6N7FBb3FZnR/6B1n20g3OPys2WrF0SLE/Wjm77Vb62u/sgViozK+wFze
lT17hUaFSvAphYczhihOwReujCS5KEAqAhtTl2sXsgQqNuwNdF75woiRaZJYjssB272NRzjbGk3L
tMEWP4Q5qE1DizChB7Q4+JYIIk1b/PXSC5qeOtW32NZAHEQu4iw2sIZoKRawlrcpgGVTAJHVx/xU
9tHe5EwG59jpttVinf227Xo6V334Z1BFiy0ZHbOpvKZBFRqAlvFElJHtVd1UJpxq2M/8ZZ+j+1xH
S+vIaDB2Y/iraw65iQ7GzOg+w2Khm0oLpjKlQLvUU+EyICjANTuCToEq4AsaxB4k1bDkj3ho4uJN
1wP+Dukd5njkaFfALUlp4Zsa1FiT6zUd5AEWDcIqDkcJ9QCzs2qXVDBR5qmdT9AeMGjCEcoqMCdg
v8JtJvybIsCmZJfhYqRl7dJCpn5GEWB2mEJgS5aN4kbymd5gEuQQiUtgnKgKbyY/DnccKgDadtG7
r3eHrJDRsUjDY85qTsw8lpoyQrKpMiwLBDRvnBKqrui4+AsmZwVB5mEOPq3OwbDX6W2q+vPv9esY
6IUZCHMqCSe6GGwwpf6jlW8qsp7IX+2R5xLtJCSpfanVPrW0fFauFhwM1/kkIPkRkJXyAvggxcx7
VaHBAphgPoC40M96lqGTNg6yCHpAPwxiSogDjCC1h9lK7lNz9mHFQnDJcuczmNynNAYsa1k5k6Cd
Gcl2lyfiZtI41064g8zkcUocYiv8xkGlH7/GZNCteY5AXCqkZ1EZtSs9g44DDesj8+s/OCdvRdl+
NhZ8QqOw8dDVEJrGAvlyShe1x4u5IcIFLNdjpAYijxeTTW0jHrOepSZT7Fg0RGX14+bsO7EPhb/P
doGGyFFnqTCiYD7oQ3XvaIiv03lfqooAIW1+RFbEuyEJYBsF38KyK6J5yAR15VdZt6gzk7k86J9D
HH+U7fw597aJwxy8Yd3HbxSV5oJ0XJU2ovQ+xSyWSZICJCXwJaeXMYv2hRr7U1Y6ib/ptLENHEqE
L8ldXfQfiAVoaMI+Mys7uqVtDbNKkwdDJ3KvNXn9fIAvazOioVtT0axHmZ7zaPZXlkYIxqj1LupV
PpBVBpQIWaEeTHtzRjDsKqhP8TNbvtjg61tZcaZfh5z2dM7E01GdvRtIy+AyDS6wnl5nGzGVUUMv
M+dP4MmVHZ+nQEuOUdq+KxmcqkFpRwD+Jq26bVMGb3GfbB1gUsjE+QMYu37lU3OOs2lxa8NZwtW+
FV1zH+RTuiX2algVrJvu2EJHdOR8iBjfoYyKEajvC33cdPXE28LnEokDl86CG7wSGiF3WlOKPaYd
N3NIKA7DaGcQ4r2DFX11pbNVvp7sOqV90ybYm7R8VrnRPgX6yG6sMRZ2IMho7fIytWLDsntRVHfs
7LQPcFCf4Z8SdyLsG9XUUHzMnWPrFI9K7d058ziJVgdQyy8J4yjX5G8YMvMdXg1Gizh/SpjvmMwd
dgTGmwfAC2+yaGD59DCkJDkZqlxa32b4Wo9PgrbOpcnj8C4Kmea5aYqsljGyFWDdG+Tw0JtMZ8cc
rxm4Urt/mOfhJ2fo1lGTe0NAOquDkzyKEy8oZ34A5UleLEBzFNy7gkRqyo1i8LCUEX7OWcNhpRgy
O11rdjxtFBVGQ/1OAHpRMo5wmTdyZaH3PwW9ZF+w2MZF5hyU4dPbheTj6v1+1Msv25q1PZHm4XqW
wyYIBZUB7my3CjYMCjYUaxbZqZq+CjAzbMaGwCSJPdciOxZVsn2BPXapXFhWQ4taxiUoKHLqLY1F
nKSAd+ORlNahc2msuCwpiboNyTckQoOs09rVz3OcUfj3M5x9nR6qTdLtzPq9Mvw5/xhQGkaXYSjq
V7noUNhMMVsxJgGd4Gmi25dFHGzknGse4vWrTq80TaCTt8mpFino48pZUd7wbPYQwn0aZRsm8nSy
cmLEenVJ+ooMAogmneFZefwRJWwqVz1oniMq0wNz0mmB29ClYyJ5k+s/PXsFoBebrEXYvmH/REgs
4EiCN2obN0TA7lwluRcFC/OjY/+ziNELLNLsQj0+tgwX7BHZhLKMk6Z3XxiOawKwPgczGPZpZYXg
+0xEm4BxVsXQfGCMwRva6CcWk3fLt57mUkM/C+sFcFJFrCS+YNYNdraFKM2WCOwtA9T0DgKPxudA
kWFn45r2FKBtSC1YdpMtqpQbBMIa4ogQc7NN99ClUC/Dvlu7IyYvomnW44goCVuJvzbcflc4Gl6h
ROeY34ND7lN7W2owAkxf3rqGGx5mnLphCsE3D9Kbpmjf3HGJsMtc+6jBXl0I7d5oGBChMqLfsNwQ
Oab2vd5gaieJYk2PKwNCE4SvRcN6mNxg8EE0kIY7x4KhU/Wk0iVmcMxjuicWGVwWIW9ew3lj7eTd
kcqWFG1UXCup5QtocLoj9AUOGOd1SovFdIprVyac+eNJLuTQ/rFxkmAzpwLQCmlXnqOoqashP5Pn
DjAjjq9To7eeS9yRzTxtj3DwGX5YtrPL9DPKWrLo0ISM08R0vYvO1ML3QTRDjXYxv+iScYHWVUzY
tgXpQpve0sFAl8k5cZ0bE2VGbzUvFaVIyUm+IFJnNuxsDRZmbxfVk3S9IgNfUkramJJBHHKgTB7j
YnzSFDBkq+fwNxEUw6FCwMLAgsAZEjWOG+5qEf/AEXwgo2W6yjLZZmGLSNkBYmgzxicSPvJ84UKv
JEULNe4aqRn2dmM5k9LxW/dZh/U369szSKH3jCpspbnUx/MCFU9NiFya6yNIb08q8Kd90APZmPoX
YID3oLNwBWkYY5r2TzroJVdKs7JHhp+ueLATxfXLYHKkiMNuDdEIsefJIp5gTfydyWHC9lwBDY3M
J8LUezrbqa4uRWR/9mlIoyrO1LZj0sjZpjHuU+pG5hVB45lKnAw5i33tVKe0FOitq4UiZj+C6jC3
0KgZDNguYGN+yuDWgoNNvB3AMKZzCvhNPxCRi3reRhjbYo5ph45hwMzhQDDwiUQafjZBR/5dvWqo
jW9R1pxCl3iUIMZxPiLFmUCsoVglJH5mUL8xBtLXUeZAiHQepL2QkbT4GpcsiXBwO6xczVa3HPPC
O+3dicph5UuDlzvAqAjRhX8/wroSE8vuWfl26hkDdtSSavXEF+cTIdiO0al94qidUdLut5yMF85V
9s7NyceRBfJcCGlxzhQuJT1RaOuCY+iG9kkCbdCqKCFMd0t2VgaYN5X7ZNAvfZSn2ynB0Bh2FUAB
E6RbxojOyoLvcXbwQidqPwiYA9UIhi0RwUuom+8JhYYXc1zdRIJBsmFssrJJAG7SghCt+ZMD1CN5
xbThN+CK1PTplBh95vWpzrUhrW/C0cEy00VioKgZc7TPkvtaNfIGIaRn2n67k5mOGm5OdNjubnLL
u+y7k1CGZhDy+oh8PC8tjqFJR/3n6ETMsIQw6+UYZicnP0guQ0xPdIT4kEvL9XRCdTam0CHdaRc6
iPGGRa/29JHAjICpLMmLA+6wrSLYhE6OhTQIFrCm5LToJ9w1V0Z5QrmP/Andn5khHGiOZc8uQ0Rj
vWiu7ggRAq8XkkLjA12tBmuV2wFFSFSzE6D2Ai9MDxS9Du7Ngt5CVtmE4+GuSyUMGDTbIXxsiGf2
XQ/1zxkxa3QVfc1YExuO+yUxJKQTyBqCKElsJmC6WeNXSwsxIf2HZgnuuSfvhVAG9J05tQMyBpSF
rOMrKr00pnUt+/i5GLQzsDddzL0XpbPa8UJF95Yo97romWFDo1tbU1hefTHANGp385I3DjCsX2m9
8eoHcEvRDkk/qTxyah67Ock4wr83c9CwRLt0UDpogmAfzerQJv24S02iLhzbIUzPCj7iERtoZDwl
dpesHM2GrVU0BzFGW5eB1nGGWcBTjMe1Mjj9m504x7bbb6a5TzZAKVfFuNh7G1JwMGduqlAFlEbu
6zwe0jH+qar52XZzQqlQEpSZSNiXqYzsPE4J+3C9MIoLKqL4GvpV4UG8FIdMtKcGRGrX9Pp+zntO
rEH6IGJCZPOOBDjZ2tEmDM23QCoOn4axzZJPCQx4w8HwTkrOxR3px2xDLuXuUKx1zTpBOXscukpt
8ubDmow3rGR2EXNxk8HAMAa7+KwkeMgse6gI114HgE1XIubc6PfV2Z3fG45Xm6zX3J2Oak6n97X3
R+e7NMb7CbMtevxuW0Ab62X5kaOYg8N9YPlp6eLoYFAcmIG1rsEQn5K7LnSYPiKOINcwp/3hNtua
c1/SgyOMWweNYV/APZI5Xln4sUGqP0tx45QRYdtg49YK2pjO0dMlrQ4Io7WrEYUQ1wGnuaTzUOtf
xLz2ZMhu4dwjEoQCyfUX7x2KuLXeax/ZmF5zopv2xkizmpTDFZYu5XGyGdeMaw+8lYdKF54dcgHX
2i52cRWFlUAJMsqKApWXnPxg/5hh0eYcWLEJHmHvMs/veoYoaEi6CIevpt01aYaswaehomx/Leg8
aqr/rk2kLDwxKLgBE6QRaV3jbollHlpajWFym+G22his0UUxv48O+1NtXlt2LgKRDQi0HDMcROQb
kRv9Cg41vSHT0ja2FzrNC0oWzlJWHu2afLEQpsm2YyiccvDBDY8rJ53n926gGzLxF24M9KqgVec1
kVlqG2T5kj7f3Nc9/tgUuXE6GuRZ114t/4u9M9mNHEm39Ktc3D0LNBrHxd2402fJJbnm2BAhhYLz
ZKRxevr+mNVAF9Cr3veiooDMjEilDzT7z3/OdwA9z2uk0a9aMiuZcLbQpfg3vuYj4eU2H24CPpbl
tivFC7pHfyept92mVE+ffdl/qI7uudZznzNL7RPBhS4eg3pvJywsvrtlBMbBEA/QbxyPjKV3ZJ/Z
/90bTtSHC5txuop5tpuePEYA9syJWg8zPswODXcD9SpQPKxfbdXukyYjyjVl/Ypnup+XECbZDtYU
IznHzwZAsSP5sifKQqduTjMdWESbnPISOJyPKLh3nWEa56ChPZpBKARhEc6V+CG17k9cYnxPH0AO
PKVYPw9GszgnC79UGWFwBZp4S9KWaQaBSw64F92kOnn5iEWdBPdmCTQlh2I+1zVdY9ShHnu4/9j/
ngHycuzReI6P4i/2BxKMHQAjD5vOgUwSeV9yOze3Mu70gMAufOO99VnwJOz5t5NmBkkVHXH52O/Y
s23Zoiy7rsBK5jYkXh2Oy85wdj0eeRYw/C/AvBSp6Nz2HJ4qpoPD4AJGpzxmZ+vXTFlhONtGDggH
c9kYjM8E2h6NpX22RMwCS9rfHbsGq4T9HjTzRdTTrSRyXMqU3b6vOQoC/UvPDJkRRNy0xBzWO98q
6l48ab/B9CwovWTmsYgslYxczPBYAZtwYfTmCmi1sMGPiWG2p5q0He3VKyOuf1oSiOBihgEy0TW2
Ii8q1ignmqO/ImRPd50SZyg17MH11o3Se3vixEsmvkKp722yOPG2gOPDYQ5ecqEEgdn20Mv8RC+8
B7A95OaD0xBRxaZG2ZuwTRmNMI9jQvOAUPTgTgEpsUUGVuhWBG5dSrXcBhdUltYDQSQ/QC4lIhfL
PIO+TkV9o8eXTH/AEqWqWzg0EMv6Z5I+rZ86PcV+e1xyZV1t+LVK9TvWysREoVkXM1ISb1Xp4+CU
r7b2HTx46TGz23KjMuZZHT+yzBh4lHDB9/oFW63TXcqs+ENjTQHjb50tBaHumfVYHKs9ruKvbjjF
PQkIwpQcyPkI97+cwPq06mu2xncMnPqy6r0pa+wocvS5H/rvGSsc9dm639mZy+OCYOGmna0P6Q4U
1MQjAGNmHLdHxDCFUPv1WTP9sxU08m4LsCI/g9GB9+ExsRNgtkrZbAkKU96y0mMtNR3ogv2jnOAJ
TfSpyDI2cY44tFW29y3NKonsB/5kI/z/0SqIkf38Mjc///Pf37Wu0DxuFPHW1X8mpbg0/kdcJ/zd
//6vn39+3/V3ye+DG5yn1e//2v/u6v/rt/07YGX9i5iUbZqm9DwXqJlFeuffASvD+Zcj/EAEOATh
/whfEvz53xkr4fzL9C2Hv0s22XPMgBBU9++IVcAfKIQZuIFjSwZQU/6/pK1s01/zVP8nb+V4js8u
DRky4IezpO+RAPvPeFFmFQMtw/SYIBxyvddbH7z73i1TwoQNNkSpWKomHnJ4XCOt9DsMKOLV7wNs
fJLQu4xcbs0Jdr/WJODcD/cBvQQnc7IvuOGIjqfcaiy7g6KUfjmSO1vmoz/NHg6T2IgDJJ/Bp6do
yteOtfVPP2slv+DTe6e249KqO0uA2tHvdk5KshYtjiH8JxxmsfE4DUDg2DmwQEaP8WWFQYET15He
sVT00HZxRam880xFwsUDjI07um2plAViU4n0JZfk0gV74Y2rJvimFYPdRE0jeorazOUcXVZPZGLM
1+ZFNAD47Qk7hb2GJyI24ENPPKXjkNhWwdc0CjTPHtUKzWc6pBONDZ6/b5eRDon5DLLw3R48a+f6
BH6i4i11+a90hys0AF5g2T0knbjnYkEOeoqae6uKbtBR9tOinGtaE2wdcrc4ufkbXgguaKl4HRLW
9VYBZquj4HOLgIaTtTEuUWbkEL3WJDhqCBZkedU8bC8+N1WIqe59ylNfe/MnQuQhBrd1YJu2T+op
OLCEPJk5JqUWg/vB7VTYxvLeTQb3D5kibUS3IK2AluJw35rTfeq3bLvYxgAJIajjVl6YNRymehwO
iU7ru9yrfsqyEbvJl/6RJTnXz6Jxj2P81/VnYD2uPrJPeWmop6mIqFCcAcnF8BP6jSGQZFzYVXck
zeyGcCd2Vg/kGz7vF87f+942Tk28EiFS1uB8HBhVIMtmhXtMM+fP1LHMFrR+e558gV9LQa4kCTya
8zGjgnozZzVCtDE85tTdYIUr4HwoQK5pNADKtPtmn43B36jhMsU1g9rlLlzM1T/llnAB8M5gzlNB
2Crrc1HU2uHSPSfRy2yZE8R2uBEq6SCN5Zg+u/UmK8gCsGwmR4dpz4wxkDlF9eZZ5dHpjnW6xteK
IXmq++V+QqWdFQcxkXaT8wJVdeRYBHT/2ZQYO+rE/w4keAIWyq86Y+mZNP47Q+edGGbWsdwVNzZO
J6eqfldBV55yWZ5lZTS7rE7bh6QZ9l5g/7WcYeZ7P3mHEbs+Vo+23xnejf/UdB8nLDZqYbNHGVZE
SETRKtgbM5ZZ6IKh5ysGTF8Wt5FVJwq+eDHh9RG8UYdmHOkYhY2iKUguNBGguCRAHjn1p5O1n2NZ
VOBzk9clg9qzTJIUodORZWTemKhAhEBtvotI3NlN/qMHci/e0v2OOr4Jejgby6WXBOdd1crDbLfv
gwGCrBuZwzuijeiy3R4hUx0hbqTUYnZxCGBsT66EbRHpraCUB/xDjxNcCgzoEfNcAc0SkiWlOuh9
pmtOuzgCSlpmSU8OVF+NOj50luPscQS9V2kNR7F8UbQ47Lgd1viTzv/80jkuIDm7++y74I2cHcE4
o4eUYjPfeSY7FSsarJ1PNR3TmwqtIcb7T6xib4/x01I65nmwE/a2UKkJ0s9HryXqykM7VHAl8K39
ppNd4+wK3g1/DegkHkg5LBEFjcEwM7hyzY+6b7M7za6Ulhrn2rmC2uV77Ev1WRKhD7uO7Oc/f7WP
yLInrEep2qbkcb7DG7GWQY/+mYb77kzYJEugPi2jZCvKAHzpQZxn/XjuOs8PW3zfMPYLakBSDYAV
TP7eNsqPXuHk6FGSdkJ1Go8Yo1UTN/1Z8yY18I7DwlvNuaN6l7ObQcxP2RkBJbGpfQKf4z4aIse7
54sqDKw4pYRjCZmyzQPC5xpQ7f5o0bw0BfdKVZMNxd/wNdbQwm2THxDaW7qYv8mDvoEQfgAe3p5b
u2lRZJ170/Xg4YDNT6hh5JY0wHzzvW+GmGhHT/M/AqG9VdIVh05XvzjWhp1uhvauzKtgR36aaEiZ
/YAqYkW5dZYnTP1o7LpJtriKFwDrhznu75o4MuHpZX+rAIpmbyt9pu6PX+yKetcqeqWXJ7sTTjns
IruHJW2cJhk7p9x7aUiB7AjNQw92Te9kzc4ZB/jfLNZUF3TjfAq8WoVpwPoLpXHcQer6cV2vwfa/
nK0AupjpfgoxxsdWsIFvugaTbsaSHC8kQ3fpH2FdwuXOR56kFjxNGCSbYZLfo3LNoyOLh3lh4VRQ
z4tfJgq2FMMTGmCrkuU/ueU8way3zlY13wwf0QfybrWo6hBPNgCfbkg3A6nxA024B2OgsCUu/XfJ
IheQ3THFq8+H4Gw2uHPxxaIHWv2mjvmyJkwoTrvCzBcw+P7a7+32eJ5cCaUdcydF87E1EGNzMLb4
8pHgt1NB/XDYi2trOtEM+IsVQLNJqYfkmvMCL+jXVO3sHCdv4S7sCtEoJ8B5c0I3dVeTEkiZOrTq
73z8WURn0N7sBblzPcCL5rz4O1lwPekNwojBTFuGwzYBpJJg1tsAeyjh6/ffcMWfi6UdL27MhniR
OVSwrOWRj/SK9/mNYZmread+pUbvEDgjxEvY91CWybR2Pq5Gp+WRDMxydFz7njvir7YOMLh5aQhH
vm9Zb5iJ/wl+jmg0+mGB/3ljuGkVTnyNKczCZsJ3fUc/HGtlkIduq5ZDMiTfBbbcje0lmBVLa5+o
s8cgjNz8MUWQmtja7RfItbucYtpklE9uTQrcrrS/bfiKUKOS09o4eHdFXl0bxwApJGGnRUAklP7E
MfSG3LxsCDuR+haYliPbvpbs+5CxADzViwGAtfy9xk2Sxb9bOu9xZKGntHodTVK+8DDSkXFmTP1+
xwJUJfq5dJyPpURJgPa5MfEUbYcGcW2YxdUoLZapoPoXPkK20T32auTDldQs8XtigKnq/rTOdBF8
CrvAe8YG+Vu4NMzJ+m4aD3kwX+jRYcs+kg2dWWjFDrJYI/CNdPPNb0sFy5NH3cwraLVpgaIEDd2s
qB+x0xdrzpJtBCUBnKFNWTIWqY1HRA07a/fM4FsA+OA6oMb5zi1Xs1Q8OcidZr7J8ro/ZLOBX0ko
xAer6nZrzAHg9XdLxHAr/PJLi3E/uW11WUYBWL3g4O9yMnnskhGmByZkp3Kvim6KXdat7X+GfkAT
/IRoBstfgQ5v6/hoLGBiSDtwl8WmSyGcvWst7rkdFalXl5T30VfOt4P4dweEPswINN3jFQ0o111J
9xEVSnWdmNd/fkm5JRG+HI5YLNhqzxGijRq3ECDXFXYvYQ7HF6udl7OBQeo6YwC9Cuq8TpptkGG/
1Dp9k+kkHrNbn6AEePRCUudBFUr6adDLwhsmHyMfx9psi2PrM16YNf4L8igVeP1kup84zPNW7gmu
3mQh+ytTxSVxU//KA/tj4eF4UI1153QZGFHsKNKW0Op71zyrmLF7nFX7wKVpXxcetJDcoadKsk1I
5rOux4p1cIEBPlq8XQ5pgmg8gqdlsTqjo7k7ewmqTO2XPcKUwdXjyTIs/N48B8KACCI19D36fElQ
sVqmbd24cjOkA+frtqZehifAMu8DqrNIBkZgiwv96AQY+kovVDb3DGMQD0YZhGMDWDnhOdNgobX+
VAoSWtmjCg3WNqkUabakJ+TejXtKdQ4ice8GTb2j7t7zuR3wgLE3BvwPDdoC08PXoHH9by4c5c5z
IvzGNRe/6UjFxTlP0L+mNFr3ZSCe/a7YpfwQiuvvBtlzl2ZwE93uYCaau2bF/nGkFtkOTHNVXejr
VuqYYPTaFitfqbZtvJPT+NF2NIZnK0Frzv64jv08RWmIjERCI+EW7ePXrSfrZg/VcxSBOisDLFuV
w0M8pyWzoxt70PFlAL7EJoT2p4HlKhaG58TFN1v33rPTKsBWhQVmp77ZJd9ulQPW1+2fYJwOI3bt
UrkIStz9iEHA+cjYb2dGfFn3W8iM4jxTpLZW04ptCluPQsRXDWh+Py8gsGme2rK+vCS8CoVpPNci
DvtkeMqtOgW4zp59aJFrA59+w6r4ytOIDW9OcV4OyZY+vh3sd1pnVtesbT1Tt/BrTAiA2TXCGYV1
BnfV9QWrjjhKMVEsj+lA68aoSGY5FC7yPXEdRp1Jw/9NjeAp6uK7JHLe1VThiwgeQUf90QRJpzS/
8gijXITzY9O2MV/l6MEB18aetX6fzZLwguXyhehYpHXjeeCwKy0QtgHR/5IJ5bDQvuBBjLIKH4OT
MZOnibYEVQCzMoWjc+ub5pZigdKKgEPhYh1/pZKXZOZjFaMJbMGJX5p54jkqVvIlwnWHa4aUxqzm
17YqjvkUgciMf1j60o8bhW1aUR+RQ7wU43gZ1OswTF9Ghm5gxrTtcKXozPiJZ9QNszlFEm2Lij5c
VUNkOseyywXgbvAGzLSKMwFKCS1qP0vaHYRAosvmLyMn8wGlkHPXovPILep7k06R3eBnN6fFvGnn
b0bzOdzN83KfeuKS2FHLmrv+Mh3azJav3JPPboBEDH04juwPQ6Tvdoz7r4GxKoJpr+a9mQVEkavO
wdNFezN2J8pw/OeevFWu5oNo3N+aWTAQr3Js/+ia4vmM2E+Xp91RxFcgDQP+tcAJERLPy9RuC3NC
/ljsV8+ff8VURaGpxLtgwBQv7Gdv1Gce3X/nKb06Pq1hvfxGpH+lcXBb9XDBJCL+Fh81L1Zci02z
LA+BsVh3ZvHsOsEf7K3lQbL0RJ8u95OeMLMifFGugttPD7A/tuuS1FH2TSyJJj3QlKFTUlhWX9mc
nYcflnHkYS6kJNAPiEWD+XqkFuAXT2oe277znAqsFk1N6ZjguPeM6eLWzKOq6G/JxGlO2+9EswIV
FAu7QNXc52WGIjqMYFGXFF5ZSvFzfe+NuJoJoB87Y95lIz9oxutbZDRvZ9ZwSyk/3lpkxrzhk0eu
h6wcAdUGXtGmM4w+RITAj54VRmF6uPxlx4P34jQPVT2d0c2+xZzfpwnyr9lbv4Je3HBNbsBeXYrR
5vor8Glk5XgyF/2uICfHWYG4o4k/KPeXZYPKiTRulPnvFKevRBBPCOA8fJjmKcmES8ZP6DozNRJt
FJq4iRIXRL8k9LfNlLyQA1Ar/ZI34zoZUXqmJ1EO8fNcmSmAveU3O4ADmDz5ME/fqo/kHXMmcvlf
PtHNhdqO0NGfUCvPS5/Px9wfr2pwOSRETium5PhUjv2qg4Gxbhrua71IupdKKjHGsXgHFlDPIIpn
IWLg7cLcgzgRm8LPPsYyqOkRa/iuANN1i9R+NZDIseOl+sqV6GNsWIVGfTZsbAFyDR/XIyTEnj12
pU6QBahcYs+1zN5jINKnxISlPCqsftaTXcNx1dOk9vEg1cNY64c+RiyLgM2+L7xTk1S3usuMI0DV
Q2uR16m+xTAeib4cdAvQtNf3UdHCJZsxK9ZddRyxAW/Hhod+Av6fuzr7+FL+LP0kQ8/2ZSicn2EU
5c4EADNyOZ4loboouY4FZmKv7gCs4mJD19gIJ24vk0BlYEAuc7w0U/vcKv3VLxEtA7L/q4zy3m28
a2qWMecoDVq23mf+fBti97EX6qHurb8Wc2uJpXE1piHDj0bDynnHzuq7isdXOxsuggQy/j3s+fD1
4SzOdDpnW1ifP9Zcv7mxdYHTfhe5gvLIvn4W7urbcOTNNz/qyrH3DQwaqqlMOD5mGMmKEHyluBwV
1AqkjAu2GqOjCyhVSqGOah6bnTMwmpbNnF/stW7bxPywtWfH/jLrGwkT7rpTV+HYgNfT4DJBQgwc
YDJxdwbnWuz7OLD4zChsa11ybQYjCQm04KL24+ylZU0SMpFe27gztkIPf0ACNachGYZtwlnfGFR/
CbP6qgPuq2q6UhbBG1d1SHUxnZrar29AThL6wbzloAn3sq/5QWC8o/51hsmc9yrsNZuxWbi3THtP
1NU1ffB30dPF6KczEPaJzEHwWAfm3h1LnO/jBQ3muQe8Q6lSCpt0PheNtZsYwAGNs+lRf8UofR49
9TaI9BQ6nvhTC/EQzLW9E45N8fuEzY1O4U0m1E57C0bAyafkKPqmduDX5POk0yi2dWJw0ljjU1FA
92qM2wq5jASIKNpSTRbneR7YBEOwxhue75D1GG7VEph06dJoX1b0xi39yZGQf+FBwUVMd2g0KASu
ufEX86kyG2prS4lHvpg+a5EtV1bDeK008qG2xubIx/MBdEbS5uWZSC1hUXoAcLRmtVS4z+ITPwUU
5wHjfs0WmthtcewLrm90bPHBIJ7cr+dAH8ywAcZAnPA3EjD1Ch9a+Lo3nFG7OgMs4Lo1gmNI/CZO
ouPsMtKtytXSjNPNSvP3Du7JFtssw0iHejjKVz3R7Rck8cPSLHxlFnUQM1Do1OoPkdIXrwr6A3MH
9XblCDnMTdTGHe1oL6N2Ffuaw2Ke3ATGfU0cfpNJLvEDWG/6PAdeyjF5bDFeYPlmXEqb/Ij8/ddO
vEfXdDj0s/Ehd2mZynAFpV35IcsRukVpT3vD7zvaPzGYR7QWlPwxovwkX+iFSbY1VI5j04zvrWUY
Dr49PhgO7Dg6vxq2DrAbszg/wv5ZQVeeAyoK1WyZG4qLJqrFsh7ytRPvOt4P4lp9irJp3PBTZKzk
guISDNoh7FJy/2lVwBdafi21/ZJBN3sQA96BZtF7Z1QJdnj2HXbXNmhK9UvlF78HO/MfAM16YdtB
Jol8mVz8goiGI51vtHT7JhFLWrKeVOTJ+G1qgk+deptkXwRtc/OIdG2cJGUzmhQsxANe6KKx42NT
Ns4xRxufWtTyL7NC8DbyJ8hN7Ex7j67b4ndUxB+9FSxvOEBbiTkYSOQv3yfSMaogula+/9dWa0Po
zCcZsP2pTLEK2HW37CzJsQSEHvI7kWTbtkIaqbdEfQ+QztIfFpIXHZn5p1b+GPJFay6onSvH9jla
DN6BJOj3JEmbExIcfoalgSzCR0pDuQmp+H5yTE0xaE0Em4mR2b5yftKKAhFj9qhtNjv+8SqKdqWt
aBtvq3PdgTyL7No5AG04lFY9r5UCa3Zk4arqzVF9tq3SO0YINa4F3dmTgiAD3hMuZ5Xgm8tavJ0G
KDEdABRkKrWb8dBh9Oh5gOCJZmUARrY19377bIAi2Tc2wyK4JrHDZLTwdws+nRtUHrpQLDSAfBa/
LG38in2Q9KQpvYoaXq71M8nH8eQ780Hb5QMIdhqAUro1i6YoQ1tBdFbdmxMA8QJsJXI2ETWgHMHV
fTIBhcXeAJAOJyI6y8117T+JO33A2Qi9KuZemART2CI+0hXDikCO48lJ4/OEz7qtypeys6kDnPCF
FIxjt9bUv8fZf8dEpzawwMgvoyYkeNm2ZkqRgUaFHRxOSMAFXjib5oNv9s3ZOXCdp50ZOP6GfQEP
gRRO4gIINOxLM+VlQoJBKzr6hfJpRuHrXBMShaAShbWBsaSS07gjvFVtMHupp27AbrXMnwHkGSZ5
CvOaa8RC/Njy5FStzh5GMvKDYPlUOPZdB3Y6Y7FYdSMCel3V7Evw0VsYn4SnGpIb/pNA1GPLVx8V
PFta9dYZM1p2uZUzfmNOR+rVh3YGoKTrlXxTfSR8A4524LxG/hDdE9X8CWgZOUCyJFTkAmFgUQoc
r9lXS+IfRqti8y69cIm6z9ze8QRgxi5Td+vbhMVc52+vg+I45DXK6ap9+/jm0xkHg5P1MOdke89Z
VG1zKL8cz7z0FBYwggdYAqX2diNBhg1Dz2UM7m1qyojNJE96CUDDODmdOA4JH7OwJdldm4ma+856
lhyK1LUPcQM/LfOJaRXyq1yfCJHk49dkwZbaaJsBIr46cUaerk/AyU3IUhK0jDd4H4rnzFbjmYyT
8ayH4a9wy2fR8zZPEzV+jov7pO+GUHfiNe5SuMQZ5tMItWOkBHZTzjXxidT4nhvegiYj9FYSMM3m
HucRieqit0vKuodDPIibXuspRaZo9sBrSZN6OE9T88AkmdnrkMuJUIK87WVPI2eLODrOw0HW9Kpw
+7HC3Hmh3KLhJ20pa2rXbEhFdDYlqJFnWu1gSciQyhNOSf4fZz8RY/tnOOIjv9R1FLDAGb4j0d05
hBiIVMhveoiLC3P+D5AE2lZpOwR/gIkx7RcqLM3Sp/EyfnSFl9/zOL0vfCAkxsKxRCiba9EKduei
8p301npy97RsIFY1E7e3mKstAnlCBN6oD/mo/3D7YpOgpAPPgm4kow2QMKADGl1GsL6Vzz3IFrbl
VKnUhX4Vvi/u6gUyO4baa2QqEFbirU4Cvcsj+WeR/HBu7gXnEa2G5DV6uTqCTalhmPzw2hKxTaZ4
X7LSOhaD+Z2o8lEXUModLJH02Qx7gP2HNpfd10SDFE+ooX9hu/XS4EfAAcxpQGZl/dzyGgMibHfD
7DzbCaZ2WEAxn51ynQ5wz6VN9zCm57lJuq2KpmHn8ey4VgZGYr3UyKMmUQFAr2mo+YbvqKHYjJHO
70DuSF6LkfoVy57vuvUX3abR3g+iP+QoWCRwB7JblE1Jba4rzN95MV8KFVtbZ2DccihuqJhA6sm1
SR35R2k15tUu3nvxaM0B1tim42pnqjgsBuHtu65DOp8FdSJxQUfa8CsFIYg1nXmSimzaOTS3yx5T
JaIWM2VO46mV8eiAZT5i9HaPjucHWy+JfjeEKzeudigcRn/cFr7ztDSa1AekqI3pkTVG6gtIQNGK
IgL5NbSOIggycqXru5Alzc+YLx+9NDMgeMbfZopc1CQXCJjWoS4xIPf+vlFmvpZJQ7OkXm9TtdVw
52Tm++DN/i0zaYAzquFdOTLdG1ir6f4cuq488DZYdMFpoA4703mygaLLXJqUA3d8oT12nRPfZxsy
We/F6f1Ib81NOQpfeMtGVY6kJlablsx4zPuTjw12oLc+r79rPvl3PRGIe1TvT4sNSaOxrzcjrM46
YefmjVwao2QoPmAJ34/LCnd1UDrHGApiWqALcy+45pw1sSkZ6IncGKkwT1FDiD2ry/fepKNz5qzb
JXRrAPu6Voss6MmE8txU03nguWTM8ALbSO9dYrJHj30juIXm4pkOY3u+wnHnP5ZvZGcH896xlQk+
KVmc2tjfNHXCJtb3TkoJjeo4c2nmLr7h7qoZwaz8oQryv1UyhHS566fez9/jnDh/1vlsG2erP+KQ
MMeoPHg65w6ukfeCLqGIfF2fk9Qbd9JjP25hU9DrgN7RGbDN0jw5TXDdQ88kwLh0S/fOBoFPp/xU
adIdF4vqoqTjkqvKnnojj1i2MUNU4Oo7Nz30YzdjPWVyblQdxBUc+4w61hrt9FazmPkiPEGDJ2m9
KOB1wcEbGqyCVnfknnQ72oXpfrfdlNwPsF8T/852vYCiZue90pRc5xKh1cHwEk5ypWp0c7kdwcuQ
eWbmtSV+GeIjFK2gwqd3STs45yw9rTfYs4Yvvh3gxe5EaVXHuHefzcRYRVIOio5+zKnp+Wz6ZbMz
IzYXpfdrcaxpbxfoJ3AJk31TPw5enj3/84tq52BjsRd24s4OlySjPbe37/JRXuiGo4djKf4M2DBP
La/zJhmn/skqHDo7zBFvZS4OlT3mrCO7a54DXM8SKhVsNrYs2sRejCBKNWteiB8dkJKISszE3Fql
g2XTa+kCM9vh2nZB6Axtfl97ySlZ+M1tZo+H0vHyU2+ziQt+NcKL9kDbGhaWSfn0zy+GyZ4OjvuS
mBfid2hUabRzRAWpUxCDqTBNmwZoskjDui5SUHzuGCHzlsNjrQJKaDqn2aWJEoeE/FCh8QURingI
BgMMlyzpnROx3laxLsgDls0tLk1GzqF8it3xBcY1R2kaG9CWVf5sDya1U8yOMp+om5BvYqGfbVzV
NGnmwZVELKX1FU4TTh3wt/oV4wwVS9BvyWpd4KM2oT/os5fDzMB0cXXLrjrU9DFDIWK9DLxplzWL
ubGq3jksjUI4R3A0ZToezZHVrt37JUO0xsxjDOCzZfxkjFm+9bFhHCzc5psovQPEn6IQkfU30u4M
mdxBfIFh49u8V1oxP+Ulrvt5npAEBJAB3LvfkF3oj0yM5olGioOTafeaLUpuc78bDnxwlhvbDG/b
SY/hm4I2YcMnnrDELCwdttrkj/anPSHCGdJMJtee+q+GH+hO68W+TwrrNhCAfvCM+jLNMSSoVNh7
R/a3aMEjW08z00Iu59ukRlq7m/QYeOPjJCb3ocVMuzTmEC6xSPnRQb7agPKcFgrymE0IBEVKgzhI
QY79EnlgcqcwdqkoeDK0Th4nVH1sn/vOI4RcOS6Gc4lJdZhRnZq4fU78Wr2q9rEdFDUSE6b0WnxO
QIQ3tFC5GFNdefKolDJz1upDxUZ9ruKDaTmkeHOXBF4WE5CGjmh3DPtzBpqla8/Uceb3PNk2DX0Z
21q7A9gE861x2aLURrHgt+UjH3P3DUlJY2xWrKto1MIRgIlK1x34hrG/N1hqhh3TyqZkhh+K4IKa
A3pKH/zVkDArGtzrZrgT+GcRsBhWKlu2B64VOItG8dFCxa6TmSRPJnyY351PyjAFaMFcbWatCkG+
jldWkoTh2JN3c/ZeoumG+UJvn2kXoW/30abyjBdtYvnnAUZZ7px99K4We+pVF9ZfW9C8HDUFc62r
5TMV7lhonK/OG98aL/Z3iWCZY3kT1VMWOdoc3ajuuAoktve3TNvPlLOVfBymYiYqSEuGd4qy2gtj
IN2LtdQk4quLJKG4r4khbARoFFwQyWGojJvwGjRjy+dbGpFsXmgCI8RwKluM/vQF2+VIGVDF50Mx
9dSOL+9Ljx7J3JS7cmEH4heJsRcZRj0rgwLJqAe8mPjV2V9+pG91p7ShHzIYCSATShByRPrwrQDx
CCGB299GFp7YOxn39QUwXi5welq9euwyWCD5VH+I2QkOsbGPqS0B4BK35GSJcRsm0T0AFpsZWunO
aAK24Qr+8RRNekcR1WVyieJ1gi+63k4lJLSkKa6izt+iyKeeK0ro25K71i7VceEd43oL9xKv4z1A
5oL+lW2jcPOM9E/CzuVDYjcpOSSoTXlFqLpNHqvM4Q1bsndBmy8Iua/UtZDunH0BlYyRPvoqgplg
FeaKI45VpnfVWkcTbABX+Fd3midYH8N9U4nQhyy+1a6HZmKKN/YQu7wEwcEg8WIDaImXPvRwOj3S
lseFCno29IKahUVmke1XFeswF6tjcUpSGSNnIb5T6xewXqPuxOHl4+6ojTb+xDMGN6Ochz1WeD6x
6x8H+uekzA6OFF+6gD8wI981LNS+1kov2wm7wtaDqLRp2piUTo5OFzEL7apypBmOUyRIBnx7YI3G
cex2vYsE2GvATYJ2p7gjB5pyACE6YeFR2T5LaTcEQkT6EN9q7Cn+5Q78B0WTov3WqTVSUPOETXge
cW/5X+ydR2/kSnuF/4rhPT+QxVgGvOncUiun0WwIReZUzPz1fqrHsG+wv4H33gxwr6RWi13xfc95
DvYLKYr7AorB4LjNzrb8Dp0lPqlBCOZx6u2wCyNTC+MTWHg438M950DsbXY64ZqIuKqnHSj1wX0j
cTVrjmBDrvkGrmKuNR2DRFLC6X4UYRdvqiCH2aDeIzD3lFWTC9X5z0AzFgiD2muU8Q8ghzfO4Vxh
2vyYiXYnR+czaWV1sJKQKVtY6yCa1q5HJvKo9051hBtNwEAwRMjsU2sv4s0kjSfqCm9+0gwEantf
kwPlAOx0HiMaczg+dWmZ7iOPDx8pxn6yJP6tGunAAF4LaOmBSQWitq2pvuPLqew5fZT+vOcIdUns
8WOZ886mqXur7OCxSrVztdUIgKGnn4+Sk6VxRL6KVleBViZ3CTM7H+UADg8Av4NZNbpT/aAuc8Ex
uiBHZiNDODNW5Vggmp4zh9qChNIsZ8IS3Yz503CZZ0LfzOTrPUyCRroBiAQuMuUveUE46c+lbqCI
1BTzkxHdb4ED4hDWS7m2JKTFtivdNWN3G0zOANNZkPboJMSOhqi8XuMm+nHOiOsrF5FUWlIuwmPt
pOwrRQFzd3K7V6fIsX+E6aYGfEA/dqg3rsMMdBZ/7cgx2jZRzrC2WupYoQc2IPbcjcNZcD2TNrBF
J0PKH639bbWIB5kMR7sU1SHIICkMZUZCUEDQAU6xQ9QHgKeUJO+vb3Zm4Sugts5tpEAUIOYeGyzl
sZXgtkqE95RMw4qi1mboAWBipgu34bLs3BYqZcH2RMWfSl1elDhXku3kZ1hfQGLjn36MO/dHZ9YX
fTeITWeHpOBV5TuBIZ5kZhKdhL7qsSVX2YzxL7Uji6OqfE7WOYs1mYS63g9MxgvyZ1L/wg29SLRj
hA1ZebEnwPhnVcDx8MwSvQqhevRe4GBQLSQwFzzGEg8HrHqUQ3U7aMGmKR/Cka50D30O6YWOhApo
DCwdLjA7b3Bf2+qShOQ9RjREJA4UiZpqzo0pecl+/Ggjjp90ikLkFwYbRNLcOr58qhec/DmsHM41
lKuqimTbp7ZGu6lipAYkqpNvEvQ038AHXi7M1FXNRS4XkjN81Bxy+x728HWdgNQvXZy/VoTCagKQ
6kiQdompeKUpsbZNalKLrGK06p257yLk57g7KVdgvyeR1R1ERCCZDngWRbRfmM+zT+owBdwNIl2I
npML3Wdssi0i83tJgutW1sZAC7BGfeITDu7FHN/J4tp1U93fleWyLTrIDOwkuEjdml4Vs5VKy7c3
R9+U5DkZoG5HeQhAcyQ2vdYcWO/CgT8UVxDsaB3BAbSM/SwwfkaWTfRt95nh/MNxTwpy7yKwISG4
Kscbh9Y9OJT86BQpIZAdGmqCb82171dXaiKSrnzD8z6uFW55uCf5RTEmSP90KHpDX5B0hqTajWn8
6iXWR+2l41aOzbwRaK+okHVkpYxH0sJbCIpWTV+eu2KhnqYh3CjbfhZK57F547Wc/fnA2W7TW8rf
4wNbJ3lF9LaXEalFXi1U/It5wt0AGHElfPr0IZ2oPnfQoUnuyuDKaOdz9Zt7zBkJ2bhN/tlNGZEi
KWZZ6w7/NjbqeFj26JXXTj+NF5Hmz6UWV3yatBRYJRjQor+AFNKtgtDZp6P7oBo4s+B11rMic72w
6p9UlfGIVdYRoBtYGA7eHGDgryhLx3UNO7N07s25oEedxGihYu8CjeF9aBZPLqd/a05uDA7tSfZW
G9lLH9NmxVf7QOmF3JImDVbDoHfHObjE+tKu/WVAULh4LMLBS59b94ssH8wCJoCtJAe/+RYJGWna
zFzDFSg9EBDhlEccnT3NYzbtMk6dbyN6jdgZb8uelTyp2LRGRSOi9LxNeR0JcVtaJLiGHYrTgeQG
kLZTjxfEYG5K4zKilBLYWoHulvuZhUAUxSeW7cM00Cznbm3EIl+3AAS61npDM4YTAJKPl794NcxR
HK9thfRkMu84Eu9LZUegNdRRBst1EMeQbczlKkw4BbVAOQKk+AP9+8Am7YYqrjvEFy47gO002zng
DNZ3WHl91ae7rm++s0V8zYAGaspKtHUiDBSz/GKiAbs2WAWW5GGpugOlkW6N9xgJpftOLt/HPC13
nKOe46g+cZMiFymCN8tEDwhWjKvkO3fdY+BRP2Lp6BEVNVDZvDi8i/z+WQGTKq+6un0y4/wO8jEp
Qifq9vfCc9/laGlMEim1RvOYKAouNBa8KPv0/YnDnKblxMVVFapxVZvec+IV+w6qSEjEn+XSAlmM
CwTeNxX9psmQwPH6mpJWKDcmScXCOyU5RknDnbief3EpzjapMR84gON/HhTNOw/iDKfudfYZD+4d
ZUdGCWuul1ITieJoE4viiGo3ojSNpdbsSamSmbSu3dj7gZCUxo8kSrhBvecmyaESBvlHcOMoEN4i
fbC2/jx/0Sx7TIAanRrc+34OHYbi2oM7NkBCDbh9zfA1ZNwXlDU9e8Z8DK3m1mbD3QUoFbLZ20TS
GXZOKC6bYdrIoH0eSkqZAw3NXciLjFWmTqU3b6ucWZyLZAeN7TgV9kuVOleuHd1TutFqUnGRZps6
H29tCcsndamOgzNcUQUp2c23LUWKRTXbcY7ZpxNybcspvwxQi0lF6Z7mWk1xEi7Gghtlk0z85S0d
3NBfCGYofX9dAET3CgjT7jhXl/NkhceA/TRIBQbs3twnmpRdjdj+x2SbJUayHoXlb9wwDzYO+rBb
q4A2NzfHsnATXP3C3JXkPRDxU3FZs4Cmgrdch30hNsaCmtTpqTPT30q9rL7wXH8/GbeLactH2nw5
smT1GZL2SZhhfGs2qbwIM6VuarMYuehxrepirPTkXZk59Q93BNXYwQNt6qpdsZj1EG+G/LId0QOS
WtxOfccZ0LR2ZmwpVg7nvo+dn4nyL0vXf+CQ0R0GaPdB9gix+HoguutQWj9GCpgbBaSW4BpsyNlA
8qobWOZTWiHtEP2GfA/4Lxmbk2+UV6hHbxhIuzjn6ljD9Zz6hbJo95qFpI/zWntYt1cmFVKvAWNl
pICrHK+5cnQwYSFGc/PaEr880ppRppcDEaA60/X2Ka7wq5DZANImUTRN6qvZcopNpNoXPGIjlQK7
wOXMP/icoDynGbH1HbeZNOWYRcQwKVUzJ5gX124PwuL8IqeLOiXteKr4mpE/Bgt5vCbOIX9or1Q1
v2SZneFVQ7pKg40ukSbuDQlKZPtkzam6cUqufeEQRJQhlq0CXoiY17xKm/GnKjExGy5dsTg+ZMlI
SqYgScHLCuS3/SfgzL2n9kPKHlRgUF8llJkh9oTroOovuewiqC/dz4oOvo4TJkflc0y0ujqjuyAg
yDRCXBhDovZeFAGhJwJUyPHTdnJq0dxrWIw/K+G/1mOxk8lyzbl9R8GCTjHdcMvK7yVNBJW6b3TG
N5xHDgZBUoGyHnLcHuuoBcPIRfsiH+Up0Wy0uSeLqwG7aY26a7ccoPq3zN+GYYnoOuTiBy0Raaqk
vVVgtpPo2PY1EUnlSMZaro10Ar4oxSeO3MlS7SB0vjlzfj+kPii4is/IiMATBhDVwvyqiknwVNEO
ggHxjBP2fj+HqxpqLadLwVUgdyQMeU/ZDDdC+Ir/6hp94kmToQPApMz4KO3vg64+BRU95qiOXkKv
+WEEyTPX3pq00QDKhb20j92CGT0eHkfTOSgqKysJCnJNH5b12uNEOqrsYKryVDrGiJCIvkrjcuhR
FxmpaZxI3ScfpPFovQ/o1geUK2CeP0zT/wkZABlebhy4Pe7tnBqpmQkDMmRNKqi4VjlcsAQmOu5+
Eu7CjKuxsKmo0kFwm9m5Ac/7YRhxC5bkZWmQfjTmcg/0wKbuuQpN0W8jwXMHVXLKMqrgKN5ZACNE
QijXkFLgSUhSFIqtvEpEG1FVyYHbCIrJQELWfaF+dEM5bmryiYmsY7rFjrtWimtI1uGXGDzdcZnI
hbPHd8bPQYj+qR/kSz8ExEV7xq5fhvCCxDhFH1R4ZEQB1dwZBW4EN5jRFvjzlelbm1aqU6S42A9Z
iRYaPmVcoEVwrPouQdqcFzPlmaAYgFT2z1586dTzKY68S0fBYFSM82qx6GMBHfJRmoI3oD1El56N
fz5qR71IH0hd/NHVzZULsh3LH62RuvpM7W7bd96NHuphnzprHCg59xnrhe0xlMZbMCBeRxW/6qW8
TZLkFlb5G0eaqxCI5cq0kpuEN9ulYApL1f1I5ciPjIDmy1PD5oI01Eg2giWCsARkfrTxy7B0V+Su
vtNiuTStYKT/lL03l/ZNBAIkWg7cOD8mb3xFcxz3KNPB50cboM9XmbICbi4sp6Smg9ZpaP0qWlTN
a0mbN5Nor+Fs4AqpduglboNWPMTp9KSQ11F1uIaUTYDFPN74aFei6XLEJsOgoHIZ1VT4NrXLim8b
qblziuXZHblvR9PDktgAEwU+jRxN9iZyiMlBsls5LRejeQpXKujufUlIWaFySYg8zPy6H7g+mWjU
ybopYvbSNrp2TDL3DCUOHr4KTjKfkZhLjgYcEQuDmNwiunP96HqiJGZ4w9NQo1rD4v7U1eqibKc3
7fesMuxb9QRFzc7f7RyerFRRiA4pbzgeQwRXbAnJgvHClPnW4wK46bxgHeIkbAvtEZ5QqqRf3qI9
fAgkEJPsC9xObVbDu8A5vfVwzqUYSrB2wkQj9X4MvAMj5AiKYhPUYbcFRIvFk4MCJ2v0VXcOdj1D
yGjl+UiWXCSXiTZ+jTLgd79YbsVRMJ1ew1JtQ87JHocyzvQrv1XLgezrQ1E2D2VZk7OLESsCwwGD
NX4j6+YAJ4oKanbhTt1L79FHViBchprIseGiVog1uUxPI9+WbVN0wsQukAJCGPtbaPuvIVWxjTDt
V9yhh8nt64NhDicI7G9WPPz0Yjw8tOzeFhldyRIrrxC0LgOTmL2kHbB7J4+FrYpT4NBkD4Nx76vy
OVw4xQXfnjSoHQNDdvSxPTbtm66fT3ZvYn1ASTir53TS94/oufMgr4zzOrLNcdNPSHdCGV+XPMVi
pIHhDg/TlJ0oyB/tePg2h2QhP2iN7BYPPgxof0qv3RwrGOjjS2gRCMBxh5OuBksmOYDzXFFtvBK5
9cB57Esa1SOUm0s3pSADu+ugiTXn9xqTQkJH56uJsgejcxBZiWfXHF7HwSeBum72vtlFBzO+Upm5
xsdEg1gNN41toXjlYkeMR7kxXPfBp1BMk8taO5Z1eXaOJlHzHRsFWKgpuadM8c1a7UFL2tKg+cAr
klEf69OtIYDhLZyqEwFJrNdDm/PVZ8TMIDfBBHuN53xJkSb5A5pvq8MQPNMpKjDE6GJ9Fdrv1gTw
f4wpb8fI4NexGqddqN6xx54Mn8jvzhZkHZCwY0qYMZ6xDgDNm3IUp85F3tHK5VBG2CwLCq+rkb5W
Ru7iYKYevx2djszlT5PmWmv+HBbGv+1kFzYIyqTt36Ms/3aEfRQ9Mmcc2+uw2hTTtF0IbBOJ94pf
Jd60nnHPJL5yWaoushzSfOCGuqQ6sqHQfOkER7q5fXUUqqW2HDDL69Bm9olOcbNPkmWN74rLN8YJ
T9Uxh5X5hRGvVlY//zB8dRAq+yLp8W2IBKqtFvV+xHo07Nqitik8DLTKxHzhJv2KZtOBeMZHJwLB
V36GYwKr+iXtboaczzMY63eWqCeUri8Btbw+HB6iYvyuSo6R2L05PiChjSI/34MQNy57ld8uQfMq
JeFtdVgcLad5jRPEFmNNw7vsvBkbcqqvGt7an/23eHoJl+yLblNy2ZGmulARtJvl0vaLib+vNDcO
esVtBwuusd98brVuPj5acXpbESK0brZhc2KrkjtDNMcZTatf5cO2Uty92RAQEEUWTzinule1ZHkj
cpsWFzGD1zwrPWY8gdA3TVBdh/Jgz+MxG7fRBNPQai6yKr7yi+RotiAeCLg9mP3PZZpPAMwuQujE
jM5sO47Zp9H6u8qJtkLbmHtZIJCh40AKZ0amTOprxO0EyMYvNgEGznU6eDaFRupFlY5SlRzG1kT8
fg9LW22qaQL0qf2n6YTJz7E6MkARIluLANBH4salMAs01CGHa2yufYqAKABwe4S8kK6u/CoJjm4G
1TMFjMDOB8O3m621eQ5XGt099GbbAT3W0u+N00/cVdFpJFqj95MbzeMmzfRrSHET+SQ+UKXD4Ujv
ad23M4mpmfNMO5I6f8SJGqz9RzcyvhVe4a4VFHqKCfOyPea08hG8gfsYtpFDmTqzJd1WxFBrKus4
pMKZtmin4CighQ041jqWCjdFgyqVKJavlJy8lZXG4DwFvtY0h+mlWp+q24BQj6jbUYPoGij8K2NE
naoC9VF40Z1gemJwibML6k47YY+7mvYoZzN2mdS5MLANrRqs4tj27VuVH5yGNTIcvpPMfTFCm07P
t5u6EOefa8zA6yK3qPTIngEAgJMDFuiQEQW053drovsIfHa7NZggg6J58MOzaeKHFDPR5P2Miuyt
8QT6NBBns/vqhQuVQzNVLNq8Sj9zKckfard5bmCvb0VTPrVVhGrCD9Bzg3fjlk+QpALAMFB6t3HY
KA81WrGwOldvvSYf2WxUMWM5jMU98D2CQIHLwpu4J7p+2BqsW2MV1qtWF1jGODh4JOBGrM1wa02x
HekcgCu56vUSWJQpJ1fH/vBEnm0ofH1WRXrgkJntR0oFMOOoiObYFHZ2PfsrQYuWv/BViYh285zJ
fZXOTx0FzWNrG9fTEtzUXfvRyOARUNN4mfk9vKsKH8GwoBjse/eFnq/gKr08xbjW7pE49OWPICyi
H3kocGIs8R66yZYis0UpcdX4VvNE4C4SlsrF/u4bDT4OiNMDQNMd9yW8bpy0VFhwg+oyE47YWO9V
DB80RNEXFL67Y58GAKfIoKtp5QV9am3Hhc5iQv5QodF6Ft20yRjKrek1L45fUlmd4w9Ef9uga17O
pKD/T6v/DVLJhS/0v4fVr9/qr395/lKfX3/kKemf+YVTMgSx9CANKHpIGEieL/nSf/KUhPsPBDAB
X/IgLQn4aP/NU/L/IUzPkiZHWeEKaf8XTsly/hEgiKdpxhE7sC3z/xReT1XjLzQlE5ySbWKQMx3L
8axAf/0PYe3cabs6tTh4B5JiOnbRGs3EbuzbYN1u47g+9B6mzlz0PwI3+q5zFDSyp7o1UTYYNRbb
MO5EqICXDuawLj2QwHPjH7uOddWNoc4G9k/fpk8hSM+9qOD9j1l910/ZsyOHdNWZnHyXoLQpnnrX
ZotO1ifczi+PQYHz3U5IcgYNy5nCzcijO4HXe2u6btkZM3okqOifY3U5wh0MYEiurQY1RkhBhOO6
ddkp+eiGzkCHqgRBB1dBIZ/bBdVtYvivCQBzaZsdfG9yrDgbH6yZ7ch3vIvRKXGtDKBxmhCwf+tQ
l4l0Zxbh7uLQiQYfQlEC31GlIxwygiXXdhk82jm1P9pKCLDotCTv1UjgTrCIVTDb2ETxThvTwej5
udojDjk2bwrHe6zN4DgZwWM8e1pKDkgpkLtKn3qymX+I6aZl8WbW+b6kS7ayuuARcM7bMPOdcrhN
JfeNVpu95Exs4QgksLfid5/HiXB6wMaP14jBhMFLIVJnu18WzXtzh6cc42rn+Vuhzze14nWSMKLH
TvpM6PB4e3SGo0IEa3EXoEoFZaIjELDvfurfcP7F+lt4z/Cghiek59ty0u+GB3/+tRahKWXtP08K
H8qcv4MmeLcF54mqBq6ofytlZzBx+t01jXt9/q3X1ScIp4Olv28i4XiXdLyXaOYh97S1hU8oPUdN
DitT9E5W71G/Gf3qEBb5/PSjHmDSaqPlFf3DJ9/yH90ke6/r9lK14Un6UNV7HeZQrFM3AZHuXDv6
ymdx2VwmJwa8/JwL2LltADMqjJ7iVm6hrL3nk05KrzIu9YQPxyaffQVJFkt78k7NmjdJiDOuSGT3
tfNcSLnXT8IOJFnunGiVrXZjiR6HiZ+Qq8XHrSyxw411IPL6EoHG67wEj6PVt79weB/Tv0Vf1e0v
ONq/lH1xW6Hsb//9Xy33b9M8CAAkBRZcI1tPc+vP09zNp4hYR/s7AsvfuGz/IQ/QFAQ0DXyC7gdN
SuCeDA5HjxnRZ0iqZ45Dwx3qOWa6noLkZC89yeVTFxBKWfACHldoaLCHjqcf5P61N6llZ3a8wlxR
AtRTCMnMxq0L7AaM5fP/qHhsEMxepYG2ilF6fitJyJf1HLISeZd74915OMLCb1cyDZ4qyjqYpFP6
GXy8OGzWVTEdDYdCZ8ZHeF5FHEqDWFgOamL0nf886V/HNbMtmvwX2i+rX1Ol7fD16c8lz+zVKPyj
DNtbmN+0j/QwjJP3ZQq3i5e9Z2H9c3gviPt23UNAtV6/wWp0rwO8pMh+LmeHh2B4FMX1ODwPY/3K
tX6naUQkd2IfTIk+T/8PPSPPPwCKK13NycxyqWfL+e8aQueahIRH52YO4l9TI0uYwTlQJs/lZsCn
BGTy2Mzol1W26QxeQ08Z/ZbOw73R8Ad+Bfet3eLbR7QI6Xx0R2aRfpV8Sd71i9Cce0PpwjrhfhnZ
Tn8APaUurFHke/DJjHa45ejCdNfvLRith8QNb4z0p9NodoH+FPUgpfHxfv5+YtJ+rd1SqzYIWoZB
4pxiPwRkkdzSD9hS3IZIBYzsD/vs/zCmXWiDf+IAmgFjOpDSc3zhcAP4y5COGltg7aq/Ia0owA/Z
IRp9n9IMj1q/u+XDo+uPPTulQeu+eTa7jV5qF/3utZgVpebG6/FHzwl7kFH7j9R43kuW14UN7Lxk
m4ygQczdr2XtGHvG28SAibIIRjBCtZ4Hdh6juc3DcpRz2c7VfYSkM9HjtKGNw2EYA8CEKNH2b5gf
PZrf8GQU+PvskO+pi/sZTkiRkiecNDS2JaiWEsW+ia4GtBtL0Pk5h3rb0IPrnz9FCz7kX5+itHzk
Ezbrg00F688LQ1dFZoX17hsgNPMzpkgLRnkPNQZjgy/YclPwtkQYcTeJACLwv8//OHgxDJe6Yaef
9zyy4/3mjelf/EfMowlM0hMo83zL8yxIHX95Y0s0tlbvf6lOXlONu170XMvT8HEagvOoj8g4oZPA
OjNDfUYjy0Z1fm96mHfQxALdgi3tQ82U/s2bk39/bJKzVyADO7B98FJ6cP7h2GRErj0Wdf2lK15R
Ol6YKYu22bDVekH6DoeJPZeQmIQAvxxM/yqEIHVeMpuppcLfLmufneW8Qp5HZtik70Jv9X3CbLdq
ymONumNFgN/i2MfSZURg0bjuc37cLbODra3bHmOi4/Z8PrmUTfHOxF0PChNKG9/KGvAU2Cd+XT4G
G8ze35Zq9tgz3oAGXeeJ2LkMx5qaxkp5rEaDwz9+eN8Ru7B2HM50YZ5i7HN3SoFZMNOAeGrjTU8u
VKU/beTEfo2I3XG8Y+LpqWBUF6bdHn+dAnHWkbqYXOpJp0xe0pu943mkFMZJ5bRGhkV/bnprCUT6
nsVzQEgiWyM+S7IAhnx/nlsts1KvynhRyxWfK+1JME76CY+avxDqdYdOQ7JZLUAX9WGgClni9cLo
zlOHc9AHLNe+2AGlvzJiR0ltqlzgwVZdPvB1vtHwcDcFRCTNzLfzsSs23I+CtPLza+FU3Ap6F0DU
D5aCUa9/prZy9sT6BVn4Y6LXRf2rozFkDeUM0YLh2JzX93z8IBIwXp0PPnJM3xMWxzzoUV9AStGH
CP3X6dU+1bMdWMc9aARE/cbz+W87n+3ilI9a/4LzGVCvSzXil+0AbkdG/b1Ru9wbWdQGhWcHzsa6
q/2r86/HVMgs7ggRyDrzsk4xnp0Pl6FRXuRV/VYj6UW0T4yroXf+wr6UkX1yaedsbcIzwwCLC8BV
CWZruq4jwMVt7xH4Ylh0KQbraFh9ABAmeR+gu9gLspSQsh2+yQXwRtECaOzareRUej71zNZ7RP4S
iiJ3O8fiNtenAX1+YksFZ420hJhWyI01l4nfzFkTcu2fVxRputLnMcsgEI5//vof5qwV+nMcL+1H
ENQwotFF5OW10TE5J5vxMmJ+llH50UsymgpbAttL8y3RpD/H2q4uA8d4KvQVKSGukSQidy2dZcRO
5e9ps+7OFwGljxbniG2kjFtWcmc1ZWOyz+g/ddJW25RVY2W64hTO6EBKqIXOTHXUj5ATDnAR3Pzb
NZPvzic2sTI7dDYSpCaed7TM6NqCglJ+YlScTt3XmWWhck1vb5vVyTDtJ7ATNzI06OJasYuyCtcl
63NTTIe+cPC1VYp3EnvYmCQ+ojRRB7NOvmdCS/oiGzZ42uEf0TAacIpFUdZdz5m5m3I6OMBfxpVd
9+pg5YBOSpF++wj7Yc8+YcZC5VBVHzAyOZXE2fcYgxgvxaVRLSdRuQdZpx8LJlOIPrzK3GbfXha6
qBMeRv81oA2OxhrHX6mMtW93cmtLeioqFc/kP4AkpKFiN+PemYb7woroZGT1vmsbRO21eRuOaEIs
8GL4A9H0zd1wRc7o7jcDR9/D/zJwLEEshOm5ZuBatv2XrQjpel0NZo9wezn5CZo6R//VKmhI3pFT
/epmjTy5c3oVoI5Zm018PwVcoimXJ1VgsVkNdHcG89VIxAOYEZ8liSbZPFF+ZIM5Ota+UB+hzyLd
lpPcstoCKAWP63LZhj6zrFSC2LQJqUN5Q4CTwKLn1gwXTVl9+YW4LRyLHsVwWhxvCzuN4mXfo3kc
5eXUxE+tJ14il0nKpxxo0NEr3qEa8wCteNLeqwykONqYuwF1OdbXmqlQ9hV2QoO4dzO6Jmwi2Hh0
5yWSfTGHF7FFciieMVvbWCANGLF1pG9Yxu52+pYFhExOBvwtVtZuiQpt9axYUmKUUZ1fuW1PgEE2
wANEIeojPtuCLYarDoyYS17xRHTJiDiLqF09Xs7jAq4nps+5v0HlMwJdhaf/rUdH1+KtMO9bFZzj
PQz0+/xITl5JZFTh7jyA8gPab7xms/llVgs2QqJEw0o91zI1SKcSK1sOJbc8vKztHFyxK6PHqOJv
bP7U/kC/T5w5CHmkqMvihs6fyNzcENfNDHhKmswwh97xrB9bnCWvtgvzoFRcGB1zurcSHntE2spq
EtHV9BUagb/O9cfQ+Wg5fjNO/3YmAQTkg+ymNOS6tudpcPYf1rdhyvImLJaPWF+Vy+C9tsm/GtAU
cuMPHs+bwfmqLkAP4+u0rhqMMSZ5Tawqow8t1TVuf/OWqFP9deYE5N6x0rmmbVJj+vNbgjiHnS2d
Pix91ydkgZsfH/9so9KPBJSE+lsfaV2OTEJQA9KHcH0fTahv/PN34vwPc1hyLRZQRR3YUoHeHP7w
cHjccraa7uN8FuIOvnjmY+jEcBWDKeFQ1L12XvWjMKvXajbBKGAdogtHF8JEUNIgGOef6bn1pw8c
vHvV0w+xwA/pJduQ/dpPCtJMu/spKSTOOVKusbT+GvnkIhM8gL7QibGQ6KMYVyviMwSlrUW/eg4/
1wsYQDZDprQU+W+oK8+rXarHiqtQKUb58tT+5hgb/H3EoE1jVTNdz/bIh/zLKVZ53pQ6k3wPE2c9
DNTP8xiEWUYVejuUc7K3iGqjJGBhcgTvQa6NzPYAHZ0t/Z+cqhCKFoInTrZBA+v8xJSH72lG9mcA
b8YFIzB4AhdfuUva77up5NocCy2rwa4dze1tlFVaJIclD0vpK3KM6xCUEQd6yGQVxAT93OYI4Bpq
++tRyuZQCocmKJpRKAy6LJOg1h3NjFeJxUWke0xWdX1ewPyGJJ6krh8UIJV1X0N1ILtOx+4+hzOI
UtPgp5qKiQ8segX5Os8ad+ensKZTo0WcRoCLIZOEoxyN3rp9IfOUxSHoTHiPhiKNaoY+0iDWoTKa
7AuvMLZYOVeQlR5HZ7o9T3EwZsn+/JlSvgE2yXowTY2LS4IIlyJC4qgXlFGPmn8+4C3/78cd7Fh8
sIJlwaLI/JfKbuK6bFNz8FaQBwkgiZVRLdGaeUoPXp82QMEX/GfyDd6DpVO/jyZ9zLF377oG+HgT
8nNjbaLKbXFzBJLMqsq6q8R8XyBygh6R4hEfWCYt/c/5BVgwqeYiirEnvY/og5NppC9ZHXv7FFnK
WB8qR95nC3kruEFP2cDnHyzNw+wlPsOrZ+Pr2dObDNfuHGfH0LQ/ug5gKRGLOYEq6Y2wtLihBm06
d5CJ+p59LB/dExHmWBmc4Bg7JSRz/Bag/DAmF/VOhXSwMj2VphzeTDlBaiPAfj9jeNBKqwLZYUlI
SvIYjJDVDWEyh9uENI7cv6Kzx/lWnroCQ2SWs2znNV4warxvsYe1yJxmAS8ArZV+HhPc+aUAqV/P
ye35G2XaWNd1Nr6J3BcwcUhrwtwHKqfBDdskHnw2p/g1juOIU3o1Xo72WxIE1QZPNnZ62D1kKjN6
GyLeMORBbR4r+M4Z/dp6sG8MB6tVJMDQnr9r0OdXwFYPaoYbT8uda1112fWc94CaBBxETrXZ6hsp
f+V5j+0N/fdEE3IW3OD1zM8PDuLczHHBAehxUYfiOVJXJhnE55+Y9IPLjfoUOeHrlCcMAefF9sp5
vxjDySNOb5X2RrRLLKj1bNRZA0bISMw7I50/kQMam/Pqdn4tvZkbKPE5TChkYNzRooZznhRVvW/j
/rYcAdmUGbAvfXpJEf3E6YfbK3edNoJjoMu4KGt1RT0eEWXKdFNcGEfb4azoQlRvlvhbV8Y5fbR3
52lghS3Z15P1iodlXKVgRdEo8rkGeAu2qejq32zM5+Lqn0oZ0nZN16JKQJ3KNnU35497T4yjFDKt
+Tb9KDp6CIvEh5Q7SbEuDXLdW0cuwAkcH6VU8iBC8zauZIpojvMhI+hdZOdGbCIwL/UA6BNqNuvz
VYNRuaRuemwE9o2ocF7OU7ohEWpdpwPLrMkHWwlxipf+dUTjEOFuAgTO1oZLbBW3WbYpcuxvbvix
NKU61I68KQ3dFNbrbogCm+YIetU49wkSZEXXB/rzFnf+6M5bGGkbF1U/fixLxtchHW/0Kq8HESFo
PFkpaX2QWrXKFob++VVo9cZ0hSPb+iC6jXtPzAkxn/GnmAY3FXyS+WV84SN7cyNr+TUEnch7B62h
9e6sVnCZAAl4MUIR7hMmyYe9VwOdc36wRF8BGTJ+3R7/v/v5m+6n5XDZ+d/bn6fk/UslnMV+pcwc
P+k96J/4z+an/w/bc2lhyv9g78x2I0eybPsv/c4EzTi/+jzKXXLJNbwQipDCOM/z1/eiKoGuqgvU
Rb83kJnIVIbkLjppduycvdeWOtPKnxP337NPIf4CS0SxKiy2KOpDitW/s2TcvyyL3YyWM/UBk1Pn
f7JkTAamNqNK3XbY1SRl3P8mS0aac5jNv9SnUOmJkaHTqNN+pQqaC6R/qgqTDLl/iP+jLWr5VHO2
4xySJscOnSKyNEhJgHNwg6c1rCDd/e1btoexi5tZSNESd16z7NsF9r7uA63ImV+IsGOyrCAwyXxN
YuvT0M2NG+BUCyOquo2KgWCleXGyKvVteOJTyJyujXJudjQdOFNBxA4lMk97fNeKEhRP5GwVBjL3
ilGRhxb45UdknFSIgrdWITAHPbzCLRhIi0Dc1Ibdh7IeGpYhksNw06hRvYahfoqc9LUN1caQ5dGR
iDctqzzUDAvQHJrZQnaF3EwousIRV0rnnGm/IoA1P1o7oHXVBC+ebHf+5D3mrfZNVtYvR4fVoKMt
caE1ozsCfMcogV9+MRFhx2FieIhK9yQibJO1hpMlHYNDKMe7FvTjKnCjZJadv/p50e8b8RskNoVx
OYdYVVuQWwSWv8hMvGiAJrbUN5SQhbWbhLzlBTlUGJDwBVUfFu3jeYr2ybF3aUwc16S/Vk3ODxe2
WHiegjnmBG9jwk5Y1CkwYnSK9Iq3uRjvyhuXhU7qXTtOpyBJvwwMSWDeSezpmvLYxNk2zcd+mdig
VIvYwZdvgKI3cJSX6c7Rsz1DwA/NAf+r5iCMciuSaVw6bX2p0Y424aXNpxs9E8JRUwIblNOu4Ogi
9GWMJkokcq4EVBxHqN/wQ2Qy26hhSFZ9431myvV3tYvsJh5vhsONFQ9tQRx0hblNIbhWw3QSmYts
yjKOQw/AuxwGfY3b6tpu67x4zmJ8mvOPioTxFnvRIUlOg6VFy0rWaLVi/AbeHDlCrvsy6+Bwedkz
nBOivmzuF/DieTx1BBbDlx0YkygFvNjCLKMjy12ZQvsYGrPalMZjWRdoq3xb23O4KUC6UQeD6GlI
rQc7SNQeRBdaFS0EaGHuaUnTkifJfDAItA1ow2Iw2UnEtgjiBuS+EfBxr5vYzJERxadoyplZm27M
mST7pje8TKVTYNJGOoeogelee3Fy7ToLy5lZ+AkS5fRBaPFeS/Vi1bgvdql9VA4mjsQNSKke++ez
T8oRfUf37CWEVlbiCEtAxwXnfNLyuASBcc/b5FsLMzJ1Bburm6FICOMvkiPwrrvmH2JpTmWi7j03
lz1OHpY4BeIEli01M4glFacfXUnuCY2yMkn32sAG7/vtWnphv4GDdDM9vqGfux0Rcv62j+l+K4Y/
hTWsLSN4Sfg1NyUCgWlOOYxQ9hecu+pN36uvdMrAjLS+vwiTZOVkTLbj6uI4yc6uMOjWQHkrJ4v3
jk5OTUvQssSakdYDhxlVwuDR2juAUXGg78u5PLnySEpEotY9bgyQb7UFS5uhRhrsHa160b3i0I/l
roT5trLIBlkS/HOLKpmtQeujtYd1EdNK8UoTpZUbWCu5RUxN6kX20kDMmjXwL46f34LYuLrC/d0m
Gp0cG1DOpJ7m/9nhN9nNM2iOgMexnwOA67cgVJc8wqCg+RBEMDEiY9Z6Mk26m1WD569E9aKMFBEF
tV4tcEX4nBQxUZ66mHZ2luZbXRi/ScCD71hYiL0jlK1NuU2DajPoA6G0fvHumXUOAoRJFuo+4P5Y
BhwIYQmUZsSVpACZE9Azc+UaPwenu51ox6oH2DZG7us00tV1++7D8V24IiOVLUO/CyogmEaauYXg
UZJIOZynbtrgCNM31TzFcECTW8xJkj49EUzzbsLjAcXQP7UtShxNum+aX53rHKi3dEjbrG8mFqtl
pWne0qNI9HX3NFbylOGsL+wJRoHfXod5JBw28nuozB3+ilOlAJkRrcs++u4m0WNMKsQC/lELRDJN
kaUMWgy+ojOfZertmKwPh9ofb82IcSnove2QNTBMaKxOzi4g5by2zFstXDRpvrEph/FTzxuCLi06
TmG54LR4QdX4gdf1mvrGmzNr7DuWNgsk5SL1h2pt+38q3zoULUnbo+VsnNHelPARsI6D7wSq+elb
5SXyebC72jA2LSIjUr4A7qu8ezDRUaMKLrY2E/PlwIQrL5+r5FFD4m8j6EZ8tfBS/3MEWyEHYjoE
4Y74pYgMqlG+h7n/3ozDqch0nhpmV9no7PTWppsgjGuWmWdoM+O66pD/gDH/yVYfMGiRd8UZAYJW
30UbkHzXTiFMgm/34VFab6o8f5ShZH/tbt0kz6FWEAhVO/s8zyW7mPK2mgNZJADoR0y7T0AznBlL
MX92uk+mssHNztp9XOFkHrIvBzUYzBLy0UX2LcpRLEg4es6NCQrTfEHJELpizP5wEO6uNZ37zRnI
+tXrzejmDzX3OXMW/JAkN0s+2vBjmqajHq04xcFlwhuygDyKN1GDXVI44DPDB9NU7i7qcBjI8dMj
kAXHzZky484o6zzZFX4Bl3D2obJusiFsRKiLQNuP9ec8pL2+bDJ9Ws37DV36ZV+7cDN1nVBPhkka
D51mnXKVXuyAMVAotZJ0d/EdTtM3KDtGgERrcttGKPkXstRvCEzYswRXWGDVrjLSX36EyUjIDm0B
bDKE4yP0+OLl49Vzmx3ED7oFCPRxofyBEU5Wu5ZhZg+npzbXa2Crr7ZHpK7SIdIZ2UTU69hhwbpP
xtChyk0uWVrdKos1XmQHkwYFHjzyALAk1VFEYoh7rzP4OhqnG63Vv6p8FQMtRBGKGN/GDfJzz7UT
J3qoYhhLWA8a/e5o3NZxjigkBlrkReCbLFpmmTbrpzi2pmb2QvedT8DNXkRfm6C3qVfIsHtkhbgM
ATLYoA6RixY2GU9EUsMztnB4pqe65tvcYU5CqjBtTREigjHJ/zFsLBQ1om8PX75yw41jybvrTsXC
4bhUGAyPbIwlsKbfTAUogGkOITQek1kHzRLB4b+KvJyW+FaeSlHbROr9SqAy93YWr4nm5bQlI7ZC
h0Gdq79ldrwLbEYRutseQyWeG+ztqW5cHZ73yhsvKgQErLlow+3hrneUEDLEyU1830pOvr4c9eHI
nfgbhEC26Otwbdj+67xvtCDRJ9xJgTnc50+orBoK2U7faeZAKkks3rI8BRjknTG1I/qJqmXlUiy0
Pcu4V6VPQW9pK3ts30pk18w9Ad0MJkNjkVHtJDcgFVRNGMOS3gErEO+G2JhoBJfk0vCEzh9J3mIN
JUlZUA8qFy6LPT8uOah1GdVfCdIuq8jQPLIa+mg0H7qAG0Dr5XefRSe/sI55wzzf+nZIv6bYs9Oj
RDyc2dkqNjadGZhLd0zpQozYUBw9eCGm5r0j7GNDpMOlKaxtqEfvCNtnU6u/sPemVNWLl6960uzy
MCEWqoqsLbHbq6ZKOXFX2Y6e3SEa4ED66imIoEMmfjUs4e4tak7WzmRGNJS0J0d3SCEjqYs7gAaS
B0zRaZheaYfCD6yF0RLI4zkzFZck2qSWxoljB30+i1iMovxVjfXHgIF1FzSMN8MIb7Wq6OQ7r5x4
SOiZzWaUVXriYAJkI6HNRZdRE1t9QroNp4AgmFNIMa7VOtlnpGXOqb+xwRwwjg4IHwziDRT325TY
G/B3IFGRWFm8s3JqYBqx9GPH/a0cjI1hcy3oe63m+qoeBusw4bWPMuzJaS2stWKGhF58GUX1jjQW
rLmd915o7CJNTDNzMpzDAB+ov8G6xRnFQim04CJMcdJIx6340Bt74FSRpV+lPBAyuut02DpSfjuy
Pdqo4lq82m2+j2lflBmC+5AKuafTtogF8YAiegrbFyf0XkqmX+ASmk2b0RFPgJFQFmJtoTjAsxVj
egtfZwCQ59x5urCASOONJKnXKbO2UcKhxa738fSbFLpzzZ5klNXBZhqY2V260Yb8ovdM13wQ1Ya9
w3/urlqnfOtJOk+baz6Bkw269BdK2xkeSDvXde5G4qSbyGQRSdAdMhErXuYXqsz2TUvrlyDGl8VA
PLCKl8aPf/2swTQSr3h9XloTjtUEjLIN073NLHNRyc5FlcJOgUCAI4p/j4Lpao/OaXrPh/QysSVH
bX9NUu+Mm/qNIAqK0ByFQJLnTzRgyUiaVbLatAd3DjSnXyWUEGkp1p5zaIoiOEiXbSLNzB1Hn2zV
ByFuSgIYF0ybkSxlI1hRnuGB5QvP1DZ+ZARqnT2guojBrK03gUQs8j+VFuxLi1Wz8ot2MTUVxQjN
uGi80hr7DeL8xVXVzRUzNGv4w1RrWg8CAlmUR5RSYbDqTHmbIJzjtf3VjOqr9EjLFNL9TpV+HiF4
QbvSd8Mwku5WKgh3CrlKBn0S+6CrdZytJjxeRSK3w2DPqqA3wqaedOA3WUyVhjmhiYabmm2ZsOnY
A6LJ3Vph2S9T3tly6vWzTl3DtGb6yCwi4jRHaeeiYBVpqHPzpnjpogDpc09qVpJFywxyB40ybneV
1cxc7WSFqODDOJpN/ZR4q+rTpcdoETkYW8NzFJub2ORsRleb/qEiYtuqcVUC2GbKe4sthjcMTa+6
1d4IH1pMLXkVhdWyj5lhvovEL9wa18Bjbew17lBOdBLPodop+1kP+IBao/8w4fsAY9K2TrcBQsW8
NcFp2BuVjyMIrzurJU6sFMJaOj0Q9ZWvoPj3S8EUc2sM5h0yQLkqEDCilSEwjmQkJIlmsM7L4SXh
oHZJ3GSXlUN5MGN7mzTYR6esJkGUjIPGHT45bPRriVZAWUxB5O+qtzed72pvrace+jC/SrePLrXD
9tGUaFEIf1D86T5CqvIzQBgQejE3cKOz7PaxHxZvgZnqrPDBF4OLZ8TN4zEMLBR0lr5u2t56bE37
nAVRt0O2ikR8LMj/VcmXh/xoMmqa8qPtHOympdg228glCMrHDQW7ctLCi+HPb9Utz5W+M7D+UhvP
TJve3kMa1Iov8AHdUhuLFz0u8pVhrcRgfhIXFh+ksFYqlezTKjvgv0yuYYw9X0vkHdkuEW4VGPuh
KvhYPKJQJth4Wg8z1Njw4sWiax0HniFc6iQ5mPb4gXW2/pgDJ4QzrrQ8g+0Bjn+lieYXs6X9AKDH
G/RbDNYfU9lQEybbKqxL+UHZ+R/h3doiuirbvxtKG1al7lyczn+i7nFiSyPN1NcXkz8Z1yEsHvuu
ugeu0sDeFpc6UpyXMY468KGgDdBg0qEn5D3VDlfmIiU1kY8lCbga/iNUCZrfHX1h5NtkdLONnweU
jn2GLqkkbFwSoXaUCfwyVz8RVPtEhOCflg2r0APIstVhmsp14BCXNmack3IXQIA742bUJ936Z0cU
L3EZvlRGtfJImnPnVAwtJ9uub2EnB/lbUuu3vkPiFnMca6ARwMNZ+Qh5aVuUn6oQqBN8+URwcYV1
1YpOFfFDViMe9bIgEN2GwwylDqbYdB0TmNpIW6xVBRp9YdaYmV1CqJh/Or81MQYrc2JRd2vrqxc7
XRv6LdWFnnm3tMMv0eTXDM+lskE2THPXHwveJsUsOYoGdADs523pXm13OE4JAxdtMtdjV/52oB+s
OAPP9msyUy1ZPwchgg1LTocCWQPNhLY9tB7bRZPV22ysN1CBndV8sjU8HNnmp8+wYA+v4dMlZgy7
UzNh7h+thlETZZjw/HNfCm3R0TkLjAookqndjYwEVU3RDvEJTAVcfJ96dnysCZvB8luEMFO+Qoi4
0nP3yYaySB1uPU0TWrS8tM6G6t86DsrFaH1nfQ1flzxvFF5b3ZW/5WhcZw6alqXjkjr9nnTyYLtG
yFD+VQo8woTDrCraNPNHqVvYDcso2zrAsXaV1xxwnRCYRNC1YyYv8yHTgCgJ2C3PNlCWol2rWRjK
k26Tu7jcaaoBkwmYU4/45lZxPhAsUEPepMuMuDy/OHb2Z4i6a+GU+x5r5YEZ6cTSA4u5neb+zaTf
lW4R/GqcBtjV69nku6wHonJa7NUARql/BBycwIeuzdiLPMxfVZ+9JphrmC1ruJ8tR7yGNSFQVcSJ
KBk2iQsUVRjeyyjwHfY5XkViUqJ1TAu4gp6BjOHa5d4xSUP85SkowE5eB6tA9GPku8GegJyYtIoi
UR1QQ7dbL8gecwWYEMjgsiTjeNMED/Ukkn1Nfw79uL2rGvsIBCtchVQAAfrOBV6cU8s5V01yCcg9
BfidFv7OaiCID5QTrQJCM2aaAwo2unfWOZLi6iXDm4eIdYNhcevHYIhwJj0goiVACGR9SacVf0jN
sy7yY5aJXwWBDUtLAc+hE+MvNVapdSg+HK25ybp+R11Ma8YkyqpHkbNt7VlV2gFhS/GbkABjmNvJ
Kc/z30LjlOOWeb+z5wznRA9W0dhedQ+xY99cmhxBsjndSz9BpRWpHXThVwPva9pxI8QjTy6IeGZq
/EKcVfa2F3y1gQNj5wiahu0vdYqt7jPOJf2m1vGQOKH/ztP2Yvvdpotpe/cbI/KdVTx3URq3oBYR
OBiDeTg2bZ1xegLbKLZ8DPh0170+r1nmVZQ1TPCc7mnuD5ssz2e86KPpMOp2zeEYJW0BiemBcSgn
yJLMy2xKQBDUGjRAKotzJWnnCY3lJ8qdCSwFahBEMPuofawJE699phMWhH8/kr/RPozh8BikzrFP
wEVim15IDbpXMHnv5tTR0kcxHMGaG7JyX1f5nadH24MIx9gql05VbztVPWrdvEzW+Wtjx8Rlssz7
HVV8wM1cJw4KhhLUFogbcHqKSDQI+2bZ3uJAT47WlBuIlatL5xDzgqqL1czTrg6BlxvVzCAoArpQ
OpakfA8geU9dNbveanruU5m+tfUEuCPOXsltukfkYW1j65emM0r1SwCCmrdOHCLsgrK66GxCi6kO
74GffqO9M3e6rB8IECXCtkjOPvIfBg8M7MMGp6aMG+hNcCyxpOBTmJGkTa2fXV0WTBMK+jVOe3bJ
i+AIQwRD0lEDUw41JuC2REdbIEYOD8hefmEUAuXbXkD7vCifpPPWtZ4aw+J2l4JdgzkXClp2UzNO
rHmKeuxx1m30CrBUAe7QM0EIk0AZHhGMbMPvvC5vWOaZXtRZumhjUGw2QzDnC6eAz3mt3ujT9NbJ
lBRSfgWPJKD2Y6TlGHb13gT+99Xl0YtV9NemFFeWDma8if6ko9KbTa70kQBQCS35IB73XLZWgaRn
2MmZTm4Qz4Kz409PINRINowoRItrmtlEjN40i97gtoPEDkbI+aIGGJ5PxqbI3YMctRyxbPMGYuus
dbSQS/ztOzFLnjM/OGNpes2piQ99xR+EJH1QkFw6ikg04hxoNZXuYW5/Ne0TlLdvo2U5AsmOJnBI
71nmj3u7xAtma4AY3OSRxtdHysKOAtp31z3dxratPqKZxN8nORm9Df9Pc4aTspKLIFKKntwc1U1e
Jzq9Vd9RGKR6r7h89rJvh68ItxmlS8NMSQtx37sNYRdAOIQ1XByrRE1ZkqWYRF9aNVIaZGhTYtKx
mmaOL2sJQEI0opscWeYOCE2ccd/wfpcNgU62CUEnIH1Fc6JyF9r2Ipisq1HzF9bzounPwsrI8CPP
wgzscy6KXUQ2wrof2oeha4Aj2MSJ9BQqMTKnKebhKtFnkogFu90ai1datvuQbiE+Z/UnZu+hw6z1
J8IxaSz5LVTwppf7RDTvbkTLcbLc4Gin/aXJKPwtUlXdAh30UpfDVMERAZ/IxIbaXsPbTBtqN45f
ZOd8BFaSrYPC2dl2LreiOXGQLkhjTQba/vl7W4w3LhsrPkLyjTW7Rb3200uBz3sRzQ4QMK/YN7MW
M4Xfs4lj2AJPYnf3VPr+tktlug39+qKrnan7Or2I/E8wnfWcUAGc0xq3WLFO6BJuYGNTq/vclC67
Ye0E5YlcUfvu9vBoGst8SyHbbSXsdk+T3bqstYs+Z0APwfSVDf7Gtox4S7JiukKS5OxtOH2kJSmK
Qk4phyCbSvLLtZRnywSfajKR2JoFPZmmovwDZwsyo23eCkYl3kxiInKFibnJvCvT9yABaGeSj0Gd
rTNyihK5afSScq35ldpWdkBsyWaS6wuLMY4IQN+04UbvpE+cZ/7e1dYhSdvyZYQb2GXFhhtgG/Ta
8ABunnfQjHe9ggHjaEh6mnFRt+NttNzvsK7Uti93CtT1PKcgCKBlY585R2HahZtofuSJ5WDsf4eG
BTl65LnWgDiOI5Q8USBw8tXn2FQ23DIytsfcShgvAtooXVqThanvu6x9Hmrvtwalf42M6taLhe24
0bpq810d5YjmKfZz6RMSqgzOTmHyR7fNbF043VsVMbstyuQjyoJngrbWSUETFvYKrQgofbOxwlfj
A2tGutIbliWDZ4mH+62zwSBQ/+lC/AJVTjKkMftdC7FNTI05kmOQNGjUpDbts7iFYjSKt242OVoB
K1lxgCak72BxgvtblLW7Z3lPMEn0dAMrYiST9slI8ROgLFjnNljcyGOE6XjBNgz6AlVX85IazRud
713V80NTSkuQNxmdJJg5vn02XHSRelHslBpvBAd9xin3XV0gq6xTOo7cN1FsHT2rgfsgOXnIyPmq
Qm+Zmu43T8iETXmaj93inHXmbZhJ3XZdoM0hMxTpBs1LBUz2KctLMqZcRAnKldu44nOOWFOUwgUC
jmhy4kvTU8CPxnMblh+dQRSzftNy7bfRUhZTBy1jkyUMHJmbTQJlHT9h8OrfdcxjjnZoyWdsL2sE
mB2dhvU6SOxvI2NbruZOn1D1sXQ44hgQYIbgUhk2pVc9PKQZKltkGm9Cy5KVb+FxyrP1CGTjgfts
dJq3mMyetdG6c8xCSTu00O8TRHE4Dyz7LhPu/s+UdzdvwjMzWc5Bi4+5g3VIiF3bWc3BwA6YdWi9
ueJbcgE4iqtPs3SXbuIfdZSB23BQXzZ0yeUAZSINxjMq1xu0PRCknZtvwqp74q6BpTgaO9htPKo1
090g+wqYz/FGUMB7BHG0BLh3xNUgjSW0G05Ne1QacHbCCJdwvzZEIp4Md2qfTUViDhnBuJKmOSn8
lHbOnKhE3HrJk/zioQKYHDrcupFW34wFvRkvEpN7oclKv8S6TcZE75yAzhXEOZk6nAw737Rx74IP
DIutF3lnvdAHDhgE5LToxV7qaWD+bQe3SgXZC9EadGF1rnjAViusPn7msBk/j373iZxLO8kmjp8B
OOXr0tOKjUw8zFB2+Tl6BNCruPtyury6/fwjL6b32m2wUMxfAjVb7RqPOVhmMkVzdfOFBRbfGemV
Z2FUNmloXLiW1y9yq92Vc7i2gyH52hslCR/JJFfSd2HDSQQaBEKYtNmjjIZwGZx8jP3EYHGKaCzN
P6RBKU4t0UPp6CUngr3ee4AjB9NHvhMxrt7JhH02l7BcuBhiiUKgvKkaRYceZFfmSWvlJf228kCr
RpZAbQkhEJYoese2IXW2ZZ53Dit/V+k1/zV/qZn/TdjWPlcQXFvH+PvrRdFsSnhUzFSDfBe3WvCk
h3nwZPguEQ9x+vDzX9Q841KETHZ81BAbxPVfDKjEWYdPHErhMdtg+3czn8SD1PBXtt3XdxYgF5sv
jsM621NGiVcwlIwnLG+4tEJ9IqAxVkapt/fOlqec+3l+yqUoj2Q8HTrppM+JozNxt6cPofDrqjSt
j3Iy1Ko0lbE13ODmNbH/YQUd4batH26MRo5LNJWMypm2b5yJgGEpHpKRa9pVMdb8PIQNH3BySmj/
M75CyV6nboXiRyV7Q4X61vKNz1RpjKlHt+BGzOVGmAGbvz4dG4bpW9/Uq00NaHntinqfl0xUO8+S
266XYoFaW+6LEKMaQVDrQCrrz5jax7rO6bnSoLpQSzl4hfBGZXFxylrSyxHM6peRGEdMt/RZCkO/
k96R7kGNpSvHHojLpHq7YQeUg1V91NgVPX/4GrzIvI6wDK+Oi6+dPKUhKozXwO1fRp1iDZZ5uCkg
sazrS1fhkyHeKETJ8RpJV3tO/O6x1fr00idvPlImJoBedc6ALh1QVS1RcjkcACBzVfOx1B81PpXu
t4DYyrcRrukdXNejUEzideOF9O0bkDV0SpyttAcIMQYTG4WX82S7mEs9A4peKrDmOxbpdnmLnlpO
mlj6XYAZxtacHdc9IaaNCSPxbpuxHiXWsvmsR0LwNvHR1tsxM7VynvuyvJs3hvu8sSl4UjgAVpEb
yp3wqrmijr44mjUIwaixVXFTLN+JmXlbmsOrzmaGP5Y64zFVDNNC6chveqtaCUCPqAnEKWtiYjCa
gFmIRjtXYq5RAEWuNfzgdYyKfeXpyrsSPeTvJxkgRBrQrcaOpTGcr7tnxOeUcoi1ZWdvLSgM+RA2
WxHlqGtko61UiAYrDdHyGZ9DG9V/2hAodKaVcMqgXSCBCx7alpDZCBjPpnUlihk9nI5B4O1N4zOT
yua0NgWPdsvyGlomSiCgEAORMAc0d8PVakW7Tyug/bnd3/iQSPtRtjoj2QCMjY8Opc2zp0XazbYP
Ab9jkTvqM1B4CBMmXZBJ5QVu5IzXJejbG5t4Gzf0TLsGppTBNtUFPDumG5KZSP/5QvhjsI10jUOL
3TyiWg5PXTm9IVuwL36rewvlKLkxZcW+lIzmQfg5jUxRvv7jjZh01oIOdTWjc7yuSj/RfFFo5Wxv
NbhGtmmD8ANQRoWEyx4cPNdxvGlpnzw0bUnHhSz7ricQinIBvQ1T+PkaBJkBEhUtl90z3kXRUDxG
NLFCZJ6XwXH3CnnYwq+J8egk5BiF4HsHKIzZAfGfc75MQR40iwpblBNPG38dK7AENWXfYXTfsynS
nm1/mVqoEQDtZDRvMf2jBPpVjNQwQL+ZucXvccQ5PfYnnwCr8pmyerjGdVSvft5iI3Cq/4hd/08V
/P9RBdv/URS8ikDbtE34z6rg+Tv+IQo2jb9MMEOQkAzJYIx8yP/6G4hkir8cB52ngwr3by2wkH9h
u3Rx29rQiaSp82NqfnaAzlj/C6ISZYRjYDHzLEP8b7TA/0obYPsVsMgMAzYKEkTLmOXI/ywEFmnl
E1hqMIQEiGFNeo68kn/JbYPuU/8w697/SSd9/X+RLHLGU/yPKeDvV3RMy3GlrlvOv0uPDQx8EfYd
VHNGNCK564mMmB0kGOn/ZEYSMqbrmbOAg60kHUy0MlNaEkatzYzpXD0ZMidarLDptjJJNAQHNTWS
0jP6nL7Unx8Swn9+y//qFpvfsaNj6ULNLSwDP+y/ucVcXSvLOO95N9jPjRRgiWc+4Bh++M8v45n/
/kImL8UWy+dKLTO7yP71w6hjjyAFkASwAAcFzSjs1/a29bWXxowYbWi4NlLVW/SmI9IPT2ntFGsM
jJyTOR0SYLRt5UhPxEi+NIJbRitgoWYJwKk6oJdRWbNF5cz5Ss8v2ugxOgjydEckoolxc9301YnG
IpMa4rnn1odTzryr9tGi/luOXeosCoMjEnDLpeMhL4BNydiMuOBWw5wyRu+kktJLNaaNzG3Kmgyl
aZijE8okNWdPY2yakcNsvdFZlXjLCB/Yln0PxC+gB0dc+G8COcUaRP8xCwqEcXb5gWOIrSpGw2TG
QU0sDepro8pfQw5IjGgI5ADwsrOLhh/nSqg4+j6aRveAlJ7guBQwv+Q4G7nojt2M6HjNTlelHz+m
Db+L140ftsi9izUrtdAVejnhzYHfX1tB9mHbzUGWns55RpXdQtMZ7yh3yg+S1bYOMIjAYQBzKgXG
b6fEmzz5j7JL7m2TfTQjHe6S7jIyIXCWQWTDyUt/eZG6ZjQT9qZrHUOJYLH3mVin9A7d8jf5u5BW
wz5aDVA085R0qLiM5daljDjDbqHqSIrVUDtE8LhNTXNpmlY9OdFUu8WD6RervGSvZjZknGErXkPp
a9h7jbvyrU9PJF96BvnITK/NHMPtxZq1a02CcQhAPwcF5TNutLMWWE9wKbaoiOdcIW0XOZOxjQJJ
2FA0im2sNS43Y7bzGfJbWqE91owsLipAU01ylXpPNDR6hu8hThml9qZocXawAe+JldhHhgDTksO6
erc0E8FKXFunjJwz6IJMsotRvYepgqwEf4R3zrdHM8LVDtWjbhnWNWbY8/PlpG1nwW417H5e01YD
c8KpPVcmmd1mHFOY6cPaBqRFDiElkYhppJTlF9CZASwDkOaiyXfEWDz8UCE8lzWGlupzY5WvBJiu
DQ15TqRJeLD2hcxac21OYKtLK38uxumeoCTV1Bb1cbmQBiNUUBGQDUP3WINiXPwsa6A0dtKL/igm
LHme3qoIq6/NbAJYKgMgJzI4P88YuFy/y3lV4wpuKrIm0jk1crYiuYP1IAZglmHAn3PBC7M0oKAk
ZyPi5bwSmgZuyj9Wg9iog6NOPCKjtgpaWRWgMdISDG+zHVzBYwY1DqwDUkhF6E89CgPlg52iJWhI
ShG1xMSENo2klCUHems3Ijdd6cMGrRISpRzeKekj8h8MjaYwbyRbc5Kf3zb0js88a4gk4xrKrCk2
ltsTCVSau9ZaWg5h1PObzC1TLkTq3H+u9cz9aMm2hfMGeW0IfyyvnthbAY8M2DLkUE1wiiPn0cih
n80L/s8HBQecpzzp61UXia1wA0El611+nHRjRUIzsPCFYXDNWgsBxHwVq3T21TW8pZ+vR82votG+
f97tP75QtNDQa20kk2GR+eUqc9s/ZeY8aD1sEsFFM2fzwaCPdzP279iCH4DS/zd757VjN7Jl2y/i
AYMmSAKNftjep9npX4hUSqL3Jkh+fQ/qNHClLF0JB/f1ogChSlCJSTIYZq05x6xgoNk/FsimHOB/
M5/+eG71cOKxk0Nrzj9oqD+R33djwf4uB33vhi76nfllFNVjUPpv3M2XH5ACc8rZqXtUHBJf209I
lHdMfR/DULjzp3wyzBEucMXgLW0QOFKnjKbotbDZK1Yw5I2l5Q8zGVR7Z/phLNOyW+QzTS+1ynLj
xYwJQZ8S6ArqZtqga3ce8qYsmS/CDX7pN0I33hMN16dGXg6eXXPZSkyQ0QzBs9CHMNtnt3SGGLYh
F4WbfA4jeE54Gu6UjgWiQJggDaDEPSUKCqsJGhSgZdPTkMsHmujz+kmC25PtDs8yMe5U3uBZ4G9P
V00YW3QZcc858p6kFkkZQKhln9V3zqCdgjK6mZp6zU6D/pVnrrT0VDjC3iWIQldiwu3iZ+arytx+
l6OnQvDpUn8VBw+FVB+kHrX7WdDTEzUhIAlZQ/q9LI2AGHJyLNAPtFPKZiQNelSG3jUpcUQHsGWY
BKgRz1bQH484LI2vqVJ7iwzgps+IRndnLkjdvwJlwjrSVAs4FASk1xN9/245ZcqgZmfSBhy2ncYw
C9RsQny0/AKFc+N+CUevWqZFdAqAD7Hlok5YmRqs6KrcTKm2/zGR+JJNEhjGl0Lzmbw4ic5/y4/L
hbF+H8n23ppngBb4kyUYCmNziiIO6rmMrIOpeP920lbICfWnED42eHxwKBb+/y7pvuTJY0nj4AeG
aBogxNLw3YqymVAP0QfHKH7SrGov6vBbXFLcJbzy5gfEI0BcYyXdB/wMVpk2vP/xux2FcQsl9Hqc
HOjNqRtsdOclpWqG/IQzamWsAALweZfUHWOO5vM0CY0L4aU93qm68rboeuydStVGlf1xQIi2Gugl
rZJWvcW1ThGf5GIqbinfa48QupuTRLtyk+W6TeLdaC3LALUPUlBCGL30tgm6jyQIO2TBUl/r+ptM
tOCqqWk/OA3kppg2UZELczMEt1V9qUkFLcizRYIq6tUPwym7ERI6FFUlpO9EbRB4FueGS83R20i+
/mXcBTB8iRBe5LPxHeLOE1HOfFnMhCuDLjItRki7TeqdujdAzM+6joB8dpsbWbBWJn9A6Fa3Yp5g
sqRssO0oLRTNFN8IEES9G1pU875ZVDFJBei3bLAQVDvxXL5mYzqY1UG48xrQ9PfSbOuTmpncTqqY
REgALOf4EHN+6j8mLmf+zgqRfhADdDtPxMZcNEjmaXAqRbyMHsGCvPukvyPXtM091WbUk/OfMYTA
7DpP8YIQnqZX3q6j6FDUMqLETzHRphuyNQD6dT1VKg9L/LosG+NQhcG+RrYyCKM6Z3qDlKJrO1y4
DOz5r4v1/EVMCCydzvAwdL1aJuskP/saL4qxRO9D2yUAajwvyyP288rj8XodYpksSndaYtwHkeYv
ESuKbdU16gqMeDiNfvaOAlhdrSZyCceEZh2wGbXEsgtreDBkcdJ6F8sxSiP2lP1IRN9A8pRJdHVm
NM9M4qe2r+x92/T7PGg2ZNPUZ5NgbkwkKDCGujh7U/squoK+zr3qiXML6vD74FdEBw3DYxU69pa2
575I82KpYJKN9kMmdQwpLAkB7cUVWu0lSpOvnYHbcqi+tq6RUDscsTWZoFomgASNc6gzkzV/xFRV
BTuJDGhldpJfRH2kDHs14a8DuMaCDLTiwW2TkaWAPaxXs6PsNFMspewGJMQrD1vgJpYmyguRn6oH
m83vxukDKoCFtkEI3ix03XWOdXRuXZWt9cC/hHX5qiHS3BoOK4PjcWTzVUrZ0aS03zGaPYIdswJK
qMnEtU84fBBeyaZnHMmDQ4ZXJUuVzWVdipVVWqQH026JZCqSjUcJ/oG0KPBj3yixZ8esZ+iGUUq8
AJIYCtoch5zgTI+vXuXplF69LnrhTnusDVjWW6YRX81mR3XU/enR8JtunSiHUBVZZjsjr9XFZylZ
u4V0QVQvZUpDPo/6cKMbGFbduN+S1LOUdgGFqC4OspnnmyASy1p3wotyYCFMk+4saKygH0GOOCWk
yQ7eW0creA+2kLpYx4Onb4+yfNvVMyC0T3lOxsTpAIjPvZrB2+RYJysyE8RCM9N875HvSgbdkB9I
VKLrHoFl7EMmpbS17A1JebT5GKMNHtdXj2wrt4u+D2bh3FjThVOTWPk9NE6SSxAHdhlspQLhlTBB
nAdd+72PaGlhVJAQjJfo4L/Ru+puRaiuWuxgQxy1hajt9jhO9P+qxoR7CdcNfEni7Ag3qA6a8+LN
23rwhyGEVOFemfDAg1tg1PTJPKRTvJ+S0bgwPW+jqbuwSZFUPX1BUPp2cH3vSL4ZiahwBdZVxQnC
s0trkYuRmmU2EK7UyM1oFXyAWXqOE3N8iKuP2AeR1VreXV903pkaeB22hMygd2bDtfHw0t0SPwBg
gZY/k6OP6rPdInek3iuSp2AinwxmDVa5hH0DVMI5Q4o41cDTdjZFhkUVtXu90sIDzmZEeQn9yqzK
b6HTLtPcOekG8m9CfuJVL+JXzdeyo/A9HIdoEhEtqBurVM0mbYf9EGvdTT//Yhaud5DDcFEJTH6n
agzOSr48poVc+VPjnEa97A+W17KtokNVGVZ3cJVeE7zlyLlCjcHFSKCxk9ElwKZHhJcgzxuGI7gp
zgEBbaNdPvQHew5m6wfw/OBCaB/ppTh6ja4foKigz/UFZ28b7Xhwrm0BjK8klmjULkqlzJYK6Skf
ISClbjUl1a4Qwyq3+lMYEqvFtmkXB8E9IdHjfnImcZMOXnSpGihFjXtomu8aqkiRVD6F8+HcTJVE
q4dFYMy9WTzGuuPljz+qIf+/xPi3EiMVuv87d4BuZdn+Ul/kj/+7vmjKfwFHZxuB93cuVbmU8v4N
HTCsf1EntBzXIrvBxJXzf+qMpviXhANt6vxPtk5xi9rW/9YZDfEvz5s57TMhFXAgdI///q9fyMvN
p//+mcT8K3DAMaQlHFhyFDMdyST5uYZG3k2p1wV4p2qd3qLAXlSrZDk+t9ufnsZvqotzufKn4qIh
Z8whNm0DCYHjEJL5awUt6m2X/SBooqYcv+CMME8iCR9JSLorg/SxBlZ/32Rx8u9y+C83+/PN/e2q
c13vJ5qCjtiHiZurqsBzT1FZ4SHpu7tGgmPVIY3m1lctAxbz53v9VC38x71+KktyWJLKVVyVBA24
M/hY177WjKvOYEP850v9ChHj7c2P1WGStw3LZUzMVeSfbhBZejPpOvNHwimVFlzmI/IsXP/+z5f5
3R1xaPMA/UugFD/qoz9dxp4sdquWQsUbZM4Xdhf9thzybDdlsFv/fKnfvTLHgBPFoKQu6H2CRLm2
otWZ97yyqcaZ4McE3w7kgT0jaVbr0h+Gk5QyPbPxH9/+fOnfPUwHlodpOA5gjB8F8p/ucooSmvNm
jUKSgyeiKdc5FDUR4H++yvxKPn0JjH9HULN2Lc9yPtWSpRNYKb8dL6fxqiWAXl/SpXE3mo9/vsxv
XhksaqYUx7ahUltztf+nmwla1Zh9z2XQIFriOFVPRnX9f7sErZCfL5FpwgyaAHvtZEcLKlbIv5BS
1/VfPuK/3cmnB1Z2pRV1hJSSf3wZ6e9mWByBXP7lKp9fPt0EU5guwRc66mwaC7/eTDzWmSETkvOm
wniRo7epxuYvz2v+7n9+8/Ml+EylkAb7dEI2fr0EWZ8ih5+REGYZbkUXaBsxG8ZcHFFUs4u/jLPP
E/uPq9msPJYwQR3a84f20wAwkqQjbV7nm7UDdQpzUsmzMvC/qywRp7n+sY771Nr3k4kUFcx2dPfn
0fG769uEagGk4fj+jweacbjUxw4P4lzZH/XiXbheu8/U+C6WTXGH7LDZSYde6J8v+3n+mG8bFwFT
ITtey/487ls2X20ToTkr6xS7ktmS5r1IpWa9C68gh8OKB6D1Vrmk4FdEf7n456E6X5wJ0rMdVlKX
pf7XZ+6k0C2ofqI26NN1JZAGRFQMDNc//fkmfzeSUJR4TJH0Bk1vHsw/vVvhTT05yQxWuCOUBZLY
LAtSrpv+o3EE3bkgTsJo8+dr/ubB2ibv0UJw6MJBmt/3T9ek1YP8otIouBVGjaeWaqi+ogLX5tsa
/QpZ61VYeYsBxFm5nOiW9+s//wCfJ04eLmgmi64rj5ddxKeHaztm5lAyJQM8T4HBNSGq30VKeW2g
Y9AX902XEehX6BV5mH++8m/mBtD+3DyQIsFO6dOtx0IDrpQxA9EF0W4oCBYoC8pm/59fBbquAfTJ
mj/aT/cn4xA84ux6MDoEdNF7GH7/8wV+MzpdjxkO1QNTEHLvX99gp7tRqndkq+Jk9jYCfgkfBpwC
x6Ay9+dL/WaAzv1Y3XB4bLrufNqXaEqg3RsQKmOA0s6tqTXJToVd8z4Bhko3cWE0f9mi/P6KTKom
mxTX+rxFmRJCCzPStIEFUMgMzQCubTHJo9Gb7GyzuvvL5/CbMcHXJ+fJhn+QBf36MBPDqU0MNDF5
DuU2T+lPZnXW/MdDHoGBkI7DqPNcXtmvFxF+4lpTR+uYrBQyXjeT1i0M795Hq0q96y8X++cdWTrp
ARIUOcg0UqB+vRjJGEJgSY7ZLFO2suS9j9TxPx0WXMKCsobyR3ggQH+9xFSrZkAKSyscQDI20DU6
a77Y/Fhnf9v6//NuWAIMabDyedDbPsdIVMLVoHAEMeaECQOTEYvig4MyCY1/vqV/TIvsFkz0I2zA
bfbhAOB+mRb1oa/IC4yJMJ6CmARPYZDS0jVrf0j2KlEr06PF7mgff76qmN/8L3sJdCGOZRo6WwoP
Xt2nJ5kkLOgjGKKllt/07R1qp0Mhkovord3Q+yewr1tXvqXG9JdVXczj+h8XBtALqYMyJ1uLX+83
DErcSjkXdsrXsLnBFb8IZXlEf1YFl8Cql0lzl9In8eia/OWe5wH4+dIumD2dIw9j6PM9S2Nqe99z
g2W5osTVLVNjBZD3EO2ixc2w+Iaae9HJj3pxoAP3l7n5H2sPj3uemvk8ZsGJ8+lr733dDlj6gc7I
dukO5i6jVFqifjSoWQKU3P75Vv8xeD9dzvj1IZdZ6NKpcpCakPBH33XL8esvMzTRbJ9uyjRmaRPr
mstuZV4UPg1dlYYWTkqI04NADCkrYxLQ2HX0OnAYeudm0HniqCti3du0A6VWvAuSFqcwFK1cF9s/
wdMNfi943qLy6IbgpA7Q6MlkurcrDTymdajQvq8Npw2+FiaySjzC3a7OhINRG5phzzjDCBdXa0Cg
kgKjTI6mi9AuqM2vmTZKFIzje26Vj6T0XpOClFcdTGrvbkvrqz89ZCRNjiB5Ris/p3N3kd5oVkaY
0I27RJ00DY30F9lU6wEqmNkER9q3a8twiPVN6HDXW9umzm8TblF0a6emFhzvAvOxoiGG42Hbo68O
neLY9M2OPIDHzLqKPt8pvz5YId1w8VGUDmw5HFw5faL8kJviLqxrCGfaxiUiCtHwOdHo6hsZmuhw
3UXFphgID0VSVizDUB2tiv65G+5856nLp9NoFydFmlSpogu4ClQv6KypI1Nxt21/VfQmSVNR/OC3
2S6lyG+X7BViWEOEzbGr2Aazk6npL3mDwiE62P5DKz8iJJ5gYCDZO3JfNMOHN9gfNis/nca7zB3A
40OHsIwdEI2UR1+fSFPYmpGzjWV8TaL2WSAcN/wSYytJ5/2riRQgJ1vSaWH8esPKURXYD5r6ytxK
vaeiHK2cOFkSb33wSawfLHUyy++xpq0jr2RDnKcby8vuFHnoIzghHdOrBfWjmh79sKUUC4jYjVe+
GM+iI3dWLYeU8jt9LaA4yI6iNYqPyXsMbfJ27hWmKCiy1dmTh87cmdxDPOLcAO/DTtRfQJDZjjGB
5Eujeg9j8lrUOiTQHRXUuC08aDQIfXfkPXcaIHGrwh0bkBC69bMco54Nl/o5j74O6a0Wb+EPltZK
0APsRPwwZvrBynAX0ax2nWQb2hAoomccD89OJrD9wL8sAlQA4dL1TjVCuAT16ha6N7V7B9Z2cJia
hxreQSzx6Q8kWJCZ8BBo6bEk3KpvXvDHDrZY8VyF9V35AE2w6WgNVoEVnaZUP6Wdvzfj8DFr6VHZ
50m7xbjWlvd+SKSxvLP7gjTXW6e7T6ebDqgS9fFNigsnDELSlvuS/IIzzNSDASzRNB6BjEAToUWL
MEd8mcp96k9Ah+gctis06csM8pR9TXpoMBtbrh0vXw/RY9w7Gys5W8bjZD0WCt348GCHN8O0R5Mv
nZXprKfxoS7RgumIcY1zFuwVp16vfm6wcmJWWWBIOYigvxFOygsGL+POBqI43+MaUziRs3GfRq8+
Qht92uf9Xo8PbnsbdSnGtMdBB5zwxTGugKo1sSj48y6Zem5uHZmrOX823jPMR65vuMvBvREofLr6
JLt+FbJOAcYgfi8s7Q3WoADdNSbDxN7bAGm6bRaDpXkQOA4f6Imm4Xtvr2zvnLWXwThQnDIrWn8D
+7JsNdgnC5eO1n/TFcqjyp8J4Z7/gdvpprLHb3lJ70l3n2J0xq1ekMRkqWmTdj00o35NLkJ/C1ZB
W9dNmW99iCegAvC6WdVsZ2h2ZHVdxrjdNijsKrTM6ZR87WdguMOXS+DPYugJGK4yuYUBuesS+6mb
rKUV+AcbuileJ/8OB9dNloKnSPniCuw4E0mV6MMvPbAeaFhNsph/YAkdnSDhA265gzlZJ1JaHiWQ
mlCHADoaYmkM9JCHYIslAFSPtqn7+t0qB5/p6sCEso800JPirTOAHmHQbnJvFzeXwtdv0m4PxeFg
xhuDN19Mh6i7saCGDPTsHygQBLRRNL4Jce+4G7c7zbnstFEsYKWQDfV+k3qPZbTV1dEPN1m6sd8T
4qDuhiFa42TLw12O1C9jmk7QKX2IZhYpHsv8DDGMdSKy79z6iaAMrd0l70W8Id+DMBtB7ZRKxSgT
eoOHySATjbUKq3U87KxhifYyDy6TOjLUYGBosGdow+JbCunvIB1r6MejOYuzcRuY7cZ1X2WUfgmC
9mqr/hL033DELUqBrw82nNFUd2JUZwN9JxEQN2ZblEtgJXD1aLA3g73RCmekPBG9kFa0wQ99BRe2
gkdPMQG4SMXY1Od0yw7tUTuuofvv3Kxc6NW5UC9m8oTs3Bd3jXUGulYWW4gzXr9ro20/T3a3/bSO
mBy1/qZXWAYY5BWGJ/BWrInKfW7sHSZ0L/0KkSbzwqWWfO28O6v/8MOBheahDg8EwkTBMYneInFM
85EGqVpo0WvgvuCbx+jfwT9KVM3wxMa6HF3idbZAPFjRMIlhNvLJvHrmFIAG656wD8u8aM21xAdq
+0uEBDCGfHeZqu/stHxJmHdd3XrBMyKtTUjbtpmelLhgVVkFRnCkeg+Uwz3lBWAmi0VSw3+R50O7
LMnwoIubfElFt2lUvqojIl9jkyIYPnds9/TrTRA60Vr0TwEwiC5qXlEK2Pz0AQIqx00JQSULoHq1
sEkK5a/a5M6Ix51Dd5dxW6hqmxZ0GfdgwgJv1g2M2L5QvRVXG0EqUIw1bZ9Hv9SeDBuOzyAAyxx1
710XNyZwx9ZZtYONZQW9b/lYYRPs8nKlyfHGU+GhqeJHIj5vY8M7xl5GLvtd2zKPX0WEHC559Jz2
UhfOthzF1dJhm3XijQA4LP4TllAycWu5HyaHmVYiYH3PjJ3pUtT2L/l4HegVO+ZNJQgNj7J1Xxw8
+LWKo18a8P5IPcvSr2Rmr0jSYVyhjcjPDfJRfTfnsKeb0t9UIP6zjl1RdrU0BNgKtl/11kwXSDTK
PMv83c9IC5TTKjIwzKFBg3mBarC41AJZcA+FxP7i6KT0aDACfJxS6thmLz7EELs/sfvdptVpcjd4
VJT/6tG4GWnidkONNmFajEBiR926gRkKsXEIdpMr9mNS3MlxPMQCnbTD7ipTq6JhEqLFrcIz2Zkr
vSfXw2xuaJbuqFDR1sVyHirmc0KCE6JEZt6+a1+7xkdwgSCLM/FKx33Hpsh/q6WqVnR+V26ZIO4V
+06XKzXvVXhixOt+baxDa+xHcbBafUXAgqmGhRtFx9G3t2EFda5kghjFWljVIRyTqzmx26VOVmfp
PhvyVzk5kBGz/mTY9n1oPbnVVcOxKrpkI5AeY5g+Ec11X7sKHLf1rQtRbx2KElAOug5tToSwNmNk
nDUfT2eo75FXFZHc2/4ZCA/C9BCFcvMWF3eBcp7T8Ah18Jpy+u7GeRFo1+j4ukos2U4slP1ihgTO
0AU3sUOAwCrvhsZdCydiXnkMoccWWvM4BuYGN8F7rr6B6sCY2qCuW+vGu2FuQqe6h5eEFri/oHI7
Uog5pPrFKnH1oQTtwn2CbRXt4QS8h1mUAPeV79mQetL+zcWXCWFR3I/qHarkvrNOOmZaVjtttMSK
+MGazdSEkbDiQDFp/GRG6W3K3p/ZBKF86BSrui0hiNfNlMMQK3D2e8geg6F2r1SlwOJEdX62EwRi
Uo/xZvmpB6sDn5MANrfNWgcainnUi8hYT4hC1lNiZzg+iY+tCCSQbCu82rjqE+wM2I2I5zCej9Y6
kjM/xiGgsg6eAGHi6EzXRpY/JTwMJ8TQ6CBZqhvir7Tbpk0vJlIMIl+k++RGntolFBOMDrFPoaBs
nAbBAHFw8rcjH2JrHJzBPfclYgbMeaE23OKFXEKbPNVuswzyh6D76pUWNWGATLCloyfVHPLhjKWd
Q84mmgHU0z5jeSyts2dwRhKUYXJ6UHFxtAZA4KX17AukSiOUJ3ZrtXk7dP5xMuSyDR/JjucNdKso
F0ByHc5zxb1I82vdvNv2t6Lc+Wl/CoZgree7Bqi3NzqrUGDl5bzeO4/kRazKpFz6WbNEfLWacz80
99bVCGJglJXQPM0AKNrI8cMb4bA1i9HbmbJnyeG0WBovQRFvh2BYZqPxwCf7nKX1Bq0lFhTPu/M8
WGs6lGO2JV5QfKnDfi3xrOvAqWs81Cj/C9/lqQXr2i1uOp20JVZeTYKuQzgan0cB+z7xQYDETLLu
qu5OrnrLKDcXA7sV7dZ06pXjlefYfoqZRfveWoDdWEnoqDonE5/zATLVQj/4ZXvKpNyVOmK6Sh6Q
dI0Jy97NgI5rqG/NDOdEnNxwAF9oYb3U6g84q+hGun0EpEW1wTokd85EngfhAgF7so0Dn+MMDR0p
r1ofIZSPKwRi6aGLkvp9mLQvmFdutUoib4QHl1nVtuBvH+x8w2S+zhJGgF9s0mG69SXvRGbTA0CP
7wHJsdYjeLUiORrurTdG4LnLlY3+Pw7Y/Hwt2ccabMUYEa4MbwRGOyf0Dl65LpgqkqTelM4Zco4h
o+28zI/BNU/vC0vf8R4UsluIbQuLZDLmScX5FYNIeiODF8t4IbFQBhCM7wxKm3HUb6cu+ADhBjfd
Ja8uXKcB+TcVyVfnwWavzGG4SoHxRSv458G0jU0MLumOVvIZchICcbzwHfVFaDy2Og/FjGS4JDUk
uI1eAYZaWdkuwuMO5KKZKznPKTolDNoA0pMaZveSbVbenGyB+fYBqlXv7QUbVBMqDJs8G+CJ369b
sYv9aZs6A1lGoVhPmVZyWmzWiWbgznjh1FBoKxz8vbVt3Aygc4nSJz+PzteBkQV8bOXXd33orw2X
x/S9rFGZNpg0ZMnjtjBg2sAHRgw//UqGh7C7jbV1rO17yamMYyuiI45+cuPVy845+rRBmOvQs5Km
5I+Pky/WYfg1wlIvaFZcfP9l0r6K/gZQjhsCZ8Kac6kzj9SHd4cJuBlQLH/VCiBPF5OjqTY91ylw
UE6obG2HY5JHey88uPWt7l/auFuQFrSw+vu2e9bYBNOMP6I9P9IJvMf8jOtmmXNizanwtOj5qicl
dajF4IYsrAfRNy27KooxqTceknZXd++AjUuICD7+IeOhxjsi4aQg92r8t1Fqu6qmiIo+hf4PAOJ5
fbSpAySIcTfE/wVpuCQLkRPjBLz1kULKhHmZdCMomyQfOlAOIYO12gHW4AILZoOvdMJHTyMwvHYu
jap3e47+yghhJdTLxzDkNxvN4uzJCcnjZE4YopKrINjY6i4ebxXfiXKPg6yRTK/BAGO819VqJH8d
hMmQGRTo2c/HOMIy84K05pj37EaL+wIGDZYPnU0hVQEEgNmj8nSuWj9MejUDJNY2Bly84IvKfCj1
g11gAILDYuekeVvtygzyVeTi26isTQrxJY1OQ4BaTWwDzDAxozruWI0bDjqmWFM4tIqb2jsEZnk2
xEfin82qWcuSjRGRPwDpwW303b4crHWS+x+l1n4fsHkUE9EA8BU4H9tMjq94ZRd1Eh2tLl/TVWLm
lriNootGBV8HIpXgTqdOQwEDNiROCdNDG+rue/2doFEQU5euzg599dwad54JGTsI9mlRbeLomxWc
m7q5ZbvGLY5raNIrMwmuNWTTSVbHLAXqYaflxpy/FnvZkOe+HmJgwHatcZLzsdh0gv0/ZKtoQ65x
hVVaxqcWIx83HU3rLGo6B9oR4m8ra6mNKZ+O7GD69pfOY++1NkY5NmC6g5aE99F8RQdJfaCJIlKn
CkFWvHB7BwGeQcyi71ZvyqCQpvGbG9W/KyMUX9o6m8jDngaLCaIK9Psy12AfTmOBx6DpK0BR/kTW
Q95m9VIl87rEPee3IyhqVu8Bff7Iv9HHNHsdqWGYHCM3niQLuQboI63Is0BkXFCha03I6gXlDnTt
yBkJSgA+ExlUIgldfrO9eCLzwHGO6MyGdhHpQbXDY5qSVzLIfN+EVnnNBlncUp0tCjg4UX3T+LLb
9TSa73XkbYdO4TdDZWmbkEsbtdWCulpXWBefLCMhl6QyzMcm64wH5YruI8uc/BvZtKK7RorpBIyN
GN2tNuXJFzeIykMdluE93T7g5YFWp+8i7xCET2HHvqayMWronUaydAEHvo14r3Cd2K2uSI0UJKzy
FlcIyegop15dvUonarZTQ91RQShCQNDmL7Lv9Utjc09BXvQ733Tda90DJIpsSq01OaLUAJBcUt6z
fRJFkKTeFfaMqtI0DCGOGcnXmCLqKZQGxcc2yvKL7TW1R8UPkJ5O3Bu2LAyLc+pnrEIqsExNOhlZ
K9Oy1EdejxyKVWf6ySJrSRxe9KkqnqIe1v0aqkA1c9br7qC7fsSOLTXv0rGqCOrMhlsYc8Wb6xsg
Sd0ID2Obeua3DJcrRdRWed25byY73pSTihn6BKc0BMmwjCLnGTpyuQp2RkYgkHp2cd5fxgKIPcyC
VtxXiTDPnXBQrGqWW66MgSN/WY/JnWTvdOgklk2BnPiGuEGHT3+ELlaQdUq1UZmw31hFJ81o3oJW
6FfdgA7qNn54CuvYoc5fFNhi8lRXT0011bN5h+yvfnD17UQNizKrxdScKb178J0hhfxX12+OQlMV
q5QZg0yR4R4/449FMKwvGomvXwdwwtDmK3U28xwbrCYLiymzIyxuWAgIEBMJsrGTpxllW12YGOUq
DhJ49Uh2jSt8r7Qt0JRtLSPkoI/622o3SNCnfN+mqQDgR0IIkm4yDvw1aEVcJT1Wu3JfYfddjZlT
u8t+qudrOrEXQ7Ius/I1E33RXG3szfkhyVTCyZkNu3Gtk7Ayma6zOWQZFUZ5bqhJkwxcxX31UIQj
8FRwEk1zBrvlDi/oEdDiVl3X+WtJT9I9SkWu24OQmVljGEhyThXFGCfyNCiInpsuHePhNTKNRu0T
1JHAFQErNssWSdEAStVy7quMoI2TA5MUTNWUswrpkY6ZN0jYvZ+SIJ/kBvKf2+5iSkPpRcRTWJHk
g39u6RssESvOHbLYmjWIT53C82Blx2msI/fG69NQrVGlGlTkVKJ7rNJtHd+qQBPQF+0OXGMNmkGG
BiXRBMZyYoe6dyS25j5W8+4GCFwN+zYrlCIlin2Kcazg5Ne7HlJKv4gperwEdpQmCy+KHGIzUUw5
q64bTFycaApqVrqQY2BUyAwHjE2I7NEsQ0JjXHwgYtHYHUlRUUhi24wmM6NLg3y0uM1Gh9B6IsAt
v3qPy9zJ122PJJWSXj/C9MKCbV+wXfj6HvOyXQNWb0p/D5BTkiwELIWctlgO1LwglbUvGdYmmiuG
nUKYMfiffTh5pj2xfxyijjqk1pas++PAMZljACRBKkBFTiHThAil2E3nsumfwrbwYCoGtukYVN/t
rqRxJOpyKGhIIUlrP2TuDpCTC780NRppeRB/kILBmlYYiVLYZWUd1WtyrNRjSjojCRj+gPPHdYh7
wL7bLkXnjBiQm3EYj7CBqlAs8t7unXXfm+NsezWucT6WI+2dpDHX9jx5XGOQGMWj8LElB9SKHe1k
ad70YkVhxvkwQART3wWG3gX7wiij4UN1lYQ0Gxelv7KV58z2vMbJ3ju412w+DXOg/+e5DYIzLMxG
O2Ef4GGifzUb2X9TyVBHwKYzDtoiGWznbiqGNN+SCm7aObyMyXFO5eR29ns6jF7zVhoQwW67ip9z
mVKg0I9BkXXe3s/tjhhpTsTZC/GcQj7Jduqx0WtOyrHQjJqhOAAwbPqzUY2ld6gqr4s+wAA30Srz
nN4YNk7qj9Vjgfmx3vou0T/ZRs9LF4dXxLjPVrgcsVxMrMThKfZcqmm979cEwHdt1tof/o/YP2iN
SfcqRrJjmLNz2wNZWYRWTJmSyVx7zhH3cZgKasIYoFNhQFGpbMXB1HMr26Zaj5AfSbQFL62VpOsg
FNb65wIRyf+wdmbLjSttdn0X36MD8xBh+4IEZ4kUNZVKNwipSoXEjEwkxqf3Yp3Tf3WfcLjtCN8o
SpRUkigC+Q17r00+aOWlN/5WMtMlssYVLa1j3WC4CjfpMtmA+xpWwyZgw6ZPveqHZtMvMKbbbNmk
ESoIKBs/w07Ivb4sjMoDFGyldm7gFKJ+cCpzawXK+0ty+P/bGrD7as4f1Vf332//MRtS7iup0P/z
P7+Lhv3v7xt/6I//9M6Guaeer/2Xmh+/ur7kS/9ShN8+8//2g38HBP4Xon/bd/7D5v72///9dbdf
4H/8t/eP6vM/hw3+/oK/df8OqBDy99D8mzdJ102c/bfu/6bgj5ibkQCERopT/V98ESP8N9t2UXJ7
ln0LyjUthE5/C/+pLP/NvOlGGQWZAXdFx/l/Uf570T/SBkML6UiE4NWkxHMQA/xTLFkuQQQGkfNQ
jxAR1Y0tG9XyWKNdHyCRb9NUXBmfsW2zWKn1HmRJhwAeKMizffCNO+CGxLzMKCyVOz4mvuhjWUlj
6+ffoqbe6bZloB3Qi7uw7owUnoKn8KS4+Wby5CHc+b71yysCjH9NGXLMF/c+ASebxeR6xrEEjaep
FohDeP2xC9yNkXwvDEX0VUijWZn9Fzv2eJFDdf9KIzhBgGcf2IbqOQB2oTvfOQ3S/vBurHV3se1D
6IFdmCrNxWF617q9hJ53cTUMRoBrMFGtiT7EhG/Yd/pOzVZJfomsNirhmFqoJsmfJXuQ4BwSPgK9
MwPwfbOVcx4K8VVYPVNjt/tCg8cKEe6x0dFT2iV6hFBbtOyBT83vMgBO5OhSs0HNn5oWlHJDGIYL
nLQYxYPp+FnMxifbUbgRXCbznwJgJqTgdjmr0XypzVQ9BjbFYW5Xm4ouqwv52qok3Q9Ei7NGSBac
WRLSGeePadiuEeKKfZgG4z4sCMYLrTFkczqDN0pmvW4+fLOaNjZ5vcJS03sLPUEs9o+2YLQtKCzP
Gn13UCfWcez9Zbvo9EdK1th9b3pvJIZQvJq3pDLaBiOsHzVBHMxkjHNtanI7qjDYh7tQ8c1r0tDx
JzIIBwtox33wpC3SGGrTLHfwTdF6yKzB+cwG3sh74uGiKjiCmdymbu6RuWb0aw5YdZ86ib0JPQ7Q
GjEb8Tsew0RgI3029Xdo5g6OYWxbGsRN0Ab9sWnQ7ahBiwvYPeO+inx6s1vgcekH9gXq9m6BEnzB
GPcj1a3cuY1iBq5BPY9RUm9ckRzkACrRzPwv4skPNY0MOsYlj0sh9F3icWk0k6sOgsqTKXb7MEh/
fLbY14nhC/Qccybct7sl2lmZRAtS+P0zkBLm7qG/T5LuoY0Y2XVuxXYoq9XBmuxs7dYnA5jtmQ7i
FZdE9dxp/36pRMbEW9TPAdULo9gMA/C+DYab/KCLjuB0ld0YG69P4Cum4XeAe8u+ldEL5PqOhLbm
p+3Z8yaYdH24VX34RsLsqjN2WcRGGEdpRfIuhc+/VdL3HvsRlC+A9Iy94rQX9msEZpYpK2+yBiyr
dDg6WbQvnrw6XZRfOzHn1zkdcR9WcGJu71WOgfe2Ko5V5qgHeXvo9+MwtPe66NX9X58QueLDnkzr
+PuDpqaBthSQ+YHJzqpWzAKsvHIvbYB0e5zS4CR7Ub4R+UXF8m6nmB5zdEmr3MZCzLwSR7S+y0Dw
g4zuSZJ00yfGUdO5CKJD0IqvyO4CVsVBtX4nDwg36GzZG0iPu6wyq7hU7Mr0SCA3QcFre5F9bM7M
AHV6HgIECRRjPs1ecHFaSLbz6IHYMLDe1fWPLOh+5JEIue+Z87rKGheq26zjnGgGYuGfZTJ/+MqU
e7INgRlrRBroo7RT78UUNftsyb9D/aPB+AV/I127Dkj1QpnNqrJYOIcOE5exJ7ZSnx1BtEQ61qBw
WBOE1Ej7CogkMQr6BnReNp/10HmE6wi4xtFMCEdO9ElLDTWb5ldYC9D5A1hKshdIuT4JkzSBUoek
CFmXIWVhTbAiqUdYPkX1UdhsdkuX1B/W7nUpXguTwGRUpF95rusN8Ij9iOuBazCZVr7qL7NqH4yC
6yOU+kpgEyv3BfCCTSThOguxk3eRv89RCa8qb6KDnN8Sx36FB49FrBwCjL4FuM6QAVlnfK/m4ovY
MqIYQkofz+sf5Aw725qa217d2PdBc9sdZXpTwVXtbZeAcPkd4ox7vqmWhtrI1jYZV1vYC4yZa5+U
QY+jQteRf1my8WKSf0EYufGe9cw9p9p7XerGORUMmoqJoMmxsK5IL8K1q9lSNFyT3LmI//S/kf3C
YKIuRJxlUbYpAVgwksPqzOH3pKre39qtWmtoAmw+YU1bk4G2KPNX4ygI+mRBdjboIldxZN2hxXNx
1N8mvP34PBji1RH+EC+CjXPQMDuaJg5GFoSEaGGQx3yxZ8grieO0mgnYQBpb2XSCbLcuaeJe8+iS
Di3u3IW4+nJG7JQAnrYQATWugkqYhrdXek4CXSQUpD1cvoICtfe46xFRZ68nd05ZqyffmPjfUar0
65QUtHjpurUaI1Z98w24b6TH6CFhlLSTLVdSkzOGnr3uFjLAPX2eMWWTGy8eomGEWJ5s3AaGVk7C
MMyG3N81Xmffk+PzWhGEQO8lD0ZhuTfuwIEoDBezLdmX8GoPZKrfKW8mSrZfNkvQOwf4JJwCN1U0
UqJbP+tFEiFZzYTev0N1eze6Aa+SIUSnuJ00m6rcOjak5J50xtJbJNG7q1nPCtjLaUb4wODNy8rg
fsVahVCwqECYgkwZGY5F8FA5NAw0vs+NwWrVcfwNpmXm0B3kGKOkEJLWc7UkiraL6ZGYWUk7otlo
z9u5kq2iGAmEYOZlbMzOxrWeI9UTBUjY2hInFoxn1Xo5x3BPXmxht6tSBfYLXNWf5Lc89SqYmPf7
+z6CGGHe+uAGZv7i9lashSV2iO0fAmNKNp2H5A3CV+WDcpwamwFaTYeVWV55Qpu9LlyVvxZtd9/n
mSA+ZMq3MECOfmMyMMrsLwNb80NXmujIjH04Xj1t9W9O7n2r6ONlCKwkZ2GeEvTm05myo5jyoyJa
e5/45hR3JaREDfqFey/c/6p5aYKgvYqW6WVifiLyHI5V3dyneKj37MsN5WUnPz3QbFn7euhxeRMw
uHOFRNRXuQ/Qd2DqjNDtR9KYaKyOZe1KtEzsH+t2ee2Tor2nfMJbIG5SrHVXpSnPcsoLi+HCuqqi
7Du8ee7ku2IarBcOlZ3yB/iv3mWqFBNCbJODw9Q3HVGCzrwZg83IwABDwXCwZPnZSjJ0ESoPW0MN
z0VCIJjZHMjFOEyQPI/98kxUwTkoO+fC7ZiLS5MWEcg9MDAhEerVVXDqlMV9KP/wkIvHi41icyC5
Zl3QJbDJmvrtzBxmSDIEaUvqHKEo4N8GPAG1AJkl65A7QE8tehV3DfKKV4CsF6Rph2ruF1AH3Zfp
OkxN9SFbVLubOglRs62fugmWgdnkKWjbdo+m2H1GQsoxbDa7gMCWKjIJIy3GR4qS+lkwciY4Rq28
FJWgxz40b9yOKNKEk6FjH0BABd96qczHClVC2sRW4rNH526ddOgUcLfv+dZbf7Tmh4Aswu2gUbcs
rkGyDgvnmWCj328Yk1TUA/r7gpRpIdzq6fcbw+4zwtoQeVipOawkt8JLd3tjhZLbNrrWnel2V5fi
7GimAXmcDbdiTsZM7EdK9r/+Jan7L0zCl/uAZsMHdC906iFuCBG5mvetadWxU1LhQSnwsmHr3ahM
ZtctWyLwuqufhfoO3sRlnP3uyti53jWK8BDoM0dK+Yr7JmeU1YWPfRoFF9+fwwtkkeEykwlQ+OEx
AagzuFnNCNfPtgx00CHkg3OWi+ecHd2F92V9+f0OeDaWJ6E7s8ZkpYKEN3UGgYCKItBo3MeiQmkq
aAl4JTz6rbPF/MJ4zd1TaboHNWn2cEZa08Hkn5O2jFdKw4dI8JQ7Pgv2JWdg54ZR+kqG/KYEqhwz
KhJMvAzzqS6gGjXoR8LWRyTkROc+WNiWeEkEgpmls3wNq7k+j1YWnDMXCVxx4wZaildAUcL2sLl1
7YIqm+7TngqYRkm8GgV4+VpCa/n9rqPoC+pF+VthGODuD4CdlgfDs79ojy3ggPN8zvEuwqotNgEn
RhSJ6gREZlN7Qfd8m8jcN79Izn3pu8gS6GcSY5t7y5UD+rlEYZZ35WGQCAWQByI9iDLGi0XA1CVC
dc0RFyIi5aK19fn3m3kaxx0LXL0iVS4zFqo6RaFmod7Mu8zb+p5HPiQWljvh2oxFGw7PyTSHM0Mg
81Tyt58cG1IP9XtSiv4ZSfilGHR4DgISP2swhPAvAZx1VeXt2hv1xiga5wktS3RN+CZj0JwF5Ni7
xXfHq7Ksc1Ry1AnHZakqlk+sLMhp2+rLWsbkKj1N/oIHg72DEUKjkm7COXIea49yP8jUa0IK5aaW
nriyatAH17NYTRYdcpaecrhaPPHYIqwhP+mZ3vvnlN35owNJBuN2KagEnEGjqBy75rHy/LshaVFb
E7UHbUI69/RLd7/fq4XLd+P1BvqNIRVPL2AoOW81r5JsvaBZY93KTQo9+NHwxXgVjA5ZowvBuBuq
JEmFfJWbHuHW7bnuG6JoSrHzwvYETe6OzXjQpoKoO2q53ON1tiwoURxzL8MCHSYIytVMkN3GStWm
Y8C9CqTpH1umquvOk997zy7urKx6rAUqAdsShzG3zyVHyUpaibeNXIA/WbJsU9AvcWL2O6toEXjc
soNuetyEBeedFPirQOCsa1rCdToJtqsiNTfekN77pCSQVaRmZF4pizEiTEfgvtNiRatQv0dhddK5
+1JWtXGclobth0RAbTDgiAn7OtWEvK3JxnzpmgEhiXXKoinbj9nw8VcsT0Z8ScXfEI18OtJifQa/
WdQs2BjanKDQZKRPFZteWPmxSj2XX3p5SwEpIQcJ16qoNyrVaNiVPz0W2aocPIbIqEMr9rRQKd4U
kbwbVf4SiTDvBpPtLPzoOfYhPR7stHu9JSyy9qnzD7LiSIvCuorKFGHVLQ0eMU7E3AfAUNxGkG2s
EnzXRNYMZ3CAIsJGWtsdPG7EYpifFlubG+7IKQukfg+Ua9xIVZFVmSYc6FC8xka95ZeJzaeTLPWH
WSDrCxLqQCsxN/bARtYkQmnFtX6fTYCLIoifsTmdWcH18US2G4nUbK8GuNtSA6rlhGc9ylZYqzlW
UUllZZWXaPEv/kQ+zeCk1J+dfHedEX2ndCE7z763V+xvBh+wUkk2uVuJZwfmSjEJUi4A7e5Hq/3h
iWk/t1hrzTB9TiqyUrwRb2keIBUQKO7IC1lbOXMi2bHst2S9DSFPmWU7IzmE4SUC4qNhtq0rBDU9
OWObsUX4SpEx7ZZQUFrfeFSQp9G85MWmC4bzlI4/hxF9QON03we9/Kqi6bFDgp0QI+Za1npwxsfI
b2kzE7bUEJn2ssK6zUZWPCx94oPsfmFZ8Qbcj4ycfs42qUWwRGSqIzZNYuV795ByVO7KAWmhal8W
hNU0mP574qJwNJ1pbarlG/cDeQDBAPGkiCjJ6IJcagXlM8kP7wqD687qrfvZ4IVWSJKgpCsebORK
ZlGwqlxsDy6QiBtNisKSDC/sV9gteuN+CM2frIuLHcYf4l2aJySA2a7Gxot2JgB0nO6trjXYEE/O
rojStyIlC0kJBw1PQ54e07m4oMLdp6jK/fHFR7l38NQcrjmV9xmlG8kWc7lNOcTd3EED6kH/tPA1
0L/f6yH9WTQRkAJywuNiQBrXpt8bh5jHngi1tgRJ6KRkkOl35JzFMZvL+x4jUWd/goTYmRR0EBrN
t7JPL1OD8CEM+1uNCXGI7pKoqMp6SidkZ4KkZzN/xc+pCaWVR662veHjWlMJlE2kt8e/3qAeWgWM
sqg+63uGs+ygbhiWqmDOIKDJrpgqMwikQjwIBC7NXORn2EsoEA29cfzpg50vP3jNZtvXkte/xgq1
uJ+DGr8pn8ynKB8vZAW166AbdRxpMWwrblyzz0bZiMrvLdUWxSQtp+a2M+T5B/V5geWDcodt4+L/
0IS7MRtTLOGyn6oRaLeXYeuay3MTSqIFJBGOvnlnjvLae858ELdc2SUDxjvcIo3suLVvUNRR/5Ia
YB+H+9mtvtGN790AjYMsnHCT5OVzmW7IivDjNvGPZWHTvrqDCakyoSxPTechlfqzzrwzAJUvbMcf
Uwf3cTYxBCUJ7ChFxhaLH0i9SVq9KdZS8VRQ+wu3eJ4KEIXL7Wk17hzocbucI5WRiacKiJKB8WIH
0edglDqenCDZG151BYD5iIKyQLsEKDRvqmEzJIdpJLRSZr7Fbt3Ha45+M7UUskM1v2hiq24K8WfY
4J9tlh1EjiB/YmGXuqbEkxUSDGMzKGUM+mI63+vc/cUf+5F4XsCZ3CmcBUcvVLA59szpXqBDcBhC
RwSebNLJ5AcV0Mj8etw5CCSL2ohiN6xwtbSZWJFUwYyTmq8tBfanPjv2tT6QgsRlnUv0J7nYFfVd
5EwzBxeJsYkFUnZGa7JuJxLi0ryHxMuKZmtNDAQWrSAnYr5qU1C8tZHchdBXtqz5oNZaNXfnsrg3
Z72cSoki2xgDZPBzcbQatclrRv1NOToHTkRn7ZmPPh5DyK89IwcdfWTt9EJ7V0NEVXk8F2jvC3J0
0QWHCyZCI0BvMmbuuWxqtN6t4a48TZfteBlKGHS3ROh+ktaMUkSpbpeiXrDJbOmyMUEl+up9sr9u
yctMyOhWd1ARS9auzGQKoDJry2UebLanRpn6mtXFF/il+d7/JX3wqS1tQFot9Qb58b51/Po0Olz+
TNvXlXHTCY7jNvH893m41QLsHgKckJdxGrdGG7FRlS7Nm5sa6xJ+X6ylfzJTGICVb/xyOk7neuuG
RJgpt+yZCzL8sQgJVzggvxkkTqleUk3bl8Hw2CQYqKCKy6QJwAwJH1l5S6hXtBttbCn64IXDVKdt
fkHnacT1NAJesN/9uimOjBONo4921ZhPBOxUmDajX/jiyeHAbIRcLSBLUiL0vOFaSji2A/dNjqxr
Qk3nUtePoboWTf2BtOeHZOayYfscVkjsE898XgLT3PI6vU9wke9HrtXVwAL2aCzhQXm4ZH6/fifH
ee+cZNs3zncxkT02tnmzs8iAyBpi8ySO+Rj/7M9sDtAPl0vcuPyFglPasyUZhP+j0Q4yk05dchRP
K2tpxKGRwDbJfjKcvlnj+PpW1GBXVetca5Jhcutkkzrm+eLHXAQfeU2WoZFO31nLEYQbKiaEzfiT
oAfy5FYtAYKM5emIyKzeNzVSPNyUNLMmaKYRR50wmS2GlIyUjk5Oo02QKS+jiDlSZXOTNWiF8+i9
7ecHHdh6W2eM7croNfEYepnLp0Ye6oyRf5WgFIf6dhGAlLw51LcLFsw1xjpj3d48YzPTHatzrq5G
16LD8mfAa4ms31Ome2PtT9YGuNKjk5niPoucc0cWyY6y8RA0hMBlmcdWKHxLFYy3NmNBjTpoPdge
jXT7WTsBaFGvcTZFa14riTYqsrdFTwxmnyRRXHlPvllOD/Xsfrfz8WYiD1+snjDGEf/vLiDcEtEF
sV36FoTnCQaxbbxYqQMyFFnRmBHV5VUMIHulzocswlHJ7XGfAJUkS6M4gmWJCXVTp0TXbPX8z/IG
J8wCpHvGgHtSfct730XDQDhqW2TP7VIY68aI3qdFfhvKxl335vStzZn1MqRCSmK8ktb5bUAId4fj
DBw5VTFor3RNmM5Zu+Q/p34h1iOB9mrwi209c+60JLmmhdhbi/2EufuULe5wtbutypJnU1bRvs0p
XMlTdra1HUcyMU81DDJEo+4VoRkScX9+6karfBjGVZCXxmq8EUlDUc6rCXXMrHNQwCM2rg79Rp6T
u0wW06ewqCDSGo6qInuwM3gG7Hnam96wtz3oKfSBYtFMqCM6WDPqXiabeJ52/HR7XvA9UZwY81JU
yAAQV3VA0B6YnmBn9P43Jv/PVlpl54igOCYvDPAXQa0XJFuyQM0VU1+ylrQb13mEIdR+THJ/ubRj
f/Qc2JedhTpHtIsHS3sgrArqZWBK+xBltRtL+9p2VUM157Kf7LuB1Z8UG8/v3hS08/tFWoegw0pl
hqTaU8rUbGfQkjPJnLqnIYG8nhY+iwCUtJYnn9N0unC85OTiDPR+xmsgyNEk5O22UizWSeNgDiBV
b98F9V5rHJfmQGhSMXZoO4M72ZXulWwCLPCq30TES+9YQxGNqYY61p7k6c/M91YUZxrrcR3xyKap
EOKlhXFy/eWNgyM0CuPoJNxHfbt99YvxiNnDWLtkRsQt0jI7aL8Relhu5iHIgH9LZixkKCRh8Izy
g60pSn5wNltG5KTdq/ZX4iJaAq1axhgsg5gK78J9AKax3ArXsQ+KayYDmwp+cVTk6E3QtzR7k6Fi
8B2NC/2T90Q0of86TN17MnR3lVU33xCAYXP5zihLbD2eVvxVxOXMdnknE0NhuT1KXaMQ5wnnsjNw
eWyQs9Ci1kuNrap7pAVoVpbrNtcEAG+dMe+uJWeFaXgAoevsijfAOkoOsCZam40jnsoqecVZjVP0
BvRuR+7e4LNRdxkXX3ikFhQoRwQFySZlBTMo75VjsF6R7HwkMS7fRmmPjn9qf9k6CnYY9h9yRrJM
h7QV5xJnr98Yp7T1GfqwTl66rI+Hqr6YFeSEBbtrLdOTv4i9KhA2S8vxGVYBxC/9nxHqoLW393gp
n2Uz+2uXTEkSxfOXsJab1LDlt0rTqSth3CPase9TV5PG7panYVbPRWupne9yR+VPTSKwRNuOA5tI
9iDcZHJ5Ukn5sihadUOgYGJw5W0sTYJVq9xrlez9Jnq8paoxGJS/SvcNFoVmGv8wLubFqwpGJs68
KTIGxTgXJ7ltTIyujSp+qIzwp95Q8TJuvGSB6govvCBMVRCdjGkbBVcO0RYJaXu0F+9XVtj3pXkL
yUU4EpPTuk/7xn+Q3XzkZ3b0HGw5yD6hmOO0H1rWfyNp0WVjnE0oTWsC5U++oq4dwe9u01mVOwmP
ef2b6aOfRWOIdYKS27Ehvd6iodO5ejM68UXWNj2XjB0pmm8ein05bEXHDV+7mE4NjPsrCLf3Mg++
s9eTGxx70cp1DDakk/ySPXquPtdxW1MeGwwTUDB/TRksmtlgh133MA+GsA+3TELGU9MbA3/mXeRP
4XZJ2Vv2r/MtOnrBjtqk3WvUMCFi11udmrnazkH/Vjjjc9aUQzw0vPAmE8OW82mWDajcYNymt5kE
8eCEYYbDo3OLv1oiJ6SIOXa3jMYcXcLeYoTqdr77YPcovxu8d8lIeBxKSxMlZZGts+DAahNLec21
yZhwZRcAqTOjPgbuRy/mfeS7jIU7fpfc8X5GYX5w+nFib0wAHMwZFOPgmonGKE7d4kRrN6rxjZjB
AwYtdkPyTPfMSg782tbi51i1dvtzBoG+9tt3rWzOACBkcQg3qIqYRQ8E03HwHmRnP5tWgyy9mZs9
UJV0N9ZwD4Tv+hdeB9sFIhS+Mn7dYZFxq/ySwi7vr0X7YnCdVuEBYg86hWb+4LficS46MAFVtR9q
Oe+QJe40Ig/Ls39pZIK7wlmbuLs3OmAKT+73Q9hGuLakOYHPd67D0kbYCnF31tFsHFsS4OyEObwR
MYyw0prdMCgESLN3qsusuBnLWJtABUYn7w7pNP2o0nqKHd+FmtBG816SoRKb42Fwhm+wwqLNUtpy
m7ncQMlg9JCoOaqHfG/CRTcd9T2oTCqZYljLEltHLv1dqsAeT619sGfrDF8oONS29zFhLGoE+MFu
9hwiOOxnw8ovC2kPEp9ebvvhtq4Vlmf3EGaMuLLV1PjGMUkmInXKaLXk5EtmwbKbURKtum7mEGI6
UOrqvl6y52IgOY+qOGUftfgkOeIKt+XDMDv6cVJtc6gE2v6yktDR64kIQmIzd5O7CKrGPKCSWUht
RaC5dpePrnNvqIH5KSf5Amg2maRu6JqbvkZ+ReJKC30AgMB40zwoz2F164IuKZgqFQZONsw5sq7P
0iEtkUnSSp/04KJ+bXG9FDht4V+twqiHLsIYdyUg7BsEN8UeUTkr2MDM5LIAP6eG6a3RSGxclUa4
JBRefBNLa+c1j4tNldeX7Oc5JKe5URBSppvze8jQOViPCyG6MbPOjbaV2gYSM7JJ+aG9IAFAZ/8A
uN1sC2froOG76nHbuLWHQoT/0FzsaV/PQ2xMZCQE6LnXBd6yySmvzBmKvb3YD3mULitmtExpShxt
bPKQUJlnnAdfHi4aZXZyNzQ4ESvSnVcGPMM1qcr7gJn+3lnQ3Bojdpy8tJ5myXNRkcXX2DUpjzlX
qcuoGUhHFJtBeUgC8inN6kFFqNL8Suwjbe0ITVarLkd7vLj13izdk5PNFzdjPVaVT7N2AV1rhwIi
3KlOrWWAkYENNA0GfW8fYdrvcRlNVkt8oryOaIYi5Fkvdls/uk3YbXB+VBieRcyi4jVBRgNqOh77
xiLkq0Lq3tnvY21uS7C1KyayxHHnhFCX/pmQeKgktmHFbnBQToAOm70YSmish66e3zhpVqEnz/hb
mqsxj4ABqEYXgqaIwGayUE/+yRCOFQ+2FbHw66pdGA6MjkVBdO8MID2SiImq+SgWZ3qq6afwHzCp
bLKHuZbs49A3pMQzwRfE6c7pf7sawP+LyrdWXLXL0a47P+bA3roB1kIWVNUDdsJI2xjrItU/LEv5
ao3KQppihidA5dz9ZNgz0s9YhjU6zlpuCXnFBTllSn2OMzwRL2xe3SXxd6J2/B2hA/K61NUHo3u0
Jvnj7zd1KraBf4NFOG2+rsJUHMepDWJ+t+AucXVw9/tfv9+ksrQ2Qc6q9R8f+Me7vz/ZdX44IePP
P1/++1//+NS2CnGe8STF//jAPz4ZTZQ+qgUw2L9+pNT79x/uz2O/v2qQNKtM1Uj8/tcn//kp/jyW
DAW5krr/+PPQn09zCK/4D786ivJj7TMZ+t997p/HDAO7jjnQBv157M//+Y/H7qZ55I74f/wZm4jG
FElB8l88P8pq+sNoFNiG/v3v9uf5+fNYbXdXGNv7WmvvbrRz705l5L2sfr8/J9o5JF3710eLwsHB
evs8e2JxiuuRoGT6fjNGkeZvCndY1uALxYv2MxVjnUn3v9+d6aRsF6GK0UvkMgPG8TYsqztEWEQ5
OsmvJHuckcqinarfbLbK+6C3ii04jYA0zIfeGrF/QzDDtDAsxxFJjLsU4cbXtXgzSI5VyPA/VeMR
TtJ41r0IS+esE3x5YOqxu0rjJdBkEUzU0Wcvt+snvKZn5dlchVMlD8G8dCcmJyFhPxTq8KFfBT1U
3M6MSws1trfAPpanTYed+8mPsvRnzjLErAFLBXZxaeA4r5j87UkFObQ29pyk4Jcp4jAhtzizPg2G
4qcgbQSltyfXSUvQBVkHh8XO/Ne9p5kHMRPauwNnPbe122Sn7F+Z2qLvlKsoJwBF+w0GzMx+nALs
VmnFCqyob6ei1Lu60j+pfZxDLqkJkN6spxbpxSSMN+E3PxbLJA9synAVGUQYAd+n5QIDxH4GDWrO
av0G7J5ZoqzmiUS7cfg0JJG++aYCRLFTC2LkG9hSuTgD+xr/lucxHDKLDbpPYHHePK9VZjNxUwTJ
BWAVHP/gOsuXHuxok5jmG8bZZOKiJjoFj1XQb+m+1mjvU05OApmEeRULaYh97oDQNdF7hM9Q/U0p
ECUsjDcYl6LL+5E3N36Mazpb1Vsbc+IMDhKvJzcaDo1EXMCZfuOwjP5pcgn/yln9IEVbICERqdPl
jLi7sXtz/J4nT7E/mGcSdZWHPd7uy2XD3nsTjdFbm3AfTrsSvcTNL/mJcSg/pT4kHFgtnpEdbCeA
x6M3YQKVZGDqCg4gTm6ui8k9ERlX7oV294ZtvaP6ME84CmJmR+idlqCJe+Mq84mVjw8znfN2W7Cp
MUf/21zp5j4wEFhm3jBiulIPc4ASpCculROhIdXMLIyVn5Y9fvAFwDG1FScdh8xal+m4tZLlLSvt
3dhqtTPc8nlAFkSjuEcPDtSj9b/m9qbfyJC1iRbmjojCaRWNqtn40K1P0XgpbmF5jmU/1xU969Bp
xhMR5tgKtZCbEyiSWntqcYIOB03UBdSJvkMDWWTer8AtTV64CLXqxiQpajLJuTUIbCwWtFaakrGt
f9wivA7CTB+Xlt+nIeekWGz3QgVR1pysEAEIvAaAhDNq02WVFfuuDRKJVXE/kWQt2cluMsu5ymIw
tgzNEAwOvzQ+HaLsOxQUkqieyGzLo21wydTgOfLSW/d1Zm4zkKWrynh2xkSv09YuITfQpaV1/Wy1
kM2yxjp3uUMboRa5QWGTx5bBHCwvxojsZK6AtMG421X6oe2NM6/telsKuQcLzgbdIRlmYQseRu25
9IiEVz5Fj5WC6ut7CSet7+/MW7Ieu6ig9dJN7eSfekriwRgV07KJJTutq89YUKbLm5EzLiGVFGm5
rx5bgzGMKegdHXzNY2rb6/9F2pntNo5sXfqJCDA481YiNcvzfEOk7UzOUzA4Pn1/dJ2D/FHoRjfQ
F1WwnLZsS2TEjr3X+tYeHGfHFMVEwjhnn30vv9yV7SBM7u567rJQZenCekPvCwMarirVXSr3DTw0
KmrmQIeFqfmmr9HnD+ny1feKIKZjFLvutS/8sHUQ3A6em2LsV905yh8caNunnl5NQKvP2ebxnc8k
lRQlazlgEf0elHpXNAa8kRIsK4FjmMUU9L6097NKj/CbsX4WEKXs9Kojjz6iPn3Bxf6aT+z0EqP1
ILSX0Ry+OCx+FYMzoXwC7ub5wLGGFTGHBN0j4zDVYhrJlUcwTe+FtXNL+c2AcIEaV2lVkNv5cLQc
KDNjATPGHDRQa2GN2Z3a33E3RCYk25+rrB5Xk7yjkbJUd7/XX6V3qldLLh9YxqpV0EDbVDBWlvTn
8vYhxX99ksU400tGVkfW+lebaiVAmugxGun0ycQLlywNzAZMy0KMStw/VtraNG3od6pC5+faH739
ORW/Y3381HR09KJgeUSWlApvm5ol/WGi7DhAc827Cm1oq1uhVqVxGA3tTrVZC05RvM6FXqLzUvCC
YmQ+A2zuYMzQUSeKNreTPQ1+8jA4DuLVlmWydhAV6N3dIKaXOS9pMMH0YBp6ZfSSvOUtghvTXG19
6mrX8BIgmETk2YIRnPp9A7wdkGDxaNagIwphvOKSJjUPkZUyv9yR/HSoUYyUMQ3EU0TGEFpLpsNP
TcW0xc1HRLG998V8jf6S7RyGtTeVwTAq0R8gc7jNZ+mCmzPLrTD7JtxmOa+Fb09AbP04jKvsKFn0
DrLow7Yzn3VB82thjwsMRKQFPXoe2ZQYevfHkI0RMvsuLlZ9mmZ0F77LAADRF/gChZGzFQcxnWgC
T5tuEHTIBm/fes0E7YkzocFr6WmSBo1fh62yHz2MFUxcmvwoF05a7dqYzOrfnC44eUskY96QBKA7
rkXSJaEyuUmnSAs6DVy5O2fZXrnVsxgHDwiNRehqu0+7kTDJlbuEEJWuI3Jar+l3k+Xy+vbHyuLU
3vxgt5MR9HITStD3+2VW5TZv5GvJHR7oJudwHdJHTMNIJZZ/lxGXxsQ94hQy5ZeJkxlntQUHEiM5
PBK8v+RTDg6Ap5m5DDie6uylybOWvqg5ylnuEtblUa6t2WoJNBMtctHk2rV2GYWgEvvwigQSpa8x
T2toP8eDdTE75NcdkalvcaR917b+2RZGdKZ870hqt8nCWrHbHPpIJXquZXpvFvbHusYvdE92bh1r
B6RZcAHVTenYj0xVhq00PcSSHRPvVNLhiBiwTXkEHbyrmKZp1qk2dPNgSfdFGxkENAMIDq01LqmB
zKjtb2JU8OCWML0zWNsS3Anxjz3GIpippJpTdr63nRhHod77DETVS0V2WgB8NZVnC2rUdo66OJiK
iTbnQP+LMhtOdK+ObTXe5BHJWfPkTRxYXwuTA/4EWHTISnwES78uLfwSQz0f8Gsc2d9X3E77XpbC
27SD/bXozZsXN0hy4pk8vmMZMygBxuajSz3UNqL2MRG/uCRQ07n3wummV6oX5r8+ysIinr8zJnS0
7Xzyo1C6N5aZBrJVbaggU00cDEObZNuNAQ+ExneoZTZdAcZ9e6kziqyc9mbK0/6c8QRb2tATuqve
TGg/aRH4CtrstEl4P+qG7mwZv0FLQmedG9amnegq4Jr2ukKGkFPZo5yRBqKL7OVYPCZOxyWzFMzi
euO3MVh3CG3c/WQUoSkHMuGE+a5o8WuLM2x1u/Pp67rxHiwlepcuw+Wzx7t5gxBQi8virq39+9QZ
3urFNE4D/taNo+g++0V5mrqINMVVJwOyINq2ZPqdVVusYbCAS8v+j+FOdxqc3wuE6frgKgX6zu5v
l8qO90YxnHljtCPW+tmO5R2tRiTwRohDH8aUfMgqgDVMp/Q9GAkGaoUWLIAjN3iJSPNqY+K5Un1D
mwa/PqX2Nh9+NR3wdxE7L0bu3JmYIDI1WmRh1lFYZfk7Q4vpNGhy1zFVPETsBqUajklpi01bs3BY
UtWnnNCRXSzzWxP97ylNCR74+choEu/oMbxeP22SWR4rz9y5sUYaoCUytfba6QZ2yXAyGX76VG52
4XGW6OuEfi0TXwyrKfQrCcDLqulNVCmVymi4h6SivyYM6GHr/4xGa085cLYThQVlbHmCimr2xh9s
8M2uaptgjqO1bVIOge0C4xi6oj1Z1Dbkuc0yrIzlt1ZIJ3QW/4OUUp3m13yfpciHC4IGN96MwGf9
libXm3/+lxUVRnCHabVCt3sStvss9BEAag/yqY7dLMzwHRPfJZkMWi4tKLXMepgjO0/i6JYrQ61t
Gs4h64vjR/V0WDQsKBxIZvJtUxKfOSIFZs1CagOzOjUuOvLUM76wdJMnl/aUzLRW5hSeETPGk8wJ
1utHmR6VgDhTecyxlQd0N4p0ltIcTWZWKyanrg/rQDCZITaM6oHcCBZ8V0PJRlsIpc7ntLJV/bl3
UBpDq8tGznOJ7TICNCBiRRHrmE21A/AC/kXTOTSPbKCXBg67HPFJ5nAELtCwJ2nxlZUMa5VwvnRf
3TrpgOnE9EUYD8OjLwZ0ntBWaAiywCKkOhrTxFSC0tvrD9hEFUOmYyeWi87GX/qsiXGRXTKYzYc0
7nd2Ir8MM3mgI/WFAFGj0JWvVULQI+QD6lRYqWxiL8RWBvOYvZVHZWr7tC87KpLK2uEjDQq//3Za
DkSW9t1zrYWjg24yBW+4eL5LUz8jPFSxyfce9iaoxh2eLvSMwGlzpu4hHkDQVtli71RpU7bSv9f9
69ym7dmvFBIjGw+OFZm3kTUwReZK2XY4OJkT+xsTnfGYWw/jXHVQl6F+WFrZEW0XRvW80hsUTsCe
G7pfypcK3lC3QNvw6hmQOlNGXWVIg/riKYmtr864WImb//ydg4vLAnTFTVpTOzuOzW7bF4+a576I
BgIONRkXmPGCxL8GgDJCrcxpninzwBz4JRKDBn4NkIMbp1e0SLFVH/Gt0A1AQlglMUvKgFDLJml9
bvnrGmnCVUHNyGI6EuZd4IFNkOcD7d3Zbv+7R2AcgCrcZ1rXAM1rIvCvMcfEQZ41QODbWc3X4VDM
Zha6hv4VE46Hh6DOjwsVXl0YTzE6lCdgF9Q4ztas9atjOy5LOXONqhtPZMhW27Thz3Q8900JD3RA
8825tduNnb/LpsJFcEfyol6JNHA2XrtWeFPxoEYuxyG1ePUFG2UPZKlI/LVbAaQItkXYeLYMDWO5
xm13xAjAqzR7EJBKnJvOxXbV62SMTJkgEZmtxRSlpw/pIwMd1nGn1dQ3WsZlKWYfKrAXNgJmXSkV
DFNaZBkH1WNcnEUbu8xc4PlQ8qAWoubaeXnLhSRotywdQbOSYw+iZ+izTfIy6LK81NpDUU/2psiz
S+fJ36iNHl0nrenv/mFABrhKcrps6jtpFB/o4JkzpfZHY0Gnj62WkXnpvDGhw6OoMwUhFNAOOg8W
3ORkt4Y/4M301gaQVyJFkXlgpYorSfrbrKPHwouE5aBU83axaxS+8QGOZxukfUTIfWcc+qSK9s20
7DvR3CY+XqfMU/MhrqMbzloe+a+En9v4NiqDeMSWU0+25lQ3THu58AMzYtERdf2O+Rzu7KDcozZd
hoo+8Sp1Zf/gNZ0Uezio3rz3Q7MVTEAp7Flwy93kfLikzIdxzbzdcjgEm17z3QkTlC8FlZOb/S4H
8whFvmo2Xc7MpCi6CBshlSh0QoR7TA9a9HyV9dAbojz3PqUu4SysjpM2BnnSHWxPTncJySKoihis
z8PZQ5O3UWZ2SjRKv7rEOWUqmLOorGghckq47Z3E3zU0QI4NMqpe+gdtSY6LCSdu7Auk02TYIsRP
Sb2drGIH2o5KaEx/g6iq9tZgzexoC4SxsXWvXYWCvvEY+DtSujtvybO9JgosgT7iC1eKwANSXhnG
o2DC4UsP2c8yO3sK9mnyxEnxYk6ZxdAEv1eOuJ+aq9Z3eTffJjncpm6VCsu7YvT/UNHd9iZLRVQN
1hYq7ngC/TTsetF9Royud4RFP2t9rd/5hvaQqHNDjbbVMgfdqylJHp+Ed4Ac87Y6roGkYJ5kk9Zi
XhcoXclWyurNtsxrFg9om1PzqI3dR8u+/UxfJwlGpS+3zjgyplVFwJQ0QIPoHW2tefGqCfNcq4EQ
WqYVWjqddK0ICaCZQrw+d15ev0XRcqinV0da+tFl5kTJwUGb+pQ9x0eRjzJFr9lBZXWIeOdv7Alb
LkslkD9zCcal/pMrTP7LUDzQuhi5jTj74Qolp1QdTatndR/uyJ65zRtkGVoJRo3Vzw4X8p2KkiYi
9qkaRMsBQdYBgybW0vwWFAnKvjI7DDPx0Fj3Ea3W+AvGbCn3Cpgzgr4x8CfWcbKt3+0UpF7tWaHH
Eyt6e8eudx+x9t/0E1uh7kG6XPQZZbU1boeUfYhvQI9I4JWbJhdjXB5hMO2RRJlBpr+OqJEJkcj1
bdbKsLVzhtdEDF3GPqNUaRq6upP2SV4h2D+HWTwdmwdalvxWbXlOeM1Da2i/+sY+9D0qUNMQd4aJ
BzmK2XAlUqcN5Vi2tzu63GBWtn1ufDdt/IE0wcCECMuunjGvkgLcTXsMy1SSDnAmSd2GiieKA9oM
l34CbyCn5dvX6Ggn/oQlcoibG6eer63xOmdeFDigDEzvJkvbHGZVPW3TzPxe37I+dVljCw5W8AHw
jKv0gczNo2FYWhg1bO6pidIoLxCaI6tF2/si0VDLdinDLIa+nqnm2pdGtbVdqQf7OZUoyMVsHDiw
xEH84Uyo2iSX6LZAuDonMr0pPK6kplI+9gvrWVgdab/dIk5gVV7rKgdsITM6GbmVY4PKzvlU3Ma1
+W30JX9HO38XDq9b7o3c8r7HIVKMvxblkuw+e7se2aeFjDovEHdjzvyldKve1wt9MhtE9A4RX75x
XFrFXbuqRRJUqAuxGrUb+gPnuaRxph2mIouhBF5oL/bB4I9cdPTtgQMKGzYm4kpRawuOaF/uyW3/
HIfRRdEJMFHT5tuybad9ziu6NVB4c4BmvQZW4+2r9HbpovI6uv7O8zGAYuKUCNr2ed/uod004Jt4
9YhGqYLFRITWDidjLfh//gfg8L8PycHbILk+0uhYQDosv5ZywjWQiE/e9uxWpaLbpxOl+7z0zcY0
0D1RP3Lip0VYaE04OP3vSnD7WZP7y9aiG5s0skPNbbVF44fegk2F4KQOyc2uYUHcxdXqidvHgyoZ
WQDqiTU6pI60D0sR/1hq4N5xQqCpbJz9fkRL4CQIUjLtTjnjRbjVNy3mWzc3kY+P1ofU5bW2vHEz
liC7ozmCS/CrM2jw6VFXb62+Z8yPHsZTWlgPc7IRo/HQNtrrQK4aagitCnVHXuaYKbZeJizGU39y
kOLAfNPCgc1yu3iQlxA6BQW+JK7tawdU021MM0jsMmUJF78ni0Eojo92ba780lpxB2HkmkzWl5Dz
e+ovz5MdRzvw5ZfMw7tF2gO2U4O7brDWXSpCTawJ50DLC9wKm4BB2mbYJp5zaXt0GgbdoUXNxwqQ
H9ZoDOEpasFaB5+igeNn93lZXCowwfDey4/gZ4hVAaOOCaS9t3T7j0JPeShG47mrOtrTRv7U+7+q
vEhBgSDUyWm6M7l3wNkh1aYR/pIUZN7kyl4CbqqTa5w8F68MeLkA7m0DT7fbGcmk7awv10KK2fZQ
SxvzSSMNhSpmpJy3vHVaEDBkZz5WadlRB+cYOonSNt1ozjuZoLGmHwXgeqJDoTU7o0IfXfVH3+KE
VMILyTRAXVhiUPA3/v2EzB0e4MBchfZ60qM89ErT34M64ayGmXtZMB+NFYEbjJ/1lpETNtYJradL
BIvtnrMBBHJlgGa3+9TBkZ0WQcJ6AemzuUvIxDjF0t/RLCtukq492Ku0NZHOyTEwBpBWezAcqR1c
mPlK4WDtmY/tnGF8baz+O4O8bbLC4zHz2Gvvk9pAmZvfxySohqpgQS+bj9lAtyQ18z0tlX7qhtE+
eCkplOC3ttAXI8qk6poNpHFV9IrHGe7b9KMKe+i0sT9iurjEGjTawu3QCFiKEB1jRe+bFSTsQbgb
OTvuacKYJLqsPzVLcZ8TdLkvdec8e/HAPQs6l25VIHRclC2gvtaZmS7iLErL25Zh20ZObXpKSJRP
vejJzFp7Pw4Nd/M8x/u4wnpTaK67lfXY7LM6gfFDN83A1UWivf1AABHWqoYDeT+hRU6HcT0eTm/s
x88ZUQilgeBxiU8jyhzq3xQXp9lcsIXY4SU23F910qc7a9buKvPDJvQcLiAsM5tTWFsndJUN+1lW
NGj8wksDC2XTFuIMSy0FyHqHYwyEweKRilEKTBkTlqQgKRw03avgone+4X8/575Vowsj9cwezfsO
UG/KNCs1Rrgz8aeOpmnMRsxl7fhaTtwXNcxwZoAwcccGtk4zHk3VvKKN+lMOUXWU0aOIxmirJgI7
ok4LooYztG+a5Fj4wr9GyUZ3jXu0ytiKLIy/+kRTTe8bk0JtLsM07AirUFghEXdWkFypv5ihp3sQ
pxu3a5vdkAIjVhErQwtFLDRnuqQzNkoSjo4Z8bZ05MyDDSRyKwmz6BtIfbx/jBJ9ONk1lRBgN+Zj
PkQ+fWLSZ8/pKQfD7ZRTdtsVMScyRdBEbE2bybERzS95wIzYhOFAE6aoDDzqrDFlhmiwsoytDZ2d
gzrlJnBaYLzT17x6RMdonYEzk0xrsOJGg3JGi5Nv14JygTcqwCdLJBlxJCDj8bOU9JUFVKVWxrtI
yo+ptNtDCsmm0vBq9/n8PMzG2xylp9KNHfZE/02ZbQ8PoC3OllVcVTSVZ5g+eCsQKYqZEafCPgVs
ennHMHcoaqDG9eBfMbTEEOaBSsKiCnSbNCSfY6Ymmj0lBoH3SGcoNVfQcDVc7M4lysjZZwwYqTup
rQofdReE9yLBZzo4BlOgcZnhc/m/6ElyveP5bifvFQEotFjQLcRMk3B9IQ+ToRscVZVyCc3sXFrU
tchMad3YLJ2tMXwA6nrIZiOs6uomEhwT6EPd5PrBifJ8m6wIQ5zQDC2yq8ida2fM1cES0yGqGEP0
5GoEykiuwJqMc5cAbRyqPSxCjnJVUCLjPZhVXASWrTLuc+pTjQm6BhU0VYkM8TTFLMcCFyfXoqbQ
pluLTmc4Q8tlzDdtxKBw8qQIqxyb/SgupByjEjKcz05KuTfdbZsQFdSLRxzyGEuW6NQJTjF5iiJL
89NL2RahnycyMLzkmPbew9wr7t00uZsxEbKqVtgouBmsCdZHYbPxFgu2MLod61mMjTBqXji5mVuv
yyoCjm5m5pabMeafLNIRdoNWc/mBxio0k7YI7a5R/DYw3bGobfAfQ7eyhxLElx8g7Vj5rMMUMnlD
GADjMqjp7jOsc+dgnS7Og7yYCXAcv/bu9BJOC6xVtLYMJLhO4T2L9L4isyH3C8BbjokXJjrrbq/v
orlfZdEg2Eu/C8ecg2FNKt+AmvlAs/y5EYu/A7szH0eQEuWtX0XfNq1K2ggI8bOkelQNTau+Wdot
dMhbj4sthIT45iyP0QQz169+L1nyUawXa6SLhg4JvYsSOL4RW/fSc2s4NitGwQpAIbtHGIf0DfAq
OR3tIjeJODugB0mARW8XWEpBOye/bAPohDRBdAuxTxZIXHPvXWAGfWdN+6I061BU+nwcKODaId4j
GcUqoHAjJ1bB7Np7yWcaFrEhBNILG0WMymUAePg5d8cjEK7qHNVPcwox1Fqq+04JPAcmoVuRujU8
FLgRGqDAmOlctsMD0+OXyB2HjVzjwhpwF7m0gOSUJt4Pzg7rLfVUllJgj4tfKaGma4fxc7JhFU3Z
lyFJwikrVhwwjeatZUW7aG+yq1AVkphnC/lC4l2+9/WWor6Z2TKyfvjkCNEGUJVmhP4ApwTadBbZ
0mTSnetZx/gXrvOSBl3kwvBXMgpLAc4c8c0ebwjjHX9lOqPKhd8z74apkAetw4vlY08ydC0+0JxM
kS9E96pS5PGQ3GZpR6FaQhqjdettsyBx1KerefdZlF46FF8HkXbA/hg10jY5j46zHDMr3frLfDuK
8cHJitNSVhxnel3fW6l+AN9646lsm+aadjCoCDnnkYfh4EycJR7DVnbFIdYagnLUcGjV4m+Io26A
z+DvZglIkOb78oyYlLiWEXRRZ+8HCsQNvBXyl7JrrNyILoS5MQCBNVHH0RJ3CGTXFqUQE5XKN+Ga
IYR0JKbORV+2nKc1SNydveNwu01ao8FW8ruBexQUXYotzqr/+EYKxJMMDsrg+JjYdD7Llm3X7hjI
eDhNtsYns8mnSNdWWwQDRqITQbPxixlLdOzaqGbhTjCszenBh3RVo1vf+CrwuGz/eRY9H+cNNgQ6
oyXVfVzZyzZxyKuQOq97fFtBFTly8kTtju0Vuz4vM7Cx0vVp6FmCm5XxE3Jruy3foLMKfCmQ1bOU
pO5heUwb2vCtE336Fp6lvu0Rl6Fo7Qjmwq0FC8iCVwxQyFMgNEhmd02ifZHOw3koqAl8mDaYSSJ2
wxgdut47Z2BZq6T2ncEB8T4Ou4CbLmtAx5UuK3o3fbyVvnfbZ/B5xKxuR3es74x54UqnjwX2jGiK
QC7kTPSRSd3CPh2aMBwjbW7CZLkFSEGmAdMojJ+vHhNXHnWs2woFu6/tp8a2MTwmNzQh6Xe1UPOa
hvoNdAGjPoq7aoygOaTWoapt5jbf/B0kJGsYCnM/SrbTr7i9jrTpKFqt4t6iF1JV1bAfa4Im8Dja
WyUafFQ1OnKzbfA4gUb2fKYRUofMs0zTJcv9Ow3VSJX3n/McvWdd5yBE1bTAKeZ7oji3LeN7fK0d
N18R7UYIOidw+89OIZ8Y8TUb+ivzjq0v2oo0f50ZJDU0VBK7C+jpC6rY1qPUy785QnENtCkyJpST
GxmjpZjAf+NLZZMvKjTmswXNgkoYtHDEfaavtkwDDc1hypllS63eKxLhkMPCQGJovR86NrVRR+KC
P5O0rbgwQzgVnHBVgcLLHBmRtGuorz4Yh9RLcYx37Q2GavqDZDQ20j6Xi26fvbK4bWOpr9eCOudl
fyCpLzsZYH/4xeySYtSS+4XOH2hS61iZlPU16CnRoRBSrKy6zkps6fgTF2B1onetk+1Tv2bJ8NGk
GeME+odcT7ROEh39ra3wzVl0r1frf57Y6x9AQS5N4lGMLjpLrqguie4MHxKG7/+uOt+H4aF/cWg7
V/py6Vzxu7SoKIlmOnm+w7fF2sRJurst/KQNYsuZNmNRkOjUjtD82he9pBUFNG9kbVUfozS+a3HH
Yomorg9y7ws77HnBgWh3dXVoEOgbLjLGOtp3lYEIQiNiTvgGxG1rRkwCoXNbLOhj2uP4E7kymG/I
zv6IqOKIONPoNcnY0DqGHHkUSl/hLmsKbGsd0mTENQuuimCCL4AiAHZyy0ikRX6zVSCAdvlimtTh
aKIQhm6avvxwvTw7RvaCphB7A/EoY3OuaYfOXPEJKiBePvDHrS/YVJgHiGJlmsY3jam6k5/LPxnv
3yaRc7Fpu0huUxkT8cF24I9PSTciw6uKadcWwzu6RWaf4jadtHZvwkjCXkgeaWmi3DSYJhi0g6C4
JzvHoBW2iGdNfaQu3AV9QTlQOfipp2UONWP6HEo3dOo8o7cW41v/o6XusLHo1zOg2CS1RTs6IT/V
0845eqttGXvm1bDXU1VlXYya3csq2E3tpsIfLR+ERgt26HgB9ZrhD23KrSJ/bJzFsfV3vslxqLXl
aYprSX04/uejbv3o78O/X/L36/71JT//8P/wdf/6tp+f8fM5rY6QMP5/P83PE/zzXP/HH/X3j/j7
41bLOiPo//tr8b/9jf/1o/4+jV0FVjF7R+yO9CC1emBsbVsMmFPPrE5xwbQSIZUl2h04od2y/rsu
gOdbVbF21dfHxohc6fzz2UHRM9r8fEgvfobot37BP1/7789ioUNbuz5XEmOLZYf67+N/nsoeCvn2
95MN9mRgMcXxZ7Q+2kgEfj6SscaP/Pnw348z+AfLP6P4H1EpbV4e/3yoIWj6z3f9PJ6ddUjw7yf4
edyso/y/z//z5T8Pjcz779P/83R//+mfp/v7+Ofrfx7+/cX/fu7vk1eL3odePH4Kj6wN4HAk50S1
U5+y0rWrQ9zwoXBaRMU/n1WwMv/z+H/8089nmSWTi1UQEzYJQrIcTdXE25jvyJbf4lTDmDu6wymi
a6RgLibzwtuw/k9ZOVDD9SPf9k7ARJiYk7oaovTFEk/qFiJD8BLOiPGZVAIt8n7VI3VVToD4deKY
KKHBZc0fNEtsgwwMWGJxCs/ECzA+ZDA9oCvQnO57Xkw63CufuC17tU6JqiDGzB5WRfW99Msj6sQz
GiMgepJZO6OReTMm9QhjCq8pRq5PjE7kRqntGHsGbqHiPobyyo9D82EajPDgnaVNj1GJU3tQ5XFo
uaAL0g7nXxHd4CgWiP83XlKRUNASMOIYt2XlfkByCApZEbNTFB/8wDsCm+adpswcbQpCroRIYb/U
n2kNQf7JYHXp5BzQltfnjoqwzat1qEme74JIeY6M2wQ992QLAk2n+AExl8nALX3PxELsYTUShFx3
Q9AQFbtEz4R2Eu2njShC5hSfb4dv1rKv+oLccFoyEpwi5uB1NxGpJubfpU24VZ5jPnJMGiHA5p/G
wt0PZafeI4IidKukbiUY8DlZy9pqO0oKYWWmlODTd6dkfEbumBxasYQtmcMzFiO8wOUfJMb1pu9H
DN5UkVHfXJMZBxAiakFqDnFlfgRSpFtG0FJXNNSYBjhgnaBXkfuD6XXT9ojmGxJxtnbNnBmBe/Ve
+tqDLoWJnE6gxXYnDFGyHzdFlBvEC2nETiGgQJWihcxa3qH5lu9J+2zLSDwyquC/AtMzsSGEzWFQ
cJrPvDcQS9sp6SEJulNxa5mf80QElzmuBzephYnl3viD+Sm0lURWiTbQjWJNsLLcgDSL+CPqBi5u
LOCOZrPplmhmTd16UyW238hNr7Shnz1IXo2/gCK0SJMbyKtDg80mfeLUIM7Cbt5SixCXodvQbJnv
DOUiiWkWa+vIKj8mWvnuozNzG1yGRhKVlzgpiMVmqp4wBEahQwNh5GQ9OvSToZ495kJMoW/WiMoq
xvWTv6qeygfb0v4sA5FgGrCPLcUEucaxcT8X0R2p3p1EwMD567MSNKlBUU8bCei5hGl3p6cWLyl9
zEEfEafjYFR056n8yukO0QBYpxc3LWArdpQb2dRpGGlWSCPBrq+oqnCGtv2fqZKXQqtIfEoK8lmH
Z0u+mnmaBT5VuV509c4qGBeX1lGvSd4BiYZfS4tWZZDVMZMtSeeUvyqcsdtaTMVeMRfZMpVnhh+p
g1dCwiEUD3CROOO5JknWTJ/QS9CxN2mER13+2Qj44qQcQOWHGtbab5qx+pBSQ9ALqDEc1OKBa9rc
kuSRKfugKxBhi+WcdNkgUjd4p7UJIzD5n9PAjdaBEbD5TuiXFeZj1F3ec+p5+9y+VsKnpBMD8pMh
/T0y+4Fvzjl8KX3EJLgW24mjnWLmJUTJ7zy5TIiHUr/haLHcYEMvz5jIDt3Kx48zUGuTazlGQJxd
es5xvS4/Dzve2pvZdJdL1C9kzC6YgyzHQeG3fvjzP0nbGSDC//j0zzcp1sQ6F8OlEKvu+J/Prd+k
LZLQpCE6taWsl72wetCa7Xj8+QqHw1xHeX+ZSc1uDPgM0aS9AfdB/2L05043Me7n0GBFfxmW8t6D
/HzoDPMad9aRjg0rZZzoATzeJap8dHDAKosJCizGP8gkKa7Am3zwzmaFHWmpaVHSMWTC7OcALwyD
n+Ycy4bsN1w4H2h27pFfp3tt1UiaiTTPRQmC1WwRRQistr1X4FPxTwPN7rBJ8ztjtIptzWGYohoa
T+Kj7Uoem1nnjTVc2q9rqCK5JTMKS8flupomKuMxPuVx+gG2jJDiicG3A/M+NhjpwHUMF25wEE4m
iqsY0ZbY6QKliUErWXMhRMzMFzhe8A9g6Ta5dPY0EKYwEuKO+IQJwIl136LHDeA7oH0E58xdc2wd
57etLQdCaNCctAuZP7Z8a40S3Z2jDjwpWXkm0cWOz1nlBf+3EcR5eeU1+OgH94nfZxeb9m9DZI+k
slztwRrDPgVjNC9v5Vwc2oxfUFh+4DfFrb0Yv1Rqs+XMRIkBsQhnfyGXUDNPQ//ktVDYHKhGzjyg
txqbcK7Vs96VCCCQHSfjGl2LqNeKzqZcNCzwV7+nt2FLg3aABr00pSlIvU/eNf4pYsVdOv3riBIz
kPkwtkMX6hZ4Qa/nRbSS4j5i6reF4h0Hbu8Qs8pXWhEh5pWiB9CbNRhLjwZJOgBrRiPMycM3Qe3l
f5zTYiLgqU2yIXOJvlNxSFEmaRFaEj20MfqcySkvg/0kXe/TJyiJXm9yJDWGIzaCf93kVyF6ArVw
fBE9oeRJ/mesodv0Y/6lG2K3QgGV3n3VTh9Dzu9fslLeW5V+8YroF9JQuFUNKjk9In2a0ShHZiSI
WR1tyyGjvyeH4xDX9yrOh7D1jRekUzUxoeUbQd6ISSkVQzk/iYI0Pbe7wsZ/qqkLeuc6R8kHCoaT
xAW4SVwLJ88AjBQB5ocqy/OUFimXrYjOjpxulHJ8Eivc1zEtODXanUeNtHalyHZI1S85Vs/mnB5d
0/5TldkvhpbmvlDyPHe8uZlwzo4L9PV/sXdeO3Ij25p+lY19PeyhDZIX+wCTlUxXTuUl3RClkkTv
PZ9+Pmb3aaUoZSa6MDczGKAhSKUWgwyzImKt35QfRUyCXpJRjEGRNhmbZ8QG2107svuncvW1ljax
UDmN2RyFuxol+NYH4RAUaLioaQaofG1G6Cm21mdsjWMyKQutLbZjikpzZ+VbU0GakkygflH05rXV
M6eVyfx5JD2ydNMUl/o8/NYXSG0puocarw8pDdoNGDTsuE2fSzICQJy9Gn05BtC03OKFcKVu/dZq
lyDosEWzngbf6lZNoz9IunIl+ffgaZErQQeE6hjQ9TzcUhIBLudbPVd+MliDanFhSYqJ23HToAiy
ahv9Wo91SHjGDiFO4P7WUK4nxpamw9xOxTbqpHGJqw/G5Nl3qPOLBm3cVd7cyUPU4fjBqQJdzlZv
oM9XMIKKDtyt1uI91Jn33BzQp1Mw0x58qOepw0eijoAaw4WwrO+NAsXFZdjTIFQ3Pm6lkt+iXW5f
5Rl59yx0yVUnFH964VK7Lb0PmPttUyxMF4rkQa2WpiPS5BBfyqg6VUa3G8a3cdSwuewyZD+Qi2z8
LFjYCvogfpAvq5xDJWdtSo1OiAMEhtfNvazi1TGws7TwGSwgjH6p0Bu6SqwVOiZKL7rkfjNc12N1
5s9j1lAybvLvWlReJ+Mklczhc8yhESY9OenKvMe/gdKLpqxtWASOqL57KAnJ1F2oRrTtMuyVa4CM
6IeY+dqn+s/pvl00JppfNfcILQiu9DoLnMxM36rWc+jyyIFZcjMYeeOU3QKtul3UJ0Coyf1jkFBh
0KJOhs8ebMlKsQonLLMrXMLWjb2vjmH5x3Ha0wM0Ly2iAF6UWHMCq6hfMbATaEjWa8rLnP0RSkL+
tNi1GrVY1CHXBA3EBzGTqlI/vZU04M6526Nqn9yxe+eAB4tvlGC520JHSwFxCI5vnLkDrG+L720D
08Y2JmFQTgUNIlAXCEkgQe4C9K4gy6NLBiQo6x9HhfS5muUv3QhIZmieK0//RDjFdLgk5HjRpQJc
jqyri3dymglQY9pIvf+Zz7/JQ6R7+sH/asG2mRR0VikMOWkSUpcy6XsTW/ltqfmbRNY/jK36ZlKo
uOj9t0BVP48tyCTKyQSIkkRw7dnbMgY+SU1wpxSluU6MXFqnZnWfjdIrEo4UGSe9AsIrWzgS2/Rs
Eog7L0fpbPQo4kLmcIIGfGQgomWgg3JP3W9l10crraCEJNeKQtHwNe/g+0pmT+rOxa6vSm3uSOkV
wxCv/v2v//m3R9QHtNi9LMVBCluov/2lZn/8r8cs4b+fTad+/hf/dR28ldycv9cn/6//i+ysBEZT
9BPd4n3LfnGz4t72ytk3eI3/tW6C9Nvrv/8yu9p+/c+/p3/6p6+VovyhaQbwbFmoqmFYBn/zp6+V
8YdAh0+xLUPVddOQbetvXyu8sPipYdsCUQbFlm31wNbqD92UNYyyNEPmwbIh/omtlWLhkJX/OeTT
i5oaD8HRSpENTYWMQkWXv397vQ/gFv7n38r/KEyvsc0MxLJuXaG4HKHaYbF4tfS+ag0ddHF+oYPR
zibAcQv7M7oKKRJ8Qm5718r1Q5PI5qb1/HDt2vkOuT2E+31KwVBwMsAhsszFiAKuvW1sCIMYWHZc
YXGirGrum4ghZhEutOjc2g4QgIuGuxZ0LASY21jfQfDkhIR8jdODEYplK1kpVmjcg4mxNdv6IKmk
22OcJVGcVFZmkuKRpcvLEMOoSz1X1sBDo3XsomraCvPW0lztvk9cuPb4760wJlKcktso8WMEtm0q
ApqclJbItPlAoGXHVyhCSrmWrgNStF7tk0NRFMRJsf1Zg9JzMJU1LvMSIIia2E+jhlIs15KdZ3Cw
Ipk/YlII7qYIthSTqjj5JnUpR4DGvG979IcLKCdg90Bs+c2LJDfyBa9FBj3Rsq1Zet0CeKiCtAs1
gMm3YB0r2R3Gf885WgLrPMdQYYiDDv9EhBAk8goLiLEp9MD6yeyaF1V0qMTzby5VKi0+Em0bI8e8
UDcnewF9VbfY1GM3iXrL+Lh/GnljgZsmtiekzcvRMPD9UMmOJC6eOVFB7dHi1B963jP4zvylD7kH
M+Uvw6TCyPyecaxuS4W8lBZ9bzvtRsde5El0RN1QyJiTTf0kUYwDEt+BrfQWgu1tg4kWEC79voxU
/6Ne3o1gf1Z2IzWOHl/F2NyjZ2N/EH2uXbZqpV24UQhZEqXxHD/21Kie1LHpV62PXW9q3eFGi3Cu
tSkb4zPcKx2lqLgCVMBxixKnvrG4wlBb0a11MFABtvPOuMR4EuZ+rF9ZoYKyU4bwVSJasK5phya+
WXwO8ZJ2Er/7Vic2gvxDvslFDFjGwkkrUDgGmKiHUt/Mtrb1rJal+uEgrvwVfv+VNki8BGk9LTpl
vkQZOQ1JJ6SrFAj6sv7zEh0Fs67RLMClvC7XJX9dy9Zz0IbWXYWBIxYw1q4tcnmSfK2fuOYhccDt
en36NWBN//IepmLqqsnLqIoppiB3GCoQY4wzBU0kN4dta2RfOAuQaOjr+84Nn32PekeNaTFVaY1D
xiSISooUEq6dovDN7tb3H9uIy54Uy2/DGHwJjYzyu8uVRLeoMJrBvR+6u5jyW5WpOxEHpOnw4E5u
Cnb/nTTlaO3pl1qmYtf1ya2eWC77sP7NE5DZIBFcqImOo0pmPlv7e7gW75oatnqs5wnpTCodwIcx
OJ9+ifd5fxerJJOqX1eWWJxZoo0XnmLzt0VS7fa/q6K4W1sVdwmUwmSlffBNym8e9NOdFlspGhn8
7scfu9EMd/3t/qdprXmwT//+X9uxlVmq+ed8/xf7f66pF0iJUJDvsCQ344aciomZaWKFpHzh7sGB
K3f73/34o6rVK98N7DVM6hFQsWzccS7jDz4XB7/q3/pCxe1HqaX1EJNwrjsUcsIKJmHs6gaI2Wid
yc2zVtfBSomacYltAGRKC+gmtxEkFK1HtMoZTa/MN1HebezQ59LY6vlOMdt89+OPcX+jRzLwaZPS
4gTv3Q3TL/vf2ZiBdVLvb2PPkHdB2vFLJpjFlmVBDNEq6hdevdv/7scv6Os7ANMQlo/Cb2lbdA7S
4dVu/0tm23dhpMakCsxLtaNyKBoY+yTOP7rAfFd2noJ1MiebFs+38aVp29dUGiqUALkqj/tSRDSl
4DGWhqCJy/fCRQIFpZ8Q7KE+oELafcSwRN8mUT3uIBSAqghMyoYpSABgDfsfI4Y97kpkQKdM8ZWu
UsGWAs9Ep9SUl3YWDZeeNMGq/W5buLk/WQgEU3m3+hgkBAsRRt/LMr7af1E+dYNR2h1VvOkzwV5L
LW0quLhTAr6sYusS6INYIzSmrN2pqGNPlR+Lemi0WHRt8z0WBldG7l29Aeq8KjHqQhdhoRnCv6nV
T7nnXu0rVybgUkge09TfF7/wCYdkP5AlENVQ7GrfxNZo+p1CJZwZpftes21rRm2QVHkrqZ9DeQKT
htN03v/SVTBc97+LDa7/iS5IS01L4sdfePEEduEquCR9Dr1N0p/Rz6GrIIYC34BbhEf2wgO4Tvq7
CTeJDjmqmYRK2n2pZF+D2v9ZN/o1WHNzZffsU55u7DidxNgogSIy1erSBFHbZQGOTm7wtP8XCDhS
edNh7WyqGPEZhYZUZCgG7RvwLnQQbHYw285vehjO3AKtsXzpbNw3sS6C05h0DyK2n9S0li7j+p6M
+OsYke2yAF0noXi0sol/zKUX5TJ/pbC2UQ2qoIaRRWqQAELrb2IFwkDx+hyrveHV8FQPwhjae2H9
xQed46gRdoAFSoWLiOPABixrDe+qwkkjpyDUcRpQAuisBnL5a8VDQ7ir+Zk3QPHQ2e0QzAQIgmSQ
1d9Qe3pwVVJDIO23ngyCPCH7kOikj4zJM68Iq4WWjk+Uj9a2Ob6lNknFKoguvIhKTKCrSzNBmd+3
1AuzSW+TMHHJm4/bDgSfkz+0JQHVEnGDDDs0Xs0jskuaguZ4JH0CSAxwC3y8lltLoycbNng9JyPR
OEE/5ktOBmyUnHRiJN/vxKUVEYVAgRk7HzT8qFT6DaiIpWcO1a6ZRDX355GqCfO15MVo5rUNlC3E
SlYp+LIlWXzd4Vo/lhwoPHGhFha4QGvSY4gNnPnQmInRRZeD8oqT3+Ar1+o46BBYkA/XfGyyys8q
9ouL0VSHTVnKYmGgJv2pQ5WjD1uULvXiTtE51LDPvHUqSvbAsKWlP+j9pT1uVSPGbXSUnqQqhYOA
S+T+dfk05bIqzFWU+p+sILR5E3jCo5qRLfOeUg4IOA40FaWEdACARqa9LNL60vLqcOvVG3KF1gqf
KtLVDUkTU4kJYDr6hqSIEaGmzt/auXEpcQaTgpKyrh1+cqmrXXtJ9BmqF7lbPxhRAqXyrCWt+JhC
IK02WpD6N1UDloKkj1hDs6EiAzt/6Wdtv67knnx2HJGUsx/UwEYXpyenjjNAzI1ds3csFimrFKem
YrZUawj7liIFL+JjDmcuKd3sUnc5aAJWHTEOTM0LIbpgXSgCIdVSvdz31f5HMuBRp2rr7zhXCnLi
9wOgtU0QXsUVrJ884vzaWxdekmmXoYczbicVza6M/TvDx33MJiFjdMhEp4ZibuweyFTL3q8wP/HN
e1GQL+y1Fwjs9cZrXtA0MHeYsr25A/cVcl57ka4Op3enwvAv0O5cyE8aNJddP/3Q0hN1l+P8gkYn
LEajZN5hi7s/9wUS4KFCVtVtITFkorTAZdkdGeXPSKClfo/6LnDTDeojb4b+wJv5H2qsBShh0O0l
MNWwuLW84ikHzbkIQgGSC+fNvhcQEGHdlv0LWkAo33p42FbNE17uLcdUhCN0ROGxUw03w8AVoGrF
tazjnzHq10afF5uB++PClHR27yyrr0bcJ8wKhzbXg7PRSaa02hQe5oeNLWuPZniZ1aFwvFhETg68
1CqNejl20D5B8X5pQtnDLnNMt0AsMYqq0w+BjC5b0U/kSTILCPh/z5CtJ18crHyjQP6SJXRhZdSa
pa82YTnqou5GruH0tE25E5H5La6qq6qodwClnNMnUfXngyiYKRXiIPwH1SC2W6bJ9fjwIBppKIbm
xdfKkKprA1PkHiiTHlz7Fdistv0Q5EglxnpwE7g5nHQz+y5niGc0/mtHMrNDLWRRg465MAL5YxhA
rou0DHE1zggg3fFgpnq8RGPrav/W/6f9vv+fS6MoxsHo/pJG+V+px50g/il7Mv2LP7MnklD/sFWd
dIfFvQdmvPJ3+kQS2h+6ak9ZCwUnRnIiXJtwlqp9blDWH3iC4yYuyGugbCszgf6yBeevFEMW6N3K
wtIM9I7/SfpE5c0Osifkc4RqCYsLo2XqUD0tcjiHM1HOoeL7eiHwygqw3Ubj2gSs5rIdqvfyteG9
epOJPDrAYDEooz1IcE4w5gbLj49RLjk6Dl9m95kKPHKzyNhCkiwvSNVcQJu8bQPz4qBvf3OVxER9
9rqaJWxdB72tyYLF8/PrSnKLsJtK6bgXX1vrk4dIkuLeZIjUj160eE9bKJzimU6CS5dnbWU2IPkG
u08sXvIwXJbAJLSeQpXuGPL2dFvTzfNHEmsaBs2yYQjJ8GlV0K7TMB0ksfoaJ+/KDPQltRzU0Sgr
eQ+RvQ00cvThSwp3IaCMebrNnxNn+zaZWro8NUyL1uz7APSCIQg9aiz9V0qOLsetOn3q/TO3/1+H
jEYE122Sgab6ywzzS0g34GvxiEBjCq9vIM3acG22VwlI/dNftB/+n7txastQSSqipm4a07scdCPH
E5SZa4ZMw/ic9iLjQ5h9tpUM0kJ+JYIbLXqqcbaM9Ee1u0qay8TsoAqhFFV+McsXC8UAaCZV/aUG
J8kNi7omp6fc+lIBh5cNiDopANoPGrqNgZoscY7iOMHx0EEspn8t3C+Ft4uT7wZy+gNWHTX3A4Ma
o3dXw2drAio81XfT1Jd1iYILNkYWdqxsnou2+5Iml1L71CJt9lR73TrxLxHhAcX0qMIIa0sPbe43
5VuHaomUooCrbttGXodhujGqLwFA9dM9qfy8Q02Tg8OGIkwcB2VihDlNnoOeLJqoM8EQYd8Rqg91
QbEfZeec2a+Z3gobyo2GcqwNHttGMhl/1YwbetroZ15D/XWO8hoETksh1czIzuao5Ns5NLJBXxrZ
oyw4hSfjerKmUvBvlNv83vKzN/a9S5IHWjMxNkuEASpIaYr+Xa8qnB6t/rlp+RsLlGzh31Oj+tzZ
yYcRTokZeivZanaB9aUFIvOeHjx49SkpdtCDeSiNdWWPOgfVdG1BBgcNtTC52cK9MCo4RYAnzHvS
F1uMWRZJ3UFgWJ5+h1+jys+9p/78ClohWYiX8AplnyOIWkCEe5VzfaHLFN2CZpuDeof29I9jNK1q
mq0asmkycLOpg9/cKJcVKK9W4Xap6xoKsslLAQEWOPSUhEhuT3/mr3sYDQpLtXRLIdDYUzcc9PQg
e3JhgCValpF30Q/Psk/dK2l3p1v5XRz70Yolz6ai3+kGOauSqYg4lvdND94y9zbRrtBV+ecNCWou
bO+UTiC8/fw5YkCcrYv5nNB6ShRuEhDdg8ZeusqXiZBwurEp9TqPmOyjssxRRLWVqbpz2Hc1UlRx
A45m2ZVvXYg9b/B8ugFNno4QJ5oQs44ruiQhdcf3RCJB3BTC/AAgAPSP20CnpApYJf4a0vnKanQI
BLC2I7EsBeIrSQzzvVtUw8LrwERCV29dsUpFv8k1HX2wZqdV1iYMh4cOSsZgBlemau5wYeUCvaTa
emGF+bZR1jpaSmZNiM+yz6NPmjcKH+MI3Jq8RSYvTC7bsEGQwFw1XkKmKlp7heJgCLHMKwimlA/y
SfdD+5a5DzqiuD6GjGjfLb1XUWcXogDKmFjXVL224EhXjahuEperNAmIoqscH+n7XI02aOjcqdaA
AFIPKp6rlP4Z+aNd2Jgr2Y42chhegW+/CEPwIjoiVGm6kidFgwoZnEG5qKNuQ/3lMsaLqI/xgEM+
Ikh47aLfRIkPY6vB5KC6C+PqtoaDWhrIcyp3Nn4QIxZ5ntGu1DgB7wsUQH7O5N0kw+hrIEVhq2TZ
hd1ZGxk6uzEUy6Hi030GCvp7U5vXvdbeS2O/SobPLhnzrEFBLqtuQ1wXTAV6chlvAzm8SmCvjILn
g8RL8rXn55e5zJXXs9bM4wv8tx1YZI7VWbcoX25KUQLeExSnIofK3jY02nsVn7JUqrDpuuCC41w3
GpRxCz0drViih0NWIQV+xQCaBcqJDf7VAGLhP6Yjumbqo1HfK5OHw63p3yLs7XTJHcSnuL+thocB
peOku7EtPo9jiIlV0RugU7b0EUgTGuMkt9rhGnko+gOhBv+pNT+5KIJWN5n+UBsIG1fKQthfI71a
RFJzlXK5bEyEwvQLs/+cJx4YZjxNo3hnKQ8FR508NJYddfhFDh3XkG7jZoUgINnRD1O7pnChxXVb
I4mvUZih9lLdgULaymCAgUZj+YnrpF1+G1wPUYDmKjA3qcwqaNS1L0Xf60zc95X/wWg/B6BGClt+
bJYFBGR0hjYUYhYlEDxXGy6sYD1cqRXi6KO9LQzQc0gXt8GATYbYVK26siD9uEA5xQSD0oIVFLlL
TQkuK4TrYjrA9o1dmIafdPGFoYJ1HH4AnnpVK+VK8b9K1EeRFl2kCTIacQw+dLjqKL62VrEe+v5L
2EPFz5obS65RqbN2whcbQy8/xjCcPAwJAW44mOE6VlLu1KLcVRZCK1m9QW+chB95pdSSV7qu4FZa
3VKzNMfhUVjuB8N+KMaPI+ikDLlDw30xDOMi82u62NpliCKOfgkoo1ohCrZGDgsxj1Uc7DJkFGBx
n45xyhTCfglxbD5c7wzVBFnycxSVTU24/QRXaov0Ph2Vq5Jillewqqa+lZABZwOuh/yxsO5PN/27
A5L40fL8gNRqoawUUYUzS44RSFVztrj3UHJLsEs73dLvdtnDlmbnGVPNMG6JaQnGkKPF/rIIga4I
/z0b0sEHzc4sgxToRoFEOd336pKvtM7sR7/rMIZDgFjQdA6Vswuv5DVCz42Qbdy8zeWVhB0LOvHF
mZOX+N1pAUwEiodsrNxVZ5te32BDWJDmR5JqWAmwPdwJVjHrRNFrWGTtRWgCdSPL2CANTqlgWfWg
Ezn4D8gT2Dh5eIGChjsKY2mzHGqfhM8b2nMbkvyrzkaRRdkhKraU0ffTtBG+HpbKyDCo4EVRK18F
LW7FxqeJcN625OtJ26YoRYdgjyCvcoWAvK3f9O7g2PajF9zJ1A26oL9soWyZUG97HVYCZ1WlvJLy
l4rblBd9SUN1p9vk2bj5VGTsu+bKFjee2y9HyyYbAM8WJbu8lVcFOif72ff/k0+PQ/7tP/9+y7Bp
LYf7b16QpYdAHE6AB8v0l+zTh1eUDurXX//Jn+kn0/zDwh/GFGSYZEvdp5j+BO8I+Q/LtARsJrA4
Cvf/H8knzfyDU6eim9QxlSnFxJnxr+STCrBH1gAfw/HRbSHzV/+NL/rwZzz8E3cF3uivPx/iAn6O
KFgMkFThhqBNZ9KD87oSjn4kxlQg7o50po3VglcE6LaJenvQF79p4OfD7Y8GpsvtQQOCMg/CzDSg
SMlzQ7mPO9CfydA/sVL/4NGz8FRnmh6FdmI4QFdw0UbMB1VJpDxOv/ixnpnF2MhVAvbKDDND0d/m
un0ZaMWNpY5nHv9zDPzRL7OgNAykAv3WE45Rbnobti1MWLcYrgKqPu/6gDkYy+/CKuJYD7NXLi5R
nHPiPnqtuubM448M7Dx4e7pU6GOfCE4BARTTzuWAZaBY8b6Xn2L6wbTRWhSQdJVpAz4EF1gTJJfa
PllAOs808PPm8Hf/77Mdhw3khjnA86IW6IrLKCpeoiC6TAs+p9auIG0EZ7bsn29eP9qZptdBO0Lt
Fcx9GQWsRiDgSBdQaD626J5YmLNTRRxQ3PurOnB0QRz7ptliNlX8jK2acnSt2MouSwcPK+xo3aCX
I6sJahQkjocz/TcDFP34sNnCrjxftKB4DKcCit3GxQYWsxypqzq7brObKrtGuABO+MqU1DNL5tiM
m633rENlO4Es6HgdCnRF2V9TXT0TpmbHxx+fM1vuiK2k8cjR3CnAhNTodvR2voZ0sGr0aAPAGbeu
emMYJTes+tvpOX7se2YhwA2b3qXqyfco6dcwLq6CpPjwrkdPlY7DWRfFkk1Cg9BYY1Ri4CfSQew/
/egjcVGZHdpGPReVKocU3XWsas22GdaGW3ZbXIq9M00c6Rhltvh9zZdCBWqloyry1qe0m3XizLQ9
9ugpHB8sx1Ev7bGTSSHgJ3edx+0LFojvm55T4enw0W3rF4YHPsmBeNpt0c+KLiwqIWfiyLEXn35+
8OJiCAs3lie4u6+vQxu9Su2d++g+/3zw6LHrDDmbwkY4FCuL5RrJ3eb0ZDmyyymzJau4TSCrkmU4
TadAlLTwYfVMEu95jj6V2sXa9el2jvXObPWSOW/lPKSdKhw+JRhjCkN3Tj/62CfMVqkqoBdRkBuc
wmsoV1s3OtFgIYdEtrh+314qz5arj/8YclgebYS2unahKlDY16r3zfl9UvBgfFMrF9CyKmya3f5e
CWGZJuXH052zH8gft+6/w6Y8W6pSWo+FNvS6Y3Zsb9KLlIWOq91BDvuQGs8lySu8eiNEKE1ZurTA
ap9u98h4y7NlHOuRRim4weSpMC6Rqrhpo3M55iPxTZ4tY5xGG4kDJQo8pEe5PIXQVsMbNJq/vu/V
Zwt5QJukzeROd/DqoRTStmtDa17f9+zZnqzKwi+w7erh+mGjZoQj1LJkPJN8P3KSkWdruSoh6WV1
OzjdCGJkuuAGARhFEip2+YnZi7aivzz9HUfWnDxbziD30FALGYNSSW4aMlaRjmdqL+7hoZ3ZIY8N
82xZK6Gm56iz9M6oDsIJxEQ0s6z4Je5j612r+pdaiCgBO0Z53judZr3FAHqw2DyzQ07L69dlZ050
j8PdoMQeENJbMziqGBD065VVyGw1dP3OpIzZlfLj6YGYJuXv2pkt73ZUAg0fRri0TbcGdYdce39m
jKfY9rtHz5ZwhPio1Nj54ECzwIAR6ywU7DSY9BNmtMIkPgnblXkuws6Kqf8dqCB6/dxjMUwEADl4
1auq9NiAbTIRfLPvRAthMvKvNGW8ISmwQIZroRtXfSmWKVLq7+vFqXcPAnCIThLAWuxV4Ed/TAVu
BEngvO/RsxXvWTbyL9Mci1IpXmJajM6nj+TG6af/fh2iav/zi7sW+m8u89gRAlGwUEEjqYO478ek
r8L28+lGjs3l2WLXUOiFR8ocGyPJCdIM/bSPUpIAx4R7OmZnFuPvo5c5pXIOx8CTolaHMT84lTJs
ssZER0y9UkTweUI7JpNKsRZHZ2LLkVUzrxqGkZEWEr4ETpzXHxMV+qaOePnp3jr27NnKj0H4lro5
xa0B6J/s2tsxiMIza/LIeFuz5e63KtnIgm21bc3b0jMuhQtVMsKxRz4zX/fZh98s+z2F7HAtKGXr
+mVKEwjXUzRZkhBDehlOvhjy1za8t7X4E2lLJoGMWORAUEj9+kL3yl3GjSxBzERH5yEBmSuBGM24
fE7/T9EZNw1BQ6JAgkL6JC6zhEwilfCN4vJM1D3W97MYUsBG0q06GRzfTR8NtqPRj8+EiCP3T9Oa
2jzolz7MzMr0Ek40Kja08nfDuMICGQDps5p9jhCsnIq1xpnM2ZHYa82iBtptoq6qmGCIu6lLKTjL
vrQiWGQSkR7R9BEJivOh99ismkURXxOWjJsikGXpxZalbV1SrBjLxQC1YRo7XGQBvl9b3U6uY0fg
ENv7oxOjBp3C7YrPxLJjgzcLM15k5BK6Lb2ThH7umGK8QKEuORNdjj18Fl04XuuwNWH+NqX5Pexr
ZYHKRPq+h5uz20EHGzxC4KF3NLWF6ealr0U63L0rnJizcOKrhd8VMmPT6+2japrrTkj3px+9v/j+
Zqmbs2hiNzKlKSv8c9wLc1m7X9h00wEvJ0Z+GmPmGO5tuO1Zi2F47kk8J/WdpDycfoEjs3yOm/Iz
o8KxrRqA79pPfpMjO6KlK8Xu7gwpWnWWCQi9dQTEm9PtHZnn5iw8tMqQ1wZ3OcdKh3vZlR8h9lyE
LuXkUT6DSzkyz8xZlEARWM0Dhb3SF5N0vYfRcDfipHz6A449fRYWTLkucfxgiWAUaJNl4xo6UMJ+
3644x4uidSZpeViMDjhzGBJBIX8q7CTYnH73Y4M9W96h6JXEquAFGChZJXD+hSzDxPsoaYZjYabN
zDsb0Y4N9Gy115rSUEo3DAcbiFXnI6yU9/cyZ4tSk87lV4+MxZwfWZVxIZeo0jhaj7C+lmKVEjye
7qpjj56teUkNifUy5gpoD98jv/QlUbp35WHMfSn2YBfLrR7lIiSRnM7314rhrcrqHJDu2FtPg3Hw
aGG4VKck3tpTITRJefPUvTMDhmHtz8/2etUz8zEbHLOZcNQR8m2tIX073d1Tt/4mDIrpgw5ePJJx
aYiyElFubJxD1HcN8TxdNaYbW4P1WR6eORoemZZitnxdM/bVFt43wmrxVzF44GuKLYaF67EozoS4
Y4Mw38plvNrCfiTBkGSfxnDcKJF5ZgEfe/RsAQ9j2Mv2SBW8CesPICFf/PHc/Wufm/7dEMwWbCyX
COZgdeMISdl52pcM7wJRmjdDeF1lnBuTa6277rq1qHGMfuiEO90BzbHd1NlXTmBDeS4fOk2o37zI
HOKnjVo8hB2regwGxBPDa6EAHIDpcnqqHelDY7ayTb+wWjOXBifNk42eiodKz1enH32sD+d4bj3J
hUVIUp0gcmGE6is0vqAeQdN0OzyR4l1ZT10ox88c3XWI1wmHyYGfh7Z/jfPf1KU6giqnX+fYl86i
QVtjRmu0RAMI6ijEuPeeLZbve/QsGPiwrTAjlwe0HtsXris7Uetn3vrICjWmrzkIBRmyEx26W5Pf
o/ZaMbOkUPoyiXvpaImfOecem2KzKCAC0rHIY7IRSurd6Ipd2iFUHfj60/u6ZxYCvDGE9odtimPk
/WVvyXej3bxv9zDmISAo80DWmb4m/lYcElMJhRuRv3NcZ0EgzLxCz3t1QFotuIYitJG8+sxR90if
zzFnkMGDTE54tJKqyEz2D3hvPbaJ/b7QqM+WdeDb2Csj9eb0apBcCNLReB2+nB7OY68+O6S3cqUJ
VLUpDgTDW5yPn7LY/Gi21dfTjz8y4/XZOkWVJqjgRXI0cps7LcKgV1AQUBRoraJ2TrcxrZ7fBFV9
+rSDVRXLCpL8bqaCulKXtah2SSitTj966oXfPXq2YIUVpWMuUGyRw1j7MiG5MMjcmB5EK4ICVK5z
q+rYMMxWrYo8uFRlZLylNnnW0aYbVGxHsnO5+2PfMVu0bq1G8kim20Hf7SKvrYduvAcLjm3F1hrs
9enOOjYOs+VrylU/mPokb+PDccexU8rsj+979GztosnRQp0iWYys6VVs47eWFmcefeTioM1u17ht
DBVy79wS0ag3hvhVSlLOZdXala+wC9zoxbjJkbw8/SFH1gOMwZ/maonqbOVH4egEYQ6tOR76bdMY
wWpA6GRrQP8/syaOfdVsWWPp2lqxWRJKU00Hv43nlIaz2wKAdnWdW8j9CaOzL3q1+6zEhbF839fN
VnuPb69iety4U6G8Wa11NaIhif0hxqri9X1NzBY7LiZdji4uu3Omo39ur1xROYmLYqjqvp1u4sha
nGPiet02ezFR7FG5wNSNfBFKRREOJ9qZY8A02L+JKtpssVe1hPwF8RYI/gpM3sqSUY4M1m4FqgXx
1DiszsyCY18yW/Yaph/CT+msLnavhlbgUW9V2H9WZ1b8sQ+ZrfguFmOHFhdn9vihGT5iF7zopXw5
AtBHWfAJe+XTI3Iksmiz5c+RA08eDQHDNDKVD56vj09ybMXvS6rMgXKq3qWyljMcdeAj34Twc38L
T1KPzrz9tOZ+M9xzpNyQZ6lZW9TfbT3E7DfZJTWQfVVsBySQmyE4E8iODLY6NX+wDdaySOKio+qg
yrhqId49HYmTwDgzaY89fra2U9+QlTFjJ+9rCQ3rMPavrRBb+cpVtPfdLvcE6YMvaLISoaYhJL+e
RQ+lXt+35FQX75pC6mwnN82oV3Q/ZYN1Exe3UUmsUBc6U8I6Mj/3GgOHLy67upfHFAZiv/qW+V7M
IW1Q3vnms0WsdzFGUTaXKdnPi4U7pk/TxfF0rxwrO6izFVzhrTXEIMjR3c9uSmwk1Po5QYknthZy
eTsWK2NsXs8mzo7Nodk67iUvxa2KeKRF/Tfks1aymX3qRHIObHlkpc1hb2qoxpOSGuIgFsIxboRE
/otHQdyKy68UE0732ZEtfA6Aq5smUxDYQIw/iZ4B6++wMbqAZIK9UnKOdHtkQv2CgMPfvkVsiPp+
EXSUJ200cxXkn05/wbGnz5Zy2CGO0xqEU8MqLmHd3kXauYPmsc6ZRv5gJfi5VnKQJbUfVtnOVdNn
qZRufM9YF3K7PP32RyaRMn3VQRNVRYKxFcQ5iIYbKyyXIpMvIBifidbHHj/bnDs5LIbEZI6qCGQX
drMzbRho2nBmsznWQbPVjNwzsJmWA+Ao1f5FJg/XKEtWFxkS9LXeb0530bFGZqu6jrSu10BYOCV6
hjL+pF73vzm7sh5HcWj9hwbJLDbwSkhSqb2qt+l+sXobA2YxZjP8+vtl7tVVtacIUjQvo5LaMcc+
Xo6/pfrswng6w/P65Z9Ym0NWKosyo7DNwii0rPhxfsuJZbsBNFoZARsNB3hplMcwp93XsCz0mvHG
YKDLyNk4gq/03IbDubKemyac8IYykK+579wAp3Nlz60tmLHRhEXt4vwbLIe4Lg6KgvtTxIerYm6j
3hqY8Q3RXOPdDBbACSo94AiVG11fi8p5MN5klaMbIIbhFbuHA/GuO2tgcvHpcrdXVmVbchLGY25A
XEyRBjLqu7B1Ia6ToR5ohiJV85zBrtDdmJVrU8dK3mZ2oN0ex3jkpc7Rg4WGG403rSOubN5KXti5
mVhDGQtiWkY9gug+njoY5OUjtFMvx2olc23kW7b4hRsAGA5NcHaLsH1SKFVDov0Ftdcvl39ibaSt
zMXdxmmzEAKN55EgUNHgzZao0vtNBzZ+xOPQ6o5CoEGBSIP7jHog1Ra3Ya3pc8DezE9ImGm38QFe
XWBam8S58A4LB5n6mpjgrf7P1vugg7ITBC0hHgK9USjP37sz3zhjrfX8/Pc3PW8WQipSxMEeVocf
sbY9NSHE8a7rtzXfKzC3dDsA3x810jlKk8EEtneLjSP/Cro3iKz5vuR9X+QjBPZkpaPqJtaeEo/w
voBRQDbTtt6TRddfHEiejWkZexMEDPtlqtKBTXgdlRWeqw+T4p6+cpisfa0dA/gwoca0h1E3tAUV
qtD5Mjgb8J73Fw/oGv05UK7fzBmUd+ietbrqwR7n84d88gwY25h5G2v4+wke2GCOfgDEu2lYsK+i
DzA6ObgkSzsQxn3n8+Up8X7lB8zBP79ingsYoWZLsFfgxs8l0PCfaXkU6gfJfsENENacznWjYeM7
2trkeQ4Lib0Q/Ieaqq+ujuqNtt+vLAQ2dmOow5L7GdrOl+9T87osEHdA6aIDrDmP4J6wSQhZGXQb
tJF3eUkLgwyCXPc3oLsS2qqTFlvgxnOS//fuD5Lln6Phx2T2B8ej+6yHNUdcNksyDtF12f+vxvKb
laWIzrV1iAHtYQcN0BZilIHKcWXjVu7PUOVxphbqmEXo/MAW3qeuKIONA+paWKxEHvAQU/kUQpqd
YXVaCq5BbK7ZVWcZiH38GfRxHkJ3MJg8RLnZo0ugqM0WtbFKrHTdBmbghjNMlWwwYfh014YQJYnE
y+XUXZn0zErdwSyEwzENcrIQFsng+goHpdQNHycm4EQWJr7JNyot7x/JAhunEfVNCzRciwhhjX6A
B2OT0GE0O7ehwFAyuI+oYa6fL3/WypLHzn9/M00HaFvF0KWl+yKCUx6cab5OrXPCkTCHPHSwAX5Y
GxZrB6cTISBJK5CB/RBon0lgEwJG9PIXrCwSNoRjFIaHSw1ql6/izw6UP2qxPGQxvepGEtjAjcrA
nRVa+gHe4Kadk49PcOLZCMtaz60sHtnScqg1AwPl5gdSwftQBq9O0f28HJi1qFt5rOFvzCAOjRWo
DMzOmSp4e5fQPbiudSuP4bUEaX8OFmMxxB1qzHCdb2EifbnxlRSwoRiUQvAxg0PMvpwGyC8Ln1N+
qwkssRJf1TG740Eh1U3FoGJ71feAuf9nIpgMMNhW+6j7+6aHp/Rwivtgo67w/khA4/LPtqPCZ8AW
4f4GXf/HPu/uYkY3Zv+/Vaf/bmIsPofw/xPY+0vJuQt0f4YUhE+QQd2NhO7/WuTSZrUHxB0f+lex
dCZI+phzHzvoglVkiD2nwCrmYZUcRNcmQySK4SC0M5THFhgxvYuoFI8at6fqqtkOccq3HXX/gnZy
Z5wAAR4z5znwzqYUN84wbrS+UixlsXXaxvUGukcwIYf07T+afYeN2l3u0uM8xskMDA+AqyiYqmi5
allgNvtizlStSsgv75f4h2rZS7/Ij5fn/tpksdJ2coFQRRVf7ae2v5/G4BDWWyXYtaatnC2NnmAt
BomdsJb3qvUBE2EbJ9v31zJm0yqcMa8h7QN4CMmcz5Hj/0Jx9Cw/NX24Kiq2/moG3XDoUy8Kuo/w
Vg94BPuJfNrSk1gJjH03hoef6GWPwLSkqnB3FSl8Fq6jxkPe88+JX3m18soCuEuDnXwao7SkW3zI
lX7bxCnAw1ULm3mo0/gKunRihCgOdOFns7G6rIyqfUIWYWDGMMIiP1bz4+ChHjrkhxBOslcNqn1G
buGrKWUEf3vhQMtMVQVMXUEo2ej8Ob7vrIw2m8UrOXHhUKv2BvTsV9gpfIkAP5awEapKmMdd9Ql2
caILeduARwgbzKnPyb72c+9DWVS48F9uf2UEbOoJn+E/0Xmt2ruk/qecmvkgZgY7AzpfufHZfJMm
LrrgLIW+h/UPfCNmZ9eU16GZIT3559Sfl5m6nkTvRz841Brww6L9djkwa6NrLZOwY3NzWCMi8DFs
uhU5yuKXUb+V7rZW+POq+N78sVbLyoG0VCvjcQ+/7Btv9lLj/ALzR0YfzhDVGAbZBd5OosaB0eMr
9tsDz2B1KnwYU0FQH1CSxDT1qz7714YD5OsemNCnvn/IM/dTjH8Vyx5GCfowUv9jDE00RTvIBd4C
edhy91cPTymaO99IrM/vflFdgyy13IEqsc/i58sxXFk+7HoH19RpEEKQzmuI7U6ABgEY6vmHy62v
bcl2taPNBesrBjY14S2cMAEYbA9xd4QWSRGxG8iPQBktgd347vLvraSKXfLAmaeG7BoWK8iq3oPB
+h0CTScI1v5zufmVCWdXPWahaFRH5wpUxeLEb8UjrcGOraIGRmJ0Y1avjcj52/7/NOf+FRDZzr1G
1SCjoHz1+fKg6Ra8aS0+VjKGlV/qvMNqC3HZPQtl6hTZGWm0MdxrzVsJCUsWOCINMyQ2svF5hK9h
qMc7b9gCaqxFxspGtwtRu+aQfMpiiLRlIv7Nw2rraWKlcbtuUEDpxY00+k4GcWKxumE+3TiYrkwb
u24AX9NO+hJiSZ1f/GiXT8bNYA0Cb7MsrKL08tRc0fthdskgKNt+qEZ4IIhRdtCm/ZRjn/amEOvL
+Gng5tHVwQ9Ia8ObZ2cG/vfln10Zcbt2IBfPANAOtwkgy55kHd/QPPs41fFGpWgtclYujK1XqEmh
Vu2V3kMls4TkXRrgfuJs4ebXfuE8Hd5kW56zkcCcme1Vzz6Uef4PvHFTH2HD06/aOIW8Xzdidv0g
WKBBXnVQPwEagYITTE+yiGBFXT9GONf7tXoYaL/1KLA2j60Up5C0EYyH+DFBHjtujkV+ZXozK70n
LOYUl0dMMZq7d70M4Xe08OZA4rb9dXk+rQ2HleIYbzIGAr03fPzsLOTEuHOzeOVjS7YSfeUn7MJC
NlLYqTCUfMOQfx0WmCE1Gm8VEKxf4pfLX7GSFTbPAzoVCkLsJdsvkUxV6R3J3N6Vbbi/3PzKENtU
j2mOCtg/T2yPOqrYj1q+9CXsI69r/By2NwkhJBSTxwbhYVn34Go9wtZyi3K6FhcrnTNCQWoe0HGP
ipQ3ZtnJkD3lwaYs3Vpkzn9/0/kwF1Ww5AbiV2bYoUz6SKvmuoMStYoL/UDhYZmPdO9MzT1fnL2E
ieHlkK+FxUpZSBRz1L97uueFQ5MOknTJPGT3guhqY8asrEA2c6MXZQkHPMSluy1JClgrL+izt3Rp
U716urpy2lvJy1CTngN/ogAScMiRP/TOzoxqyy1gJUo2iSMciCenEVGKoN/7AuhvefDmfL4ds0pd
t5vZRA4+dVFWhhhjbUrU2Un5UQj/OMJZ4qqBDv4o1Ll/wU6rHo2EQp7TRg+0lLdyCdMYc+m65q3U
JdCxaSrYge2roTkaL9hJBqHy5f/0ZVflC9eOGDaRw8khEgUGLbJLqlOsHZ14M8crCMt/V7P7bQmn
xxJJIYmbnt8UIPzUZBsHgferwSywElvAJqwvzikyB/2BGlKCd1t8HWr2A3LSj7U0YmP5O9d637nx
BVaaG8eFMP2Mbwycz031hIuK23CI3H0xC6TGP7s97Mcuj9baJ1lZ74JrnfelRuUjGKrd0uEooPMe
2teilTsdQJ4cT9FbZb+VTS+wtm4a9WSKzzNvcKbl48R1/TS3udp3wnwnBEZYl7/pPBzvRc9eAVBu
JjDqovuqcl7LMNxLp7rqXY/ZPBDXAMmOBGV7E/tP0J2B/7q6uarXNumja0mDk/nA9gFOmaMn9uAN
XRcQ38p4AjxhDh1qxL1aGtgf0mCnSmdrCq2Mqm8lfGO83uuWDOK9S7Y737cyU702sAaVMKa8HJu1
nzivxm92VDpHMx91zvb/ImrD8TiiRJH3oCq0uqmuu7bbjA73rC/Ea5yXmBCfDOA/cKOov+g5d6/8
ASurxyY0DsyBzs6SpoSlJ4c1FdDxP+fciX9eDtTK9uRb6Zw1ENPLAue8+akxXWaneoB1BXwLAlSD
Lv/ESnadTdDejoVqXAPtKIyFW8z0wFHcfIJiM/1xXetW7nJY/0wDntz2xQgbDlLdVxRW8ZfbXgmO
TeHgs8lMN6Bt2fCfQbg8mTy7rabr2MawabMC49V1kwvcQr1mMslEZA29QzpupMBK2G3ihgmckOgM
a2fmB7mbFkYtagdcoThcFxwri1sVtOg+VJxi6LsoUaQG8mduFRwvN7/WfSuD4UFcYZtB7LHXuLsK
2JndxOZlf7n1tZE9/+qb9cHzGhAXFeZkC8HhXV0EcNbQrb5pZr4lrbr2E1byqhq/0MN5bj805D6L
5qeWk9sKGMzLX7AWHytxZQUvWk3P897P2qcYXqKfYCCTfbiudStnC+h3xKXE1ARw8SdAgKeo9K/b
ET0rYQunxImohkR5r4dmV+YApVA8+CdXddzmaoRGhSLwERYK7VNstoBHwSP46+XGV05ZNkcDeKix
Nw2G1M+zIlFzf4vXvI8zi04LLj6Uza/5RF6LuuYbg7wyh2zChqNrL8wdFJK4Z05NUd1G4XB0/CG9
/D0rc+g/Pl5T7kw+3LnP6nWwqit6cgiHcdjo/Frr5496k2OTEbqLFarasOqAF9IC73Ij+JXjfP7R
N40HJRwsa3Gu2cJiKW2l+E1j57rJbysXF4ZlCzOoJfB5vHMhEs/neuNCsDagVtZmDh3+dwYNcXVw
ePgaweyn8vl1V9l/r0BvolKaWDjcQ8/12D+4DgxjiNP+Zpp7V4bdSt5W+GqkJcSPaL+c4jwzcDvZ
eqb4d2d65xhuMzSoM1cVmKW4Z/rmQc/ThyZwEg4TxFG1L7h0JHEbvfD5ZcCcOiddDkvzxG0YLiB0
hxvWwzSS31K1qHGQk/KqZyTisddYvJoA6cpNnuDYGSa07FXaF8FzPnVbN5WVyW7TP4zXChYBt7Lv
gpomngz721j3+rq93NZDjmLDAIkFPkYOHKq17cng8y+vASsz0mZ/ZK1EoWxB0zjxHTmU6VneHItq
vAqmzmzdYzcELSkPERfakYeRlV9CrrZ22LWYW2sACeAcOYR4FvLnQt7jZMx3VNZbGqgrV4izQe/b
FSaD1mYG7B8e5SJ56qIaxLz4BlP/d5GHW3YRa8G3lgNg/yoKHQhEpwmHNKMBzOpivIOA0Cg2xnct
SNZObgiU6fwJA6C4+CXkpPf5lMkr56W1HExBFjV5j8azqE/z3r+LZLOxCL8fGmqj2lQ+CAGbmgBv
KDksvD0WlXlSknIEmZRneO+9ZvpTG+A2G95y+IQD+59JAYJVA4aqW0w7twOp9/JPvF8xoX/i3Ny/
mqbQbeFhmvaV/sWc6SlowwbetWWZEDb9Fh59vvxDayGzTuQiDvK27LA4Ez7Wr3P2MyxYqjQLrmz/
/Ltvd5dQ4ZWD40PcodyLlp2Yak+YXxunq/dn6r+mRG+bDwLuVGJEHXYa5QQH4emxbdzv14XGSmYt
XD73rsAqx+QDDCLTdhiPmR9dte9SG1NX+LRSBuyUfdx6B9otQTLkWQYJ0mgDh7k2h6wsbhuwz+Ya
lXDHqUt4srEnOnencMzTftQ0dcv4qvWa2oLGhdv2/dRgjJfav2u488zKeAv7v/IRNtKOeMHoYEsP
sItN91McngKXHEYi/t3rq3hLy3glDWzAHRzsFtITfILK2zs4kt4OQLBENcyvr5pLNuQO4OGoCwKU
253RPJgi/JDH4YuZh+uuMNRGfxlHa8jWIUzjNH+AV0yKEuI/l7u+NgJWBtPAUS1UUlEmLo9wNQUu
x70HE6CJ29t8+nX5N1bS2MZ9uW5gBERg4N1Qe2dK43Jw4H2wsVyvNW7lsR/wWowheE40hqvx7EX7
EMXDjYFda9zajV0YrUa8xsTRPHuhOYeFuflyOShrgbfyF7WAoKH6/MIngh2AlqeORmMq4vwTmFo3
tcw2MBtrc9/akKWsgDEBqAcFc+9LXKeF2x8qvWxs9ytfYaOuQLjNRq3hgUIaF/XILKtO8LVabnkB
YXUfRSwI3ndbJ8e1H4v+3G36th0V7zHUfWmCtBMs3NVk6A79HLcJJGIYuCW0SS+Pz8rQ2wgsh5Fa
knPcKtm+dlI8ONFWmX7tO6xd2am7qZUcOeej2r0Iks6goicloBSV590M27L6a99gJXcscJLPzwzJ
IVMPEBl6XLItyOLaN5x/8s3O7xgA7mWMgWet/HKWp62U+tCW4/1Sw2bTdTbm19oXWNldByPouPp8
Vp2cFGD+uxmb0HUDbOU2cxpcXUOcjTiBzmvVa5Y4M8yQL7e+Fh8rvcuChyT20XFDb5zFOYn270CQ
O97/Dq86xlObfCbBOlqK8/2SNNXJh9tDMhb5stH996861AaRkch3QhdVmj10otIR3slgd2qnf1r4
BtZ4ZVmyoWRYsQkLQx/s0Zj9oPNydPHoOoRbGtBrzZ+H5c30HN0ymDSsV/YQOIkTD9QMrN5yN3b5
xtF07QesHC4jf/BFE8DwTISveNI7+G61X0qxgZ1ci7+VucM4sqzpPKyrsSPTSvH9QOiSQAjjJhrY
dRlgs82yeBwNg70XYFAQNqn7p3pg1+WtjRTrvVwLbwapk8AbO1mG+akz/UbFbGVNYFbikizTPgxG
wWyui2Ocg+M++5sveCt5a0PDgmiQdZ+f1zXZ6he/H8cPbHCjRw+KP8cIHlQ7rrvrSHOUWXszrMNd
QKPP1NfK32WiuqmBaazirSeN87743+oZtQFiehSw/QaSBSeionklkBG6BQuWn8pM8XQeDd9xqvmT
N3SbJ9UVaAW1EWNd7EDNPSDBHuBoTeak9GswMc/k8ED8mgvo78vvONwkyhs3DoArqWKDyIAGXWTk
a1wSe/LBy6rHaMrv20U+YW3fSJR4JZBWsi801qb1MU4VbW+06G79Lvs+194+GvKfdYV7BIEhZir7
K/UWYGNurV+tS2Ji8FEDCx/h1nFXNGZj31iZ4bY2MC25R/QAJPvYy5EkXQ3Znr7twZvLOD1OxeCm
CGf74/I+uJKsNtoMLyCCMg7EoBzpbxjwmDSEO+jGLrXWuLUSLAww+SoD5tXwaN/64pFP13kVUhto
po1w6qDFS75qR++WDZzs3KDaekZe67iV+L3DZD8pDVo6JL7gJhxQSCfHfZbtr4q6DTHL4DsliejA
HW+mKDmTx0cnbDYSbqXzNriMZLAuDyUALKRsg4fGgUkTKGfXaQ9RG1rWRDOUNweEph6hcjbiXQ1F
fiilXg7MymJhywR3LivyvMMTdRnoHz5sDxIio1PdyJuizq57iaI2vIzgkbqKSxy7546lE2BXSebm
emPOr6xFNoCM5kJHGQHPpeniI+juD260dPB9AnMI2XVwKp3fKidTP4JAbLHP1kbcOoVXXTdWrQcW
fwAoPgWKNjBbebZyjgqsFFYjxB+gUwvEDByCdOZ+FnnVJHxeNpbuta5b53BIwwi38vD66+fw6Yh0
4+4GUl9ZfAisPGaGmHEKIefDIHjC4B8Iy4eNA/LKTP0PTKxFJV1KFyjRtk/7WNzTrkodlSctzF43
5tLab1gX6qqdpBQToD5VgRt0kMdwqa0+S+k9OCPZ4qOujLCNHJsFa2MTQUsnIP3TWA3HoaZHUfGt
m9bKCNvYsbqU4SxcwvZI4PoxqMWw12CnbSwYa61bG7HrdYNPjYvWvV6DtTE+Nq1+vbwYrbV9/vub
S8pSm0LBvomdGanmFjo0KuFesHW6X9nnbfHflmZ+4cMUbs/0T4giHgi/D2I/xQ0uu/JdnNpYsdbA
u7BtgYOPyvF7OFBUZUzWHS6HZ23iWKmL+3PVLk0JlRJ0+Gamc/glzKGY5TATf7ruJ6z8jZVTSY0H
t/3E4Q3m+81DOHm3Wa6uu6rYcDHFiriqObQfqiK8oQBjDptM7H8hGe+c7m2sGFdRXeJFEu9UY30/
Qu3Xg/5MhXglTjx+qZR/4FV8CCVLyjr4XpD6U2Dgkps5x3AsjkxHe12R68jV1IaW9TjPSHfACZn7
o0l4XpKDj9txGo1iui4TvfMi9iZb2rETPdcy2A9DnO8L1hYA81yJK6a2JLBsjdRxhNbrqktjEhw1
jH9M0+x50L9cNdlsZWCvz5oZ/4GAvrj9v+cO6BG95vFWSWVlObHFgZtmkDFDDoIBRu6y2f8Sqy26
5VrT1i7tTpGJ6bny6nL+fG46jLYkRNeatrI8FnFN+hbbQ2/iNFLFgwjUdTcdG1eGqydz6BShCNQs
N10Jksik/oZyxqz/FqodNublyjpr48uarhrape1RRZnnu5o/DOYUg4GcDfl+mj9fnjorQbJhZkJ0
EJYqoLVWZSH7RukgvpKSzVuMlLXmz5/2JrXmhhPHMQVQxcS/qwZSJnldbnR95bxqI8ocMlVKVtk5
bYeneJburuOgSivlJ0sXncxU/iYZbY6A0m1puq2NiLVn11VLfeBWIOGYT8HX0hWk2hnVtDN00bzw
Pi6qPktaWXXPl0dnZaOyhYL7io9FOwqUcSLxVMY6SLqs+TgCTnS5/ZU6jo0+08wfxyzHTg6CO/lo
+mwiqVYhLFpiDU2FfTsZ6iS1XrpmJ+vauc4dm9p6qgSHNdrljr9nBTAWxh9+wvxkRyv3BcHcX/62
talnrSzNXMVdDo2VPWW1TgbM7ESE0XUWS9RGv5EcFHr4v2JJ9NiXRvdy57p8i3G71nXr8OAP0KKK
Bff3rR6LpGbo9eTWWzL4K4NuQ9+Aq3ByaNYi5Yl/Dz+bJzeuT06JW9LEQF7w2z0wKluQoJUZbGPV
YBVleNyfP2XWpyxQsL2ddzl3b64aZBusZiCRVzsuNFX7EpL+0LQzr3gOFhsAhZUVxsarsZhGsSq6
CGpXArtTfx6IOl9aClhfOU1JyAqnTfLYgbQgpHHYsxmqSG88r65MAhvNRrrG8DJCfQuqFxRurIET
33O37q6jSlAbc7bEXU9CXoZQhKu8jwOl6slA3e46kjUlVvrhUiykk2PgQ5btOhEtSafcKLlu2K2t
3VO9NwmB3MYoFOmc+bdKZFtSeWuBt7KPMScuoxmNu3HRHohTfe+XeauCs2JCF9hYM9z5HD06aF1j
r+L9shPL8oSLxwskdl/CDs/aufjt8Pa2LcuXHiR+P8fbm3IgpqJ7kpz1TzUcpGXm/Bxq9fVyPN9f
EgIbmQb6ZqsywAX2zaAP/zKPdX8qeEsOUzV32OLGkwvO4kZavR9geNH8eSjoJqiZ5KKEKB4ZZ0Dm
o29nRtnlL1lr2zrLm8adS0licIwaDndoAbvHPHUD5W5E6tzOf+9Gga0l1UmVSeIgUkTobyPnDxnz
0k5FT27tvl73CedPe3NmIh0ocfOI9dkYnu8c0+bQ2qq3aqxrH2BV3Bip4sZ0WDEHp0ijwn12l/GD
UbJPtVcVV46ClfyQixCB5+DOU4wffN87elxuFK98LLUrQ2Alv4ijhYgRtXkniIyEmG6gysTxmQug
HSF3UkOwpZ8gcelkoj7NgI1C+SiYT4Vp1cEb2vkGtq7RbenMy6c8COWNWEgHhZpweQbRO0tzEXp7
wUb2qVHd1xkC0ceu6/OnZTb9nZh88M/zcbzr/Yg9lV7cvMgCWvCFiNwkcAr3iXYZ4E5xQObbUEbl
Ax1V9Xegq+LoRpl4aoYR+0efe7s+qswR73TNg8PL5RZoZZUyU3Qv2kjUpesCTmd4PL1bxgX6XCjq
F9P9gF5D6QhslqiEFmbDZP3F7Zb6UcC8LJFdjFv6GIJWlwgcgLNdJDwn8SXJ/q6bM6vSZ5WEaT1I
yEkQwqUARun8O8+H5k7Syd+FYec8lUHuQES/H28m3vtpxGJ9S4tOJrmn/3EJsKTDLH/yGk+LU2Gc
1HQO2QPNJI+qcOlOOe1P5izL3wuUuPZKdXoXZ4s++VQvSewuTpxmrSp3bjs99a6qTk5cu/eF684H
3cNJsnVk/ux60MuMAZRJvQk8X+2HBW639AQfuCfjwdoSbLNi14xTkRjR3Ma0do9zxJYDwdPTt2BS
w9FvWZOMpSp2fQ1Ur2aSJGRh5MkAzYAKOrkrQNVOvbkJU1Run73C+UBNALH6UfzIQvVDy6K5N1SO
O68el2MYz/WemUjc4HFyTtuZe2UyVX11dAbcMDmhNdzoQ37Ttu6IZ13ZpV43FvvINCKh46zqtF10
eSiL+R93XuJnr8LlFDpJCyoasXczt766hwiUfKogaIj8rOhJh623I5Sg+6hQJX03A8UYgxDku6WT
Zlmkjx4bVBo0kGWWFBxvX3V4ch+yLDVL8XkJYBj/rc3H5qmujUqzyX9x6dwDzwbt5ZS5S7zzS3NU
yzKYRHt9e7cMNZ9RaGlYkjWjgFSmHFICkemDmhudJS5O7wc1Rv6+DnMJVtXY9FGSOTluQYBdyM84
CS3ifqGsj+6kU2fiWc5ST6nfEIQtmnPmJeEk++W2COt4TKMon/tPcil7A2ain8ddulSEkHtF3Rzj
DwD2kWSeR1LZ9iVHjOE6tZMq9Py0nGRdHUq3xwOFEHn7M+pEm5jBh4inN7XVF5QACnMokdgfhdsX
02EMykLv5TzV1e0kl+UbYhg91MsQVVAimz2RwOvce+iyMijuRu0SNxm9qH2e/ZJ/UVCKeUJ6DToJ
MpjuJd0MeQgqpuITjGGXOA3IEBbJ7DHX3fddpb+6U1x8gSd5fVMX2vV3ozvoKFnUAHlfPnneSZbZ
jDqt1GY+xIE7kBvBlYdFKW4KPO9A6oqKhLnBGO1HwafsGRQtHSZC68jfzQaCtaC5Zv75tcbTR+V7
dbDjHuvi/Ywa1hO886ZnvPe6XVINzGSHEP596jHH8VIeh2Yq9U5QPrqJAxhFBdchODamsd/68oMp
4kKmspgaeRiCQaiHMlCxf8h5J3FZW1TpprCv05+8oveqA1uoO6UamdSdcDESUVKZJuo+F7qcl4OY
aho/Bk3Mmy906cJ8D4BA2QHFAd+OIpEa3ti3JnLn+gSuvfet4TSaPkJo2EOsgbBV/GNZMS0fskx2
+HxfdlOTwMWo+8VRIpk+imJpw3vhO0CDlvEYfQLRlYcPbcxzsQuatg0hM0On+smXKvdws/VH8dih
CO8lwYJXrbuhn9h9EY2SDzBu9ZvxgdUqUl9gndz1CfRH5qVMCtDGYyfp2VCbL3NIovoUzzD2Rga2
02IU0F5u09+Tgc0jah1tJHlxI0F5Uzc9dgDnOXanhk0JW8JGPHUEG32d4P8Vnvz7tvabb+004h0u
CbXvjliK5DzrFBpxpfux5JnvpSLHVXbvLJUrzx7GhEJjzw99zMdShGnOm+BLG3rtI8s8CTE8PF/8
9ObO928WnlH9UoigJ/uOC73sgtYpsMOYAZy5qS/VQx9GbpzObl6KtIP7Tpl0AD+iaukS8uSHAVal
LGzVlOiuHnQa5czP0rKHKNjR7wyEdgCOqE0iB7fq9q479nVCvEbBfGgs0ZipeBNCwLLDpAMKcgpv
G7Xo/EGryf970mymGGnqQfMfiwa/qYTK3OPZ66NIiyEz+meRd2q4UcWy1MmYozv3LBsb8t00ROld
zb3MwYMxas/PSFaZnzQICv1LDc/Zbqf7WdIUHJgoTBzKhr8zyTR57OsuFMco8OLPXUFIhAw2vpNI
Y+iHrJ1H/6aYvBCWesNM7uZQhCo1fjhpPIfWM44TJM7CXeB44byjodeL01KWg/+69H1lElENuUqa
gQ/TiYml9258nOQQmsafuweuTA0W8yKa5sgyMWSJYKoME+lAKvOuLePZ3QvVVO4rUb0BPEsUHT3A
rrw5WyCYqHyeg1rJvWKyCE/UhNjE23aegCcoWqFOCkp//COPYzLACcIPhtdQgZyTYC2PIf3TDG35
MV5YSXYGBb8IknFmhHS09s7PjSiuDRMW6yCqkEMZXqcoz2DGng2uoskAK7ryaRI0Op/txl69+C41
PxqK/SWFO9FAUzLo5TXAK7yD/TRW8usQ93h2J6j4+GleZ9MDz/os2MVRb0rUMz1/3vlkUvBcHcGK
PJg6jmeYdEgOvY84dv4JOPQ/oDhDMekSPSMv/oejK1uOVFeCX0SEQIDEK9D03t7XF8KemSMhkFgF
gq+/2ffpRMwZe2xQq6oyszIfYfFEWpwxpr3xRmFrrJ/gMGnHQ0/G5LOKiR98KO7BFCWrezos39zS
JEGsGqSl5Zlvm9bVDlGMg70q1UW6mNUIqizBnR0chhoRxTBjlP7yZO659A80Ui3NaiGEgyXZ2qui
xm4oW3NUE79b8jteANPDfqmg6Vj7cuhz6qMeZM0yLtFflLm+LJgaPHFCF57otITjgg9VUavVVxS2
w3UpzSrx42nNf5tkGbp9jB2G9hm6J7kVpZv64LDxuBzS2HAyPK3+gB1DumAleAfYDmuJ3FFis8jr
Ro5FeaxAPC+iZz7GlREmZ50MS50PghtoR7kN+3uXiG6i6vj6T4P9385UMwg7KBlgTRJJVYUnWs1+
Z7PBDeuEjz7BbfLgsP8dX5K6EU+xDpoo77A3aNMNGVcaMGy8dLnlA62unkqYzbwAX3AlDAlbhy2a
sFcZTp1fvcTt4r8NFTqkfY3waX+fdLTXN23g5ZrqIRQiQ+qkPyIFbI4WeNqNmg3p6q/W29PBTQhP
oSpYU66WMs4maKUguCU82SAtvbv9XdHrjPOXbrpxvGDToS+PKuip/GQtjymkYuWEqJcQqd2wmPFc
s8f133kiNdvAO2wr2HgqMFRM5l8XTivPErsCImu32utS608+Oa2lJKhD89q336FArSkai+hy/PNj
s+RjufAm73sRIFtvQxiFSkniwvEQlEj6K5CLWJG0xNlhb2siQVHEnmnLT1qhEB6BbK0qU+WyIkBk
w45PJpD+GGczPpXThccspCnbRDUWsw29+YRWAX2drbvYHEvkX/dFUFKvOfiyW4dsAReSvKLN2MRv
SEeFuznyJ5x/ozvZwwls4TJr9FIzdDV0Vuue2dGrjvMyB/IaLX55t3lCf/tUVZNY9yW67eUQDF3c
PcAWrqYXft9iPGAOEeaQsIHAmTXStv7bsaYlH8HEh+pNYQs2uW7GgmXLsD+s5+9w6Bp12CowpoiJ
8ui6b2ui2z+Too0uqqm17fOs4YBWVOiGaeat8TCee9cZhetAjBTdKxtj5J5IAU16kQjmRdA7Iqb+
OhKUxsyna632M0cq1VGzWPdnfJpr97LK2pKsJOBYcCwMyGYW9TrK/GQcbD5wWM8WFS0VNMoJJr4i
8VdYmS7duJC7tZ+Sx9b6LEnFXA1kJxi0ew/lNmyhSJuoRqfaLbMbP23EuzJFm6Cr522ck+S5ZZtN
dp0ToY9ZcnBhNrTh+BbXAbd/t55XPlREfYlGzLTWHmhUcZvDR2IcT14s1u0xMus8ZqIdnX3RAuZo
5xYWkzbzZ+MuZJTTUMQs6R/F1hov5TNJlo82qGR8mLaog8l7J+n0DyGH1kcsF0rGNakBdWbByPiT
rKLJHJyEwDYvnYz+hmtSBlOG/KoAcCfEU2F99RLbekfPt53McKe2MtdhJAxUhZOKrxSqrQTtfTUu
uwSX4/xoI/zOxwhb42ERwQ22+S23BbdjTrkJ15SaTXgZLT1S5XAWMxQTRz3xLh371rn3jtV4d2Wl
g6jAsqTSe4AAa3RGibP+Bzyu4Ez6t5sYrSj420Wg7/W5gnC93TytvzdvTJJCI4O0zcb67t0SUoD3
yS7YCMzuP6wMohAKeuyKuXOQDHVwWKCKHtVPbeehsVh+mwOsb8OSnMT5MJt1wby72TojMWziMqiM
RLtj1RwEl4aPJExSNEKmW7MR35nvxDDPm06RANxRgtfRrOEnOjXRo23r60r+1dil8fIl6UZXzMjA
FQdjgvE4q1rGyPJC5fiKEjckX4kcgvHZysqwZ9MyTNGaTBiwks6fc0YU2TM0HU2GSJ2ozTCc8wPe
AnsYbF/OkLsF22OidbscMYAR/xwiG7W8Jt7UP3P08DLrmN42LKSuFNv2M537B2+kPkyd583uggCC
3iyERwrCntt+eYl9Y4NdPJqkydtxmlMWGMquspRNmYdMTwZ/3Afs6pvKi1PRBPUHPmhNnU6NNI9r
hOq9i9zQwK25N+NllQzinS725C+stvFJDIG3weA3BomQwRRx/loDb/xEnUfVa3ABPzA7QMYHAc1C
0qWFU9e0qqEtYupEnces92SWLBpKYVSddbj5ls7jfkZ+a59qs7BAp5YssYYJNRMDfelnuEWlXj1I
kU2O3o3iOXyv1J/BDgEmd4F6n3mm9J8ULzuodqLgvyoYEW5jgwVYVBD1weMQdsztrAPTmXYz0QGs
Cvs6wq9vogFyyQYjhxxGlATVCsxTQQ8/3V0cVrRC9wm46UnD8xFJFIJlQxB6OXpfeZEeCR6iOp5T
pGSEH141DSqNXdhjmlyXEGXBVmpX4dMtUoIYCeAiURM90FDFOotGA1cCT3cTeoNu5ZjaI0tOuBe2
NyQZRdmGgaLJ18WrDximG1H0GEIuqPfjPpGl+zeN0w9Qs+oQzq3a9Yx0O06mt6SPHqaxKQsFS7iT
qRBWqxrlo+dFzGBaimrAY4xXlhIJy/cc7TB7oGbaAI9B1WGOGE4H+JJLGo8P2xyAovN4DZN7WVOV
dUsJ9MH1nxgHHp0h/Hg/gK9ic+uLvzUvMl4njNqhfIwloLA6GLX4cjh1J+BAlmfj0FQ5D6vxmVaR
fgNXrIMdkE87Itkj8n7JMOvMyvpWEszeumFk74/dlukeu8de2k/Cz9ZkDY4wehFNyoAcPLvVb9uU
wAogb5XPfmBcs+TYhoqe8WqGm9eWDju5LX2xZpZ/wTd26WAQDhxDiphiJOxefGsqimBf/oU0c5LW
etbQrgUyZRNKsi/nHheEVjBElZbnCEzGnJXI9tbQElONs+/C6S5P6rDM6gGe66d2WqePqsW+ZV4h
BKPM7oNmtmw1y90UAs7vgXslvX+N7bIrRfPioV4cZqTopBMyHGD11WIZ3c3/UV72QFPnk+TRk2vB
bxlJMCy146s27Zk0+kzi7VPQvsm6gCLgcaxOMdCmzQv+OWH7DAdzPzDxMiXumTD5MJTuFEYYllQJ
F3d/bl9U31zR472F5fogjPwqJ4gnKHqB6v9dp8X80SzTi3XRz/2LPdXybDXJM7qZ5gn33YlFGAK2
YPlsIviXot61ebwOsHZrhv0CP9+sRR5IP2LS8yaVU63ve4kyPgEXWs8VJ+zoVJjAfyaKvihHglc6
RJPLvbLb161/honiO5XipfJNkHLjvSuSHNsx+tvyzoeSYG4RdbetGelwT5jZR5QBCHI3iUtFGwGK
C/0kb5dDPeGT1ll2qdbtivHwCZ0OoJRSZqGkx2Qp87jx0L0g54WW1W7y/b9srd4xHf6pEJG1zKNN
g05egYd+ltw7bT5eL/YS/5taUKmSHjxKsrhqvoEjngHCvhOfnr0VrJEZX6UAl4u6B0v+6gnQEUpi
fChr8l8nuwyu+2U2DN4jGVeZAUK/CZIc3Li9YGS4Apz4LOPk11bTNyX6TUXkDfAH3L75x1QBv/Um
eqiju3hJPbZz95qMbs5o3IDFL9mAUAcfux+h3hkO3MHJKquadr9M3jcsl2maqM4v4jAQB+fNaUir
c6jBfqkBTRSi3uGxcfdbjWVaSa8oh1CnmyJvbbDCf6XHEld3bOELjYX3+HHj066twwL3/2vbJGer
5U63IEoT5R0B16KuqIOW5b6zSEEBbmBx6Xpl2vIhg9aLpi5s/cLBKcgs24jbY/jSEk+kifuTWuSh
HPuXaNOHCAAvCkwSp25tx2xk42mLRLHadjf7008H22LCFlwfiJtAHBJxS5TOiLkJm/DFR3uNW+Qq
kA7bAd8qbfcBvP+b0Vbu6ER+qvBegah/EKZ/x4wUp/1qixbfi4Ch8TmDDeq2153N788dtpFnA7bG
W8JUdMsrMp7PDrppBXZAbQgv4shiWjjbj2WlDpFsXoaxfnWA7zPI9k0aNM2PjxxuG0OdHnfx3nn9
jQUVNkTX8lQJ/2kc7Rfn9APampPh1RtNQK3cU4A9x/Yh+n25lBfRV3UquT7XQueC6X27iGKR1R+Y
VO1i6iPfNDknyaTAMFS4+miXRaU56NI9IymCZ4DLctnyPOgw5EUYn5fK/65I36dGx5gBoKxKWzRf
KRx6FHCepc1JN775RtW4rhuZD1v0iSLwHNG5AKqqUwFt2tGt24MQ0V/AN3u47B+l47dktf8lyv8a
qurkqvEWOvfA2m1LmcQEo00xIH+Ck/lljgz+TB68xd2UIBfL2r9ulDmMHHKBIgWMcP6oQwFLcl2A
en5AevSLF5t91Zj3botPSm3ID0VO+8CeMap6qZIoxNEQv5N2OnhxcoEvxGuCAEg18wt2Ks8+YqEJ
hasQMfF/va8OlecdgkYcAIheWk++6sCeklXlcdC+bDQuGtC+IO12bmRPXbX+YcmETx5o7xYUe+oI
ffRRG9NVykI0M88mr/+vTbZj321PjZyDDHXtubb65on+RtbhwO6e7narIe/3jsGAmRaX2XMcugKY
zLWKuUqXkHzV/vKIqfKznMVLuJU7TGqHSunPtt9y5MCi10VlcF34CljlijZqSpWa/w0473zxsip0
L052H2YVp0a0hWX1sVFsJ3h3CtBr1sF0XDg59gm92gC3hwySEjirLoKgyqOg3W81goa85REi7HdV
jwDlySXwO8jiDUb1ltMCRajJsEyHwORuelq8sgImApQUstswo7h9728NquUjLNN3mNCuvQYcqSL7
ORH3NAj6s3R1l65uAb5FTgRJWK5q9j4weh3VkK40z7AC+GxxQbpkOs7ekIdDic+/eWQTDioz6zOT
8zmqsWFANqlw+/JD48ozNqJyQOEHI9jLKtiejeV3b5cHL9BzOg79xevnqxiaEwn9h8QlNyw03bZ1
+Lmf2NEEWTDMcme2Zu9NAFn64MQn+mbUBJTF849Nq14gEbqui2zSyARtivUupJmB8+v94GgS804d
/Zq4t6Q1iR5lK1F+q/eEiXe0/rcEVck5mqtgvpWBeO2hejVAVaJu3PF5PtRoxO57XDyv0Iggdsg8
RGL6W/HpG2/kBY0OjE6nAsFNf5cWAMWi54eO2ENJm6dFJ/vNhocNrmPw/czW1lyQz/LH9TxzLIT3
DT4YSRueg1WM2WIhgo+T8jVaSpILTh7mif1oKo6DLOsdlHYHLEkdZMm/2hivnnthyoA57VoQjBjz
8LbM8LsG8uv+tavGVv28ngMW/gc3acSB41EiYuBxDfyDVvqxZeYAN5PnEciInLb3vvWutrvbPBB9
RFRoCm9Mmq5D1eURgf7Hrq8BU/8QZwYPxPjCBECzIOzeGVL24Egep4mHNDiB0Ag3e9comd+8eH0b
mfkP7kq3nntfYQJ+BwVCN+o3MuYwcHerh+4stv4UB0MRGfE8N+2/lS7Po9S/snWvTMP3Jqo+/n/Q
ddXttzI+zX58m2b2UC84bH4oHpc4iPcwLZZZoLd38NOAH1qx74F85cDCUfzwVrHZeh47kuG87pOx
vvWBOEZRWaY9Cb6x5lAspIzTzSTXeJiHtAUWFyXA6Wspclm3H7gArl4U/C6GnSfP/zVjc7zfYNap
76RMohSgzAOx/F0bOA+U4KJjPLcE2fTjxC90i1LTtFlk5bOUaLGT+x1v6xr/0LSTcZJ3qNQx8/eV
wSDtBylZ6zbFsX5PpFtTiIkO0zq/wSAGp7D2//C6CQBSgvIHMpD2LdIo6h4siPKGp8phbloQmIPp
7Bm2p+e17+NMx90OD4PgWky+vVHh5mj8m4/CMlnCctDbj55hJyVWhNx2+N9AS2bcqtFZoiWe4vhP
PUUXT0XTUWOqxJr2Cazjbhxakm5hwKHj8ZMrH7ZX8MT/2dCc74/LjNGeVPWPtwQJct768zgtvHB+
+bNMiJv0F/JjgXnUqbGh/pC90L+23d4EkBG8jB6NIUMT6/0AOKU/aMcd1GAEGD4m7wq0YF1Vxdz6
46nlpd7XHVSaAF1PesZb8xP2WntyPdDFj3lWzaP59apulum84HlMSQTqtWsLM4UyNaP+FlHEMs/r
LjFillY8k5IHCfzxNN+vdPu6X0CxXv/1zEPF6NTXpNcTVYDTpy5+MTJ+GwTwiMChuQAFkKCeJp8T
NAVzBwxK4a1Laq6rctfQ4MZCvag6cPxM+s3O1eGRLlV9H0Z1qkifYeXAK9aILX82KN94NnsJ+QcP
vbigsTFAH+G+G86mTNmKTx+sMT3sanvsgO4exwGS4xQEZ7ADGO49KDnb74UvZQbyAWxi1QB36WJI
K0OF6TUNrF0/BWMqnw3jxRQAW/OjRF9JC7R5W1vfTyEDXHMvgYhDQJ+DdMaOv3S23mF/F8tTva3a
y+yMStIBH8R8hlnzm3Mro/mqqziPYG26pU1SYdT2uOZJumxK3OqlbTHRELUPzep9jFW7FBN65CNt
GAQFQLIwAoVMFDVM/eEQw/tdsmFHS60bgrEaqr45mNpX9NuIQerDqAVRJsHrQLEb6gXGOz1Zsgpe
M1EWOTJAWhGGffvmqdVu4DocN2klJv4M7Qa8/JEKYfKgnbcTfq4OehG90qwfXHxZy56Ci27pAtUG
7CGirA9F8A0HZ9WljYvL7wYn7oKZajyXmkfHER7SoDfi7V3E/nxqRhBCiVJgHoLpupKBPMm5FsFV
LUbAbhH5LiLtonH4kioU5qJ0P3o7PU3iVIHE3kUCDcPcz7hAQlPefFkNNtUz74oq6Uv+aUZH45xB
5VLlDfZr+S2sZ71TioaP6ItokzXlGh9rvOeHMAmH3TKSoIdlVmuf65XSk7V9/AobFnV1oISvZWTQ
JyyJd4r6WhY4+XXeJ4TvKeJvUqbwiVAB1k9oHcUgyzXbBYsMTsCHZVYl65yJmOMbTHVd9D3UJOmd
fy+AHq8FYnm8r3YO4q9pJOYpanx1AlAzrAUy5luMO25+UMzyfS+iyabdBlR3baj42KzHWOqXNtlP
U4dU1zG0QDOgE1q040Ay1XScqFZL3gNggm0HA16pMVTBjerVNuOaacCF8rLNa4TQKdcUyYrRdaMu
TkN84tPYKp55NT6nWPKsT1XAuyyGXuXA2zgHqKgAL/QHMthd1C/HJTQZIuwB5JABNHPUt3ldR2BF
dPCOYaHP8EOJtOb+ubLeASHyO+rYU5hsPo4F/0DEzBsj9YduLRo0ANUDOC34gjyiubzBb6lOmxGZ
ctQC2OEcLkldjz8a2B+/Y3/XcJwzoL06W5rp2auX91Enfma4pzIHvYzHyRWs1L7TycXGlcpk5R7s
AkKeKPcfZdtVR0OVkp7s8X5vnk+661BWF4U71NXldWzRTaxenSEnKMhtYlkRdOsxNvSrUQHcPMV+
6kixxvQSwMcZ/M0tDs1v5bVHxLAXZWsezACVk2jYkyfdJZ6GKIUvuTqUYZPxGqAD2/z9QgVNZdMM
BSIAIIkJQKDZtmaYFjoMencllx9ZNBOj2UHxUufg7tFd9rmhpk1ZjdJgBH1vy+3f/beeF7LvhuWX
wMWrs6jKOKd5whecIcRqTWa/jfbgjf5uCda99MMT/LRxV04alAZkc1sPMktv/zWEvCrc0HlD4A2w
9Rp0CEF5cn8Wj/fpOtr3GkcGe5Ht4wSBWqv7KRthU+JiMEf+PczEChToZdttEy7S1Yg2DYR3nefo
Fq+uYF6wb2oEO/kcVyR76KYVzU/0Cm3zN5Hx90qRD9gyAkQFIGNPi/vPnnhub/oYr72ixyagN49h
SlglwCDXqi6DE+2F4pCN0DPxSF07PO29x5kpAk5O2BIF2KrH5znZHjYhLyO0taXCxNyGfpwuQc2v
eM2vFew4BrjrpXYc8Xpgy7TNJaL4puRxwVdGTfKyiehVUHpjnDyXRl16OeVhBVoRWjUoENwemN+j
h6dOhUk9D6vsIz/D06iYiPwJtPcoqxKJfu50/41mBk8unXzWoX0Ye/+LBl5hSfIGnR2gYwnZTTPn
sfQxCZOssbXKGdCWsBz2cLZPjXMfQLkEqGZoCbtwjyb34f5Eg6l75HF96Mr+Flb1X3j5Q+C05f4w
Pk3xRlIL1QDMx//CYjcfkuoD9Ma+VdWBhBCazVYUhqhTLV2G+flgyycXio/2Ln0gHvnDfP4cLmFO
hiE1Vfd+f1Ugw2wOTU4e8i739R9aebdAmLMfBI8hKwkmJP9PCIri/j8McFWXAGzl4AG87gCVJSih
Dg0X21IUhwvk1/lUugMYMBRn1q9ZCcWOJqgRdMy68hs/4pOGbZPvvXtMHi2BdMIBQEaaG/1dAMFR
QzOBG4B4OOZmfrr/HCYerlDN7DrePGBSeuwJzh3speoEGZIj0tdTcP2/K/weJq7yAKwuPLoyZe1Z
QI5QJ14mxvHFY7xE2zRue2fgBhwQd8JxBzUyF/5kH1DMs2HGcJ8AWAX0hgbd2yftL3Ki8f2BYqZa
0WxIzK2r9H/UBc9+Y7MwcblU5uceNeitBtcuME45H/ug/NNOYIVdfzLB9+Spx3Cwh5qQQ739hGw5
ti3Dc8Q2JJTCQ/TpISaFTX5BfH4oY0xsvO9eEq4PMDNDPhjytEXUZPencD8f1eLyTVKkhdf+92C2
fbfcjc5K1KtW/51t8+b1+sGW9xROvz1gZP33/18BXmwFRSJiTCymPXEalnpfrfwLl9cZK0u/XFgM
Dp7FQWuUTSfVpJzXf6Gx6c6R79R+U/HBhfYTYi17qUZv/esFUswnoDK6T7upgsKlDGmDT92oCxv7
64m40n5qgyfaVLhi/AR6CpDloDpmUIKD9tChgfwNJ7Wd0fwkD2Tu9Tt3Ij7ybq3+lZBE5tE4+4/B
jGuEMG/Cx3yWC3glW0C+keCGXpPHkBIDDBtyTz+OJUIyffdBBOakWtQPtplW9IOgPOsFDI3qYRO0
YtxPZVKXG6wSCB5KgFY0jIf4uoE8vULttxVm5PQ4DtJknaM89ccRfDyYq/0SGOxfSBlBZaTCU4+h
72v14yHzt20+rrZUu4RX45FXsl8wDtmfCFz3gZCh2g6tLsWzLOdXAy4yt6JmNo2oB8TuHjUEznje
yRFC4LUJTxNt46Pa6o/WD0qs0W7tuwSqitg41GNVfvCheyMtNhfNXBcBYiTTNfQfpbJ1yhvVp32y
1BnI/BBqgtZP4f1NUlDuImVVH2OS0+bQ4F+8IOvzYVok2U0T7feJ22gWUGh0RRT865HuntIZwAcu
8uhoNurh+Ln6MTEbAbAKmythnb5Ohr8q6l9sBPUnhwk9EIFiCQY/pfgJU6fa80i9f1O0LcAStXdw
rdeiyNbmZe5HWdgZjTeksmP8CxsF6Jeb6Smmw/Q1WJVkkAze9aDghptx/A9I8ndJzM1O+g4lzUlG
1vCDMfKddDNoltgCwe66YQ8jD0xdQf+5gA+EoJi/4nyys9NTdQqr6NGty8E3Gk9hgRBj2XM2HyOP
vHMmbGogqDyPIZBrNlqTQVZyHlX0ImLdHFaL1rVN4g6X1tzkYCNhYN/jrxLd/23IyFC4tmnfm6h8
Fiz6BHtn82Vs7nSeR4+6bre9xBWUxvH2Q/0ZOC/kDgvOF0SJGJOrs15Q40yAdW0Xi5MbkEnYWR/V
cwO40wObzjZHTBY0Dr80hjexhls6O9pi72Mlb2HcPGB4Rg4tET+wy20yC0ZmNyDbNYXyCyR6PT6N
zqliEg7atrFNsKbKMWet03PHogYFfNUpY+FlW4MXUGd9Ct+ebxFgZ/zuZIpZJyqqiJ48WX1B4fsU
6PhXTqaDut3PIthVADvCzLmtGzB8xKaupv+tZPBnYPbFNJMHig0jCT4ycR4mHbzMFv4paX+rq7XJ
pjDBCzCQZ61m8S/wdPAygvhpZHEAXGag2+Je24wDcrlHTa4Dyg00W/WFlejHZT1/+hjI2P3Ugxy/
zeX8iMb1VYHuhbhx/NRYRIdYYXuEs/ktGcQXbIVrqCf5p39fSdrQOwRqPfntdoXEdk6reniFdrMG
2HUPaCVgooURElu3jn1ChGJOagUMoXkMPLI5NWt1JmYuVtkfsbjxXPfbU+QZrJ0uQwg1lokvY+L/
g2XckJYjTeC9BOlzA4AwZ/d+aaIlUE93GOQa7FwIEk2WCd6bBTQLO1C81o44DUUJqzaeLo3ugnQZ
NvcMJFp++nyV107UtwWXZEtrkfLEThhe2wz357kO5K0FNYw9pjiCUFxco236YM12HBuQwJ1u/kRU
7U2CJ6lqXCPxQj7DdZ0hF+fg19j2UQpn8zZkUUEwX6Z3M/iFK5oCuj0GPnY4Qu8Uh5QD/esOwQRl
k1sv46AOXcgvgaz3G4G+dxvFpYnEs/HjX3/u9w238OZjbsDhYrjEvXfc6FfD+T5BdzMm+jiOHjZd
wyc5Lq5ApNmMUwPQYB4gLuzL5jAxEHzCQjg6yiQPBHvE3s8bHul3UOHC77ot17p7Knu76yIIfhIf
UomF4mHdGUk7n5wXM+iGbLm7uw2Lcn3fDGguB4EXrrDApm0VPQvOCGZYij2NygBCmt0/yHl+kfF5
20A+aikq3L/ov0eAmzwADmEUYAsRu78sHk8rFgaU8c9w8X2BlLuA+2dWx2J/NwuetuRgG/oblwTq
zwXt7NKgKV2+Wtd+JG1745agPyDNe91t38kEygKcxpgy+Mx0bnqMXIPjhY2z1hC0wSxDXCdQueeh
Z4cevKVZf2YUdtw4KCDhRSEsIISPTLI+6Z5AU37RI3TveNOmKpz+N9XhbWJIrcK3bwGyLBvejSuq
Dm2qRQeyJhe0cAL53XB9yiDYze9/+25sEcUKodtlVsHuGlbCITS++E+jZmAvvcgQTZo3M7DXGSJz
XDZDMhQiVhehl8Kz0OasSy6RaD9bdfCR4kawUEMD/4mEQCL5q1hvZa1wyePHDDx3vv/w+Kj8j7Mz
a47cWLL0X7mm58FtbIHFrHUfErlnMrmzWHyBsVgs7Ajs26+fDyhNt4rSXE6PJCuJIpmJBCI83I+f
c3ztK9WmHp8Zv53qA61elnMn7lIGPkx6DvyDMTb3ZjLy7YQxcCqeErM/MLAOakHwva6+8JEdsn8t
ybf9PCsKL6i+qb8FQ7quMufSJg5rvfK4CjX3PWf2CImqo4+dgClMqurxdmgp98MX/ks3yd21mg4H
vRbDJnm5WIxKdmWysePoygBL19LkG81pUCBtuE9IwloPxqVzncOveChqy9Ipi+jB02L82rTirkUP
EXNnqgb8nZaQZvmrTgv3CFSIcwz1o9US0TTWv0XpD9Cl53kWc9KDPbkItRv6yDWoytAYcEcrupRZ
Tj912lb5VsuTi5hGSLkkv1Pmo7xOXwY1+y5a/axySvKCUF03FWt1Fn3X4jlTn6bK55yrPL8It32f
nYCXV/MuQKBxx0m+s2p6XaHarKrWLYge2aoRjedM/W0XqNtkUCCR1KDxxZ61oZrZHrLlWgrIxHQf
0zy+rpP4qjOtO5U3ApYZUm1H3/eMWGzt2uqNniv7IO52cZJuJ5sOLiPcFCO5MfX4zh56MEkky5z4
nFPTWjotYB70va2vpMU6VpR1brY3lpl+gSp+EFV15kbAl56HSpNRlagD7JHZTJwe9TpRd06LiHN8
1rAFWWWQMVQKNvAkCOPWeOKBj1Z+F6T9pu/d9aQVNyLdtW79Mi8iRYs2CXhxYIDRVs/RPAMo1FdD
273Pfh9qjiHbpNLaax54jDEMF189q4m2tvEuHOzqljlys+dtkS0CwAC4xaUlDLhGaK9vo/pJNZyb
rq4uVpcjezDPqqWferjB0KLlsvU00/nmas3DvALSAdsla+jQdBQvBSFIx+9+tqxKdeUur9ly412T
+Dsb6w2TwIw2e98U2NV35fhqxt11Itp9On5JXRKQHnN2FlpEtkijIh+vMrZb1nFOam6DCU24x+zR
UmD6y+naJMPQq2ad8OkpYrwUeHGQ9cYsw9WEZZmmm1snamD8S5j242Eosr3EHrIUaPEKL6SazPyr
vL9MEGHCWcpGGTgvJFR5d4kRHXjRY69k10liPwb1uCfrWKmNv6qRNULaOUpLPXWDeW1byuCZTv0w
o38YnPPoY13cJKG/Vrp2lYz1PmtJERg/jFEScNRr003njMsF4Cel9Q81LnpmOG3yeiZOjQ/+XFo3
qvawbLjZwbMSybPNls/MW3VgJH2QbR2CFNPWlqPJAYZVaJp0MMUz6EQuvHGUxASvNhp+QAoCdIIf
l7jk7IFHurwvgfLGcjv/UtwkcGPdkxyNTTLoV3yEgryLB9dW467nOc2tJagcN1rDlnO/+25HdVDD
au8Pc7IRxSChGhAIMzlGjCLE2G3xz/FQoj37fbEt9ezYKMluDuhq+FIGJpqB7/NzIjJezc+E2aWe
DTRuDRG1sLFm5c7hY37EQg77aHrVQNbn97UtKpL5V0ymEAzC39ThsHU5U4ZyO0cU7nAO0SxBMi0Z
f5ZnyTkqm00xMtYtfwoJsz1+eXPYjrLoEjfhIx/XrlU6wjixVro3RNF10GpbYkSW1SsVCaXggICN
RyNUPDuuD78ro26RUGF6r3bcQ+Danlva24k5OfrgbOPKXkN6oiIz1tCADnyaFl6YNx+X8RQ/it5G
Y5ARAjCKXlnSuEqBx6mm9oNt3c/xtcBwso3L7+WknSobOhWtSP9OhaZNDIlZWMRQwIpdNaLJrJ+S
3L9OYiYJt8N6vvGSPpCbyc18AYlZrFnyeqt5REbBv6bq2cqnO6OIDjEdVf7v/Lg5fCFzruedU8FM
nOPYhEfRGPZAMcYK2cyJn4TADlwjPZyzr6St35kUiU3cAWjl54k7N7HIw/QNBiDthXRFjpDKI1r6
LZfQptUaCJGSEbL0iPzCIFV0b5jHBtuj5JFZ1y48Tq/I/WNfuAO5N46yGW3DFZITA8C3AgDK09co
7V8ZW/Do1O4PYh/iMcVMvHhqrmN8TT0UX8ywtNjMpo+RU2vRfNJ8BzRQ7GQXh1io1GB28/pJ7NdW
95911XooG4Qf8w2kc7NO/U7d5zTS0vkFw5ASlzLroZr9WCER35rGdNFT4JWJKk6YaeNN5cgmm9l3
cwSev884zUe1y98rv8/f1FS9seVAh8d8QcFAnVDdd1qynuzuTvbjNRYlN9LU36xOO1pKzaowGNui
5O0pbXtkNcP3eZnQv/2RiOkVd1Xubeh863L1tstNsDsBtm3Lewwi5VabcubWGFRMsavczquRRu4t
VP9zl+Vfk3j6GpkVmUFxjU35BlBhy008BEq/EZkLMVj7apX6BZXGuXLje1UkV7bVPCi0vk36IhDI
lIdEduiHi+hW893xVDAGb4v+89gU5XMQG099or8EpnEnUhKBSLg7VcfKMzO1cK2bPSHHLW/9rrzJ
evMyWfXZJjWgnsAUudR5k27x8Y3tZpNkyIecrCbDT0fKVj37nrf+C2S6M+VKvELAYGM4JmbGKN3a
JKUwmvd9I61hZaTF9WB1u8murwuAASb66LeQ8yCgue8gH8xnAdDGkyTzKpQpK+RJr5oa1atKjuA6
RXOBjGWsAlO+ENofdHz7NzyO59oeS3oM+nOtG48k8DeWEHe9I78FcsRoJs232WRv+MgbFVBWt+yH
ODSuLelsayfadA7pba+/lKogwhDNOEHBcov0ewVHGfJPbaw1nfFYfQMMhKv+NKQ/OhWiRln77gkb
lfkCUyRQFmLcPGomdKG0akTt9BuNomFo4o1il/U5HfLXgpuR1M2dRP3V9DD/4GnezDvYtmjb9F3p
paXxpSdjKBLKmjkQzQGYpt3Kz9g5veilZ5jKm1HMqivajkmZvhYQCqq+eYnEIL0oq18GEX0D2ck5
uQUNiHZd1+ItzyGlNA4io8rUdrXlP6IKeaLzv5UmnW2VqCqG/Fn2JV4YtbLSRnmUlXtLiEe0VBNv
FfeumeIrkrMnq/Bfg8BB8aJMR8fpICKLe7CV05CmzzWsoDzN90Zjn/CU4NK5FB/cXB2jo6N+belb
hU9J6G59NXmUKXwuqKKxh3EI2r30EKkTqqiJBKPQwzvNIEjhhnXPqC+I4w38AzMmsE1dskEK9Nw0
Or3C+H5Mp3cn6rZWPI17Jez6LXIpyDqwC8vV5BQlo9k44eOQUlepHf/Q4JbN/mpttPvBtaVKdTeh
id42NXolX2Omr+iCyIPGnNHgb+9wjktuADJgRaPAwmEg7/cuCM8ebWx0Z6cRVLDyHWkzHwcjpy/8
8lUprOC7UdnZsYb+QBt7mrZDCRXNKtRrC4Pkc+KPEMdHA95YILqV3uftKnUoct1YS9A9o2rUZBLt
1Nh6H4xm24nyW1k4d1o0HMpY3PlhK3YxoO4GEnsWrfSY6BtYFjafQ2ph/I1HnFM66jZrAsUToot+
IKN0IQf7+dX/sqwW9a9v0tJzdekFxe6tmHqwIqtaBaVynrLwFmHwbkiTQ1HSC8wuulm9//85a3xw
dhHl1NSFiDDviDLnSHeGMkV3+09ML/4vzhofRw6lapNZPHFeHcfu2URF5fA0OpL1Xk2+/ftP8PcG
ZObHeUNBxJyhLoYbOkEY1Cza7bp1KdjPsy/M7AmzvM1//DLIvv7Xf/L1myygMwVh8+HLfz3IjH/+
c/6d//qZX3/jX7t3eXnN3uuPP/TL7/C6f7zv+rV5/eWLDcb3DbMU36vx7r0GRV9eP3iX80/+v37z
H+/LqzyMxfvvv73JNm/mVwsimf/2x7cO33//zcYt5D/+/PJ/fG++/t9/21TIJt5fP/7C+2vd/P6b
afxTM0xLh/WCGYkD6PTbP/r3+TuG9U++AhXWUeg7eGpjqpJj+hX+/pvm/BOVqYUzlOpamqvNY+Vr
2S7f0v9pCFdYKj/gaDaTBX77Pxd289Nq5uej4D788fU/8hZqWpQ39e+/LT6S/+1IYxu6a9GstHXN
NHTbcD8uvzhsDZUoRO1KKwlDgUA/I7AhkLnlDmqUfZuYItuIMVlrefc9zd0Qh4Ag9UYrKrc9E4KU
ocdmynE7b4ywekal75mTC1vYAmeHqnPIx/oRKgIuFxlWEkYm0aHVn2yexUvyw8ewNMNF2W+orq1/
tFasVICb0ipoRPnJeB0lA92CrT7p8mDWfraBwyoPYZ33J12ouwSX80tcFrsqTZAtuZWxBlZjDK/7
iO5AHtoSG4J0tO2DW37vEy7dtGx0UJImHC8Z7f60WP7mGSx+eR8vnltp6Lot+FN88L1xsaFwdUuh
2z+q2sUuqEExUXiJtFr3zOREpCxWuaHQk7E1e2v29Ss3N9p1mbVHaJB/4ky9mOR+uBwUDarpqBZ/
q8YHM6TQUKwpDENzZZS0iIe82PedPx5xTGNcX3NwtHI4GEO7K2v44KVt36ax2GuZxR8QcGjOwoCw
6/txxM1V2MoFUmS2bpRW93zHBF5E1+r1UBM2XcQHLIYIXj/571yfqpthgv4pL9GYqcdAx0hWKO4J
nPiTBfPBpXZZ9yRZjGd0bRdO20dHesY717GRQPtCulaeer97KUL07ZGt/JjUXqzbtC1ABadTNAPM
nd3ciYETpxg6/U4dYZPXgzwoJBxen3w2m0CbT5SPT8B1TVaDsBxN/Wila1cVxOEBwzg8imLa56Dk
861aFkQSGQAszlyrhwfdja/bLmo+W5HzivtwAXjKurbBEAnXdLUPXlulVEOcn9EkoJs/hzJw1kbh
eIUTYmVTDDpymbFfQX7MUB3RfloebpfBaDJQEX6yO3715FqelCs0nhUDQ7Q5XHGtfzK2kllRMO8v
FKAHljjpGTPo8xJOP4Lls5B7KmA5l6Q2JVy6KWc3JDWO5XbZ8oNj+Nt+DD+7P7Pd1a/3xyaoO0hU
LUIOsy9+vaaiYjUbZYQWyoZD3NkOZt/aJbSU10xldFZQMOrDifwTrU/Y8ErTrIdmQp8yBfsq18T2
k1u0vN/H63FMy9KEI3QuaXZo+9M9cmQRYFyS0ai3m35jq82mMml6tubQX6prfKhInrnAAgqch2lx
4HEuFCeS+GLLdvZXwxzkKiMjqDgsNKXro1WUJqGn6j2yCN/ejmVqbkfINiXtmmFsPOi9ysGgpumN
sjrWU52AkE6S0psIqsOTswQuI9lwpPXgMHywkgcb92wSOoFuCqqWFiLFBbuAgthnXC+NR99IlF0z
ql9Umj22JNccDPOkzQBXOTSPy9Irp1jDPDeJ1kDqfCzHOvlafWem8tWIqOH6aJ9nsXpCzCgPpFC4
g5gDEDFk35VL/36rl0o0K+G8JYiOYXVRxY9JluiCI8vdCediG+NbrlXi1MKlTeqi2NkyVtYysQ5N
mgbA81p2GMfoi2EX0a4Elo7CNL+D08nILoGiLRjCfIXk6M3yuaXLtjXQQOyRV1hu6KxF0ineaDg6
7YApP4RF4dwavY+039xanc151ZQcQ7XOJsvNUxJm5d7VixdbIvxshK8ATudrdC9Pnyykv1vXri5o
jXEOOswD+3UdRTi26pnKeOjlJOqr+gxFqlv7qSV3sAE3oeZkmxALFjGqu8DPqhukthmGQtZtZxSf
TBL9mxhtA2YTm1Xbdl14xL9ejV06XUttQwd9gIVr9M4dj+BHDA1vNUwQvV2EJzub/YbncbSj16nA
2Efy+9CuTFPmh6JtGAWSWs6n+403/rDddFXMe183qIcc8euF4UZkdGOK8UyN2weOh4BnRo/jlqr2
NKndF0a53uWulVExNFsx5p/ZXv/qYTeHRFsnPjuusF1SyCWh+NN2bxS1+5kwxHNe5Qf6SRhUbEkQ
3+OMluyEFmue0wFMLiv0f75IDIOTSTd1HHz0jybyYRZEY60TbAYNOHyqYBEzUucHev8EGE7rESji
Om06oHN2Zm+L0n6yWkiU3TcZ6/En2Ypm//V8IG+lzFVJWnge9oc162JngIQRYceSrjCJOdqRZEc7
zKG+QTUcaC5A/++NToPulUfXMvs2IRhbdmVnNoXnW/JYz8e5ms60zkHZlAzppltHQhz09VnqLviQ
dJtLHYhDkijTvpjfwIAmsup9xdwvr9XCKz9phhERdgv3nOBFdUptOEC65FCMlBDvBnwqwO9duihj
OHr2OFmUYErx1QkpnRHXP0UEvRxG6Y3bqIyFzdwR17vcq0h7N05YqaTpobMNcabzKA56GJ4lIlKq
xswZHzK30r92GOrZ6MFPSyCGnvvDpd/kyRhLEdOKwAhqgIqgleOxpWPeSSM4JrbYNTMOUAfuVdVL
9Id2ZHmxcnKyIrxdrjipBQkRHgMKjlDINsviaxAWyNAw6SCVApkDTuP43nalsQMSbdeFNGjLzScL
AhTIQI6OQCOYnoYaCVoY7A2d4yJJBxrGrLNzZI3ecpgr+hEIsdzTrsiqTsN1bGUPMT4/Vll7nfZA
7hmiJJ3ofIvoOHYZHjp2nuCtYIBKz2E/qlz1MqQmfQozDJvHIaLU1WjnGjMavLyo45DBOEUvTo2v
3GsqTpkRxnyxbJpHBJtYGmEZZ8DARIXm9WVl7OKDfoeXUuT1dnyWba1dkCE/yYiiBkH9ZTKI1kk2
XUnTgvyd4/cVcOggqGgHqHm0wmdaG5JIcK64RKRd6PFLVSQnXQ3aI4q1fhUWLp3NNq82JoQNDupg
wbgepzxur2T/fVng0mLE4qS8F3pOn8VPQRc7Xz0mTnwuIs09FjC+V0ZBpqY37ZNqV/LS5qQdpa59
YjGs/TVLtE1VM21NGKZhWfaHQgGlWq+UDAUERoWKJdoMPxyFfSQyfAUYKSC1ylrHVgjzKMDhfMkS
ExpTq9wX2mcxefbv/BCTTew+sZWwKWRN+8Nh4bZ664dTCGeJvreVh/l164zY4jUNTq4y072f+24+
U2UByQL5xmul65+NZPvbm+K4tk3tRF3xl2JObXunjRsK6uVpVTP5JHQn0ixUFiKjSz5Y66nACofy
7Xa5JRO9Gwul7v+8xJmPztnsTlhzaf8hKQS2GqpyQEPVzrVX4coGUsk0eEsxDihwMGpUiP4A+bnL
nAkHQXHokf4coe/DzRHVZabRlfko6NCvPzlE/rp2HEAPwS1yVY5S8WHtmBn2h+1kEknmAJGnU7Rb
HlAAoOwxaYg2H5OgvaBiB+rFccmF1DA5jGhTP1k688r4deWAyqjCZKqoAzb2cSCQEYIxjjmXIsd5
IIkbubugl+4ORq4BtZ5TdHlMn9yAvx5boEE4x6uWMGccZ07F/nSGM5W4MdywMVZNOSZ7xRUpXoxm
8TU2M2NrCudOFfZ32OfRznLVN3xBjXVuNZzopX+JU9vrZW/efHJN803/9U643AiQJZXKRhjuh4dS
In4vBpB84N2XwcjEMUItAmBt4VXTrSsoRwcZ6dEuiK3Jq+sA6u93vx3l1vSnYh2UPSQvg27vHFb/
/aX9DSjhmuTyumnPGM9fAJ6hVN2qzxDgGwOmXPGQ39XqQdO0DHDAFuveLtNNNOIrow4ufDJ6P928
1U0MGfCBxFINJRvk7vib3Ub5Rvpju9YYGpZaBi4sJooUO6cOmiI6z3GpK7s8vXcQET3bwYAwucEu
Js6zVZ6k2X7EgGplpzjlOPKzOXB/gwXxOV3+0ghmluV+WBYhS41ykY4FCtUvWmp/t7MIF5FsEie1
QG9V+EG/qtuMsRWz826WiKeq7ELE+wNkf9P+ZG/87X0nqwKJnGFCgMpflykq2NbsjJ77jgC9C8d0
v0QT2UEomyJf2VWZ9jRRhCGQ4FwqpgM22q0nI85eLZx0Lw1hPySOk3pzLhUMEyJWLdxBBsSHVWDN
4Du4L+vNaazsawNHpotdovRVlb0MkmdsEb81uJVCe2IntD6tB0x75Seh8q/5NMgh/TttAVuMj4WG
pWG66io2vaNJiJNl2w9mXu3sCIeEpEHXMNeC2RTDrVbFw79f2L96p8+pPOCGg/rBAu8FCf7wvCXN
LT+OIJPYM6TnzotzKSOW97STCMWEFWHrQ+b6GYjx8a0NAFMWmGvYyE4MoLBfH63f5lRdIcRhqTcg
B5gl9X4GdzqD9+5zjC/lNiRANNBzKRFnqTykpXZbxMJc6TM2OKLHA3KYUNCo5avT2f6qLyb7kwvV
P54VgFC6Zpkmt8ciaFof1qBW5G3tG1gsN6VKOW3YjHK1aZr2/SB2+GvXV02toTYaSdmWyxpxocF6
ODz59HD1clf3GG1W6XDtgz5cQ4u5L+wRdrSj0lnVgl2yBgj7LD3S7b/geNhXulTxqkWc56j7CBPV
owJ5tIIvHeo65ib1VcLAjFOFmSdZSqdsjSpc05bHF+QpaZX8bMRih7NitMUvrIRO6+mTo3kFuqqt
po6Kx/kwrgc1fpAoyOArVSpRTtybWnUyW8vByguDjDlHT/BOXtUZ4wL82j76MLVMR0EDgxrJUZIT
Mggfm3gYeeF7WXGWuEaxzuLxse1MbeUI+wEZO61R6Y3OgJSe8gCq9qOmgPWFVfgD0hn6ofpO6MUu
jPuvgDtXoxJgBJ4LyZSLuL7KgnrLmMZD3ZX4URvynOr1l7ExzDMMRetsOeOI+BsMZYqJZYjOhdf2
zdeAiGFqx4qMci1l4dBHnC33+uKVpux4tiazv+86THUCH+pKJc27Gox0LzAcx0Li2omD4jymobty
KjJjadW7sYyYSEPISIIiuI7NcHgrMIqr2FseXXbzpiU99hAJwpNHub7gi4nlRZMhLxoWlUEfUGaF
1rou3eoUJ8obxjKQzIMyWdszVoP9DNwyo3QPMO0wU2+KZoOrnnGTl49wqsRpyWukkLwMLkc/0aAk
dG53CgoID/3Pu2KPT8uu1+M83yggu7P4EMNDKkWQgAH4S33UJQZqne0aOwlzYzfp1nVoq99laTjH
jFW2wtPkB7Sax8jCU7ufq1fwg2TflAzaE12PKr2MdimmrGuEbARU5awgV9yHc5shS7BuMfKWmQFo
1xF2Rng3pOped84CFvtGGEX6PF9mb2O+lkkYxqqF9+zyJU6YFItJ/zONq2sfZksmul0TkNm6fSyO
QY8BWWncm27ZPAaimqeFTrgS4xhB4EGGQEe8PTZ9c8U+rlOz+5IWrsMZmGy7avIvzAUYjt30Vvgh
8/aCCvY7rW0qURXmU10dOhe181xJDmmByTS26DgL57dLBFtuuKUzRMrUfGszwtd0lXw4LdBI0RgX
mGfuJo85c5OhamB8AWAm+FFvrJyqs7Cd+jD6OPzl+BiFzXm2z1qHmvE42bdEaRVNkuVspM4i6rEi
88cs21JsIezxteGkDRM8pxAUYf6j1FAuwKpTdumcolR162ylNhv64Wq7pc+qnceoDJCKZRDO8VXb
ZIp+iQnTkFPU8DwEYIYG6DeJGiOMXXxVSi0f1nWukaFgsdoeBv2b6jJJQHE18RTQqQuKwZv6NnoP
O/cUBNASBqO+dfIoO6dl8mZmzbUJdnPJqvyrZSe2h63PLUY8RFr1ZkBtuh6skxZhNxTFXbTLK4zH
tcm4XrJRzGkrWJsORUYDhWn5idhwviKWN4lZ4GEjsjPdDYxHXQWNo42BvaJujQdYBNaWYS8VAyxZ
34D4tT6LKET6PZjmXA2/3JW0JPiZnp8mN9uJAoUqZTeKF4jECtOECwwOVkxyuHYTFF+pX8XnKJYb
PJRRdYYbc+rdWfiPKJ2ztZnK15TxA15iDqjSQHgw4T0A5QZbXuZN4Ex3bKduhR8AqnAzaM9qmr/l
ld8gBaghSC3onhI6pxCxNhINA9cWTOt3KlDwblk1LYTBCr3ITs9Fjs4wqfdSF1cy6MJ9PcB9hJ+4
4/j5mvlGw+ABFZS4wGPSatOdb1o3vhMeokiN7zpTPtUBhlgMtvqhh+g+lliAEsObhLQ3mo4HTGzk
O4ekdPmWC/t1F7sqbipshnXSxU9IUcqDUSGHsvGQBS9Scm6bDL0sm5KtxF91C4qChNg6whqKLs64
C/BHvQrC8KrX8OXGbrY6mlx3rE3oQSAN7cNry67Ma6lEqWdIqNv0CS92Gm85ULOTNRwoFmD71KF9
xm8WV8you1EEEjgnOUt1mDyJ6GUjxzS7DD59pPmrOFfrm9CM2vWsHuqxaruPi72ajMPanNp+N+g+
e8lydkgTZzlbyXKs73sd0ovZQSSGQNxD3ke9lIsJSjeWThstwMkjGBIq6/eodBNIaXPQEJE8ODG8
zArbZj0qcUdGtnIwS1iKGMqnuwgfDS9qqQ7KJJE3Jv1WJTKCXSdhjVZxkOGcOdRn02lfwG08mRfR
fR9BfzTjDD9W3cfgsKQVLhqJfQm4W4bzOw5yT5OIKKJEeoRyZsIATJCkxhZQVXBsYFvpTJDYAnpp
l6kM0fJozk2RYkzmhVmmbIIQY0bT78crI3/uJiSAykhoDXraNFNJ87/289MS5+bOw0EGFAoybA8j
gzUY6DAi+W/w+TO6xBsLDc6UAd+0kHsMJ8R+KW5LLTkHTApZj8rEIE6jz5CUFtPZ8NUbLNk5N4R/
Y7ppxGiMGtFt3HXwK82BAVME3CVZLSN5peK7dXQyHpMyNFdV1dVrBogkPOLpVp0ilL66ARzXJPeB
32qHQPf7Vc/eGs2wvjcUJH+oAXHVqr9NxmM3DRsjLtqHyTV1r2Uw4wEvt8ILjClh3Ephrq2K81OB
4mczRAA/PWziKKD0bWuL9yX2B1XEiLVq0u7nOSt5/JUOHW6W5nGazwkZYQ8AofLHsoNqP1z7OP3A
DODF+vi0vAJTjyDiTN9SkXYb4TfOPcX8ya3VN7VWigclzvVzqInspu23SzpQlRq0eUUNYQrhnuUq
4iSQusDUDTfV3NaJyFwZdVFfaxzAg5JhYwICsjRcluvobYqpIQMEDa4cWWPOZNXJQaraF79uaFLN
0HPXOUeBwwkGhlJh12bOdo6WhdhQLQjA6oH5E4FBrK/RTwEpim2ocglEWa1D4zCWs/TVGrfAWO4e
9wTbs2dANJWoV0FmvEl+tyrVvoXTgsPVWH2bND3ZIAJrN/EAnJ5Zdb71p+hMSzHZazFE/2URBBRn
tD81sVquM+Ee7UXR+Lsqbm+aLG7QecNzK4cRqbdRofm4w14v+9lV1k1qvDzVRpT0w+wX2rnrpu/3
CxK/JBNjMrheitG0N+cinBU09pzpsPzAFOsHyycXY/5KwTuI6eerBkX8NLSm/fN5hqh3GcJjXqqw
G/YG5f+cou6A+AckEI12WfIwIBnaR0hTjDQfV4WyLqxmrcy3fzkFCmQ7K/j4kJ076JhYn/F48kMz
ocywzBH2tRHvHdCQ5dHWcX3AwB6ZIQt/jQMhBiE1lGFHm8mkTb9zqXnWjKR8HdJ2l+A9fklw4HPz
utz5GPbQaDCwo1bH7Iho5AJNaAvfXx44y6d1KEY4huYfOPp8K/1kOMQoUE4o1NfM6YTCHTpI2aph
bUvEocLU1s0wMAGAaTCQLaanUYblKRg5jeG2hBGH9oLadyT/nlKgfNCG6hB0ORJcl6qvrUwSJMd8
iWv7rp46tGjW8Lr8SqKL/ZhMjRctzWiXEJ1io4owJqz3hoL+Ycm6qBinVVPY9pYMGIWaT1e6CLBx
ggh30yFSX3pXyytqToOuxw4OXH9z5Y+JskLyl0CQZXJnEcYMKMmMCrNDOrHLY3FiNT3Eh6kn7VHz
cThoIW0OzMLy2yb214Py5KLFu2Coeepx+LnCCv5mwF39UmnXFC7JVVzUFDKdf3Zm0GXpJwy9iaEh
aAxCWzRcy1IspzTwdAVrJRFXMKFwd3JymJB9sh9cjCpCw25oNZS7rtAR98a4tKCqXMNGezEHNzva
MS71HY2xeEAezsCefjMNsiPNRHk6ihJHijH4AnX+HvhFHEz8qf5I85Q2wCoUPv/k2OeFgMN4BQ+Q
ub5WH30KOF+mFXaTZbcju2nx/EhJFZlNUPqMg0uKaj7ryvSQ191dV3Toi8z62SpR/FEi3WXlEN43
RVxcsNva+Wq7zjkSLkvpjTa99zCsdqDyK5bXI91DqGQfAmfoj9iCnZcziKJCXedpBu8fCnyh0SJF
oyswdaZLW2hTdVLCCmFM91w0jrP1Sx0TF7y/dlGf0ALC2OHnxu2aIdqZflOSgML+ln65rce5791Z
Yl0OXUgXv9lCAm62jCKUs95K4hS7VuwatW1DsiuGNzZJt10uXulFeKAPtSyVZDCP1NAN6lxL3y+R
nhYqyCZEadIX0SPny09Fp2GHXes3HZM6l9yzkC0mHb4ptxiXoOqZ6m8DZNWHoHCvgsHdhGmc30wh
zj/zV0Md2FdlmXC+K/qGUTvWdskTNQd92TBE1klYybEUunbqIncLq0aFKMK8w4Fg7GF13m6WS3fC
VjmEKAFXmGP7WMmgZBNGj9Sz5yPoMaqRMku2+NLfkJ6nxx4v++M4ule+kshLkhiXzrUL5DTrTiuL
YyWqa5mW/FwUHNqs6x70HkegTn0bUbDXiGKWgLoc7QU5qddM9U9GgNM1kFhcoL36dmmydrK9LVhf
wYiB6BIYAoHeSzDGzVtq7Rqs+CpK3cNSkMdW/cyYDKgUWrdZfnw5k4KK/CtjqtDG8JNgU2FvuKMj
e7fAniArfwSkesque2V8o7jKSQbhIUHmd9g6u4KK2WIoj4dNduKVenpe7htp665rFbFd3ordVVOy
18lW62JlK50IBw/zf1N3ZruNA1m2/SI2gjP5qnm2bEtyOl8I58R5DjJIfn0vKgtdXY1qXFzgvtwX
ISkpZdkSGSfO2Xvt5GBkzgnZMkTcMsAs5kU/U658uOUjj9kwmBGjNUlknze+Zc8bjczuE5n0G805
/fL8K0Cp/t0JChqPIRnIxACdR87mQnAmMMY0PktZf6O1GO81dzjlVeue40kH2ewzhXExXqz83DnE
JcLybgzJlYoYOkP2C9m2Ln0jZ9JJnTk5jnltUi7VdpwDwbZMMJlsEefr4RnSMVXDtCuc1kb4YFV/
m2XjLFeMDZqH6d1q2jtsMeqRMtJApOThd9sr/V1AQdzAV1+y2Qi3bNHpepa6tkEM2jP6NNqjm/bE
Luoa7ppkvCY0NRbx0MWo/7sYVomCkSzRAwg0xqdS2Uv0IglG0eZlsqL4CPD4a8J09JJJEZCzMX6Z
vdTZRYXOpWjqpUxsbB5zVKXq42SV1017C6qvDE4dv7ynY9rAx+npuXmYBjxcsWscdUqpTWbXb6WL
TN+rMtxEitgA0i+2TsCmgu2E+5mOYtE0ZrN2BoRFtREBwNJ73MSAamSARgJfzDcjZtfsaaG30wSf
xKyJhzyUqAP7t8+6crtX7LdbyzY+4lnJFE1uzMW1Ia8EP3mcYz57ljqUklhBNmxdwaTOW8VSM9WJ
GFhakTpF0d9SzxkYmdfWFwVYuefDmA6ARC7akOdkaeAGpCQTPi78sJXha+y7+WYqXOcsRFvtfCsP
jy59ioPw6cM3xJcSiLySQBdJe4YZYuGh7XOQ3S7SJPSLt9yKqlsyE1qzenizxsq8Cr1elWGYnDAr
i+JYur2gAxaPd0wzG/xRC+C/0Vvbuj96l4FIVMV07+sb8VnyokpQX8OQnVrO4iox11T6xjqKgr1q
vPicRdnsob5hUeDkj2LsYYaBqsFlAAuOZCn08U+ixy9ajUd8MpBAdcZH6iLe9/GFwVMjqQvFWIh/
C+w+XOcipGtrSeJw+nHrk+pCuN1PziswVgi7mP6vga1FnDcxrc/Yd5idp97aavCC9hPl+GjEJ139
cEzeJUahkr3biCd2VL9tfks+Fv+CheOnERfOEuMRuYjQndlOQ6QiOTM6FoS6HBOw4NtKTI+JMA9O
h+AOdSs3mmifZe69YhOJJ79n3+9HEDQ57QGOcSG1ql1H5h+hUxgAdes6OcRz5Y0pbrKIXh29hSOz
j6j9uVKzMC0Ska8tiwZIVkXWJsKKDR0ouCYNk2SbvQ5AagxjMC8BqMdgd3siK8gEmiv2Ak2dycww
IhTMseh90gjpln4P0TPsmn3dmtFR7L127m7WwmWmmpcnlEnf8ANlSzetvQ35O9o6KetvwNwFrYj4
5idy2hhDj3fcyM7Kmtl9DUCLYukx1GB8E7w3WpuuCa0gptdcD5X1KxHabQw1OBR+4R2i+eZ5qAxP
LUsNhMYw8n2cGuNoTrl4QxezFl5vvjyPEhi/ENB3cdwG58bsj6N3tom+XIimN1YmG1C2NP03FZEm
EbozLyFvHdyQFRdNOTPn6DxLRy5QmJPOA1R+EZiE/CQx653CUJ62tzwJAv7AmAjh0hQDS66s+e92
+sMIP82mfW1YJfELYUeUZbeVGUNgKHdLpXx8YKbZr1MBoT1JpwOswXzVN9Ved4wHtdkvTXwfcqhs
lqRnYJOy0DUa1y9JMRk7xO2JKdlYrZFS6qR3FXfAQ7LMA/c3HD17gqVPkwlMIh1zG/O4IrSdwTHz
Zx/I2pC/gcmgeHLhuRdWBdY/HxdkhaQvoBpFHBRbkvYSFp1+OZB1+abrcbloRWvtElCpG0bFYqFZ
5EEAFiLwsZcrEZpXspyrdZ6iLRllvc8chnDdcDHTWDuC57vF7gCU2cmyTTL+Un0Sr02kx2RgxRvZ
iF99En5UlvlhcqFJs4kgkpbcIRPIh6m7XKZhvOL93xcmaCpBngT72JHmWy8OmWFAYO3AHI6q2Vs5
gBBtEN4Rb97dF3l1jqn7Bgxlbs2QgvpuEU5kprNXQ0fFhgEQNMXyl9JNFDcWMmkX4szCFba38ALI
eZYVnz1nq4SCsIvma+lmNYXv9D4E4XUKgP3QC9zm9aEjnu+M/vuBwYWsndLDgsslsA4Lfd1ajGw0
71vM77iUpUfpUbkMxrBDD/F4k7WmI/cx3pWv//TdzNko0uMWvlf+Ju6mXCHq30C3Mva56R+bOnkk
bdWusrZ8GFb4K0iwG4Q6Qw50huML8n9tGxXaRQpgI83EiazXtP15R8dhwD+dWOQrGrb5ohyPsWkA
9rAgNIlZ8bmMwOaRfJL26Wmcjk6URlfGqe6u0qMO9zM9glB0h4NDxMnRmdRxMqfmxQvrT9IZ3b1d
kqOTDsGiUt6LVdI1I+qn39l4yzyiBFeofH/4AXEvddN/aDerwQquYHsTasW8NPWGdpVns/cPxeWL
L9pzOLWgCnCJG27BGMn/Aqu0Nsvytw3ffNfFdLzx8LElbC74J6MVCGdgr3S6BOvbbPAPF2PeLrVp
P2a2/C4CNIZNVN+ynC1knUAfMUVJnw5obFwV014ViL3zYVxqMY4CJ9L2o29fyipwj9T39Stgcnqu
eOyWk190694nvBX6iXntYts5CqleovkoJlbniieXjCabkpC9rmo+FSx1F08GebpBy16d5d2w4bM4
gERJzwtW0Jb0jedvI1+v7r3QwpWSKXO9pIduOPJY0NWKNRfGnKiDP63GAtc4i9iPujst6j1M5Hyf
krMCjMSwHo1I/XXgDDBss1p7repmy2kNUKBKXl3oTTuVRzjnszq69W3bEvHhnjvnd4WhGpBZ75DK
nLlXz1BkwoUkuc13pQKRt2tAB7N8x1wOXPNXHpgSY7TjozUd0e9ftXzQyUphj9pMlbEhgGClReTn
Vg7aZrPjGmwipjv5Vei8V+FGyzJtl7Twa0iFZNMVZi1Xzbx7z3sHonrg+btUNeVKQ2C0xkjRLQP+
ScYQnFNjpbFjPFtlJOYu0PdkzAgADj7aQK/XTodpXGojX1bxcCbjy0Qodk4a/ipFE7dHgsbII7Bw
mZtVG186IQXGcuvOOg0GjhzRDFDhaepa1fGb8HHR+/wR1k7CWh1A3mkNqF/mR+oZ07HeeJYEjD7f
kIsY7dEcwnOOYWq3brfQ47o9u65y4PD134SjmFSleVNi7n/+O0H+u87HBqwI0s6T39UttP+JKAPK
5KNTA1VpR9KZ5ByFAAzmqBBvQufwqRsh08ua71GqHL4mzt5vSPIpnMSFURC2Z3P+0X1frGJCqxAR
Soeubb03wlzbWyerR+bsMY9jzJU5+54eHLml3nv+Ek80E2NTkI5opWchy3ptDrEBOuWt0IjBnZwt
xqxey+8avhZy0F7NvDOgldV7qZo3/SUynCMZUXQLmIyzhytex8b76MmVXgVgnepOkUWcYN7MUidb
pfzCcM4Ikbrl4H9xrKZArDVt0QffxyQAAG57SzzLybo7ppDfVlFGjufUpS9eisd0DOn8G5Jok9wj
X5eG8kpM5qW2UI9YTs6Wb0rVUeZQoNXA1WjMIcUzVozXFTV04cxVem68OXn1CZKWyDWc3KbfEnRg
YJtOtJjlvz55fuJuxw5VYIqzOhYYyzO6h05kfVpRpm8kOTXLQvOQlUjenR14FOJ4osCWDGhwBo2c
2OnTR7znoCBaF90sIkWoWuB43fhexQLdRzERFHT+esv83plReGDq8e6L/pqYJlD7zjy5ZFLgzTWD
rei7rwRk4IKQkB/sktoX9q80fw2iDRw0krU9+/P7uyUqOkdpSYGE6IrhpLESDNffYZFfIxcGeN1u
lJ24j7jme9C/0YwMkA4ENzWQwt0TXAvCTH53BxztwpS/rFSeSIACKUB6UMfY0NU6jOKt8TF4/nch
gzdsZRCINUGaNuHTrrVyOzufl0NWH2IPvFQVyzKrULXqKXPCZlm1LBP4+6FB0cByZJpsbLDDQ0Eg
8PwPP6Y29ASFLhX91VNKLjUDQAouCtIpJ0S/XrPu2BUvarPfS6dfKVQmbfthNeqLIGVyuv3xrUwa
9niGvsl8sJou+7YIpmQYfkKHQ6uSevcyjm9I+N6yMnoti/RbXtlyxTb3d2pmv1zqYsd5NbWC8OvJ
1+6kAR0nOByP1nVop4hVNxjQ1bCmxzCeFrnnJcsuOZi8nSikAzH536wi+2ydlB6Llb6QaLCYlExg
dVYpX8pyJWXUw7MlGUoH8xs77ilR6fcRNRaiFcYw/N38Iv7U8vQjsrM3nyIOIcfYLZzYJywJGxYI
1lLSDIBtQiTsQQvoCraM3RcNPFw6o+MvErBjEjeiLL2Wgf+eu/2vOnF+1YS+LS3JdTzM0UkmARZB
RI6UNFz+wum1Nkb1hjzY2gl7dvlMOEmWhWsiI1ej3CNkUG/se0A2VmJO8+TR0BLhdpCUDYObq7fn
U6LE+ImWs8etw10BBP4LkQ/H56s/70I036/1wSsJcZl/RAxQJTc16/x81C9zFlqdtJbnT7ALRe5b
R6Lf3+Mukks3b6vr31cnE3JfZ+yf//nyxTBX0hCbd8/7dHZab623wjbvkN8CUS80ObEzneZB110N
2kjD0P6qTRXRJRt2Xs+FaKBg50L8s+O8y0Hhksz0KyQpsaG34qW//akiFhoToJdNO6H7R6so9iPK
Fam+Ga74gQhyWyeIbhAZfE5x+FqA9l2luPVLh089COitNVryUUvtVJt0cDPdQA8f08xKJxLqC7X0
mvJPqtUfeWRrK02m+bKfshc3Qn5jQKqD0DkjbYbvnu1oay6QrvLTleE66dGDejxLcab44vru1R3s
4VKQdL+oqVp1Qz/rg4xWoXwLEoMkl37c4MWD7dk9WvCtrN7D5P6y8qujlT5bpxkqYwaPJCjROlrB
EV2N7tCrCNyUSqxHO2BHfJPoJzAbNhkldjpddyLc6EWFO7hF36ek6bYxpAMUKRrGQJmVKE4aV9ug
wCb3UmeY3B5rD5JeVx1iQnBqNzXw3TpXm0HuCh6sxjcfCrzhbkDPkwYYgdb0kqyBOy3+ZGR1BEmD
8hIEAuoIWCqYt0oTMISYTlks3ZXMfpRRRgBUyk5JRkB+psCC1pJw6nj9npFHvu1Ix1jYsxBRoLw2
KRIXRmH8FjlqgAb527Lp8veaKHXmsYTxEagNLmicGaUiXRAzdabG3ynLv6q4BAPVEDfLB8HAQX5G
Ledo5XTnqQyvLWDjRZOjuvF0A+RuvirA8k0BtCyip7nWmtAm7Xy06VJkB9OD1WWb6d6uGcWGlDWp
7L4CNgRVi4KFviATBr272qBxQDKWVPXKWKdWjAdMECLmangsyjyblzW2WX35AzFcsrIHNyHNF6HV
6Gnbqg5Za00wz0Gofe/78Eei1do6ksnsCWI7LgYiE0vSUyyfHQ+ZTG8sQmtN6zx0RDHENNMODmFK
8yfxXwVGaS5ifNoozg9hmQ9r1dTEGBQvLOzeeybBfPQuxR/umCUzM1BPrM1an7IKJwaIHAZ7die2
hZjQMmbDzXEI8akDcBJ9HRGIWRCXquDbDtgienLktPJbUOGzkCfKXmiCmUNUhyfvglzqFS28vs5/
Co28rjAmYK1A5id9Rb41cWeNXa4q8O19QMMBG6RahoH3qgjF3NBgXWFaQa043TRahknlUKZ0vgSa
Q2GZ09GPurFaF3oUbuLYQMOTIRC0jXUWA2QuSK4Qk1iwJfuc+CPXKatK2kUYSQa+uawZ+LYxPSaD
ATdroOWVDdbaiEgWyfOMMyoJXyY11K99NHwGPSiVrpZn5ef6hjkguhU1kQruT+s8lh6NJ8Z306ze
iFy6bOZo7bHmHCuhceWoUntZ1K78UcH7S79NgRmAwfX/+P6pnWMqC4OnWxoPNlq0iCafxt4Q/rLc
VVPZe7rUiP9st2UDM0/P4+ChYe3ns9D2JJPLldGoS6J18NBqkF0CtmKcIfgVBKOzZgLUQ7fO+ETD
AIeyJEnSK9DULzBXA2yr0FgEfF/GGcITgPC0wGEH5s4yzYZkmRxfSJx9q2tmxJgHkREUr+i92Trn
rLmGPdz7ptthq/ljEHu+6HN2DY2iO4GsQvdWeZN/pnX80E3tN04tgBkR76j+LRERpK9WmEC8yukN
lrl4BU8AAgxwbOg2ahW4oBc7ZQfL3mh2FX589p5AVbSMUwIKBxRimtlpRJJn49oLPScVKwq1H0N7
HG1GtXYu1aejgHvBv6YK9TTtwJx3rdIp+e5m7W+sadihQY4BU26OoeXoFzv0L4OwisPzqOdn7jHo
UsdSM0Inb5fdBImqGLZcYhF00jNZx1r6O+l6QJuSiCsg5cyBnBGGG7yNsgShT/op0Xiovex8b5TK
3xuZR/xtJyjZMmJwGiYxdDvDHaln9AJj45jE8Ts4mYvMxL6cCLurY8NkuGW/OWb/hSMVoL8xvMpp
JvDEVzdEvGb4hb9p0keO9JYtGQzRAbY2nxjdFh26z6iDO03YOC44w+gixRFt5Vwds5AJSFMiKB6I
nC0yrF7wtaBJy3tsorXPA3XFLzatm3Bb5GwNaWiAhyQFYmGz11/k0fQZeChl6+pLUagUQ8WQTtc5
p7XgU0P2o8/DZ43ozfJPwuRQcZUjUDf8MCONNl5N/1C9N4wQhoQoiB7z2yY1xxtF8rqLBdaqqmlX
Tm/oO01nhUHDXq1LqTGyJozvaOHnXpjdymuj4N0LneBdmvOyQXAcHi0ZvIejO21nI/PKnQ+R3aXX
hIwPQfdy0dYMpob5K1SIrD+ac4YgaFyiUHT/QzfD9v15A9TjVx1o4Ykg4eY96QZzF5FXt3w+aLht
+95k4YoRsHN9PiNqtX4NFYwR4vwaodb0Vwug/PNomu9ySA1h6gKO8nlfFrfmkeeH0Gx5ted90lbs
Kvr0/Pd/Db6zdWxUt8/D542h30MhMkhGvOI04N2KOm8esDr5qrVIRAqF8yVplNx85BGoMhpvGzST
eyMZ7psxNvnP+Qmlauub3ur5LkRA8H9+gm7l/+0V/Nz/6ucfYRB4829/BAoeS0zVv3uCnJy/7+H5
Jv/NK/zrE/75Jrs5mlkOCfkjTV69RM7wUQ5ezeYq6k4ZuiSko0bz8Nre2+N10BkU8CifDZIFx0rX
/VQ1j76aZa1eEmyej3o+OYecyNG+UDbFqqcyRn3ZPrKaIlp03cXq4zEGrUh3xBnbP6VO6gS7Z82V
xu8y4qUmlOALBGtQ4ZnQ0WqCA0iYIG2TYBeOefdLV2ABE6f+IhuEeV7pSBh96JVCvP73zrbh5iLM
ea+Q56xySxPXGrbdBumYvAw2X02nx3RmCrfCmtj3dxnp4RHgLRMMze3vOqpTIgc1CZyMR30U02eW
ROyt8yFd2epSm9an38T9vQmm/sUmoOd5JNzEvA5xfCxzyfygEZLIOWu4ACcgvcxl8IN2AmcgjHBY
CfOdz5sK1yxss0+dzcGDS2pE0qvtVv4+d9Bh12lTfzrDPNRQZXOlx2xdme3/et7PL6ut8N1NJH3y
NONDoIT8FNSFe1k3AAcyv/r7n/Vxaq5DSRHa5UQ3DRFJN7n/xm+t1p3Q1aWSQ77zgoD2gj8L5wrj
nvZkwqE0aSsiXyeJ8LgtSMHq4m95NmXvUx00q8RFrTVvQwKDyiqMs3XWc3EcbbC0ye/WEID+hgjq
fgkp3wYIUWVldkAgsya2FxE0ml5fpLuiHMe3wUUpm9grw6kr/nJInlDAFZyN5UdomFQNgcrWDl5R
HbonAqjQ3IZN9TmFwV+H5/9rkNM5/knjq/wj/yfJ6V/gT/8f4Z6M2YLyv/Oe3scm/vrvtKfn8/+B
ewLPhBfdAtpiGsLUZ+DSP3BP9n+A5/HRdvg23BDa2f+FezLd/zChPGGqZ3aG12W2av4D92Tyerpw
MOhAiBKEXbj/V7gnzLD/6vHD5uPYgKV4EzqEGZw//+r6yek5MWtEe9sOL9VUs9mevGOX8bVkUE73
W4PdXihgGehwzladhe+EQr02KWPl0AQ06pjaCWpmvvB7a23LxnskOglVeTw0SNkt7zHayB6hYGzo
XHL9N2lSGaX1s4eHcYk05T78lNZO3apbmurBmzMk26IrXzQE8a9tEZlnEfs5jpnIflhT1e2dlBCp
56FQXbRh7oY3Ie1eMr81H8iJRtB3Vn1IE8d80BP6ndjleHk+qEkfJaauNjY58qshSdobuX/LCqQk
vu2YK9ZQfvPCRn/kwqqOo8uu4Xnj1aI8aghdtkYyxGvVGtOjIdx1XWqIu1koxENAIAW/7nrIR+jt
CaO5FWnzy6bSRtncjQ+fbRoKGPtNI6/0Hkr45aaPo3b6iuOQtAKzPFuAbR5VZ7TnGGEysJ/n4Zge
aM7hr+wid9s4BlcIQZSDDPDvEsirY5KLHs78vqgXte3z98b47y+kUZjHsmIybmoiPzJ1fUfWm15B
ERoP2//SbSe/N35lvSU2+KAmMx6Zri8DnxZy4BJt1RlKPIgmLg+V5Y3L5+/ZEIi9NdrOWrcps5Kq
1T9QMYpVFk0K9rU3PmjWuPgXDOv4/L1Hy3goeNcvRWe2u9DQsXm4+JR6MoDLVH3HFgzh2n+vGOM8
7NAM37xapxznSEK9WhF6G6I/6T7kGBaPEgHFqbJhFXaTBOPcu6gfCJ9ZtvOha3vfRahNK0Uy52ro
2+xBKkG1zRpYJbrK80cJAnhtx6mxiZWdPYjqIiVsWhV2OFdxfDA1mbHr2N6kVQjkJpHjfQq8cW36
ylwJ6WyzwB7v9HHxaFF5/n0GbH19qTnOlc0eVGyRD3drzvjzGwtvjDMXWqNpbaMwN5kVcZhnzKWd
mg1hMSDuqGy7uyfUFvvYJVqSsWh/x4giD1lDSsjz0PFLqjUTEY4oBV2PXN7bwXJPYwegFayJvBuW
qi5GKj+fRxObAs1q9ZOo3Iseyxm5Nhiv8Ik3+Enae4OkDd2YAf3X/uk1RXFviSEVLb1E6PNMNMZ3
wJs5qzwZU9Tg179HSful54E82zrM9y69F1pLngoRyMfnYT7kQIwTz9mNiZveKzdq1jjILfCwZIHo
5FTJIOWrhguOjVuZ3B28PnuCPxv4ADxKA789SXd4d3tQxoIvBlmQ5osrCTLAqHDv0mF4981ffx/y
B/najBbxVv4yZXf9hq5DuyWNfzdTU16eR5UKaclnQjvkSRYTW+FvGYXXq0znVHHtJLiRijpuIo+T
Ke7ol/uzTp7iSC4N2UWvxI1vgcwEJ9MizBPzpncj9aZ6rfi5WjV4t9pICXHRP0vFmWXQ2ku8wLmh
uHmvcC9fovloTDgjomaAfTQfypDrkPT5VkkH1HJs2zc2iM42n7B/0bdYDamXMUJPkkto9O/9fPS8
S9KKkI2ClzvV6c2ZaPaaNOn2iAnT2xhnLtwhf5vMzkAUFP0t403GmIsOLtdOb3LYGHXpIely8R5k
UXdT0sefxLjl5LTNe15n9aU3C7pSXF23TYPYSI8rBEVNj2yX/KumSG6xDL41hQEZDemfUSbWHY1g
Zas5pqcfVl3kW9RHbyZhQjc6tNa9QKPUT96tq6z6VUUjmpH1qMV8nQFX3PFjDM2w6xXhgypBedJW
iXaIojnAJyvgbghxiCbMVVbFnKmq/fxP/DYUhXwbNEYsVH7bwMmSg/JFdXre4FKLV4lShPjZNnz1
Ni6IRuRfLpr0sLLTA6Cp+jimxKg+/0XUQPP3Xx3UrL3QK4C5PMOrHbWnvmVjl6WnDCCdoWXRwZsH
6wijz52rpj2Bq/7Z6OHbVLE4qE5FqA0+BdxurXTzV6NI2qM1uPdO6eoaIkSOx+I1zwJ9qTS8vLmo
9OPzpqttgQAQ8ZhwkAi5Yf1KfJzaN7QwtrXw0nsSjN+xJBb7HJn71pbtCxEv5UcqMJl0KX9mYqWG
Qx8H3gJEjFkt3FaTR3u+UTh6j9bIkHDxPEaHq/Z0y7bM4GF0oMba5X0pP6pySEjtIr28DEuCqgz5
W9ULn/nFRwBZ8NJnGNoyXXUfuJIKLuaMdtI46D5g4w0pYhN9RKnZE3rNmC956fPs1OM3WsqwJ5KM
/jIquMGieZGBjAnUGJ+nWSjWpF0FpKu8Pe+CS+oxbMzGVRn01uGfN4jA0REjY8DIFTc7A3DXJsGw
AJ4ZUG+kMcuLM/EVA/ld+b4ZHzUu328It34nvUGqkWT0RKt/djX5qE8SMmyZ9tWwgLv8DEzGlytV
6e1JDC+o2fNzzEIQxBbIK90nZGvoJsIyHDpBhZudaxVsQHC1x64CgQAoO2VjVht3U1aKC25rbnAY
lit0tuEuKCH/FFz8JxWKbzUpw56ViC9vZAobqX44DiYWWD+NjnaDjKGPav+ekinKZ7nAKN7diXkl
sE8nxNJJwltU4JIZ00h9b4V84EFa2Jql/YIp4kwmeCXCOPAWfqgmYKsEfIaQFQE+jT/GJz4B1BOF
HE8IPStU+cDJKnLEXlAETbveQsBY6v2G9QgedctCKrOxvg0SeZSHaupDl4cumn7WbeN92TrMIatl
INnnXxMXimWRo12RhnL2cWrWW32My/dilD3xarH5k1OqS8MvbCjQ4+dZ8IjxfhEXPzKDwRkyeVgk
67hAZoBv8uxM3dqbwlvj44uMpkLQOM6WVsO4TdnoOTXGn8tKVfGa3TANysTZhj6g0rIODEwMywS8
E0rf5KQ1JUiniW6FE//IEB9tDOWiSuhBH+l+yy4OzEliyXybtwotuSCHJGt5rEYGICmHIEMb2fCW
WUb2Ch8lcc1hIbup3Dp1vhkr7Y/D2AXmcvaGmel71oZ/wni4j05/lJ3z4TQkwbUIFRaWm7+MjcVf
KXtprQYfWXeyndcCX9nCMDA1R+7PKOGJWjWGyPWysze1/YHtKDCAgk8L2f2H6m0AzBm6Q93aCFvZ
G3f23nZ4wFaRR7cpifIVVAYSTGR6dF2kb6pBWpHaqXc1+mzd2OMqDygF+thaRsMwbjxlIT7vsmqv
YFUZrfGlFHUABUiDGJyctSkEON5FDJltz0ioMaL0Iuab578GHzsFM69x0SeUDglzuYvZNunFE3p6
aQNLrWZN35IZUXtwcxa8sBWHBOEQeqjg6jajOnIJ2fRDsNG0EFkIWgLT0hG2jZVAX5Dor5ZSH6wE
5HR3kDmshLMrKpGBVdKCcvS8KaqPKjXzTQL48DC28h83z8OQYf+Cq3C4Suy0PAx5HmLQyzzasMFu
1CdrbdYJDDnb1MkvnpJ1MmIIgYCTTxMjDppgKOb0FYg3lPji5+ROwbLqi2+TMcdINF7z1tBBGRr8
MFCE1nHvTAeM+V2Xq50gVUKlJmnudUSEe86YyNJDY42NpUcMgq8u0vTs1DivTbdxO2s8DxEtR9cp
rV1Y1eiVRz/a9K7gdSeW3FY1AACD+GYSzbZ3czl7g/WljHGkJK3SuRLFtBH0bj0k2tlAvkFSrngp
J+MUyEru1GhmBys4WDQTzkabg6Mse49xvS3W1tCgh5HBZoqtn1HOoGwWKR+CkbQI+wvdm3vwU3UB
Ql6/ucDSYWMEejquw3pwFobmWORHpCw2II5CWvyLALUoTY4GZrBjMJllVka+PT2u8VpmIWlkZtVs
ZG/wN251HRMlyybW42RlBPPopGFjx2gOf/CkFYtM5nxDLRYt0ck9Vl5tlXlgzKzm2AcYLoO2Ca90
txfx6Ft7rutzsrsMHraMlxJ30NVrhwOvy/I7FW9xEdH5RBVMXRa1LP+sCBFRnqEI1MWwCxNrN3ak
1iwVzd7EW481UDXTCDukxOXZ7fXipW5FtLF1Dfp9ZhzCiSRhFxO76fbEUYbuz87s9eOEaQiwLbDe
iAkYxKfmLn1BPkPArJYEPIb6XUCyIgY3QBDDw257fWNOhEPa2QgIya3KNTOL9G5SVdv6LY0yuRVT
+OlArYjRj+30GLgmEgSI4a7RY1AyiKDB9XE0mVKu1KjNM5+a/eIUnON+gGLpWWRxUxYYKPdhtQao
MPFKHCoysKAPyHWAF3NZpG1wKSPyhZow3o1V6Z8InYUL4qBM1kcpd3j0L2nusCoVQq2TqiGgnNHB
kAGqiL2w31NwCZJv8sk/Pm+CAeqAW4p+U4XsfSOaJcsq5beUE9GTNBnosaHf1qvMOQegqXC1Vj+8
Kf3mkVu818qSs7ibuq2Qof0i/Ogz1oJ4Lwu+k0ZkghvQ9XZppP0l9o1+B9U5Oj1vtFrtohS1jdZY
q8mRch5ZtstaFwEygkg/FAgdN1ZqX2RnMFQuzEAe/HjnWux+0jn0uvWsnmG3txmbLtpHhbywHSj2
pAjZZwtTw4LFvlimlSxXOqIAiZv8DQfDLWdhXvtDOOwDzeW7HdbQBVApF6UR7bjMg8w2hptGjNAy
qSr3yuJ6MWuYGKrr9p1pAaFrEADV+aXyArYuETImJfOlAOr/xuQdlVPaHNwCV5HwpmtVJ8eaAOmT
7pvr/2TvTJbb1rKs/Sr1AriBHgcRFTVg34gURaqfIGRbQt8c9MDT/x+UN9O24uoqKwf/qCYO05YE
EQQ2ztl7rW8xxgxoqQw74drVgeeiv+pUB6kFgZ6GKedj24g5jqnjyAJmbUpj2HOV1ogJj4qq4nol
IkDCcrKBte2tHuwnTGcc49wzujYpVbhx1o3TLoXeW1vJogjapvnWTTVTFDexRvvWIiIOXQtAqCKV
hwDjxt7U/QvbqIg2KfGlBo+loOqJ7x7p2eTsKOljFHp9l3YDagN2bmuYjce+m4iG0fQrRFvJ3hzW
pB9hS8pHXCZ0JMIe8iyyZeY5nWWvnBtyx7RrqzAvOi6rfayK514Z8f6GpCDq6Af2o5oftEmBkKik
xlWxvpXeTmvY+PpoN3ALxruhKK+KQS82wRSI0mRoAjBXJu2I/TZnzpiRq74UF0yI9tyOWRkScZSt
AG2Qx1Wk6lUuvAv6l2KJJRkuLm3wbaRliyr2yKwg/xU6JMiMKCpODmflFLHgP6SSaVHFCIynPWLY
gMFr0UcU8YLmtNWqVwEZh7Y6oiRAw61hIO2IZCPDEBJsOOkFqgDvRxQSFN87cqd0bJAEyRLkmhYb
ku12Te2WR181sKeYosFjnsX7Kr12pevunMbT1rmZ3pSJYp6qpj8ktOQxajTpzPPtDbMv/SAN+2kI
9Jcaierk7AGV5XdvIte6pdEW5NX1i3YE0ysja65bSLx9ml6F6YDnyJ05pN5VRcDMrh3aB4hX2gac
4HctatZGFlDZUEalPba1tALUm0ZIvf0JAZX5hzTqyuM4cHHrzg1LfvbRyrc2qJNZp/X+TdPlZ9ph
G6kFxaIv8C/0pvJShiw0S+4oaUUhl34gLiUZPZt4GPCqp4q9T1GTzq3RYSZPwjWm3vBoSeUHmm5x
zPvszz/O6NnGjV3azLFFKs6mX2g3lXnqVUoOnRi4wASlo9cuuEPwuG0NYZ5IwUVhYbZkbtj0carg
TtGTLaiJKyaN4JQeRSVeKDvwbphB5pFzAmBTvwzlwiPA9F4aZGyGynWUYTvItAHahX2X5d6rpu/Z
xiSrXmthBzvVXVojV2pERwhIwfoIv4oee/bOIBhy1YhxXS6jWlcea1gyPThURJC3VdivUiNUL1oT
lmTWYn/X1eotyvX7NuW3LMB7hDy//RKNj2TOlZpNvok9Zx36aHxVR/Pm0ojJ3C7YYZRadMV11ClI
5myAXCxYnXw9VJfcBUOmNpW6pJfFJzUFbxH+iU9mqBGd+c+uZ3QbBaCFoqgbw8ozBFT68+hZxMjg
Vp0NepeT/TxTdDdgUU8Sio9mPUBh2ErsIlXaVstEQlHxZU5Do9aoncZVYUgba5K18qPgDiUisXAe
jyaFYo4ilgRDHkRtAzuA4GeSaMvk1bGzS+WFA8fAO8DvOck/ADC3pjVj91e5qBeGtHuCY0SIZUtB
dbeabt7YbndQIuZBFRXbHedCD+/GHnGdHaOBYhfjLTqTHpSdTIG5yCg9Lc12cjCJJhjpFitM2+L3
HF2Fs9017lUxZvZDqpzl6N0bcELXalI/+u5AfptJiOXYjoQOAKnqdRqrQw4ku32CWfh9ZPs1Z7B0
PaLH6GLrihYw/hZtpaSqzSATqbKhN6++sFcKvmJLsfSN5agXKWS28t1+hQn1uSqsc6Rk2k7R3IvM
zNdOodSnNaQIMyLBtBmVpcBeh+IYIbGmv8Ks2E/GtiBwQqqBCFdaiV67FNY2b/x9ZRAFPMIk6Mjz
ISiuRGsWao+qh7wltHUEeUkyjZzZSToUCbgxg8+CLUXYPovDRIdhjIY6KPznbpA/mhpVVFn2qKvq
Go90/WQ2oHt9PTEXdchNl4fod1gQ4EpBkj+U8jCohEDovZ7z4G/mxWh4F9XObgJNK3bxlB1fEQyc
aTDoWntRZqCKHC1/yBCQLWj4f4+9/qg2NL9jqQ3zgJSrGi7Oxo6saE7Xko1CONdcj318kMAzSJyr
wk53I7YhBoXulmKkspsWBfeRvtLtkqcMUsqSMQbMjXFrmxs3AdTQkkA6oryx9HhcOkDUNAbpV5U6
ALco04c1nvDFgPLPTToF1EFmHEoGyWooBZmuVNTSJXSbK/OhN2khsa7z17QvL2qqt4yLc/tIF4Fo
Rr3F+qggt+wT7yYONiIIDlzl4SyoKMDEHZHFrGkNS6EYkxlaFokmpJVomWItQo/HUnMWTYgoo84v
dtjpC62EpKrlxpWXtNpiVFp/6enJdeGXL13kGptpJ9VIYCQJloVGEa+T0H3ntc53RGXkCidev/QF
NjdGRr2lG4vBGkaMnKSiDZOaum6DcTGEDjsEvrIquN5rxHQc6ZxkdrBIY1B5SjG5YcZklfl1AcaF
lbVaNetCgHtR9cKZo418MZ3yvtf5/1ppQH0YgT4P/HZh5RaJCsNQLbkbg7WbmhthOS+Zh6vvndbV
GeVD4Nl3dc7kwKF5Pjfj9mZMOrFoq3zb2r6LSntS2l9XmcAGOvbBMRucYz7wOQ6Fv3Yy9YeIa7A+
XbZuAmuCVZDLprpVu3bieJ7EXoxfDV1NTDboTPKhLUkE11ac+ZMSgVEJqcinQDkHrvuaDzE1QgeS
5A/DlSKr6j78EYGWW3eZki5su1HIkew4o0ymAcbZ2cYcYnmBZkxeYzOP/SF/GvLGmGdlbR0Ez8Yx
oAEoaVfRPbDknn4MbWYVBbBs0rXquyb2vrSY4aObK7FwaWJO91otl0qh+3uxaRXR7/yEeI9exUwV
p7ds3gmC3PQlwKXIM4q1X6E9KnOeCfXg7t0OdlZTIodm54hCUWmWDPntWdLZ3qq5FF15od+sMreK
gx0wjG0V2f0y9dRDE08Wvq7H1HLSDDbZ0pfuSiDPmddNaoMgQRrcoOPc2D1NHNI27Q2dhVc/KIsV
Dx0cIPl4tO1qNeQdyggH5IXqCpouJtgsH1qFirZOOJhRfL9cj4HKaqZmg1XHfY5dCj5WCDtQ0Bgy
fDtbVX47Y+bfnFkvltvQrJ7LTD05maLcJUqlHzvdfZJYgLhtEO1hKrV25DAUitpdgFDZayh5qzps
kL4pwrgkidnf0M+GTTw8DH2JMEwxUtB/6mun+dOqhgwHLhFH4A/QjKU10DNGX98e3ZCgxkGTtO0Z
tOKBmSEw0bjwjVVlepMxByVwFXHXZuIhfIkmAaClOvaGFi7dS7N8zFFLYGNwr3KjDvZ+gWjV8oaZ
S4IGAzNHYtAIfJz/7ZXXl+taDcyNx7hn1rMtbpInYHrOSobejSOb4ZCpLtv/Ct5RLMYXBTRDFHYG
WbhIOkPRbpy4MVZO5x+IG1mZoRCzptXP9ASGheFNdsvYYvYw7FhnwvzxuagwOP5ok5QmR9Bd1Szq
8GwSUzYAbiZ9d+lV4dk30SsDQD9j2MmWRoxOq4jqhyDX9jKtCPYJXX5yzqga+bCcV05xVRsD17XN
RiiC4ZfE9dpq9foQx2m1ir1kohUxSEY3xWRJPeVdMR+UH1lhPuXlcMXsnv6EDRaC2jRjDVpyY+fm
LCmtZ82J3gB34NDN9fPQA+O3cFxYHApU2yjPmeNVm25q7TUauWu1T6Ii4BzZJjTR9WoB+mKhG4i4
nKqj4YT6JokRkYcCzSWwiShGSSvYPEDyVkMLSF1ZoY2bMjY7gvCm+2gDevEKNEbGUMHeYUrZlHU7
LU5zf6sSIwMKF72LHAxjrrhVvrAK7a71vGgftvR98klWHWg405QS0i2QDR55Sw97v1IP4CMthWqF
0jKhAStYdyT2E5AovMSElRVQ46+igV+Imsbatrfh+XmLwnftvdlkzqwGq4DZHwdGQIapDQcFL10M
oaBB6q2wlPViHcoNykb48DOCrLcKrhhU6N3VWFYJUxyDBD/uUWbHDCBG3hVyiYWruyRvWHidAakh
mp2E20ZbLoJWriOzohdfZaeYqqRYDBmR40NUO8TCSHfuZNYvQazzcHIwFcgjCabFpkGNKvzc2y1V
HRFsnRH215TqmWFdtzGS6KlkQTnXM5Ya7CIC2h+jAPPttdy2Vb3OmLbPG9NkwwLbwWydbxAXN2aX
Mw8dSWENerTDQezqjNJ54Ka9dxtre3gL9k3ShsdO5ueOLJS1TWaMSdbfQqPGshbzTgnGK7xAI4Uk
v1EZEh5l5SOVdwEXxC4L4mFSC/nHIAn8RYJLb+7ir79KeDkjAfO2LHT9Ft/Z2kRHSdBG8QzCqXOz
eOGyJ6RvDqzdpfHUhvo8ZkZ7rQsFCShb6hkJcfj+DRx9DVdGzNWw7g1l2za+s3GkomJuHm/TikB7
+tnXPeDSBqM4O/kUEmni3yFwDeeYbqa0TGNJt22b1xGRBUEGpkuxAvBkxaGolccAA+oiHVmchTGt
fBO0TK43JtGT412aSnRrQrnTfAw3gbRe8K6ifKrdWys2ud3Het+qmb0alHLXjeZ1lqDG1NNigZLb
W9h0/P2SO9/ASK7VrrxyFVLj6Q/CqRvP7dCTR+XH1zQuZr4AEkLD/EgX63YUrLARWz0MA+s6Tfrq
lonRQda8J3uw1sPQYdBzYriGitUvC6NcubJ8bjWaGiIlUdboqkOUYKL09fRe9dqcPrY3s8ox2+EH
x0ytOjFg0eg2VmU69abqazA/dGGqmVCKgxzhij1kmXsIa8Pa9E3xHCQ+lBmcSS58qN3QIfuOMDKV
VtCfgyGYHnGgREzG1ra+gyc14Rx99gT2g1EjN1T0dphbRmiwAMmw3ukrfxz8ZWrl9sJC8Y0vO6SV
FIhtoI88i31aNRgHtIXarwC3OqtQRI+Radx2KFHY/PT9zOmgHqqFa84yKzjpSuGdGp63dJMABHrf
YKM5dHsmLgdNOIoIu9Wgs5irYhzBVapiJ8WRb2dboeb4QRU6Vv63NB7sQyfVayfqglVmC5COqd1d
uX7DMkEFagamCA2SDpaSsFA6lEJ5sl2nWrkUOFwG5kK3ATQ2NN9gu1pXzPTBUHY64gDWAW2FkbSp
8AqH1gAEYECc76rfIXDc+xZbeiXIiWDPxDrMdJpIzHpZEo1PDBz8Xa8lb3HUgEKvikvv9Ci5UXgv
h6J6aGQRAzgZb02FjKWwrB79Jr4QdLtzho5cPZqazuDOeTyQCiJq7hDbekUU9mawkST/Z6f13kGj
sX1VR83dCDRq4/f1UmgxHsISI2FZ+sqOPM61j5/XzbX8rtSmRlJ6STT/djQxONcFbi9bxhfV7R4C
U2X8Y2KTLttIWw+6ZI6PdSSaBkVI1UnWjWwqeKi4jwq7AZaUG9rT6lszEBY5ymahJvwlaOSCPuZ9
XpUzzKrYAoxz6vrsPsnKBk3oGhn+ep0TZyG2pFAQqDaqey4thoIuOFQZ7wpLvHgZn0sX98Rsj9nC
c90Xx6KVQjP+BteaqZk/FMN9hlya0GRcZsQWzlrDgFsl3qqsZvYVDy/CyS5pXB9oq67yVH4ze4yf
CDfNdX9HMA/ENlvHc6EU8wL4FpEp/Tr32HxW4g1XybgahX+sPbkoxnJL8gtdRPqukITR7kcxqEZS
fYZ2XhRn06u2Xm6nT75L+O9Ys8hv7XXLw2idZPpT4ajDUmlzH9Ok/pxCal430oWaDOIhd9WbMgLP
7mhhipWa5nMTgZuRNq6yrstWhh6CGRjHWyuJ9yAgAKb7NgE+SnAi5p64q0kjhzHmkvZ5goQ1C2+j
wn0MVfuaxnN7lqGVr0YS/BCqOwebWQyzYS4ppzlSVoZ5W3vW3I98cbKg1QKyjdeuV6u7Bi3yVWBe
zBTytENQOo1WNL+D9PZdOsF6lY4ldqB+7+KoZ6xq7kLHXwUNedbKqFhrJ6qWmUn7V6Vjs3//I87A
w77/DVyXvfX8nJ1ruAnMBpMdV5nWxsbOUvStVWbmhaXaCtL5VglwvrgXRFTptWZF5oEtBU317lIh
m2YvPZb/J2X9t5JLDc3W4KX/jZi1KGndDv+1rZKX7Ef1q6z1z+/9h7BV0+w/TJwJKhNMAgEhx/9T
2ErKwh+TeBV+AMsF9KtITv+ZY6r9wahP5ZtUdK8acrh/CVvtPwgcJVHANkyksDgc/1c5ptN7+iW6
QtE1giEcx1Q/RFbEQJgE8i+5dZl75cZtqmUzY3AXhekuRt9dACWXSrPSIuOOne0XKSa/5wb8PCjv
6tfsjoiJZNUgAN2C4wAHpuF4rE9sx+4kR2W+jNY0/taV4Vf5HL/nQv483pQl8ktWSIM6JiljU9n6
9sCNaq/zED3raKwDXuuABSZrDuq/hWV5X8D3P3uLH3IJ0qCxenqByjYdWgq5tY+osA3gPQ+avMic
PY+XtZaILw736ec4yZZ/eYuV5fuWIkp3a8XeOjRVnGCExXaPHtmTgV6dOtyToniUtEcV//6XC57R
8uDn2a8huB84/T/P64dgAWmkqEVaHAbIl76JGAinXe4koy7eszCCpT5RC3PET3L290f87Kx+EF8n
0mDv3zTutkj0F4/mWWVa+1C11sRrz7Cs7Utl2Gue9dVZ/T3q4Z9v0HCn3+OXs+qGmmla3H/bvmny
uRduquxeDG4IbopNH3Ic5jFsDVvujKjxd5kwb3r/sfPq58aITj47Q4MRqu+ZX9w4n3zMhBL9/gsl
dA3LzhzEtnKLWew8ioKkA+++mnzA2bjX2AMg0KTzEZ9kbn51Gqb75Ge+zc/T4Px+VL0dh2Csubjk
cK0h7I1EeqcG7j5JjAUMnXX5Vkks4ho2G7MiZ4e7yzYZtaB0+fvP/dP3/aFMIWBkDGWMYhuzDEt1
cxHR39fiemUrymJigTDJWGPkI4Ijg2RvfHW+p5//V+/8Q6XKfZ0SbERA0qQNLgYxRlHdNOAuhAdg
i90GwnjBXVz4OGwq9w4wOe11RmUUNDkAtmEL+Pen4LNL8UMNa2XGkDrRMZ/yGU81bGyOA/Uk6rxp
QrrW5Zcf91+XSwJOfv+4k0yzFb30HWJhneuy8PaGpG418cmLyMzOCY+bEjE66zTm0VelZPrZf3Wi
P9SveJRaKEpYqHRF1gOid5kJxPjuC3O0fSD195pisNWazqwbJYg/0JwwbPr7s6t9dvwPpUwN1Rqs
IawQ/GB3dmcuLC9ZFdYPBsV7S9ymYbHIuczMoITHPuydYGQipHxxmf11WTPcD2WtjBUkLj24BC13
F5lqLIQ4TfeWU+j0eJmIoUhLrK/i5z55qx8jy53CtDDRwr6Rnrn3huARPvtUR+jRmia7Gnuf1f49
5px9DonHUBZj3XxVwD+7kT+GqtkjqKBR61AkJdoadmLNx22V/iZk/W0hOyuqE+Y92Ae4J7+8dz45
v+JD/RIuOxfVGettjLG86NyFwa5Gac01uWpQpb21B8Y/5AH9n11M4kO1Un0NzLHqk47QnGmnLMwM
qSyHIpNh2fbfPIQ+tIr2pcGsL4TdXGczAP1fXEyflKyP4appnrVkxej9duRCki0enGZSSo/hfYg8
6D98hx+qUTh0hGR0ff++ghsH5u7URMPTGYOFp8QyqI/j+iptiQC+tQw6Qmm5/PtDf1IHWfb+9kgm
EggSYWFHu1a4e2nC9QnbfQUpalrLFbxuuIf+/lCfFQXxoSiZBtNywyqjHTBz5B5JVd4pdbDpw+YU
5bhslENbJidL45q1dRK8du72iyN/UoLFh3I0IhxJe1/xmHjmp4xWdlaI2VQSgoLGbVS8k8esmyw/
f3HAz4rChxKEvJTdJ742hElrqg6YkVlhsXzhI53l+TloBxKhzgGMjjHyN47j/Ifn2PmwxKIX5iam
LLwtq6tIPrqu/02g857O8VT+ghHXR3EeBOpeGAwI6riVvzj2J2XB+bCYgsumEo8ELlXz5LdpG5IB
BwyN9tR5DgEJzj5nlVeXxhdl4ZMr92PCpqIFel2NubfNWuN9f4UqbA3kFy3B+0UbxF8uEz+5fJwP
BagMiOsdJjyhUe4qK/vu6azNde8OxR+ivnxuFvnO7a6bL3d0H+I7/7VEdD4slAC3Il83Y2WrRt06
T2Mgi8o8L0dI1ynPsZNK9Ao1iLkgzoYeWES6+eLK/esdLNvo3wsCAu9BSEDo2+KxuISvCl04Mjrt
mfdQoorkcv1qifDZgT5UHsNVQjeTSsV0xVyLfE3my9ZqNRRXw74BV9ZJZ++wCUI9Ovcwhnzx/qZi
8xcro3dD6i97EBqA5AWgk2bxvR0rcEyyXSQACMMpCJ398/iGEIuwW4Xt5bhDZvcfHvdDCerHqswM
kqO3rVdPZk4MKGfQOwQtMO7WtP003fAG59rjbOCin8WDM3x17M+u3w/VKFe7RNSIk7f5oJ4C4nmF
dTshUBuseFOru0NFV2Dy1oPki8fKJ3tZY2rP/LrVg4PqA48jX2QgkuC6OSbXjEKZptyz5P3qnOqf
PJvtDxVnDNBCAhOKtwYB98QyeQkw19tMfeKkom+Cxt5j47BgAPr9vB9OFdA2l2Af1Sa2Ybhp+q2a
zXtiXjK74ASEzPCMKwrjMZX28iYAjPjFhz/dtn9x0dkfVkwolOg596q+RUAwKyiDjuYuSh4Inv4c
eCEKHG9elc8hXJP3zUBdnFJUsQP1uf5y2fbZYtH+UMZwoLp+ogz6lpzemYPTrzNRGdN9Br0QnRzC
+jQPiyjbbMHfJzrh+9v//+bfnw70PS+wuwPArf7n3d7vv+aLl/rltxdLUitqPr7Xcji/VoCo/+e/
+c4/v/Lf/c//+rf6mQ5V6/Nm5rIOCOX83Zw/fcef3nznjyk9kg2vpQnVtqcw0z+9+fofRK4KXXVU
VyetTOOT+mcL0/wDDL9Ka1PTmSbRL/lXC9P4A5u/qbmCvib7aMMw/zfefEt/b1b+vFodUqtdx4bq
7No2ln+6mb/fw31JTJ9JhNMsaBKyZ8SdLIOTFQJzLHNYx0NYhKvEJ62mlfXWsiNMK2V/km35GDcS
2andoYLq68ecrd4x7cpoHmb+nWX9YDkWf9dqsbGDXHmTtNdiLYAeFphvjd2CIDJ3pMWQptC7dyqC
czwbkLKRaeKIxUg8A9QJj1xL61WW9Nrt2LrxVitsUPpjrN2GvcR64hYP76/qwkCfAqTcxyXoNpn7
rRG4bTANgzXvrK3j3bFqaeZpi5t/RF1wdHrrieBCcZeMUL1LS9tnnXi1UT/ctV2eHBSdkZM5vTTK
qr0yEq0iEd56ev9mt4mZP+Rsv96/grk8qUem4zGuzfaSqEqGWBlp7ls0Vc4ORRg80SCEgdRl7ikI
2xsmXHMyu+u1nmKfMJT+oCba0tP0+jpvG+dguVgDE10797nUzk6YPeDTe8uYwPMQ9bsL6IB+pVRw
ROsyWRCOks9cfFQ7DJZvOj932Vmyn6c4bpOMpSDmyPAtVWBsA+BqLrZsaijxGQhJxeiv87DelNO/
p9mrDEv//I8vYnu9IMRBYwKW7xwPy6GLpd1qjW6ttu61V9ruDHCaMUUCvhqjhpAIGRcDTw5fWMo8
SmgWJx0EhjAx8Wh6zy5RN2wZ+/A6YdQW1xoIBzsk2U9TJs9bpC4NAdsTsa4TGP0uLcCPt8YEk7EO
Xcv0qHJYDTnE+YH0rpe6kp5zkYQbeNZEzRXKd3LOg12nDtuo22RjDto5PKbJEO5jq3ssx7GCX5+p
CyXq7TkDoEVG5OC87tjzRVlLYCTTWD+uZ5YWXDw6U/M2mrIU8TqN4tqZYDo+LiarQ4ph+s9N7hyS
mAyT7FX4jjkzontU0TRZ3Cl5Qferea+7iOYDuRqRB6SeVNZYfQ9Z3aMNb/Ublutw4uzwbJHJyjwz
ROqivEQxJKxCy374Q7CtFaSnWQ9mbDiZCt6AFtERqWNxGh/iwGIMXJ/isO7npU+CTeNKDeda8JCa
7SN3ugZHGawAbFVmrfrMDupmVVkl2iQy5GY4OTE32/nMc2B/I28dZ6atimnxOac8L2sHh87YYUlX
OuVNh5Qs2YOz67+O7OyUja6K8fnNNkPihOzqNreTOwz/l97Pd3R8QKNLuUxTdVyEYINs4ZLY5WAP
bC8oDBauqGn4kdqCTn/Ctl3A918Rm/gGpQxLOC3xKBrW9MoVfJV4ad5nh4ZyKatr+Jm7Xkx8pAIC
R0+sqJQFIdWG2AJduM0FvLjSJd7D9IxV7yEqK6rnOM2fEO0wwxc6Xnq+E/b93s6Sjadlmwgcvw3q
rIPboOuvyLwXcQNIx8CYrjj3yIYs7zvghw02gqJ2xBxNibaCRcdFQIqGpM4sReteXFInbPTFsRwX
lYITOhNYdooM6Y+VqneVKh9rQG0YYEBNo1hBYoIeAQTlbEwVNDE6UopKe/ZbUuvyMrtOS2RXWUv2
hFao1yQKnALX2UL8D1eZlWrLAZVpiTtGN1TsOIFKMsGkRyNyykEKN+c2dZe2Ty5LHpEPq/qHVg7N
rA7bx85BsKeN8XXZ+ucGckLndqchcQ4AOH4Qs0E6A/qUtgWeDiq7FK9yxOaCaGKI672WSWjr7jdf
Pdh1s/aVcOEnYAlJACCEoxPfUxmeywwSgzNcdIWmb+99RwIwwxqxSEnjnq49crs58kQHCK3+hAll
nfjfqn78htj11NrAN33KeKiAa6y9uwLHR14kb3o63HdVW8F4GdYj4PkVMZNoNXx8RfEBGMQeL8xW
Fd1yMNtdmTv2OvPNkRQO+zmw3orRuo2QH12GvmMhtmWYj/FVNeHCVZM0JYANVxJCUUnfu9aL6csu
XGpLTZ0Y8GT3EQCC7FURekmUwliDYx6ei6blHtGL/lV0dwywQOJx/7l9gtx3eM4qpiBdruD4ZNW/
aC2k5mlO2APsSA8lxxzZ0DycPKOY78cN5kPCl+vJxzBwN3dQXhe1bWT7xCyLXUGkD/Eh+2aU6V5g
rEQmkW2yIuCHG1KiItCKWZQY0O/tuL9yeqqypzuMsxDfSGY+duQ9okKoiMyRkHRqfrUx8riBoyU4
7HFDxCO0eDSDCzUSu0qr5MIzkxp/p3yMBPYI9Pig78IG9B1nrK3DB7/AkmsEoX6uO6kvo77CYi2/
E18vzkVwBqaqo8EiYBYm1xwFDc9CM8YtrIYXSNHHJv8uBda4tj+CLJeIgXBtcK8VQG7UYqekZrSs
Y5rZyI4wDarzKOuqrZ+nWyJKrHlnE4sDKaAia7tQlk2NHhKPKlB8DXKWl+QgBIaayJEi8o5Znh0L
rwyXepTKuYt4e1l1Yclv1kZzrRmTpVuy6PCtQNuarCScMP3hpl29LzwIKiIcNjLsU6A37l1H9GeV
J84M/TDPA7sq5vJsY2c/Zo1d7oM4Yb6WUefKpTUaj7EIxpk9fb3Xch8A9+FQkT7DmI0LBNYCkuPG
y8e3MPSWUToaO+HhTB5CmZO1RDqAQqt9Y4HMWaAkXVimoz726NW2UKG2cSUR5BuIyItCC0F7BM62
tKDhZqMS8VuOPwQsjmMCivfOy5oHHLvKsTCq6orgQ3w8rXOLlcg+mrCP7nLJY0EgqAQywUvhdTcp
fBfXhizLFvK7ZklxY4O2QMs0YgHX81lvkKdCXE1xMzYiheZJaRsGOYFo0yM3jXJKKk05BZb/asOA
21FT4hNHp5XiXKfK4K9prSsIUJhjsF3lH23U8nil6Tb3JLpcF7inTd07oiFurq2BwOKm5Y4Ic5iZ
Tqc3151urSzE0Ffvr8ycOtDHw5Xby2NR5PZSonRPohRymUgcf49RBk35v/4ossHn62Ej8CiMFi6u
SoqkHuybQOGPCK3y+0urEty5g6ndlOmooKmevmT63/ev+/kS2ktro775/fve/7+cvufnV/7jJ/58
/f43rXYMCNso63/+iJ+HaZKYi4EFJ6o0cU0ISr+shRfdEMgyqQ+gltS5B8VV04xLXeom6Ck9umMd
ms8ZFXX3icBIjZLRf2xDAydVEPVPrYvlPYvK6IVJ1XMR6/q3rFVgiPj1D7Jd9nnXRG9936+S0HP8
mV0lEL0bjX5CfNU6hBjMYNp1OKv4C8JA9KjIhlU1X3Zerr3Bt9l2BDv9QBt9HepK9h0M7YPfxnA0
dPkWei6LqZhHc4jj4bFTEIurOkEv02UyD3ird6xmx7mKqeS2IERykTPKOxeDgzTaSvob0Qq5zD0l
P/UFufZpFEbXmWkbK1v43iHrZbcmRda5ksogsdeRjt4WdbolUMDamS33Fvhee5sM0DwI4PVQz2bR
VeV04SbOxoR0RS9fp6GbH7k6uhVpUs21qHybFBtbPXnE6yyHqHVvPIuCAyglvXQNROKApPnbxkCM
zepUuet82hF+WDQPXUJTFv8I0qrIgGVN8vSzH4/fw94Kv/HEvk3c3mC1YR7wBjevqpVt4GclsKIR
0toEVAFQqL9FGVS1Gfjc99NvKw/wMtBrtyQhJzHDISAo9lpU5vCaxNlhEtF8z8fkVqBP/lZ72rdM
89RnFn0JStw8fIrgQM+qvB0e9HwguKivonti34jjyEPjFoE9EG/VkBdQIi0hXlFwjn03XNYNMVNZ
RRaTH1v99aCywhxkXB0VsyOLMdLzw2Al/qatW5K/9Qr97tAne8euTabSLaroqNN3Y+vl28jFctg3
GTuT0DGueLAOCOVZkeAvQIXX1cpRs5sQ2rdITmOPAhnKfX2j5IO5MDAYnXPbSxYWCKdbbn9t7sK6
upM9pV9Reuc+oEbNNAIIHpE68yzvQgGcsfJnuGPaF9EFPLCpblFWEpvlWz8qaD5aZLdM6TXSaUnI
mjXDOHOSgIF9gt3+/byH8bYFnx/OgLLNQr0LAqKWkhVmxPzNVdwd8OL+RxMUrPUL8Q2d6ZNrOdmL
pcGuTstWe+IuIhGgAk6MCNwiB8zS7oOWJyv+uOzOaDIqQdE5F2vK9zHDokeG9/8YO6/dxpWozT4R
AaZiuBWVgyU5tn1DdLvbzKmY+fSzSgeYH4O5mLkRjmwdty0xVO397bVQghp9WQEeRg7Viji6GbWR
E3gcuIQDqtoKOzUvHDHmjvb/ci46d0S4JyZAAXF3QEExH41ybI6urPQDa8z6JBJgybpLSnkce28H
Wbq7pFOf7pZQY98XSbm1iLNfxzYyuKyH/g0BCX25YimeEzvq1nBRxhfNkm5gQGAl/J1J9iRN867D
ZVp1tbA/9IgpVXQe9Wc8sSBecJ59dbL9zUD78EcWObyoPv1byO7Mysr5l7ZgbYUDS2YgPlwy3EQh
PHnOfIeSQfXbWsScrswG51WsMeOnGndxYoc/quLgTnPxz4z1JxGF43fmam8R2OXfk+H+ZcC3/uKg
PkZmwdL5JWaS2xmnYjuOSfpcDsxjLloT01wY/P04gtPMBz+5VfY66cHX9s2C16NhkNjz7uYyendu
ciyWKNZsHk8HvUHwIts/7UA+KvPaHYJuPGeZTmUkZIITvLrXHsB1O3esXAQSJR9EZn92bDGmDt5u
QcKbQ494fJ1r57CwlrOnUTTXzSviVPTrQ1kB0m7COwC6nRG6MWf89EsAYwGAQrgGFEFPX/gySlNc
2+yProXxnYk075C6Rrzqmia5x0SCl3lxd3Y6tiytSMS6nl9sTHRntyz8x24U4KwOrCurxJ2usr+F
iwEam50WF8nu7FYpAzxVtxvj8F8oNPjIenlPlgGmcZFcNeBO9zm2Ge6hdLJtWXw5OlM4/OoegCNm
hAF5M5sSrzEI/hN+Q4NQhud+kk/MJpXnlnmm2+PBlczhMgY4krnuZ1xT6TtjkuEGz263ztmfsmKw
15qRJfuk7FiDMXX5jGRkZdgNnKalPSiyIdVhOZ2nIQHp79jI0SvjHqkHT45wrnXraUaNfiDa960V
zCDXhX9Jl5GLjzNdpsG5MnLUgBpw8zvDg0EFKuEpHk39SW/DIBrkuK079Ooem+1VYlCorql8rCke
ILfwHZgsY3PP3KlfY8/hU9gknHV3w86auwhH4kgqkvx4ilK2vjYsR90Fks6Y4jh7vDZmZJ48Rw/t
Ra26fNnuvH7kMg9Q7954TD9N5gwha6iT41zhU3BbUjdapE0I+Lpx5xK8DFgrE8QZGdV4vCWStehR
t6e/s6mZT7bbrOWYQRVr1UnQ6eOuqZlFb606C+CmTTusStldtxJ5iGty7kae53eNjTY1Ru9imBEq
vZnd77Cfcj0GOqRtpRPWAdQFPnrzBQMK8rtusQN9IvT1eHBaPsW0m+KtrDfGEFu3bqjLu2GBghg1
KhiPp7lltSd3st5c2ribRb1joneuE476s8dqY6szzbOiAXIuRxoqzkil3zTKmEGOOL3HlpXeSzkx
YFdPXw1r143436ev6fjMhTtYXM3M3UW2Odx83w4vowcjL6JCVaqrAVpO7z67xmuoQfSRe07hcFdZ
00dfyUuLwBzksJfTwS+reldEVLOyfKC3wAOGD+9gumhNcn1NeZLTlTng+TiFLKrti8SywXBedUsb
VCwNk+5PhBH2+eD8hs8pf8UJu3cwO7QPMlApToR55I5Il9B/NG6SImEq3eqcc86VaeU640WIvNw6
3LEO7UQta2BZ86ulgrbqonB5j2uQVpQKKWZaS3xmvsUAheXGr32mxjbw/MbTL43kDpgSRAxtmWCt
GduG3Jgfv1mFfxxhTDG16XovvDHFOhTlcpuYZaBFcxJpCzCK2pLImM01k2HXFXweqjp77CIZEq0I
uY9SYHJuHhn4lzCrhhUDWuaeLg8ZJgaIQk974ZYqAwKR44F53egY9/anizsllfVyRUdYrLnJJaat
fRiFeTMtXDgTatWjNtyafiLALk1jI+E7rdkhsJY00+OSQUWJOoLmOTOYMVij1meWlC1k+xSH427i
PVaHB5sZI2aScCrV0J9hwq4Ae5ykv8sRfe3caz+Z6+s7CzFBnRvUutG9bmKm4Z/mtjYhLuLNnXPW
x/XitghhS/viqIfHf5U6E5R6xg67jxKf4WNmySphwEMv498QYqtVzfXqEhtMxJoi3Rd9Zrx3LoYI
Ly/mUzpVKZrCBlg8E4SrmcYOOBiIcnFDWdQ30CMX3t+2AYMxMkqRRQZDTC2QLogdrGn/ZRMLRACN
bMfjadiZ47he8uzF0nEJGqiFQ+bykyj7mXLj3BjEl/SJ3+3x5Xhe0j1pfGCJBDOfNfX62oo/gH5D
Ny147/wRTwA8o5LL9D2C1B1MnkkRbymOEwtOcEBF2jNnRkzqKTr27pQh4VYDlUmHtchutI9ksths
wPUbprLZy6n8yhbrb2a4cms2PSOUfPnUd+i6l8Gqn7hIMXKa+OEhGy00O6isnh8PnTMfGK1IkfMB
c9EtzIMaxc31GNn9tggrhNRQGfZaYprPVOR2dQ1UUNrJF8AHPdBk3QE/qykZKWXVDNMqHsJr1MjD
3JbWbmjR0TBCvWM6E0GY82SGLdfvGRUxpo8niwPx3iul76Kh6LEB9UQRqhNn3pv5KnFgzUiiCx6H
4UEmubGekUeuFsAet5QK3orJpeJT0xNC5GEu9rn7zdRf9DrqrFSB7eVq9pS6DJsWcH7JCupntJPj
QmS4HtI9x2ADPXaiUSOpIz1IfF5Ia92ZrPlsUmuEBrrq2e0MzLdsqI6NK7i53YlrlLYxOru/Dnn8
p8/NE8dqybwoQ6d1WP5YYEuOSCy7C1vPLogSQVOCYiF7C97+0Lr04RKEmSb2vdaUxyq+6fDDgklL
/sah+N3N1nuqlkEt5oKhF9albjidBPtUTdRPU9FiHi2XhRoLvvGZj3YTMUhXUfRf+QRsLnmDyqcu
WhwQBAgpbqZrVC3J1kMZvHhLgFgQ8Jpp74VHarxNo0OYRrek+JOkTrwzPKh7sqHl1M/UWoeu/LKG
/B0iFEsooteViWsN2Y3OvDzSHnxcmxHzzjEFMMkEPHg6Bn1trnDUTJlaQ1OFKv02UXy12rO/GPmV
DL53jbXhC9U6lqIwufNZrb2oCL+tmsqP1lkeW4Z4CrJcHAaz9lgjHnBxMp1esxiGZ8V0/MLQrbTY
nUuQm6GuUZWO2y2bSY36MLEMr64g1Gfp2qsYdBroGHHV+4Yy1gaJqrIZUbyzK4UsbZyEDtYA9aGj
dRdD0joSA6dtAZOkgKS9k0D5LMw8rBg/B6hX6Bkr8DHJQBmg9oMkdDwKYt1uGRi/diinM7J0t/Ki
OXAralYw1fqOCaPJqc9VA/AE48XYRwWgHTp8k11cm05kweBq7Q5HJm0DfxHBguPpGLkCkEX6N5z7
NCgY26+5RIxVozMY7tabvjoTjF+X0chlkRH2FXNiVlAY/tu87Q0PJ0WBYIg50rd+KJhh963VsEzQ
qgAhckmeLmbWhNuohjzc/rC98I6y/SkmP3kizGhcG78iYRhFz/5YePskRpxgD+faYOeeNXs1zLQG
oJVhf3mfxpyiYh+jf/dIzTIgS93sInPvly+YWVWEmrigCeK6s3GaINMGI/7YwIGXQgiUdtJgVXsx
cdWCTuVOpyQtYu765qod+vnoG2F2qBHHw05jPTbq7JdMu8dpOfZHwUV9ARtzBFDungvmJDPwENBi
WxPVxwz6Zpqe+KS5GzM/eZ3VQ9FNB1GPmOO7+Zo5Sb1htYvLOqrLE7zpT5cKKAcOmZQ69M42s2oe
W8wbKBS4O1aEFLtMjjLpDk6fcoOP8ujQ96i+rQoNqaMP8u4wV1YltrZD5/huwnzdo2HYwXwKIWoM
QAqraCv8ur4h4tzms05pgdJxUKOfAWBbO9pdsxJ2T+KbYcrl1Q2LCzYIEczOzFidM0xnKJJ7DlbU
MAZM5HpeOB4M6Ah01MJTYe645JpbkI1E5TsIqH69I95ucmPPKdfiKM+AJwepDKntJf4LTD26zXlD
767+HF3YX4tBBaKw3HyL+BKp6YQ8NR6T/uRHpkYl0dtPxfxSZXN/y3Lnn6NwLmle7JcsfbbL8UeY
BS+LTTcoqWVsbFaAK5Pu3crxDQOULGymxb0yNf1TD84H69H0k+rxp/AKmLulJji97eXQtUCMRQ99
Zumd8ljHHEmLC9CQrQ6ka8mI9Bi1QJY9b3zWGosRcxATLOOVDcko2ZRzseLGIsKwPChM2qFJo9+l
dLcee1pqPUzpDywCOJTcy+DmyVOug2+c6fWtabxUR8es127JOdOOu4z5xN3SGUDuQZEEnO7peq5Q
VZhKWkHHG/dF4defvVJaGEpuYSjNhQUJE+mFr/QXgxJhSPU0xo1hK0lGzPXzv//58fVSyTQcl6EX
Twk2si+zQreBigfXPcg/FxvH46GoMHaEXQoPR8k6chdtx/98Q6eBcKiV3mPG8wH9wLpRyx/ewJ/e
WyUDeTxj3feZKVEImAOUIUoeEiqNyONppdQiHCTxudDc4Y2yJgXnh4JEvdjWASW5SlAyK1VJtCAt
kUpfUj5EJkpp4iu5CX+wCGLWPm+uUp9YSoKSKx2KQxD+tzmmb7FSpUicKdnDnmLgUXGlMqqk1aFe
lGMF4zpQms78Z3F1p93LtDRCFtfrobwqR8vQPyUPa4u35Oyt6T1XI0qXTMldyHvSjlA6GOIT4Xas
kcCMCzqY1EEMYylFzOO7OsGUwFcCGWGY8h074rhKKYudH99NMM6UEvUM0uwmGJSOhsSqtzOVR6dX
PpwYtU7/8NvEzS9NWXdo03k7S/P+P14g2Ke+xphzrIel5//+CaP6J0Aw/s8LTBstz//8DlzM/vsd
/s+f8P98weOXBJhX/s9f0dmohAC8FFRx0AvpE6IhUymHYh35kGW8PZ48HlyBoEiH3rx7PBVKX9TD
0388s9y2fRmV5KhQuqPH17CYaXtXyZB09RP/+79gUcRKmfR4ZiiNUqKESnw2kvgFkqUW1sLjpz1e
gT+qAtGFlOnxCqlETR7Gpsc3Hw+L4X+USuvEhS5fycHrT50DUYEMCEUgJYKCP7gzlRrKM5FEeUoX
FStxlKOeWkom1SutFGvk8MVXqim7XwulnmoibzxF6HACq7DZXmN/oYbRG/sqLdo1LmW58d2eTtn4
6mroAZhrHDZa1rxCs34xIm6bMSLSIXwfiwXqGdXV3v6XwWneAkusDu69G7xPYxrBY+WY2KKU5p9d
/NYwbpWYt7rIBVHRRjhZORMRktV9MAjW/D4Qb62/zS6AjsZvIIc0SPlIbMxm+9xWnVgVEeKvOkIB
VuICEw2g8UzpwRYlCvOUMqzD8TWrSUV4E8aqVGKxNnu3lGjMiwhadLjHwH2uJS6yRA0iudjJFJGK
Rg26MiUugw95SLjLZBjNJr44PBSQPbIzT2nPPPxnbY8IzVJKNFiu/mHBkjZhS4uVNq1WArXShle0
oFSbeuRqJGS6A2cyurvsn64EbIORAcibdoNSs7EzwX/HNcLr0La5cmHsvx6Np46C9zHPoT6pZ27h
wY+fWZu4NExAgv+LtCz9Gqxkk4emdtS8tQ5PXrD3UxK5SenkxpbPWfsTq5WhJN1At4ZDaCmpFpFk
ObcSYNW4QC+ooGSlkk9WB1+KHYoPyEVnZyqx3YThLlaqOwPnnVDyuyW799W2xIjHQpokS74VY/Kj
L9l7KKpP6C2FEukBmh+VWI+aNOZ3XHssDvfFNLwJvMXr1KbtQAVRKj1f3VCvKCmKA//voCpDKyxn
09qzp2HcnpslyipiI52H9s9XAkCM3r/hAt+6bMRXQDADhNGq1IHUtdKkyZUD1fbkHEzhgg/Dl6B8
x/6pdgzWWY5/oJiJQc9y3/WM7izqEuA4kclfLnjrzXXp+t+cNqT58RoKJThEUWszIj83LGzPMQ5E
FijhRn7mmbeibdL/WVRvOneBArb4ExMlUvSUUrFTckU8c8z7dd5J4F0sRwSMnVIxTj5SRlJ2F01p
Gsd4gvGvxI0YHCny0qetwALWPb0WCPNBbEHPypT60QZkTNoAT2wfo7BNqYlrRbw3ovHTrVg9hDgk
C1ySo5JKMk2TDKqR0bjapmPDuKF5Eq6YZl2RzutYfgCBWiIYdPgqwQJsavyVjBYjsvQcui3FGBDO
oskkEwyaerUmokPZwx5525srLWMwhjXhDiP9riUOKdSZ3iLfiLUA7hHMZIlj4U1INufiV5dm4m6w
kia9hRJvPUIfAJoOSH5G7h30ODsrJe90sHjCldmZHjyVaKSK0aT6Mx5EIAxVCPCAQFg96mw8KMu/
1P4TGu9sU5URJ1bhHUMlETWUThT0yt1m/WARpTlaGsJZiOEeViFjA6/yGd8U18cQLpynwYuW/FFJ
h7wUg662kZ7/ux+8L6wHIKoGD7ZiYmi7BvupozSoFgaRNXG0P/NEcwc6V7YrhUCQTPeiTd0a7hJb
NFQsZzCZ/KrMF+tKu9q0lGc0mIOeQ82sB40mJ22VN3Bc23m+DzP6abMV68HGg00lKtwA4ys2KcfC
IvI1XbNjqzSwWcS6WccM22CITZQqtrCaT1BmFemfcmcP7M4mvLISvywwlouLb5bWO3tepaDVSnCw
UmlpW8AerRLVGkpZa+GutZXENma4hnsHcIyH4Fapbjuct3KEVq3pFsw5dLhxJm1WNmDY+vwPQlF3
3ePODZVEN4GHtYq6xlrhukwllgR8uw3eXQpshMWUijdRUt6CqdwKS+8yoOt12Iau89a5sYAzd+ky
fAz1kakbqgKEGzD+JjCO1pNUEmA9myEA4TJVguD0ZajnfufiDQ6jvVAaYS6xuEGVWniQSIYdpRse
lXhYc0F6AW4Z4UmdM9zEWpfU2xFbcay0xU0Ou5WCRu7Zfx0R/ujnoedOh+vYIYNZLDBeq/hZLBVc
E9O4SMCAFSxAUukYkz3fvVGfSJ58yrz+EzUbzMrKsZzPpLN05LjIlxsXCzN3Fg9WImLmJb9CcMGZ
rZzNudZ8tLn8sci2lw63VEROm8IALCUtH04l6ucWBbQWwhNmwMuExMRNcsQTrSfRvZjGz8QpuMSj
krZc/Q+LzF+LOAiQIIbhMzGIedqMhq9wqVcxSuqwxE0dU4ap/5YIq8Oi/hPm3/PDYz0IL3CsaQ+D
CxHo1P61crkZ+hvmZVxZFkFyeLcY6Q1bHFDHT5WpUTJH3k3Zf9jLHnZnGbYRtV9jBO88e+bBj9zh
Gf5efePaFsxwjItAxZ+3RkGs9b/nerZ81RplnceLzcWgoup55/9+FHzSaiNNOWwe3338c3NDjiPK
MtqW/PTJGpEkdMv3qH6Vx5f80dbIXXbR7r9/wdCJv02FcXu8xK3JOZMSZXr08du2bgE9aaa29Pjp
VmLMdxNhgXKez8p+LpQHPSJQMnsRoWkU6SWq9Dr0XxLU6egTVwyA9PX8t32Y1ZVjPdI4PSOFuqdL
vepKTOyVbvs7V9nZs8KkfQeaIOjc8hmvwEcIsBj4DlMMumPR6QwyZO8p0ndD2d/BEP/plQ9+gVNF
Ijpbk6ZO0XPAOKOceu3QyAt08vTwfyVAnNhjrEPnQAckDVIdmC4ImiQYJsaF9XXnkt/Qlau+dtXA
HPZ6W3ns0bvdPWurd9Vfi5x0WYtuXenFr7oieZJ2z3WSvPqZ99bPhb62ouhzaus9g37H2HaCaPGN
bZ3K59qfn0FtE7eU4++u/agmg1oaqy9rOAyLgFBoqLyURhRVz5xDZCUHfxwB3JUhC+Zxwl9r++yy
+mCGSLhR/+FC3t36Oj1CR6Px0LSA/2gexEb2GRGnpaLH+2YBdINF0wVeL8ieuvQL24SY17KtkopA
ee0xLOd/MQH64RERQJIebtqJuVeqrd92L89eJP9qEbt9UUrAwZC27dKjOozMqefFO5/iszJmzKbz
7uTAnXSkxEt6axfXfnHpQKyB37O/R9FYTUmz68vhrRbeH02wTOT/cje6U2/iVMhrF2V/NM0njeHL
30k5hjtyhyGlO+Oc4QTbh0xNmSJ6CUuariCbv9JccNYB31uFHjTTqo3nre3MFOyA8rhWMpArR3HW
LJ/1pP0Nx4lFrq5DCw69IhAqyFVpHp15PDWBiGnWurH9SYZw4OgAEJGZ5Biprfl+iuPXas6uakbl
wrjKokw3qjoaw8/dugVFAm7LFHJwVEz1Si9EsplzkE3Eh/J1X5QaUvhsPAkHAUlDhyFobeNpceph
Hc0Y8ywdI0EDgtWj1x0Mc3LlYEYM6kf6GrEtZcGNIm0nhar1jl+ez84ZRcgrdMOFWG/5altxQBKe
+3K+dvKU8riUJf6j8COVbbaGl/bhmOWdihB6M25TTHaIk7iIrn4WbQ00uydRlCZ3ipWnxYITb+5g
Fe9IvgWZBcRzmfIL+rL83Jvtb8YTmps2jtveEuUljJZVga/iFg5z/cwKJhVOcvP4quak8oZetjqz
7j1T2t0OluZeXVEWL4Q8cg7+bpfP/qQwfj8p+6m7S0FIz/JrCWRYX/hXYrffa2P1z3NsGL1MR6u7
dPbqcZWHNaZLyYq6eTHLdAGbwkgDGw3fSbTAjUgXWimHn1HSoYvqbFt6zCb4s/eCLSnGr5RGWU1f
vgDox9bkYCPS6CZtO82loPDpv4+1+41z5Rtod3USHqMfCEDyFbMr2SFibuRmG4Mf+E41bIc0RpJG
W3dbmF5z4Y4Kriz7BXaLgYBI2xZQzmBdDXdtmsgrC/xjbpo9CU/D7qsp4SLciN2UzDaqdcgMWQs8
P39L5Sz3ydKsi/YSJp5/76wyvKfeVJ6kFf7W2MLtoto11ppJE4MrIc0gUo6QSIk05Y5h7atweulL
sNGKUMU1yFI163mdZYazrged23vekMqNUFxkkYeniPVMRfiJLUFYPRXZb9mnFcMbVrqvRQgUdha/
BaN2tD7Kfo9f5SujJt2CENt2eYqYok2TrSuFzS6jkE8ZF4hq4DojbV0DyJm3r0kObT/hvuPMZR6E
LDwDQmcLH0Tt7NFVnBjttwkuoe8axTv9UwoDafZZ9zYZ4McDs0Zbo2/vLmWjQOYTcE2JuqqYJKb2
iv0U4bHDCPmcvIcR7SHqgA9EQFKmFv02Z2YXKkqQ01SmySPPSdBENpBAeFzTpGVBlWRswwScV7d6
9hMaWgS0J4qWT3qSn0zQukQQVslA08CbuHVYTvW2KF37wD1jZbo921nH43BK9WAqFcFyzg7wRrJN
4+P3cmNeStbph2UwOxBBjm4cqP3G/n0RiReUKe0TksCsS7G9OM10KUxZKMz0lbhx+dyAhtqYEZub
0fSPvWyqy7h4bLaGMt2iRYroHTmYIxqIq7q0JclZ/7IkaRY08GECa1hO5mQ5gR0aXENEtuuBYjNM
kcbcHeInnYEWRf7rpfxICldsmPn46BLrskTjEREjLcTcAZPZ0gcR4XT1W/et4Qq0LgugdhPjSijT
I0Ig7VCrUbuN2cT+hz7pp7HR9aAPQ3M/CfJhU8Fyjg0bx21SmbvMwcs2+VSyI/0jory8AjcRnyu/
+lKNC4wEXXTNO8aujKx+AhdQPDsCq93A0Ok6zudrC3/0tXGsU1h/DmRXPqqcHgB9ZLCxcnTXWZSO
RDfhbwqpQS1dbILyYWQGqQ+MvHOrv+HA+VPa4potvrexXy1GnwnIFLRTZbSxS6fbZvMw/QrHhhqY
XN7ZzDrnZcOu3uINsdy3Nivzne2zJk/G5JZYpRYkVs+1v2I7zl6wRUnBngQZlTb1rHszaO/ZfAlz
LiuLYNpMyojFdRZpAWlHduI5tEDaSe8ZPvlrmQJzZ4n/Dg+DTJHr/IFWeOhG9BVjTcVhSNSMx1L9
Sgyfkt/U4Dri5J3AhRExd4nUDgR/yBbaGm0+P4u2hj8U6IVcnf2lm218JnZ2I0RcShS3MDOmZ1bK
BqnzMN03XfuvQAAfiKYJd7GgzWUKR101wuMYvaVDDj/cCvmrInUQ41Ngs+bGu8IKr4Ol/7Rjhgfe
Wtqd42V/nbifgrieP9qIMwg4ZZGxy2xwsrv9h5vNYJUL1zmakzcG3OindQby+Vgt6auBwYR1GebN
IqUIZIc7L+m1o5VBc27B0O46A7SsNnLhD8k+BfocN2eIjPdCy/T3MhN0FVtRrdqCHUzX/YxmvLaE
MDblxGwOrIjuEtr+m721KTl+IFupDm2PWwBZxtVs6r3U4IEoHORkURPHJRa/E0OkBBmKP7yQdT9x
LRQb2ioObXujgVHMXDrPLbk7OYYXimvUYyyMQVqviPRstq5cx8IrJmNUM4Wz6hCZ6dRCAgMs05a5
MQYDwhDg7KgXz9ArdjFg2+OY5wdWGW8x1j7KWPGA6k3JZeUfZ1rufke5SDzB575DH18OXqbjPZfy
GRsBC3VNOxWAgC+doEnlJvOb6AdBj68KWatyWsaF7RKV1258oP86k4+4Ksl6xRRvcEEQYlLKBVGN
uwUk/RqMJ7zoujovDZwHV/uINRHdwyrZVexCMpZkwuJAx3JAx6gf1pY21MipCJdhngyEK7Wb0XM6
A9zN01z9IUPDnBYb/Mivzml4B9hY7BGjIjGCDsAt9AeW/ncvXfkm7elnHk3nYulWuE6ykxWm9i+/
onej4Qfs5GDf0rh5m+fqeZk8N5As7PwJaGdmxyYKvLQLxqbDMwq82u2E8zqUxotXTMQM2a0UYqnX
UTa3WyeP0o9Y5qD+25g4603jU1i1E/rmbDL48/CLc9AmR6upPgmfi1tuxE/SzHijlqX7ZBEboHC8
A7JbbrlFuYkGk4McUqsC1MPow1jEg14fn7w6ebfJQV+t1l7ezcJbIcJCQgjJ+AXT30/ee+Kr8sof
0hvJsQC5u6VYcJKRjnfGd36Byp3PidMdwLsNO+B84sS+bs3AUHHXTdpVPeTR2PDogqt1aW91Nyuq
f2ynvshiZnlae81hoM3k2wRhartkQRqPv1qjuVQLEegOgObB8ASU/7aqN2lFA6dOwUtHzD0guwhy
LPJ8rAB7S6eMnvOFyiezdMmWYaHrRCyBwOD0DOGBBlJiZuWt63RqQJ2s9nqFnWJyPJRs1kSyfTT8
laijo5VoQ5BJbW/JRqNY7qc74rFsE830b7LU3SbVvJuvNieDji8lyyZrPabwZBJ96NeDzgRmNOlH
3wyfjUHOpw58U2AZl6GnXG0K95h7eYpI2u23ekMio5CLsWqbmbZFq/Wn1KR6bLgspz573r4dHy37
5nZIjoBtP2x3JHcNIXtYALdaPhT8rMOSVYzazmjwnT4WxotXRLtC5x4IP89euxYZci4f3ppyJOGc
SD7ZkdGdo5A7e9bF2o7p3ZdFWMNZcIA/4w0OQuEEVl4VFypEiFbicVnbTL2scg3rTPfcWghB7S6s
zww11GfXXyJm+FgjQdYtTv89RBO7BM1pESRQZ2s2TZMz1lHl5X/fJ4LZbjFlfIQ1UcmRBmBgeuZy
co1uOVkpI0hTMrgII6ORfJ1rn9jvujuHsMNxaKgL2kTN8RF6EdhuiG4VQzz8FEeuB7OIzkOLIqqI
LC4l0yCNAPnwcBwpF+C+aNjAUANlFU2w+mQDKd64M0fVNFT9Riq5DSeBOM6pY66h61PA6vvhSMJ2
OD5+DNaZdj3LyV0Vy9TQ23V3y8z4YMQ5MknkIwQmybcI2+fMTttnaBx78vmfnRVrmxKx8Gi3q6pv
LmIays95YaKtubCgLk5NHH+mpfXKjdZnhWIQdiCrGLTc0dCrFYfW/vYSc97NdfmaFsYXM5e7NkEA
YCT6txU2NhY9Pgh5gg1WnYwq+ZpCDbptdi8GgXPTAkWdSz5hfXI2kyRegf27t+YfjtaOVbcoA/wt
TvHO9mXfN/yGbvUdOfwhRuf/npv+nvH5M7E5wrjVymNYIQeoGHexE0RYfZidR8v+mSstDJLYfEIb
Uu4rBiOyRN5L0R9Q0aApRiPbF/l36o704eNwQy6pVQIThm2YcekqgO/EGPk44mfqBM529CvKVyh4
+aWFfCYY8Fpbr3XiMV0bd8xkJ+I+pt4fBorBDoG4Y1B0Wvml8kk1DfcMYufzsGPV8+3bPvE/n1bM
4uRyXagpUXehQN0YL2E/bhwjNFbIXK/2XP6pRcKsdEHZyBzpp3kWle3oVkn5NFlJt0tllWxcgP+E
r69tRXJ3IG6XCXLUkmFERyciNKS2sbfMFgx8BCmkc9n/eE+pc4dVDXa/pWZlgaQqm5ST3DOYgum+
mLXgSmRW/2RCSmkVMY3P56u6R6bKf/Tpdoymfc0Y5UYjuGST4VpRPanWlnw3wQ0PbrYdyW2v0tZ5
VsmigMR/tiNqe/JAELqFMa46ffACiPTvBE53hm++zyz2NrZ/HcDd7bM+eSvpK5BOu8ZZ8goDPlmz
rL9AWr/rPQ29yiLEaPGL4YrjUDf7l8g22B3bS7UaCvus57wVZR5bGwLRvzTWxh6BitQmhmIb395i
7ppIuzM3vXXd9tDY4Zvn+mLTekPLQLFzI7aUHOMGd7cWZesCk/VQV2+ZPZ/bVOsu1MWN3WQgv0BN
rQ/7qnK/I5ulVtZnOyEae+0U7ncF8Gfl2PEBVFSz1gvWOSwP91k+/s5TFnpch1mAeU9RlpN7weYp
LPLsHKOrFA9gY9tcnLXkJRcsN4Z+05j2wY5wzbJRQ9HKnXbl0K2qyvGQtHwUXI0qv6CXMZ0g968Y
KBleZpZArDC4EIalVQXT7L6HTMtlGmDqmSSc7Kn3L2J6TtzuxWEQ2jPzN6mVl3wUz55YHHWXSzlQ
Uq7GMVtQweprkvY1rzkxTJu0ej+oRKj5ruX+IdGJfnPZ2Fat92sUmb62C3gMlqmDfzecFyLaR89w
PprRJmUfM3/QwwfiPui34TbutHdtplDj5AxSN/rBmakgy+J/UXcmS3IjaZJ+lZG+owRmMMCAQ/fB
9zX2/QKJYASx7zuefj5nVnclmdmZ0nMYmREpoSSLQXq4B2Aw01/105vYiV4NZbqbWDePDC2X+Oyf
0jzMlzHMpMXkJYLpgE1PTVl/CPQ8Y8TA7nE4ZZqCP9L6ZsRdxW6+pyIiHp5ARSRMZ8eAhrs6ofPT
uSrTZuMTGDa6K5qFxwXn7mJRGzpjZDzfx31Jf0VbrqOBeRBVkkuIVTgsuwHTTksspW5yeuDptiAE
z3aqNAk2gbMejC+Jjb8Z/cPlM2bLNTD8xFA3GP6aFDUHcB1f9Wa09j0ifJSgUAMTb8IxeJznLjpi
2aY0gbOrHjkoI5YXy1K8ZjFJJBuHN+ni9sF2T501HGvTIbZhXPU9u+uIAuUkZshtOFd1Fd83dA12
rmZJC8SN42I/MmHW0Ia3CC8jW9BlH2ggA/2albVhKiDWUqW7aDKyc9pYW0/qZ5734MVZ1ZgyL8yK
n7B4JNT6WlyIPXmRLP2y2MUpJRwudSTFzOEbn6tSuAgNQ39rXUoV7fG2iJg9lUG+c+Pqu+eHn5JO
Y9s3aCiAxpsGdHtQjlCZ4tqrYT6WzYNtg48yjKeuxrGOQ2O1Gp35ZapNJLVLwUes0k+e8DjkEbLk
SWJNtvJ2D8fB3pm1Qd4O36V2zwHGMC7RM6lnxjATCR3ftc6+V+67yDinRfwYhOmHr5ojDuKnznOp
kDxzyTgU1RDa95gELJk4b8DEVIxmY+JiaXcQ0bjvWrmQiriSI8jxB6T2ooK4hDsS0jfI8g9kWHGG
CMm1HuX81JzkzkrWdIBLhaksMtiX1Q0Jo5593+UIUCFpRP6Zo9KbV3Ic7+f22pyiu2jCstG77nmW
FIjJ5A1Yxgec4ZcWYkPpWC/gKEhWwfLv6zP5RTTSLr02qUKmkkXSdOaiWGIRolvJWnmt+djjYcpL
70x07arJaQgPUtDu8c6v+1M9Fnt1GaqE/S63jJ2TiBtPNm9Z+0bKbdeG9aNdBXeRdL76yn6iWlhR
JMLSzGJ/pzUG3MFC0/fd6dlm0oVFbVT+gupral1F8GlM+fdEGE92pTEwyEcxGfG290tr6a8HSn+L
4r6yOWu76oz3/c1N22OSMk2xu0MLUQDF/lp0rz4GnDnkBxqEBsJPfpAqYqIkFceLLrmypnSPVx3t
NGeaD5H/unLGm2z+VgQx2I9KPFVyypewZRjqmSfqwJzlRUGjaf5haJObBEbMylJ8U1Mis43FTjz2
imWvsscAAZ6uRd9bUfG9HIeLDZIrdBpCBlL+Km298+U2DmJx0v5wjFMKgVOe4ln8aRWQtLqLa7fi
Zghie4XEvbLZpdOE9BzgsocUs2kbRCKeK2crhDs+SLIcpj8/0wd7Jq9G2wUnLPBTr3HfHGOBfR16
Sl7QlxiZ0Z1j6tWMDcQvuE6hEt5RWF0iohhO+IEuHq+JOH3vo3NmMB6uE3nZEBmvZi31oibmRE9x
v1ee2HU8gSGnkEUoL8U+Q3ETThYjuvZumu0nTMCffdgdIkfxIRrj7cglNzbVnparrQzyO9azYaXt
EENcoF8DPWxJ5FhLRMt8NQnj1gnH+7RVX8Lr3vIhx0MC/ZNUAVJB0p2r2lopc75j2GxSw4RsSApG
trTAddl3ryeJX1M1w5ZtiS3zZID/isZI4eSWb6m23hveGoIthWEBVaaT7d/wOFkaZb9z/W47YxZn
rNDDZuPmaXqnJ1DP3isBocBDjkACvRm6yrlqyPhP/q3XF3usMPkqMPDJzLBsthkbVrZHaonRBr2H
HEvacXmnl+SPt9NDi4dqwsEYUI/Rzau+b9KNN+d4/TG86i+Xp5CQiXMoCxZrTs9q80iiOj8bl+2o
l3wWSckQMLXhedxMSLCxzdw08q6KDLwHlsNog2S4MgKsgiwXEptWzSN340RM5l18Ns2AJxDB7TS3
/ZsFyOCyVxINvYmTwBlUd83icj90tktLCHYL/Iuali7G8nGBUQR/0dq2/PHUJ4m5LJ1g68xxgkXA
e0muXU2DOfHUz9Yo3wrMxFy0uzRMATgo42WaMbo4I/e/LZ7HKLnCu/EZeCJeS0mKNOdGmQh6Gh4L
OBtWFEvrPfP1QG7f3M01sAElK5xizKeWWWmu3RH8ZPA50M+OW6fYWyPFg4SLkub7bICG0axEdnOB
oHWboRVI3BaheZA8VQxENsqIu5mEvzJqwtnfT/5qNIqH8UKSky47iCGe2PFxnbldfOyl+9amJTAM
b+WH+ssPxb30gu+oiUxK8+vIy74XdfhY+8EVITuihQjpFaa07aRmKjvKmSs1XgyZaR9Mkt9mE8yH
guVk2TUE4OwpH24pOphXWhVizegkWRmTMa1LP2UUhsNEDea6BKrs9p6zL6ohXas+48BeRUc7peMH
j+513/MBdFx96CKLIiKN1vTXBsyuRe/NLy3WUU5DKeIhHLh8evGLYUN85zo2vZdOJIe5MS8NbbG9
tcrvsW9fI+vRWcIhBGFsM4TmY9rNuOqeaIeDbEoHaWnMN91IRUCk1m3uvStIJl0wHoOIHXen9LVd
EQaSEd6nInicankZkZ2y8DQZiKFoR6eJhSFtxptwLq/LdlgRlHvuqE2kcXHfD5Kp+He6X5+6xLLX
aYJ2qi6RGe87j+mNFbEyVFY5U3EsqK1M4ndm6h9AR7gwDfOYMWgv+0kzTS33TK3PnWcwvsBmmLT+
zmeQXyt3bba1OKYlq4hfot7irEPyN5x6U/jE93N3WvgjWAOtoMRr0pCFzLx1TVaLOi46bRMfYTsa
3X2Q+yS1UZesKD51jvMVKlRDV6z74g7lrvpe2GSe5+ncD8IgvGLy3m2u7Uyf2ariwNIejckwLbL8
U5gSdgb5EWSvqTd5SoXoLYF8oK2xOfhTkK5LmcPbcZl7BGFH91gIUCdr7od+YOpHiRaHL3EvvHyl
xX52+hkTX/eSx2wC4wG4xBzRNjDTiI22nlanXmSbhApC1EEmkng7k1Ufsb5DDVkUtISDj/OpzSHi
Xsf9vd2ZbxYDwCUaiFceqWKkLgyvtd1SBt6+OymnO4p5b3AvltsUARABMd0MvBzHwpZzNBwjF+MZ
R2i5yPLwyST3vJzTEc8W/c+V/WjVrMouJ6RlLLNllhQvgcNsYkBJYzpqn1rh7DnJlByl1d0wNDOv
zS4zTf1vHtVurZfo23LJB+Pui4skHdUn+pS2QqHWEsB5tzr54CTWtaCs95ImutUjyq4D+ibIClRN
v9vIstoUfbbrsZ3sA+qAtrbKP6yI9HrpfhP4+SyP4FdndpQ6T3gWG4L9uzyPIK4Z1n0weRRHwTQx
g8FbAmkySdg4w3bQFhQmZrs1q1w4x/02wF8nYgXxoPbO7FI36BJvFpESp5qPbeqchKYMlkJY3Ilm
+zViUZ51/lm35d4R4arNivCqL+0bTldnw+s3Zdd66y6oVnk/n4JarMTAGsbgfS8HY2f4Lp2KocYa
+uLbyXWo2D5aT1QQvMyRAFMfBM22ouFqoT5m52KeC2MctCUn7fbeC6zHHH136Wfzm5bpXlLDwg4k
al4Tm20uaOIWi5QTrd2GCiA+UGxYZv0aGFa+zZzEJ6zL1+oggBoaywe3SZwTtuLL8M5yXqpyIXKD
57fJzNun/2eVBdVrGh2iQQdr3sZL2lfqqgyLq2bqujc5gq/Ohs46OBZ/F9BheLQD8y3GGg/yStaH
YaQE3iyUd3Jxhuy5SO/Cpt2ENW+s7WR06xbOp+fCWsrVpsoe85wS1MCiq6tul1EK1phx+QIEyWG0
2ufZLUGdVOZOBQqaXlKSDfbCLcwA1s1RMvcta/tY6QgmlroYJfrsnuo2bxM2pbWyKQ+v45ucvvhV
aGAZ9WG2m9hRJ1lcOVE9XABDLFhYZe1x2BqTL9ZpFlCEhC8tsH2SonQd+eT0m3ra+jXH4bKw7meT
Yngiq9USqC913KZz53jpXR2HxyFtd/gq8o2K1Qf2p2YVxgZSyMAyjs0MHdTQt1aDWK4ul1Bx7ZZ+
Q/SffJAxxiCxRL4mOXTXO/TPVbgIIEE1TO2ihp1f8kaQlNp2uGdurx5kw8IjAzOhu7R/Sea7PKwx
rNkmNZ/3gFJuzYgvYGrpL33DW7NTPkel6ewGAFWOP7KlGj8Qy7NVOJrXDm3sDfJEz9aASjk8K060
sZAbBRWja68DIgzTQy3b2lg1fsAMfL6vnQKYSMzGkMUvo7sVeXY/tzn2vPixFfk3u3L2XsxZJKNK
hlbHlZdyNE/y6yoL7zQ7uWPo39EcnO1kGexkVl9T7fU09jgtolFoEngsSU2xM1r+DQbVPd2wSIvm
cLB77uJ6oIanMVjA54by8JmOvxwqW+vWzYoE5WMUCEkTHlYHR0hMt6/+WPqbOk/fKF12QClQ0Vxy
BDPN6hCZkA1RY7rlLgs4tmYM9YlpZssRe23TotnMMuOJm1j7JumwHzClWdfKotIOLTXLrNuYsCyB
eMWgoxq4PhLrsQXBuEhEQStjHF/haqP+LTNfsKA764iJ6bTsWhKQdZSRIXKyl8zOqRcrWpTjvFql
kvXVojGel4ag1xtOdchgD3DnxMOKJco6TK1ByVpYMt6IPQn8ZZrXZhdb94PXkNvB3EpxWTzWZ9A6
c4A34bEbrPC7o4N3TkXJCwNstYTpQ6b+6Mfht6ks38CZ5BhSSBGabZruHIECkWNTGyMcGj3+bAe6
EFFZ48sOSV6TQL3Dip+yXNoLrIbcXHhXXuKQ2rQQTsSjCc2VCOKXyT7gFskcukQEbSCdburMe5nr
7juCK4FUQzcHDDQc4JhUTasWFxNzZG+ZwiQ//PjF4Rjnpcd0fIE2Vh0L1g+V4X68mCsYBiblmqiR
RiWsx1XDjQvyiz2gsChRNDp+qYL28OO3//oFYOxnTWRj/a//y7x82Y+vZQi8axppkjzIbQywg338
8V84YinMlhxashxWeDoE4Zr54Tdk3/mQmW2TsZnW0yGo2vkAQWk+5EP9zM8m3vz4XTQDsgGawlZz
BFIQy1tvIiFjMWPauBV75C62/XPXT3sj7v0dUixKSaRuIhq5l3BTmLlG/Wcoj0M7cq873sFKAUHo
7ja1m7ux7QOCoYKbMZl2vepe8OVCgvlih+jvWuknm0g5fOBg9Mq05ohTOO9G8Uja1OIgy8aW/J3/
zBgGw1tVUBCDdryqY4xxnEhsbVM1xL6IBaQ/mF7IeS2q4w3V4iwKgaWwd5/NrNePwE7XMd6Ht8hQ
/BcJ833eud2zSXaEZw2GA0wDab3LlXDWTQZTtO5zRDRdXhmxZ9w3CDan6eIW9rMkfIt5JKMyD9ON
m0tqQGNyHoZNxMqrp/DNtyjc1tjwHAeCAdHudck/tleIsoimeu/pcWeYWISrIP2C6Qf9MamepDYA
LTWo65Ui3pX4KHyFsF5UFU57mfefhU0OuA4YJqZVna47qot1R4dtngCS9QPTuRoUsmsXDfLNT3Hh
BXHQ3djcBVfJ0GDZN8B6wMeotuPl0Jw4bnqLGtmfs4mn5I+/ZljhJ+3vWKwm+hNsZyrWeM/Eb3/Y
OuVLHxbkYzwH9lcEn9MpZXmVzh3cgHf0I4yYKehUoFBbHZJ1aKhXlQmezz5JzU1IO6xnQZBgeWg3
KuyqjZTNfVqeEo+xAYl4BS62v47lGD47g2JLemlfz32HbKIfk8vW/rWduQFZnoFOJfCaUQ0rrgXO
sWhRyWXAI2YcowERgJ7LxrruuCWwm6C96FOP0+ToRHBk1MCZ02y79xCJPGyKEFiiuU7ZNWCdusio
hAt9pp46Lvvjj//61y+y6B7Je5Qbu7T1Alv6ybTtQ2jWa/oXj5WLflzymZ6s2riu47RdmfgxCAxq
2mmssF7nE9ZD5X5lflCv2tlhfWEsM6vLMEcCCjczVono0i/NYYMa+pRA8BCx7bZIbJC7qM01t8w4
rtDMtnAay+shLu6nsP9MJAu96JCD5xDhYVT4IV3q05hJBJxgWJzZWrc4VgZxcuasPzDHB16V0wqW
mbSapikL1QVVWPXdAw9OmKhgU6IggFzO1t2lyZWfqmM+28Yu2FQhNjYXI+eBrVi9St3GY1BSDgfL
C+A1wFTIl5nrn4uMQVaXRXemR3EnLZRuVHzylFol0djtrMoT90MzqsNk65a26Xpj4n7bm11a7QPj
mcHG1vbkTZg4NVtXwH0BB3LM1msym91add436uzf0pnRCBcUuEwT3Mt8iXKQXVsUnCTt+M20vE+j
nN1Nlx8otT67htQHQfc35hj7q/br6ybqtk5AHq5nh+x2ghZwI9vMY2TvCWTiDsv79eCFD3Gux7Mz
zNPjXKC2xNZKOsN9EI3ptu4QhFPktDyd8h3uL3ObReNb5M8+2HpR7bwES9ZEE20WBt2qvVg8+omV
vGF2KZ3yKKJoSelNz1hqnVTTuvZpvw3t1yI0X4cU41yMx69ofH/j57FJsoVfIN4oKB2du2xoxwXu
uZz8eI+QGawUY46DBetgYRpzsul1dTNXLMxGR44L102+BGTdL/I5YRiaEduyomkT2gXfxFx+0yUX
HdIc8Ijz/11G/O8R8f+x/Squ3rOv5gcp/lvxT3L8b6z4//rt/xsgeSFpSPjvSfLHr3x6/30Z5o+v
/ydHXoCEd7R2BRB512Pi918ceYsmTMGt49qmyxnyUsnyT468/Q/TAoxp8kcejlxX0vPR4PsO//3f
DPUPLWmvNPn/xQ/IvP0/AclLeWk3+Ikjb9uA7rUnBa2b9h8K0IIxGyVV2lCAHdn365Zm22nFZjx5
oXxgECRE4n4zF7l6p625nhZZd5ndjraZdU8h029chwy88TIpnlrciyVpz64MXBzgtbYUWwEIDQGb
sT7NQhISQT5NHP4NpNdoo7Sa7GrRlKXyl6MHjoOEkBloUtIWtsh+IEy67/jHQGgnJumy75OdNxad
3H6MqaZHJMCQpq2xXGZGIYIlVinHeYE2PImzUu5krerCi54n1xrkaoL+mKHcze8u4FrVTWTpw4xZ
0xh0HDBL2U1ouh6nCAaLAE1yL63IHrqi5ZCILjOeJ7+Z/Q1GkYaHS5KUGEQS3QbEX11n4BEGlaDH
EcbA2qfgggTg5LwBdO37l15dRpbvZmTkjfcNeZraZYC3XhVdBrxCpXIpIjF0HyZ+s1quEicu0UbT
uI31Ji3jSd+AooRU2Q1ZhxDkwTVYB2U/1qR/dW8fw9CuvHXkM5DY1alWQLSyEqu7KHMGB6uhQf5f
V722gkNVWI39nEHTU2qLEtLUh84qXFgFfkA9ugBAY9fQfGtR63ZvRheRtfcKFa6qkU/nMLmdly2q
NAaRg7nCpCkjlo6mwlfq4DOdiui2CsnbXecNL8W0LpdWse7olv5UfsK/Mvim3GFYKPJVg7f6mgNM
eG/RJp+zctai8+Dp9DqIFmPXNflV1wOSwGbUwmSX696pwZeQmAkB0ALWcuJbPGyg5U55PdjTS5tf
NqRsqqc3zyP1ueD5PQ+3PbMZoIwA47GE+WIiGtuOLkZ63FOkyZxJ2SkwVrtIkQK13e77zPeBx3Ak
ZF9g+TqvlkYlZ59gR+CkYtiB8etj78g4rkmu7YbDAicSRqAbYGw0QwbTkA0H5cxqOuO5sfRZtrD2
ljkXuwfpKw8ukdWYwwnBTtMlGdiVA1xvC1dBazrxpdie4NB1QWeuJF5ZYtU3e6tnE1HnA7LsWEGO
jjDWIIiQTErzLXMGEJSpp3p9q1ASAfdwuGsAH+Vdv3FNnxk2+WFC1kiBSXDTpUTslmWruQelZC+w
SRza1Pka7q+dafN4+7QcD53RijD8MocTtrNLu4l/p/CEW1xOW7Nf3eH4U7TzWHaIHyWp8cU4wWU1
YSEr5zOY0MQ/RTJKGLrbiKK4T4oiOstatMPDZE2Du3fGXgBuFTHPQzG3oKsDbEjfES2K6opZHosL
RXNyAhjiEA+SDjcr/GinZ2gRGGHN2KGzOwnrpnf0EfBpk33r25bvCIdZYQXvgTdNirmf70r8+FOv
t5hAYDuSr45BZxfCUNGTcnIZC8D4UTZ3zbckCyJFrlmnfeNeSaY3BDYbD/bVRok4mK+jOhH1inxJ
jvPCizi0hElv5mDLWse/6z0GTqhcALxn4yvOpY2COvusDq+/e9zc/LZa/6+8y24KUIjNv//bzxU7
rhCa04iWwvVsyxRC/lJI5Zn5aOaamRPDV0L3ncq5orGXAeqJOEWNbuTe//Ur/vzU+O0VLcEzSkhK
o231S2HSxAiw98gRLQDbN8EKxu+bbEY0/WmarSutZQePsQ2K5V+/7KXf6l8Pq3++rAXWUZuXYmn1
S3ERAYlKVDYvC9YeVXFy9B20QXn316/yZx+nZSvHlp4Jh8X+pRAoaHDTOLLmyVK5zJ39CZutOX1N
ha8RJHP9N81PP/cO8aZcwXMXk7qwTYD0lx3C79uYKEZuQQsD2Jux4W992l6Be2m9A45trf/6nf3h
8+OllOPSs+1Jfmi/fn61KZq24/pFwCmHjR/KT13F3t+8n5873357P7YyHfYTnOERZ39+PyPft6gc
stJSDGQff3AU5uDZHuejkwBW7JjST+r01+/sDxeki6nMFvDThfC0JX550VwlmqkZH6Jfj9dZCULC
1B4OibG8S0BWLxBtw/1fv+Sf/Nx4SfeyUXNo5fj158b0O2Lgz/tUdtg9ZXPMOuLj0Fl7/ST/7kP9
0xdzBBtJUwnJfffzh+qldTZM+JAX8UgA1h5L8YBx0jwETMW3f/2+/uQi8SzTUcq+fJiUsPz8UonP
kcIaogipB9KDSzDKcfzsf/wiUliW5WhTUo9s/bpkVS5it09pCGfK0HoqrcE8D3rM/ma9+ONVIdlI
X24sz7Iu18XPb8U38P+rDD+A32WcysW+I2fQyOhE6pyeydB4+OuP7o8/JcnlIDUd9bZmsPbL+mS1
RjuXzNqosBxeEYxfpV0/UVHxN+u9uHzfP62DLq9j8cE5kkWKW/rn99WWPHtNIPcLWSkqGMI0wKap
7DhelfbAsA2sH6ELm/YGiBFq6N5IEaXgcdPA9R68amRnGVaQO5ZsHvrfDom/lXT9ycPoD5ePJ2zB
I4nr1JPOH9YY028Jwfk0hRsEmpYFKn6dJB9//TmLP3kRR9m41ol9cb769YMOTLPqhpEluhvij6IZ
rgZrXPqpS6GJv6xDtQzQ24j9LC+4hKo0nxyvO13KguCz/B/8zG3H4t6ULnto55drrBBV1cuQawzc
kVWf7JiNxNKqUR7XbdoM0eqv3/qfXWI4fS+vpegAu1SM/f5p0UDcb8HERigYNNAc0gK4HrF+DNwr
ctOF+JtF7g8fNFeaA7JI8w49epB/WVfRlD0AAtynpO/XU81NYxV/sxTIn5sPeWDwqSnNFU1Cjoa0
Xx8YNh9VW2pQL2bjwLeIN3NNNtVKcwYvcFnyYTnh7RkE9tDxGrpZ5X7Pad3UIGUkfruWTKIkpryY
yDVb0FEtN7798aFfOutonvvnRY3W8HuB4pff/sdDkfG/X9WK3/+N/58kDWnyk/7vJY274T3//EnT
+PEXftM0LPOiaZgwYMDU6MuF/5+ahnT/wTRauy7OYnYniBf/pWkY4h8ma5WgOs/ij1E8+LP/FDXk
P1weaTZ/hvUfqxqP7/+sBfzph/OvH9bvt8NIK7/eJZdvzpKe1p6muIlv5ee7xG4D2jyVBlTMkJZ8
FCQqP7zS3kdb24LRx5yvmxliEpSKbY/Mvio87wyS6N7trFNsg79iUAvPsHjGUAri0VQZxpFwg8UI
d1qo8g3DwZuws+plQMnVjmUQk1snT0hA7Baj+LXBAdTX2c4dE0Z3nKFIXhSYKf22gT07rL0wOWqj
Z7RJJYnvdJ8JtMBt7gYNFgZPnnKr2WhjOKrSVUuAESa9N0P6ik4SSv9QmkRrJHPMkKjzsm1pS6Jy
QKgxWOfS0Exi9co2q32nBpgoTfgwap5KI23Zm6QpHgFV3rdley9qi3wVCaDOGWCwNszWHg0DGkFn
wasRzTfmY1hlxwCXFVaCuKUdDTYZpR41aoEOfGqDm7VQZCjCcMdct1/PnvHR6P5e+QYppAywYzq1
e4wht27fLij+ANAxFcGVhUGdic/QrWLGW8Bjo/S2HNEYYBCCwigarJXtbTLF+3KyvgClY/UmZLSo
zXGdzkZ4YCYrVllUxdiwovs+GqtjboHOIN4oMivc1hg3Fh7nPzyTzVZRpbzOtdOteCReCJQqAnmV
j8jNKUTF0HulaIj8mFC0fJrNMSySN/z68wakiLH2wAGyZ86Xch6z1RiCQE3Gqt0mgvSkNzGpSbL3
obYzYqTFviqmI1YgnAguPWEcMx4BfzCDrnB/jfEeBAawrdCYlkOdrUieJYvJrus9LJ9wHXwMdQol
VsYRERl8pTOJDDyiGz9zpnPKudgxTL0lZjasTFVvh9pN7rsOM8m0UzJIb9JofEpDvz7R9zeJ+D51
q43tJItyVo+Eh3GjQFG+8XGZ+ZgLaQyx3I3DFKDhGE2ImtXdph3aMDBmT7Ppr7qRK/8SEuvCrSPi
Ykt70nNOSifk8nJNeTZpNEBAZzqQW4DcZxT4KK2w+HVGuhR2An1AOdseclsTWcMh8qxd1GNUEa5+
8eNiPgvEEif50lY2Eyx58Qleb81S9MTAf3A8db/AbPId5crdxSGtlswRL41wYQ4fblYEtwikiw57
Eej9T1VFL6RGX1SeEnWlr6lvjCd0Ropypp7tAK1EhBa1la56K71mfGHQi/LozpmDXzR4kJO8yJ/m
xhz8XUPgBBIJuQQ3Kbcjg1aVIoHiG7hN4jDFZZrB8OsVnQXTVVXpYJnpBkgzrcF2+u45a7zWV51J
TV9AO1iiEpgUTApmL88pr7E2aVDbCJd4DjKIXU6JdbmCGrgyQwweapwP9li81VRJgB3F9EDz+9HI
jD2B/RHNDDhparpflWwOcxbJo56LB6lJkqEV4UCvsvuq/ypi63snDbnWvATpEPUyhs0TAxhySk7w
kdX5vdBhRMSrxTNqT3jw1UmydsV28sIpH3CU6Yb7urH3HXWi9+KStZ2Lx9GI3/IA23hAJjCXqDOw
r+u6uffb19IifJQPGeH/zlhaIwlkGTpn2A5kdp9sOsAgk7DOqQbDVQhXYFlkxRazlaK7NKY2DGey
atSNZTD+JyPBDzl7ROPcCovEtDV1EBmoE9L6syoG41RI7NSBoddYPYhignDxE3yxgFWPxD3zbeS5
zxHlcbCsJrGXsCQCGd5QnHfKTU4csd8/RwkiJsVCxc7T2I9F4RI4WicRrtqxfh5C/Pqleh+ipjuZ
EmuH7bbVJq6TcZtHwMdrHWWHLNHyKYwvDvD0CZfqmxG45KgSRqEsjqR3oE8WbXV2E7mvCVdleXfH
rvI5pMatImlk0fW4bAJK2Tg+S9KIw8n7lsYshmGI/YQk/GMeXlGuyeUrzXj/JkZyH8TNFwEJxktL
Ze8KsBG9v3bm8SO27G9NhVmhHoqtHvNtY/ibyGC+2CSE3EeJK3C2UK4pIFjas2jXMF2XrqSR7YKL
LiUm2MhUl4XwvjXAy/jBcNvGWDGdcPqmpmzpo/hvon6+nwYNdp2M7xqAxJ5M7VZq88YMq7umc+Cc
Zk+V03xOph5vdGBV59ofiTtQ9rauLD8/2krTHeTJ58mv1cYYuHjTpqVST/DPtkU1nTAjMp/w7H7T
0aumSpbD0iIlPc4BKmXeXA++vc9CP0Gyd9sjRUrP/iDHXYitclE72LtldHWpQl1aNnWGmBaqNV8I
tC5tol1s1RS7xHm5id3hUBTkeQtXXkWFfu1qLbatTW9Fl9l3oe++ji5L7Gz3IHU6INdOv8ckXHCj
10d9STrHwficSfz1uaLtMRV4gR29E7N3zFWTkFqu6Z4AwzH6uXmcbWybQh9sssxEkbJlY+RfXcjE
dxScX8gi30LNu1fYTzdqvC07gnal6aXbMrxODSxBoZe/6GYE69e1OZjOFgAb1sGV7uqdIitRuIQf
pFM8ABIjuXclSvzeMerayrfsI6DTaGlvUlCVCz0xiCjyWGxMQYXmEAJsw/2wyfLTHF0HmNUYVizL
qryKTHhNGRQJP70P2EeFPOR4zpovUzR9RWW6dVV6Hbk5fmFsqMmlZ8EMms0g6XSAkaST/kGOOUnW
CljxhbYxtDDJPBpuorp2FhKWGcbA+pZJxoio6zwHXccwA4JNZg/fotR49YMUB6/h0RUuLJ4Zvcdp
iKcRdFB6uXqeYMTb12PEuhpHLKI2Fz11ztFVxxaK0cJ8qhhGcNpwvyJ2WYVfvCT24wA+J2PetBSu
ZIA92vU6xag3h1zlZtDZa3hiceKvDWqzXjLPp0JMuYvCj88MduNVoKsPVWyKUQHCm/u7Km+7ZQeW
rQ+zu2R2W/KteM/YaSwGRkREtO7KcjJQni+Ataz7VoHTXhgz7s5GzNWinuIPtLOPod9rq/wc2NXB
1J/P3mVOk6bwHgDwPGLo/HahYtbdMZ1lv8R9/B028MYLVLq22vcBSPwCG5XigYQYJ5P4wfaT28ku
yBRbu2TK3vkuBGaM/DEmfivsB+IkCOAJxDJpuORaAvieprVjV//hTc41rJCjlxSvRD52/5u9M9tt
HEu39KsU6rqZ2JzJi7qRKFGDLVnyGHFD2GGb87Q5s9Hv3h+dWVWZeWo4CfQBDg46kTBisMOyRG3+
w1rfklVxHysWiO/YfKoJh+tVEg1zw/qh4XP0mtIpt/bURRt8SR+KM99QQsm9FaM97iDvrtIYm4GB
6okjhyiEst60qhLfYfZATBq3V2N+GGVHZhDI20nE31JhOIdCEQeRkieDVhwfShdfB4f0nrQQoFOm
Qx9p+SMCgdxDnEEymd4SmjVve33+YEZwO0z3CtQWAn9P8I1hvfYkfI6htNZFPbz0XfhYUs2yCr1q
EEHWCt5twAhypSIu9Oscea5E6wBF6YAAmm+fwc3vdQ2TeJ++RtK2PQnE8mhXpJEy0PKgortI0KoD
uZoFm/zsU4kW6Vnp2rzY3PGC2iHeut7GExDBGLUl9wBvbtGraYaJgZWjfuugYfPdqqMu6maqIeVs
sltdRRrft1lSZnPTd40lEM+KdjMAlLXRFFjuxzg+WzENT1HqiMEMCCgkIfUHfYkoFUbaEh/g8gao
icIcZwI5MXiYXqFjbWqCzwS2Vqlbyj6wxROBKcFlLCrolivYNu0zKwaOTsRdlp3UxASxX1Ur7I3I
1rCQqlWF5F6r9lWgHKEptR7WXOAHUJ9u+pFMX7QUpSRboCq692T+RtwR6prvMlevQVQcHfJuVs3M
IhAD0qT2KFEdtM6hrhBU08FIZ/iTrTncUG1FRBhBHsk4yn3Ub+62jwUpjjgwbknUHE6sdVtcNki2
pZ0Ntznbwa3Z4eCfSGfVdDXdNUxrqB119RjKOPDAQOJf7SvtGCn9tojJQ5T1cDsJ/VMVTnJ1CmXx
UuLJkYHx0biFtg+4konOqH/MCJb2lcEVHaWR6oke5TePrPVAwPhKrRvIrs0F8NeQrJPF6lppzPzZ
Ysq8SZu89XuLmOuxc59LXFgs+KBT4UTNI2K9LDa1+N0byJ85wbG6CK7Yyr4FsTl6nK0ZoVpFdRNT
HKhoP1smJmDfMUXANnHVKvfzu34A29AY9o8+oxweqpa6tGMOKlJ+5SKsXodLXF1ojtZeLtJesNul
dm9J9U3LKokcBzxtOI3PLgeZLS52iBgeKV661h3tqQ76TRe41oEeAefs+ADijyVU4ts9r0fgzHgH
83wrB+5+becUmwUnt+jc6VqnmyogBH4UPxLI/PqYQAHjXmZM+FAjrGUJDiCNwmtTQTrYMhRcrEYA
7LhxBxZ5y6mZ+IodOZjo5M5hMHjtuyFcm5gZ9PY7dxrt2C2FRBDqI5nw0CBi3asKJkvwQI46/5Ss
xF3vJMUGvemws8L8ogeI+xxBzjkX7DMPVltJTWE3kxJx4aBJTLNLMOl4QpwdQck38JWR3TBoXmmJ
3IzA5cggm64k1XR1QUC1arnnewMXxToak6eoxV8A3om9auv1mDxIDs1OMiDQk13xsCLHa+MU07jm
4tnMpsHtzMZgCB8/MPFHJWOEMau8quDwuAzbAzki4RYL9C4iAg4AAklKQUqva67HHm6iKILbQImR
tdV+4NLjgtB8xIQR4YmR5F/ln0E6aOvIukodPQa2N8yRhKv0SLwLJV9UwsquyBEAGoBJRqEGvM2w
DePoSQS+7Hh2HuDFcS0NWA5VK5AeQYZHsyEzCkvJhlaWtkal1QaCwquuaXd4Y47zaMK8UmdCp/oP
QuAtjjpsZGPXvLtdY/uaxMwwE1s+U50o5PcAPO4fTO1kc8J4+H1em3gEko7OX4kmfyi4qeBVJD0v
kivOEKzb6RGvDOV30PYb1cmNNaSFa9an40atl/zS+sid9Twg3doTjtbdQtmY1/MYbkv91YrDs0NS
HyFNWGvQIJ/6MvuOJPdiN0SFtxwPxOpyrmAgz1zT8cUwvsg08FTX+PFfMoG8jX9IyDWf7f+UOaXD
lPCfjykfoo8/+a/EAf1mVLl8zc+TSkXVf2IEaLMYt3W2BIbO1HP4aFqEVKr1E/2QIVxnmUvaTAn/
Nqvkq3ByoHc2TZulOu+Hv40q+Sumja7GnzGCx9j1hyaVP4/r/77JWR6Vyf+Wrmo6B5jp8J1+Pc6P
nMzRZY/yJAGxD1bxBYIM+EHEU1ywB7c9uh1AmrY2noIoPUTEu2MiQlgt1rPIfowVBvmkRmvCkUzi
CY58cknLvHpUJqS0mTK+1hM5lAFlqALrQ42q73lkC4xhlUUXm6HRli8jBKZ2QPoe1e410YrSR6q1
Lco535H1JQ8uPqDDYgaiy/zrb6N+IAwFAiJ+WfeXT/n58zLSpOgTMGEnka9P5QPa2TNkE5z2WzWF
BUWUjkv3TYtU5yj1ly//+kDRxVwsrbJN7QzJTgP48bMGvitnDiDJnsMQRPB8fXAbfTpEo/yGJOkt
ga9cPQdRVoHate8KMyLWKCyRNZF9ua7JhwW1gbkVx6DyUhDbvXZI7WN4CNgVwlVQHtJQKynR8oG4
L7op2EGQZ2sL87URbwqlUw/9LMS4+/rl14c0Q+paJDCo3Gk+Nhb6XrQXBWMvdzy11S1ConduDeXO
Eh2ZlaofJS066lS/t2y+F7EcLyhI7JOCHd8RjXkMGYzCh57AXdglpLGpCi2MdROLNDU5WRghb/tS
PukdodGZKWl8y5nSpSDDomH7F0rfWh6EPpeEPzTKa6Q36r7vLibhnSs1j8udATdgjkTgN6JEWk2p
OdmEH7ZGBPMewb9TtdjAoAV1zLVmwOuMiLAaOFb2UutqtXesCcomCgZ/bOyz7taX2JgsP+2BoDK8
A2UQAnzvmXUK0vLu4We+kE0jd9HsmrtYEF5DN5dGpuE7ibpHqkZKD2gS6IYDCqawx26qR+B8xurR
zUbtYE90aYxp18smbEME2GfT1eADNG6YHfVxmX9HxsB2KAQZzn7PzPL+SeFxBHaDQWRgmTRn6go5
FASAFpNwVWOoKGtjX48NhzREb0oIc2NF8sFVRXXsu97y69p4gObXYG4DGRJqbvKma9EPAh0bTnyF
dEAOlIONBHHVaY/4Ad4GdQzPOoz7oeEm00TibQq6Mz7+nCn/D4v0onXUZzh5hJ6TJ2IqayShuXdJ
xjF6wud5W6FcZC6Kl4OemTmq8tpaSc6wg5TU2eJp1h2senn0WOR4+aVqXq1EKDcFQzTM/OSFhJaL
/ZJXVvaooAu7eGQGgUdMs+3HmDbcF4Y9IctsqYZD5rncn7CEo80nk6nbpjOcY5mj6pRavIlktJkn
dpgawVCUhXO1V/k3GURhxGtot1PeM3nV7XIUzAAtM7xciQbagxVFUjs+0Gdll1psTXKXZtTVtuUS
3+E4mnYSUwcrNWYzkjSR3+EM2CpFe6ZwKPg3h/LW0eGXcuGOuzl4D+3OBnmdPScNQfKjVtzmI5Tm
VCH9OtanqxMmXH2qvekxniFvc2iJxtDXc6O9IbHvrRaXL5tNbORil0eI86nMUEychoRejP3BcXZC
BIC0GaoDQpRLd5Vwp1jDd0F8HydbvYBqNpfOHmt/Q1mjYxvoNGBpeCGxa1fxTRmdFQVeUpOrbBsi
zpNQy75PoijWUalUK9Se5rZp4HPhXAOyr7pPpujyrShwHxbjZHpDn4cw9HPsvoCgQPSUdH4KU9zE
PiH+du+EI06y52jhHEn7RxFN2W2nTg9FXtVPFnLGQYSeYhTBcVIYIwPLOo3gi5AQKgdg0QxY+oih
casQfwp/StXloyTAzBnrpV7Wt3QQ80YdeYnyOtx0o1YxCqR00npn3IhUBhiwlRsrYnxn1bCp51Ju
8Bnod3TZk1cYjJrhGOitVd66rSG2cx7tkxh0WJFK64pSwp/odqrAoGAHPLKE/hEu4RCDF1cET0MQ
dlbwr+pV3YXyoNnklTbUnmqHA2VW1fAgIZjkzg1RYAJXegWUclTumF5foqFJd7MGmqGBvmFYVnWa
pwG2klJdQBj40kW8ZzHRZu6efwzj0SpptCxq9G1FtBxQXTF5SqfV27kIWUKg6feCOIruUofXV0Ww
t6Yq/uA21/v6dcYveQfMyS+nXvo6KzJsIRIEpYpZ3LBGRrSFs9N08oJwg+B8zLELD0T1QJEIiSZ2
oMGEXMkdpIxtXgYq3rU53GqykQxvHJqhQNdZJyaHstfDG92YD5TuqWdNub4hFsDy9ZoAK3hvke8K
8MNpEG4tnnH0iaDTG+VSipE1Y6KcQwqPvaZPiZel3YM7m+G6ytnHmWrgcuth8mLa7m4qSWPXAgKT
pb7Gd92vwQvsRmtwbgKwP5X4HGrZ39oFJb3iaGiPg8If9Do+wdDYxo7zhpk9UdvqmCTOtUMrte8N
M/VGtY99/DnGin5XNzHlA18FF6zhOksL+hkVzcS+AiC3AgH+ra6LyUd0Z9zaFmijOXMIeioHWE/t
VilT4FkL8Tich8d+nCdP2MaTPWj1EmOCG0IJH1V8N12oWreI8Gc0uM0V+XC2ictkvm0UechEuU7C
LEYgbK+bwn5VORF2tvpg8s6TttE9hXGonLNI3JOw9awzhr5EOcmRlj19mlatQeBgVATjubwxmPrt
Q5Lomnx4yHoTWl3C/VXGBfUMYA8nF4/kYIJRxUK6RoiO977a5D3bwMwgAANwOCB9dyOqpjooyfSU
TuWAvU3QcDSbbhmeVDhIL1qBrSVzOBGxDPuhUMJbDZgvxpty31EPKCU5HI0+hJAvYMb2ZVQcOpdb
7zhiYy6JNoyHOtoYKhBDtwggukMfpDdiI40gCjJft+8sffTb+s20omqru7CxzdI+aHpwxG+U+5DT
TN+ZO9+QCh7qpZzqlw/4acHyAxeNtnapPLplABaPybQEe+IC5U+qag1GDdwhrM9DpZAIEUo2szTt
FU5GrL4J0609/A+DqsSfivGjJxpxzLAN9a3Ddp7Z3xp3NkFBysWQTHi/vrk1LUsrpxhvQ314VBxQ
XhUROEj7yr44fH2IyQk5sKW56W32DunyO6TzlSeLgridEqS9ZjTXPGWwzPZ5oek1IIba5YM6QTOs
iOjqUo1KrtNJeAYrvLKajrxJTJBGRoK0kzrnNgEdYA3J0S7KE76lc67S0399SE33W9jVbyEbMlLt
8wcojuDaFn77YhQyXGKJKuYglZzX7HRYEHf1AfWQpD9m6S5neYoHto2WNj6h45+3DNneUC+bxzEz
vKQGxpLN+r3b9gwO0rLakhOMNBx2ZZ4471EI2YWbKJlMwaIFKHZfv1MhpnXD0Hp2lnwy5M4wwoqn
OqGzVhJ0wmn1DPcc6IRKDhYQ0VUQTaUHbYrxvPmdBS7UlLh+szWQHEFJ7EnACmUQg+MZEaODfOhL
L9ZkvAIrsbJ1YmIYviIs48bUTIQwuQHbE97wjC0tAtV5rjqdBzGOaulR4eAez1q6dpHcCsyJ/Huc
/VRVG7JUuLWU+EaJqfdNyO+bpJ338whgsMOb2RRhciTouxltQIMlJ3ndC32PKrvuAs/sFdxVHUW6
qiufWcuSCMz5o+hbStEFuko97Q8uwcbaeKcl4a1J+7GZFvJlU7On+myL1vC02XyoqxJPvVnyA6h1
hRWGBx/P4alA9gCaMCexQVQbZUmostNDOtUag0lImFOVsnUvtKvT9Uw3m0X8EEACEH7SutgKCaZe
J5W+Kazp7esLWGEQBGKMt0Jjl72Z4fXjt48/+1L5rrn5q14Z2Rr1zY4p6RPeYBwjML28ShC9EKtc
CFjPmBjja7xnNP2ZtBy+qttuTIKROrVk4IXpmtuH6+dO125rG1xgHGNjHCWu/iTuSDMxnL1rsO7i
jmUA48upqCpH2aYHeyhpflhQa0VL8ICVPUhdNTbSlhzNJNV0EqdPyoiaQgAqfpgrfqA25ASTEVnH
EyMVHfWlOpq7JO0caEDNTaa1NSZfnipTowQLM4ioybSB3WUyFZxY+XMy3ZSj20AFbrX1LMfRN6Ot
trxXAlHucy09Ud2W3jj8WJ4oQt3h+vKjUzfupjlGDZiT4tpKEnlz/OnAaRwPgYa+GnNSpzh5/Gy5
egfLGDcF07jmtcSRsZr15Q/Lr8/TDkAt31rd8tV5gp0wkeU8p03jQYC8naE9bazU3s61Mm4sx287
rsV2KN+tyJFebTbmLo0QpkkTrN1ArlbG2wa80KsE04Iln9AfmSsftRRPRs0ZyWaT95Ykj8CwTiCm
Ss8GKFoz34chMDQMUJ3XloJlrYdsKY15vJFF8oln4fPrk4PZurCiqfmDtYJxyCO2BAz+LsAQHE5R
dlRvE5EYG9bAoBRY3sMCnBpCADNe6GR58TgW90CXMSaDQVybHZdRD4ggbB/qOfqkIZg2WfGsZQlO
6AS/YWGBEe6fDNHsc/BHm/8/9CrauJ0epurjL3/+UXZFK6frRxiXxa/9g+6/HHpt5UfxA4Zy9/r+
kZVd9fH7L/1l9mWhuMNCaLk28mebIdPfZHoKf+UIWzD20phjYUJkLPaL95CxmKky20KGZzH+Qt33
99mX+RNKbd12dYPPMA3H+SMqvS+R8q9GXxg4NB6VbRsmGwlEQL9TsqbzwLaDjZcnR/ehb+tbiJPo
RuLpNBbFnRDcUvI8itaK8MxUvildG3lQ++w1UtKzZszKztQzsjrG7xNYdxNIA8DGJR2GBehaR1IF
5V33loMhIYPCJRsvJebPbYlkr42y3RRhU61T0hIUrUoP9FIRkJgVUvVzX2FoNsktGXOswlVc3EDM
Oxu1OFqITmRWVRCLIyArDfjcCmVMZJ5+Ncb8RyJqsUjFf/fsuJbqcvPWHEzO9u8UjByXfYbAsqU/
Ee1GKVsoj8EhG/WjHaKODTpUr2NkXHRVfUsbfZOB4mHy5/CeZKsO2yl+hgbMJj9or86srPLRvJTS
vHQxa+L81dKoEWJ+1iiSw7FJcmBnzuiTHbcl/jhZo115dvB0Uzwa51LN9+bQvmjkT+GXhHRj+60S
I+0bXoqMuZypFTdSV5g+IdkgLBqZkH6JKl6RGGrKIvtZ6x2YYkN5WQ7YqNcufcrSNtBBX1gZroap
vKmanoLmRzhMt7GIzn10xte8WKfJexDEL+YCrk3DQtBFEQUHHJSI1jKJgayuJJx4oQKpA20mO058
9JW7ygYivEeWA6zPPkfDOEEiuwTQRRJhfCvn7DMA9UGeW/mNqDYf5+cNbqa7VroPStWBzBq+2W15
Q5b7i9twd1Pd5LNxjIs5QlkDlh500TWai5skQoYT1/dNP1w6k+JzDrDXj7w+KreTVWq7z7HLg4Uk
gkErWvDyVEk0qq439Xdgl7Zx0j/ngvzHoGL1GNnc37jDEcy9mAX5ddP7amhABm64gceF8j2O2l2G
lW0l+vATZtM7Au2ubHiME6lhOeNmMi+tx7wlunhW88flQlGCAvYWQoAoJ+CVuV8pKNHUQdtZSfqo
AGHKZvIrnRCjX44Fa13X+gZt2FPZJNzfLfDnXXECLkEowGTjjhUlCAI1/vH1PbsseC+r4AYuJuK3
wfhkjQPam1AMWrFVoPA+Yrd/P03BWxAhcXOs5GZMwUaKEd8aDICtqVUvnQVdAAMBba15aYctyR9i
B9QCRHFN0CHdCOG0s/pkEUyFZgLxTQbXUJlJU1JGplVp2ccbWGj9joafq/S7SvW3M4va9ZzKVZYk
r5AppdzlrVCPwkTCW8Nt44cXnm1xsoy5cgpduniNbiwlad2TusFKEjAoadIQZRx33tl9cYEtmxKj
0VAFkxQEEGId8m5CRICFNUdKZGn4ey1MNGVbCi9u0lNjYXgm0W6nuMm5H+EPYDI7Cumci5CZP7PL
c+8I5hYRLZ3zrcwWlADxKxGYnbS+KjI9IP57iQbbAV+iPRL4cGG7ZpBmS6+RZnu4OdCUmKHr3N1R
FIP7KVCT8UPgg7In8Fq8L8qmJ6Fw6m9DuE6mearyIiAEvOo8KztneT4eaKtJHx+f41LS9fQjByW9
rQpVa2W5CrG1UfjJHvUVtsnZGtHhZb19MuYZ/DcQlM74kbVWxL6X6hc60wfwsyc9+YQWUWwt5rbe
rDpHlYgROwk/FQcjqzBFzBhpPBuOQTRiFjBf1Cis3BI+vQu8ISJsqmiPgMqZx5rdS9yCLtKjac3M
clch3Zj7/kpux04X9MM1b16f5wNd0HyslvgMNfokt9FhcLcS00g6XNERAGsg7rE1hAfVxES2yV+d
FFrsnNsfM8qFdfjoyF4czUC9WJNssS8D3CQUGIcNgHaUHpU3V0xiquA4DjzNeRx/8gZYDpvmUFlx
7SXkM9QNfLsCxJmn0wDAjenXp2jJDeLYdddN1W+zzHyv+9bdYnOn4ZfNKsHbw7418WDRM4esQDhn
auinBme7M1vvwQwC054JXgPJuu6bgNEXTnZregdTsXdz+xuMmHIVKfFbxINZWTuzQ4UVLHYZjBgr
SOVcrRMn0lRwUtVY0qHZcVWZNqdcEXLT0Gcq5Yz4LGSd97MefEjTuEipXsaxfolcuCmU08whPQRr
css2/4JCcGQYvJSQasOCCoVbhrpz0XukXJ2beiIuVGSICguX4A7JRGWVdTyldt8+NDAQuFg0TsVY
ejFhSUam0+uI6PhvbquUPP/hrko5hCFAc7i7/t7a2VZEMpgGaJe0fEcXdwJKh7U9gxg4nRmzPagk
9cUYqEiG2MXZfG7zwp9R4CgcW9x0sPrs2qC4r6vHqkbgFESbEvRKkvBMkNCEzkwZclzy1jdFGvtY
Q2XD+cTGY181d6JQH8pAPzfmh0iK29gQDyQlfiLTZ+StiTP5GvjjlRNiip+Xx3hP/okh4reWTAgP
EClw8Lg4KxYH6IKz+PWWUR27Oo0jfmxqGQb//baxHtIEeBYx0XaOkh/JT5I0W62xPWa/sIkcD8n9
2mGzUzmutwQUpVJudIjo//oV+apjfl/n2CjAVR3lLIvQ3xmMrDGRYdYmPLQR44Rr7Zxu2JrDS1ff
pfLdmbN1iwKmZdA2YYdN3YEHna0ROWztdNfW8q1Ox7Oea6dl2lpY2bdckqI2G5skGY/8j3IFA7rc
BInYwSvt212PZQGEAzpycUblt4JNddAgUk3kBqeIV/QQSioxGPp0k4jsTsbVPkr0Q+9YG2jiHtXR
VmXaFibVjpigWkzrKUu29jgQaGJstEFcazViuXpKucUs4Ocj+wygWpO/aA2tC5Q2r5iza2Q7fh0J
31HizUAFVzhg6ivVMyblvWv6f/dEL5vk3z7RWG4EG2Zh26ppOr+7BrI+cElxZTlYJ1bm28G8ls00
kAk1oncFS5bVXbzNraBnUNl/a4S5Sbsx3uBw4JasRi9tZ+Rekn83IJdvam4kBaQZsD3wJEu0FITg
hYx2c+N5bDU2vRG6bcOEhFlwS55VuIxBf9ER1qBTgjRs6skZVO5tHVA+Fj1HGx6Gt1LVVknPKqAK
axcgiAUjL3gQbPl4iD1wXEqoToefz0z/VW+ewBx+UxLRr2MTNTzi1yF4scvqYwCUgFpseqlR/ZLO
Q3kQmLfDEGGWBNfI8V12wERRc/ONIY+yU2J3nOUa4mANiGVnVCdQa4lHehi8BbX6N+fQ7yxvv7wh
oaNotF4WE+vfrf0TxD4TI0Oq+968aRSErvAAR4kZyeVEBmqAupV50anQkcnFhygittk0vCKk7hvl
Ke8Mr8+tnR7Qy5Ci3ajt7l+/L9X/2H/oGkJoltGLwYu+5rdHhpZNvWrmauO5unbJc24KlQ7hXRQr
wgERY5FxOWbBcy1g+qbBihf9MZpYNpElxk8zj+/ZQLIwfOSsZ9g1aTd6Vb5+PcY/5Mr7zwle/hPe
vX/6Dy0P578Zj4jXA3vb0jwDEMLfzH+/enW91/b1Tx9fc4YFsPSXP//v6+Z+c33aeP/nT89oXz5k
8ad7eGM82z9/1v79L3/+h//kz4ME3fzJ1fk+NjQE+n+hc7EOXxoa/sY2NfyhBEYIwe2UJvWXMYKu
/4Qv3kU8w1fhVbbp7n9x++naT7ZhMHrEKMxRRFX3R8YIXz7EXx1s//CB//rmJltceFm+qBfzAJKH
ae7YBZGjBcD0Mjj6c+UG6DlRBZuZckmM/inomEiH6r6BUHkQegQxf8nFkiakGWpCsMKd25zSusm+
O84YIJ0xqO8m8jg0LdT8fkSTrsU0fWVVmatCDcYtOvNPAuRJuI97eT83oifCDT8ZG94107UrcayI
5tMouHTtBGCwL4096JDTOLYn3cp29DFP01B4Aw1ssKBEOmTFpayvEucMW22VZLkuHv0Jpswqs1Vs
AyRmlqO9kUV32+SOsXX74hlXUnVnsBtfHCpoJLt+08iRIa6M8Schba8sX0QYqkwBN6gGeMlXnEqd
TXMZP7VufElIJwRWdRvFmi8XCmieYnoxe0eue1MfPNY72EW0hPBnm8l8YEF9bei89Cr/FEGC+ZqE
hLUxajd5xxB3FqOnG3znvEdVPgjx0UTZa+MQYhk6ELd1g4oQDKZJ5w9Bz7KRU2csp2g8p/AG8Dcy
vX4xi6THQeWWEMvhXqmsNxYAs5+35fghm5rhp7pyIAdRynMZ1GFBSY48oLIhuBiMdAx3MwT2uYiz
z27C7BAF1i6WBExZRU6hrA7U8HW8s+ZyG3aZoEQm+MTTIzFgyQhbZpsp1XJicdaZsej8QpLzXhJQ
CUHdmf2yUe37QX2zrDB4IGWaTt1hOb/S7bTdEFwECqrByQynEc8NxhU2tq0chrumNIGguiQPhWpR
3uZk0kDh/wGzwN5y1523qW1H32Q9Fkd9HuYDKx0ItUzAe9NkzEFo2LbVL2UiVpWW4VzKz44pr40T
bsFbbpazF82SZ8YWKCjpF0qE5yFyrznRrHgfuJg/lYG5r154jgS8Pc+nTLP26FZI6KAF15NbGTVH
BAGUS7jetPpUOfkZB4xfdNlxsasuo/zMonQSpDbXrHq5j033HSgOtEzTFiMla7fw55vn/5tj/7/h
ac2U81+dzvcL2O1P9937629mwF9f9fcDmEN+aVcYBFIvcK/++QDWjJ+WMxTsALSJxXDN0fzXOa72
k4a2wuEIXso9e5n+/vUA/okz17Q4sTUHhAIsgT9yAKOY/E1luTAY6Clc8J8A5Ii7V5em68frNWaA
+pc/q/8rjIpYhx71NKJAAmqtz1lwrkZQ6Kt0tFusW1Poutm+0RJhEe05drP+PMcNTuAYgm/2FLfS
IfYkQqGV44uxfjQINtlY04A3uwoxSEk5SQtym8REEnvsu6CbTVUWFiDgnMxEiUVGeN1+NuDSlG8F
AMuwXtmS/rJZu0oOCxRuZ8HA5PusEAa0GUKzZHChRXNZN7faF9tLpn0P6MtNDIvH7cBTIFVQH+pt
0CUzcQypNG5ihubaA/EqTv2t7R0X7R3uOcKM2wjxdPdFGCshmg1McWRSYvmZlGqI1rU2mMJXtIl5
kBK2iKNbTmHLN0stVt50xyhMvx1ZkBEm5wCzRA20NzQlwmjoVkr0ChsrZ1ldZtpwSs0A+zqHpF2i
FQ8Up4qvhjStdqeFEyVilagVM5VSFA0Ombgzt2KSbnjKGm1oPckmFOssajczP2RO1WPkQpeqvMsu
LEl8tBYtn5a0gUb8lyO6m9LsmvmmK50uPGimdFwEjpVeXztkq2hUCCYmqagfMusc4z3KyBM13Lex
CIxFaYGz56pia11CYHNTMKeeJ3eDUN4CLGyTb4Kk3Iyjs6sVWcktx3J5aDoOwDXRDw+p1cYb5Grp
4KHOnB4ntoSkb8y9nRzSPkpyj3ght4WhmaWPON0YyBH/FYE2STTaej2dGCcJBAftJrCxcG6zuqH1
IpnRHraxVtgzGpZWv+9Z0KOedRSjuzXqwa3uCErJx3NL0VPdaOoC3G8Uwvmgdg9M5Mohr+JNGJvW
A2ciA4vICVqyTcJ0wCaPxYdcKaB67tFyyt44hY1d2EgZYpaARVNK65ZJj8GONlarBrUf/ieiupNC
ne6cBf70pqRKPPky6NNiL+qiF3eOtIDTpQEUDeTwAWEga6MbgmJtBmBbtRW76oHsyqB07CVpKUpN
pCdRU6g3bs7meNzkQ6TCyu5VnKoXFfeJlW0IL7WTbS5TtwDJHCb5NeQVz9+qAorIOi5JEG13hH2A
M0G9kBJXPdu6rdcYFVRMQHnYaQpeszHWFrPvXLd06hGdNhoNJVFxbquklZOQBEVo0IA4t5UM6Hf1
Qd6EBoHYxLf3/NTb1HW16KYJIy2mHZJGH1enNMr5GdW4VdLAL7R5YL5tqbWIfSfrDCYuSlmpJ2xF
hBIWTpRDmisCc9hX5mwrdH4suZWbtrNwEUXUkom1m3TRYRkbqwm3JNMufqqbNqDjO5JITD6Cl1hK
lb4r2GpGzDApikrMnBZ3su9SG+L8As3I7n/0fVCXF9EWUfmK9iQy9gq1QYUyikRkpmu10foCW06I
XUcfKAJn1KzrVqJ5Vip6qMwU4mCSKs/ASB8GoLApuJx92KLqBSRAXi2iNLW9utjxs41ZRuw06saB
Dtwh1ppOBSO+ycMU6lTE1U/jKxUrEOAoU/IfKnP/q9kZZrZzjKjnjM3SRHvR1G5QzyjvIvPYOQy4
/bbUmvZbY9WBRhM3GRV/NCiqwamEt3EXKsxMjo7VNwJyINUuBKNR8hBsu8QoJkwCggLmNu2rVNHz
bBxCaNDkMb9BsqrjmL0T3WjoJ820LBsIZk11JwIxrGQ1mO62bsNoOriZdD4c1VFUP9XLYH4MQ14m
hOwSoUVHwMuC8teQgYzNgLsNq5FU36dOa9xT2sfBeCJJpfkelMIq9qiJJyzETV2o+6gvRpWlX2nn
uB3h4m3zYHLLjQjsytnPhWElmybGEPQdIxNRn1XBj7idjLBq/DFo2PuVgnNiKyIucsAa48CAaO4S
hn1zgTm0nEK9XzQBROcxtzImr5eo1ZdoqYkAmdqdh5vq/1J3JruRA1mW/SImOA9bn0e5u1zzhlAo
JM6z0Ujj19ehEqjsbKAKSPSqN45QhBTygTR79t6952YR8oLCrQO672HSdhcga7LnZNGaKQ0I4boX
LZqdcSPelnptBKMa4N/D2VxaulfJXYQGAA6F7O12L8zcxtvaicI+wAxHNQlnD49OMaEFtr32zRts
+VaHFsr/xByAI+qlgOeaDHlTgMqIwoq2TsZztLKyadD3sTevI9AL2sJBNExOItmaf/PQEcal9hpu
vBTxm0C0Q5IEom+tZyDkTzSE+PWmpMydYdVa80cgSej/eqwA9opYE2vkCq7D7AxBLE2eMl5ttk01
XaXrqu5JN28VEZgkiabGY5BUSXY2mUW9ZvTg+jk8pDb2imqFwhurA4GCSRU3y9wkFpIrJzLUHjdd
1T1AqLTqjebZnNsGDsliW6UoV9cls+Fqq/yU6GstYdlf8TZpyVYScSPOreYqpi02vYqPdtQ8/ZN4
US/aj15FnLV08EDQz2ha2vYO+X8bNZBFuHY5XQ2YLbuwWbfdMAV0xj2zXFVeQ2K2C2aAM2OgCkiQ
uV30y3qir7/nNDq1iG0laxzg9gZyeMwUF+mNz3wFvAmeMMEwZkCkwu5CChBOvZXue0LQCOw6gjFo
fcEeTWzKaoV5M/wmSyDwaBsqfUKhPQUWo2huyx1zweYv+kgPacwkS9DymB69DQLkzt6qmB1mQyxM
6fxTmfE/d5T/vZEOuJfxP6Az4pBtiD1Mqv695tME0FK/9P4EIfdb/Zr+5xTVYhw0PyR8g2yew3/e
GPp/afn8nx2f/5+gTv7/2gbafv75d5nJ/O3/PGEY9j8YinAO9h3LMVCK0K355wnD/4cboCAJmLjB
3NThWP/3CcP8B5alXwyUYROkzTf89wlDg22NQwqYlz8TEl3DN/+TIwZX1//FCKNFymbhW7pv2OhS
aH39+/VG5EUqBtYzhs3lsca+PrnGsjUt+TDuxSiz4yTACsD06BITM3OcX5wEmWdeuQ1wdci/VRZN
aOU8h0ndMtOUfjAnWd372EOJnK5ULOpl7UTEgql3Klzj2IF13DQWhXfY13IdhE69MFusEHr3VQzF
m5d2wzIKpHfWBu1Wi/5Qgb56y70xXoh4dDZEYI+bpoytVek13rFKnWlnWMNf6EQJ04kgPngiWNGQ
GM8Wu+Es/SuXlQbLox/OSUZUWR6Mm6CuiX6kq8KcYtBWQlUXlFbmJoqd8SKF/twkDJ+rhCaBNkGK
aVy9Xg69YdHfaehsNfSucrv6qYk+jjz9AdSw9pC5cYt4I3X3JCZeFMZik1it02jPmajTVG2HrsAH
DLjA7u6pJajwdJbkjHz31cBgG3q3YqoYZK91XD8NKrk6s7QP2OKL5bwmCF73gyTjQkAAVDGS8Jhb
nacmdq7w04c5Pbq3cutcN1V8s/vcX9ZunOF1tY8BYaA5euEnYVgJmg933DjC4ufM4ZEJzfx+tCu/
yMWy9/W3MZiHFua49JPMh+Lj8v/ih2N/rzYCe/ITJ9d0UWpRdEKJbD+K4qmLtAP8QNQh8ECChkEL
c8787KjoM1Pxl5c5OtCtkNTPyVv6ocG0oLHz1dDnrzGT2RNbDgJPJ9zq2Z5gnXFFkpXC+kG/Jkmo
qF2JvNvoAIcrWa07B31HwQSCtCVAK4Pbqq+q6PQ/dJUil6swbka5hnOdrpXWZOTPAmw0a4A10WoQ
SBKazGB2O629Nmj3fWZ/RiigpqbzXjDQ+hsroj+IFuiFy7N4HoqkID+sxzpNgbGzS9SzyqcIUrJM
tn0Qr2zmQ+ClCzgfY8WVMc/fswKDvDS1ld7333atGwcszhfsf4fSM8jIAquAeKNDAJtG6c7BeOwk
JDIWDfE+ss1P7AEd2d/mykElsG5gfSehQXmdE3HcG/Ipz6bobqDU9s10urObHNOmgqAcYCbKrUur
F9csc4jGpRJiHpN2IxkklUQ478WXMo0w9+OKW6d2fSShL763thvftdiBk00BQzuU6WTcRhV6/DLY
GePJbydz0XWqe1CcoUckFU99IXusGra7s4ElPXGaPyB4no5DaK+LogUXlupfGprva12G+nV6JGkr
ODoYvwm06jt0J5FDo4spVLAhC6ak6EDQqzn7jhpg45YZCKV5ZJMRDTIppDDJX1dpYjdYh86l9em6
hnZAYPOspOMdsk4/tRgs9kZX3qbcLRaclC4Jpzk0/Q6512i1OALstcbZlU7ESSRBR9DMpQ0AOuJG
IlOw+k0vky7AY5Dat8l1ueJExmWX6dPBHyZajUKcu1rXVoMagJZNwbkBLLUSnt9tOkkSlgKNewC5
xNOLpnajZY9Db0VnFUW7pCdfMYqFTqt48vaDUT+HOjVsopEK2dXht6YXP4PXl9ck9wiaTU2EvTpW
sNnrVXI3woXp3qzKtsiOIrTEryERad9eVkLVQ+IrXDFsQTPEuzoebhizi+Ns9q8Csmd6ekL4Bqd9
1dUzaXtJd7F6ws+3SDXcZElgv0hUBus6BgCiZKdW0ZxdXjjVUUxUYYjpYZWDeaF1y4m+yW6+U39y
z+JWISCOt4OUdUmk1hkhtruMKnAdVbxRHCtW0WhcOL0aq8rR940bfpd5RHFP8mTfmu1Wjc0r9PMI
qHf1t6w4PymNraITpKDEsIkqBHQ77ODryk6cm/LYTbrkWMxB4/SSnSwjm95FGZwUr4Q/pB95gorP
oyFkGBlXuCW8FYIBPzFOoUkYF6xfbUGnLFuV6OhXkPWZ2SviX8s9J6T5YELkQFqd/LLND2Phy0PE
hDDt2vhSwBm0db/eaiy5YGwcGj6/D3EPzsxLZlgTQoYmw73hz7ZeK5rwdfw6fH+/TnqDtEExtQiW
XWOL5OxdFVtSKH/aVt4MVUMFi0S8JLD3i3HIpjeMD6G3f3vkRdcYatpCb/UZ82OGKMmTg2sP4QJ3
/1M/hiYx8qWz8Sa32k/HVCNjLFJYdfOuhjRqchaWkf/JbssLYsU8uh3pt1VA3ydAaqOFgLro3NQr
6Wt/dVyXS9YPb4PSCRthbn5ZhrIuip76Dv3Ld2w2CCgds1uW4j7RiHrvo+Q+dtq0DB3XOYmKqY8e
ZT+S+QyZCuVO06R/kBlAf9cc4rVw4u+60qYNuXtq5Q8ML8Amh3vZ1byx0YjHtm2tXVdZLxHQmRWI
1j0BPQQEjwwLcDTS1xfAr0sXZA5dqVMZePswCBsgIbQhK3xlC5etawS4tMit0D2QiolXjHeva4wf
v3f3pWj6Uy73oY6U07FanYQdazOU+E05kSDmbl2NqMKSUUhL+76T71XXwZeyDI4FlbYkk0euiyOt
H1zhHZp/Aj1OczSbSarr3fTrB5tW5Koky2JBHom7yoA+3LOwvhFMa9ztqacoYpTejBCrQjmlO2k0
W+KSp1MsyWDN0XAOCMAPcxy0FtnW1u175IiF0WB1Q2HgDyCuwvSdsE4AGTqsfzW01aJTJYmKDToK
T0PMxm91lmajhjVmEbYYH1GFVg3t1vTFTiR1tivdPrzC7CGzHltkomrjMjXNuCWT6xyQVr+cnfBY
40f+TYUb027G9YQMFFfcykCpBnAFslUKgy2MvGmFMYYQNBI3kVsKsClmdg7pNOAgZrLXon1n4Ran
QB9evIb89JBpUhr5ah0rbUAqqdwj2pp71nmP8AXY+xpyIUWghoNZYPxxQHakjfV36DldFjUGPEVW
6NgXBCtj9CVUwLhG46qf4Oa0BWbnvCPoBJXDAEQJgpGO86uhCgm9tiCDtdNXukmga/rkmbLcMvjk
P8QZcdLnhyB/zMZYEC5k3uq63zsYkpEvjFflTk+ecgaUkzX6OgJvF3onHgqZsF9pDrlmRf6AhzO4
+elOm6yPINMr1k/jVmrWt5YNaEv1Dk4nsELIitExCdkWrIigWMq3VVz5ZwMr7jZHV6RNrvhIh9aE
VzKg5MwCtgXbPDNzitetrNJNOHClu5ba2QMGKCfp9XVXE6bOO37guD282xAvV6Pv5KuG/HamAKTm
6o2zGfDhl9DkQDfeGs30yfjUEegY5XPHOmtX9s7KB/srq3445SQPNHxgE6npTGbDcwnp7FqFzbjR
U+wknQE5uI32YVIFSLuYH0xGOewdVtOwS931RFv8mjf0hHOchSaLru5J6xnDsJkl08rGDXT0i7C5
q6B/qRkiPHd+ubEmkZyNzGwOs7wuOCYViCArq1pcyPqXAYDILzTyLUfeOZLDuwXn/dlw3HYbRhhz
cPndHKzpFW/632TU8HtJezM/sZnR8lzCLgKmxhjSoACvtOGuh0V1gGm4dKE4LhzMf8ckJkBAGOPa
x6u0sPL8S7bOtIIWGMgCsKDv9VdfU3/aGVEF1B7GgZHCgiMiNHT8S+ui+/Ku1kT5NNbVRfm5vdMb
Y9uOOAubJHsuG3BgU2FiDUvxKdMBWDmDr++9AlmpFohzRi7PYgpIsxY2Vius8sxeFAC3sKyZGcZ2
82JqrHdGZdhn3ZK0mDHF4p1Z4sziVrUk+6+HZFx0/YurBV9mCmJHmne8n3TXDUECoGBiDMsCwu4b
GaxEA/MmbA1/NN5yh3xbEVoshXq1RYX5MPX8mOtnBJpOzoXFHf5drq8ZpSn68PVeUWMTuhX+qVT1
XtKwc12nONEB5GRDTR7AxiJBLLMWHbf8Ih1YoSnD1K63NiOb7rjQU6btLrDApYWbfcDVdcjNmIpe
1nutckAf1o+pP1pfiYyvhNz5WwR/FcBT/cEvt9BlHCgLjJO0oAJg1zY3zZDvbVvn71ZJYiiCLkZm
mKVZlicd11zyHLUxklRUP9AHZzKou4yjwtpOU/ti1o720A7Yfql1JKzwPVS45ti06QUTqLsbNdZC
v4HaV8RBgbVgPFgGsaNlLaDqzn24qDlZlevAOCaoUUMKHJT6a2uAEPBan0nXsDDnEnj0WYyInHmn
uUgDITvHRfxiVxyWARuijI2I/Sl8tclHHSktXgyQByXz5cG71Jn7arr+9CAtfdwX6E3JRFSnSmLo
aILOXiWPOSRS5PLQfXrEfImbPQ1SFPTJqhdDkKJH99t/6DLr1c6TjZaW1ipruE38OKY9nfcXoy3E
AfED0FV7/ITccWybtF+6tqiAWA14B8buDHp22ndKnWOTwE/y4haTFoVrPCLrcYATIO1TnCb6ZuyS
Fwp3WpSol09+xCE9jQHoqwwphh+iClHd5K1DTFyLidTGbY/O2wnrdy1A8QYtz2SY9KBzuwxCRWer
lt3KmxLF6uhPWNE6w38Ixk7gZYz3o2yCh9+/0rJZm8mQczXhoz8a88M0gMiYgu5cYrIniEoYhbYg
0Lhd0HYFtjWpZDv4E2UDSJlNVODc8kTxx7eEeeT8Yd7aqOhXToRrPwl1VBpafc4jNqnEA7c7BAb3
XRjqR6WQfxL8t64LQWHdj8atlktRutPBroalkBhrU13Qvx0tuJv3Av3lCZXH6+jIJ93DVKolToSo
pQluekDM4pCz7uX63ia7/lmo8SMSY7DMJp1mqUMcURA3D7pGGRzHGYfk3FerfFQobLI0PajMv1Wk
cpZkaK6iqnzqUmyz1kPgcXHkfubwdhbyUXfs7lCw6eWW/2NnXbMcmy5b56wLC3q35tppK5vZB2YG
I4s2mYM/PZ2TC81vCGf6Tk+9JyRL4vD7YMjwWg9QwJKbI1NjRY8EELak8BxMsgib+MaUlRAumirC
Ty6MIZDaMO7D0W7hcqd/ziAnHhE/0/QwKq1YmRKgVW6QgRgk07PJhUyqZjOBuAQMa1+dTlWPWjqR
/13AEiCXloxez1m61dwtksbWVJO2tPF+YkiCej9g4FlNdv5pjhS2bhs8AlX+MWoErWFMhZqPPNe4
wkKoc3Ss9RoFPEAIo/faBbk33yAMPxmw1wiXp/xURzpx4cEzb8K0MUq+x0o1d7a6vHQ1Ieo2lwGf
XKSIjDcbHNVmRsKKSvJ9WJGGjZZxp2pTbjxDnXTrpqYGNHlOzL1uV48OKGWEVAuziNyV03KnFbX+
DCRgg8WAxUfLulUS2scpHL557hB7OwB0RKszNa73nYU+ulbuuAqZHuIFPwWmkd9b41GTqbtspP8l
ZPBeOFiJU5vzk+0WR6jq0AcAANCYicqdk9TmspbRxcyPvm8RuUZ47CKX/tkKOcK0Qfyp2cFLPc7H
QJlE61G7+Kp6oDDbMoDAgW6CcPPz4qJi4+KB7eurQ9VMvPNMlleTxXqTTKC/YoaxYrwDSbMx8OZf
DGb/QFcJG8rBVJGp5wP5m9onz4fL2dt8juQMlUCYXIA/LsRfyN3LqG4hKRAlxt97l8xii6BfCenC
BjtgadkqzTwy2XtYNTkys/K1jCQzrIQ2iDHy0SEE74+OerWqRU6Q1TKT3XF+VojuQbjGzgxRe6iG
bje0RrMScfGMrx0Fc2sFBzy2B0RWPxZDnB/EbhgLpBxgWof5tGglOjTkHua6QYMtidc8xJa/jAW5
0KkeL5PCPdc1mgm04ksDvRDDDwDXzFOdDFCs9p20wqcxo/n4mMNrpznOrfGsNdMgaDb6jyfUD7sq
gXxINxiWz+ttRp3sTs/kzF37AKyrZsNqkxzu2OPWThZz83ruGTu6S3B3vNS7hPYuKJKiHpMd0PQP
G4HVjrq4igzj1au8bao/JgFUjj4RclYdp8cpkRtZKGdpeYxKZTt+dvldV8+Eq61rI4fNZxXREZ/5
ypLNrSq0Z8Qk7TUSFWlriY4NfNaa96l2IjX9ANHvHhf5qoehfLNQm0BNZtmusecF7rDwdI7zHL8l
A9Z1MWZqiXo8SjHeM5wkGL7QaKYl8th6kE8TN4TnVfaXdowBeAJSDKiK1zOfr03sS+mbc19iRSsh
2pZx/ldLuf+5x8ViGjXGg1pIyIDmLt3az5cKP9Iabwg6BAuxHXmLNI6XzAPuUxXheWh5R7txPyLh
2NkxyHL6tD8giYy1Pt6kg8rPkd1GKVd/9FvjiBnrShcAJ5alv0YjiXo+XSJj6N7SqflGVEPQKj16
1+w+SOtgzrwdLQvvUFruRj1c26L10Ee6tJPKsKet7GhrJ7WxdwfEdBv9Ow2DRdJYzIdlukcPgB3B
MID/Gscm07Z5Yr4B+kG7Dm91WbcthW2Twz5oF2mJ9Bgpwz0d1U2LvQv0w7Wd8mlPHWRG4R6BWy0q
AwgNnag4FtN21Fkgeoki0SGUHfFaxrvOFsVI3loz4l8i4BvW6F0/YZrbGN0/qu9C0K0Jou7NZ8Nm
SHAWJmapMOIbpz5Hexe8i5AYXqPo3lzb05ZekN0ix9yVBk5GX9GIrQf/p+vqBhM53sY8eJBN/z0p
jYOphrqHc/QlmMxnDf7HXqg/iAe4ftrCWygSz2nkHIoiWrW6hBGseOFO7EIyAxqpY+ZYNEF+GRSK
gppz1ULT/8SD/d4XOB2E/w6Eh+cQpB9jYX8hZGDJKvm5Wp1i7Ur4cbJ2NMoHEfaPUd9yfyHDB8+8
mWgrubqGPkXG5ygf+wc/CF+4OCCUR+EtbPX3IoDpRVf0aLqSWDxwGlmVo3UKDlnORSID9ZLo1LLw
a45ub28Sd9pxYF8yeka7M9WPIrF3+YBME3NW3+nLyqUnVvbeOXH6q5P41F4QKcG+fw4pWeBWNjEq
jX5K8iQXXQBpQxMZpnsDk0LymfTTntiD586u3hh8nWtsXnS5IJ4ibg8X3Ngfdg42JkLlReI83W2j
mLtWCVB6qm4ypS8hEig0oyk2EMLfhvozrcPbL6Im7qHybz2PU7sEokT0/FxFhh8OJkm6cHetGmnt
EtUxVYJKh2ZqHT2jX/mOmJ2AuWT7p4m0T4W4qti/wcaklWMxbQgHLAs2bw5GbHAqMRgC2GL4JO3P
boBU1zyCX4MtnpVv8Io/Gy6BNcVytdIC49BH5WswOt9KgfkSxXjVqbLXjh8uLdteOWP+Y6f5geZl
+zBF58htrsb8i2GE0cRp+TUEFuL+iAR6UagM/Zc5FLshSzGKamcIBSuihxZyzHduaaebFr+EZ4pr
Qj2RZR8Q2A+FwQC95KTIdXu1dAo9sAb9FNK3IHYAyRevmubDHPG5NQiFjIjixvf9Uo0TBtIMO494
iT3iwUk6CfVyX7jqrmvWzUbXNM2W7G5UP0b+TegnhYpRHNzcSLY1ZbaZiVe9bjZVzUcWaTAQk67k
cwMTEnpqURvtcei5xm2yWocGB2A0Jwkko30ufBQnUXWDz/JAgwPOUA6NPPTtLacCA4vocI8x9OWo
wZhavKF28RZuUz77JvsbHoxDgF9k7f1yrKwlrvxsYQyOu4KNtUvN/Nm3VwUFQDbDXem57pmZfinV
4Q7rEUmhSF4l0njRcOqipqKRSsdIBXq46aWk+kx0Pmy95aMxIMWDRuQ9I0O9bZ0/5OE+G2n2qEUm
oEjGp0vcfwc0ErzBWnbAKPnoQ+uP+4x43EG/uwFBDIgi1sjIl2lirinKptF+cWsIgkH27Nr0qcym
vUMlfBNWf48QmODVmxuS2TJAmrBEbnxwo/6PVWdELMg/iHlOSkPS5jsBoRjetO7KLlthNtzoekPB
5s/gueVEGkdk9CdX2WsXLDFCvJtCqTLk5V/vFbHXS9gaV2WCWgNwydytwo3GLIH88yOX3DFGKEDh
oWMVBCnrVv1fmkknI0dsE+7kqK6F+JpqMBmSESxi7z8VdznOllsItbUR9rdEEZf01Imts8dkjRIo
ZVexim5PyCk2V2pGh2GFbatdEYErHnyOLU72rHok0nr4BCvmZHvs4cWsecP4Vc1Ljt36X35ufuZV
RM8vQ95FRdfEzT23+o0hGRvjvVuWUbUXXb01BlwCowb8RlPiTe/9L2REG1IFpIuSD02PzQpzKmoT
/yc3X+eIO9KvFXkyB5BI3kJXwcnssqvV59bSbBn1tR6GRT0DbSLli9V730Up75ksnpW7oy5a+E63
SoU6cajTBGZsZr+wqmrcbEl0KEHalY66dIHxUuXD3bLCJ9PooCihj43iZ2EWOz2o36D17DgxVwtf
+Yf5m+sk+A597QnHP+JJaOTkAZy0NrwZdb0DCH+J6+gPHZZ76EekDAz5dx3xWTMrR9ISaPjHJ8BK
Bfk8AOKsJDj5XbH17J0A0rfM1npMhaJxBTJM5miYBAtP68lFcEC8IJ39AlG5twLKbavXIJbQMYJL
hUuexhPqVQSbg6wpI6drNj0lVnatvYk9pOWXT3jL6BKkF+WySSbUxo3NjFPf4lT5Au8WLenhEFzg
qBcyZlIPIGWQ7B3beo5c71XWNiE+9LBnzWlK1pBtAKKxcjbgsYbJCiLUKT+KkNolrjg3CWCjnHyv
aaPuk8Dcx7mp002TgWvAiMzesf/WCyflShUNTkEw1BZpKDT4HgQDCt3rrsngfLVaV67H0jgbslnh
yFiYCbAm319GIzme9jv60HyBex2tMdLdNFCUHcG5dwm+mouToU6wWgRQ5sd6j3JALLpaq9aOWYkl
Pi94nsmL6wPmbiJWqnRk2xApVobsVObFTiNTI55nFLn7xkzxrZTdG8Wz2CZVuFctV21Yb+NJuxmY
9FlweecbIyJNgwgCNHyrDPv7isnYW/RhTXG1Rgq648i0qivuLxwkiA/yHz3u/1QlE6LJP/vD+1C6
J0HUy6Jxi5I32T/YTbcIaKhxLtvHDnoIzrWnOm0faB6co8o5l8YXocld5vSkhvSEQVlHlZYbTqBk
e9MYcvWLSrprXoYo3GAfVSI91KW6pz3BA7H69qbHrK6O0BY2Dtgu5QXriBYzOc1IHwd5K/GboOGb
oIgZ8V9tbA9po11qFmy9az9or7FYxNFzR9OylvW2r1FUTiGuF0Wvl86IuYiew2K4+oxjF2VO4duL
/q4H7bAsQ7UO5+I5Kvdh/j6k8ICG5I9nJD9Qh+6Vx7SBzGRKZcajXm3ihdVBHTkzVS5vKGXwWnbG
VzAwLeROj8Ls0HbU4f1wMrxyp+zmOgzw70CthXuCkq+4bu9aET1nNTxwK3r0mQPS2KQzL0N6SxWl
hk+jpzUe+i75A/HsS0X+2xD3Z6jp8jSaFe4nu7vaNFq3EH0LnOn22XDFt5lYx1Z3QQgQSw17mCGi
ZKyzYs504mO45wW8hzQnLziHreF4K/oU+ATcV2ZxT1GOJFL7pLWLDGKY0M2Ja0+Xu5L1WzkvMpar
8EBlH02uP7YwvutoejGn7MIY50VnvZsUQYxu461QYnwoawbhD4dJYlCsqvDdC0xOx+FuQJWDVtE9
A8v7gnwM0Gs4JklmbREAemwv71SJsJcsIrqxeLEQkZOA46qfaCJtOhq0UQm8QwGT8CYSxSwUCpZ8
o1QnEouXJEPn026w3tvDrlf8j5PFephEJ22buO1fAjcAhWSXwvc/jTz89Cck8GUyi39o79fDzg8S
UhYiilwazludYsTFWqM3gqF/r4EsMbsNSXvnOnG/yef4yeFvag7legNAgBU6eZZ6cCavZGrTkz5x
YWJR4mQlPfpCVj3uXNt5jZw/tMZeGKrliOqHcUUSQ9aJTck1jKbzkmOV2xILo9GbwUmEiYBQhHwX
J+PV7tVSFrWk1zLuNJd+YtBLB3jUfDRKgoAhDaWMfzPbfG9INi1Vghh2ahApPD/dGh4QP6zjHmFp
5Bo97A7GH44ZV/BKXZxgY7Kl9f+Azck6K43YmBRVa2mVCUsdbJs87/uFyqnO65bTAvLyLVHsDSN7
ug2EpTQPE4vS6MxUCUwB5K8iF5tgeFZh/GfI1Hgx/45mR5Sd29qY9v0DEmEySAyaoDXhBbXzSVB3
QVPaZoC1JJMDcOuQ0kQrDvTpv2rCJtdp650RRVs7BVZurNGuNMEPnTNEqQXCGkPDDKDreElqZLzI
JvxiaeQRDhdE+VkAow6tFp0AVMFleixcjfYPjPkgrP84IY0cp5FPg9tfC6QCiI7nba0GEE4bYDmb
vhkEaktmxmtHpRfqQjA6DBZZRUovf3MNZ5tIxFelvnRRKbXCWJetuMaWSx7YiMREjItOR7hjaRKZ
klqM6XyR52y5J3PA+KI4I5kazQ0o91GSXpvE3DRGtsW7Qs2DlUVjQO1U4Jos0qVkTaFoqmDxbjy2
ET0mLH3FdLI7+zw4w2uOEYh+A2czdCcpoEtu9BC9z1TSUWBMd4NU+xgw3LcL0S4Il6AL4uKNYGu/
jn66zzlDyYgSytCZOyELXhFFxFleD0+RSwJIl6Ip+S1qwqZ+a3z5WGbifaqo5saehX/oFDEq0EJe
rNE6lcZ012m7jzNSmabWyrQAbVDGURfuS2l/abI4OCEbZ1I1sLrlVQclvzJ7/d0c1EcpflmVjOyg
QySW+AYL8RJUKFx4tWZg8nTMVyOZNtDtnI0cSdYDeFT3D2NmMm2vCli03O66hz0+Nbae8HBuKu2p
tATjQecj8ZW1JSURWQoHjdTmu7RXTZov1nzAz6rskc7x0uisDTqSYPO7/hE6vIBOuZChuIqIIDsK
FGjPk7Uc7CFbtWEGYBf3IWhBx2l+bMpQyuPuSLOID2ASd/Qs3iQPivZGJItZTVDpRINg0ABjW2fh
Z63NZwanI4/R+oAnjXc2ZeYDAQ5hisZIba53LCqhyXe+2yZ8zKwvj/Jo6VMqLnKMUn2oUF6aP5YC
P9VKlayYLbI5S/YxC9EBzauXhiQnvFKVtxBZfdDNYZvU03seAIcucoQsKA70NhZLTevvfoz6rlgI
i3iNvCLZrOEYNkQ+J3a0ciQ/xZK+v9W02mr+uZLBx4LYqSOuTxQr2biI/YRig+PNQGVLO3FdmQQ2
iTr8itvmo3Im8Cgcuip36nc8wW3Dor5tc/8YlI5zDBKSvSLblUswtFDsBXFmEOP9voOfw9cg20kC
zn5UyZmabNA3KmIbBnKNmL0y42E/cJZzEm88YkEhjSuJPBggSixabTg1AXsBeJrpkGcC22fGpm5Y
BMxZIXUbDMnfvy4j3d7L5K1NqCwKlxlF0E7GweooSNj0YaVpDWcGZOX8vE3u1xSLbo2s7FOLAm8t
vCLQkcaW/SEAnoBFwHpTATRHYyghuZjOsUxlvh04Pv2+ot+HVGbDWmbpN4Ey+q4ziBWcX/K/HioF
/eb3SySCdIYrFyBOOei0pRz9IDne7uP5xSmY++788Psn8nfG5YBzbqe1D46060OYxg0oaFkf/vVl
zs4Yd1A3qH9hNw/+Ux2n2dJ0gTfGGUW0XZF8hhlxU+v9i9elWwcK3DrrmEWGAkfFgiPzIS5wwOQT
sXlJN37hNGAWTfsboM4tnCjWmUZCWNr2ChrKDL5NLQb6vw//+tLW9XRneAnHtp6O25AI+s49YXXM
1LgRD42YK4dI1B8DB4v179+lTkYd8/sPv3+cHsYJI9vvv6GQhYo7P/zry8RzuH0GcVeV+gy64iiy
fNjGc1pC0XCF/fNPuHRy7u0WeHdOfGBv/OUYhIzrX7hee34RsSIbQorR5Pay8oOPJrZDRQcpPVyr
wl/aNTBZFdvfTkGXqDKyizMG1D7mWB3a+cFNaiAp8UPZ/Rd7b7LjOLJuWT8RL9gYaeRUveRySd6G
u0+I8I59bySNfPpajAP8968CCoWa1yQRJ/JkZrhEmn3N3mt3Wzdn32WjXNVgekf/BEiUebAgN5DA
cUgc1QFH1WeYm1+zx4Kj0vpNGSEgORdakUZPW8X2NgZgtIrxd60SxGOESMSv0dA+ZrGTLob5z3Bu
z23UbmmKTkXXnWUmf6yhb0+W8rc5GTyXcMQl/ROQUAXWmGy6xGUgFiV8+67QbJg81hfEzCWNThn5
k39Ej3XTmYXOukU+J1SE7Sf+NBmQrIPWVZsG/32cexm6STQgfno3AGF4ZmU6rI84RoydETFc9zum
RvgAt70ddmekEvPGEyQuBX7cHBQDRhx5R38oWQp0fXdlcUk+ozuz3NqizDCuti/q9yowdi193kaj
WVlV/tjsGdtmN3vsT9qddkbbwZxnKUeuHYoHI462uP5ipL0DKwvDc0Dyc5MUdW0c2pktfFfkjFN8
vgIEg15Qeahxpj+4sYpz51JrySSB7u2IdRULk0H1W5gnWBMTtuKEf/XbQhrlJTI+01CnejfSTW5t
/I/3gNGeEdVSuToPYwvXFzFZvjTI09H/4r2YSDwfRN6ti8mAfMZRTTNefjIcZDU2s8GNq7a+S9D6
NbnhHLMyss6GLY5Sa6z1Joi3OvPPUQZbHlZA9104VEwABYqdFabNNurM99aZ2AfU/btl5jZ9o77K
SjHOpLzgDpEPnZ+Ji5MucwUhx2dsfIo3AvJ0bZmMRAS/T8jW99BqBsg1++8G/9leps0HL8S+0eoV
hzRE9B5WcFPOQCX7+AkhZr91XGyW2r5DIDRvK/do2Kn/5GiawFB7BDaI+iBnHEMTa8NjRcwXEUUs
XDJ4WlHRJQ8OxPNlNIqYqk2jSztH+yig/BlMcXb7/jiigbwhWIXgPxj9UWbI7rS399XkMQ2JIEbP
eXAuUaaxCGcmBdUCs61hf+UdKSfZyGhyNtK7amaPE6GkYmAe2Q99PZMGILN9G03RrsW5euexeMW2
OrUPZiuOHYbUq7bNhjk5NVDcZyfyQtxn0hOrLaG4DC4NTpV4iqtLslCBrdiMd6EVJnce6aZGwudd
prAPsvjt3zMxzbgXLJrZAyELDwAhyQ/UpKljWn6NsMYidCewkblQuYIR+WXppHknlOTUZEVzjYrc
OXm1RxRNltlESNgwliKEDTuvGLydMSq+STv5MEbxycIuXZdiJpOv1znfRw7qI0asPDrYJJcHbKiC
u3r5QWPcASxYWxTQCDe5EJw7GjDvZLiljxEhsq69YTDzIbNzU7Osr9rW3QAuKO+B3laUGM7OjW3k
C2n1aqh+10UkgFdEAe7thYwNc5FvpiCBvpuixyyPNGdIMhxsHLnrqQrCXb4wNUtjEIh9U+dFdTnw
Bt1PBzwz1vO/P2y46DPCfjv6BNz9+yRDm+ukoVWrqsg/KiQ/Rxzh3Te0RKpqCQ5+wZcxQDG9lVsW
3CzVeIeS2rgfS/HiF56HUYL/lZKIdnSS7lJ1KlmrOZVbN2EQX4eBf5adDFaenWfnTg+3BiuZTPid
yCL4Kg66dvPvPzk6PXqhxu6WgkfvZELb3sWdDZe7ZzqgSAVx2+DaKt0hqqBfYDpZ3f37C6Fk/X/+
JTPz+C1hlSGWnfQ42Km7sYoWE3doNWcrrKkE/f4Zk0l0nEK1DRpJ3cmK+3WsMP37xv0wi+huKjRP
w4idIPuXFw7Q7zQ1eQZsSq2dMqgf7SH5O3G4aacC+q2rS9rLddo7aBpGv3us4zdN8PIZOXu3zsT6
H4k9Chtkg7pFHOE7pGVP5hkHzi6GWIDrncp4apzgfg6ZmJQjiWlgDYJzNzMf5Eo56dinqeryfNcW
gbeZSvMGanltK4+TjJM6wjd9AVuLbVD58B+DHZ6m7pEl/WtHFP1ajiBqcAh+sW4kF3NOB1h5c7qf
mQIfHVkn+6TFlTxauJH/c4gR6XkfIxn4kz1IG7gGiw34AEaa70WJAi9pmUPq6Seu1LT1CkKs5+TQ
9WbMlMD5Sm2ybopJsdzP23rDqNO6E8qqgfylnAiW1nzAA03HAmxafisGHnvz5/LViYv7MAniQ59Q
prvQs0HBBsm+A7awsbOmuvRcBn3On5gf7Ee1w7VIne4hipgy/vvhS3c4WjZX6lDPj4jvkosD1jav
EJqkZvPSj/Vvj67fbicA1zoSR6eMsA9YFu915u40EOPVMKgYJQbtkJig+0op/GM2YfWYqhJcPExX
AnbEu+k6K9GH3cVCYEY+ng6uw+h8BZYYjkFTBFd7GJjx4hR3FxkVPq9NkpNu66uvLpgGqL558xR3
RbHXk/qJERAiwLO9Xd00/d6ue+qQmDFkvbzRPeYDT7FCjFUV35q8Q8sUEtIhhqm715PzpHFJRHk2
vTndlOwcwxR7dLdUPiJ6NWLsUAADyBL2niUpi7tyzNWZ3KHg8O/z93QAZ1XQ3ejEuwsmXvh/V6+f
FvluEFoehEKt2Afuk6ma+VpaZFbbEf9QoPivTZkL4sZZCiHEyw+OytJT6HS4bhz8o8R1PCH6vPh5
Jr86aXzXe5xx2Vs0QASqVSGfB/AVG9C52XVAzmSFhCmPhkfm9bz0wGiGDYs9kGVZ3pHnhjmsRtw/
urSsZsgTwvE43E1oOFe9Ox09b8weUNAglFn45woBNSPf+CRm3hyVy3gDM2G4mJRrZw7w7IQ/+++/
/9UarQTSEJX3o1Sn3oG70FgzXHNSBm9pZ3bcdPG0G73obylM++/EL8as+M8vIsgfxDYYJpXLvEPU
rt4YHKjd2CFk54Yst2UT0iFhxj/9968IFzrzWA/7ponGgyEr+z40p3IX+6SwkCpNmGoXtvs8NSjV
pNT3SZqzwmpIaSPJtz94DryEDNndQetnGwUCoWksYBIndvaA8v+UHuQA2tRWudazNzR40JaGcuwg
Mg0dLoZ5sguen/o33ZpNHj62JBIyAHeHkx4rXN2yeHV9NgAzi67etJO3WcfozdnlGQgz22oSx7CM
jF2XsVmdGtMGSVj2F7AR8cFSC73I1DHJtulIbECV/4wZ2zAj7U2EdvwqMoc/lcvsYta12rscaGeQ
JXvScYNNaRN0+O8OSXnbeH3VRH5twWicMO19Jz1UxdWuRFV0CX38Lu2oya+I6/M8leWrJXq5bVjx
JKaWuzYfpg9Hns1aje9E4pJKVuOCn4PsAzBU/8pu4tEYtffh0dcA9P/TZmPzykzL3wqj+SvxXhM+
jmhZE/FBpKZbfBkJwjRBqmSYGi8tACIGlsVwsfFHeF7Wnwq3MbcIobyPcWS+HhWvVaHuKxMLoEjr
+gwoJ7plWEbZZfnWYzRlpLLP07bvlfU1GWTKE/S1j1A1vvVLHYeI4YHtwAdOmZiMk8l6QrIEAjRC
ez1RNN9Fy99IFoxhaxpM78Js2M2uSWeL+mMF7XeJ6BieYp+pADMGgTksvIqOUVhoICWZklrS1lhE
ZAYBKaiiSfdTZf31rG1u2tbzgNw26N189+9dYcSqKM6AdRg9M3cnIZCoosIYDP8P+I7uwe0cYIlz
/FGujSod3lSC+SgikSuaq/ytXYKrWejLQyWK+hrayT0i4w+vs71v1+HRafPgPY70+2x3n3NbjVf2
U+ahnHV5BBhmkKnL1oBpRr11zbF8GkJ0iaSYGdySYbSHu8MSnQiTR6DGZzgMDKezcnyW7KuYSZf+
Mc/ND6LDu31jI6/XVb/wVQE7eyGoZNJuml2rw/hgx+0fdEnOxihCdHjcYWuios0Vt+tT5CdgVbsZ
lttyhXF73HnufW9O3W/dV38ZCRJ05qjp0LtWwCgRFovHoGffICfmESu3FsF276wQHjI5ar60MVnP
EVBda+Sbc/PR+H9G9f8gBf8PAQeWib/7fx/rue+T8ud/whP++wf+41U35H/RUJsggf3ABI9vOv+f
WZ2b+7/MhUkQCGkHniVsyFv/zcPypGdDHRSm5buu+G+3uvwvK4C6FniOY9oeSZz/N151LNGEJ/z/
gIQugxn+IyC3yCPzhWNa/wu6v+cysNm6bFPYgkTjBF+ZGFGj4hZbI19wgBzP7sZrffZexq2aMuKb
SjadPO24kgHnG3WEVS3NzjOIQAD+9mPEWGbHlOAv3nga6wZcBPf92s9/I3KTVrW2n6y4eqsGbHJh
VTxKREQrn8ViQ+63r8G7B+0Lx+pzNfyl2sVE2HRHXWLzsFqhSVgA7eu1J7y/MRntoAar38GOHiPf
RF4hUKb3Jp7dkiVF2DKA8DMTiz0Vui3Cih2RvisHVIs24dnhVL8Uk8kI1+2u9ajrleW1+86rY8bb
/QjQSuuVSqMnz2+ulKLGcXTVa562Dw79221SCQdjEkV7xsWsWp+SKbjOmOY2hhu+gokC2P6M/eY3
cupTk4DFZioKk3cmBjl27Kccr50TJag7xk9PNtEmZXtwH3vItHAW+myuP0RrfbjqJCJ+6DmK/Q3l
Jj+yQ7sxxsfIYrXZh+Gu1i1VQsBOHKjYXVTYr1OT4v5Kw/xmIcGKRJAdQtPbiMHPTrYWfwXNDQvk
TSrbl6ILGXO736g2BQTYY2uF835GWkdCXOQU7X1LFj18wCvbM1yWDdIsYvBOruoHtCOTJ08MUpFu
DGrLSv47n4gzKAsNdilOh0NhiHstM/chdk1I4hS9kBKnO7gzz5Ydf9Oq8nWFSf1mDUfR+On9aBLH
RwPlrAdkquDNCNy00yLa+zq37jMZWwCq/I/Z9MSl7pcAZH9ALLJkImr0Xqnah+SUbjSUymF0P9DA
EA02eWhgUMZUpjygq8WwRLwcmg3rPII0arARPhmJg3MmZ85Sm9ne0twQRmm9BUyjmALmw6qj0WXT
OcZMLE11q/r8BcU8yaoTixst+l8nQGsWdn18H6MQ5Ackn9pe0zespSEz0jR99LZjc6p1WG/Kyjf3
qD/WWKDpZyfz6Ho8SkTLkR0Q2/GzytCzp/PWGdyLOVrDulHwZkLS9M7+0mD4VnnsZJgzrAgQ8MeE
zM+xW7IEBlzfYZLYCN2wTcj0d2Mq3vBbVNWE8Ol6PthNmqx5OAJ0v6sqq4NTkYw3SF6h5dlfDbK9
9ZR+JSMZ6J5WXNW9uzcgiJ9wXKAECL8Ffp+DTgmkh/G4CsyId7817aPNWmGV8T2eRrN6jy25JM15
7XacrfFGtstGWThZtMcf0epBO86Ou3NrFKwYi3GkoMEVath0mPtXcoguTEdBHfeApURaHC06rCyr
Gc/adD5F0OBcxlTEa5EYmkSUFrWaDDdJCdOfV+05hZW2E10PY8LA2WI/20ENsAldXZtM9zKon4YJ
VQ5LZGOdDgarmA1JG+Cr/JSwCdT2Ryu2971ZYOUQI5W/3yxqHKSRi48hkcVXzRCNys5ymVUycygI
nAU8wJ+jH1ltVji/+NLfld0z6KQZI9nPfGfhE/OcmckxiXGlTHdJvrw9iim/7cHmrK072V/I0ngh
ROQRr3SItX1dFC4frAw2VR2cZQ/dVAWEOoKqepGGfW8OxiaeiWVGhqePIzvldaojDxLDVwfDapU3
eXQyPPdkuTbsCsIDkCHFxL3N7Qon6rcXjbdiSZ2I2o/M0oda4OnIQHBvvQE0CQkS0coo6Ml66c8b
p0O4hZuFsZ2BEDqaSHiz/yY+Al90qt2ac/pmd/m45tQ4ZX3C9GAhLjWWu4U9gSkY894Ghw5oJtmc
qlFjzeoxSZYDnmCNJKvQiJruYneyLrq2ntXQ/TCafOXAIRg3MKIHYN5rY46CTdDo78lv2LPLYftp
l42zzhz+sFmdni2DOHphXPWITDqqUM4tWwBGn5rwTvpnJESeeA4WFJilViJhjdYRFo/EwirEAN4q
vRfefIF+cpyZc5V2km4dhiiiCk/mJHhoh2BTKKQMPZ9lP8KtdaOP1uOK0WyjLIdZwNIR0JNdYXaf
Asc5F3NzK9LmxTTlpVf+rjeTa8peapXZwS3vsYePo301YKMkBWecwSKclbQZ4j2o1zyd5T6b2Pe6
cU0p3dymqbg6afihLG7f5RcIyt4ZTRVrab92mFhWnTcv9rSXSIET7LsXY6SzwbB/hO/1UOMZp3M3
zJWFnMXAi79jorjoBedbvakdrdf85duujR8NmGY5+IgcmAmK8TKaegYK0rF/UKgfR2KksXiTyYrS
prdHbNxh8CerImffmckjjtk92pVVRqeD0jZrVozC1N7P1BM8kZVKUFuW5rGyKgCSYO0Hvj3iv9ah
Nb/WXYwhZiJQcrgBsy/XABgx4oj0oG3zWTge+N5uJwcZb8fJfgCAkG6ZPJS43uZkK0f5NzHtF+HU
08HL3JtJyA6mKHUxCJrjMOMYaZpbas48RKIiNkUsWvrwoByaAIr1QkxXa+7Z6wcKmHjWYVWoPEL0
eI2rJETxkQyvVTx1LD+bN0hau7mpgQg65cdY2f3Z9rHCk7Oy62zMDVEO2wZtOIPI0HysF3dXgUyP
g5y4USJpgr/G7P5WMzts1FHE6BBobeYo1muZf1rC+8qn3lnnSv6gUPjKo+LAUjvCRjGMhyGwWOnv
Q8GIZsrtaDsKWs7JQpuMcQ3Hg0UnzrATpFqF/Im1cvGKy+XcNPzd1i3/pBSjJFxxj5uagkPaV1A9
5mbuqqcQ4ttBOv5rhtImyHKaDQteJykaRMPW7RG8M8ebah6Ul794SJ4Ogem/MIL8uwinh8D117M7
1g/sBPcCVhsaU2ns/f4qrOm+g3eEvSLpsBBn4UkHcB6iPttlfYM2ABGibv19HZ/dcnhV5bfvM8uG
ffxrZvScmeZIHRT/QPTYjQhuvfLCDYvyEMdr4ntfTfiBCsfYYjpdEJZDs5Njz3EJJFV9NkazVnZz
pvEO90z09iKV0CDLt9Bdoj8Mv6RGKihskF77c5HvifRZjwBqykaSNCuCm6gBLPtyxtjZTeYmm8UJ
8VWBO0WB1/BPKRKENeyKZpP7UY8vWjQ7VZp71sAfKvbT24K2nFWa8FVNvIRJ/yGs+6CqxasfiX0c
2uVdNKNY8ryFPGAgM+Q/tMoizdGN4PpAFqZNdhS/DxDysSf7JkitgaxorNIoh+HMddW703hq0y15
SZlLfDMAVYsa2LifbdJGRftbe8EPcDj+/OrmuyRO6BYxUwufsGukg/TWWwklDiOrM7wh/sTXkW6h
PzMFcTFg+t0PyFhmysPD0GYwY/soOAlQrm0iN75IeJAlOH5t8c0VWDSjn4yrd1t4LCg9ItcpRrDU
NxHCAK+CUOSMP33W5mtfGOdW4FY12cEeGcl9xP0C76zxxRkiQ8HNfqxXQl7DcqYuomjrRfZo9u1R
JADTi3HaxajvhwwpDLTJSyk7b9dKsK2lLdt9EmY7IdCQsgZx1p6rfFaWzS9ezm+7kP2abn9bpu69
iwkWbg+7U89FgqVK9yBKsdFGdJ7yVxixqzT2910aYuJrFIayWQPzi8iCmkyugpE8Irf+ydqFxtKR
zUQgIXRUuH+Zq16YApznYPzUlvcgO+MJhs44fqFbuvbivdbzsTQLf5XMdGj+4gMwwx98CaiSW6RF
gSmeuO5/pUVaY+junJBlNezJXc5wlYksI6rM1ZCgDHNbVvGbW7XY2lpVwc4kEg7vK+X12H1nhRzY
BrH4KZg8zZHNfV0V4UlZ48Nk9HwMmIxzHdwlfuieKqOnSJfG1meqlRb9zRmMmXEQvlMPzxZYKOa9
kfHiMhTpmoyz1vtukK7Oy1VsDTLa0hL/FUFLgdR9tQFqgYYtK0LdA4NKimL9PiK7X4Vp/4k83CGV
mB88juFxEaMEYWRF3ny0J7NLC/QMM3lOGT+x+QUj7TznCMjd8K3y8Rx2bXCwOx6leuBf207XUZFo
i5E/X00qZQrE3VErg/2te9EDthuMRB2vuvHc+XxSac2+Kx9RZ4buezJDEM6L8bG1youS9Tt8hkjg
nzHikXbzUtnjLaSYrN1fuynQqM7oH/PoLx3e3zR8toIh2imMfyPFMOiLOx7Pk9V4J1jFSJ1t70Ph
GtYzsKhGAkVzw/J5FCmr8epRZfIW1KOzCczmWAUtn1ObrQVTxXUR2t1Ws2obJSExNoElk8yPSQEx
pZhmlFGzQvM4/1pVAIkkOVDw2JtGL/h3JLit96oJrNIxcSUN63yRjyj6hx/ctFP1qdG9LIrXC4Zy
lozzy4TcdxQ26laXmotsJIMWMHvTRW8iY4quqL2a7aSaQ6lhvQMCO7N2ZnzWIbOrP2l5bSTm810V
opkLqbwkor/VtNWN86MyNHiZtEgGJMHaaylcku4QeV8yKo4o+fApGK/twHxvXOwU1rN26UeJtnmx
MRQEcTDtS/zZtUs7jRKBBgNnqYqTXeAQvYggN7bREppGdURSyheNnk4aRMkF2XNS2n+Mcl53ROXF
ZpPxsEd/hY+3mRSE1qqekOZedde+2AR7cWAUb70w57UUw6s52PejHR2HYHhnQZt/Uer8beZkN3Pu
byoe8R1eDdoZeMR8MOqVzbx30TJ6YtKdQPSFddGJgRQ0LX9hahDInh3DGTSSF04QIqZKrKWbB8cp
Dr+wF8Mcczh5cKyyALMJETSuY2Jj+JT2JcuRrYRdQE+nwaRIWF1o7pcNLXdFQoB6LYAG/jN1lrUk
aW2CbYO6YMeAo8Y3PEbbKcr5f9DzYpTGfdcgq/LrFkxZ2J6ScMRtloM3c/xovgNnsXHzJQK65d7o
06DcxzKke3UVmr16cE6GxI+JX3/VOYmHVXtlguDbuRm3tTb0RyLrgyfxP5qBhvBUwUiiiEaRzNgo
UQ+A76Y7y0VI7BQHi6SFrV2PiACN+XdkB3IsBUZER3YBImh707sDHSxOac9s9oJK/whwgUCY8qNi
/sZtW/KAQjvs+ge/VI+NCel3VvERGO2LCTQegWsIhhct8tA0X15Qz5wujrMVbgRaaeIKMlyFDSEd
WIvgEhb1fTuUS3p3foz9ftdAllhLCw201VmIUZH3AoeCwG0Tbu0l8jEpipwZ18ArZtb0IPXRybi0
Qy+4RgaiQ6soH7BxQRV3s++sJaeYBRQhBWNNUT34DxGq2a6zrq2N/7ianrgPdl48ZXuoGA2AtRDr
gJMcHNtFmNhQJBXJpmobFqzme6DpJH2Enj2vkSuHCb34xEnWh2cIm97JTOZ1EXUIaUQzrIa2eO+p
jo9l+WCalry0KTk5asxC2q3sihidpXrVunvNgmN696OquQ4EL3jc8JCXPqSgRDX9qNmULjDsGcUK
dpD+LfPwg1RRfPHjL7s/5nI01xPHWcENjHvEfIa2D+KgX6LTZVjsop7LEterSHUOuRCX5ZyQIlI2
hsteUJigBYlAIaIeDlnyd2yT6k0D1DQ3ddNWt0KadP8KdTXYC0ZhPc1yc+yLGHNr7qX8WxdAW5gY
u6aBGJM042fRuwBzxgktz1xv/PC3LxY0A+/7mqXII3zzg+41S/hFmWWwBRJoTAi65nTFJQGc7iWc
yueE5wYPNYnDWWd+NKyyUmQ1UVLvJLyvGfdG0VeccvkWRV91MJzyj9XeY629TesZfQxzMcaj2fQy
N+EvijCxVUP8Wm6caAw3OePZ/Uw3lQN93kl+3jW9wzlzHNYbBjErQjzIwXkraH2MafCRdMs3XBhw
gnJSmEGCbKyWj79RL4OH+Ceocn/b4LayjSv78Iw4DstfEdFeMLEYntqMOanVW2uPsSd2TPPObMeG
aFAyaPzAgOzgkLeoquep64O9KACRB9IdNkpaT0mDHbScyp/QVp9di9e9reN3Op61h50Y4mFMnjha
EWXy9jNnJI6FVk13zsrEjaJrVMbVGIudKMaLIPLEd6Guoasmh2/ifZWwvHdpFlZbqfRzbFW/xcAu
PEPCHJbpj+3QF0RQwghYTyyqGcRWIXwS5kmpuBasrPHKoo4rxT2cPbxi1uL7iII7ch8GLntMVk5B
fmY3fHZzd0szkkjLjS5UcIjFq5zQRcQk+cqW/arXn7xMuCuNGI0FdNJvIHDJHXjzPQSVlTuLGwNp
QJd2+eia/TEr8FKmDqB1XOYUrBHGOK6cbBG3jxfNTmoV2k+EIh7ERK5j3mbvhq0oCDph7kQZYS59
CrraP6C4a7B8EwvDA400bD33+g2h5+NIynA7mJzNcfI1CwIYB4MpWIWbiAKD3WUXFu/DhHYNAx6F
sbprAsWLLhgFz6V1a1Ec4rn9Zs39OLiKdiPNUe7m6URL1f20bUosWlbfFaBcWt6hTYBLc5da3bxJ
shuB3/Z2WS6zJWagFeLpCxERtPawaSQKTidzF0NfvgXcNELD5bxEUMvQeFy8EtQNs2g0k9TuFLB9
XA1xH+2bxGwOmZd+Z+rbSVx8fGkA1qMbUEbrxxQ0xhmf1nFmTb2WHpYXwkd/86jDTQTjfyOWFWvM
+JyKRzaLU/IuQnyS93Bk4Bq9YTtHAGiNDTQTY9d348bTA6d3lkJMiiN5Aq47IHOEm7uh9Skp3DvE
+OnoXziYFoWLDd4g6wTNLH9xXEnaHKTutd0sFHyuE3unoBktY9KbKoI7CuwAt1FOuFCE0yc1DKYj
oYO+jtou8sZiy/SnX1NXH+0W/66bgWJwYA4MeZ6u+z4Jz03KiGJWN914uyap6ZYKkHAZqcP5cHOn
4BZ4z+4I+myJCQFNmuzbWb3kQ3LPspcNuudvQh2a+9l29qheLVgzCHQIE2b36hszmXqoWXzQt67v
P9pgcfc6itL14HXPvTXdAR0YuAep1cApIrnIjT0rdCRvGMWJssP2QdTm/M2deMIYk6+1W55asJ98
zBQNRnJFBoPWJIgyQiFABvvNo+1kUMLrj4KXhVnYdWxweEMyYPjelX8q/OhswletmO7Adq0h7+5M
ryaBgzc7qObPwtJqVYOvKQ3w/JRFuAZdYi7tY6Tr384I83UvIfUKzqIqiAJeSAcpkAcsg+6AYs/G
b50WO10jhB6xIQxZL86jmt7D8Mm1Q4Rn5EBs+tD8zYLqbwDScNM4C8fU4g5I2ftTJeM2/NNErLb1
GO3dpOREwK7GYHJlquA+CLlIdFWDQ8nwyVlNvCLUottlUzOuPKsRV0IxV0jg2bKkC0HTK+/RWkVr
0LscyU2EfSR/FGb74C2oJ4PPulfGLh+5liIVcUY0M/sozUSvDvFxGefAfRiUXR8IzFi3jMedob4n
o9rbjCnqDqd5Dnu7PfmtvfdA5q5qYcZoXzCAaCqzQeOdUT/9eNdm/nxuBpydeYCcws/+hPZ0sawq
WzGez8xEvuT9UhMNx1gT8wrTMQFQVcKLVrdATpyi8o9DTIH5OBMDsfHs8kEP2KGriGV2HxE7Mlvc
ln3MjoNWzMj+FE0KeYpb3MkAgNkNwIuCBJvesy6zte8lEGedPwUOE49JCDQZ5JMlSbkpdXiD6PqY
wU5kAqt+ClmzOqvHfksSwQ7RGXM/+czEC0+Lulp+tXUyAL0Gk0GMCgoUw4g5y1V/a+Ud8m2sNOiR
HqeURli3njp57CMGZUPP/q+mzhMtwMexPqg+eLNdeS+m9EIO5Cdoz7Nrn0hPZePA5aVrXgUMYqC+
1YNRUmql7fwKSYJj90ru6JPhjL952H1VvZPcK8v9qBraPlTWBxEiUIKkd2DxusVjswibsWWwdrgo
NrK7RuCKtV5Lpb6StJmPvum9a8mZ0tF8bNE4H0IOgY6OeAsr+s4ggn3tYMWrfC/CreH/mJ0A6+wp
ftKovyIJeQxyRNpd0D6a4rWcU44hMR8xezMVqc2Zbykp7hiJdZtyyp9bWd3rYP7DhpRdh46fIo+A
tWBsrLVOeYbi8BwueG/2OLSW+YdtsJ8qg4sJRkdEzPgCrR59AnGk4/7otZAE8TA24mwBpLOGa6TW
td8XJ980h5VXZzwltsn+NGkxbPsVZvhk8apLvhe3TE+OgxXf6GxExYATV2JFWM73LEfQ6KTVpRYf
PX5ixtdsFRxe+83QYLxDSa2YgkPVyMJ7zBGkpbb+eYBhAOvDK/Zu/B7WhrP1w9jcpyL7cZ3Fa+ST
O4xR9ji0ZXZXdOkWWAacG8N4qmqNFw3J7uikmwbNYGkUVKrlcF/Ke7uePkEe1etF38r7YvO+aOej
GKpnI0Od5RR3lCpPZR0nBy4l0Nlx8F25IdxtD3YAozfWGD71hrPVg/1RGinqkDi6WYySYyxEMTj3
PRsY3H7znXY8hhkDacxpWVyS1ryLVVKtnUuJpW8gQ21jsXfoFJ5jIsAJAUpMMzn5zGSUil8GjjCF
H5tuO+GEBWy6BpXo6tdWMmTCrrIZC1BKJHccxxrtVbjBEnTwsAFf2tz8rEeQgyKJnpVR8iW5+WsY
qT/2s+EsvPCFB2VMZ6C/+P3LWe0HHvU5k/eu1zx2dQUpnL2ba48nmcpHZuACWhqUQ3xcEHJCB/vG
uhn1D07LT7RG3PV3QzN/ysm/pVaSQbAw4VGICAP1/yDpPJYjx7Ug+kWMoANBbssblVTyZsNotVr0
DiRo8PXv1LzFKGZietTTqioCN2/myQ/Sxhk26G4fxtNTyfJ5peXCM5QOIhxX216N+1npH9M0lxxS
QS+xvo85cZzA3nQjq6shHRkmQVfKhPo/Pw6udU9piBDigY09lzokKSB1VXqdrcBl00ajaFvcikjq
S67Ru8TEXbSN7hMbfEuXj2joU/JlAvV8U+GHaWrvuzG/r+fwbBGfaiQZBy71LVJoussb7oxByeEA
++6uU0Q5tesy2P5mE7RV6fDCiBl9MYiORI7linlJ7MqAhVhMXrG04Dv2qaK6zHpWAXSKRbLO1ilb
oCCgcbhazqHdjGvm6VDHnF49W/ipOxB7mXe9WsQmy916TakTt014qr0NFnLke1UhDfBhdC1yv1vd
UmpD96O7cU3C/WXIyiuXHYCQRfDlBCQkQ6VOsR+S5xE3IHzySTfuyW6a9y00H0asQiChOQW40+LV
M1rvdII6pdh1B+H4ZtyI0Vn92qTK1nXYPjkYJUtH0D+vo28GgoOccsg+EFGMzYwh678uBM+1PzcR
wVHrr52P3UF1uOkxprxRFsdg6do/dVjIHZt2OGHZvam5sNraAuJWJ/mmDTMGaa5viwrcu6KuP4MO
grfGtNpD29jnt/EhDynHnfEMt4H4VqVXoE6kd0hSNq8Jn1OLCWf2cIU6h0YuWHODWqztpitPxgPJ
ygpjdE5d4Fkkgky4FZzcC6DxA4+U13FKmdyG4qc1pHviUqmzDMs/COEYAJA7fTzEgRqeCAr8jXM/
3bYF74ssxcwzthpLBHy7tPnXxdbzXAbNbtLR3dwyAJXueFzYxwh+aBsQ+o98xOtNNjmbAeSECQiF
1jN2fMTSnWa1tHKpCxCqRTzB5zNzv4CVlruVu83qzwbXJYMWtw/LmFM8Nhn3iWEnkwiiZVdvSLuj
aEQzKqoNUBrZZLT1u5+Vd0A3LiyQv4tgZvyOnM0I7gD1bejg2Yr7fszMwWDr6IGT8STdEcwhKeQb
0tnNmUcX39ZV30jXRCHz6jUA7h37I7A4wp55APK7F8svXRx81L3LMEM3WMyvjcFuZ5oWEy+woDl4
h03E6rgJj1M5NVtlX0Ij1NalqojHeJJtIzs/TbAAMIjmVYW1w+OAcYkii7G2YRGA+OF37A/RTKWc
24j13Ds795bbi90IUnDDgCODqadGsGfXHhRfVj5/JL5l/orglE929Ch1TuBTpUeW6PtKzs5OSt5l
mOsxIcMgwTPOeVLluHDVeRAUwC75gAWDHC9KZm8OFYvFfYw9dj3Q+wah2aFzSzPUiw49MusFE067
N7hld6iM/TFPKO5Iyu8ohyHOqR1hCGDBrLph57k6Y+vKmQEazNZ+e0fIwodpQkCzqv4NXKQwb1bO
mj2OtwKXj9Ir8xfk43S1hNR6es2bL7iycVv+qYvpNeyQfFTA/MlZJ+V975aMlg3Xq2Vg/ih9Pzzg
w99mVbyzo+G1qG+bjm6lIqb6rpFUClyjiV1sm4lXp5j/NNnNmRasWhy6bKHGZ0fQplu6+wQT0uTH
GL3b7me2k4vTDM5q4AmWDvBbPJQ1WwcTN+KZ90dorUc/PyfEVMKM+u8soZuiWTIAKQl1bVm5LkML
wVuKE4fwxxBH8p6kDZxRE7X7GtjFbEXIMamxCN3Z8+m/L0QCqj1KwoNpA9rreoLKyho6MJBxgBEC
YQuB8EzJkyh+66UPzoXnKtRlLoiY0vejvST7ONSPy9R8TZjzN3EaJEB0vS1l6NVlkRGvDKiYRdcA
mlvku7Zphjs1DT9IozWe+vqRMqzHNCCMjjmDHc4NgOUsELilbn80auC2SDWQtcTPjvaEZDV501Nz
EYQTNmwqGXP7HPBPffSVxllmrokInuXQ4+si1QTNOV1Wkoz/qY4572ORn+205/GQ9HsXBaTlwbZq
iSvspase4nHKVs2rVeZmN+uU2vsUM5eJnXMOcg5zAVomb2zIPcD00srZAvU5+G73KWxPATS6uUvS
Dyog4lWbYjEi/SJuz6Wr14W/ynBbZeddYStesYjOV+NUvC6heW1vOX7HzX7mmXI9uh1fUsxf29ii
6sCmkP25pVaOp50kec4w2ybsnSov+QYUZ11smXzObcjn3+uugxddSoxN6wWb+j5N8vueOYqMHp96
EuysLO5mdLaDRJTGQ9JdSUbFR9TGR2UYeZF1lKvEwxL3e0crdZTxQF1xkWIhsKLDlHg/phw5thZ6
HPw+erP6/CQ5lBnByuRQwLN75ZF6IDKrIS3nBb/WgnPbJ8kpyXSxd0la7hK7vwN+CbxuhjnQO7Qv
DNUWbCHOsCY5mgINCXFateWwHbIaGwCv1k64yYuf+BiEHLvZYqB+cXnVp8iku76PekhoxM4Zntf0
oFHDqfqZjR3XHqShvql/YmSmNmxfmewgXVj524QnDYdWhgGn45zVO2Ct4aaY6HexUXO4h418IkZI
KTxDqgkoRF0TDSwrrz0scb23TfwKPus6S8igvVSEL7r2T1P5H0GJBDw3j6VjC1rDxB5LSL1lhsas
qsH1BTPegzEmrdkPd77LesUK7Y/G0+YhNsGzWZptN972CD5nbObE9imEFBEHy/3skBeVjD2bFoZN
lqcoBbYXrPPyYyY2S2+P+wJb4zyP3A0Yf7jSq7VtHHAkGSAcUcATDv+mtnq1gNLXGQUzpZu9Lnjx
9pR+c1lxEWl6Kzk1ZXbJ4WeQeXiKuxX6nDxPoGrLVsGY6jB2RYr8iKBMctXfdgjpQ+gZ8NEs/oOW
j3zEq7em3XhjsoqVaH3wZMYyCHoLyh1+Vo4Z2x9P7dK+aPFjsRMjUj0S96tmF4obDJze8onp5PIQ
Nj2/yZTie/J21oJGn8SEvzCgrcu0u9a1/Ejy+SGUVK/IJM8ZCLh8p1F8V0aIzOQt920nAQ23PIWW
Wh9ETTCLU+zQJeJVdwSyW2a5cWRXmlWYw2hhQzFif6wmO2EbFW9RUTfB0t2DBG9uIhQqRJrtvRwD
HgSYld+26hzibloT3mzgxg36nAWuPnNr/vB721+lXFxYiw+EKFhM/feFTjlagMaxBH8/Qv8nhj5L
nlmr//72vy80ygSHzgcOaQcPXlHlJ+FYb5aZ1d5OWC3KwuEy28/d2vPUZbLGH+XFBQZewDMmb4+z
3/6mQzLt3CT55LQHFnZj985++jeKlL+N++57qhzrKZ2PwRD4h6rhyeZZARizitgY/M8d+TQiHEQR
HiYO0m3Vu8RcXe7PqUJvd2ZGC+cjg2K5Sk0a7zxugeA9qm1aFO/pf0j3CDOrHX+Y8Dm3w+U0xsmj
KczWBYBnNeBcrEL8xLr71AvMCDvsV66DRwnzFgRsDckITPpcUd4EAOevsr1ybWHMTsMlP0hbUD0S
LYcESxiln8hYCpdUjRdoA9JGr/0qe2XVtslsQY8lcRic1v5n0tu/NG50a4oPeNRgOiLO3uKPe8K/
+BEMepv4w5948s7ZwOcBRZW2JW0bAurs4ykinSn4XEUJAfY4eWftxaw92d9jjtXS1ZdcUuE4dekP
P8slsQi2+csRR1jrAy8SveLtr+a3cZ4f2hyX621Hw4ok+TeRaxyNM+JQW7DfsllYcebLTQrmb5M3
8g6ehsO0g5fWAIpxyAejATVnrXE+41hfj/yUNXvuzTwnH9rcIDSgdL2I5QEvREgmY53T77qtLYGe
GHGS8BudwT7cl20QIIW32BoIN1MqySLUte/4xvbE5y1vLJT/0Rsoy/FOBEdWdYsaXaWhXNup9wtN
au2a/rkis74ONAZG2Zhkl/oTRvDS2/TgYSUNmOsGZtGxF1+jJYAmjz9Zp6t7I6P4nJFechqNbSIi
Y97tPPgtt3q1QxjQZIS216zLJSN9PbIvs5kHt2yDzdbEGFpi078Tzr8lVVR9oatrV5rIHBMZDpBk
M7LnI9AwXhZsE0H77A3cSWfQz9vSik9eqMiZjdI6hTj4qSNgRu5zZ70wyKnWj+5LNoOrxA2/GsWp
VybATMuh+a5cWop68+xj2sF4Q6V9s1iEaLNTlgd3cqrevQnygsjf4YpeYpHi9Zr0UU/JPYuxcD1P
aAYKH6SqxWkugchaDqR7eQdPJNpYUj/wRD6kKn5RVePxP4aBuTF/oUxsKY7l59THX0s5fvVan/qZ
mg20COWlYCnTSGDP0Sd/4DmswHryfhkeWGP/wCd8TrofgsEcD86+brn/5K+uqd7TOcQ5L9qnSqlH
J+MSnFrVwwhVhAW9/nWFwJqo1UPZOLBCkRA0t3wEc/dBUfd0jF2DOxZzH/uVH/zwxcFb6mcIgaCI
tb9l26KeDAGtFPb/lozqVi32VeT01rBVEZYNmRQARR+MNHfS/rCqix52GSXO3Xz2o+wRgnW440/o
boo4+afS+asJcrGFcr8Xc+XsvRrhcfJMtyfR1N7MJCdbhemJ68GTUfVyp+njnSS3CCU5w4kVwO1c
O1QOb5hbkzUbp/1AJxT81IrweHAgkPzPaqsnzHvV3m9ksm+niFbQNCx3foKrPCWDUcad86H89OJU
+oUK1fattpv0YvoQX4JnYwc2gX1yWtRcPqf5U5W2BzsxIMluNdwUbsXXMgguVh3uOnPvdsB9bWo+
bFKJu97o6VTfulWGsdtmFo8Qz6ms82iGQ7Rk9y5euL2t+eS4w4VVjTxV7I8IeLM/CkAsKRPCM2L2
iIeEnPJNnpzDpd4WBEB3SwIhERfDSSD0f4cYcopRi0+ia/mOT7Y4VotsnkFKv7bWfRCl0wsLSPcR
WOyGLFexTnKWjHPfeE9u3tzqtnKHZgf+EY6ivZTW3YzPZEXtOHX0JPzP6cS7K28ScfL9vuZ8LMnT
2iM/gxZ3j5iN3gLImPdTFos3VCwYIm0Xb9NK3pGY3ngCLdbEvGxdXTk4hLBsJiHliFlCTRE8JnAc
LhPY1jLYesq83Y0uH7ehbq8u7s0jIObihEEcrTklvhhl+oGBH9xOxxLLyXEIJaIeHlkAl9sqtOrn
hQgmEliXcCbl6K2L96fl+YoP8rcurOA6mOQKbgLLIwPm07SeTBnfad1CGhscd595LZas0n2GlJ9v
klyIF3qDOf/94lV5Zfwyo7T0MeubhDvazsxRvk9g6GPmm8TjFAKDDKPhTRl/3ygYitA2ztB7EohJ
4H0tbf/rkqV5xgHBWQ5nZ900tELKpr8W+BzvO0jPY9qkL5MTI8ArsDGlbHBZ2jrdeRrfQjsjxIgw
3YzgQusqG19H7ubKjs5REl+qoBwvST00hJqII9hwDeyaekIbJ7tT1LSP3Oyv4+gGR7aXj5GeFlyU
5cDzzSKKOvZEQtou2eb99JOy7z0nZbJr3Ysxpby2U8lWOPerDRrVveQzcNCzrjYQf7jXZd68jQDx
HSz+G7YZuS3WOiKzgM3XPzp+5B3toefiI8i7M5BvK0ORbyaqVbaUr1GTtduJEpENQmBy1r77U7du
QlbA/1eLKt67Bv2rw9mzNoXbP6rhAw0qOI1BfRxMDxwNRCWYu4r1peQGKj34eEmH201q/gjOsLgH
kFfjOh2m8dwQbMIuPgw7QiTRJgeaRj3SKYpV84zKKTuvfrCpszhqjx1hBc/2//yEIpU2mwUbH9Gt
QgsEWnjMs59c1S8Sc33BnjhP2+fstiezA5IX+UhydrQRTvAnfyTaXRUpaaokvp3DQIdoF5qaC9FP
stYZdzyvyJj2IcaDBC32pUUrAa7MDZA+9POOVrbYGJ4G0ezfT30iaenjfEnm/g+HnL1LuhEdCNMb
KWvrJ+QbYU/zbqo8DTAwa7gckrduI/cgHIxztRYOnbHUst4+OFND3CiO2PXXKrSu+WDjYaKAYuVx
ndnY6bQ8uwRCB4IbX5TMiNva/cYTaXfu7eKBjwC2slMYNL6aYE7XvzVZM9PR2pgH2BQft5K1pg3m
d1t18oRoytvIddU2mTwLZZRGA69ArOTYxmHk6vtcOi83tCZhJmDKjtP79042z1tauC+aoqItN9WX
hdXVPkk4evn96cjivQ77qaLYVHneusPtwyMZCB3X5giEeFiupiAvnpGNzCFDM1nncfgjXDm8VLn1
l6Wl/3fiYMQhFr3pCnWOJRP24Sl+r3L3miV29GOf8eldc2+KIU03LF0hMtoelA1SNlDt0z1Tpb91
ytDZ+1kHvtvlejlZj1nSw365jYxh4mUnughHTiKuvDhMn1KaLtaMI8Uxd25eArZ+az+Vp3KcQbLG
3KCr1DEXS3QPQfeguyHYAwLEJNV3L4BLsHTMkDULV/50euyOMpx9Zsyyv/Y9PmHPInK/+MPJyFkR
7+OW7LZ8MOv43KV9eAjaEI4lvxejmoROF7SQnakMX+Xm5s2y246hN8FVUgMTh44OBDpozIEhj/EL
D4DKnPnYLeGZJN18UgbyvOhRtIQ9X4fAuQxwDNYw4dtNuvjlfnAZN4dwXj5Az3wsARswJtL8Cnwt
oznkLU3T+y6sp//jJYqJLCYqbW1ERFuwKncTGPGXKboashtnHjH4giMds6ahApQGnGHX6kle5DQ9
zkmN4ZSI4XYxCX/gUgR3RdF9eri1Nn0W+nfejAKk9UAjVRHt9JLeEKGJd3YrxWCQ7hy8yHf0+fWX
gFyGoZ8cdyFJc/gj8amOCveEh8wSSc+zn6Ko0er0xm0Bt9DeQmvUnVc1r0k7spLQBYbYG4tzoMXz
DBvCi8v+oRcIvOy3DHD/Ibnk6tebW0wApviH1HcRCdcUVzno+W3A1F+VuGKwsNlN8k4TCXzyamvB
WGPc5WxHggGjnmRQNVRz0c5nTrJQRMuyZql7b/XymeSlv7Htko4Qy1/3BJKIMorXLMn/Ng7Ly8jH
XgYEbA19Rd2wCzZEiNfYNETya9BykeV/+YDMWFU1ySakWRgOCS5Uk8hHP5lpXhppMXE7BxS08+XH
uOTbBvOVoQABp+oXrqVlbSu8z/CQvimDLAA4B/ij/PCSL2Ym3tezTirA8zexglBo8bQ2JjxC6diG
IH9Wk+b7DX45bOhN32kR/7HI4O8ZKyqqQskLAmCjPwur3tLYzaPrj2d2eXfA5SkrLAwFjAIxe1zU
vQzj+GxgV9XhzCZXPtZBAg2kkJvWieg4WNxtWO2JpFz8CMWP2RLOeSH3KJvraaGfyB3kU0J3NAiX
TztWX5I46SZfFKtm7+IsLKTjOTr6ml2WiG32b6l7ZwxuexA+l9pfs9xbtwjHo+Bi5ZdxtCbY+ti1
8PQNYa7B79Z2RG2FrLyPcsp+KZH5znPnZ6wAYYmbu42etpdIq08rC+g/vYWkZV1gAbMdbtwsJ/rI
fk7MAMGceIUXE0xDaQlXTk5MsuMj34Yzn5hxF0juk0W3L7T3No/Lh+9HH3k3P+uAXz233dFgJCSQ
xM2QSqVDHUOOJoJzIXqtb7bKsG2ZIz70ErwuVjY8pD2XhDwVsAWK4KMw7c5vtAD7FGJLMsN92Nnr
LHbxVnd3AUYU7HgCcXX5HtoUVyHBg6F/AZn4UEOO1xApahFeoO9eIo953nMZK7EEyx3YVso7KDQW
JiYcCQwGb5GLLT68p5yG6XIYNoWm72QO/0bZ4m2GrPjClvKNiEzsIwwflrl6Ljv3qmbvcaRMhrX2
NcvjO7cOEYKb/sHrMbNqvo/v4ZoPW/89gW6fUpY3VIR97HE7dRV3Po72uWCcjG0fpyt9Vcw1h0io
ZTcsIzUMkvf9lJz7uf9ysfgWYwH2u2f4b+5IyI8uKlaCNpQvwEp8xzs4LHdXmmiBG5UbIfIIh1vz
0Oc8Gglrb63co07uGCU2T4uFoXh08nvpW6ScFrmBnIKxubzBUZz6yXOdH1wMwzoIzMXP8Qu2xRPb
x+s0Kb6D9Vk6RMOxQRmVPEXqwBQ/E82grFUOP7WmvL3Q+GpKqnYGykAxk67wHRP0tUbvrCDysTOh
kTe8sBPrfY+4CgbjjRcUz5QVVff/fTGOPZNKI30D8H8S1kurvPD+vy99iqEuJ5DL3EWoSE/bdEL0
5eG+ypzqxad2aqMcPZ2nvMefFTn8fOsGKvWN0FrnVKTF1jRtS0Z4DH24m3uzExG2SGLT+zEKrpMc
M5r4ht+sYZrT6XIIaURn1krFBoK52uCFc659MD8A2xJnAinOlaNrPsRcZeghcv8o9hschu12pjmb
vhZnHy1xtwcBaK9iqzOXhK0NH+E620zueLa6Lj8aPAccj6yMHIXw+t8/YlsCikkGA5RcjozADp73
a3easWWFVHFjNZqjjTfHE+MdXyLl8aPpeb+0ruOd/CVxAQ5pjpigsXbVlDyGwfAiwSKvq9577wcA
o/r2JaVobmPV845P8F+z6PHUt9548vt/govosfNJ4HpAo0t2IQG5RBkNa9N20YGN8XKihYDIyG1D
a6X9KbC7/rTsk9p5xsyY0WneA3Ay/LgdHzgyr4QQMPRJsBa8w5ZgI/GFHoNcw6RjeeW5BeJ0Y53Z
mxTUijrWseiLU1cXf9lodZfASP9pCcvD8zIN98Sl25cAay7SAuXV3SKz2x/bR+EhFBBlGNtllW54
SUeGqPan7jSRahYNWHvbJ63smCpX81Iv8JLyvtg1dtljWwc0Hya6288+Ia4Et8JsF5eCBN6mI2u8
zluxEjVar7Bd1hHypibNwZmo8MU3f9MYCMDURRHvx865my9tlVKGbKm3Wka7btB0qybU9bn4iWvf
dZ/xkzndGxeC9KjrhZcMs57HUX5vNVhs06669KyZxOB/8L/+QFauF/Sdy5KGYKLAoeh45mfQ/GLi
hSFIo2V5bni2p74XbqMw/+kj0r++Q5kRCSkuPvSc01L5G7JUAtH7T0wsccNk+gPOJebXFfRczc1P
IIujxAHTKQ4Li5pnG+rTatCYw273B3kFJbSBpElKqMSd2nMFrewb9XxIfiedXciW4zah5tJKHY4w
u9pYZrkMaXJiUFcrPQ8nBY90oxVRj7hyP+aZYpXbEbIPPVhlbE3iObwM5PNXHOX0vE5+sQ2xw+87
vOeh6XYwHcJN2o+/mXEfuxnMGOoUlvhbg7WDlD1DiRJ2Eh7cOmBciJdd0PYvuIwfndp3tgQjtcQu
jWGHdWn+GRu8J60tSDAM9kdVqmg7QjwOWThbebGllGgC5HqVdUXndD98Kmkxw7QLMROfpNWMto+n
rzxPqvjomMDXVkSyqKz4IpZ8xNvPkN4FoX9pE3CXad9uSVI/ul3E/XaJqZHO2Y3akrJlE8E/Qppk
vyWCyXny6vFEcHWf40TYzBmwC8+N/zjJg9S23sZB/kTQ9rkEXz20Z5Ogf8ggdvcDPStbKskkhUQ2
ttvqKcwgK7RD81o3sqXKgVPDqZaXHlD4ZohhV7OFqyEWRO22GrA0pTnG1WWhlbSdsj3tsx+OSmjv
EvAJexvZA1PT6PTc/RfzEYTN0bJItjCpgThXuBJutdekZNaqgjalay/Zyw4oWrBg4LJnSqaLFoSs
QSOOeXf5YXenhhjEAgzVaYBc6IywLZP+3Rr8eM2/5thsI6yCmNc2Vd2tPGfi7pWEdIhgtg6D/lO1
kBlsxgG78oq7Aae2mVhEm2RLvmztxh12/OpbYLvJM9xPMUwWr1OE2ZYFVIP8VouK9m1FsJxc0quc
Eiy88EsCbjSurpKtAuSPvqVx+RH8XxSOU6sKtymeEiwqGKod619Ny47yduCjnzh2MC6zVvli7m7p
RBmnk0ra1yEtD0vkfmSZ+hb98DbmnLjWDU0wL1O6Z/cFepQ6hMSQUlPmCmzllbXcg03OvxmmV5C3
d5Ez7N2+3s91/t3K9jRWIK48D75rkN/nHT8UkpAk5TG1kLnAYZf++rWDSTE7Ce/G0+jEbzymVPDR
1BiNH4TostEiyNThtVItsWxS6KvOGh9oSPP2lij6FdBmNvHK2nr4qdXS+as540+OzHMnSfVdJUel
VbryLqf0JqYrFuvDbSXRVE+8g2LeUfcTd7GVDYadnqo6Xlfaf550+hTERElGzTAZMziv66KBc4kZ
f52Y5Z0apY51deHgeQUPdLJzC+0/EyF5Rx9jbna5kbL3bjN/ZLIY1+GQUflTfAtCZgtxcNBXKEeQ
s2ABONkX+LCVX6Rf/XDThU0NEvnmV5PJQiQgrcd9IMZnZN6zyh25DuNqxGjX4yQugcdgiUsdEmw2
MO/9bE3vjF8RqvzkQXSIz3VAyCjqw8uUQdIdZyoqRwtdCEsXVmvtbFUiLkUl+FnaEEr8SMb7sUrW
rkvQxZprsfHi5bfFOFtG/MBEtZDkj99wQxD5L1O2tdb0UMpAckFS74tGuAtcQ1lEwZPLxpltYZPc
eFPwdxpR75p+uveGjFCH0x68NLhAixArW9QPvI0uLmXH2KiupLqvrEZWclLdwXEG2Lf4UmdKDVIN
Wjrp4uWI3e7Ya97OsmLhFg3TcUb0zJdl29VLtYr55KzKsPxZOlCVJTtW4ZoHPWArhybKzdpiAw9m
de01IfsuPf80sD9KrrkojB53AwGTpZvkMSaGaTuLobOyfIgl3VEGmYHwGwqmRl6Oo+arUflj7vkh
sg7/Dj7LVxKWj8LiItCZfGWmyhxd2byB9I9X7KHZvLvzvzZ4coLpR2InYP/HVSDIG/CLmIIoQ5vG
ot00WCBOYVq+Sye/pCy6sVhjeZZc2Gi/6y8xuVzX5Rc6QXQa+VTsZsYzmjO9cruQoFlX+UcelNug
BrGeeoQtl2jaJgyhKFW/vmdVF93Hm4bvGXgRWzjcvSmeGqpWNE2n3DkIn637xqWWFvKSaL0rmskV
ruvrP5HR1DP2R4OxjWS+U6LB3+IaIIHBaX+EuNu8PoFksMQ/YfVckQgmgYKttLSxKfRwav7ZyEwd
960zKHPc1S01ska1p6ZwazZS2dkfEuDNS+CsOpvhq3Idm8Akm8chFE905DFnw1RIfP2Q01thOvmd
Bk59i6W5OI25u4Q0xDjaoyG6x3ZWuOIopIbaRDJC2i6tub19sRAx11GfQ2oAhMRuBt8Hk9Z6xrq5
qTSrrGTJL4s7B6siBIkomUapv/lX58mbkbiJk049pFOPOFnsYhOi88i2oi3xbwZDlEdn84YD/j0u
PVhYXvOBVH4rfr7Z6YY7WpS/h6pgj14bttKE4ANkxp2KrKsb3eqHJK6PTKkH3zTeIU/t8ux1+hm3
G8dLC97Cjw6WJG1iO+hoY3PT2oKAdzhxbOJ/d/FoAa+waYawmkfsuojuBGnm5OQWhXVUqnkjMAo9
AMDvFGcUO437xESfjsWDrhoQWm7Rz2FmrkjHx5ggtbCdv05m3ymsdIqVft880th3zGfIiJZ0zIbV
HKpxYMvVtk3o9JQ0CwO6MLgLqASziS4ReXwYW8yKuPfOnmRJjNbEjqdhNJ93VYHMzqUdDI5/RXx2
2XsH3lb8qzOiDcFinkZDSarDie4NHI2y2YI7R+zMY0ZHRJVCHEQ87tI5fw2y+LOnRXINiye0+NTF
md3uZcqFZG7PQypfRJT+OLz08U1ZsByb+NccbDRp262LtZGeqPdMxLxJLTxXvnnrm/B+HB4MKxqU
f31dajaHovO4RzTTwbbYRI55e7n91Y/kEQGpgZGBSQ+oC0rMWBY8zP10ACuPg8Lp+09amp8DgDbp
BJLHul0rEtSWhqOXyl3nm4nzDOSnRhZszJqf697EZFmGwL2PChKzkQv+y9EW627OGte5anExRf62
QIfFvEbFWTgDH/Z5LZOqpcE5LvbW3ve5twcOyQ+qnXDxYnyZrq0dpRvE2TNU44OaFl4GLj3H1rss
bdlhxlY9fA/v35yWj0yoIEiL7lTfeiumwECp8ZoDHI/4pNTVocliXUDO2tB6dw6y6grA4q6n3COS
dr5F1OYgd0jINV4XvabZDQHJDdvm6kBVNolT7bwPA29m0Q58LIryHc7bN4D2fc4oeVyaDuYuTlLb
UXJdRM53F4A7i6q43uIV4JJyi94sby6CxUZzWEBT0ubaZEt+Km/Ma1AeY1r+1nH1oHqZbe1m5hph
L7eOLSp/XUDRSnLUTiFvhERx9w9jKtzpAzk0ka53bLV4QCCNBH75msW82IOR647K20Do6kDIdl/E
XItvFD9PhshUzkaXTnKwlvdgIL2Ypj7tGPotFyhZc96/EIi5mtD923vTPgE4X018UEoV/lM5vlC9
fNSduCwGM8+gxZNA1F33ffyEtQ8eEvXgk8DGxuS+++/mlufuG2eEC/4LkVPm+Yad97sDWZAN1oTn
B0t4JWvrkgH/EIsYDqx930LgQ8AAoiL/4+JQOjafMs45qmIowGSUaL7sdwA+ejbW+gN9Rp8aJ+PK
4BpMdjNYC+EifBnwWKGJ0WgHooLF8LcoA3+7UP0iwvnchtcJ+vB+vonRMPkeurneLTH3b4RpNk2Y
Y1gAXiuh7opMPg+U5/ndtPf/x9yZJEmOpNn5KiW5JpIAFAooKJ21sHn0eYwNxMPDA/MMKIYVr8F7
8Aa8CU/CD1HFroHSLewVuTHJiHT3cDc3U/2H977XHUzL/iEg5ax+MSn/8+f4X8Kv8m6JUSqL9s//
wp8/y2pqYphg//THPz+BsS/zf1k+518/5h8/48/X+LMp2/Jn9+9+1P6rvPnIv9p//qB/+Mr863/9
7jYf3cc//GFbdGxu7/uvZnr4avus+/Vd8HMsH/l/+z//9PXrqzxN1dcfv2GIKrrlq4VxWfz21/91
/PHHb7b778I7t+3wgcYx/j8+5S/4TmH/bgmPr+EIz7Qsz/J/+9Pw1XZ//CbM3z3fAVgnHDTJNhOD
f4V3Grb8nY90mUO4C7vTVeq3P7Vl30V//GbY3u/C8nAsupYnpfAs6z/C78St+Nuf/g7fqSwwv5by
lOvZNl+VYo3///nxEBdh+8dv1n/yBjlnRoo6rEUVsSZhaVmf8a3sgGC95jb9/hg2vNHg6N0bY39v
or3Gvj6Bd0jiG9eTGUHXHvaojFlBPeYpxbe6zVBd7J3eRhxotBu8OslOGqjrFzi+4aAwqGuo9vFj
Iw3jRPcvzt3tFI4BkmoQheEwuGcby/HQGuMxwIhwbGuUABboF7/wvxEXafYz8Ps5dy4oeCS+a5As
vjVCXACsE2UP02ThUZu84qwjhMEgwY5S9/fS9a5Bi9vWpIBeeLeqvR1NCGstY/PA8z+QaW0xA41j
ey3m4GUms9Ef5/EG8inePeaC1ViQcB9hWKR/RpJGBKpTgzhBp8zEFOHrEkLqDEQYA8kclzWOjVt5
i6xgOv16aHU/nVilJFuK7S/M6HTLWnD/Y5wzp5rJFJLYDcuJM7kbwd6jV17HA96/ugjhKTTefox8
YozMpj+BCM1X7RLyoNCaMm8cNCoUkM5xCkK9nKqQJMquPfQG2q7JnfSlmllAJyhcnzLrQWP/vdej
2mLdYybiz2C7GBpkn4TDRRcRB3vspRUr9dY79enQrDkq0YhGNQAElK7IE5PilmLM2/YG2rQoCVIq
SOtWEmWbdnZ0Yvh4ACOKeZAxsN9cVMWWd2Ilv8ZAZ106GZ0oy2siB5qnviK5ypJkTnc1sTRZVJXX
YnkYh/SRgotk75DZfhATqdN0X9mMV6DynqYl2iP2yNyGT4TvO1XxXhGSmrBWJ8XDuWe6sGk9vSPs
NLmKzkx3uQlOqyA4JYnS7Cg7Oe3N2C42FtYySwjzvlxcKiwFv2NmjBB1PHoJ+b4lw6cWAS6h6XQV
6CTe45gIkQLWf8XcIW6RIARMq1236h8J1AlyWEiKxMQeBPhuLohlJCBpunp2dsDR9BX5TQ2zdGaU
XqnnxM/B+ECufqGi3zJec99DTDXm8lUbD3Wsqywcc0VOeFyO2NxHICTlp1Ug4w9caPgYHKCWMV6u
E9AYQb7UegBVel45uVU+1CyX1jRyWGCFQ0xaJ27aljIqjPxD4wx7ww71k8ZHnEXM8obkLk3Ldify
Ub9XNoQC3c03iGRPwzw+Ck6wlTa7H8z7n7XRXCPZuFtUe1Sl8amcoAaweWLQ7cvXcQaCL9VMRANs
emw8KH/xdCHRaM+QpzYh3+CmE22OG5xgzxIrXFx2za2bxN5xEOIkZ5+yB+OOFOZ0Rf0A+Q0HzNao
Ce1tPEd86GhEU6HjH4VTcRAhjwpx2B4qYb6Zphcc5rQ75IJR/phaO6OXdzkqRN8o87uMg6UygG31
i0sDm/2uVmWN9vB+Bpt/jYvnxqFDUJqmDsY4W5PE/Zo0cgxImPYJ6RQwAx8qVIeGdVLmy+yUn1YO
a9eTxNojmi73eVwy6WSiEgeT94J+ZMQRFk/WPs49VBW++1z56NG8+ZvlQCTp1YAiIkXX0nrJHbrp
s2OC2l0UxI73Wk7jHhuzuwmAPD42XQETfQjehrIU56qymVRJVkH4ECaQ9a85a8i6tNCzZsw86I1h
mxkqpKoK9aYh3ztS9U9WT/atLyiRZYg9rlXBgX8ZHTbY5i6SyUZjsEIUtawEXDxm7HZ7BMxHUxVP
AzZ3r3I0Qu5iOOVTcLYM6iaHiNQt03lyTNA90E2sEiSHZwlcJklSrHbaP4C/YXClrEkfqtrZ+Epk
59Z6ZXMTnJL2Li8n/1x1kUCdEx5M1fjotIS3Ql7mFm1ztfM+QV7RP2o1pEfXmK+Wr64hl/Bm+qUu
T+W+qywa+DLgh5nEuBMTa0UMOMl2jrbabdjc6TLamaJ4MwavXE6LBYGRxrA37PckrRRssvaRt8HP
eYwvPoF1t5MFmT1IB9zANpHeU0qG1kIGiyDhWxZB5RACw0OLV4fdbGod4BJ/hzOr13GlcqyGZDRV
MZPq/OR4Cjiy2dgEL4FOqub4oqZp2CqMSUu8Gb85x9qVfXSMgknf4qls4Agm1b2bTBH5DjiC/SFn
38KuY8JJvOsC8GsmtuZaOuW948Rvrdm3GxfX/mFgWlOQZb+yCw8tYyvFNuXwf6wUimfCMm9br9+R
O2Nsndgme6eHcufg/ygwlfTEidaRu2N2Q2PlOAvnDO4FuqCo8NhUGJ80mXLnTcVw/+shGBJqY4Tp
aL7JCsYnXTHQckZq8jAfLyIxwoPI1H3VzRQRNtuusPHwyIYWM8/h2SyZOI39lTeXfbGrJV9t0PcS
Jgm6cU0OUhAsvV3IS+1nxekI3nHMdilJAWnqAuapbrVCSeZZ7Voo77tjct1WvnhLZRgt+l2YQg6d
DgvAFs2hy+oNmzZZB7t4dt9yCold5xPF1toOmg0ac1+6CHaoigRo65VRI4nw6bpl4XC3M1xqTrMs
7toYA6HbEk3Xq0ieXF0O6/+HBfi/Wab/f1iBW0vR/G/j89f/4793X3/68T//638j7ypuvv6+Ev/1
qX+pxA37d9jjyveXxCnPYYv2N5C++l36vg3GXpjKweJMuf2/OfpU6cJlpud7lOM4w/mkv1bizu8g
WEyPr8ei35MsgP4jhbgjpfUPlbiEU+f5ridgX3q+cBkr/FMlng2IU7FqJY1EnQo1+4JCemLA6Wxg
VCb3AIC+9Sb+E5HU9daLYp9ZKgsslKCH2UPcRa+4zoKyfnEFLHAP+iY/W7HXbXfEawccYZp22uUQ
dICbbcE3l7z9ivEhhP4X9N30K907zomO8nN9V7jIN31H9xuTYpUo2+HVdWpAgK05neGJXKl/B4Ks
BpycEvlMrhGlCiBZqRWW+D3RP5HzGfCJrJ59TOOn0IB8Cg6rRq3yHggy1u1eJh9u+mrX2Y2Ldu57
UaOCgvJ8q3F2oLpPmpfavPYmqTfjEAGVRB4MoGDIoMx3trNYNBM2AMStotYMkUlXTXrJvOivD2Xn
JORw83fwGyFzxCk+ZoKr+jrcOal2dgze5Zb92Hgd4Z9fvZz8d7fa+0zGH82ZzL1W6WssnPqUeTmR
WZ11CGarWqX4zq+OiSpgNeAzPHfOuGmiPt8FQ5ysjcDEPxo3IMqN6MisRG1dQ/VokGjXiwEwm2PO
2XEM42dK+fqmGyJ1yRBGtSQ6wvzX4sbhYPv1J2G08V0ac5Y6gdMdE9mdu8SPL4nX7yfK/FfFjqfk
ZXouVP0JCaBGwsz0g2kFEufIhPwWmmwrMXoIqgWnaexL3NMTUTHl1y58MMR0l4yucYgc+HkecVbb
efkqMxM7PuRiswG59EGhH4tksDdTnL/ZaJ3XFUG0d78eIpm527cBcfCaFGF9ky4PfhM4TD6BYRpN
rjEekKACS6a2XAKHXH2spU/id10wZzZV9qYG+8XrNYIvxozXpjexEutcsbwJIyhMAoCY0TcPjVLw
/epSB2duhODMxY7JRznzxYhmfQiMJL+EYYpKLMM1UGGhZ57EmGtjC9ovi6uDuU9wYrVvnGLTQ3Px
d38umOoaeXJjCxPa+/IgE+y1ZS4ugRU2h19/1eP6OJqR2rWGBcmnVUZ06ZCzXzAE+7u8S776OcA3
ETqfniEwTIdxFt14pY5uljm4q/dymL9lSJVP8dwskoPKWKU4JPEi+ZXGM9wxj3crpN4LS+xvD31F
lCv5WLd/+6swE+rcFMk3JOTm3hwFAuflwdBRe7VT4KpBOsPxUVO3b/2CZA6xiCgao7rYWSPWbUVl
8ktKUkzAz+WEQb2r3n2WKHPvIO+LWpzfNT4+IYfnbkDyKkoQfdrw6HM8o5HXLGm3ykrZoNRDDzO6
Q2VXw/NlqutfA9pzFMOCJTy3ZlwJ9sv8Q/4VpCligDlAneYMD5olP5MraZwNHAOXX/+lWpfUkLIx
8LLO5oWu37x0OdM8E8ggOgKJOKzmhwGA8IhEFT7s8kDKQnZju7hRw8oEWl3Z2XVIWGWVokr2nl0F
JBom4HJAFcLSJDttbZqps8U5aovVZMs72UTyKAA+XoWxd5d09Ry7D0LG+DxJtU8jGpnKKmFYLUHz
B51Kn6JwX6h+n47GDZQHZD+J059zNO+VRJrZ17rfFUwmVZiguiIWJZpYPQQDrRrfWk0X6vrbroEK
E3eSQKmwJEWgfBXSZM0T8HbWBAKqFsxxHdTbfNLnPMF2Evj1I7q8C5oIg75dbhunCfd2lr1IOaaI
CnFFtX7wiTztKwyvs7nQ+/DtHIIMellS+Lw4RoOJN7mBNRqlYki24I+/G3VXYPsMGnYWL5a6HcLk
LWcC60IzGe10wIOqPkCJXkm5VIWVoXAz7ZVskwf4G1DGIX8EZLBzkjRnrci4Hjg4q0XeRHV47bLq
gMX8NEh57xBkAidC0BEnDzS0xyoLHpuopYR17EspujMGWBQXCBLJ7sYcovyHdm9aYNOYCb3KqL/3
smuEUzyjXtOdsUUKfrRJvQj8cUM+L3ZTISouDB8tUX7bTw4NVTkufpUrqve9J4nKcPpNFPUHTEiP
LnIYdPtgN8LRufPYWK5lKsgBlWhpOnIPkSaUTbutJPV209dk+ubFldBCfTJIyHbb8kycAm9nN31G
sRmsY5l8JwLHY6N+tBeju8c6m73ztsSZRy9CEsWUQCMkFw9/9TdrsGhFMYb7OkUGDtuzkeNGNvJm
Vom7GjmEV9xFtPHBT2eKffAIUYp72X6DmZKEDq8BDzByFI3dOmo74vQIMHZyM0NFqBrCHnV/7Zm8
X8N8uBAKBTvYr9kO2+GbjqKLoVS1QfvxHXvZh65le/CykRphVBh5y2OUGR8TrPum6TUb5/rEmIfA
9AxsdKlJqcttFI+suhmvO2gyAGTn8fg+mtAKsEcbfbVcQRD9pjQdT+w2jbVMHCodmBNoS5HMF5He
jlP4qpR8bYyLWeTzScUKdwc+57kKj0YSHmrLfE8CvwfiaW1DtCk0U+DM+EWsEe/GGzJBgCg9Km9Y
oECQUMgL3KiJeX3Kth3iCCdCaGW48P0QCAz7nhLL57YFNspgniDKfqqRY1bUYcmhUuKlmdg49spG
q0OtzyoWfYONAyofugMSfDLNUecA5vAxRbXXvDfqs+/9TKe5OMUlpjnY49/KFCRTqroPDhrOVmeE
ietWPxH73JjaK/fYrSEYTy4RQ6RqGybw3JSW9M5rW+SYrC+jgBmGW8Zg3Qn4Xk/wgrcu/V6ANWfr
wT2DfTDM1zJCmCmnvt/nVUz9VIa3gZW6LwZ3EJbD2N+ljFrQqlj9c9bZ905hM/azcRYKd9paNvIL
NQwJ0CFCNZDjrD3DNbexyYLeJKfnJOko1/1E3Lqelox1nf7o0KNtSwFPqBKn0EVPFg7Yk0u8Cbpz
m409w3JKujm/zZYHk8JKKBWffv1V7JT5bR2zXvLZ3ZAAnNf7bFkEFYqtdABKG+12Ep3LCBKdskGG
uUG67Ur3fjRzqs3ybhIJ6dndBT7xvGZQTRhLw3FpuS34BsWBG2K+SF/yoVDnNLbZd+axs0/zCMDJ
q1uJi9DsPcEyvDQOQPOJuACKrRfMb/06vB+J0YLdPW9w0ZiPEk9XU7uMlctDM6KwTJBhHBEU8ToM
Phn+y0sbWfopS829Qw7pm9P3PWMoeDQ4NsVbjOOf5XeOMSCRd7pejouaT3R+QlQn3CEudobTRAcP
yOrBbwm9mRvRv9aUNpDSiYFlMreCrTlCUSRNlWxoq2p8QoN57zAOPulqgDXIsFm7RD5hSYxPXl3c
1V4uH61qkY8YA/gomdgPDRr6DqXWxzCYX+RWlauiTYhPsthHm4MtbsbI2HgUcls5dui5em+fDjMR
mll9wLRcXwa7rS/olGKmLDDWGA6/gS0kxptR09aXsFSymQgBxEGI9U3DPQneE6BP93AQu5D+u0Dt
A44bmWj13UJi1KyaUhtnvPjG+dd/iUZ9NHZ/8L1MM6lR4mn0S2fXA//a5k0jTgqJ06ofkDJOWdRt
AOHdmyZqsIIcxF1ttCdcifK+CQYW+5y9oDDqvShBm6FEunURTA1chyv05m3BhMqRAnq0aZ4q10qv
s4+zjGv+qUjar0RwCiNLMw5VbHBdA+1j71xuWyuvLvWA59srQCZ34ZJrTC5D7rb1Dnndxo1sJhIE
X68tDoExs90tzp1tnavhAIO7OZu2liuXGevKn+z+YerIRAoE08CiL9JNmVTnARc1OC+x1TGrD2Vs
SLKsdwZzK2bbyR3JMj/tcUZQ0aCYyUrzuZy+abBJu4gao/dzKDnWrZmQjSRHZmgix7FjkaXOxPyu
xGQ6uFN4l4Bah8/6Q6DtZxVp4hRsjC8TmdYQTJ8de9YT1w7adt4UZkMYM1JkGy6IqDpMmra+pYlB
MpyQqxDeqOmW9Xv5ombG9YJdyzp2KhawoLF7m9CMsD+HgY2Je+7viL7BPpmoB88k4zCb+3vXCHEd
qBCrVWL6pwgyW1wH88nhuNRgtLrM6HcYY/QlbEil9zCJexkEHm0syxigyNOIsd0ctER+Ox5tA+Xl
DNVgZXe+f23nk1V73dWrk0MrkKGmcYEisTHOKoyGbVk/EBXzUlYt6DjWqn95KLMGNzUSeEe7aJRc
ItHnuGooMfNt1croqMjhcsIc8WeYgNrIzvSS7qqzsG9DSoRkCU9Qb/K6NNDP6jVWp1vd+t+ZHNcI
NbJPD1UBJ/Ao0ePZjzFCoqoGoRehyVuw92iQv3pf5HvAbqjVcjgnA9A+i/TaMhuf/WHxW4T6IYFX
vXbn9G62g4PbRWSojf2+i40lF6twTlmZYdiB7erArMF3X7PtYCe/xK4lZ+F630ajOqcJQSqW1b45
kDKQQqI2EAkKctb/n0Gv3okzR3prfmM2GRv6vqn51sOGHTXgQ9S/LO8Yr3RbQ5s/+PFghOi7XFcM
rTMdnUBTrMfOyKgWPfSRg3wwg4LovohXXZGInfRQO/NB+1FGX3XbEUFis5ez0mGrS/C3ghdTjhZz
ZUNVpCdBMVPbdwV7Vyo/m4Ts4rxIkyH4XcmsOWAWLzfVoMTWMYxzrhlR19Nwwy+QN4IzcEmVzbim
GiCgBktpOqkRnCe1Xr1sFMY3K6clJ/vCWVUmUds25HnWVi8to3VuSECIoOP55SOYno03laY73ToK
hxpmMV/35KQkvrlBnrRrPeu5AWa9NugPV6FiTo/ABiltaeoTGPC1/dPuQp6kIg2PjV8t5CMHmQZm
zrloVmndcfpGYk3g1dnSy642lwFvlZdQUQTNefHVjX540lgdywABoEK+t/YSawkERE3F+UauWQ3L
3yRQ9bkptsM4XbKp1tgOoBdXloVCIwc1b+oJyLDJRAUW7aff1a8WIll3ij6lByLUcuvXyYDgmiEW
2yQ5GWLo5UaWHpiME4vecXawauPeM0aOqxxyoB8EzPWRj4/dUO3Bz5lHwNFAYXDRZAFCiqEvSLMZ
LchNZCmgMJHLermyF2FJ/WyrgGe/wbceEzA5R3uiKm78IKdgJWBn2sdTOzx0w/xc55V91r18HeaY
LLWyNdYZhCrgeMOApUA91V37Oc3qthN0aVE/HR1XAwDz1V4YCqJNnr6LwXpzKvQ8LO4konPeKmPI
d9L2cKUoUJEkpz88UJv0J+IT7OWw0T6G5bLzryN4wIJX3jYypNx7BSo8hjqHjozAkagK7Lvsj6H9
bpU7P/SWfypj6e/sYH7IoMLytiQWM5pouT4KdomtC78O+9tDofFmlh5zKPgUiLj8tU3NuWrTvN4S
T/zcNClPuy5f5ih5LN3hPDU0dw1vGldh2p6ad/DMpDvP5lNpRh9RYX3LPQNbfIq/TkrMynikdYiB
YzRABrWiW6Ogu3WwPUFlQrwT6u5YZAT7st0I18EjVAd7O4ivEGdRkspXQ/+UNbwsoz04GWJU3+v2
JHwjZw3POk9INquhvwkx7Njg70DYJCeuNoTpbnBHPMon8upoS4GA0sxlJR8XfXSIS32Tc+Ds+cJk
rJBLTOBxdiCrGDqccr+I3vKO0moC9optu9ZoFgt8LqvYcqZNQbejwd1AMJVizfIL5rHImavUcqla
22ydDExYcMiArI99+Hqy3CAZ/WTKyVloxQSRp86Lbtm0WWh/QNQASVLtsB0SZpdBln9N+IR6I7x1
Ju/Wwd3Kkx7+mPMKjpornDVCvEHuU8t9rNjnmSVG2TTksM08BBYFs+Tj1qgqCC7ccogbZlapYA7G
xVKWG+lFuHV0jgzNM2YhWLA4VtOxibZBBjezGkf43sRpkTIw/2Qvz+4JlC26bNhGhcS8lvpQKhqD
GYlDp5okHoh9xscAUpCvaWZuK9sKaduccBt23o7l+o+gTLa2hHUUa/dUeMNl7r+183xoQ8mzK8Nj
AjQD5zwGLCgtwxZsGGld6mBwxk5wnFeFE/t0hOXLNMuEbTbqVvTLG9PhhTWF1kk74MchQrQrXRk9
XStVUVmxemVi5tcXXHEJzfKYRHdkmz0pFJqN+OCJ3Ugtp21akyDmeDm+UQGHFl1cr5fspjA+Gzho
LQAuhvMhQtMlAiImzsGaNmFF2paf995OVuW7zu38WCG7F135zhF8F3N3nBlHY1NmvYzBBnYL1yOq
6w6USveoBsJfs/jVzzru1+r7kJlAAjvI2i95EJ5N51OGzk7K+alJuoNFGonVdKyZbL3HMsF2mPir
Ogw3ZMOACeFOdJKPYI6+ZkioUTS81TXOfHscXmGuMQJBzIXFn8394ENq43wPPScFSoy6jkDD0hSA
yaaW3HD3SnoXeJ0q0Cc1+bvWIVvIZ8p7anRw6VzjIYXDtYmw276b4VexOOlLmGDkhgSJRMNqH8lB
+Fk7zXeCMDa2k576mfYyzb+lGb8B0/2WFBHKGJNxA4z9EAvVqogxNZchsh+gdPOBVfkdowP74qfR
lrPEWo5AVWjMQcJ+5ZcMz7irL7n/4VvAizOzVWuMauhsa4Q/WJ2/RxoBSLW8ZipnuJujFr4WFomE
d25ZELhEQhVAWgShVmT96HMP3LKNYVLTYSfpkGLLnhPmpJJThEQbtwIBPMNFccSyp32IjVxvprz4
aTTpcBoiyNnckmtdVudAyscY98JGR/w+K4GzutG3wPmRqNTzWokLeprwMMVxvR94OVlZB7rvJewd
tWrC9LE1vuIe0pLnG4icASCA3zu4yULjCutzYJRPXl5/iQwPXZtfjYluz4uJOw6uWKtYgo8x2C91
tmaXdkREcP+jgx5H+JHEUmi0v06kf2qG44wULqbZPeaWu0iUtnka3nQkGC/WH/RCeOmrHnm7CF8I
gCE36jmJ6Hz5sucIG7RlW7ekHYXcAfDJl++10eonTlnVFC+GGva+w0i0EE1+4Z5+gtFL/8G4VNjk
AgQFiAfTx6WeRh9ozvEZRPpbPouP0NKEYnFRBbk45Jn17mt/2OSlfDe08SGnmfiBgumapCYXI5zx
DRilijdWfxqqh5ZVSY9/D7R391qV6WmAIC0T69BEy73UkJ9RO+TlWUCEi/oxgVrLOnU+NGgR4oEo
EkttjaLZ5sn4TmQ6e1b3tSDBYZPE3DKd5d/U+Jm8iReaA7tZJeF9iUoFUlZnLQvpKui2LQ6AwHeO
joaWxOosj9nJh4RhLgi5LBUAi0p0tEU9nK0Cw1qZ3nhzwTgIptEE6jPtnGtux/zTCospnkgoEIuB
AL4F9/MyqX7rqPPwVIRY8jKiOJ3se408bl1WVYi1KTt5sv8YneqUZNXz3LISn6fueSoHpjnhjZOH
90C4j42BFyGyJ857v/rhhcWRWbt9KK0Ut/5NP7SwBQkzazqJ9U7QPcbw2Aoi60G1zTSPhn7ICMqD
9q6rBZZNzsjM4Nh2gXGg9DcX0LkIx0d3yNcyn18cgyCUmht1Bbg/rJjlpRU66Enel0w7kLbQP2Ne
CXhqKvumzVoQWuMzdM/HjJDnsqt2KfbozCeyjQnUpwjrd9fr3vk9wjWDuGqAR88aALJGZV6nGvZz
vCBoYSDyrHIgZ59lcwiJJvOuzdkf0+80N3REQX6O0+A7yw2J6rU++vAvNjk47FKkyYZgGVZkxcUs
MdYj9v/w/PpNGjb3Pc2BKcPb3o4ouub52lXmR8JmTfv+XQOYMaVtwOZnfLTjJsicVwaU2T7PyMkK
LFqNzr2le986U/bDCkUPFAC7+gjT1MvebPHQUacZE7gnlTG0qAf8GmN8YyGGgMhNzIJtn0QTU+eH
7rkMzYuMzqyUXyYqoVUOi47OdylfqvsY6C0Lw4IReVr8iBrUjS2jrNa1N7k3XQmwLtezJs8p6Qkf
FwlZhRCQVf0WWMTqzXOws2vuCa39V2H3z25RHKZm/s583Nsm8PSUQSgYawRiqB1FylsG+6HGFtTT
CW1ySURQRtdM+Oe6MtR0csMi3Katjy6+iOl2AncdeMinWpKB7RROQpoZq8nKLpFNxWGYds/kkaEt
m5PGnB/E0qrE0RtBpSg+7UUH5Tu3CCDXIe6MlR/Q4YcZcL4EefmuzZIPEk9uZgbMCnIKeB5THNnO
7wusGtFkpCtmUd/q+HNQA0+QTg+j9V1gtHN7ciLyEi50ciIMa+vj17uWjjEwZClYVCbpIavSFfmt
OAqcCHSfwotKeXWoIv1UZeTWdvWTb4/3bN6wCaxgPL2QDQzZ3X/xSlQodLKXMmwfRHZiYQ8jH1wP
snxgRzd+rd7NoTnwo8Fvz6adcnMWBSQ3d16WYppcJEByRtoZ7YaFWcK4OczkxQtQ9iz3TKOtYMOI
9aHsxAehWSUe0kX/TtGWBx36N45L0HEtUsuOtZLHX/t8WmmEBjgznnd0k6TTlHeaRcRqkYJ7Fkho
YDrruQ8eiYcO6Tz8C0S5U9Ry7+cQN4F9WI/sIdeOGx0QhG5IrvxYXuqRUzzU7TRvSsSdHeHMQTzf
1EO+G3L57icJ3M9ckO7JVsWcfzBUKTZeGD4SjNLsmbUSrtPx6k+DXTiZw6quwh8FUtgKMR1Cmx8O
Cw4q0/pllJo7aN5MXsC0R75WQxMBks7y3WRBDBb5GwgaYsuIEGYVWkN/g1AM23uPnIlKwfs1ktAf
lj0wIqmQeLnc/WLKo8NY5wy8U47wLl44+TonclQZN0yRzkKZd9Xo43miEK6tItg5sDzXcVM8IAHm
d8Ly1fuemWgJs5atyhg9mYMDtZmRJ5uz5G4KzXWWLn7KGrdeNxhAwxPxpFoq6cgJbuLEAZdaRU89
yXCGm/OWRB6LDOG1c1S6xv0ld6Fbvxc1kzBjmD/Ik+F8tR5hdJFYbEvuhaY8IaF6dhiUWxHa3fY9
nx9jEqrXGTk3c9YaaBxZKY3qzi1Se0dLgSUlm75c+850u2Mfh2sIvvbB4h0eGP6T14fbiXCtIrHs
DSsydrciaiiskHnwLGGjRuM4H4baZOY5scJqXfezrNkdlbLYmsDNV9req7LzFjN27EvqdVMgaebA
WJnNxKGR2OfRII5COuOxsR24X9WCgiGCIjMkITW1vLHTrD/YqvgIHd7gY8GuMzKbcud3sJ5aypJq
ztM9UIBl5gVWxLB4P0+l2IbpkizJApndbHFS1jFjprAhDRFqFVauenyJe73vrQweMKp0MYcf86S2
aaDW1eAVbHTkprdx/lTGOGy7nphwYIf1TEgv81fyyofHOWxe0thlUmHmLeArfR0YmEkZHnJoCCEN
bJzVFia2kgbaAr/IVpRMVsSwg3pu5uAwqenKh/9AZXrFivXLQbahfzrGldmemZOmirIjpN8IbPaX
gne0K1nlVtzn2FZ6JL+sHKOXSsd39nIrNJS46TS2hz6IQJ+17suUzQ8dfk7DLX7GIdAyYdyCPKMe
T3it2SFriiLMu629jMiorBLpXVDoklUws9ByKeG9Gl9OjZAbqW/KJrh7iKIFNhKVeCfn4jssxoeA
2LO08OMdcT8b1FF7NInvo5WMKw+HosiY+82RC9OVk8OxsCSm7qHyjLco687Sz76ZKXYvqYp3B5lR
3fqcxYh1rJbU8ikigrLjPLFY2w39jcIT27jiNuZVNJteshe+7HZhyRpUJyzJ3DBehQPhWmXrffTW
/JpVwy3hPtMqyZpL5iKJluhmRkZdsz4mhJRvFBKcwmKIQuGxGpqd1zcXeyb/NOvLbz1pHcQfAIXp
5MuSKTCr/OxH1iWa4lukTTdkp9GCw6VFM0nmY91nZ+S6e6i8W0WKfcSgYSVw/EPqs14G1xzgewPt
QUeSntW0XIQ+2pScATuymbOouKvF+NKV8jXWR9Tk0+3EriwYyqeu7C9pxB2UpbiZh6EAIDEZzBy7
j1l67zUZlMYCWLCS7l3GXkcB4n9GVXTXJka8qQDY7A0y7DTK/P/F3JksOY5k3fmJIHPAHdOWBMdg
kIxgMKYNLKbEPM94en1omf2SNjLTRqZFt1V3VWZFcoD7Pfec7whf/eloxyvdTM11FfZnpUJ4QD0y
XN20xzTRgBzRmpV0u5H+AF6+iiqHXcbiqS3a+YAFZj5agPcwm6Rn4NssxyQ0uG5mCdg5j02Z3fVW
VYCDZ45h10dFIwZPGOoFtIa/Mn40G7WMpQEYr4AOSs3EgVamRDUsO/VkhAGbrgcvBJcikNaCIltn
uPIwF0cxrAu+SSYJXtYhjwNlNn4Pxo6Lz0I6gr6zDBt9/I804QtXtvxIkfOjL4rk1PsOn/qoary+
52wXuXuYF7FN6/pyA0cEwsWUEd+e8dtMGAlmpBkkjXgbBpRPJMjLKJYwvcbvetA/XdR5S1t48OVJ
cO1clOh8RQHexxB2mNJcftI+JNRqDYfMLw9Q8n8So/mMKuhiUTQe4b0epyLGvdo1b7GO6wYv8yaP
hiMtYe2aGYbNlb1Oe+wF2OKerJzpj+w4t7G4/C5o8iwgSi6wOd9Q+zqtD5Q2on5Tb9GQi65nFnQ5
EDDaFae5v0GRD9jyObs0sJdUx7Jj0D87fp+8Fv/mPDvGlkbVjF4d2cExBLnhoQB6bmbq6EbDqWGF
XmOEJzzLvnec/JMbwGvKR3TBCYWGXmL6kA6J9VzZ9hcrlWpDmIBAn4kZj2LbkGGdmpGeHkSf+ZOz
z9kmFjPx5FTZkWH5E/bOSp9FfevIxT+GGucmzWqpb/1z7XJEIMFoAtQiJU/Q94/Arn8ibSSRTnHd
zrde+9zmIIVqsYmcMT7LagvFV8do0mLI5tOxEXMesEtQmy7Un/E7ANLQZfXEBhNY192t+vkgW6ic
kF0/mCkTgEfJN/iiDfUlcMUXQhqMkU1VtmAUphecW9aur8a1o1PYMuWW5nFZPdBk5VP2AoFP87+k
BOpcKmyDuqEdFzaBJe0dUDX3g/+vzkiBT0ydeFZAmVXA2SRmARpmMg2Kwcj3LgoAfWsTqT1b/oYh
OVXwrSRMfcg2tngOgpqq0AZVq56d+pGh3yoaMLtgIQMrO5e+33rDyKrRho3ao616sGbJv1T6P0xd
6W6ahw/mON7ZsEEkyCjkcD8oNOTePITJBgPPty0HOhBDXImaTtWz1LV3N5fyQeTFEyvBlc2y3sYn
d0wMdeec5phtQDKG1ldeCXgAmbathHbIq+qth3kKcxNmcw/FyOVHEsFTNkZ7C/j7TcBRKZK5emSR
2HqtSY2kmjrbQ+2PNkZFMpMtjYu5ELcl18w65KVAP5oj/wFzypJutbdJCoJ+KVM2+2zhoZt/aesM
5//8l911XGhhzNfFG90TDl52gWoXJS+WgntCJgECnmH+Ek4ftuPUkOxxAZBaPauVZg5+nVR7s+a4
Pc8ohatmS+34d+XLhRee3nVt+mDolRvDrl9Gp+A5PSA5g+D9ydzY3vhl+zZM1U2BCejr8I3Qu+Zl
0fQ+eV3LUh0b/jrvQV0HgEvZnqLaaUo1bBS0cVMXfKkrpKSpti8YM9Q5HFiNyBxWLp7dB1UEjyBv
zxlXTYCCx2YemwMde6dQGich5z8BSCVTFAX6f5oVvOMqeVOKe76avyi9f2QZsYO1QmFJvTHr5BxV
HIxj6t5y9FWWh4c5bPemWzzQJOx7FjhzFJZdz0PQLKCRMXrgiHl3QdFbE6/kOKgb+6t/WTu+N4mP
f3DEceMPuxSfHVRvjD94cJjGQ2qiMTdh0awuGiPWRJI4T7U/XXLhmAEpBvG9rVoytYHunhw0R4sa
uLFwcuyg9kuZsyVFYvcZ8g4F67oGKWYv6tDAcNXXCNBfYKO5RpjaLkTguSzVHRnpgF0yF+8wa+k4
cNSXCAWf/x6L1xSjuNQTGTjefY6pIkQg1L3SL3noRcqrC1reeA9+JLugg+HEigYOOuMMVzXcU/f+
MFKbLdU/SFLzKp2I8xZULDzokuxwZprnCSeynHTJtpmTZMhkzYafQ5xV4ZaL3VcTyuSHR9VHUWp7
wmqPsmtfswX5SI/Ze+bk8bZN2NcM3aWiDTzwn6RDOTh4g6+0GdB1gPUD213zcHtz+Fwv34SUKgIK
j+Q7eW+uFC0yK+GpIFKrNLLDrUE7uS2oKW/T7jujJMoJqUnRaTIPbE5xnwtMV76osf7FPxAy/Wqv
+QA2B4xGUf5asFE1F/tyhEMjwOvNUkk9uqP4mzxrqVSn5H2b+1CQMjxOJahIvkrZt1bX65wrB4Ec
PDfskakN3ZcDANOA7vYh6wT3eEBKMJsxlcw4JwdLrohyvCq63wXtlniNz8NSCj8W323z6g8Niulw
ggu5bUE+rAa65MG1v4JWQnXxX8IgZGqKgJZhkaVf9V9JG32+1NJPLOtXI031gwEhu7fFRTckRZBj
sxkwodKDimDl1nwBsvIQ2pUkuWdeW1k8g+1/01X6MqWEsYYZgLAJxlol6lPVTnkQlXVk+UIwVTwM
RncdnYD6vjLYRv6LVQ5fiXA/S0hxax1OR1v+69DOC9ldI3FmN+Jp3AYp8Vk3dgm2ID2XcfccSYRJ
n3UcTEmMSfCnEy6/hG5dvgzEu4iZhu+aOhctS9CkawBwaYz1sYsYj9mWSM5wKXo0Dozs67p28ZL/
Ryl33nn2nLrKPCWu+Ikw6uPyX7v0JdJnMMQBeOFldo32QRif0x7VMO4x5GZD/R3o5O1QUwfbHoDS
N3seYNm6codd2DQ/kqY5Mshf+NMYKAe0qRI3kN9Zv3WVnBVnThtod0txi3YsIksS3d/AEHSJsu5q
m84FYj9FBh1lT45vHpPRZQOvTqPWUQBqTE9W2vvHfmS9CbNGbEaORgwM/VofGiBmcYbUjVbU0IOy
T9MeyLIOokVL9Y2g1PHUjsln4tIcaNgtTkw2Rhonea+z2E/Nf5Ql3GorHNbUw8K38/9sVgrA3gBq
Z4JMXBtNB/osgqC9jMMP03yeu7dBt55k2X1jWTk5Q32nloEpjXytX+rIEl0OcyTM/waqbHQ8UTub
DevKJHOPrFOvE9gOSOrWruatHNPXQQtOMldeN2pqP+U2rGLdhWzuj+u4ko8lATky4R13heAXcDpD
XukwpFt8HFk3MC8u1dwCDslEsNYOMmuLSHvuEp7YuBf/5myYtjKKj3NXH1qVPNtLDszN51PbKvtS
h9POV8RUQz48VExRtNQb06cTO8Mhb8C0siV6ZAdM4a8c/ri/UwrjUlDopuWStzTXqbV8UqaQK/av
389PkMqxiNl4v21efr70tkft7pnNuHvs6gTEPNgTY7LXttP8YZT28JTCTwjjjeU6066ftJz/JSlg
gwPbT/IoJ8Gv4drnmuzKKHj1p4ynqeX+mYpiPpR7GWmPYaHpa2GEqJ7akHhwUVvPctMPHDDFjoVJ
tKaip993HLcW1q7nyUdVzun+GEWu74XRsgefCmblifcKMGa00yZzjf0of2ikQTsh/k5F3GCqP11e
BSBQKrzEMtqO4Rhf9Tn7LDEZJOEEtQ6t6xF0fumxlKbN3DnWI18rwDfZJp4VmUX+RLY943kq2aD4
yr3GGRGcoI93LJzxmfOZsQKiCJGdbSrNyT3XzLFcWPm7pJ7DHYOdbs9UwhvVqUSuaL6DWp2sodM8
pzQwlI3MJiXuj43VfEWT+9M4xYi+rnmllZ9rnuwaaQ4LH/QqTMYP6i/XbSr+NXHEncr4VXn/WoSn
eqydHUnzuENC0NpkS80SO3Y9IRQxRrhNE8Q2qZNS7i5ZYGu4I5YUslvvJnMonzrXBPIcRPRAu1+O
cO4m9OB9A10oaqunfLRZGJfkI5KOQUzvzC2icbSOFTQX6by62iRplChu4chKd7KNSylYnlQjfW3o
V3is0zeLJyab/BrkT/LKtYzRkOf4RrJIn+iBkfzdAXMPzSvOBUUnIKJUwCzddS5MGdH1wz5D0Wbj
nu1rp/lJWvsvmVDBzEj9uBDX9BSTetHG75WN45RYKmAiYf7ruy+nd06OBsKsVAegKwFlheK5EnA8
lLQo9zU0a02WhZ5Fpz+MhdGdSpl/iqo07gn7FyOp3stwIlQY9a9l5PPWazgjTYjSMmlYMLt4f4y5
w7+lpkvAQdmxgPT9vQIHuh4x7q9kPdAbol1otlketTpNRXgdzqCRV1Uqr8qHalrV4q656ouGHrx9
WUopWBJRGDsZT3kWRpucs0MF5knvp5dCU4BY0Dz5BlEt01+rCS1YOmRp9Pm1zFVMM1V60iUNdHrx
pWXExhJBLgLhOmlvhVu2u1Bg0mE1hoMASFmW1LtWRJhWArnrffetNwaNRq/qWkxsD8a2fBR1esi1
+c9sG3/V9PG+6sGptEBjXMh5K2Nw/io5/vKfcY0AKuarPySo8G3NlSZIHyylEVmpZpRJI37SDCCl
Y2dvnK65h23mtUF1b3nWoiEFCDSvZSJZ4rn2h4r9z05nh7X8RWXQjKNdUhGlGGtJagxsk3ZRzJHt
PzE21SshtCuLiM9AeeNgXLKObV1quNd+RFdHPboYxLMTbn55XN3zubqanXkCDXTUxHSpU5NBWgfQ
SfZ011jjQ1X6H/0QnesuxoFKgxaOVW8G2oYwrLlHyHux5vDu9HIr++CgtPGMd/NRZKrn7rFuOncL
shqDBD25Pjev2lIvs8SKl7oVnK16bVnhWrEEoziGP7flXkKf5M1MF4FkAtXzSq7vSUqKZ3T4BaL7
9WdiD0BFqEfSgqeWLbSn01VcyvKPpseXlmD4uT6mGYHCsRvLfYjVAKueQxBk/BB2dbQD5PY2ZgyG
F6mtCPRvEokjLu6ikGEpOepNOqwrNV5FQ5AmMkFMWob6UsFExI8scZpSb2A09l9rO1i3qS/cLrUR
y4TH7xJk+MYXRG2sj3ut+kwRvQ9mMFwB7v12AQYJMNbhOoE2R9EtuxWLW0SVBkBuieRr1o+UmbWh
D4uZwc2mg86ghoEtgD/HPVYMdwCqjDzcDby8dMnLwameOQa6luIzrT12RvpclPJudee+1B90y6aW
cGI/XXAvM1LeUglGvomAU1BqQCvAhxlWDXS4itfCMT9ouu5ZCqTvNlPnKhM8gIcoZDPAhLwueNfJ
W2Q/+tisZxj57OIrgKQSd0YrsoyNqrET0m8PrRMb65x/hKHQ62tU0hSlBkb9Mv3kN1kO1HjXD4aO
I8voxctIKq3B2JYE5bzNXPFSLbI2v8YjTkYJr+hfLbQr7CSeHsU1Cc/qxjoXj2HCNsJIDmVlFZ4F
zmXtgGNullWESQu9iAt9nab+yi3gtQtzMBGkooeUpzjKwzwfQnIeQQ9QKnbgG0A+J9OdZnxSQueI
gMZQFDTGIWz4vFI4vdyRkj3xdQzNuv0LrxMjAxb2OlWADyrOqAGU5Rj/lM2CldMt44c7SxoNVwj0
7tHp8N256dUomC6Jk7CwcKNgm5+ZUq1N3Xa/RYedu5mGHqwpPyIPNe4mNvauEmEZR4+ZeuQl84PI
AhT3Oj3RMGd7TogBl46yM2f6xjSNV7yY4YuzMBJS19S2QV2Jg4PFI+SjbftC7PTGpFWPXCPIKppI
cmym0maqjDJj7STBSzSutaYLwcdTujmp7p8+lUgIoaUOZZfe2SG1Vy0YMMiSgaOVbpGioogAjS7f
jZFLm97EkMXTcTfXUD8tHa5DIapD7c+n3oKIQ2iWI17Y+0J03Bkm7NdklXfDYFIvVbxCbmXiSHfl
oIHDGMBvLRlc154J6ycDekNnfaKXCt5tWzz6qUaWDHsfzsa2f1xadNqKV8Tu3lm5x8Ruiyvx93Pn
O9p7NVg8PH805W50/uGuydgYVv2XBEo6cY0kTEKUTCYWaAlenwS8c+Lk+SWvxjum0BCfII1/4xBs
XdWZOMnCyjNG9So40HZ06w1rikgw32Xz2Soz/3GiID0quWj2svYPrL8xZpD4X1lcEMk+QkmcV3Af
PmH/MLe2L7Sz7mIGZgwGPrc6l/0KDp9rpH/3Kir2hdmB1+xIvjRhz1a2uzmBcXVwSSKK6bfWmBvP
HWn8s9R6Bt/KJoqO6ChR29gcX5YnU+MSh/vBhybb5tl4oLP1E+kk9TAANisGDKgdPTvSkErDsuPp
x6KOYsb8brVVvStKHd+S4T+iRyZsf4bPGWWO6I54NHhG02bOCxDEvBRaW4D1CjFlNPF4swPJMet+
zDIFTRQ+u0b3PozovnTSimWKbIZ6gP8IlqTCpRWofwh1G97FcpUZgdjP8byn1/qR7ccflynKNB33
p82/J6vDVzeLm5VGeM7w/A36UjFAve4mGv/xFk4ACOsb9PJ7ENk/WnbVFbIAcYRj5fOZthz+ndoY
HHjo/WMt4WF13TkJb3HcdeZjjBxb7ZD81q7B+Wy48ymA/chgxglTTI70hpxeaMMy9oZLYqUpS5id
lMTkYpP58p3sweA5BnFtOJQS8adKk3czzZ6zYm43buU3K2FM71nmPjIMXwVUOXq+LuLDnmzSv+OV
xeurC8CKuwadhSb1E7YcAQoK5GBIEDyiY6Qaca/N4RosbsjGT74Ds7yr+sUdsWTxrt4b1b3nVgIV
Pr8nNJPxxx8B9EhB49dovuIOX0GYZA634+8cRj+J5/pa0GvQFe8ls6VnT7Bmup0+8K+e9exi12W2
jQDe2GZ5bIH/G0P9mM4/rtUcln+R5ko8g/ObDqTZpp6egcV81ak6yoI3XFcJJzAARL9lJHGxqeUG
WoDebCNncb2Y1r0K7/Q6PjeMvn3HvSZczOW4p9aitT3RFQcgvU8R1ca0XYb+/FfPxcZu9P0EyHuE
Mm4x849ls0ja3FyJuGvhxQTDXixLszq50Y0mpI2XIFiupjh6xt79MAyMuVJWeytvXaSPlZ/2JvXd
2SK4cDYZhXkkLHkgVcsyv72GNj2KCWe2beEwRsDZ0reHjIjMRtkBmxrf3Ba1FW/CmSsijbfp4vTo
9YlfzWkUEIqzQgWpfj6lgmBH7D4qjeqdKsjWirgKxVUcrr7zyF3T9jKK7MPafrPxQSMfPgQty96h
j7p9NTWfkHe/jd7E4sURmDSGPDVspBy7wavfAb4ufH6yNg0fenniBkx5qODHDFP7KAd0bi0JoVG5
sedkaIgcOmM3jGtqeJZoAmn6BLFMRMeMpsN9U9ObBSOmr2MguFHaHnrW5k7hSSOo7yZIWOmvfD3f
EWD6MDW5C5LmApYh2Fa++LBEeLeXL7A9kdrpVKjWZCTq3EIvMh7i2coeJJ97ksTG3+CzNJUPxcSE
p3iT44iDXBfm2e4d9vw8GRPX3elx8zuk6RvREhsKKY/Wpa9o1da4iadj7+SUwECpKhxgwpLvcFtm
e3KI+whHlK9kte7q/IZ2uxqUXMWtmlblwF4TXfuduyJzap09d7yh3I/YIRPkRzBnEx6W7mMMhTif
5LuvRtvTOrEvOcRXvZVe2ki8TpjROmRGvWrAWjtvFMoyIjc5fintZxT8Dao/1g6ZCt8a+Bz0CBFl
Kl59Ng1aOKjnyp3oTGIcFvJqVvlblMsXLnsPAecpG+RsryOjLhnq0WAb4VrsYCgVS9DNK/LL36Xe
WHiWk+fWAqo9ZIRzGF7J7UQDPSPug+R5weFevVsh30a7R1Th5eFWyzeSuHHW0hLnWqCR2f8tAPuY
CA02lt7AL11gEGhazjInJ1zXZgX+TGvTC0mRbUA/T9qUyW4IyQhUQ33Je+eJI0onhdeQoOQtEazL
IXrn97nDepjRfJJDOyPOlcPnXEgbhQX/iC9wo4zXzm42Fm3mxlhRwWoF31zd8SZxAQL6hiLAD+V3
4re1S20txumVbO9rHcfkvQWTKisCOVCBmFNsSNmwXbW35R0CntTvjenVhuQJVn2mEkDT2OPyImKe
awvBvzOan3k6iHUSKW1fB/8gBLLnSINp5Tjt3immKzzzS2VmXg9/GyG7Pv7nGQyDemB4xWRUYJOY
sEMv7pZbbkHejJZg4wwxhA9qOM9/TTH9RbNRPVRJ3mzwP1x6jUFXM73c6tc59DdVMNIG635XF+XL
iBHL001BMUUZnEd/vBnQE3TijENt3lxuvyDxwBMVRvo4NsNr36tHp5530pi+op6UuKKDgEfMOaxS
1pOBe9MGhlEba2IF8wOrgDctD8o++pQ9tOBohIFMl0KxrqL8nGRbaTTsBgUCDvCxZMOt+FMr9Csl
50ysciaOPzgv5GqprdfzP1/kn5ZhGl485r8x4AMz7w6OtMObsPuv2gz6NaU03lQuHLmwJwNvd5St
By7t8YUBotk+hBpVAlBLWGDyfTJ5shXFE94yg4v/8Fm3XPXTUF65K8dbjeE1pmcWU269C7TFFE2o
RWbHKrNGklTqcdblVShkYMom92HIrJ5TvEEu4hSp4HMAAwOMfXGup4rbfoGGwZG8fOaQX22GvIuP
j7ZKn5Txold47lXQrSv0A7bQPKzz/hwULKvbEcxc10i4+/DR1p1bAAoRX6KseXk1PuiUjWxH094W
HSHGCinZ9P+lC8kY9xI10Em8/88LmnKFqAt55TL+6Q8ILPhwG3P+aVLd3Jfj9OX7PDx1noaJMG4t
cWpJwoFSpv8sHILBZZjgJKn96QYBYDyyEN4XvXrhWk36PVvKQjQL5PG5maHeIrw8SdP9cNKWB/uA
nt6eUmXu49b408Eicv0ZroU1ExPnGB1r45Q1LPWS9FZpSEyS4W1t9M2tArmfdNO2loQSC+u9Y8uw
at32uehGnDFh8lEbWXZio73QZXlALI9EU2ynnvUmwJqp4lguS6V22mwh0dmXYOLzZvkOq92h/4SP
Qh1E7LxhUxUbM9Ue2uQVKAJxbZhriqgkrSkdXqd5w5Der0tmg02DbOpy0XQUE/vklx+DGDEfhDU6
bbUjVU01+Qx0s8Imz4fkpwPct+Ppif3DPpFc4s6iS1QumJLKSi55yxWr6Z2NmfU3o+GWZ0H4W1Mv
tcljnKhBFFwCEodT6r+SkX9gj0lkJWOYqKK7PgfPveVyIGMqsHXnh1Dftbey2/I3TcltwdWS+3Ju
dFujcZSHQmojO7GFpccbjQhCX22wckj7m4piPoEllLciL/dOUxwdrb5T03wopwEB17ylrRSb0jZe
sb1hT0ivlU6VuENq7php3WsdVMCGmxGQooEfs0WnR/rwKvq4MMI1kBpSvDF2uudjzv6jhQaeeQ77
4lUXNyNJovhXBMRXBzAeaJp0j5XKegnrHgOUDO8YDzcz9mFUBZZ4EcbDXsOtjNDOewx/pyuRGTO3
3dQ05pCiSQ4YZoYKRCmBiE+kG3cdkV1gMsF2H6mOsqJOeyNmeh+a4lRGxr8UHzkmreTXzfODi3uE
AYSeXQbVP702X4shuviZ/4V2L9ie6Q+Yo71Icx47G9sHC+bupexZMUl3dFdQXj7H/j5H/dL4Fx/y
MqPO0U+35hxjRKdUgoPhsnxZHBjZaGtMzfDTcTTDhIexsdFoYcP69lDxe3cVa9diZpZAr1iuDsFT
P9OPFbIIcBdIxLIZNKitUro6UHVm5sVfGkTdllWDHgW0Q40DnS0RoSbpUW4GAJQGF5zgT65NG2KR
uJ8Ce7O33ASVmgA4sSHgnux7ZTJTUhMVa90Sp6HlwA9lSqXzsMukO4APjLhYJikr/oIYN9f+tWk/
OE10zHP9HafWFyD2cL2cNwTfah3H6SiYxiTdWInxAHiuWmP9xGeEdbuqSefFY7cUkxBUt7X+1hRU
xwaUrC6/lTaMlPMA9dfrzqBFmgJ1DISlzmu4mLgFNW2fGo7GKvOJq9Ksu6Z260ZNBA0b13yqkNOp
r1MLu51S+XXggG7oPrUsO5DJ2COsPIiRLask8EpGnQhIMQ0U4KS72Coehiq1KHmkiFvv4t92mk/I
EOYGZzhcheG1KCBI1kRQlgqUMSWt1PDholEDWUrnvqI1BQer4W+MufcWHUZG4qvVFonbKT4TDT0r
JzTdD+Km5tLEtmwihBT1Ts/1+yDT++CzgKUf2gZylU1skPQftyiHg2GFpIri1LONitU0P0qeTQhJ
WnQwQ5u6nsk6AQY89wYXz3bGJhJaZxJrrJ6XDiAmkEtu+hQWF9+F7vxxmD1x99wbbYiOTOvNrKvP
KWB30NtAYSYXP9RW70tsQ6WinrulDn5KRpq0HADjcfmAkWIDNOJtqicGXP8VWxr2SrCxHutbXMif
zkycTJC5XTsiutYBYg/na7Tu2xMZ/M/J4I7o2VctrjZFbO/8shK7oh6QF/t05/ozO/VpPMa2uhGT
IWjv6l+kz//SojxpMb5MI677bct2kJmmhtVPjVCEiLbJa2va5ZIPVhvhjOw/O3bVazw9CKiG3m0A
yxDKNS133Qvnhzpb//8xofD/R/agsv5P7METd05KMP835ODyK/4HctBw/xvAQNsEoGJLJe3/Ag4a
9n9jgymkYIrShSPd/wkc1AxghJZtO66wbdbk/MV/EQc1mOGW5bBiW4iECqb4/w1xkGcTJPP/nf2t
eKgtY6DJPY6SYBDk/yv7OyKzGJgQCihFmjEsZ6XhjTONsJaFfYMPb72qWCt7mY8EarXjNTDjj7gN
rEPJyoIaCSPUxZY6ka9ZRw9gj69BDw5vFKVjXlEF+5Mw2NdkHA9VI86UQRwcA0Q2zZI6eVwXEXJZ
ZlASdYITEB3AK1yawgUyWxKun3G6r+hNCblrMy4Nb4JGEMTekJ7XyXo0qERY61EEpKC2823QUwk0
CTIfgth70HfNdeKLsioIerBQcUdsCKk6GkRX7T7fGTWqjsPFhs7aIKbFRObuURjE01I9BWMn3Wc3
RyPMsdVEOa4VWqMMyozueogXBOYRMZZ28DdirfCirf1m0HHAGuPWiPfD1D5XIS6d0MGOnpc8pFuY
UIZsPFFyYoM8UDz6+ng7Zb2FI+FzKlvrGjk1/sGEU8uGr7zVDM4BR8uOGR3CpygERIoT45ho7fdM
68hu0p/Sxuk3VCR5IZlyKy+yQxzv1NAlT7WhfbA1hYsunCvb47vZdtmpLrQnyEWkxSxPq3l+GHNI
okV/s3nfshKPQE5EN8X5sp/m8o3capny2lf8lKvKxksY0Gu9o/eFCMnGFEN2qAVuBxPeCgXZ9V3r
sEEOIURzDS1c1bBbJVs9zmU3wAyLD9Eo0ft7f2OpLPdY5TtwsqlWZa9BuQ5H1FCAHmgGw9ng6dJJ
hG6bsKQMo7c22lhYXtVqnWdR02IsOyDfxJlmk2MEtkb4oYg0YJnpGUGGBQYpJ/7ZOqTQaPIVVxrY
I2MSgVHv4283xXFismA2EdwJN4N3xhmI+CtL7aWRIxQYu97H2fgQTw5bv5nWj9g8maAsT33NVAqA
BGXKbx8HO8E70c2cx4CQr6EL97GPVybhsFWmaB0sDVqZZAdinfWCguG+0id9BtHT/IXtRBgiJyrS
mda+GPt5FUbNm5zPgYtE5qYuZTxwlFSiUSjZW/+S1PUPzNJb0Yh/Ewst9kXJOlmKeXIQjLbBKr/W
2X6nacAHAYuBqQc/LJ0IE9uVu0ng+RK06s7sMLudpeEkZgo2dpCwI2i4ciLQRu8cwtok1nqObVhn
h7QJJivkz6gdO991vYZw88puqZ4EKfTBKuIl64Zt3IHEmvC9r4Ky3BK+QOabJpZa4eIqR7kUOo7M
pM2okKGwMYk/mqiaHoAhYSFVFgav9lI00OsH+jfrgbpu1azRV+4UIQBsJvkDg2WgE5lQCYVz4wdd
vkSt0gmrRbLsx7PwMx/m5/k/ytT8Gqc4zzun535g2NMqa1DqzJki91F95oYfHrWpO5rdsQreZj0N
6IdDqjao39pZUt0KOb0EZQOIyD1DPOjxYI1kvcx34FH6nr4Eco4Mg85kwjZQ6t5WKQ3GfRusW7v/
MQIK4evqMKqMPwO6L1kpKoJCXEpcnkavnDFt8A0YN40qEX5XoSRtg6nrWCtnP/Mr6MwpPrirDtiJ
jJslHsMke53MGzAtc8sXV7a+3I0Z+2IJemVaACpmsqjDRbkJRp6+bRCdWoRGo27fUmd4pJS35OLP
xaR2hnQnhAE/p6dMD13cUEHI+ILyUofxuw6u72ha0acq5vKgFf0vRRQQd5qNFoMeDbQfu0xO8I0f
xKweuHQe4e7DJnTcP27TAlRTrc7lpBj1R7ZnEfs7LkQ8ibA8rcUcoL+qdjdBu4Leb58gQXrjSC6K
P1GwHZ3xKWuGt6FVeOGLbF9wccEwlSQH+pLWTuB8uwpWhITYenLj7klEBI58lRtMHXL0iMB4YeFT
ZOQ728mQv5h2I3w2y01Zutc2JW/u11BLKviTDYF0kD0TcpXDF6Gk3oiz5to1CYbekEVyzGm1qpSx
1c2o5Zlm7+wxm9iWdq9spUt2Y6DMo2jHHT6iwH76MzrnCf/pxc+dJ9nH2buqRvSr0Q33QTlsOhus
exR0JAqWhvEmOhfKIj/HYhCtjYV59igG+Vu7Q+wBjiVwRNpUcwgp5Y1VbIcpeaznttvVrU3atjgE
HSzKpK4+xJR6PWibzdB5PYGmS2sm3z4fioTWy+9lA+2Am6/zbw3j5ToOictZWUtaIfkpQwSCZooI
RpfGBzt46QHqWMrlGEcgwpPvZEHQ+g9lkbt7Ug2rvNXeAVNmYXnO6OE0TdxvytFyL4p3BWh8TFyN
vnUz7bG7ywZ0AEW59a60iLBHCCKroYSjE6U/DMuUKlB6YACZ1EZsj060bFfmsdsXYUYRleStn9ma
Z/p/p+5MmhsHsu76VxzeowNDYtqK80xRLE0bhFSlwpCYpwTw633Abkd/7bAX3jjCGwRBsaSSSCBf
vnfvucNLm9CXToiamjRaJ3bjEiBgl6tmeBFj8e5mTb1shA9brMKrJNHcdF33bhkKEUufbf34rpfQ
S70wv3opxA2roTWnCtgVrUEK8iKcBaEOIgIiUzFSxBiKIASt0+8Ax8zTTA1f6Qqmr7fTBmZUNq44
N4PdFTkpSWKj/kri2C2aN7uZHGjGscdjsm//FI0sVjLJEGNOLKAiiRE2ekz4RL1zB3daWVZSL1WZ
7nyBk7FMmc1j+pxHHsjBQgdXR1IcaIcfSfraeuwPgevjw+i94kdwU6INLPO1OTHDHbAlQ00+QENw
PKbEbMWZ7BSvhO8dBH95OIeSrWOVfLbtiJvH+24L9UMZ9gczik4bhYQUjIZIW8D+8f2fhNsli6pr
vkpZIavFMhrpH6Vf7PyoBwQ7Jh/uUEyIozI4LDVJ9w7SNuAwEzrylLHo5MSbIkdpjTQSGgYt2sRf
uC29LPxCSMpoG2quqg9MVFcWONaGMkSw21nluvHXs0ndal1aurXxx5g26OzsheZSzDGG9NdwbMkX
RNlEkBHB0QF3E7pNXiwuthmhQYutHtlj+qXr5Vaje//k1u659losbzTn6gTbatZVL3bj4xepnlFv
p1uzAf0zKdYq8naPyBDlpbN/mx2BE65U3KXd7OgPKEiEx7YLrtdCS1W1cDL/M+xJ8MUK/FToNyvD
Fa2XoIey/ByxTWXUNv4tJkbldl8Yx1gZv4Kuh5NLH02W5aUIWnFwkYs38Lsr2AppEnDfUTSGVM+E
LflKZgwKdjfu8OA1EAPoV9GKm5+qk0UeNV024sCdWryGsbdA6DxDjXf+pqpiAsUzg/FB/ZcePlQZ
Aqxl3J/TSv4aEwgbalYZdxoR7wFyJ6hxLg3Soomfk1Iw44RA1uigADpf7lCo72O/Zg4aYWSiy7jz
Y+teVsEx9DNnAf/OJ0cvbO/lCNagdQg2bcq1qbHXh3M1k4xIbS6fMaG/x96edxGKXlqdhthHh1W8
ByhDCESmgilwAQiFjFFM5lc1yt+iak/0rplkj8lyiBg3kPWAfpBJehuUW/Ro6w7ltWpOvg+WZRzM
H/Q7C6uj/GIxOJLlcUyEOJhwkGlWVG8aBpjSyj5tm7RdYmABqZb1tYuQAtbFX2d4q4NgWE5o4NZV
MWxkDeuyqeuVRJi9gI2Cu9IAHWgV3JmRJIIStOMI9Uzuvepy+O3pRrM3Avm3by0GPj33ed2Il2wH
+exU9R8/zLyD8ome9mDJDUlJg2CtvPQratmcm3b5m5iYP2nxXWEYXoypJc9OqG9ir0AziChl2/Xt
p+vm+XLqvYPV410uWLUYh2Y/QbOnWbcKWve77cd9rIbPsanjNRLEj8E7MP/etpn9ZTZYIxkNcV13
FuIkkmd1AwVTJmJ7FcFtWo3+jelUvAK1XS+LyF6lmnou8IqTnjj+SbBrNolFXP2A8ChHU52V2keN
Q94trx4zjQWbqqUkvm0TzfQV5kmLRie1Dtelt563NMt8oIwyO2zfApp4W1gfoV7xB0cyR+XKAMGF
9uHp3Qnr+bWu8LPFBYwiWrcvdgvDnfr33ldMm4XZx2vRjkj3UlzMaHvdwgAesi9DYm2mOR8uIV0e
9BTmCQrjMYkQA9A3a/SXsMu0p6gj6NO3DNJTEgqM9GQaBjpzE3jqoO4AYz6U7RM2AjbKCry30Ywy
ZAHUbW2mAx+tWdgIc+qCaW72U50CnwGBw63RYvFZpK9eHv4OkEItPI+1uk9xmrnJp2tHp8nq/wKg
3tQBfdkP5tB7e0gcPrn6icu5WFB7/goRPow9LWBiRPq1npvnDpUDavz2N3jHz8RoYG3CuhjwHFC2
wH5SZ1WULyLQ6DPSq9RvRh++Z2MR7uyuS9amg6+ZLV3HZlnT8+8kScVVcygR7DRYt5PL2yWZDoQh
Qcu+zd1D839yhD+L1nDnYOoP1JnFKsvCS5H5DBR9c98iwj3F0EkpPlexgMzBrGM6eQOSIS/RuQ90
2hFzo7YZXYQRNfhJEGB0x8mwp0cF7uGew7KmwcjMVoMe1FTfY+AWJ0Eiwp08oCeMkdZKT9A0uoW+
Ixc0vxLYsS5Vc3AUl5Gy+nHjEYKCMN14zSONAWf/U/Kh4wM7HSlV2mMMEAkcfzTu+iACdTxGJLKz
kLHv3GaKMKe6CeJLuaj0rocEHlRoFvp4059sLb2U4XjQNE/snDaulv5sIk1qhLdm4p5GbiFt1n6p
tMlIDvQWLXwUTWr7SbOTPQ3Acax2RZXfm8HcNlr4TTI5AX61j58u28IYdZ+MsLtZRfJH+dO4UX1+
ZrxDW8JkyJeLdCP5/y9dOxyA0MijLui4olYl8JXq/MmJ3Hf/xyQvCAdCzJtrb7KqXiWW+xYS//K0
jPwj9d4XJpQ/0UCRYutpi96Q3M3Sea4iSB6OEzMtQLdqGU2+IiL3Lc1xxpb0rrBVpPFpELkG53aC
fhOyEI0xVMySXGM+rMbNQ9mvN390THWAk1pvnbj1uZXwX2GgtJEOhSZD4wu/Yp9G1UunQ9lpAko6
s0NsSxaWRDzGRMOF/apORHl6Uf4cWt6v3OzPCP3EIQsRW+Z0zkle+N0aouSjqf2ufIGKJM3Yo5Kg
kNlYA4nF2A1Te6FpzjY8cCFHCt6O8q6cgnGpqe/dmbgSxTXuJjwr+Mj8Q1LWwQs1c94tw6xJjok2
mcu0GN+GMPykwvrdeqDR2LEuUa8jzQf9g562WihDGxawQ3CbhBDaFCS/egDPayogUTq6JDUWxc6i
8ZR5DlNYf/pdmxPffyTnplMG9J981fig9056yA3TCu1bXSOpKEJtGeNcw7SioMSWzTEr/D1trU2Z
O7upLZlyWOceIc+G7gzlYsIFnXZtvR71ZtdaHTuFutlYCoGJERIFoRHjozUjCa7lhqRmm31CMqCO
rcxlGABsi/zsq0TuoQxibyqr/GNm4cHzS+B00ZwfbIXi/3G3+D9CKDf//wRKGoJu7/85zuYYf49f
/9lQ5vX/aijbpEkattBNn56IQXDzf/9v/0yT9P+Bgg0vKAvTo58s+Mq/Imws6x+kWuuGjobWsi3b
oD8Nb2gOkzT8f9i6p9NLdoXwXEu3/28aypaj81P+S0OZKEKbLvMclsNP022H7/cfDWVPSJkE3B+f
pA+jEAe5MY2R/jLRBEtN3CqO/JFF2+7JpAZQbfknE6QlCQPEO9o9mbtYTULfzl7AjmQvhAfs2oFs
XGNuXjjUoG8JMulRGPZ5GIqX0QmHZzsmocFS/lKvBxznsHaAhrAUtvZllGN6MWIH6lJpq6OyvW+d
C+IFj/SReXS9Vnr5Y/KiuwOZmmGNfAVUk29rC+78e9BLb+GZ6RkDRLhA7LUcB2RoE9XM3e5r48Rl
+lEQ73xPTJbsjHH2preCFQAxxHUsl+xtI48pj3GEjpETetJ9QRMy9sTRPhVlRPozmhbYqDSUmJmb
e2f0x3VpgWArfdEubRUTk95N/fPkIxPHSsQQuIYjYjr4XTQ/6J/1tlLPuk0aeDzRa9Gnwd1Kge0V
WBhKo8Qs3hnPwwFAy4XPIb24ucmMltv5xunRTBuOhNYWhM2uq0HJyLkbbYXZOqy08BWKNhgHPyMq
EZHrk93QW4CQm6772nGuGQmXCySW27Tu7fPco1iIpNa/qYhWhlF8jklWvYs+hsgYoJctXbxVDZuI
oc2/pAr+KODyV2nS8WwbE/mpEfwuBrqM6LWYHI6asWctrC4peKvQFtWzrIn/IENnnQOkysVgA02U
5cLxE22F6ZT2kpVscKyXN9MPc2o1FMJZGqrlRJWzrAwXCIG0vvLUlFtPaD92UPR3RRmFNdy/Ub1c
kgKOOxEzoOL6oHpWGYEJaTFocKjrnyIuR8LCbOrMzANjpnXQmGjooUFpBKwtEHuGyo+JcvovJ9yR
EfbpKZup74itMWvNjEZb1+7I63nT07pc6TAqsS441q3R9QTzlnfOadqY4xtmuQ6r+2UAVdgZXAUZ
FQUBru3J77CKDMKMl60Iac3XGho8jDlH6YbOURQj4Xp9cMW6iBlN0XF2Z+BEp5p0DYDWWSE63kRp
Zy5F5/mQDUpv24zhfWgjtYvYFigLgoaBEXhrILJeC8002GiM+ZuGXK32MvczvGE6iOalJL+CMrgW
Rq6vcWU5VHGq+mhYMp7cIe2uFNjGNcjKHzZa1XLK3R4KXaSvFRqqYoAwMbY7R1jFqdHOvT5Qhuih
iUebdAvTu7UxnuwC7fHGR8pSZvqtq2R085ros/fQDKsOPqxLmOnZiAgBpBd47kLxx7Ga+DaVM5PY
C9wzVrRmJ0t6nDpQxivsMlI11FdPsPCN3Gr9WsgfhiHaoS/8u7AQQaHxb/aSsKTerRPkIGF/J24V
eMJoDKu4EQeDPfLWQwt+eBws12wOiFvyRZeRZEe0c3vpvNfIluM1mOzhqgke1XJkjCbHAtmHg0k6
R486H4KOg54VGv1B+izwO+MDQ/lsqRBuLURkNhc5hc0lRh6yn+jFsk0zIxmvnbT1j3RQBPi3IqTf
ExGJOD9nB+m1QJpxZNwQveSBjxpt9Mmim09rW+bMbRi614lrbHGl5lfNhidWxPwp9EjcyZ3Hfh75
MVuhTNt6VSnOTUipRJznr46pAB6qgmYYEa3yYDXZvXucBqK3MD8Uyw5BIGMy7083WAUtCOWTIQx4
bNr2sQKQg8rOa5v09HhkzKePR41GGKxHgMMUY5WO3HFOi6QMbw9FgeqwT/Ojr/d0AQeZkkIWZPFX
MVrYPzJa752TbDTHCg6Ry4HN6Qt9i+ZihAaZuT3CKTZ1znLAJ/E0WLVxrOgJ7XqBfaYNeutXWBVI
eJJXhDf+XcbEOsYgUL8b0SPI6n6hxK+3ceXLY2lQVVpudWYm2S7l1Nm3UFbsz8rWOuqQb8kSoPHo
OHaPA6xH2hYyHZum8PVxJtyC5h3RLE+PD4fWeuMWLxdtIu6JS5oew9qD5/aSspdc4PLOdg+Yiq+i
6VCjAAToTbKtwfdtgJ5du/lgjf7cJk/36ZB7J5OElVYW9nOvF4SROHhq0WyJ58dB9bjiSGYadzEc
CZiJerDJIle7koPKu9r51baD7vz8eM6OrY6OPAmPhhWirO7HbK90d3xBLf40+Cq8Pc50O6Z7NZnl
RpgZSadaxyI1gYSjm2LRfOQKrY36meEH6r2Mb2mqySOjksLfC2bgkoqt98rzVnjIyhv0UX8JSp4Q
FC9xtmMp/rZV/a8rQIKx38E0uXsEux0FpFy19pK8QLmSpPC0afePJvmkdCl7hgHd6J61Jgp2Y1fc
xiyBGvb4gXCt7QUsQwS6ec9cyEvJTYKti03IyNdI7dxrOEj6BGYt737MuyvSxEJJjKpTDmL8skiJ
rJ2Nz8j++jjgrAyuUXHV8Z9cHs+Y5QllXn60wto7VgPleluWXwqXO0WICvpjhY2vIdk98SkWLPcc
G62JKVr87rLWPfum1bGLV4AOe7zqOR9J0kwNOO+O5P0Qsdo8Tjs/dJ/ihhS4x2lqjgd/tJE+ef7R
zbjJjtg6Eaj30+ZxWvBJ3rtdAz8hK8hE7YiAc4R2o9saLghvG/ZBYd8ZcQ+XtNfkq2/623BKnefH
WY3v1q6c/J4YWf8Lpt3jWTZd5HXF400HZtiGof0N9RvJpcuQuUkzuEANhi0CzOVH2kPvYvD2LVJI
xyZaaEAN5XTk9t7h5+SfVkfdCcfvvtenZdKDhNbgwtVleCRQQVu37ZBe0fCay0hqw13Hd/pUuLr6
SE37nR1U9ON4w3LAlD779EhYgk66dftG7Wgu3ASO/TuUE7ouxMphYJr6LyPdh/rUfxaqVHi+Wgfy
2qSOMTcFtDrDUoT1iCGqbHcGAMBlXfrwUAzuwJ4XilNUGS2hvQxfSHISNHr2MeSEY0FDHl7S/PBx
yAqZHxnHUjmE0wJ6rxmvnKIWC5tRKEy8+XxCl44Edsg3kuSoSyEzLD0qBd0sahJeC5ALzky7n5T3
PIcEPeMXHW5T7hxt5slvRIOR6eDTrYkGPXxPgNABiB/Mw+Tp6asb/fXQaGu6r10DPoOILwnm9n2t
XydNO7ww507O0yivFm92tQiH9MftGO4hiZuzm/weD5PiMwrxoCJx6fo41HGJj7hPcewOFube+QtW
ZotNMsfUaKCxrTCdLnbQdb+4qjFsSevNMYP4GHoZWNH5FHzfuMqtxt+ktK3epnL6rTv9//YfuQjY
WR8wWWKwdULj7ua69luUwaHq/PSvjikVqcU8BHWh0UQdm/55vJeyFR+ZnkBEwf9lmPW6yiM4EIN1
1MIIGmOK2gtQ5KEnWOm1jYgBaF0cJVrVI4PskP+KLvuWJSabuLGdM8QjdXJaFHKPL5DPteKOX7+V
4cluXWsPIYBfdY5NTHwwyQn+s3+eMgCqz1Dg3h9f9JVVX0uZHB9nsZLqJtsKQiEEGKxZ7TKKjQlv
5OPoBBGPSwzjfFLkoTOD5uji/fnn4Z+v+S/nRj7sHcAfj9dpgMuTkamBbuS/inYs05XUS7yxI5PM
MDPtiwhq5/J4lGbyT1YlcIfiyLmU88EYbTTOBG/Pbx8dirQfP30z3daqCl/RDoR7Gz3jynBDoBJR
vlWDr/1i6MLzpDtAP/XHT9nILYQKfqcKy5ftWvFuqtN8XbpV9TVsna5Ov7Q2r9ctMt6tZ7jFK8Fg
u8eX2QmmsIonlM+lYTznCaKkev539cgANpjy6OqKds58tq+VFrxiSR7xio3mooWYfOCyH9/lL7OO
+5fSCo+eNRAjXKbxVpax9zIAKEVQ3Bq/jVCbO4zFW6MFFHookidV04t3G3YHjjFuRpTKS+ydXIZG
Qu9TedG18JgMRgqo5uM0QVZ3fTzS++JG3oW3f5w9DnUNQIsomc9/PxXp0QYVIwpGo5oNhIb96piz
lgYyI8D4wn6NDQNjs0LM8/iqzgK9MKvI3bNZvpqE+5x8syx3diowvFg17sLGarA9RXStp7iIbsxs
m0uFxGYsQNbp0AW3LcHP/lOnY8MXWo8tBX51vdKh5DisBmRZ1ntcLETF1D6BdSRhRNt/nmuGxrjW
gOOiJlBdBuiqXTaW7IKISSIMtLnwC+XXxwFtdr6S2kPVUgeHNA9gP3rYDrtySE69dJNTDjujbv30
8Hjq388/HmlsNFVYl2cfl42pa+XZEkXl4lPIrN3oiM9YRO7FmT+5M5UmK6qi+VD8l9a0yKY5K5N4
gPlR64/TIQkq8eQPsUUay3984fGSx8E2AH2KxEVSNngIeWJZN4CSptc6RzSBtGs4PR4586PHaYqS
e2vWxj9f8Xh9DeoNIpM1vISNxZhDi41tPp/igssO7KWwGEB9wymBypxIAnlp4Ji+6FhtQzmMSFpC
EEp4et6YkxX4gWvnZKMeeOsBuDgxpalmROMz/onz41XMrlMoo3NhYyM/a7w3WWEsjYLYvJvT/Hmt
XUkUdy3Xca6Ck8HGCLsS1b2b5tFqBGXzPvh4Y2uNwVhtG/DNoq2an27tyTkMlk1ncz51gLAuhzhw
dq5w83fiONbcIOWypGTd0IIX96b9JDcsIy9tkrcGL+vjzJCReXHK8P446z2nBbECLn8ABvYEgNNc
swNij5X2kCgGONbAwdgnNL1amWEwvbWjWy7JBPPOSTcjtiX6Jodii2yHILnU3OMTOx+vNvufq5Pf
+o40mtKEtU4kyMQM/Tse8R3a7Eex2trDeXSgQ4c5pX1l9MixGVxNLbozbDmutcoLb5WYig/yfBBB
2lwsqxm3MgBK+ziNSpQ2CMCtFdFlviAWEXYRypUFDqPkikfNvmlOIp5Gpk07FBnOLQ9Vf56EuX+c
IWdEyhjOnFNNSnCzQp5Kq/9ye3vacCVK3Iz/8/mIvNpVk08BKFwGxgj6n8qQuAP8rj+dFr0oQhq/
UJsSKUP68F3opLKYo7WqI93ddNbIpGcy3+qx0K808IeXytC3+Ei1Nwn0eVcxSELVl4bvzQylIeEs
2Hcdzv8oiqd17Y/uiZRDtcYnQ7cOCeeJS4mVcj48Hj2eA6QG0r/M9obr/FTRUO55j4xbL0CZtqja
MIvpyTFzpufH7/X4DW32FFsXWODjt//3849HRKzwzmdRelQ6NIghlvHCgOG4zVmvEiBF0YuZB91e
ZuQ1ZcM4J6XFZ4xKB1D+w+1xKAs3XamgnkF8lbkRoIme/DHEbJaXrrMqKxcbRqNH58chNWvITpHS
1hkf99PjQCSDjWJw6BYp3sUTQAAyACsxMG52MJWgWxwNduSV8L0Ldmn/0hWdtmlSOBDT4xWuj+6d
EaBYCfYsJ/sEZaA8wTNgfl3k3cmbKnhXj4dmaO9yawj3j1eWhsm9nJin0KW74MrSO0BQwxoxHx6n
epYoYEZB/qWmyFr/Ly95vA4YU8+SxEogMJpfYkFUF4y72+NsyNwMJeH8BWAf+MDFyMrHGS0EtUlM
syShE8BN60bt3vb66S1ySlQJprqZpjJuDhYYQiymtyDgLjYpQI6PUxMG9rIDyoh4339n8JDd3WEI
1nGvieXjtIi0/uTF4Xss3ewu5wPK2aeJUeQNwe1WZK520VCGESHs6TvATeEd/1qyHULPhVpQzp1X
B60jNcb41NW0G/rxm/sfrCv1G5psdh+iBk0yilaSGoLktU/NCjldNHKB1/J1bABZ6h1gG8XobUdw
l7Y20dHbbWE8dZNVrrE+j02gn5FiUicOPkbsd29gylvijMEL53zw96rWLulBVEUYEEPHRl+Qoerr
GGUDZo/YwLfDkj2rA8eF3q5WYWHA0Tw3n8PimrkTLu4hMcmMVMFOmoqttQPdlbtiS0wpUJAEZZlf
1s9Mi7MnmSq1D/hPkjXpnJJtKxtxqqCiTeSSbKzEfM2EjRvULd0tJuL8qcqtfEUSDC5EzT9OI9GI
2TTHQ4jxXRfBX6fWg4Vdpp9QtmhFg2sJPWNb9XlzsCLsxXlhodGiT2D2JdmqFHXMursaOa9GeZFa
yWGQBamk0t20ATt56YB8StAtuWw+jDqBKdtaH6VpZ++GTVj5FPjTSfl45DE22eVPFTfZO4ApYlJk
PC5cKO8LTM4Nk2NPrfVWGEAkmOqXGaLbjL5fIt9ai/oXYSKseViq4NSdQ+SdZd4h5VHV30ZMrELE
K6+gig37hvyIRHZvjiF+ufYY4yHvVjZYn3NU/Ik9MzhHPhDTvtH7NQ3U9MobnF3RWc0SdiJo5zwp
F3Na2dTVJY715Jb4AsqPY74qw5wTmiE0llp/BiaQ7ltakUxg9wT0jHRlR0R03YIrrj2DuR2wz1G7
INwzqgqaVyFe7NJExBSzv4xTV67MFsF8hZRBa1rMZiK+1ralrf3K5fYkfBBlxI3RyZUAFYJTLie6
sINznJhnMzM1vI1eDV9GmNjPtoA+4ZYpaRJg2zL/Dea3Yvnuj8TeiGui+d8qVuhSCp3mWDDuZeux
2dCHgJ6B/FtWQ3pM0bvpDa55Ut+IuMrAvYcoX3VfEAmtJMFLk3NFGMXMJvixlBkD+NJhAZOuq0HR
QuDJzq5oWEFdPVzjdDz4vr4zeqvdKT3lDpsRh6JjT596kmsqEKtF9SFc509mlSXEjGQbxHLYqKEj
cZJOECFvag2jnzFzda8VH6fY0bOzSi3UoXG2mYA/LdK6fZVJ/uSYSYWmAVS20wAHg9tNo70l9bn1
rYtW/FRD4xGpWrzSRUR8KFxsM4wVYNJDW4IblbWtDjsituGWovpxiio9s1exYLyUEeNVK2HGgi91
Mi6NSCVQ8n3sZHAfjUkt6zE+JNQfT5qK0jVDLqAPvZVRwRDG4bTRim1kszRTh7gpIiaxEq6bhltB
L5NLmyMi9zJERH4ZF7+UUN+BisYnP5kOjBlCJkKEcMcJfDXk4MdpJp2MBDuFI7tSA7I1Em21MbrG
WA0RM2CEZ8WiIUqjthS0PY+6h6bvie7LVqK8EWQUPXVOHF2NxFi3uX1AT4Njy892cU4gq486KSff
dUdTgZlPqAik4y/mV/KZWZ+2zqnCKhShSC6KYuGJColTD1chqb6bnqKwzpvpXqjpF91weZZCTHct
rnUirMTS1GO5lTAxzjrQa5GBwCy74pgOzzRPAbt0KxEgOjOmIsKJwQBNyHxHdbiHkFSdPLvSr3Zm
25cB6Ci0/85u+WQx1qTf0Go7iAmnZGg+tMmOuRQyf41D048990pmwTI3Sg06HA0zXC17Cs1bO+z0
MgHd1xbrup6opsS0Ngbnb6rr/UXXKalcodekkbQo7InnMx0uNpyB5BUCzw3XjQ4REq4NVNDIgO0S
as0+oyjmcm88ZObWmvmYtQJ7dwC/09/sBLdtiwRl52WY84om9dCNiJehkcNl8sW4iAgi3BV+hngW
TSroN5PGb/gsiDqJQmdF0/BOTpK1ZEi41orAWKflGH6gxl44RMwi2Zi+ogEGeG5V40tmVgtfGXLd
FoO7UfFTb1v9sxWgN0D4eCiT9M2PdUW4AGZJ3Jc7J3Z78p6yFlBJHVxAY+qxgkU0VdbLIO6VAOdh
57gG2z403vDYbye5bWB5P7kSoKGXKmNrVeEvFUbaxpwcY6kMJGBOXup72fjjqvOmdachpKIsAnlX
/RmTlut1jJ/NmvBV1boMTsd6qzvdczHB+Ue7Ou20MVxOVQiHodezHYqrA3/Viy70YeN1kQ8TEqI4
S0pwwuCzTvL6M53mFaNr/L0oS2NTEjq1UOsOtfZFudPFtOvxVqaUpvFsBMkMc9MBE1pWg4MU2daf
nQF4Xec7aHbvxI9/k1cJHqPnzpxU1Jut/QFFepnVqGnbsITVyJoT4iUBsIV0IkRLJnNiF9ypRFVm
SKJ+uMUKn13PA9IxixrhDzsYKklobILwww8QLg9dvyW1Ot7FifEdBAwTvUL96kcR4uclD4x8JcsH
QRCm1lbvhXM0jX4Z22F2sL10BwPZXwHoEbjZ4+rE9FDBihzG6yjwJA65kd8Fk4260V4ZqnghNtFB
ynFR2OExJrb+bzKwuLmiO8iKtOsmjYa1A3A+SzGSYEJ6rwcRvrWd9V2nwc2PfshO8TCdDC9N6ewh
vHjXnHSmlYm2cJNIzNOjBq7NHH6UdMHP4Fm8j705c4sAYBmOAjeAfPDV0tiqalOhtlgv4tegk4T3
ViQks6zzQcjJm4qz6+iCEB8biUlFuf29x8Ed4zmIGuNQRb71lE8FQmGthqwVyde6NEgxHF99huek
jurJq03vjPFbAvoqq+1NUQGnc2VHki7YwtQb1iFtMka0nXEuZQgTgRizcuVGFtjt+UliAefL2o+3
xXxqBIlxtktrp/d6fOi4W2rCfkbd2K2jlhmxROBLg9U7sytCxVbkiIIGHVeZZp/icBhZzmnThV4/
7B+PApdHMYP41YCOGtv7kG8LN9pnVmGCAOoWfhq/eGOGUcXNvMWYMecxu+TZa8sM7TMDXhfziy4b
m5XGfk2m7AnTqs5tepdioJF+ckiLFwaJ5hYPuLcpe+uV0Xt8qLwyBbdIUCcFt3spvPZv7UkQ+YXN
hM8sDw7q4SWTVooCDPrHqui1A+Z1OETG9Hs0YZJ65JtXVxPk18bSye/WR414aMGtMQSOeXgc7Ebr
DomVEGw0lM3WjzSCCDXnMh5NCyC/ClPedD8N9sSwkYna8PZazZAtwWeOJ69G5hVIeaFKoPdvaery
6JI/HkFwoCsGcgOmE+oQp7EuAj3aS1mRYNSxetflBLmOhL5LYX1rMvMvckQrPsl59G56v+jIYeBN
SSShlUC02uxTB5NdDzsz78xnnmmWsWEnm60LUvnoOcULHVno66gwR9/Z1x34cr/XR7oypdiggS0w
0Dhq78OXfSpqHx7OQAlDudatRzsJ19Jyf8JGW8lQJefKRSY2/RT0PJm14mcwNUMA/zPjdTA2m7Y3
PpuGGNEYShFX1bBNu6OdhcnW1sVSJ7+SCTVUSNNsZ+Nl9ZKl8uCOxTMzeYDY7yXc+XwgW0aVFgCY
iMEYwYj0Ylnzh/K5q/3sQEDwObGt66RJSEBmtCOQNFhqQxwt9OCbdNdu42mgbqoE1GSOzWfpdkAJ
TOc3NobsVHkMr/uICOVWa39bSifPI6xOMnRfirlvE5QUpgakAGCO6MtZLw5tSuZSMJrXMXap/DX0
j2b9GgVKLTIs9EuoKPp6GDSeEu+Z3oXb2NWeQaUgZIiSNwTyJysGyxSVICY9rGKGLE5V1r1Yme6e
J6m9jnGj4VkhLNB20p1VW8S6uPLW19xZSBDKWWaAdw2usR4YRnNLjbNz1mvbGOHtsgw1OHIRWnA5
OOu+zD8KLKWrpLfutl1nZyslNqJzhx1TUehnY86K4m7DHNOV5Q6/Rk3ZxyR2JcnGhb9RbByXoA4P
yrbZz5giWf8P6s5ryXFky7K/MjbP49fgABzCrOc+BLWMYJCMFC+wrMwsaK3x9bOA7OkS3XP7eazK
aAmCEUEBujhn77XT3v456L33KocUPUC37lQOFyIup9ceIb6pxy+txyBELEC0xiL1HGMtfaOx+YaG
xzrUOYsT4C+41oFxA4ZKaTPMgGUggcbe0pwaTxITVO7Zw1azDn3af3JFe9cA2q99bD/kmOnaOo9b
e6+g//SkcbwziPxgA3fm+jWQ0rI+tnHzbjs12yT1k8pN+e627zyBHs0lWvUa94dq8+LC1tegTo3/
Q0wkT7KauKA/2wJXyt8Te6qBQQu1acbkRBRM7qnxSTL5sEkM9dPWHXKVcf+tFI3nnKr5Kkwt+WZE
5nc5kjXQM1yTH5kYV2+eWql8730f+xT5ijRvnK2NXpf83p5IDkJL7raufwwdW6wpNb/Xnok5oamh
RSFkiIv86CtNe59bZDvHlWfZliTKpfWnWArcJhYjKM6AbNdY/lHPO7AZmfiUc+GFysGB2mqnocFU
HCZxv4/GuRJkECyrwYI+4i/FZWWxNnS9FtxJyL4+N1jfDs10BROYXBmb4YXOyW34rpKXKCurdRfn
/aHsZxKq5mwdtx4eyh6/uW3Vfm/L5jIE5D4M4tXKnSduDWHSZyzNDO6QHuQbA2Xr2XbUDhdJtU5Q
CT6hp+OnDBtW6oND8SA+Cwpcn8lbS4nGAqYspVZd7AgAluHgdGpUeUqD4KyzhwOS0azSQHM3WG27
g8DXu46lH16pkLooXax603h5/plF1ClFSf9Ibf1r2RBDlU4zK6ywrzq+sqM3VtpWWLnxGCMHJRfk
8g+31C8NvHAzwarneOM7Un24m/7wxLdkr3pH/pzqosfJDCGVZYb2XTemzdhJ40HuAb7gZoVxF1lc
NjIUkr9w53OiYoK4/Ec3dTstLOS5tlluBKEgfz2Oq0PsD+UqSH3jIG3zVXekdrY8xC+21vwcovAO
u81Z96Rx7ULsUruQwfswpuTzYWWYM4KKz6GJ8JYILaCWzhcMUBRV2PUjTV9pRnDWwuFYDLa76UL/
o7PHjWUkxqkOu1UpwERMfYPNU69mBme9rqCV9Qw9WkwkNPu5/MjKj61/ImR+BFSeH5vgUSZ4U7Pi
WmVaunaz8E7Z1Q72BhmaB2/M5AobOPE3VlccUYuleHxbEkR//ZPaZsgiNsauD+yilH7z3tPs0YpT
QbUGijBtSO1H1I0RZoMer0Xgbku10ztr2Bp2Pz7E2FU7TSEyEwHBnwWZzoFkRemN3itT7PRSGG2/
y80Okl0p0Nj835sGWOQ6121tVZsYu1prx8CdbxTRewcZlg7rvay7zQW8L1bWDW9Q9NtdXUGvmlLY
4wscakyau1/2pMdUOesy/B2rCYPAR5Pbm6Foy69SKXdTW1gP87D8KNoof8OydAVU86Jo1x1MNkeV
ZFHkZMQJw+9bs62HaD3ZQEgKi6oklc0z2wvKmfp0gE9D36qz9Ce0vrgjoKDyig2SPv3mxIqlEmsm
4W+s3sLgDorqgAmWDBOrG26OMMYV3w2AQzYtWW9igFcuqR44Nt1R29uVsm9uNJrngI88oeh18MBN
vQG+TJlriplen/V7tpq8AeUQvzu0094ZaawVQCoYtR42nm4gKivIIujOFUGtJlriVZsCJ8GVa70t
N3naPRCDonRQ7hvYvvc6ELPhbXjHIzQdsGKda0UbLowv6Rw+rJUnxEssbthrruoANaoG8EmjZJg1
dbpyM6QkJbpxD83DqaZMYFIxZ9HRXxLpAw0un6rF+ZN1gHtJAyl3ockrB4jy6pTxHSEmLzdCt7Gn
yo9MgVZCSAF0LTOhHSMn/uplWnU1C1Rg8+cZGAb54WB1Kbsmu87VzGcq6YrVRfBNRFDqqqx5DcZM
P4VS05ECqq95Pku+TCOh5lFQ1GpOvit6ZDgYV2BrQaCZdti31m1PUyYjb3Dj5PbvRuxecS4F1GoA
QxSFU5HhXtFfL6ZN0JSnbqwGIvQkU/ecR0R1PKIrC9PTbuydFJ64a5P8Nnm5c87lKO4TRQLw5pmx
CQHBsBjDiaEyT5x9e/jaeTq8re5nAAYgLYbPsRUbJ1zi6aofiA1DmrDGGYH6mW2uCaDhpaKc6coU
MLU9IhOzPnSnNPbZkFIZK+BnRf0Y7fy6qV+K1P+qT2G7EqZHhGta3uy6yT4BGPped0SWaGV/8cfs
XNhG8V5dIlwFOyxQ7AgLlHx9i7s3+SoTiKhVgovXCMjyGwyWIoTo9DtTgMjWpGXsO9P8GaouOPmR
PBe6Hj8F7CcROuuhzomf1Dv2I37rbkIdWUUzKnYdbNTRzTA/aJqKN1ZKMtvQtvYqM+P2orWMpmZZ
/kZfm45nLb4XkzVc2aa9yOHm+exfKOhjJSravZ72BBTFAc1bZ2tNRXOajLy6ioJBJZsdPBkVDr74
JTUbhsiq7nYisx5qbgRHVb+hov9MnFTfWkZRXrNQK69SJOU2P3WUrl60CgIo1UXrc2C0NACI4LzG
Bv0fW3UxKcRIboI5sI+xgIa1UgdXSNYldnMdrLSB5Dc0V5FWl5rN4NEPdYyAfgtwUEYmu0p4H1hG
mZg1kEeMBWU7Xux0XLstpElsjt0aiyZ7yEGQ12Xbq9ApDJzQAnTZEM8Rlsq3tm37MTB91sME/6KV
hBD0K7S3v4UFXbOBUL1qNHRiEPXpasm02rbo+l9miT07DU/7FgLN3Xd6RUCtPn3tGOF+HRE3NBJO
dy817Jxz2u9m7gL3enCaYnsDw0gPxyu0XvM6lZ55tWfN59CyRSB4tSdHEfpY76CsTlV0ZztFhbuv
+I6SBHEUnn1rBKjAJO1dgBOAVGKrqTddYyNaHd32oBkmcIOUDO16KM4Zg42eAJEyOkSHtDu3KU1a
9H4g072y/eIH9e9aWnQ7kq/qlxg66AH5HeNyBboIRU6/MY1DJmicF2ZcbdgC+ExbBRxUBpO4fibo
KfeoP5sPxycCe1TlZ+Whfq1Gnlk5exWpjUF9L3CYtuQo34SeGMfZzWOmYYxkBZop3Gd0NiUUDLui
3cqi1KwBPTp+PK0CQX4u6XpfY/Lx7gYjoh1UuzRT3bGz7eHC2irbsC13noXjQZVSUfF7TzdFYFBk
1tu6hHauATP9bldl9dE2wllDFn2JGxC2kTSCDYhPZ5On+q3RjGbHMq2lFTRcaym+japNvyZSpwaM
XMxskMQw9H0LDJaQfhaP17IcirUNEOGSR+DZKg3bpccGQNXRdM1RD6wbXZifhDfsAcGwSXcimlat
fcIpTvNyTiMSKzzO4YaP1jwKJ/ghRiphRlUdeoyAL1PVFaeAeWIWgPT1am1mXvQw4H1AEWQARkmM
zdJJs5Owh+gxKHfYBo7gVRU6xV6Xkt6EBHudtrI44lp9h+T/NjE4meyUXoHH+IfII7gL68YaBap5
K+xWPgB+YAfu8Ugps/nqsckIPXe4WsMIT6E1N+kYsTpojebeZlB3c3nwFB0lZXyV5U1rixGnaCRv
AYnBAIuHB0IYYGY1NdQiJkTOs+DLE8ZWNdG1MUP7LllRrw1FOik7wfAY8l7QfLeME3ATxjZep50K
762A+HjzfaRMOIqRatvXnMLwGhjxrtR6iF+NSZfxpRtJlSz6DB9emJ5ErYs7ixOuWuRvK+WjyZkq
QiaJNNjZVHM3Q5elLw4L8lGrwpcJT36URMm7n+fNAyWDFeTdHZVKvG+L/uuYATBILDpiZhifbauG
WdZeY8fL32g5nAst+TKE9q2f3zwjNO1H4xgx1gIQSlhf7Idri/6om/ZGE8nnUdbHeQn+qoSGrhtt
Xl+rx+gK86Ha4DwkmovgJtnalTluPZes6JxY9VUFQWOXxPm2QFp6N5zR3fEd6D2d9RsInoBr7p6a
VXqqUVXB2Bu/lJFurAPQmgS2NeMTWZ7mEGpFAVTbLw+nbEt8wHyxpQ5bzYTp5Eh0qNhOeizXpvpM
fxDxhmbVhFm4eN4t45qG9tPuT0VPKQSKB1G+wssvljeij2bPOnmtfxpZkT+amjZe6gWUWURRPawi
LU4mRA3Ag9SXGXvZOtGR79O8OVQmPJg8Otjor5uVrwn2WJ1OqS4jTcwxDoCTL4pg70knQVPP7Ues
s4cDUVSN5tZGw7oV5jgTD4rpMbZRdp2KCG0gR0gh6W0D7Vt7G9cLtcdyA+eC8lLcXwF0NLUraRg6
/joBjLTThWKKtUtkyG0ZUOwzyerM62mtK3L+3LG/6Fmvn0aiABmELrEi2qBsWd/bLITujfiBzL1+
l3lFs8A2osPYlXzDP6ZqdK9z6tGDikMC+Kv9Pckdg6bSN1LJxofuWv4GgIlN9BFPO4xNaz+wm1qB
tCC7J1d7fX5OXvcByFffTpoJUHzXZ7a+sjMWdz3ZK2u3GZr7FH7X+4x3A6DwtldFfasdXbuGor4Q
t6SjsKCL1BCxBKXVKMP0wV4Ox2LIm1h6MoFVMcvfYzMgbw36VOBSbGXWCH3Lv8iWhLoMZPch1SaB
AnSwWPUoY9+4mU5eU/eDBO7wpjRogfi63oRI943M/XWXDD3i4+mKuDF9dLbYy2Q6T1bfXpnfvjB3
2BeSfI6GATjG6qfxWTWvRcWLRI/72uNFfcQlqwD0zux3nKl9ZCQnMwhj2DJdfR3O/hGVsHnm01xL
kz2XMCGzRnJ6z2CFkiEr9mqk/IMDq3vzsgkLcl5fx1DesTQMD4nSYhXkxe9BNmeko3Wpy7R6pbZ7
NNuA7vuIwV7gPtHtOt0XSctdSfqGMqF9tWza8xpzyEseOyZuEU5W8KTbBpZR7YweOJ1RPaRhECHt
Y3dwoMo+LNMZ92OA6gL0uLZmmGM2luVwRvAIiHn+Cc+f3pM++y2HH7amPwQrg5Tihxpq67Vm3kUQ
uo10RzzgqIh7gIMEic1juUHYvxFZIW++gmERoanZ2SZrojB3Lh7R8c+EyZMGFR+Lnw+QfdNmeur0
BcF15xCDimm33DXh219ZA20r2UyfTb13zrUVWoxZycGEbcAOMkufpkUshtYzmqoMO+ByX5wpait5
+DOwgnsTBBRHM525wLGZ2bs2ZDZ3SNBEORWEVIFrX7ubzheMMP5zeYIW6OsYs8778gpNK7klWfsS
lDGjdRprvPCu3VStJB2r6eHdT1gnWEr6zwEkxtqZcAZPiW+SOo2LGkwdEdahw/pxYK2lWrZCVd37
e611DCgH/SkLHO1hsiajFs8WsBoHuZoCnyCQtCtPo1Zc/FkWmPLNaYqB6keYu7fIKOmIE8rnFqZ+
Rs9uvUKUfdWH89jGOOkzai+5YZBEhza2ZKW5zrh2d6FnbOyuCt+jbqqfddCeyf2quCr95okf7pnE
0rjaftM8gwKxdeBq6WV5aJuCwyZK1zyhW2meFsIx4r7s5ricjRW24TLJkYnMP+vPr9RzlNgtv7h0
PbIOi9zdLmcpqOdbY2TDv/xs1+fFroXrtVl+c5TZNSQVwhKXs8lYToeUkPDV8qtC2TjHeiAGcjl0
8CCehUVO5fLgkmniYjv6919PStrFqyXLX6/VLVrvLfH0w6+nlLLrHNxgvRzhvOwfNGhEEmkD8E8k
HUX9WE41fIU96qrvy1FAYScIMutt+QPQWe9g7pPX5cgojR9eG2i/3i+sEfWLIIPovPygWRFkq6eR
Oi5vAeZdBBJF1h+WH/VkSk2cOuN+eQu6MIk2qUFKynIW7ZC/xVCQbpezfQQ/x2vNfLP85tKbMzOL
sF0vv1lvCqoZUBpWaEg+kJc0r71r+PsKluyakbHHLVDIWa4Q74a+7j4G2mWrDMLZAf1nRuVAVEe0
AglN8KpELjW1T6djnwSZ90D1W982yL8/qoFlPjD46bgcDuywX9DTAB7x0HsGGiwq4gTZQNZ+etZE
3T3nJHPwvx5F4vnQAAu50lSUHYth3IxoDt/zXnwDd3oK6hlUvwxl0kW5YOf+fpi/6w3LGgwmDzgK
c8Zz98iLFF6DQMfoGZpNyT8zn30Stdts4uqq/Ey84wtdT9AJt2lu+luT5JfbkFh7l4yTjWyAEuXs
jAOKB+tgihEbNIgLAxKsdlqFmrZP4Ag4lLY20LCiXQyF4YnQt6axFOxIBYGOrLufjHlWIEIy2iD5
gIDndDpVqzH5UAAb1r5fid1yyOPNFVPuXJ+KbhmlsNco4fvsUDl1J6Thvy6Gni+PRCy2C+bvKIG2
zC1acm4ERYxSDuZGduNPYfF2ItZlW1MNdNRMwz6ZdvdTG5gw0TyvtC5Ij3qg6U9J8WCVsGw4TklP
obrBt93G/c+MfGjKEHxKShLUlRVZevLJ3HtBvx2spsYsT25GkY6SzDfhAIB03Lje9XYLvqfWDmkW
YYcreXxXfnXSChWhDV2U+ol7GgXVy8bEZ0dBGjWjmW+pvqhnCVqlcMzhEPaCVg8X8EvYjd61PUmd
cPoUth39xkemYHjFnclQCwl9SyXeYfamn9vIgz7Z+9RpEWWWlBOZ1D7clPyLcVLfHWfQd6M/KII5
x+NkeuElrPn7qQ7CvinM8jxmbnNwE674Bj74M7TYp44J25pKXRA4XeLR8L+EARhxG7IldT1tRkYT
XZSPxaGYdCg9JqK9lsVS4Zf+xp6/UKwcB+gTHqJpUkS1ut/Xg43qU4Kq9qGLkFpQxFASo9+djIBC
MkWNYzvULhkPjPmxMMIPaYLa8DymuKCLfnc7Lvups9A0CCJLmsho2UTrx9HCWZer/rNT+cgyKu88
atOj4G+NaDVuBUta/tSTL5R7rfXxtSak25TwlUSUvdtIZA8RKgrEY8j2wqA5ReDgX7LWNFesdLvd
AMfDoDH3tNCt3KQb7orMhsdpdfckrMJLYpU9vdN+L90xfBP5MK4ny6WngKQqcNXvOE3iD9AE8MVw
adIoMeMPxyoJe4nlKTYasS5FknxYhQa9ghjwrTF/R6qxjzYtCP1dzLL0gmEUNsmAIsShQgmor0k/
6ESTOVt9mriiGwy0e7sRwS1Vzb5oM7RjbZpfgOUDUZxC42Vwhh9Ybu1Qc1ZCOt+8aqCJOP9ldrmX
shqtt+UPAxJYpxFWkgA96q72/fSDmCQvmtBbeagnM5vc6yAjFqW3QP5AL3txrlUli488dSLMYeGZ
MBjmv678KGtzvKLX/c0yAQq57qcAe+ulSSkzqGguXM85hlP/0Q8mzJ1em8Uz0Vqf72pMfdo2LfN6
jVDxOBlEXbfJOG2qZmC9lqHtCOcBHOGbtXEdx9r6NPY/ROiSjixjMqCSIP8gxfeL0+OFqCnfOj1h
SlPaP41h+D7V0roATwswBI/iGtOM9OrgSHJA9+r6on+MXCF0DCykuB+WYdMjb7zXbp4aUjQZl6gE
SBA2ov3w8Ckyq7C9QNBpULpR3WPqI/MNDRWRBPCXFh7GTH/2f+ZveTL6eVb/89/+DPj42+E/H3nK
///2F2L0X3/in5fwe5XX+e/Nv3zU/1fgEFDQ/29wyOXbj2/+t/r7t+qv9BB+6Bc9RGn/MB0X5aX+
Fxi1afxDpwviOsTO6Lpma8Z/oEOElP9wlWuzFlfYg2xKOf/BDhG6+odypQY/2tQ0BiKwJssn8PfP
8I/j/5G16Vse0leY0SN/QYc4umFA5HF1npyiae5YM6v6+7f3MPPnR/+vvpNuRbZnsvKnHuytj+jh
XOGpSHTnJyH2LiTCjE2B5/6cVX4HwdoOoSH59bVbr4YB2sRQvlUtEmn8u79Zw29/ei///Zr7y/OD
kvIntMn8/ExLKstxeJ9cmt1/Q5sYXsSWO0bt19vMOxlUtxdWIRCNaQvNhnQrrPMXyi5Xy9R/TA21
hHD8xNzxkQ/tMcc17hSs+sMIHNO/fmbqP79zUMZNafOf6+rKkX995xSqeZ9qNaSMyJh27OrZLNOz
DgwwZEOo7Z2hbNYo42gvSbakALS3ekmGAvJg4leiOthrvktWjzutaxjxKHVhWhqZ9khj/SPEDdY5
5c8SSn9SInSV0rz5jX4TWRCzgtKslamyE8I/H6kTVR/NTL5nkvS5tlg7KiSEuDDKlUGNPddw8Q2l
Ha5C6zcJ7wqRPJ0Ro68KitjyBaafvlHSeHrSgidoRLgCC5/N6EDz3GVqbfumWWvCPkewAF6COXCA
rtwl87Jm3Q/ThxE6bxMT3C9Q0V+Gmz9/9C5fgL999EozQehwZULK0f9OtXGRGfg2ntJVEShji5cG
hp47EWTcteeID7WBX/Y6ttX0UpvOJtad32QRdgiXKdGQarcnXCo8DaNE7deQp9eOQDx739v3VG5c
tCuFre2NzuHlKsqpqa9fiuw2VKzVDcdKNuUgqJpr5Aq5kzkdpUvRP6ZJsHVKVrOWosMhMC2zz6Le
yOZq2+pmdW0nEj7yhtkUurGvOfGpcsZLC5Z2VXnog0nUmg6kNZ7iqYs2Iw5xkq5UjB1j/BSYkMxZ
tWGcRIUxCjVeM/SBfdc9wi4r973n5JARx+vYHRB5o+rTjQycTe6t4DcMK6ILr4o4nXMVo8KMMi5E
XWPCryy6T3YYwIQbLWOdTqQ1GbNCzPLr85DKdz8K8lumW2+ihwYZY7Sm1ZT8lvXsmoVPmqzfBKtC
i8TOMa3PbJCRaNnj0UAoQJp4759Nk/jJKRne/vV3TP+vLgEbQKPlckUb0p7P/2l0Stj4ACuAvhp3
fkI1GuQjbomrUT4qHI3rSpC7xWYoT4U85KN8Uv04TX55c0j3WrtVFa+iKt3Q8GpQmUMyFiU0eEWE
p27r5jUhpg+Wu78JiEn/b545sKi/X7wSkQZZpoxctmXNo8efnnlWN46IDCrObJHPvq9bh8zNrR3d
j2yriPHSkskgQwylptRM0kk6uslZ7J4m/IX54IcbwnpZyrN5wtKDbQTwHW45hjmsI9Bke3Md58E6
VtNDa/FB4jpCpGOjHrZjghohWqwqlsr7f/2q5Dza/loYHH787/85j8ZgJGxH0wxN10HFzKP1n16V
KeSQkeTGFylHrK/AbU8gJfuIFCqzpYBkdWe6gF+ynHrq0RJQFeRU4p9ymyMCPhBDuv7fTBDG38IU
eErMhoQ82I7hMAj/fRjmCWM7wxS3ssa+Yg1rDqhMJkxA4QuT73TuvGjLMPlDNJo1t70Ab0QYCArz
PAQC53yRqZXUoERqUX8sJ5JWhJ436FO906Sb/cqOTIfiu/FSpyoj9xT1mlFaHlrh8doExYP3I1/3
YPI6DPv/3fv9n64iEyEH059F6AQVRu1vV5FFOF+FpYfZWdp4ncLyQYWWvVewj8LIRRdDD9CKkCLC
RvUV0Bh6pnCTq/F7YJr2KmYwR/R8p6ti0cer+DXFsPnX1wQKMf1vVwUIFcVM6PBUpaEc+29Xha/1
oPR8ksqsyl4J0fjJhRBYcmYaInFZFthHO2vsYxjr9tFJim+i08RmuX/OEspekimgdcGgNgkKg2w5
qzuxasGptfMGgBdk01hHrV6ZFMHzsfky0+BfitournSFzfe6cG/L/Z6PLAVM4rA3Mr/94mQ/G/rr
n4I4YqyKemZjWeOnHntx8Md02KhBl9uw9Ouno9Ws+kNECmwj6yctCrUzBw0d9zBVOPptTPQqR6Q4
n9UKrTuC+SY+XObFjdXwXK5Vb9YgXsbAtd7TJLHesWrXm7Jq+81yXxUNFmERhJLRQbotj6gmH+Gc
BnZoObncuGH2NgNHL55B+JHPXmlrOnp0xdobXyl573rEbXSROVruWk4uh8nQYtb3NSpN2vTVTkhO
M3n2m3xBFqmZVFR6unv28y7ZgAkng773jEveTtj7ln/S3XmrPGmysqj9jco04yk7u9tBIfApcqDe
+eNwGgBW5RXckLpp1JpguPagigL7v9uvUxAoT6C046lOUfyNnnqpp8n+wlzL+jKZbU6zTc326JzE
Wv85HrGAlRoBKLWU5zYM5dmZRrQ5RjXSJKqtt6lM94J289ZPwBv1ESM3CO4qOjUDUmuhV9/pu1KS
n6xk75AhfUmyhmQ7oaZXFkztJqVctHFIAd+k0/wN7gpqPB1BePvoh+c38sNLoZ11YCUketsP8B7i
nHq0qIz5MMyygj6pHa/R4d3tLizPGX2lG6bcbMUGjG4cox5IF4Hnpgu1YhOxJb8l+DsOWjMv7dqB
9pLAxeIhVbwPua7OSeN8lpPe3UesdPc4kp8tYF+UizlyQqntghCbiTE/QkvNepOwdt+QyCsiTd2X
m2AU+LYGaRyWQ5JvxH6wWa9odqbuQxTndx4/RIoWsynfWclUT8mkYhtxRY9AVk/hVfT/CCtcztlm
9O7FZvG6HA2N8VPYWXdZjjSszopQ0TVNJyLu4kBclhsfd8nFKSsBKZqJrm24lhAZTxSn2E4zGfFA
5WLpzCACkXfIo//4YXc+a4A5gSH9zQpcea1z3p4QEminS94eWdRzyXrailA3nulEjdueWPAWAXgs
WwV0GZrMvPbuYF4b7VOAjBsuCPdU+fSVAregrWLb164qyrWNGmeNzWaek8YE8FuYv8Md0rfVhGQJ
PQF5uEzTUGPFVQvov/5xCCmspnrDjRhPFS62c4ze9ddNh+9pFfR8VGi3aPmMCkHxctoLJ7Ogd8rg
ZMliT6AVnY8qErCXJN5BRwr9ZldoayMjACEShaBgq14/aLVhXH4dKh25wFDflsf67lhc7T7bWctP
Rpp+8yHTnkwXW0GabUsk5882ttVV5vWnruYdq+cjcNnEEHIO+qy1nKvno+UcNpxf5/6Ln5vPeRMU
Vz0IwHXLYrwFqGMR5ycliy4Ol5sy5sNoSCjbRvBsft2H3JS0nhQx5R/3YdLO6Y4g8GqI4EEvwxAZ
j8HVm/CwzkfLjQ7/bZ2xndyVQK8OZleThizt/mYM7jXRggmyD0cQkftbWVQ7pXXRlWIoOccpPr2S
kiPSpAJ4DZyj+a2DSdLfSJMTryVr5eXIErp/yfr87HfW8KpDpmpk0WM+84341ne/sea0X4cIlzgY
c/fQtlpySWUV30r+QqW06RJrbbu154wNeAbpaxJJooWMRGSHoDS/jmGbvqIW1s8t8o40mbwTAEdx
Mlo1HZDn7jwv17YBsphVPjnNm9ENzVs6/8s/ZcDb3/64d2LPAK847LbLg5YTgto35k33vvzIH/cr
Q3vidDWPy/3LQ5XstC29HNL/wpnoUIXV0QlK556HkIXz2LsuRyOUpnVJ32wrTde+J0jSz5pX/p73
Cs1BOBkbi4n5rah0514nhG4E6L53bBO+0QB2LlSXDej0uFimyBmfwA1SZIJlugH2OD7dMNd3aT5H
kcyHMd1U8qB9YGfzg0017lFQi4ORGtkZKTWhnyG2Bb/o7In9sn2mc0fzl+0GkD/nZOKOPuloU14H
PS+tF8Uyjgr2dbkL5qraGJhd1+7MPHejXhGPkHePRsvabRMb5cZ2gx59i1ee2gHu/HI29x1184Bi
LyeRynQPPS9OqpzU63LX8tvIXHhL08olAr6YHcbk0J9NjKPnaf5XK+sTg8t0SfKA3GZITFXqVnc9
0TEcpMrflGVR35tKmbcRs9BytDzC0eccK7aH+47fcVfz1CBF/nl5xHLXEAw/LHBM5+UuH0Ha3oqB
cC4ni6b+6aU823pQN6sdDcxPPmgOFPrXuAX5Ph8tN3FPJzepIla0ovr3+wQi15UdpN3+j/sMPVtF
Koneyjxh60SzEJ0fS2AKFg5mhqx8tNY8T3XRj+XIbafyMcfnhsxLyz1DQLEeJCyKG4dtb1fyouOu
kXdyTeEgxhLLJQlm9wJp2yEEL/rCmybvZAfKO6kLGpsYIiB7JKRVjz0i4HNC1dhvVddkL3UzhFd9
rIqL7V+TNAuvyz1ObvmnAuOzKnX7Vg3VsYsUk8F8pJpJfwvrj+Wg9cQOf7G4OJ5XXFpTHFWZJIwe
NDXXyhqHne+CJ4+VwlpRHkGeml8SCaKmrIbjJPsQVKX30mlKXQh/VhdZGzElgIGkqb5TF32+Wf5V
2RHsVH7Syw0TvxzfuNqX2Dih2iKN+Gy75c8ugnGJ8iPwz/GQ1jc6Q4hv8MYfrBlVtPrjWEX4lXSf
j90JM/sYyYCyNITcTxBpMdO5xJtG7uB/qoqhWzloMKjMs/oYCVzDM6iQoyOGO6Z9Le4Einu7cF6R
WPbk3TV0K2+FqLelRBWC+MQm2KcnGmHWP1lMsu8J+RiUZziSDYlknnD4ekfoSKdBbnoypy5VWYyX
YTSfLk7RNaIsTCaNGN4bcAZDSJ/RNnq8EMSRVq0D0DST71jQxwN5pNEGXzzUobQn+0LUV1Sd1SbV
wjmO1W3PVefmJ90qEdHJaqPHRxSP2duYhuMbTrTgYLrNVuI43CQ8fbRYLFKDXq3zMiKJWI4g/PPW
obEZgAp2C+S4A2lVK3ckHs3Co8/SpfhW6T56GmhRhxqOxLqN4VL4qaJZX0TRxUynCYlMQyiS5Qqc
kPNHVjd9e87pnr70TRi8wvh49WDL1i9UKbGZmnSynbq4sXd19ri4mou3GFQyYBu+0X2yNBGtM88B
8OMnwbYM0KuI3jJeVf9jgXixn6Vd3eXhG8Nyf4TSsYvQ5241ZToH9LLq/7B3JsmRI9mW3UpIzpGC
ThXAICfWt2yMxs4nECedjr5T9NhOjWpQq8iN1YGFZ0ZUhkh9+fPvAxOYkU4hzQCovvfuPfeRAUq3
CKXaembD2w0iekA1BGaBZV9lZfnME5lBsekmrzjc3jCaI8huiBhjeymuKWCxCzHbiCF4hmLDuFo7
px9WoBvkIwYV4+rXhEJEXladIqvOmYrQR9nnnbakUI3v26w7516ZX7FvjksFunGLPNt+8IYEQK9G
TIbHjv1cZ0R9RaW2xk2Afk6+Ba0Tfkw5erLI9s0jRnqUqHkYj+yVOL+Y2duriVHMXuoVe87EOgT2
pE6azYAx86KzA2b0PujlY0mOxnM4XoeCVpY/si0DWBZuh5SlFwWoSVCSmRMghJftWPlFfEd00C5p
GMBshY8otAD9QUBXdg2ZUa5bCLVbPesutx/LDmKlYal4gkgb8xEvRuXe+W1P/DMDwouJxIWeTBTc
NbJ4BZNGoF+KXrefHLx3vbW7/cpekZFtkDYk5HRTtMIlEx1wq9o77sxAPSf+mNIvozNljgnhvt10
NXK4stjkRdztdV+Lr3odvIrC6Nee14hdN5IgTl5zuK3bsnwNCoITa7uaTkj34+WQ8fd5ccxNtaDF
LKRhg76x1rdNz6ixgshmvCBqYbOUTJN+yOPhB/iB+gRP9VEPQuNi5FHOpAuL6O0p9ql2E9TVsIrp
Uo9mHz/cdmkZyOdd0kmaTNRNOQGG4hl9dL6FoPaqLNO7N4Xy7lHi15soqmvCVXh6+4KPWmsfePVn
mZei2RKBw4KEJWQVIk3YZqSGL1Ot1TizgJf2RmEQqCh3ZWFBrcjqd/C6wxHFKWobyooTS7S76PiR
r+xUYoI/JtK8yHF6NepmgnYCURBa6LNZiYl7PQnBiR6Qey/gdPsir+8xJ93pZB0+9Tq5XlOIvUfB
ptUiZA1GlzoXr37Vod1ehV14T9WhqTyiEhj/xUEV79F6zGcWD4Ud4m8YIRi0WspGseOH2Ho3p9RZ
7cKtNPvR8irxaJRkcpCCljMF4LUSSQzqDhW2+0AEPrJoEd6jg43uDUIPSLtm8bU0+N20hj5hwzj7
3jx2OR4wWYdE0zKG6WT9Cl56lypLP5VKvRa0zY+9I5ong4klI2tmxijPCXpD5VpO6UonBXDRk71p
VK46+U5an25HpMbAXcI+zESzfi+wHj044MYXTOb1tSdpQkKxQr1pFTsukX4RF4O1Jnh3PPUMSE9c
kV8BNrFNnyaoLqzc8MgkttgpwbZc6Hqq7xg0QTbJDdC047SLgGbhTjJaFEO1t/QMgxBRy67Qnzti
7SuPW9P8JjVNitGGAo1aN683STf5hxJt+1z6piu07+GmyXpu9IhGsqyvXvAKfkQQwxal7Y9rGJPW
MWO7UcCCQ7XhkAQ8ZvtmJDoenQ9n8LxPS8zmTEDZqS5NomMU5VlPp0JoB3wOgrKRLr3u9bRWahJa
0qZe4UlNF7U+wRMJyvg+ydAlK9U+VPT9FzbTaZptSbEVlrHPY3YCde9lV1f5bMVjFIGkiSiAuCZK
IBU+Zfk4nIR0ZrUYb+UfT72pOJlpVPKzEm07Rdq5KKb+x/Cvg6D0fn9l/lJAXN7GSI2I+Gl3eKjb
ZmIl7fKV3gRXZdrWw6gTESc6QrZ9muorCQtmqZcpS53DZ4BTsoAKQmSy8kRx7ULDWfui0Q8ZSX/A
7QvcDQynNfomszb0J8bQC5W0frIa3NNlZaptXnnoXVrYHZ5ppE+1VoWPpAQuchwOm0SVNdRl7FxV
Rwq2rnOBJ+lwcP1ubuc1wRHZmrGPNJNrWNmbKvmsVRqtAlqtR3Y3SJRjs3qRVRjusPb259tDIcvh
rHm49CNdr1eplm0b0aPBE2nxMMCIfsCz/90yw0PvxuwWjQKxkrCmpe1USMVyrOi4awnVHQLa8wVx
gNQuzTEMpY/V2oWUq8O+DHCJr2SU22TOjNZ50lyLoQ4DNBoIXUog+oi3R+DjRk+iFwca+OciC9JD
oiPrHBuIJkFWtQcThTLnrXoujHZWqTtt94UVoTwZ2Lh3MSczrgVJMJGq3YMr8LJjk8WGYZA35clo
kxNKv45b+6dScb2OC9q+boUzoZOzE+kn1RTSpYoGoxDGc+y50S4MAVyMfeFwgenaMq9QhsFTmbhA
vbewTN+RrldHeLB3Xu8bp6Ltv3DI5m+MVM6pi5yrM2EweCw0lir0xzrxkruoGC6jozZoDF7zoekO
g21XD3SosSTa3gW52Rr+XvVul62x5f/Cjc4M45yl3HT6EH1XWnlvGHrVRptIBkqasb2rmnBlj5QA
C1XkmFQo96vMxt9hTGejd+tL9mMCXXrRh+whRPpwNhodcjYFLdyrHyivhq1j4efDslLsHZPkydRG
NsUFoqGkgVcEDDjcj6oaH6C7lFF23/Y49CcqqaMYcSADpK0fbg9dXZ2DxHO++aH5RsPlw6+kOiLR
GhcmE+Wt1kNSUvjpjy0RXIda9ijGZ6BuEjKbGcmq3LOZ3weowvf9KCLUn/g/Rmd40/py3HXIENeA
qtHvd/a0cxgN8bHlrxrn6db0QrTALnp/O5+rKN+17uy5o1VN6jCI99HzkQ1BR2brglV0YWT1tEyM
KDwHnguaYggerEEFx6rMB4q/trhKXxaLXCTZK/NdPhgPLxRDTIEl4dGc4BvTxZQ4xc192BBFTPi0
UE32U2EoJqRGTUIcmY5FM+m1cRG5hUbOps7Ou9OYZNRWZbDK+o5NGr/Tm9fe2xG8D5F2WE80CAlL
LPLBWWUaS1HbevjvandlFKlYWpDc76qxODmmaI9FhHVew+Zszg+1Gb6isKH5GCQGF2TSrhtkcLve
qmEg+Q2i7ShjS9mjYdewCn/2cbjqAH8vI00zdqYhuHC84FrOD7zD34ah005R1+e737eHnq3qDWJl
iu2uBesFg+Xkl63YutKSx9p+wR4SnquebRWlT0aGG6lpWu499MrDImjS/TJVX+1H4Xy0qNGOt4dq
7OwdCvadb0/R/e2hAl1V22zMwOoX9DagJKVlNWJCUj3YQefeHjJva9aezurfibXT2sFan3z4sdIK
vujp06yLjiAy8pVpGN5Zs5sLtRzriy78h8xo04VJm24V+mN3KPKqO7i60x1SneRdkwJymceGSx9b
V09xVW7pUiXLrB6LXad6uQb6bTPZbVr0AOF7UpvJJlVpvbVH4Ld0wXGF1CLb0EulIBTRQTX6vY24
/VC4uHGRRnSbqjY3IbCcu1DCtdYLPI62JN52IO4t92rMGBUckhwW8iGR+SYdE2aHDk7iRNTyrNdZ
wjnSFKdJt9I3cjsKG/oy+zXTFtFu6GKoifDNdhgzjnmpktNoUZEaLZY7YW1j4TjMqrtiW2oWooYQ
kQgrUQ4JNo72UMyZfwUj5Dm7QcPrJU/ZCJPdzjCy2JPsMJ2IRYpt+dBOKAmLWWgw+oEFsN3BB0TI
Hh606jtJxrJt4Yln1IgjV5Grc+8AsWQfVR9gvfXJW43YNUi/Olu9oRFm06KP19NiLZvAPfgds1pd
eTtBKOCiEJWBQj00Dp0ad9NACUgp7hyKiEGIWxgXh43SYVQ9vJtmWEo4pmfP5eKk0jl07XSJ8+jR
wSd86rrRheEOSScK07MnyqcwyOVBhARUaXmy7XrBBz34i8DAgJ6mRbI3ZpeyVUJfchCqOYJdV4kz
MJXKZMfI3xGAzVokslabOBi0C0Go/WPmyxJ0Yf6eVwjggMa89hMTmS5KLrhBGLTG3rmq2vhelxS6
tD8Duq20e/0SMA7EQ6obH+l1JfAY9vOhN6PNULXxZoAkmQJbO8ZNo90PvQK5VsRbwDA2q5GyTyQE
Dpy/Q7BDuq/j9UNYYYMvuLSzmNLFlYpZLcJQ7GHxTked/etMRo7GlPdAG5pFrk9vo+0QM8ZBXwEy
sJBaLvOCtsgUlPrF9VCthu3VcZNeLnLZP2Q6VfSMn2YStAX93B67tO2XJkBwrra62gyVFl0VMsMj
Mu/XvBneubsW6FM41yrUP4tgDhlKb3lDIqBjMrrFW0osmola6Ko3/ZzeQ6Q2ARDhne7r3GTHumJI
YIBuYzC9IGcFz083TPZTX8XGLmigTENK1c8icZHwODUiaCqT5Xjzv0nsP5nVLAZinuBTDphzopHW
D0puKI+FOtrcceMOjAkRTmrf2Z35bBiEuQdZauKgKIedFoONJ3O93bR5bm98f4LgDB8EkMZnbaMv
py2pP9g1mpCi9WEh+UzzgjFM7n0H52ionNXgWsRBmvKunkiF1t0wOevDsR/H5sWK/U+UMizL5A/j
o6LXl5KcchgjTV8UmrOFZpDxCVdLh9PxTHILGVEB3l6/yZcNA7hFh1uqHWMDc1NXrkhiYVJfaxLa
Hqa/usPPKTNihIi1KxcTBP9N2cSk4DTNQiQ9W0dwxjuz3NvKLUGJ+eG6Taqj0xikldiseYPx0KYs
anqUv3iJApnn9h9eeEai0X1wHn8MVWFfFe/vFk5sABfN6fZpHwWrIss+e58qLZEx2RnzQ+NUwQlX
wTnKNpmWOe9BTtxOQSAEG5Ry/DbVeC9y80Vp+lJjwT7ZBjOyjgyJq4gYBLR1xL6i9q4EPdqbHEHg
Ekveo9lq2Xf05dB47bg+55PDzKDjiksDXV6DJE6XxVj09wGj0U2spv4+jN4l4VyP8A6Q9jc5uKhb
nT+Y+QbWdon0JRieEt9b6LhdjwWO+mUaTw/ECznfI0WDi3JRe430LFuqQqkr1idcM44MH1uds1SX
zfFWQioQhMtRFAkqlSR/IHspWeadzS6gsexkE2riUzWV85CRw3eugVfGoRFCJs22hm+3HyzdKKEr
xvzApLCBVurAKhPsuFInWmtwf9IuCUgMgPEqwex8Jqjv+WJ4GCkM3kN3MFZCh7xbT/6lnxrtpMfN
e8jOjeYZc8J0nsLcHqzcMlcDbcQlGzF1SokQPNUQMoz+h6UF3lOYei0kZFgJYmie09LOtl3dxC+t
+LqFKIAKHk+S+wkbYn9amIHmn3vbxpFRVdmd6UX12Z5CGF5z8obRXDwp6+9dLxk94xZ1LE4iSA45
v+tb14nsxOeNqKlLUQoFLl6rQJVQZDCoWj4R6UX02ZddcSfbBmN4Z/U71MJL4s2NYFETnJCxc9zk
kUFrgqxWdJq+OuuvLqEWj8WAoXoUmXqf23jQ6jpG2t0PouHdpSNIdHRgVoxDzEqQLnHQQa45DRri
7LJT9rufEtqLi0FtvHYYgfM5UF6N1TQ8t0YsXiqk5sBoaeuBzWjvAPJBT5hCqtXRj7c6kbk7T/RY
qBD3IQ0is9Jsg0foL9UFVC+XTg1zyNyhb5mWjQyn98jT7zGv6fvG9O21dMDUdMILjr07jG+6u+Yv
wr5ijQPdMgNatqKzYLN7NWXib4FLGaekjhw2g3xwNVD3hR5V8t3oEkbPjTLfw5EaICUHqdBS8eaF
0Bgm7XOImeCj7+8eaNLrpIJyPvoqL661RI4AS5icIjMOHyFNnKdUuC9uyPXY1bLdN2lcX3w5lmDu
8PE2Q5iuZReya8CVeKasqF4amrgD1tq3oY7kIRQCgW1jlWTczSqNZPoofWVtmRaFpwKBG6Cyzria
ciwWKWPjJyMxS2iF966qBqAkk7n1yrH9dDU2hZMB4DYM9WnpqugnQWbNly8k1opGfmQOnNVQw0Qd
hi77nyasDzHh78Q3EAVteM4j2PiGfUfnrDGFFFvSXYbHoU+eK4UZr43VSyWpQNL5W50EX0ExZ4YG
KsFdix/1Dod5vc+rCiGqoZrfd/4kj+uaQ2CoIPkDu17ww3a75yBT2RsYXTbi5kqfFAlatZHfkVFD
E6lNwpc5rUKLufuDXz/footkpzPT06IzG4v6sRXiwsdcJtBFLq3pTo+maX+ZXpEeKESYnA3jHOMc
3kDYJq40b1ZVQhNBi/TG4La5xCNYytSDbdV12re2L8Szmxcn8iLobVdWdqWkiE8GDuYF8MDXsTfv
rTl2gDaDWlZ0THbSxSwG9dg9TLOwovbzS+Qa52YyJL3KEd+cZ6X0xe1pYYvYfsAe8czgmgAKM8FW
P3cqYh23Nbz7KcEpE82gGaFlXI+3NysDxnmfNql4qtSe+szFXE7D26ANt9RyC1oj5fNpdMx+LcEo
7OFhob8Lv0KRZRcnh0Nb5TX2RCCh0KhIbRjuRYSwV7CzZCAdXIVsisciVK9ZgR5szF0+i9Y4D51t
nISXRA9e+MYV5yMOcMZt2Q6AGJrOv6uwpWH7i91Hn0ruvWCXhrE1L+6DMCtIoNMYLnteSevc1k+I
oadVq89sutjNUOzYDF9seRxkAEmcaIyzQ9yzclOWhNJiiEkozgNhIsH9OEDFIc7HgJ8ty03i29kq
czRS3NuGJFvQvGoeJo3NYD6mKcQHHL7x7HYgufEpwlYXdaxCKS2pszagD2+6ishcsLk1HTVmc/2J
7QMLDjfSkApsAC0+wla5/WFdOeSH2A7pqBdw2MrODY8ytZBfhumOGrB5Ja9+hYAk26WwwvfQ9F7Y
kkwf80ERa+PtQMyvWE3ycjuYv+R64AscD4mmHJCvirwJH1orsQ+NjLQ1Yxz71RldKBqp8enXyZxs
Pm4cEJZrt9aHg1jTjRp+YEGhfwrZ6krH3VuTvkVibIHRyEh60Aaa+dNNh2FVUkQRmZIaTya3I0Cu
7bOV5cWzdxd2+BINFsBlIemr7BLXyg9ihgSYzNzDpMuOt4dkDOgS6LG886peX+JSZmU0B3VU1U8z
Y+Lmozo4dNXcU4VJMO8eeb+NNSxa1ABzVBsFTEIUk33CFh3eGSVBnHlSWpTKTnftoShBLfB2tR7s
Eh0t5yIJGuuuNIelF+Y4g4M3W2+MV0K6YUN4zrhEvO4Gfnvnp5F9F6OAAgICy9GNHNLNjB66bKdx
O008bzeVmELD0nFWcKLkI705guG0NrH2kH9SWvvafUuZ845GW64NF3lgKfL+XbOus+IPeVtqrluk
bKfJwj4wYid6Zd9N9qDNBoQAGO8V1MVbYvXNQ9JF0dUQ3BsTw9nh4003IAvpEcZ6fgdtSxw8Bg8b
w7PUVYY6W7oo7b5Jx1hixrJpBKYDHIa5e9OMxBFXLiM/XZ4lI7fPUmu/Mi0or7aZm1vXaUg7j8aW
tXpq3kW2qn3Lf2ezn+wGMq83Ew0Q0MvRhloR5VwAKw2RW7WTVRNsE4ba765JtgGzpABab9J8cztH
O+iQh2B3z4dhm7C8DrJZilBEK7d3gzOqjfAc05g/357qoXRA5Eb3I4TbvvPs7+kQbAmMgIAUYxGr
BiXYxodHu3Eu9q3nEwalsWuCsNn1bfgR9pTBiFRH/IcSGf9mwnWNdj15YBPbnMFh/XpI44Tf9vYi
oJJapFvNKUMmOmkrmJurcq+5Bh0bI5refboLkzUS6DsmyFlCli0s1j3L0wl+COSiYCCzXlk7aTXy
YjFovwc+vNU7l8UeYK++atuCGFqb/RFkkPaUorqk9QtkCvScePGrVK20PsdpL/xHe75/3x4aE4PZ
whyjcFVKdSbjaocF8fJHj26eWzSOAZQrSt1yrzuheV/7zsUqs+Fwe3Z7cB2aWNrg0hGrgU5NVR9e
Hd0KruPwM2ntHqe/5h8MTjxG4OZdAr7oSQWiYZtq0rZOGu3dHxTsujFIHjybEgIYTbAaY+iTmqbZ
d3mr/zrCnDxsaEyQa9uA+AzZ+5/YnwPkddzn27MUD/E6DXCHVJ32WJbW9GMssBaXtvxZV8w52jrF
Na8/BJU0AMyBDQlsSxwstxWHGYlOYMHtcH7R6+UpQKS9s+aOdAu0Dvct0rTb07Q330ck7BdDGi8W
w/3XPNOslWG5yZ20bAIVyhGGrhEc4yKtYNGOljpFaKagW2U42toyuLNEvL3dAvz5PoACIFk1CSlm
LKSbdspg29QKXyM14JOmIxeWjABfXObTCAVT7b2XzTcPS4yu9caVKEy5E9hqV1pV1y8YmPVN4hjh
poWy8KIqCJPpSIvVzBsyJOaqqWtz6740s3WdGPolt4KIKttptoD7LayRUbhJbRP8X1VTdIfcqwOi
8d7/4yiRZvT7a3hfoGqEZbfJW9e4vz1UspPLkO0zxT2vTXMQRjxwg6pcD/Hl6Of71jSHlxxd4CLv
LKINW7d/gdZE6AkVrVl+KGn/yKWRPJEk4uwHpu0bgu+c996W7A3y/LnufFitZkt2Wxc9kJJoP8aG
dO6EV69vz8qEitGx56gNkG0Tf8+eIeDB19i/iUaRgIq/GO1tNKxUy5kTFl63y82xvwDIcx+rcHt7
0jtZf1FagFSsIrejnL8Bd+xMGcsBrjIQrDfDlPqcKN2vh9yxsKurqC92nid3k0VIRVNPaksxI95U
Jwmpb7SLN4cejM4Hf0C2qVJoT0thIBNlAy2hXeWo+R32H2ubVuvydrMDu6odbke32+Dt6PYwY2Sc
2F8r3DbwTvXqrcQqdivSuemRUfLv123GrqFtjd/6+XWbiS+bEwOzEIvW2k10XGlg8UkP9MaayadX
MubvSOZN2viVyf9P366bL93+ikGnBIsqQL6EtRxFhP4eY5xeCUATi0YNzrmbH25Hfpb/OqLPuOF0
EsxeE+dQ+bVzGKTx6+iP1ypLiw+gLDGOJ2eL2v18O+qATNMejGxE2nL/xxdvr//xbdH8v8KcVA0/
xEfwxxcgZMZrM6QGbep6IEHSpw9Wjto1CO30wbSnY0aG6nPQOcU1g/nmk0Va00PY5GHmM1iMzeCo
SXdZWkm9N0xz3FoyyJ7YiuJdULb44fdftK39D5kn+05H+sRn6m1ra8zuPdVWGH8ZkdNm/GA224DT
rdQdsIkvLwe5hR4CC0cTGh/KgQDrx+k3i3Jy3YDYAPftELLRT0wY0XWdbg+Dp/86gqz166jkrwNL
GdBUcuUd5W55sNKyvo9IVL/3RBvcCcbm9Bhp7hSEmHtlL45Tk1bbMSnXYA1ImR01f0WtHX5zvenA
lH7vN7b1GjeZOozM8pdBy1PLy7uVyWZ88MhicYb2I+GNYmKCgSvrsAO7IFLOMV6eRZda2dZph+DO
7Is3HS3edfArdel9wiw9z72mPTN9vyiXwJGDoyfQwN0eghhLDv8d/H/Tja9DaEJ96LXsBP5J22rM
B28v3R4ECx9WGL4jQCq/Lg2LyXpr4In/94MX11q2iBEmH5y+NC3AS9SWzWjtaUJ7xaJXVn4Er/Sv
Q9geOSSHND/ejtieLxXGmtXY0pK+TRc7Jb5psqwfSqssnmzo3Rl5uuCzgLiMsC7naRMTde3g26m7
7NJ+fBsG/Cs9oV0LrQi8XV/RJ4qQTtxpRT3fcMJ/HRG4nhZd/mDkwTer8POzmkfvBWRwMjgF1Tsp
mE9lsq8EagkoYrBVnZUCtE5sXx2unByzLtX2jzwPua7NlAG+TsB3Xtno/rQs/jFVz46WTR+aDvQo
pzl7FJ61FHOX/o+HoRg/JX7U7e2lCOl3jrbmmeww0khqWotB7/CbBeInZ+gCSyhSLaW/CcWJa1UC
cyj5r2swGkSseZV2CCz3J3If3IuB1JaTF1jPGrfNXer5Gh+/Z20RDQnazOYxMFT6lRfGUQME+seB
VowHeYxtwYy1nXtKnsYkJmR+nMeEE7mde6Jkd6ktsl9HNOndU0LHY29pLeoNpFgVgYRe7uknkBBQ
AG6HtwdnfvF2pGO9ONR83+0l5/Z9jE2xLE7qLuvd6snxL4NTd9fbwyTCpzbz6jvmht2Vu4WxHPo5
fKrPYO5FXXKIxjx4aOoSF5zT6Z8NIR65TXSvtfOd6nskE/el10R5KLW5Yx6O7ksdms0mDRk8D/PT
bIqhpjFuOuSlb1NQ8UZ5PWcNvV26tugczv9/T5T3F1MaHjkIVTYebU/gDf4PV3WCqArmOIEuQRzf
K4arz4nLJIzhzKMuJu/UNCTtaHnfL2xjHDcIF8aDFg7Vpq2RIWKIDJltike6j/WZUW4A2V0okpVb
udCs1Hh0sm83T4AhEi4KjB3rSIPVO6tqMdQ4EIqqy+R6I6uf0b4qGaFsMYzsJYOCvNTR+By4a2Ub
ITDHRY78GFovB6A790AqCay/7dnkDCOmsVwR2eu9k4pxyDs+AntEyRG0Lt5ii+hXn6QzbGgpOi9o
YUgEIbp51sHXS3mvWIomQSPcYCedF+R8hda1qOx+SxzOY1xHMZIQSOAZYGTNJaLucJsV1xDA8a4e
AV+t3X6UK2At9k6D1cA9J3+yM1qfKtX7h1jSYpCyvTMbk62Xm+IEGNE3N6kZb6vcrrcubNPGovXq
wio0hHL2csq3pl5AM3Kqze1D/x8+wnUsv/7xt8+ipVE6Xr6CqMj/jDrAgfmnq2P1vfn+21eOWHK8
+57x/57++b+K365F9s///dv3/MdvD+qf/yf/jMqvv/yI32kJzt9taXmIWaR0bHf2f//tt/6rbv7x
N8lXcP14vA6vlY66/W9ggvF3BwK/xZJnOp5wDMFvVBdtE/7jb5r+d92wMBDzz0Rth03U+u8RE/T/
15SJHdlimXBd2zQsHAX6f1p7MYdPMq9JbSIHYClUeqAqOepT8VA1w7NLanfTRd3eHqpq4XTjgzQF
YuM8hM/OTHlEILagfHi08KKvk1Ay+2dsFxOhVao50UDm+dpMuk+7yM5aCvtGTfgcZhcX4lpW5dy9
lGV9F6AuIFOUSbXBhW/qEDMRsbq998j4lxblXoO3tCaU5pJ7e61zkWv237II+HEmSVHrxxUWNpq6
YTsswtYN8SKXCPb9rYgnGm4mFnCk4K9pnpabgjyQpBf8mtwg8gArnSYK/jiT1DE3VM8pCTzLMi9I
5u7IcTeeytHH66vnJAF6d5knyXzTGnToI+SXuPqsmMHBN05+tm21sSTDSpUb6xL8zIILeEUONgGy
SfpFXFyzUsKjiBm6bcD8aGEr48mtqueujA8+apol7fkN8od7GpRoznTiauADMRT4Lqocp9fMhHUV
f97ku6jYoxGYfx3cozdG543UMGl9WvQAIjSLlKZ+PDS6afwXDlnD+csZg+JYcNJyArrS1F3O3D/b
psekzkvpvMuMVMSCOUSTdemKOYyzzlJro+jsLvxg/FnEZBmGo8S07ghkLkQZDkkJIZastKU7ai+l
5iIyTilg056vzW+qSkxWZDvp1p1bm7RytIfUdk+Aqo2NRvNql3VMsaZqfsMjPPLo6gdGw2vSUZo1
eNCqX3fjD6/MXhOnPAlBMmfgM0kahnZX1Ia1JAToJ2gqjfkWJUHeUQXpEBKjfHBXtuM0JKAa77Yt
z2OqPFTqic9e4q2wMS0jJnf6UVGPd+bSbAJKuUZhmUoPWegwjUFrnGclOvvYOfpZujMqoD5+XyFN
hYZkg4eK7JWA/T8SI0mciYPRehjIUmATipUccs7gf2VdeY9Ammj6HIw6H9++qscOvxqnIJGbYDS4
mHwxfLZgR/MpP4Z6s5eq+tbOqu6E04aSxgcnOP/gxrkPUxdvCAxx08XUF1rB97IvsmUZWd+sZPxJ
KCxKsxZctkn8eMs13lY1ymy73GiZOa7IQr/wkZTIXscNRg8PrcWPofa9Yxa38dorxHcfkdyywcy9
cK2WQJMxGFckY/0Eu4vQYTS+dXVXrEpH+6agdSx9yZlrItooynnAD6uU37VFUq7MZWJ2n7rOZdCz
2V+TIZ6urMh4MySXdoRyZTkzxW7nSVupYuU4MAckQE9iEDViiYcLlhzIgDV5SvV4pFWjdoSqMQzO
s1d6AtnOGlJmWKr5Mu0GlVs+X9dtuZSIy3dt1nZbqes/ar0EfhYqIESodFZG3V66Rjt6RuovgxlO
Emsg5tuwIMw8LjeVJsCIMNSlCUEGlhuYb7LPD39aZB5+ZxL89mewzYxf+ROqQHdMx/IcCAyMylg1
/sIF6NwuDdz3IcvPAdKSBZE6r5Z0znpjrayxKBd2qj1xo8Bc1IU/bxfP/+wHbuv6f7EfMITzp4/q
L/uB8/c0+vPaf/v239d+GyKS7RGcY9suIAdDABr4fe3XDHOmJUlYXQ63UdOQ3GLzQs0rvAmk4tdi
b+h/NwRaeLhJUDfoGTr/HTaSI2fO0p9OIuEICSOCiaLJlsRx/8K7oCBGE42Jwe9w4xNGs4ggPbGc
hqgHmJeUhf+ezOIV5rBlGR5TiRovDhw4q1P4EevGuXSlvzYzbz/lUlt5RuJs+oqywOwkuSRXVTbR
UsNu0cXYeeKwNzemKNalnn2QKUorxPXfIa03W8LMpj0M0TDNEJDH6tFT6IfpedBgs9fThLMorvRm
zRgpXoVM95ZqJoEP8d3Y4PdXsebAJnjVsLBuKwN/DLjUzykT3bkwmxQlqkHYgD4Mu8H2fg6NvUmF
sWxwg571CeWgZKwWRtW3wa2yA3cQHPxYAlsgyAyNdB/MkVxKBPjo1EUNkabs15pTVfCQ/e9J9uTM
5XZLqEtgNUvCBoft8H+JOo/mSJE1iv4iIvBmCxTl5L16Q6glDR4yMYn59e/Qm7dRzPT0qNVVVOZn
7j13+ghw2/c+hxiYGS0aDE66Yr5xG3u3bIRQZc7kxLDNQ9ugaiRpnEkXiAP/qc576vT1j+2xzc48
N8wW/+jCRkgQSTy3Gh5BEAmWaT+tJISHht3FuuyToe7Pmmmf2hIzIPFfx6597q2e13lPc2sLVFPz
8uhI5jjEgUTSkF+Yy5Drb8vFILr7UBn9relO76jTFOHl1mV15HJZUWrW5sDIp/9uU3FOu/Us89Yn
w60+YTElRlw0n42B1mswdY7fob+RzfSyMCFTOWZhbfm72sQzdpUbF0S7ICRK2szxDitLD5HPBspO
gYhtxksHJ10c1gle00ZVx78QllMwpJ9SZpYB074bp1tvB6G3F9facLCU/wFQt134TVk/jXtsWhWr
dYj0Xr+1YRnm6djBLirKE0VD8C+YLoJ0HhTGbW0aMXxzO1SuV8czequELhuWNVkta9oUCYQGBCf/
DRryQtb8y4tYAl5tDZqKF5zyLcBiJZpX5d+qDb9NbYHYcx1quC2o75C54hE00u0ydePGoAzbAH7q
o96yYhlj5ItqLYJHXA/oS0caw7aKLK4Y8gbVnQ67FKAm99SW2r+WWlmfagnq8uBI4GnJNVU+bGX2
wyCNKOJVfTKMzS7EgURKpJ+t/9VrO9VcTDahL8Dfy9ydGFdON8HcvWDzj/7FUuSK4C/nnWF7D2Ip
mg1mWuTVUnS7CzBntNfWWl05TpgWzWqOWZu9mSKDtDjiofQC7byW4gAfko36juyg3NiybiMrG0ww
A9H7eqrufRYyq99cKR1gA1tvAe7jiAXE2QmYYm4pGV+2IC4vaRQwgB5HL3v226IcmTRu6M+sXxNn
KnJNTB91f0Mg9BKKYbqfxIITKPgiTi9jIh3kIclVSTcgW/LkNiYWMUbHguKAtdr9AJOgN4c7E9fM
mczbZFrz82gMZugX+q0YqGFcvF0o+vWOVQTwjT9ZPV6J6voYK/fEGARHM1CgNXe/y4pVX4u5ZTZK
oux9buCCCCZrjcs2KJJgXF7MTT6prf075h1KF61Hq5M/WXQioYsAJrYWQHSdm5YEXRH0PW75oXC8
m8LEtGCoU5M14wGd4Aq8nFp09ABU5m5wj+fqsuX1f2hfr1u9PemD+4bgfI4qXwwnjCih6ZOc2rHy
yHJ4M2pDuWfNxzWF5e0gjmTVSAcBgnYYEDDBbWUzyiZwuBppB9KriLdcIcNx5K2BlnGB6iW39AQH
+9WXxAD4fJIwor0Obkmc7NwYRCoPx4kSe1RYEMz0hGb+lp0wgQ2FCy7A7N766jko15yj0yNU0T/m
yLnjTiN0YzQBg7Goi7vZa2GPkEFJAK+5ZV8F2SVmh1kwp/ry5PIWoNSGcQdanLRbatsxHXaKr+PH
RIDGpHFbB2jYtDi2OK+e7ewCARwmxEf6oz3EGY63ZG57XG/WgljAb79Y4U+nqmEjZMI9qq0a+Zgw
zpLb+2y023mkDYk7sP7XwdE/stHvQnj1PvQFbTpwGugNy3GP8T3dTdiR6iqk7RyGOfi2VpildmcV
rNmNk3BHlXRNzmj0ybSQ29g5QNZtQSu0rt1Rg8ExtWC8LSy13maedqpEJdS5KBAk67/jwB3latJM
Vv9h8GaWWiB4YuA1kVujy5zwOhvDp2Xk3JyxaIq3zBcXR6WAkQA4hGtmPKvCjLfS/PLsmkhZMX6S
d+UkIsjoXjL/XcvRymx9d0lp3ZUqcVOgNw8Qreh9yae4d15wXW6JQLxLMjH7PNY52KfKhxb1YLjN
dnNgu1th0owcPVsOs/xujTgtA+dmHcWTzfg7Ysmf7nwHGC9Kuy998wGQ0ZUX865TjRcScUYGU0aK
9VgLtNZrA2GAD41lOkasmzNBO4b6MtiDEqNQ0yhWMxYV+6ArugjfyGpEgGSUmeTAGxDtW2j1STf3
eWyWzvvipVe5xbOjaCqr8U331VVCrZApZpCUMQ2fMuLzvP4Igv4Iof8HwH9DC9lfBmezwmwoTn3g
HxRQZ/we659l1W+1UtQh4dGHVEOg2Xk1qmMx9fcSR4VsIeGQ0JPOOgVGRURvXeGgZ1n03nbTrSoZ
4Ol6czDq7gUrT8bAwPmTLhfLIGzNtYYThtgVzmuhEwPtESURijH7hH9V4+Sb3ci3spb0vP2Lky9H
25zemTc18eLKW93E3aKpLS46Vzvge7tpHQo2VeRNksmCVUrwtyOwk6zGDB0ZGu7hlhxb1siV5UcD
dscsT2+Zdh59MpkAWMyf7LLfx818JpMoP7pFkbiBfU9AMtnxdZn4mdgSfgRYbcPF9Q39FY1EFfWW
CcenQRa/bFYdd8YHSSzFyVyR31QvM5r5Ft36qXO8Z1fzr/z6HxLicX3Yu3RKJ0V8mYBZlf6fca7/
OjwfV8YzU+RuPfDoyX03FqTZaKObQ26i8MLsbvpoQI2yRyHnGaQZtIjiUDA+YHNn6GKOP2Yz1vhn
q/QlkI9uGRy1cSRn0U7rQ7HNd33GtJ1ijfjNnawBZym20qULNwAzXhXoCYT9kmdk4Bgawm7M+4d6
Ycozd8hyeCnKiKn7gQGWdpT8ODuH+giV6N3fPyWLkZ7dee2uHujfU2pxYGUZCWyFjXO6csMiL51Y
QePGATNA5K8FqAbZ4MAIcHB0bn3VsjbDPlYcfLXIg4/1V+uLAyirvnDJ73DsXzvgxkAL9lCRCKeZ
l5yFH89T9iRKPH2N9b4AC1kWHyNjXf907nqAj9LfNGjtPNnjhXAUKAd/eOvBizj41oGHq8SrmE8H
DZAACiLNkA+etp4HY3kjgxlyvfrtNfKu3FmqyCYD0adBCFdB0HOZalf8yC9E3P72poeED4jmIhze
YFO74UFit7zaKNr5mzuYnALlfzhba975SuakjJNej70sY3QCXp7EEih1JOS5ZOcGbn8wZu/R/8/r
pyzqexdJfTuwpmap0Pb6CStUFa+/cPmZgtcgvjvNxkNyyjY7iL1JwHMJ8hORo1dpN/eqya+mU8Ya
+8uJnLUSDL7U3bdMdXPo5M3t3BtItbyFDIrqJ69Iviz790CTL265McwxVEiP/jd3xBPOSEyu4ZCX
j6zAX7vbAQZF7k0g8NPHWXZ4UVOyro5I50TY7Hlgk/YbqC2iBeGnrLKPAZ50kYmbLVNv7mo8Bq33
vXbfPhg27hlzjFp9OnlW9Uyec7jOeR0Ga/BrIVwMYcWqeHGYufTOb96N/ylbLxOzZqsgjcwJS162
QGPjpPJLKWGqw2CeJrJ3DONlHDos7KycnNG49X32dbltQI8cz16D+6XNVzIYdUBw0IwItnIIpOah
fF/Aj5t8vIbB+OoBitICgnRTJjY9da/J/oS4/2cjMhcr+lHX8i6yleAqASljF2PY5MaeHiepDBxG
xGUNCmg27IfyoUfIFneBcSmaNY8RP4GJwngxj8YfBDfgZRjFLcmUV69lye54La5k3RHnbgGNb2dO
Ixcfh7aPXrbsvAbt81gbTw5hjTopchbhKNC64IuQswe8lNdiI6AjLLx048Gv0BgiXzNk+76uX6Uy
E4cytlZWBJz0VZ+Lpyx3Lwy5zWhIJVHYvfvU5ToOrB5EZwqMY+CTyKhKx4hunLdCpwY0xB/ZBjsJ
a4wsxrVxMTvPOrhMVk5jKC118YIMuxnth1alM/78lgKKcLKLBbfJFwTQzhlGe+fZ63mLhwWiSJF3
P6tDKmOwMZXT6G811suhHpCGbMN03Rs3wyMGpIUJuRCQsFkp512Lg2SDNbrm8p40Npr+nmBCgoT9
1VtPbKrvjD5fE2lZlJBaXPevK4gAstHivmnCPr0t3OU8j8xFU0TeuY9zYXRph73C+M7W8nMgECKR
PLGh59IcpnpnHYRbXyTK4Xhqd+DktzKG/qhtFJp5D/Kwn/GLFkBe06k5dy2upa5a7+HRWhj5DOeI
Wm2QvR965fyzMYfm1CDsT8tOTsVbaQAMJLYN7c86uBf0QTNAuj0dIemUf6wgN4aw6P9TvfUfNXyM
M6CIFbC0MMUjEm5CR4pqTI/SnfKk5x0lIXKJ8PsB+NqqOc4d2nxrLZ9IlMf70aZmVJZQhZpNxBKv
1hGZ1HePA/1ozlCc69HLYtoycslwJrlsqrHr7V7eI5YgeuWSTzr+KeOQ6wQMWgGBDbPv/josK7DN
GYRiFwUiMZHeif5pxSdyagiXkqr+0FMCUpSm1VflTxSZbVYmBOA0JA20hMy+phblcdA0O8BsaG8C
ommzOnvD+M+p3TO76Yc0GlrHPZjl9u1TF9TF7hIe9sqPGE5GPytKr91JJQfsFLD6F39wI2fh0FUl
lxoryjLUguDZmrZYF34QIye16BpO7UjShKdRwQjcG0NW08q5NOmiya6W4/1xjRrrr38oc5lGK1PW
2PPrt6kSdIsMUA9uBuwXvTRiqDljqKurPf11vS7l8FJnHc2+TgrgBYUv1QBHB1BRE4dUf6k972N1
X/LV9KK6E6wLwAFLhvjXZV3CprERxKKWA4ahJ5lnp4cJSgYZvCLOF2T1hE6+ZgaeNyUxYOnFi0Yc
8j7sefCHbIi7rU86LydJW+ZZXLrlfJJlfvQaUcZViVjYQwHNfTOfZ9t+TjEXIRge21iKrCLyBAxJ
C+Q4rnZBpzCGKumzGnppwGJssSGpMGo4aa7Og7QHbrN3im0mwlejmz/bpjAxNTIsKNoebTaJCqpz
FrjaJNOD9PzI/hg9wcdraxfxQgAIiED17ZFBNo4AX5n6LQdNbG2EVYAM1VmfIilMh7eN3UdW0Xt3
a3AJiqWJMoAR3Dub5lXPfa3ue8oKtyqbMNdnSNjKXeH9eRQq7zm1FZWus8TNICdiTKhYrMXurwhM
H8dGs68blltD50jVVWUfpMcNWrYRWBny0mYkSjVHeUUHGYkSJ6KwfDSh4xdN95AEqXpxveKa1/ox
K0HDWJtTx0Oli5NRt+8iNcqT0PUOvLM8YPI5pfpQH3nE33MWD8e2z/XI2cwvnKi1Z7K41Pxfq1cq
3urhK6A5MpvYUSAqJ6gUySpZxrVrjo39SuPvxgMJOZXqDSRc2bfMagGTxfsZPEi5lV6f/811LO/L
03fZYMqXqlbbobWDt0EvL5lrNafe/TsrGtfG59by3Q+uPJq0Il3OGU8Rcyf7Lp1ZyiUAxb88FH+R
Y5EGt1rlQn+AGqSS6kkL/AhtWn7js5QpAhvqtolNgh0NOxIP7ykNelJn68k3mydOAgFgHWUxSaYT
qkUOJar1t7x/smYTayqLDyJimhP3JKC7gmkpxrlum/hTC50HNUOpOxioeCf7OLjKibrJRCTJSZIr
0yOQY+JDNHf3wQLpJ680GXcyUycWfXCG544Lm3gZOloea6skLcc3TwDwLhLB/tMS+GfV1kXSmOxD
vAbnKI+5PIyazD4788Be42joxnjuMvAoTk5QZkbWz5mW5exLN7G2vr0WmKiMolsJH2Jp2u7fjoiP
+aHOtpHl65vhyPSlbKqkmJfDphtvo8sOaE+ajzoa0SVTt0gjl3sMm6/Mlb+mXponreVSVlq5nSq0
jMio07+VkbrhWDk4vc3v0ZV/c5PaaCvfKVCHg8gfhhbSrXLk41y0+/imGKJMo/ELUKHAQNwnn9Oz
Mtv0tvLrM3JCLkvcgaceuGCaE+RqUYSJtXnjo3w31muO4xaSmQt+QzlJL/IbRPXTwSXlMUwFSrN1
NwWJnq2tXeFTaJ1sp4mQv6Pl2hWUUJ7n6ZES5KPCrRBNw/gw8KEiioiJu4vx1a49I+HzTKQMOSN4
Yhh/Uk1wmwLU5xNYCreKwesOTMR+l8ZoLo3OcV4K8nXNkvs7qHONb4eCG/GndWg9gikd37pVlIT5
BAkiU0xz7Ly8Tyd26JZ+9m3QPO4wnKGqseATFLs7/YXpCJZHA+OdtzKMnESZ2IMglHfrTjkYB63s
vNipNO882nWk1Sl1+zDQJBbyc1zT/zKJ6wdDY4W1Gt89A304zwA/cJsy1/PmNyAUf0syA6k4rOcA
1hgJoDosDAKDlDrlq2Gwk+MG9cS+pdN0IC3F62AxyXGNoGaXAZSxbIBmr+W7IgQ6bHYNg1nPd9DK
+zhorb9eUOx4oQFOCf63iJIYMcDWfdmz8WFjO4xKP5XHVAkR5g5D1FmbgYrxkOhQ0EJZECz9L2gl
uNZ2gPxg0ak/XBkH2TzeamPHCsav+jgDGxaamMRxNtOee20sspGh3iK3qJ6UEUnXfOs4Khlg2Flk
cZxOHdLXkYD4snIPFNJbbAfVEzGTgCQql1hy09FOFDfHze/AHFewAPcAqNJzLV6iwmWdOVvhbFmf
rsHOQ2b4YIyHUTf6VxI35PO25ryeOHh67ptwcF0MMROxXJl/LCcnf6iHx47VhKctsbUNBS5Qi119
z/NhD4aIatIDDoPjVGHl83gNXpGQxabYmU+ERPnufU4EjLOVp8C1NRKSi+3JHi0tMofGiwxXPTW+
x7YmB6fWbhLpvCkRqNpP6RLYt7V09BsSwPAvC+swWBTeOs7uXqENyForspm0nM3UF4xuo8EqquOs
KQ+McqM/6YWuGAhQZI6odO5sPOxKSWYDxuBHjD6+Owb0oUt+yUPl2WaUps6UDDPfGvgHUEM/cx8G
vcd62GY/29KUJ0Bjpth0ynNCv0uDiX4OuOSRAfd8Vwcq7paqBcHXZNyOcj5hX3tWPXWYuenOsUXc
AQ5fmoeczUlmcPK6HWKuYhvu8O16GNDni2OkInZ9x7/umHBhoi/QvOl1NUzrWaeapaG96RsV3CFN
J+RxQWK+KOdto+aZUZEn2WY+mSv94wrQgUUVDDs7214UkxSCZ41IU6t42sjugpNS76wRkERiYYpL
OAUeE5iVdaMfXUK4UGNqiHms2j7rxCKsXbGr14Y+Am3YhcMskPqZuiKQgIOt6PnLaF16qCzv4LlS
v47pxVu6GJNU8/jvC4eNjEbM8snyvTQ88ojW6/MqSWQfdcIZbDJT616vSNhKY4yA6s5szfqxKbOU
+6XWI6nDvez9Aag6ALSMubit814hx88jSEmYQDGxbnK622wCa8sJs6mm92iOMo/Swx8f+bOZOZhD
e55F9+MOjF31yrlWgWnfaGZ1MyLQiyfLfwAVy2LGn8vnf1/G7WEz9DyBS0YA1ERAcdp4fyoBVYhT
7hDUqxbhXSsIkvScaCBbb179Z+EGLWgcQx7IAN5rA9DxrTzTujkX9zY3V/OmpCS1F8QwLa3jYW5d
j6kxzXU9UaAFJkFzFOkmfcaIT73zIVZgNSjy3r/p4xU2MemXwfdaBR3UKmI3WmlS4psS4/acDA3o
kYrg4SV/7SGOHUdB+TSaE44HXU30wS1Trhw/UVHY6n7OVlpgL7vkaDGx9kyngBIlUk1gx63dDafR
cT7bhaPcxlHYWlMR1STHoNUYcoh/0IpNN6ihLdNrt/OIzNxlgbqwZxIaY92+B5mu1YKXh+bgqM/x
JNLxZDmgpm2nId2ubd/1IlOPCC3izWz/m4a8RroOYQv1LrS31ZIxSXBTOA3BOUCQHkuTJPkC36qw
cmSbbXFqpq66pL/l4I4XV3foALMFA7fIxNEh9uFEeZ+Ujd1evFwnFWReLnldf/dDwIRwvMusNAuX
ZjIPg25WUdE174HoTGThhg4oD0SDtlnP5QLvwAW4zTvONi4zY5gl4Dt8FRwIPLpF/1d/WBktflav
zi35muuJmdkGUp5Q8F3OgfHxFvAm/HSHUTo70YHFAaNsMjBMC4W+ORe8sQyQkHd3iWqW9Wnwsp2x
KLBbobz3xMI35/rEnKujBJn+87ZH0gfSAx3ISzZQKuCmtMgxjtJIOlaRpK0CgAA9esKyyc2hv+OI
VBSg2IIXS1lnttLVcfDB0BHswa1OVpprkuJByaRa7b/B0vm7VttH4bi/nQIeV63LedOwZSP2+lsF
bUfnM0EW9vomAnJLsWiyEa5853FFPxVJoMcx6GwRanr2NzDzNKpbH1gGw0mUZExIKpFFG9o+xHla
CNW1uwSVf+9UtQ9tqMXl5inOd34MJvV9cGhKIsd1nC3RtDJTTgFvHZfgv84cqsNiwLla3Wa40YX+
s+GFhfr2H12WvF9BN6XQ7M6Mzl/moGeoKal6MGI6J5q7JtzyP4jHScMxFnmfuj2hGH7Oo7vpRWyo
hgtn7Hy6uSqqoDyxvaJl17Qf2pv+ZCntk8CrB1yJM6Nfg4mxB62iqX5WOHxHl7lNoRrwHi3haJnJ
8mAfrvuqKqMq7LL10x214NK7/VezU4I03Q3RJ2YHotZ/vEx7HBwvB2G5PesekMIibb/pPUPhps1p
AuBVGJYTC4T8JCDq1VVq6Z9U27wwc3e2IGonYqjgyQDyQ20cmmbH0qRMM5YARgovGeda6vRWPDhg
AFRXF28WtMRQeZbx0aZ0f9OROdNw77vZvqPQGTmVr5rm1y+rlWNrs9AjDgyyEYb7N54M1kOlMcaG
NUN3VOUZe+8eLF41LzfDdo/XNTs3VR0k/ZJ1sZpW9pc5xjQ/F48cz1jgpSXPqnT1e0SSNBdmHuXw
V6/pOL0HG6PzmlQfYga5sUbXPXYqjbW0cq8Nd0xkm9xRQkeM8q+2LrbVP+3Ig17qb4jolzx7WBQu
fwRfEwdlZaAgyVR+CyUhJ8HSNw+mLs0ryZ+kNtsSj8K4XCUj2TLPpnMreRAKX2Ph2OXgIyZK3aoW
VxzNzqIHl6a0lmsvMlD7NUUzUJ7YJm/0aBvLKxfkZ6ZV4MYd9SdVjHgWCZaPuIrC6RHX+t4Ka50v
rQ01gZ9OvJsbY5Pa+q7Y0oJBeDVLi325Wsv9kwAzxUuTnDEJfTVfgJi9VghuGO3gGGKX9WIj/Tl2
evEz03wfQArHOEXSqyWk27MI7MQ+W9x5qsuZZR2ERGcjZslkRAQM9iugdEp6lyNhqYwsaklaRfig
kUzhP2b9po6yQ0O7BAg5BMubGym66ZiPwUvVzZSKM2FdI7knV8LfGV9u66Wa2+xm0lPjaG3yUTWN
h2dx+czZ3UaiM76D0X5danARQBV+3Ja7QW8FsTAs/KJ/34mkVO3gzB37YAbm17UQHeIjMhjUXFsH
bQU6RynfXD3X7AEGsVGDhC2uiyCZ0lNXvP1sHrdSPwwZK3WyVJjSKfN7yZcs0RC5Hpexvp8Uo2+H
FTMlC0zp/fvVU4E110/PHcUsqSfTrVcKdXUZ+TIm6/zQdz0iS/t7NDCSbsg/N4MF537/MjQtMPA6
P+2V74VF1kRdemmDdiFtpmi5cLGWDXXAZpYJ2sVGjMnv6teYk91DmhHicXqWSFH3p9QIPSaVscNf
/FKyfsHB05UMr3OacCOjjc/G6Yto4LAHB0G3bh9zq31sWzWBxoS4ak0aKJTdR///L5OgAK5Yjxyn
7dOaB/2gBIfXNsGKQ5/jgyBxvCNxON/N2B/5DfHovFrbNAHSvq1rr7jxs/opB28V1RsTby39cpvx
061E91A7jFptCMNnWMs+9/12Z4IRPeGGQxwFSeOw8voxGwmWI48uGDy5VRe33pUEKMx0M5W/+VIe
cIj9wHn1TkMxWLBcGBkYy/zk5zRLlq8OpVtroYlvlMHDdgc18LVpgvFkKBBnPIGISZaYNX4QTr1y
gC6WIZRFOyQvpo3q2fMRITP9GqT7hHPUTEBRHt3tDzmpkVraF97+9YpgT7GWsZyQo23J9fqESybK
ik3cQUWGm6PBKu3Gy6KlKU8hKjO5q+A3fkDmaGWPSYyfs20YzAXyVlh2dj8YMOqt1LtWqULF1XSM
NbTxZNs4TNn/KtaOSOhLUbLdLYo8airwerid77NS4azMK64AvIwaTTsqKvD0VXEyKut+a3gT7VI9
u1J70XbtnjUMwBf0uoqpG1Ht8sgWInhYOFeiFih7DHDmSRhIeP3SXklaYxEezNW1nU0BP2PpI2Jk
2WsVeBRXH+whzeFTCyiWJmsX+NoMS4CDEVyhE+tiNyOtfGaxK3DHI9v4t3IsV4Qt8yvZ8X5qVswR
Zz2cTYNUEwh7IbjJ57xcmAeXtD3kwHZNUCeWs3w0hikvVTG+jsNcsPqvH9m4cnU2xtkTgX7Ew2rj
zY8twbKuX9Et8cuwB6hGRcdARGzpsdF6Iy5LlivguaYLQb1WxBBJC21/l9RLBBb81I5cAUROvI3L
mP1W3jgiLlfpsdfoNP79f1s6Xv79U8HA8oiEl4mxXC81nBrCE9kd1v7T1qM6ZnM3ozFgEz4Zl6yA
CUv0AzPbqkbBkcdyo73VRe4d53xiLuz7xN+5vn2qvQC0CPQiHju7P437PsSpgHA6q8d+YiUAakvz
N++exyQ9Od6AGESDa8JMkf7RYtppGyyKcV2GExMzDw/T/BRs6A/9tv6yqaFCn2UpxSq3pl26yeRV
D8BSgBBtflKsWwsm0HhtoGwn07wv5tl6rHkBxdBbVzzU0jj0Rv7X6kfOn6De4pE2MrQnxvjOVEJg
rts20g2GKIJMwmjdbCrbkew+nM291SD5QpmUl+7J0P4d6QKurf+oQ7JOJs2Vl3/vb1roSYMh2smr
IGqtXQO2/zdbltjJXXSsmME4wPZ/2pyejxCymihtGLQ2SxeNm3PONYlKjOmTHI37YOTMw0vSXyA+
VbHg0QmrRsgz1U7YF/aePgtJXsvyLBFm8ZbrfFhVwXezdfNkCU1e5tw4DEXtHAmQXmz0D3U2/KzA
/i/ugH27tTMGcVQABTpQQ1oTn1T9h3jU17w1rXD0sR7rHU4RJsX5adB6VujNS01scqJB/b4s+vCu
4U8/gKxsL4vqvSpMcQ6DB0BhQGbmnYNkOBm1x4nu+fzvfZrsqruI6eSg8j3UW/NTw9wCP0tlMz70
wmvOLi+GYxcLGpZprzUBQfFy7c7iGcBMxfSy47MB2u4ohIZkh5hlVnvaqZONPDAKQWHQDT24yQW5
iee80Qryb/sXAOMpi2d8ozwa3eXf209lAr1nUBhAUaXDvXKh5eqMova/0r8v3VC0F1tg6214V5hb
Al8ayv3/Ho+sAPnhJ27CTK+N02r7sVU1wA5NU8iLbkH27JFj6gw7LrqiMEZG+mlOVtyb293MU3xe
89d/nB5GlV4cgBijptTUXSlG/2jYE0ZJB/mXr93CDENLOlI5FcEk76hpV44LEtSUYN4jVgHv8p0F
XHW7NLpxsQvzLKTX3XHGJeWczddJGzEf1uXflkQzZ883Y4LQHj0ESmGZSiY9DaugfZu/K6NPRA4M
t4Zb/xmEI0+EIQS3Rl1C8dfWHyB25XUGZIdxEuXQ6kyxvhpRZcF6Bn5IW6RX3mEf5dzlJdrtJmju
fA+wIANrnCoZH1F+vmTTtsxA1Pxka15wgzaAJNYU0ZjJQKEplRU2+tQlW1CNyWI44ECLerkREvIe
Lto7tuQDuqHRRihVP20jYBBmC8Ue0v6EvAluYdZ+V44f2W6PSEHz1xO9NyN2UK/G5LPLR60nu56P
6dw8V/VVzNoN4dJULpXB6snPGiahGvLz6kASfXpT9sMazyZqknEgt0ZNy8l2lr8de3zpl3qiDxlx
r2ZSN+6hUL580BzxM7dPoLYR6zbGdZlzdMo+KN/ANe/5Ld8FzBE97RLIHdEOeKkxrrEipW5kehB2
HMDrzI6ZSATCsVDpbek961snNjm9Jh/2aU/YZeMFT5XNPau7gJFNAx/mhnhdZhiNym5DD1qQxNWU
kfPRp0wv9syMpBQAnzrfRcCkPVhUyzHvZw57svwz7RSzlj+Q5aopD4P6y1XIo6sR72kwuWJz2DCm
wGOaCSAR9Z5UoBdp1NvevZN/wcXj1kK4FQcmunAD5onLkAklA6PoxozGqfkFy5osavmSrf85FuZf
U9PPrQsYc6hoU9MCI02JYNfe43OZs7M9JHGeZXWo9lEyrMtyxY2ECHc5ntH4APVeq28b93Jsd3DQ
YbknkmaEq9T4qTIUCpv5w7W5DQBVe/SSxQDScNtIaUXhv2niakEbRH6uw0ctHeaC+X262L+dy7ir
ndlHTf74hUAoZp/uMKDwCzYR5UdWx3lpvMlZ2hxhBLy2HQt2j0oZlV1bREa+jYyPTCb5xotRT1dN
a2JLOa+OBVNQOhRFKOBSqT9WKWlM6VrEXJbgaC0IyFb/3aQawVJIKf0lNlsyoAKya4/LoDmJT69J
Wfek9JtMv7i29Xf09He/kV/ZNL4IhKzCsI+gWN7SlEeKP5gBh/vrpjRi5YzcYcg6iBskdTAc2Prx
FstlWFHc6ziIsarrMhbzNzs9PMnouqJRyl+f6vloaurBDZxz00G8CBQFPJY5/awF8qUwczch53g6
IpVuDh7E4//xdV47jitZFv0iArRB8lUS5aX09oXIqqyk94yg+fpZ1G1MDRrd8yJUKm3RRZxz9l6b
S0xn+yINnbqwOw85KsQJ5UXspk8xo5oAQsYcE+jXZ8fI0e0NGaHJNhmbpyjbGUzlAuyT2nqw0Ko7
HWy2IXGz3TiQvJZkz4MzP5jclWu3KhnAJ1a6LQEJn2cvfjbcUO3neAK8nZQsSX30IzPHDGqgZhnf
MmLeXrfTLwhENIjlB9P+GBQRD05judXzV4a3R6SKGQAYFP1aErjh+DDR8OzEfDBNkxZIqzO3DxGZ
omtwGS3hpKQ5NrWwfg2iONtCRyQGNfaowgxAZR1uW5t1wYbRczRIBaARYpBjN5EH3ZGfxTN5ZegJ
CVkQ9BlL2JCY5l3iVD+6XaMLH8oGlKAFmoFOkphHpEE0YRFo0Mx15btj0lKXftiiTuoBNerTF2pU
k8fI3pHa+xgRMunZ55wloK6d9z7EXMpWgohFHj4Nzyg0mMHCvMaf6Adh7iD0LoDRhhYs8pINGjOG
RzDorCfgVYPlAlfgHC7hmIHrk6emdwOFnWU1m7zAx6zWzaATTWR1zTrBxgqpGboycHkmc+V4MOFo
nmfKpE2bL6Jy0Y80RhZ0v01pDANakeNbNKfEbK9diwCldJoFQuzueqt5QzhQHaoUx7pzn8+ZhSKJ
0z+V6wKG2xjqX8QOo3gWzW87FFsGHzxxIvM0NNjma2yUo+vjfLDOLjvErZ1oedD57R6135GNFDOZ
EPV94X+BCrrHKHGhyOg5OZxoVQALoh3VMpBc+7LXyOAriInA4BoxgONB5ORavPWNarHMm+8ToQEd
lXeWHuzCu2BFZbqD0UBXduATKRwX0ysxpLRD4/sQ1bwJmBgVQrVuh2paOxFHC7oA6rqdMbr7QdGp
HH3na5rF0W7lfsq3oVO8DGrMNpDErO119OjA02ggMtLmYsrGdWomBmMCMnOBDJfsIkLvlOF47NFK
1fXRKGjb6IVHeKwpLwiw1C4z418VLYetsesJjd3oCEHWExb+RnSPWeu/N9p4ypqo3kZjNga+c0cj
CwKl668t5shB1ZDnZefRe4x78UOEHoomJ5m3nMNtZUz1mXxTQGDl/AJnxD8ZCL2WsGikFeGjmXon
LFohaveJYLC5OgyhW56V51Qsbzl4/Bm+mQ3mUeZA9uyMpdLF7EtLDqGP0HEndaLV1q0WAsU0oFRi
L0IqTF6LZvTbStBvKHW9ZUcL0N2L3Q4pSyQ4LCOUBQF0G44nWQ3EuiNWZeKSYsqY67Z44j5Df3Yc
DOOjHdxoTV7Fg9QsGyIznlc3Q0KVl9mH7ln8IBU4Yz4H2YQcXdQICYZYbEqLLvnge+Q395T1FR/5
gDU3yBVPHe7JNRcfKjqt3M0x7Ut036tcTmpFeiFqMVjbpbEoeMqCbrTxQHAhvFiJpbrv1N5U5lfM
cUWIj+gI2d9Wok3fD8a3rgZ7v8C0CGnEBTsuzwk3/dHi5lrHEfWekUhalZDDiuSoS3LVZhRpq6hh
vODTWA34W8A8ojZnqkSLnh4syB+7uXM8rNxljVmPSK5hCRaQK3oFKpj933jA5oORNbtbGEyf+GCs
yopGTG+ANaGBGgpaoyDLunpwA0MrTqRag6WEdwtji//EfVH7/iXMTkPMocJ3UKwd0KQrkwwsNPz7
tHIW6wCoIfTt5W60m4oxtT4/iUg7TbiCPki3yXdjYXL/o+o7AUhidx+Rx9WydqVe7VynJqPIBAb7
oapuwCPg5EdIcEkwF019UCcjnTnSSmQnvYzqYzxj3nCJJXq3GAqj0BrYJOmava1TKwQ+6ATTgs3x
fSs94FmwfQ/LkEirDyR9v/N5Evc+Uc330uIh7sUPsAdGUg7MYeOjdjvOMlbIsYkRz9LfPoXbB4Og
/ADp0VyF7DK9PPZOJCL3bMFEzUBlLO/wtwzE2ne/EDU+hpVhvY9T8TiP/IbI6gcqP34FY35yvhRu
5pgo0wYhwmWquCJbBpcrk07yJSo8ar2IJ0TaAKcvh9F9xys9x6L4aJdDQRFphggDZ88oP0x7Q9TB
H3RO1l1sH0LXMRkUDF+qHk5pEtY7SttoVwLS3KZaD4GYfuMgk/45rNtDahY7ZNBsqnPkH9iE39wc
YL4faxAXlt/nz6TLm9NonwaDMIDZEMzBENjd/nd2mTgHXRt1ogSq6W4Q9MSgHI12eHCbzri0zLcg
KvIvRECPhQGeOAI73nmwIzDAq6vUHhOE4J9m2CebfGiOpS3zfcYCEURI0VeujSsjnoY9hpvsq2Po
tGk7tEDlwGSFniYFMzE5pNt/V+OQrEdxvF1Wiufv2Wm5HqKa3WE1sNPUeGTH3Fkzv2VWNTZIgUQJ
awbWHqmjwrDLT4tALjTeOZHpIR3OMdziUGO/oPRn38GYiFb/Trn5V4MmfBMmGb4tPfLhxEjk4gOh
EUz89RT9Z6b/rpvQOCXSwwaGVFfRJ4YSt88IkQzAHojAA6e5z2z5g0RLHUhtp5mOESvICONaw2qC
SJ3esYuOVlpcJGfWgD3EnidjTq5NnCYB5nQdpIA2LSFKE4mqMVom7bc5cBy8WU0X5P0lvqrKvOBV
YXSXD+oo/VeAmVctt6KdFhIWE8trYsoSYYYC5O98tuVY3YGNP7EabI30uRey28Z+dyLNGAmcXTTb
Wdk43pSG3n2I66s2ngWCdDut26fRQ/plp3BAhRfQnmjurUWILNnJdjq/hfCA7tDpU3IMC4/9Pjif
T1qMNNNAWwMDs0/e0FmnqXMXlEV9MRqH1s8ksodIiufS1LwjdeIPKoL4qmNNXrdx723dwuN6JORu
pV2BJaJcD4V2wqt8TqfkOuj4EImBSXBP4nxwSawCRKDYeJt5u2dkRiHfFT9hXn31PttvRIrxqpk4
iovym+zXWSMCoyUIexmQ4la5dIbePRK69N7llAKSMdepSMo9BmIksn45BcZycOIsK5+kYbxmeul/
ooke1yKuy0uGrOwerDRVM1t7Ekg+oDRB7+tri8LaeuknFniB0nO6nfuxaZk/wJmNnPYzQoCF0ahk
D2nFCluKBmsxGe+ECggBW7tmm55pTylWDoxwc26v9Toi0u7gkfJB44Eprt1msLWhaOWYK5ZObAl9
4I3kEGbUQ1gFpNOMb5qJNMhyT6YlnReji1BSLhv9Oq4I4Zb2JQ5JF3I058j1Nzyn5ktjaLSxR25r
y6K5wgB6ZAOjR2JTTx6WAlFnNCyXEt9lq6PVv5LOODq9a+/GUscSOOTHxFI4lJNft0dtZvDtpJIs
jUuSykR9TQUMdjNhG+wM/TXss/CTqM10g5dLrsLOiIKS8+P3OrVrTdvA7ptdy6jokCE1RPfHfLqP
rHZXMA9nlc5CmE1UONKm3vci/cmO6w0zqxeR06Jhd2RuTI+CIl2uAc7d0v7QfgjH2lpZ/AI9IaUr
BPaOLjA8Dw0jdtmyjktbf9PIdCTOEVVOJZCMGqUGesv034Q9vjm53GlCvrK7yc713B+nPnq0xfgr
tl00GiyvY8t2nYRXtqlFTFHIvnM9c6rSyX10TE460yXFzNsPKisSe0SRCSPQtiW7KEPlbpoYi50n
E+vn6DKzbfXiFDpk1/SC4VBGfonm1w9koJMquBxjP/fTK/BsKOFZ8xKHnHRb41lsJrG3Fgk5EU74
nMxeC7GZNiL2M+wU/Z1lMCQCv8NSnx5aAzdls+gXvPCXlzGizj3T+3Ct+dh2uvXsV753UopNnST2
x18W7JHoj1XT2u8R8OPVYOtkHpLisA5JAOIeSrqVl5sIJlK6d41eNHelb1tgsvp2nyW63A1uCthr
Nl5j8jKnidtAHwd60m3JzN5oNk667pwQmXDPo4zHP01G2NBpMleP9HF+qxTYKktSt2qU1XyATcpp
idSb1GBJSNKuZwJUjNtpqKhsQpyDcX4C7gVjpIH94orsPJO2NCXTd5dzkiYNF3TSqi10/wetZd/A
RPKX6z0T86W9zcp5aiKHLWlRXKMqiXYdfssP9NFACXBZ9QqLoyrt50nnhr195cTDSFdBKGlI3DZW
qBFoxdVaexywKry3w6ujZPWK0nObjvNH23JwqwzagGN92ctKqJpuxo/dcX/TJ+AKPoaIbRlAWGvL
tby9rRLoeCM5Cw52HRhP75NZUnlOmR5UOLXZ4oTG+/jPMt+2T0Vs29RkPArTIaYZ0V9jbCUfdtLd
oxYqnzJVjpdezNE6bBR/UMTjSDInu2iEXD3NMry7fX1ixCYj1krs2869lFP1pEfKXkvHZYtfaOfR
uRgaexodD8y+ntmyeLZmfhA8I7BZawIrmRwGWgGoeh+jaH4q7bH60MmYC9rI4OIwteqj5Gxy1tCg
ombalnXGgjhK8+DOOVdGXCErVyzretHfJVb8rUsx3iepqB9Yo94l5KZ3jRZjMBkuwo8s0t7ryN5O
dHPXWRO2O3Oy7wqqMTRKtdzalSJa2NTH90xOuFFblx7W3FvU51K7APsulT99wqEIqQwdKnm2pWQP
xR9FqdOvUu6LjaLnDPmpXut5nHxkbfUV+eUlBy90pp8nn4xY3t/uKEWiVUDnaeZmr/L3TPv55+2o
1ne2TW+1llj+MnbYPbmlO6v1P9wkErTsgQsOtKVWSobiA/wNfKE57y8Z/MRHo0nu0VGkGdExCHEm
Kn7APRP0zg23j6RBMsZveTytmWI7H8PYfectOAU90h+SyJgZRafyAcgtPZ/06qMmea/0hhmXFqM1
wvj3lKTzEwma12pHZVk9emM+7euczW5nyaeeYfOOy2XYUOZt25IeCPnE0arI2PwjpPLf+7esFi1k
1WbHAUc4IWK0I3UqtwzIWIQTjxEOqtarmh/RWkcPBOxl0GXn9Grm+gdZjUwcWgYwqcUU0G9iKg7J
sxmrt2rRB9OWem2IV/OYguMLUpxhIldoVkwCibTH4MFhSnJ7GTpGVv/pvdtn/37i9nV/3/v74X99
7/aJ+H9/0e3D//Te3x/1X3/b7dv+/6/7Tz/5v753+1F/f9vfH///v/f3L7h9x+2L/+09nEK0DvvR
32HgFZCdionHcgqm2KChoSW+Wqip8WaOyuFMr0mxKuDlvwW5AIaMMJHcMl1SvMi4/obhjHkKq01c
7MflW/7P1/yff94+FdWYN90Q0tnt+2rD9Xlo70YG2ifdwnI8FTqqPAnSGGUJqkkzfpGGSQNm6X4w
goPmXkaYptVUnm/vYaovz7cPvbmODj28jY7mI3pGPZrOnqSyHwc9DGiJjudR1D+wL6etZXXhdvCH
354jpg33x7iearc60Vsme0bQ2o/MP8nQgpgNZzozBq3VWMsHACT2dRrCN4OUBwRMM+RYps8KyPWo
HZQ7zbifKNeiyWHZTN87JX53CFvpn7TpZZ4ykmf85NHv53o9TqByZRN/hdavptYxUM8dcGMnNlfT
fOoBG2w6Q8tYnEUAh67FkyERZVeB3aEBKZdfzvkSeIUWYQFFFzsRsQH5s8GkSMaq7hBK2kWbOTRm
tEKs68wE9YBK+sNJ6PlYPj4qp8MWCTrEarRertbVUM4BKBcbXKA8GfU4BnkYvuzrArlNCLCHHlKz
G+b+Yid0Y40x+e4q+zOki180v+WI/YF+kn1s+gZlkhNBpEkvvs2BMwSZRW1LSeHKYt+n+juPQ/3s
NTq2/Fhj3wf/PSUng3q82WRtzYY7PEoI9msRed9Ir4LUHv09y+jZtaWzcZlTZBSIDaNSWpHz3kJd
L2sL7Q2HUeccCYl1k+kkDXYVQpspCeVaMPKp1BxCHcQ9iNgTmrQ2KLM+RVCHrlDVEbIfOngjo28m
qSB6lNY8VVCLiHihQ+sk4sIOUKFadXdqwLgAWn8XQ2MlC8t9nnMCtqWFNohhKZ1dCsGlB4HCp2l/
cBlf83GK9rGw9oY+PgIyAdMgkVDFeXwdXcNZNV7ymTcweQck6pvbVdv3/XhOdBRDS5IwDT+lkaIp
v7i4kGYLvgmU61Hvm4GDl0I08ijMyop0z9mhLUdOBFpmZJ1h2lrbsFuAQ/yFF5NdO9UOB9hJUC1Y
ndFusEltTUQdh1ZtNFT7OF+xCdtuEtOsdKJzYqiAONZ549Fso1LAT8hXP9E9QW3DpIdPjgmThGw3
p9EXhGAQHINLv8DNfRoK+udIEJxudO6R+Oby7DEoXdfJQmPxjJWdlifdj/xNWtBnjmJu2Nv/P25t
io3bx0ShoOkdaOhBaOkEpiUv+sR8xjG33S5oTZ0nUtY/aXLJoHT/NA1Sch07fTeSqwwhhjtu5lRS
TTibsaHn1jdYuFlUl9hDkBDK32e18Y1bUGyUGScHLohDV9PzCamVW4vOnGX3Gtzt8W6s/EMoHCww
HcJAP9c7Hn1lf6aU2VncGYJBz0bEtnVuy5wbyS6h7DlEBZuQFtYOcuczf5q1reLyxxOkQmMdaVYO
RIHtQCsFKRWBMfb8GlVNErR6dXL0Eo1C1lgbyodN7sEnunHEE0ahJ8t9o933VGE+p7XI+SBRS6wt
pW8MW+lMWDNW7pkxIassU/R+6Bz6gBMSJ5AObYJTCB3eJ+Laam/r2pluiFl3LWv1opccx8cmDsUG
b8CJ3mZge4VEGZeOZ6sQA6SHdKNq/2mY0ROGM4OXJcXq9oi/PfYnQ1gbzSGFt1AtuB0Jruxk8MCJ
KGQ2aWQ66Oaz9GyL5L4i74iyBreplFwLFkLHyNMsZM7NEZouQowWpktIZNc5LcLHvmYCzp5xWhv1
dDIApO3pc70PeXPN2W0HwvrlwD9F7k0vYdDR0eUZs/TYTl+nCXNdEic7U3BjzwBUoRb6oEsLavWq
IprS6t+mmmDgtALROC6iok9EyiANWp6yIFre6kJ2S38rO9iyP92WxdtLVlqLmin8Z9F0xaxAB7A0
/v2K27/cevpdGcmXXXEnm0wfz+GEEVdzQQTdPuwpuM+3f+UQVs/VWIsdqvAX3+6JxbPtcD0T9TGE
zofeDOPeGfemW5TUUgpPVsWh84BJ7GSLV4+b3XnR9OlXC2ufBAbtNyFdQZHad2GTPUUaeCCThybe
gpXX+EtmevKEDsznD+FpljKTSGwWYj3y9k7O5dyS3uCN8evcxUyKLL87y+VlInAKwzFK1JEflGGG
6Cuxwdg3sE/Vn8u4ScnLZpWxzUGgWCufI0t7c4v+m47US20MAXPhiDSbUJy8bD1L9bMMsXZOWL15
Dko4V7iEuUy/ioUC0raWCJpmw1obrVDVsLnIaNlO5UhjomAZS6x7J3XXEDLNo7ksOLWtKE1T+BRV
0pJPQa/RQKft05kKoz4JpFesfI1hJ8Z35OQYdTtabFuFjj1Lymdm1EuYRU3EQx/W574agT+F3UYn
0+M8LS8FksyVcogtmE2Zouctom3ofw6lUW4YRWuUeJa7WlqtguJ4bRjREqUBxU6Qj5OEZIxiaf1X
rFGh1emBVKhjM/YXBYeO8ZOi6cb878xOHklIohquzMtUtn+axT16+ylyoCdS+8+3D2zEYGvFjmrP
tPSadiw/buvDK/Bh0QN1IIudDtZi/I278y36ZHHJn4kUso6OgOayHGdzSifa+jqeKjLh3Rz7mi5C
IApZfQATzmY+qoPC0CD7/Z6xj5+UT9JBi6SFuZWx0RIaV/VyXw2G/Wx0EEpsPznlZIPbFA0TnPRt
i07snC6/mqRGLF+D+dzMI2h8J0LZww5Dn5ezn6ZNAHpoXvnT+JiS3xqYVgVbjz9+aeD2VXK+fXB7
kV3WbyZNwxKKDW5ftMmDIoqPlpnvrtMOWcjt6ayYhjQ6KDrTzVittTdyRQ6Y3vf8lWrVLccV+9jy
tIqgpXO2b4vXNJBrYC0hBnbmki6LTybw2/o58WZzhwayOZDKvhc+p7wV/ryhERXk5hQfm9SS52p5
McvmhN1b3zfMl/BGtSxAbF6wz3y37TovEN/R/0L2McEi81P7K5b+XneKmvZWX2/QqRJtTdpLGj2p
mYXXrxZ6+gy3GE3+eRxhwxhIERjJj5tsHrKjjM/ZMDGVm6jeKNDwu6JAs53POMm3jqb/Eaa9Q4dA
Pevw9GPrPNwzjT93qr8QNM55k9GmXiBMeQH5CqWezHApRNWdLbR6Fyf9d8x2xCLTAHFgtP5n/++T
F7TKclgmelg8FuZIw8zhP5IuVWWj7+pZey34hee/Lz4sh7PJ3nNX8uSxEgURIkXZWIUZG4VeVoEW
5uJA4iBu+vpSJxpgeUmnGI8vJgKAM6n20o0am7awOY6dYwcFSOq2SNDD1d457u37See21NJ803S7
rJdwnfE9paW4KzBC71mZ9bNcNlWqeE2RqK5zCCcUDSz4t6s7cT22KRij9whqzwBomMTn37WOpxjC
h+eENsM++8sZyJQyI/hCvuwOfjJvIpS1a4QObMid8MCcwgBp6H/ffqhYniq3f91W9r/v3T40TUqJ
zBX/fO0tTeT2FX+/4d++v14uz2prxummhIr7Xg6i2jVxNZEYA663KfU3C87og6fy5mGuxevtbbu3
9W1tg4a4fTh5+QNuxAqBVVbfF332fXsbrz1gDvZyO/Ad7R5+Oh3UZQIaiW64omvHKAxUeOcU1nC9
feLvZ3vvNEadTdQiXwrjgpqHTZ6zJ5r18+9XiS7NjrXtXpOpMq8khoLY11oa8MuHxthjv/KE2pRp
aFyboi2vhvfPB+BHzOvt7duLhoUqRTW5iv1px0wtZQH30QaX1tWU079eJIPzvYjR2GDznFvVX29f
cHuhM2MRLWy6myYFI1L2WHNi24NyoFxxxePw0nrqPY1I+/W/FAawY5KVJ61Gc+Zk5ouv4wDRW/tS
OFQ7OEhf/9bwt+YDej62tD2ITUHptmp6lM5lgkEjAX1o9m53wqTPjLYAUNcvPx7zTXuUBrrYf/5l
SYSQc8ZAefmsyzwI+s+2zB8jB4mk1tb+5hbvd3sZWMTWlgCa6Te+f1yUCNTJ+q7H0sRMnN3VjPgs
KpMzIkoQc1bc0R26vWYm+to+dptjnfRBBtBvT0Y6GbDLi0ckl5QotbVeOJsYbPXihzBdRaKNjhgZ
WeyDP5gvbKDPsYEAt2gKnGjLv24vrdVlx3EA+TkfajI6Gaq3JDsuIlSvGHzMVvQoUZuwfETmuIR3
qxlArnpVnfOHqjHGYFz+GQ2K1nmIFftTWx4z2uBBYprvt7doT3k4yDk5BSqKXR6Z1XGUhbsBPgR3
ZfnQZV+NELYA+YOLx1pNS/MpHBOdJOxx50w9NluEwZ2s201Mfw+xHRCFhr0GiwpYqVjwMVvz6sjD
Ab89J6KtSNTLlLP5r02cuRHvBRPzYFx03KZsSvLWliZYVDkXR2uZIoFbCdKkWW4qnStEJofE+KEC
ROTkxtQHasr5vYsDzyJ18ph47i/TtMagKBum6svx+OcIiJe6B3waWXO+Zfj1omooR7cXVwvHHYQf
HI74z4oUoSi+ypfbCbi9TBmq56zQX0MnPjhwgJEht9S3ccOFt+9m5yLGPN0jaSXxmmXzgSRH2N/K
eotG9QoKtdvejiYb/up4O9jQPMeVU5E6DJEvJEuEIBnfeg89TKBjhiWES9ixdlUX8miXOPqXY/K3
M9bIvAEDYryFwv/JK7qKto8muwVCcfTYd4zkKKzGKPwmWub59quZQNuHTNv983csjT+9zbt5bfhK
7gtkWP/WK+t6Gtp0zwFHGVV80r97c5wXMb0EI+FYW6FppMYnktBrfGS2ccgWgw7bUeBacfLGJL46
3t7ql3+BCq5Jf7TIR1qHmfMBMQXtYJaWMRm58vX2LJC4W/DfLf9RPwX8wQDHOnDLAtXQo7UPbZTK
jsFI4kGaHKLaJoqWZNsJX/3VMsDcE0dH2ntLqg/5JheAKAlSKfyi2ndv0X8n1A+LFMHr1Nv13oKY
/EPticenP7utiN5TvX8JY9/9woz/J1N9RouEjThGTlYOcwLRNcMJTHtqKA1N0DRO17IKlsKqTHzv
rDcpyYEjG/xpKSm4rwLfBVpmhOm/XlQ//cqZhENKgoI6dB44sSmCPqA5X+TMPXsOjJFwGmOA+Rxy
Ow8/BvoXq0QnBmDWPzpfigN6xl2chsmejBq4Y6ofKHF5vB4jdjJkF1MJMBZGO61hrJE/NE4YyYRL
o+IZ963g/p4BdUyAnZlHrnhKrgDarAc21nvDxN1PT/qrkpiA3WmxzY/gPWYommHRYwGpiLfh2dvS
psKplSdyFw3FcJjC9r7mFGwljpm1qwPa8SMyLcTsH83MBI6XaMRk+SVeAQBLlaWwK2c92A9od+wv
jy1QiwOVP9+7LBiLT5fUyMAPl+zZ3NjZCGOvretthKOZ1zhz5ZVnxnawiR9qlQQGhzjiqQbJR0ej
9lbwKQgmobK1wCT63k9eoJVRxW9ybKH0pBb1aM3yRZQqfzugbaSrGS1AR2eE9VkoBJpsaQltMEEW
q6OlKVQa4bfNSDxAEiQwlnQnzeq8HVrM+Dhm70OBHjOMdbh8PbnoiKW/Im/cMRF96HXIQGye3tAQ
jrvJBv1RkrrJM/cCzjpleizvdO8XFi0rx+9faAvmhc7ZJoFmvhoKPZD4+jYGTaqG0dJuSD6pZxBy
Ww2xJbmHyw08Xt1BRokt0uLs9l0Zy3BkrgxshyZzS0wt+cysQbrhwFq6HTrurNGo71pH31HX3Wme
RbBBvDRHRi7PKf4Z7JZokeYTYB5PROadwxxvbb23UazW0dlbuEsCo7HpxofSno91VPrIgtJ21RVk
viYt3Y0kPdF15Fkay0dcl0Q3egDUS9zEtrSO+JuWUNeJTScFm+1Md8CbidkeLBKrR2RNhf9KPPVw
0nxxyEm2XEUK5kfjIysngiANBiwt9YgLsHGtZ4RB77S0H7JGGLvIJYfBsmD5RTapHgS9VI2nFrkL
N4UGhNEmCgE7S3WcNPuVJQCxeU4DddYggBTsKGgQsHmQ95ZZaIFAUh0ahX+qVXlUPhPiIfNObUeI
Ft1V6mYkflGmnQggh1CFrvWiXAk5RsPp4cqUlhiYiK1MyOI124e+R4+m9Zh1BuMQo2OArRsdS3LJ
AuZUcq/78YnJUHfMMthMRIvmOujiDtHHFyFsX5Zll/d1Cxko7ZBPFfLkd5ZJWJ+ILi7yiY2BHBUv
pXsX1tgrvKb/08KHITkn9KDAobxXRR5vjS75VLN00f865TnL4nrf13RAx4hWj178zFnt0sA0aVYv
f0ZyHsL4d5KyfkDNKQLYCcDt6uilgQqBqJGskTlCD1Jl2qawVMgkH4Qtt3lN3WoB5xpRvSzUox2g
8mI9hE0NpDc0VoZA8VuipjtkKFf4T2xJQMfKgIWZMupaMKbcpX7pHSeFf7Zwc0Sk4I1PmAFCqzxT
a8Z7pzI+J4NHJJzeaKN3+kvXKWPvFQR15TOcLyrcLQwpx2NxJzOcLZ3nUfRVNG9g24gi0XFJlDX5
Hs7e6sTjIIdfTiagUZqA2go6G1Od7iMFHztDzYZOtux2eXklmW0gNUeEl/iu57CLUntwATxz0yIV
QuBBK2bMtx0jDzXQSFNyy6f3NmU1iupZx7/ndbs0jY+ejZnNG355FSgK5gv+YgsmchKEZI97AnVu
hq+waNZF2Fy0uTJBtRBT6vnDWwHt3YDTg1qI/HFpFoDExHDXcivesUplFsknNCGLXVdm5dpilEB+
Mu4OL9E+HF1M+8mYfzgXuPda7PoGw+wVP5MH3sIDb1DjBXGbGttBsr0mFNZnfnag8ceo3pBwYCR+
58RfWDbDXjPooRm4l3ZZYRBARqdcL4HRxuMRyRSqAHdmAAW7rGbz5GqWIuOIEJXZyQrYQ+5DntSP
k/Be0XC3I5oA4O0VY68UwjUy8TlVq7FBN41N8RUDwqVPl8r/fmgoomj+vvpR+YUEJ9toCwmT1riP
g3yZX/8iiRvKF41iVG+fdl/HJMEp5kYu9N7B4rj0SQPFsPF3QMabS6EXe6VbhMQ6CPXKvMHwsmCk
LP1iqfhZ0+9agfnVymA/TxHQgRm9N082AH7UFZxB4hjQ04OvJUMPAjOKWXDSDL0aJED3IbjfbPDL
qyqGLe34kSf9rK+l+RphRmH1lt8xemvaGSOzcHyBzfw7GcC4unP/os0ivtpDc6EsfddCxkfCsnDT
GuYJKBTiNeLmoKr2ZNvWmL7pSgMKZSNXLBmTcTStbU2+6D3k3RA4Sq7Z33Sx7gffRD5SQkggaSbM
bXkqQe6/9Wjyoty/TN08vA2GeO6btxhF2lrh+8WqVn0otE6MsfN9ZELVC22kx6gzS/AkiKsZwGCp
LMWlHod065XtwbCsC92QEfsuylsi4S+mNxyrQnzrs8BkBNoPZYraS6XuGrQfQ/czm70RGH22nUBM
dIvAZBgpOWqhnYGS/UYYWR7GRB6BW77aonlzq/GuOUyD81xEHrcFYeYY3U30UgV2nkT+EW5UHCPP
+6EVGsnunSUcCZCLPryINYpM42EY0nuXi3rV6/IrBaS4qlO1kSK7owxw0Xz1aGT1ptmC8rxrWh1S
MrwNhN0awyp0+bUy8ZdpF1+bjjY9UdvqRmK0xjzAjJyJ+L5orPswR7yG1UVCbsD4bpwyjn+ix1mA
m+oJQRxuDMXlaD0ZjWFc3NaDHkma1r6PmIHWIJ/lZL4rWyc2CVObotgBjKl2YS3ukqH+wsj3HHIF
0o4Zj2Oq/TT+aenUncbM2kFXDVT26k7Ut5gzz7Z7HEt/34w/7ZDdWZS4K7cff3VatRPoEyZfIxXA
Bnc04Ziua0hhfaHhF8cIBW8QmTHobFn+SQruUCkW2cQvWk0yl/cZ41l76L/9ligp2rPpqkY/2PsN
RHBHBaKru4fbi97fN7aRBqnn7WMztfdtaR2SmC7UhNd5P/ax/yh06xENfceJCc2NojikF3xFL++c
kSfvCC5IcX7ppzls5zPhmX/SfkYkxcSj87gCeHDCBBXpr6lkVdMtpz2JkioHEy7BG//D2JntuI6c
2fpVCvu66Q4yGAzyoO0LzVJKmcp5uCFy5DzPfPrzqezTx1UN2A3YhSrs3JlKiWRErH+tbxUK6JHL
hK2u0FetgSpQYnhwCtHLiuqJCy5+kuS/IxegdIwWNmNcXo6KujMHyFzI/GExapxvjm285HgPoeOI
GFcky0ttKQs0uSjXkrjt0vTFqh28ca3b9Jmp47B2dPgcAszr7VdHRgMgVG3eSN0q4IkNBSJ1U275
9BAGHPibGFfxyEoAiTUFU/2O+bz/WNt63Tkw+fxBf/E8K9aWCf4E6hoWMwBkmzGeoCWUzjIKxvs6
ZEJatLa/6keZnGloc/eavDNFwETj/HAXeF4M/8dja5SD7pEl6l7LXHOlTJIjtOQR2VXWkVkvuKvL
fgc6lliHwAKoEgjqeFs6QbzMWhsRd17RFpgjs9BjkrT8/heLpGt04ZVjPXaeMg9eICWws/pkhyQX
hj7q19Cfj90wnT2fVDNbTXcpII/kjL03/Qx0YSZ+SHMmJQAdEm4SJ/cQtuLau/Ot/dRIODE+CcLG
02pVVTjTmYb3Dg5MtgqrNuCWAvhomOneCC4rnglznhKTbZUF35kYp6Xr6g6KN5ZMU/IYay64yjz8
MGyy5bpBv43YkUI0THbQ/SiQuJnpJxlawcalir9SAmoH1ynfHcLUGA+5hPSRESizxq741JVFJl43
AKJtL8PhqbGIgThuB2JlrvmtJGMWs6Nmo0QQWCSlp/e0/3BMyfpz1b3XDURA12UjDZwS/tlLp8x5
/fd7EhQyxg2PaxoJJb9xWkwUWUYC7rW31T4vyD+PrCYLRi23mZ0cIEQ84z63mQ6yT6kHylolOMnA
qO6oeQWIlqI7B8XevARm+dsg5328i5yuap2DIwHpiOEMijGUtR0BmbWBYp1XDIit+jj6TXLTc/a3
y2zlUvG8LNkcOLHNs0pw4+RpcwSeVfLRdz8SbBKM4Nc49DnOTC5j7rxeGSOd73Etgm0v4icX4OQ6
SG+71Pmi5irhQ+T8VTGhLtGJoHgQEp17a1+D9u6oOsDpF/kbcI/fle3dd908bHw/YVOxIWzPMArD
wQo3y7HNwZ61sbNssbVsdINnt25RCyIHbvVY77O+65cjsy4gjPzCc/CM6n/JuwevxApixl7N4yTG
Y6YCPpmyI1KaVmycpgPixV2YwyiLZr22aZNtEpomq+jBNMdnGTRUK4TLwR5+Ypkba/9JcFjqSG7n
Hbkf14YJHk0bM/2AiXbwUXfXM9s0CB749KMJNEaKf5ulR3wQmXtronKnmw9OROrkk8mOp+R7NllU
yyHECC4OYzEw7WC7RXfKhhZea6GxsSsXEzmBkk3m5z/BEMFlj5x66U885FFOmMJU/HwCTGNigUIe
EHyC63WEnUfH5sEM2IblDKXgvXyTFrwOgvRa5uGRXJSB612CkjWeQUmTDpiDXZYw5HKUYl3snjN6
e5cVJjriUu4Gtt59lnXGCoAOKkyKbp2jLJvRoTTp4tUDo9+LSTpP261nU6OsElK8yqq9ZQGqjWUj
33OylkbyzAEHElZqXFkW324qn4fQ4gSYslCJ4MJt6B+rGkNCHH6kAy+RBN9Dy5N6iPXTOGCtFgn4
fQcjKC1F26kO62viVtkSojQFoKHMiNeNF+sghCoEapMDJtVIl/BsVbg7Nz1VY/WoQggQmTlus7rZ
8sA/T1bRbeC6HtmW68WoPHZCzAb1oN48eNUDCSQsPZQVx9OHcipnPY/Nbhe1+Y1fE1hVlncdp6Ay
qR18tYNhK1T/TTrrp4yi16isd6ExGpSQn3vO83ImAKHKHMSQ7b8XXjjRQIaLIInYlsfobNyus/lG
R83PNE0NqyMMI0qHIeZZm9LXLNDVlzQGtNUcRDsjqYOrfmyEhoUS7PMv14DNgisu7LjJa9d44j+d
voA7OMmXdCCJ3c/Yy9K0v4rCslpZbObtPNwxYCY/6s/kkrNs3dkxM1Pwmo3mUds5mFVg2i4i3oVy
tldqxoYwieA0ltXXICOwIZBS0tTa4hdbJ3Z7nzrltOKkE7g2CK2pe2dZelQtzt2BzRnZCuNSLNKN
bK2F/MLr8xhm/oaKK/627bKx4NwUM80Gn8w7Kwx1Ha4rh/SMS1JqqXX7KLLsCycXp8Q2e5rIPlhN
Ey4ouXloPFGzfSjwWses62NORZ3s4u8LXcqbR5tjSFcepV8uJnSYWlSQvmpmhyHcgcAD3+LGXGqQ
iD5YkzdT0Db7SVGkLcpym0f4VGzS9EFnAnQrSByAGMBBn9SY11vM5m7SzDvXJIo2xmDd5AWf2zc1
FLAr2dkESPDPLnpzDA8U/I64EGoeXf1ArWu4d7oYYZGsyq3tHAxpzJ9+PL4YKnkL28bYO87QPEFT
vvQzec3KDC+nMZAyom0vV6i7TLTR7OQQNhwtaKGuLB+8lZDBRpUVfXkvhS6P1HoccFBjLZAuJ53R
wFTjnwY08DUevP3UT5xXPPc5rjAuFyRRG9li07J+QhU9zo59auuSITQoPMeKKP7gtN2F0+NUd19z
nD3m7CIuz9qPUnHByL66MmbzWtMuBZqMIlD7AgrrV25RQVWW+jqNZ3xwTs0ZSFsrV0sG+335YXKS
LC6U0mB8Npm3btgYuVzhoHVIBakK80Lg4T7yuo3VIi7783xQHHKA4yv2YuZrZGUgUnX405YnWcXG
xhyqTZchZbN+Lpwx2cyJewm+d0hqFg6hzloNIGdWjhne2ppMyTiy7lv9fmD4g0rgkZR3Cu5B496U
31nSJMuuBFIWsjgXCccFBuIhRiDxibXnbrTh4ouJICXUC8dN3720rq8KODp8WslXN4Qjbsj4cZyK
ZGd7iorzmeJSR1LP0JkkasB955u5qFIqNAC1D1jh0CDErteVXIfY6pIY2Y+e4jkLjlVKdVBBvcgg
omuQclxELhREHsugnzuuMlVdjFL561g7FOFQIFa4dN+2hY5WkNkot81DfxXI6HoeTFQB2hknS3y5
nuSXKNynqgKEwUm/2vmp8Uk9FvQrg0+kHqrPrKJX3Meo2hvpa1NCuYuDTwZoPBNiimH8muQRmBFQ
XT99hq6WT09gZFdWysk7zk3Ulyx/NC9ainkhewK2353moniWmUlaIXqteg1GIDbWyDIH4Yz4YUz3
LUu5s/GmnUWtHywmsUp9QU3hh+NZg6J0bjK3AyrC08AttrODTs56htXeypEeQRwGNfUzWte71gbt
m0BWZJzaxC2pmmy6ispm34fUEQPN41nF/mPhZ+GDHCGGUqx2h1SIBMXeJh61ol6h1osqO6QCUdOI
0Ssn+7JFCRdW5YhFWZdgWXz/qFICRxRYsL7b6Lahh0NkYOc8O8YS89hVVabXIzHSa4f0DFyme2sI
3mqmLpuh8kD35zdmyFQbRhDuXIcbJOk/EsbVS6BGFh0YZ0F+wvBBtcMXQ1i5KRr8FIMPi9ZzIXlA
iWrC3ttOXQUdUwBupHai1d0FaUOVQ1Gc2giRp+63Zkauf6Y4uLNo0wo4LiBS39VTtTU8HjpF/uIL
OzjEuLiiSy8COtcZY++HusqERfFmNH6AxvpGG/Mm54OIVr2m5Q7RuTcoDYj1HXarw4B9dFGXxSMK
AQAIfepYCCuYA1tyNwzcjOno9f3Gl6ZYO49e0D7jXXhqDBiqko0BDdeaYjrxoQC/X8s62WXk00t/
NcEgHHD5b/oaM4Umsa5i8dRuWtPvlkOHS6IBfXBZdxdNGz5qug1CIaJDyA47Eau65Y0crBssS9Eq
y+Mr69oTANUqgyRnnl1HPXZlzrp4jqr5Co/OOkDj38YhrlDm6aS3z5kRN9uht96EL9dtUNNaV0Lz
FJHzmSuf8bT3JUqcW1oV8HUL5x6ioM9gaJf2xUMTOW9F7EZsoUilhhkHALyEH5k+IcKcwDxE7yWm
v17GK3giOFP7aaMNnkouCseFXNrVeQL9cZj2FLjcI0MiadjJt2YSgghgyLUdvgYz/UVdZHGIi/wj
KseEnpn4Jx/bXavbK0a+l9yxhuHaFk+yuFRex2x+R81+RHJItsP5a0C5zChwkW6wsSURW1TBAzgU
BYoS0IPjFjZ1PT0O3MZmv5ADs2k4ZSy8TmZQ5NHpLEJfXL0814PQpidzJQf3OyG3pUR/F5RTgdBn
/gyxcW15JLLLgrbT4tuqNOBOZRxb75INBHduqBjmxxjeB4q91uDNzz21MbWdP4AdaFa+X2dXpang
50rwOp0ZwNMkxu2mz0nQ3Y1GDso79+4Yu9442DmWMA/iNaCN76JBCJ7HnK2oS+nOpC9NQOnacyDE
E+QXk9+tB40GoAURzrgi9hMNaPLPMFOemh7oDdniaxbZnpw+tUddb66LetoNJQyvkkLNXVB5585U
b4RaolPmN596nH8a37239Xjj4k6s56fYanu2WP1tFHFj4Gw5NBF6ftVYV6ZxGEt1BMX3YTfs8BW3
Uee9dKhN7KI4915oyX1nLno+FuaJ+4lJO1toNoJRy/4qW3PH7VzVvpccQLkRONyELpzlGXSe8sq1
27Y3DcVMvX4IaLxcttT82SVCTI5xaTU47XdaxwkLTnNXj+65DiiZa8sWfra9hWyDPdDM77NC7wCn
W6YkG8RaaVUBmgSwQN8B0GYWBAIpUiIAdl1pVIQxsd8oD13mgc7JtEqWfSu/nZI+WDXijp6LetbP
VMJ+zEl/Zj2n2ZrOM3pqINb1/T7pyhP4I/3oU3lrovF71nQNpPo5NWK1qQbcWlAGj5a6stvvbpxZ
XUH9phdoqy0uiT4qDRtTbr3OAssmq4c+Lt6BgxNn6MtTpX12DOaya62SN+4WKB+DS/9mhNq6sKt5
azSgfiDUzthPQJEkGBA4sz5JUd8q/AMVLVzlyBOeAGCw7HmOQ23uVxJPK4UUqA9mZd/EEwWRzFia
jTDhi5ZpMuCgLbeuLwzAWt6pzCloEaAmopx+kJHChpKhdRu1z1XvbFx68tCGKSkxEE3ytl/FHslm
X/wMRRWTvmRUZE33hd+/xl1iH+2USX3KlFwavI0pD16/xl3naNhIFnZXyOIeD91o2WrJlkFxJRtD
+aNDE/XYXhnUR64zlehVW69SrFBYm8yPujTY2ZXlUtKjbFg41xpxpYYgWzCjcmX5zBC4X9j2wGLV
tDd+Q4fhkL2ZMtlVbnVXAuzWHpdWlyrg06AqTaLsWIu4wRVsO0NzHZvDwZ9pe3JvtaVKqDXDjCD7
zl7E2GZsl5RLxUWguH26cLwanOaBURbZiVkyJlbOnduYpxiPA6d6Y14HnnzN1yG0Uoj81oL64a0H
twZ2gkOLaGsekh6Ctu4fIZbF2wIBb+HxcHedB3sC/9+fvaTjeZglOGDpjRxwDkztGRCFucAh46O9
QvtGRt3YCDgIryUttIa3J/rJwhTAHwyCZhf7Eo4WBU4QokweMwm9VgZNhsxwvau+Fmes51xQY2Nt
/CBTE7xOGpviyWqZ6US4ui7/cEwqHwLdTBsxpS5+0hz2l8+tCWXLdVdYYTughQEw+QRzABK1wWcw
rFiVNgE75aWqcwZXDWV7LR+D0UzrVCVX7HOYusg8YCpuMZtyCaiPkazObeX/UJTorTiIVcsJPCMu
6ZCYwx15rQs5zKOWJsIm63qffCJfVdtUO4bfAdgJhrpe0xwmuxoX+HVg3mWccGiKJPWDLAnGebgi
VJSuGako7JJ0Ulv9KvLZsfYl7teuuVcSUdGYga6HyZlaKwIhPabCyo9oJmM8ndrVVZ9DjQ3d5pvP
AJZgTFakUy2REp77nW6/QGNsjEye+5zdJENEfT20/ZXlgFMN+ozKr+x1mDmA0gpmUMfZAZ6xEa5U
GH0a+ZAvA+LFcB3upm58sVyL6hF6nn2sKSRh1m5TunDq73nrbu0GOyPhJb68Tl7l1IurwIh2nnWP
1WFYtP54zYhtWvSb1g4g00hQ3JI9o6jQ8Np4gBxc3rEJqRbt7JwLzgWtTbMwAa2N8CMA6RUAOs5l
ih1qd+BuqrftzO1KK7lXPTEp93aU+CLHbOq5OTuw5Kxs3nmqp3sM89XCdy7ptylnYEcvcpbbJx+9
2TIneaNS6wZ+1TJifVxVsJ4xHRUQswF6Ff0rmGbeXI71eZ9tQU394Lp4SBKm8a4Li8+dTCh5FLVy
/iZVUATI2Q0RTOnIDQs5xeaWXCHtSVKb+p2JeQ0uAsMYJZxAwQBmKHwlIgkA5/svTUmvQBbXH8WU
f9OGUS4pv7tXk+jJJhOYm5vO21pt8VAIEnylqy6DEcatMb3bpjddVYFfrURHUUoC1UiF/T01ohmP
Dk71pV8km1h5Nw41n6Gh17XJFKiL6kerDj+VG4wr0VOSnOewhQb1Mlu1C3ENokdovuS2fZvNRgyB
Su6SxDsaMUGOUXQxAmWxVU1pb3VT+StuxT58ihpcdjQ+/Ng8VcYye+lTn8pIlMD8rMLT3KTPXoh9
je46Fl8cA2X/TTL20wjLTQSxp6SiMm7Em4nra4nXjyo8VT7EIQXMo8/55feWNGYNpsEsOzFBvrAs
lQzzKtYRhmgZ6zkoMO3/DANH8yHk/N0RNor86YOdByKm5pFQuCnespQLumUcx/ve7JMYFr+DchL3
YOBHZshebRVnsfZKCtOCoXgJVPJ+yVesJAzSFo7CUnOCXrNu6TXSKkeVeEw5BM+MhuFBaT/bWAPq
nelw+gUL+eAXKHFAzfeJHsTS7PY6/Iy5bKBAVCsCDB1pdeohuQPxFAUVjnZywW3pv0k65bAJrDVR
pZvxdaBwaipqtXV5OmG+SGAk+R7eWXrSqILS11l+iy8ECrAbv1rQZXABNdRURjRuKsc5JFnnHx3J
o2JAmC6dhgIWa9qA370DjWOXIKQb3HWrSH9qLbylwLlrjFax11jeYN7WydbhYV3Hw31FqWndmDdG
OjF4cW9jbDvrUBl0NQqye65Kvi7PUwL3mqYVBt6Zp2+sBGPRUO6lKBtWdLb7pIRSziNQOiMKKSiC
4bDN4IufTBG0OXjbkgrUZeCCm9IOtKKebJtdnjI6YPm8nqHMFXjua4EfLhgX5KbkukKx2nZV9WkK
70RDCHKRx/1a+PJxasM99BVFN0h71zTdLRXMQUJGKdeWt8Vg+MY8d4WDN9orAVuKgvdW9cO5zDiP
aGbDTDQofsgrEhrG/GOWqOSCs/7aIqGbTe1ycLgj47i/rSXNfK0ZrXyO3CvXmNZKszULdbkbjPHN
xv8H9YtLn8+3lpGzCTE8+Zo9dVb28qDBp7DoQcJq2TptAfqCJGIoximRylw3mK+aFJ5e6A8eVzzO
ibIGXtqnW28SJfNC5lsjnYTLgXM3xpSq5KhabWixiXZZqW1SZKzahR1YDJvqte0jAtiytDeelBne
tvi6Y6K4EJ7AutCM1nXRiStg5jc+bMCopkaqAoCMLBjwbz2YsTmk62nuedj1nKqaoH7pbIpsaEKH
09nENzoOd+aljyX33gEt18ckANaZKIragi49hd4+rpmgwn9Pr+rZezBbXFgTB5okSX965SPWWlhX
7P7RCLpTmWpzVfvhD87YZBFjFYibm4i2rLn08iXXvlq4PWYJAPxwEn3Ks8dgR+DLWOft+FJV1o9n
Ojxi23wZTiCPq/AVtdihaIlGePuNDRUqEdWVNXajdKyu8rbbGVO7ry1gaLVxH1etv3Lq5DqlWgwT
05o+9S1BVeQ5633wgwf4z8+BDl783P/O7XeBKzUxhu9I4maagpNQisBCGV5lII9Sy7wugujUDz5D
RAy/aYeVzYyUfV2V3g2iEc4ZKiHaPJ3WceIiLDgGUQ2fwcM8Wmz1SI90WaEW8N/7S3k7W4WuDp/l
hQM2VfcYUJ+JNWquiPYzGZhODS4ktSzqHihkI35uTK8MQx5LX85HSgo+xba3eQsrtkHXYgpfRBl/
8dtibZ8DsWl9Lt2a3umNbakvi/uDKSPvpAaZmWUUqIipdcmPFc/ZzOi6645J6w7Xv//DDNQ3Pslh
YxlVyYE63+VSb1IuRgzWkX9lYPdqgCEtkY3UMvNAwp7NKgbtm4hoTbMLwhZw4aU0aphf4KpPSYoZ
DBjrvUWHemOe3Sk58AC8+JrmfV1yS2YVOEdh7McqMzZZJb6i0HmvDKu7trtylRjOY2+SbXdsuDex
pq2nuHUxAVxZpvFSOzhJu0FkG0cS/aJS5oMBdrKOPI5ik/c6ZSWXCpWhoYza5TgPr2RngMIl9k9t
FiAE7RQFgZfUj5xb0yyB4C+Ka0/njwrr9UH1+woWzUk22HANo+KLxZ1En1vBFAHVS1J3OWr5lRgT
VXRRAO6pZXRY+UA5rRIQ0a/f/vNv//Wfn+P/Cb6Lc5GSF8qbv/0X//1ZlFSdBYjtf/zPvz0UGf/7
/e/899f86UtO0WddNMVP+y+/avtdXL9n382fv+jyav77O/PT//HqVu/t+x/+g3sxaqfb7rue7r4b
tKzfXwW/x+Ur/7d/+Nv379/lYSq///rrE49Ie/luJAzzX//4o/3XX39xWP/9jfr7+3T5/v/4w8sv
8Ndf99F3Xb//dvwu8u//8de+35v2r78MU/yFwnVLetpxPRfKt/3rt+H7738k/4LtSrhCCE6jwra9
X7/lRd2Gf/1lil+/Md+7/KvzFw+qiukx5rY9R3jS/fX/fuE/fHD//4P8DQH5XER52/CNnF+/lX//
fC+/kNLA/wQOE46ADs9ThpX8+ef7XZQHl6/+D+qUaJehcsNqvOy+L6CPSzobqEBK1hiMQRG2JdPY
mXob2MAJSvXYfui0Egx4TOAr+q52dXbY/dPb9o9X+YdXxdv651dl8Tbw8rRFt56t/viqlGk2SY2h
W49Ntpf4D8AyYTPETpbisWL0y6khcnHLtNCK2agXHE0IeK0Sf3phV1Ut//Xrscw/vR7FS1GS6lyp
lM3/L+/iP71Lpmv0/pyW+w6/w6SC+hwIqvACld87lJ/Q2GCA1zP2VqhZrRvT5+x/RDfw1nYQjydI
OXd2N2DYUJWF6aQh02LnP4k340kQ42OEtPJvXjDXxx/eQByTtrSFpUytoHN4+o8v2DdFKN3Z3iXC
4MnmqBOldRXODHZzJobvSoc2DfDje0tWZmllhb/o2nHTRIzQWtbVTWLLA/3rp4giECzyBVvvMvmM
cjCBvTbO//rVcl3/jxeLucZVigvf5F3+44ttC6OoQZLs3MQA/kfanUOES+xicZCmRVY0CnxGUy//
+oeal+/6z1f+5S1CecNzKkzluOJP15g5D9yeCn9upxXtP2QrKr+iOoPEUSgQ+IMKgVBQPOGpON/F
g3ujaUUSqbf6Ny9E/vlqV+LyIXkWK7/nam3+6cOaJ2kZ8F52FT1Emz6ahz3ik7/s+2SvjJBDXaPO
OUUkx9//gX0GczEeVNRp1OWArkbIiZDt9ToZRxNSszeCw4gZuUC+ckfDWcYUELkcibRD4RNBMICG
KHbs+VkeCliWW7d1rodpLK6zZljUXr43JnLghlTjuhtqazsbxh3YatbcyX3yDPnU4JIuej1s7TCa
yemdMzIhdA2h3nkZZbdmdrCAOh2FG371llkfIzzpTXlB0PdsRd3ZIbI+uHBLZI1lLyDFVXeHzspp
M3DdNxfFaWtCxFkaLlPottqY/Czdi88+IQVTt9iNxIhPbsZiO4krz5ohkCNjr0XX5OxmS8K1wtpO
mkYUpBLcIgC1l1mk3KN0KTAhtTjeFtIND4bVfiX6ky67gbONIK9rOWd+9A97LHBv5Z0RYS2mnKnf
Mx31Irik9BjcYd6RC9cOKImmSgZUh/XSesm0k7TO3LgRW6rMDzFk8fQ9dfA6syDxb1IfHlhKrzy1
pXaxc0pAbJGp512E+nKekkBuJ8t1F9nk1mcQ7x5Kwt1gAQQ26K6Fj8K4x2Efsekx2dx2Sb0uZVfD
WO+pd6+hultsUReAUs1jaRJ9T4fxpnf8dmm3HpE1buzDv7l2ebl/vo1MqtkcqVk8tHQ850+3EVhr
27bbdItYkiwNP0fuTLori5wOoXYPqHmKoTIJxm1gguH3MbC2UPBrHqS+KpkjK7yNofTY0vZ3vhGV
Gz+s4Ni75b2vZob0yVbNdbWs8hjmnD1vXRCXQYbRpn/3mTbgJqh83HJAieMLihkH7hjKXanp8k6v
eKwjljYDZv3+Pi5n5FsaBsxu0ROLc2brKWHqs7M63nMWHOJv5fAycDxI6+a6L3IufjRzI0+R3ZoX
yia7JZTI6zzHaRKOmO2pydElwXrRXuUGxVF0DzH/89zvU+zgJXKZ25mDutS+ZRkna+Q9r/m0GKFw
gqFlzMGXlNrMryumOtRWot4bn+z17zv5hnPyLaofRtZl5szRTTfiazcudg8wF8TxqS21kcCY3sbd
2G3TB14IxO6BrEWePCK6XOz/RDhn4dyT5Tlx++LPGCbE4tH4lh7NYNr7KuxLZlG1yVLazpVVMAYI
o+KopqEDNMHgkiazIBX38PN3YNs7lKhTM+Tg2Mk1X8ilCafceHmZQ1vJ8BKK/rGqRLlUDgmh3iS0
ZXW8hqlc1wYJe/q37rCm7WH/xEcX1yltcN6eabeVC3TjAvUae79Zn+raQLKezJc5EbhS572iqAx0
LMvWGKH/EPAnOO6t0QBA5ZX2h5o56Vkh+97wNWopP0vom5azzFa+nq9bAyhGHq5l3esjQ25nb9Fd
bTTxQ1Wlb8RkHJL70wsJSKD5Ov/xXcfl0oyQrmcBPlKUh6ordooj45oDVGsl99hMKWKKgq+4Gx7a
3NpHdDGxeaLbM6p8prB9cNH2Jmfb9e8h5aAL5r30lBLeAorPJcikkgOw+4QAQMIe4CqH7g0NysOi
REGKXQ62g8XnXEw8HqZgC+3xu5nFvQxnXDi4btoYcU3SyyebGEtsOcFb6bZ1w/md3tTSd6pHtnAH
I6xfG0IUVCfyA1wX70J7dF3KeANCGl0bkQR1QbTA0B50bW0s5h2LOueUXQgmiwFP3X0t3IsfE9+e
Ys+lTD62/kUOki4v+6LUXK6bQemRKmfLXUQpDGw6mZv0prkU7Xi15HetIEpHdq73fpdnENz9ZFvb
mFRs86tBYV3guDgrgzqyLLN5UjfTtsxz9dIQ5aor23ly67qiLI0QT0Q9R9cRmQgne9r4lN67SRpc
CabOR1ICoSx+pPAFwJdd6OM8Lrxsm6UZfodkeirA/686kydH1g2UdKA5WzG8CaAtiuP4OhzGdxOR
IhrMYmOnbHK7Ttybunr1o2m8D30COqU8Rrj1ttgydpFKc+TS6G2evi477J3TsINhtLqKrNncN5xI
6wVLo9cPa2++x+wA9CKebqSdRlciVoy0k+E1aQdrj76IHDPTBCrnYjw2AU3ZNMT9xLYdbGelgS3Q
sodAcCNZW0+j5PUnrv+Uqp47z/XWrR73Ohl4ykVq5U/UlWimHIpU9DagRAIIlAlmPZcnpxZrEYpy
W48VxV+F2a9ssxercXaYDSFMq8G9MhLsxV3tu9B/u2cRGPM2xfS+Tk2SH7G8NYcCeyI5Dlp0B43N
gE56s71nNgzrNcObFeQW2GmbGuHE13JlC/81nhEUVE50UETD0gpAFCB3AhhjXzwlH16Lx1YnIJGK
8SUNSAUCOjgFQH0vSzeRHqPczEKGB8BXy7Sq1U3E+js+Nxe0Ra3jEitLj3aOER3ADr/f0Bi3fmHd
dzHT8sbLPR7RSi9a4h85bxi4jju7KMkQ6YvrYy4WyE36SB8mFt7ZO8u2OHpZS90CCzStd9YXOf0N
u8ycdosCdHMT2tvKHW9KZAppErnBvYUnm8ZxOhkX5BReAO8wByKBmLo/xJ9QCKKDAnVPLutHci2l
4+W5aDHySCqX7JdIr5nrreoqsNYpdVGek35YgpJWnxbCoTvSUfbIgAnOQHmTBdVjV5ln6hmsZane
HYGvNx0l/ao2rhl2uGAurP7JMduPqVYvZUOeqKgfM9MeDoHd4wiZ3+g7ShHcKie90wUwLHuNkf3H
UNY5cGiOB1iNPS1BYekRSezWZfEM57MfX5o3HbgOLOML2VAJOnmPqW0xxQlmbwuMDptyuJzVwBhu
LOgNNsma4j7K6vJD0kwY186yh6ois/5IwH7niiA9pgIzeVNim6ur11yCLw94U2xzIJ9K70jJKrua
aEdb2hO7sqCDvxQ2z3QO4KnoqnSlLDwjpSpWaJl8jNR1qP4a4bVdmWNFzmHCBeNW1rjrCSltm4w6
EEPAKU7op7C58ahRnNHy0XOdLt9DfXmhqpN0CficBRnPez9Q7dqqMfVb8iUvh2jrTPieJ1xWSBEX
jh3+garDPaFqasLJnIMUzqaHAjjAosCMiNuneCSwMm37qLjDlUFXIRXm5G/yNdWZcmuE9HCO01Xp
ETTt7Huq/PBeOd26rG90GX5MFxJLUuaUQHlqC3j/gEfSvGM2FlNIi7fTXXlC62URW6tuIich2Vxs
al3eijQr123tEnaY7NOkmQw4E4a1LGOvEFD6sWCEevGAZy9J7qZXWYn3VKQGLUJmQLaceJqp+9dc
tM62lueANNU1VWhrdk6wQ7iHAFpikbBeCgFb14oJLtIs+hqhO26wXB36Zj3WPsJ1Md5WQ/dgc1qn
Z85ZOxekVY57folgnJZ9sfNLbHhOZDdHVvpbjMI/Udy7VEHPFWNJCrEankWDnXADIyt2Dm1YPKhO
xoAwDZund2J3O40al0xGNqlG2zbIDhMxaSmKp/KjC4NDIKYTUxaWov/L3pksx41sW/aLcM3hcACO
YZHRByPYk5ImMFKU0Pc9vr4WMm8j8SUlu2lWgzJ7E1pSSgUiEIDj+Dl7r137gmlRtslnumhddIpJ
6clxSy8e5ssJ2B8g9yRb0R1ZNYN7A02Rx8+1SbQ1nbfkewUDfAXMfgvJb+/m9ZvqqBHqEh+GFwwv
zoBiSQXfSCkqdviRv9diXmjuqHdM8PStZ7G9IIKuDVhpAxYV7Dr3rLoDaLm3vA13uudSl6FWG82b
zCQaupHjLZ4K9anlsW2HVXaChbtRdlCdgzHYSs8kcYdMo71lVk85HXwpKRzUhuBooNxtN58K10N9
Xj9VhKyvp1OMu+tqxDWIR4dcEHv+mmfjqR4dUuNnyRwAwWjbI/y0ZqrzLNWXNLj1aiJ3PmQoMIED
5tN21ZYVgApGpM0OvSgS7NrdAAJ/6GvhQ/KwyjveeYsPmmXEKN9Gt++R/dDIbLyo3HvzfLSnQB3q
yY0ODtYG/FDIEaPAKB9m4MsP0EN27uyqOxjwyJ3y5Cvsv4MBp3OfYCVZFYVxVBKSQGgW7EDibkfB
E+1dCrFVAYb/0iE9Ac1HUawkJc0M7zj2G0WshB2RSGze+5tpsf3/gXEhOpdNtCj3NHOng1Fhndb0
Q+I/CCMKkSMRiIooJcdmVmU331pGVQcxdeA8nPhrapI+PAfBqhO5ODTLD7Syz7oA+deI+iEb/JuO
wAnMuCW58lPAIkwH8pA0DK2oq7wVaMmBXGt+kBfkrVBcs4OgZw3Hl+gmYfuXI0ruzIMT1S75gMwL
MpzhJSrMToaQy/k1rTIif6LuSFJWRIqU7cGIDuaTqnEZhL1VoQIl5D71LRyTkIEj9htwll5Qhyw8
83LcVXZs8izw1bFBLNYsv2WDxjhXaUX/gXGKYcK9i1AEGFn1HT9EtHI9deP1LbE9hbphEZk3Mh3e
Ms62YQAyRew3IVjImIjmfBMNZKT1GGPvasxuONp5CMPbzB6MBkctr8tTd1jXliBsuQ/OTRdyLlBq
nP/4EUzeQ2jnqxJYJpOIcTsaRYb+jB+zjO5BG9Uryl2E7vEjjh/EYosl3EEXl1nHzDCmXZ+W2F0t
ru3GN2mCEWPLkoUI5Y0Ygws2peOhTHaMhYxbtu6JmZ3CUX/uhxpvvXVTlsmdhTmPNf2kscZCxSeb
cOZpqpieRBUN/3yGZZnZzWZ2w7M/EnQwamYKxriHAQGWjcyvOg7Php1dkyTirbIwXfkzSQOg0igr
rF00YX6yAhC0NZIfYiLrIL8yaVCkfcIYklVkbL6YQ3AsSziM3dRvyiSdUNl6O55Yl747IeDzRYow
qsbvEqVbB8x6Q6hF4Lh7RRkiPPM5iKhd/J5sGQdoxvLyFrHNFw5lNbKnG8rEjdGboA3kzThm97PW
16rmCYZe7LWcwi+hIF64bb8Ko+iZhjSrMkMHZiLGwWMg8S+5u9ZAHawlM09NbmBWSFCCE+W8LRnQ
YZs/uWww27K8yqxukzv6esyrBw8SZRnSFqmHV9Jm7DXNzJXfFVdE5T26FZbluT07o0avVXTcHcQ1
At75ZLUz1wlLKw4S1Vy3k/PoyU/azWGXMCNEA01SwKn2QOyZM9vbgAfvtJCqBuJNO99w+fLGe3zr
n7xw+CRi88lEWO1U9YGYkc1QalqDw4huc9xrg//bNT2ii2g+KBTuKzou93QgsVAKE89x0rFB5OqJ
EbysYPV9rq3wQS1CD0ZyOLVj880X1WtoGd8MJT6ZHna9vFVElnk0c1BNpWNzqyru3pqJz6Wp4GVi
apnny8iOT9Oc6Qu7ElcmkPGLYATSn0V6H84mmbWFeer78k5jKl2Zfv2ldD4R6Uzob+veQTvy1j3u
ohII9KRLhFEeicJ0jU/aIBDSXLe8xr6DpcH22r9rfPe20OOGKLid1r5/HKaa2xDrR5RQ2puNMa5l
1F/BOj1OblHcRjETBZUYiH1sGgELFc+vi2HbZfpFYgYtGTauFAz2y2YwAcpbaEpidz84eX9ECsk1
Yk5qRVUVUHYyWtNDp09ZS1pzS6OmqOpXmkCAVuB2XBaz+tIbzPg1oF3qweiQZfOXsYkAXADXILkB
Jo2vGOZb9cYDwE4dUAQruyB5wjfUlzlPWAcw5z4W1aOJzvrgDhI4DD4XX6EzUaomIaUOvnqFqx6R
2yxeECARoXMhQkNBjXfvg0Ge26aD5su+uMNESE7CyZTGY5uwsBo1Hop4ofn4wdotI5OyxREkhOR3
aY1aNW2W0p+n9gB+2UMvgDTD3qEphfAfstNPKfua0vDWpP8UrFBltbSciIKk8iuQVq9mj/tE1BPD
eRTmtUvkStnHj3POxWMZXBV0ZddWK4er7Ai0IkInXlMsDwF0P8uld5Xnza7p7G+1aPJ9k9jH0M2i
rYebfxsH2bjzGnRncsDiZPuALPFKHkJ0CRvajy7vZe53RV7fIv23Lqy2u64ignmLIHlrmjPejwJJ
v131a9Mp/PUA3mflVk65IbTgzo/LLR/f2jqcKchCvXkRFizphIF0bLgJiGZEVRMH7CR7+knjzVww
LTAhP64V5WmLcpqhaL805uyvZJVa696QwQr/aL5J2TpYauSpGs1fvWRex2aTHry5L1ZrT9bNOh5o
nCciGTcW3oJ86K7jdrxLSQbejHV5FSAnQf4zrciZiU4RTtaubQsye246qtUzCe101ozqChnw0Lnb
wlMZBJuK6zb1h7XuF2o3m0vUef64M2e3RP/h7uK2KNZzicW8r9FQEtUcn7y4+JZ4pN7YRbuSA0tH
7QK6KqvkDlg023K8+FXtwPSauIEL65bIgAk7Z/ecu7iaA9/jAeZgbBmBndltSqa43z8Eps7WXiM/
kaJunzAfnrKq+Vq2fNbAZ8CXsyGnNUM/HTbHCiOfx0YP3EBejfZOD/7OKM27qRHpPYmarwmEzPU4
TWRzCkbWs0zvJ0OPZJ6MzyFOgQtawbjXCVky42mfjCjzFdOIGdHzsXP0F5nWT3JAW65zgJwJ4djr
SGFNQ2WErL8H90Dk4Fpo8pEk+6eLTugbQFQosQjxC5Ko2LpG5eNPgmAE4Ii3XymQXIXemvTdD4Ms
bgOJJarhxl6S0DBLdsmLYSH0s5LE3VkGFqfCdZGIBdl6wl99tlX+JP0kvw19g65hfaWH2d7Zw8EL
0/4c2MhvbGJ7eHUeNxMSI29DdIp3xOa+ROCG3ommSHOccu9cJ/PnvhzJhVqBERFbssGKa6vOsRXZ
bBh6rETkdjJQs3jKE8NFcW3FFpiWGH6fQ85LKsIlzVk+VQrcku5ReCNkJJOOo+e2DE7e9746j5Hm
V7eaD3GytrvlajFioBVMbzc9SeOsiPF2nExkPKq6oetMHgnKDiaoOqAr0Di93vSiLi9phzwZ1Nhb
L/YpNnIpd6jKxhW4SwIYawdf5egdyrFu76qermGd+kQD4P6vk2wZJuLSyWmwx6Gs4NnM3xA4ggxF
UHHhD2xBYzYcBCixQeuDEk2lFMY6zBgjjuC52FeH1WbUyrkNTTaaBjEymH/qFUCxsMrHa7OFAiWs
eeOGutpXMTJhxw3fEiWDLzOyELhg/SYXBGoLv47xS7MTiTt5oKfY9VV+/OZXjV65XeAQ64dJae4s
ckkz80ZV1t5RvrchnatdaSY1Vs3zicjbeTP2PZ1KiNPbLPk8kYKwzyeWDguBTeSBi+94smwVIbCe
Y3DWBjRZKT6foZMMJeqKKXlxH005wu+6qGh76nM/RTzAl+FP1ELFbMljxBy/MTX7lD6oJwRSo7Xf
ZaRCOXW5GUOGtk3E3AC5IBs7UmzB8pabMpjROsJ+Ggx+RNZZeGO2c9tkuVHbR2XckJ8DWSJBpieg
K2+y0QWTVhhrF0jYZavLeucp41S1yK2alz4vrKuOEC9rCofrprmLBv+uivMvGi8LniBq+4LHchbe
jBY+GKV4yDcJc1Lt7IOMvGXZmw6BE8Nnq8POUITC2oqJysozsNWayc7Jx5LZY8/APlcmKH14D10u
ZwxD2UFXQt81ZfotYHXYC4oGAC74LklaHleeETq7LqzQdwvBRgLpcVx+j4e5vaOcJ9HUaMQlol3G
gEYDrmWcDnASdmUz7rEeF8dSuOO5Tb1ky2JXrAaVvqAUCm5CO1APQYOate41ijWyZ4YUZ3FVzcEx
y5HEiZkvgIBvzw7nPdbMr4PDyMSAbndV9cYK5HC1H52SThPyqSMSf7R+YWGcw36irdh4L5kVifv+
kQ8d6hRURWZRqXmuue3QI3k41lQZNZ9bDqWZNtClJTLUGUjtJcra3XWG194nWXC0Ua+O2m2uVTNe
uWNLd8iuvLVDJBUxE/HMzfjI5qjoty8C3fk2UBMwub462SaYcYesoq533nwJtqG0u2pVxMOwtxPA
LCZ2QcG0gy5Ka101wCcK/GuJ46bXPKgJ5vV2uVHhFegZSoBiD85Z/62RWfMYEAUI0iu9mok023QL
k6ow3rSao1MBk1EMWNJHcPxnZ5vxELoyBcw2M62r285TbyPSUBxoQ7U2Zhxk3jj0Cw0O7mws4geD
LIc8vqPuMYCMzesBYC8PA+u+bvx9Cwfhsk9ragpM87s+e8a2cOT6WDkxhA8iM8B8+7gk8nRGuyfy
Q9tpyF6eTSRIiLuGLbl7qDKnXfls/pxCM95vGp7gkNep0ix5JGp+RhbbS70dawJ0scPT3eBVMTnG
PhBrV7TrQJABEBd9tEF67CeonCd4UlfJZKfHhq/7pqrd4DDF4zFNfb1VFCBbvO2bKJtbCMT5s7UE
RZZtnjAyF2sVYVyk1+xeWpX40vi99VjTO6SMqr5HCbpHoa1kJWnDzbjDARKVTL/62qfiar5Gjeo3
nQ/Wx5uNrfKFtw91Um46x5ToGHOmHWowViR10CeVPbSVhkZmFM3ZTQsL5BLcpTwZAbNWSswKUPLw
CsX3LbJdGKGJ1V00eD37uuUpsmB44JLvja68TmSZr5rChoYZMvSpElFdYT67ZOOE0zWzt2WcOQtl
70mXAaAi/9Ble7KfDFKZirt0lu2V7CnAJr+4cjDTXk/DrFcNyMcV5HUH8rbS24T0uxsYbtZZNsNl
VtIOMJs632jcO3cjnJo7EmDWpTfU12VtDeu8Z/Jvh0ZwGJS7NJcS865afhjJaOHuj3h2LL8yJJPX
XDJr25vhFQETn9dNyPIaUu2cwrk+R0023De7uWvowenEvDeXWZAXifnPP+uki29qUsmK+T/v1rEW
vX+EKRfvoSIJ/kHZsbH3TeT5cAgDq3+2bKc/9+7IJTeX/bNpe852nHnXf/xttkhqdF1QJEV4Yns/
kgvy5t43zPg7TrxVU4lnNWSoQJbmaAUqOhML8667ryca71OqbhdGYtqomJWt2FmFQapsU7HSEvj4
x7j/f3V/v9H9mTaSHQSSH+j+Ti9T0bY/Sf7++Bd/Sv6UjawPoQFdd3MR9UmESH8q/vgbYWpLaQcV
n3KdRVb2T8EfnLR/cKMKz3OUay8CLt7BPxWAhmn9A4WbJT0eG3R/lOv+NxJAa1Fo/EcIpaUlHfif
locgUdjC/EMi+KO4zTWKqggZeHuF3NjVs50zDBkrd68x6oOkRh/tTXe08p+A9iHUtxkIYMdKswE3
6+chi7IL6jrw+86hq5oNEEsrmLYTz3LZT1vH1YcwC0AsVsh880dmpMQpJtn3cIpvTWlfqYbhmC5v
C/c2crqvP3wRN39+ih+VhKgh33847ZicQ4TaSB3/h76RLYOpY3/QPHlo9IkbAWkKVtlVGMW3fm5t
AiZnNBvTZpWDiRrqLxPheqFRPWRJeVB1/GgM7m7sMK+E6VYp8wqeS+vfmCPkBgJtzCSmJXfvyaNL
XHCb4lPIN1YoV9AF4Zc1NzSjyLrEekFAgVt8jwrn8tef8Gfx3PLt8QFdlHOejQZH2O/EcxUBdMzb
qArMESisjG7Cyd07bneaLA+EOWECaUG7DkTSr48rfxb+/Hlg2/IsU6IjM4WzaCZ/uGz8XpnUW0BQ
TOupCAjHavMjD+vjAEDc6p/mNGfc35DoO2303FxGFMSCBl9mENakyc8GnS6J39Ad2q9+RVjir9+f
85fvD36HFoqbTyuEtj++P1jgYTAnLfHmbre2G/T8+bTNxGFow5M9TVfopY+jM57FiDYnCjfatU9u
gz6/fqOw3U59sC6YF8XdJ1DJdGDTbUei02B1nxg0fLKD6JZPBWoHOJDwdyU7ldjaC8i/bmk9VJN3
ltmlNyP0MMv2s2SCRBUyHqrQeDYJQGniGF2fsQqz9LJu1KGX7nGUw9q9ml3aa+eitO4sshQucP9s
HOG8yCh7rrPsOrbZ5/rupsUWjXUCc3F6LaLPvz55yl3Ozs+LgnY02gtWLRYFloWfz57QtG5z6JBU
F9XZbt1bN+S+D92DkXQnBLfHVr12Qt3ig32UXv4VWNYXb1KfgqG/Rm1oFeVDJsJHW2xsG4e4IL8p
NK/aRL62uOBkG4HHQMcIqKV21JekQbeIkCdVjP5mqG4EuItyHWh70zJOCpzpqEbszmC9Wid8ECbd
e+jwDe1BZrGlNz+ETv8SJyEa/eyIQLIZXQQeQ7OThoc9Dvz2kM4PTsEYOWXpEsZn3elNULx6A9AQ
0z0VYX8aYNUJA7hFXJ7HLD00TnSfcKn6rbG1rwTluSPKK0/ljFLDfRZ8NoKIFClo234JTdO+uDML
581mrk19sWLTC63NRuCCR5h8BDF0+6ro94tQ0mOCKOxrzVxfJ8nBifu90+pD7JivLZHAEIEv02nc
gX27ZMO8LZvTQE+KxtMurKNN9cmtewrOYlPE4ak3AS+0zQltEHAC59LVDhKd+FJTYRXRhDDNIwFY
rUkq32xiAA+BSa8lrUD+NxejqFbAAtHbQF0ssiOMlOtY0mZN50OA9d1rzf23eQAoE1Mc0VIAX3Wh
2gSiaNWdjIgmbuW/0HjPwaC60a0RyqtRZs+Qdo7s/lFJA4guQPybDn5M8wo81TEdjbWF+qfPCVcJ
6oPPQChlXgjGA2IkLN86WXnp1dh3hwxpZRZj6Q9I2CN541vWFTexsDdz6+7tAUyAw6i2c4G03ClU
A6jt9IPsixvfru/jETv+XN4TW7sOgRS6/ZwCSBO3PiEzSVNgpIjf3N7Zh6w/rkcckOk9tI56rs3H
oMTTiPyEtIJtMoZvTgcXfzI3lqUvczdjB4Q/EvU6+jH7vLCT6FvBiSKYw60+zaNP9JB+mJZV120u
mVfu++a5U85Z+R07tPxLI8ubYsquvJFYYXGZFME+/lSuTSx/FXM3SdXq2cfYQ+ED9IYwIe54t+IL
NY013p97ZuthPW+nzDnHdJXUnBFF+Fjq8NJs9QOzvdfWz+/pPWxcXIAJBBp6q4hNB9TqnbXziakx
jHHVLI2WGVLIpHZFlb0aLqACDzN9Wt0nFoS7LnyVqrrFAom+z38YvYhdAjY4i35iG7+K2DlXku5q
4r8wvn6gz3OyYHrak3lbV3SnmdCdEfmwK6l3jMjXduJj6EvDbaYLCmzrPAT+ATHwY/8ydIs4aaAj
VdGo8jCLp3Bopuos2IjM3nenqr5lsriv8uGJiTKItACaXcZzVY8x9+0DAeB30HET43WEGG/U6nYc
Uwzow6kJ3bNdV/dNpp7qb45D5HSJ6+FiOAb6rLz2WUfeLXShVRTSqhUILmlqXtA1/gRW/S0kXBp0
ffIY2/XC7ul3vlseB1sTnBV9Hyv2aCjMUFC4O6GKm7RhVknIcB+lX4owvXIK+4xJjF76vs6Le7Bc
eAmleEog7Wee3Iq03CIM2Ruqo1UF8/yiXEoJRZ2F+AF6nBTfNb7pTdjkr8wikhVlSzTDg/KdSZJb
qI+uJiXJrbTBvIC0Xt9ama5Hr5GYcRF3FU0NHKchkZ86ZT9d72KPAUEj1a0U7pnd/3e08htI9KhN
JZ10+9VogEAlcm+0LgrI3KJ9bRyQghzkyAqjNd72iC1Z/MSGlsbGQNMfhn/BeMW6m+kNxphjQwGg
yUfKVZf3qXpu3PgKbRv8NOM4FOlKuM7Bh4rWR+2TMrOdHfR7aUbPhYErovPo+wGnSIBYM2t9nnL/
u4qgpbjVbe2Zp4bxSXxCdXpXBqRRCVpo2YsTpZSrxrU5FQ+L98JwauD4mLMXF/ago3NtYWph3sUu
n35uzMQaQ3k1bfGW3ooIrmL6ucTIOpIuWEtx8AamOCK+i+x+N1v0Guz0Vvbe0VSc2gUX2JhXdhae
ykjvej/ZR3Lrp97W8ZiXlTAx/PFBps6N32WHlufAr5/Q5mIK+B8PaDw7jkMBCGrmnXEH5dJASHgP
gy4WJJRCpNQrv78m8IfsHLyfCJ0myAKdg/O0R/Derof2VonXwXhQZFSXAfuZ//WE4Sz77d6QivwX
e8OiLr5+LX60g7HD59c/7WDiH6jBhWInp9g82FJb/94dGqb7DzaMeEKUZvtiC4t/9s/toWUvLjB2
jkJKrGKLCexfu0Mp/oGFhFd0LIv7Xjjyv9ocOj8XgrajJe9BYJJRbBM1r/hzIThMthoaGbzEhkwu
VFZP5jGr0yG4ss0MyOFczE314jtJkK+ygXcLSABFmzfzDHayptZ7hhCJ+9ppn+YxqoAYKUWRIw19
a+AsIY3tZgn9PsJxi/oyCXyyRaQxmozQRjHqiObsZJE/SA6wEStijeoS/u5wjJiAuC2Prz7u6vGz
QEZIghKaNZS2Tz59Gob/feoaAmw0ptdeYcGgsa9WVtNVCekgpm7M81yVlvciROtOe2fyfHmAyGm0
h6QLxuaxC9BcPKXM9IYd7H2aoGBEUbXfDlacFm8pzUgsQZqkjIMdhkSD0j3LF7lgqrvinAg8XzCr
gUgxUonTTUV/BpNVXapxNaYDhistPKhXXuxEeguPy2eGDKyk2RhOOiTZ2rcH77UiUk/sZmKBwMe1
Sda49J2GkYIM9Vui4faSDxIp7DxlZorrdKoa9LLLNzowFIvj+LLyGusJChZ+Wqan6BpxJhIVMga2
syPgkLClUbXA2TEJF/eJG9vhzg0ks8USxvqFkwHMACpvQ7UarHoA8LtYwGK7g7JNkFN71c92/gB2
On5JhjJ9rTgTIGszkkK2kmcmBhX0YORZdaVPRKBRPGqzhbBNDFhzikTBI3caUyfYdkS98Evm9nL0
7svSx5thEa2TngsbMMM6mdIoYB4ZK4iVJv0wkBM8giNKF5t/jziITsp9agCikUuFSWSA18sIg3dr
N+Z8xnIxcv3MQxrtuUAUsRhjU7kH5kDE3LRk9PXrAtw0Pe10qPTXmIwMrLaR442ssxrycXRpijhC
Y5uNDZYGJurjeoxi3zm7peub1/ZAoPCB+b9bfOqnjKg5y0KrdVU5iwDfc8ZWodZbgo2R2tUgVUIb
v0Po1sTMk36Z1+oOSWJfA9eNOuOmUFbgPtTwqNx1ZSlmz3MTeAhhaDLOxLsqJJR3+dDHzrORDOgU
B7o00OA6zxY3iCc23JCIMFtokAfVtybuaZ3mcue1VjLdGG00y12VJ1zEFs50dcU1OdEat2whnJM/
BARqur5AVmUO87MNE6I/aJFzn6KorJ6NOASlAItiPTEQjrk2vOfZs0CDRmETtNuilIG6drt5MdzX
dWnt7ankFrLzmnkQxp0AtL+VWuhZgQDNzUrnyItQUBvBTBZoZUNQs3FOzF8TFHeMsh0ns+yHIhCd
/MoD1zRvqzmdjqyPBxuJU0MMbdPObBvNoSxXGbP0buMkcZdeoi8rkyPYJTGtkIskyW7Ia7PalEZu
gGmfpihaS3NM/Y0spYc6w6nxVfXQ4ti7eVGFktBAYkMAXC5rAbTHL3rE3hCEa8g65WyMDMdYXQaG
5oHOsoCv1o+XAa83WkC00l5gq1wEKkbHPxNuBcPGMlKfcYIekXW1MsO0Y4z9MzHhpKCAuZ1N/wjx
0yVmGky+xlQnMI5f57bKSN+VOp1uHKBcGWsqygEcB1mT7ETTL+YPqynQcF0WAns9xhcX2rlzMZZd
mewTIMqC/XFYWRu7HkJnGxpOGO9q2L3ztZs47EnDuFPzDBEF4+tbgPC633pMwl2iFPKg1zAOlA24
0BoN9b0rh7Zbe8yg2gdL1ex4eosBB3+rAic/aj2J6Dpn0xHfWU6JNDGqiI2BmJPzkgv2siIjJ6aH
1ZlrmedMdi9V34ziFIpqSZIysbQnCz87Hx1zC+WrGR/Q62kKVu2QxR6HoVIE4dXR9BCoAN2JR7oA
mJY2GHJMjpFjIQpk89mHZE8T01oSEdaUBMtubNGJIl+Z5iB7Gi7pHO5aQHlqVWAhi2+hYICQrLXd
DUyWHcVYWSYWChzbo6b7oos2eYFGXbxSgRESoeCfMPwsEPzXV4ZlGjFZlswaSTulSULE9EU81JBm
AXoaOKBoBYQHgMKKU484RO3SoJudXc7yXh0bGZUdOtvAM5F0Z/jRXmWEcJQ/KoAPpOj2SfZ9M3no
waZ0nZCI1r4HrHTnDP30Oa18IGggk+3qWwGnuL/TGfDk28joDKZ2NpoW3JDJ0JaoTRB+E8rgl1PG
vjMYmBlF1tSexcx45ZnkPD/FZSJV/Ng4wrbYYXcgF3RoMC6PqgXJ1niDw6C3V1EC0GlaUqDS0CCX
Vue+K05Nj74bd1phli9pQuwB6cOuLNdzTm7GyRtaE5GZh2vQvBTZLMUDrY5x3MfFFIQ3s+ys4qoM
Y1aYkkw+42kArItGP3FmDGY48hixK8IbF7+NZpIMCb6N6+B10hgpP3mtV7wZA1ur9f+Tavf/I7YB
W7xf1bH/J29f6q9t9PXlx1L2j3/0Zylrahqw/yIZLP/9r0mGI/5hmzZIcMeSlJPWUv3+a5KhPepf
zxNCm9SWcHbUf1Os/rwlMiSdNKVNU7/r9A5UrtVAmu+2l0+FN4AZeSxSRJ2keMEj/uFT/8VAYSl3
/7Pt+s8xGMf81E228f65BccwR+KuvlrVbaUB4gIUnO6Q/gfp7+zpP7ev/3Ogd/18aqIcLCVGPouM
OxfJQc8AAk3TKpfojvYJRLmB1jDS6V9/sJ/r/P8c712jl2padKPkeLlgbIgTpRO/eeWPvpblE/4w
IIgLOVWRwAzmL2zf/jx23wLOH3kmyduv3/vPE6x/v3f33d4knHqnx6yBpsHdRgjPEp7J0v/NTvuD
E+O+22APdVvjIOPFp6FGHq0uzVj+Znbz0Uu/M/yLAJGLIzkzA/r/Fy/paY9UovvNqy9v8C8uVffd
ee8rJPmTjBosY7nr7HM2Q+AMSsul+oIEHdWkwcS9U4qHCazYjKfFCfzkN85wuVw3f3V0VpUfv3Wb
2EyZp5y2LvwUyqMgDCB/8fpt3e3pktcxIUUwlGZ5lvCb41dd74jy0MZt0x4t53Ot7h0irIx4++sr
5INr0F2unB+uwcaZB2k5vJsG7jNemMvOfYoE7bM9xpnV3zvG8i3/cAyPWok9ZVlxB5FxGeA+Xo9s
fO/C2jE+YQbN0K907D9/fbSPrp13C1EvKoFiaahoZ0+fLArzi3KxRv76xT+6oeTPHyVG+UmHuq3Q
cc2gMcfu2qZiPTZFmv/Nu+rdcqMNv7ctH9dJUxEapDr7iz8TGPTrt79cY39x7Tnv1gOF372b7abe
kg+K382X8xYQu/tgSkKcdpY7FP7510f64Ftw3i0Oka4sgq3hdhs1AkJ0eg3AVwTJcfH3Lirn3RLB
ttps5ECwqd2HPjtjXOiyKdnbBH9sw0eauXk5/ua8fXCXOO/vWUq3xqIsJ+sBUX1kxMxk21acvSyx
9gl4uXUXTfo3t+QHy9N7YERgVIgRcqPezqP7OpChdtVJikJpMTWxWuYriAzcpyJT1m8+3UcHfHd/
9oQmlzg9q63FjoJ0SGz4QXMXOEPr74CH03pPe8WGFICYZz5il/QmiqB/t/xu/rzyflQhfHCV2O+u
kjkM+lb2vWK0VsANRqudhvcmauyh+Hs3rPNuNfDyVuReljZbjEzMM3rksGM9fw1mwJt/6zPQTvxp
dbN0U5RR6kw7o6+LfVXm/mHSjnX/61f/6Lt5txykk1NLKWu5K8Nxeopjw5fG3p4ZeMd7eAhNt8yA
e0AGKKNxNDttnlW7Xx/6o8Xi3WOyDVvI6zZ0BSsgy+sa58xg7sxM6fQpnfMh+DTzTcmbXx/soyvh
3coUAYmx4Qw4uwA+PvJ8hewhsu3J/s118NHrv1suTMCoQdIIZ+eiRfoaDcQfrVGwWMVvaoqPXv/d
CtFwZUWNoF8Yl1Gyk9K2DzK2mj/1ZX/Kpv7iPvngsWMvf/7DE3Rx5Xk5+b+7AoXIBolyeKymvl+m
+N7rr7+AD5Y4e/lgPxzChrFeqapJ96KxUfzQgLwEOZw+hwbV3VD1r2E6MXr79cHeDWn+XZgu8rEf
jzY3aiRfziv3nLScHepotd6waQvwxbeBg9pKXfgdXFoErehyO9KWx6SOvxS+7WP5svWEuY3s044t
eYawNDsP5qjCZu8ToJPQsVkMHTQXijl5MYdR13/vqfYeu2ay4y9oIqBkRCoeY5VtqgKPvsGc7Ncn
5qMvWr47L/A1y6YOmn1iJDS9LwwVDuk31XaTDQ2nbv367x7p3cJiqlh4MuzGfWZH7brIRizTQdyu
lQp/V2d/dE+8W0AU0Rxy0kjOG5tx5dyL/rLQyHn+1qlaYIA/XUJtihK9qMd9bs0TPidAkrRqxaoM
gRf/vUO8ezwVmPJDpwxghgz5F5v5ySUdpgq7ltH85ggfnCL1blkSVePBd4rGfaE7Isl97/9ydm49
bvrQFv9ESOaOX5NMZpK0nUun1xfUzkwBXwCbi4FPf1aqc45S/weQ8lRpVOHY2NvGe6/1gycw7euV
CD4zmwIrKBUojaNZMXUHFPjW8peDCheZblyeCFBNBpy8H5fHaa4XVuzAt1/oQ27TH4KYIwExFVEM
GUmQKdevbpabmOuKFTCggMHFnmEYqHSqTngV9e986sUTKBLp03ITc72w1p7Ke5x7sCUcorpNUPWP
VN9wTCoKf/7lBty5Tlhrbip7B6Wk3XRIY6l9dZfVcZG9IdnUZ2pTtYMmkJVUIW9/T1E66V9CgRUE
R4wcbg/fMua0DaT9qSp+DmEua/kRZYeufqrLltf3QzE40375h878zrMF5+XSgjk3y+F4lx6SOK8h
3amaMKKwRWd+JTcqrrJgZdefOWJ45x9wselQ7iQyrQQ/SIigUcYP0kcDQfUY44Yb3HAoSDUoSJEH
LMxyz2YaDKyQdM6f5bSmwQHFe3UFPSXUAhmADXmmnlC4TyFuBnEJJhFXNXdOUF/2L6CdRDKr8A7g
xoj+hnYFH+5QoZKZI9K5inxJoT6/8pDwt9L3YjAB+Rxw2Z44h7yDjJKheh+3FmSDNFeUYTUWRZL+
XO7WzEr5e7Vx0ZJMmOuoJkbo7cPgMci4eQJCes31cuYd+VZMzJ0OPOLJZwflub6Bi7gpZPIgsxST
YpvHyeh/oVnA3XG33Ju52X7+HRe90X3T06LTAl7v43n/gG0gmMXQWbRI5Puwmb+uGWuu+41umgB1
xweozwAXaWC46cH+PoLEMwuQjrhZbsYyrv3/o9VfM82L7sCxY0REqemdJLDdR/ZnzxjYhCUcsPMO
hFV6bB2I5gKUhXb8iP8Od66W3k2y/ZFFejeM8rFDKmfl18wcK8/VG5eDG3S5k4w9oUi8Va9+hA/l
uNjDYuSmJt0jssRAXck/8Ol+rEskj3UV0c0Abv2ACnsXtVEBEoUwxfhOi/bX8i+ambu+FYMHgEQB
R/XpHcrGvjQCDEI5Dmv3lnMR3rfiC74y4KNPCnEQboEbAihtAiiudm0D6TSqvhwYGcLfcfJc9olO
phufSQG+GsAQAWWPNbY4umeBTMPvhGjcDB9hVBYrvVMNScePKJ7V3sp1veXy+v/TxLNCE/zX4hB5
WHzhOyPUSS4uI1lMttlYPY05sn0w3exgdheAaJu51T3qxPqNl8BN8arX4FlHq1LATTjVVKLyWZtX
gjyzt1MhaYKVRT0TRDwriOD2lvlQYItDzgHUUqi3OQHLWNyBJIFMQdfSleU2M508O3h0KubCK9mB
w2TmF8zQofkKBApnrhumc7MXi5m7fueWUAEc6tSjBTbG2m1vVUrAHFxuYCb4ef6/DQQOV+0EF8iD
ySVxt5hsybTvTBkQCFkUYKYfr2vHigMhaiE8lBqqQ1RFKAWQIssB7ikGMDJC7kbjldPKWn99pEWE
K059gF3M9CFNcyhMGzD+ys1yN2Zet2utmgwOSeNAHH1IxrK8daMEpb0wm3PaK59vLQsktVuuldCH
DkLh9FORdm70NIgRlaXXdcBaF8aHbF3GrT5QXcKPFSASOBKX7QQO3nIDMxPKFkvhC7ViEZb2ofHh
P4xrhBbJblS6htxvrhykc9MXiwKEAO20zE0Pps7dZ5TBiJcJNTH75Q7MveLz3y+ernKWiYLl7QFZ
kfAro3X9irhHnpaf7p5n4jtX8GfD/MvHh9RrwVqn3aFRuFgJVcQe4Nc5QPWaga9TuoiwQDLzAmAm
mWebdADKEPn+ayew92/zNQqyCKNtipuSsHtLSkb4gwOtTnPVOj/nq//pnuKKZapsCiiroiS4C8My
4CjKL1HkT2r5Y3kQ516RtYcToALHPOzjg4LvGSw2G9n+it2QrcyAmb3j76u7mAEc4m4ddm1/6DsW
AuTbdfvBd8U9sM1fkqpeu5I8x4x3ZgKxYgnXQ4MEEpZiirJ7IBZTNcnuFcWwqE5uEvjfwbgvdNUN
MbIBZLgywv9UwtccR6LlYZz7AVawEVnsonRTxocqijSwewUvJFQn3CMCpiLwOzmDdRvHqeGiFSXT
lxHXz+Rzm8m2Oiz/gpkXSaxoBDCzEU0I3F1C6rg5oFKPlE+jytq1T+73GyB2wsuH6QU0mVF1THqc
qHYy7mR2D29BYVZ6MHO+PdeIXC7nRvKhMCZPD26a65u4cXNUP8GWvYfvOIR1FH7uPsx+rxsuK/AB
D+uMou7SA6lQ71sx2GWF3NstP/z81t+bjuchvJj1LSyGSW5gJhBIwg60gJUeLjtjiLmbBlRVXeNC
J3iB+8FaYcXMTkGsSDjCCaOe4MQF7z42JC+43wVqG5lUxh9GU5lg5e78/Sng2vCECN4croqC/Fhr
DVDgWDvqDvXZYGMsj9tcN6xgVMqkbnxf5Ue37vo9fj98DUTNdoFb6tvlJua6YJ1qplYk5wKz7OjK
mLcHgWONvq3xhUpWGni/D5DK/vvu88mB/wjsQA6T8irch7SN9ziAKYWCdgfy+mt6gcLtfxthsHly
+rGHp18iimOHl/4UwijyqpMysYEeoHnA4j4d1CHlLHuedBC+ecaQ5+XfPjdA1jIPDRCJoayHA4iw
vnczcZjN1xB2DbARZ/r3ciPv7zuAXfw7QB5op/hqLIrjRPmxhC2hJ0CkbJPqt3Low3Ibcx2xFh3F
xzUgUQas5bDs4bZXBcNnnP5gzAf7VfZjuZH35yvyCP92xGkHOMeEUh9EDovSr55TU/ENXuWARa1s
XXPdsBYdWgh453ryWFUp6SFUrPTvMA/GV18k/kovLCH3/30iE7uGgXMYyOOTvDki9eZAaJiqlojv
KHuief4BZgFCfXT8StVmJ5SQyMxwBcv4e8ZgenUf+zwlN0hXDdNnHULvto/0WAJnNfGwfQWfDc9G
KTQSXm8tBNAiP3aQXIqvNFBMu3Dqctx85cz/bmQnSWxNXpVmIHBWkJaJJM/FH0y8AQJhNvmRvk/C
SIkQEFSOWmkwcAuPfYSVqnJW9sd3pwLatuf0EHVNhZPtE6E9nM1IMf4icOD4vjzR3p0GePq51Ys9
a9KprmtaTU8Ab9dHgerZdgPxT3UQyIznK3Pt3WWJRqwlg9RJGgAKT55koAJ4IlRQl+YANuRul+/H
ZoxWlubca7JWTRmnDTKsE8Dnvg97rJdgSmLxOQHpMfxRJC1Kjj3ZJ4Kizo4E0c8gqEd/ZYa8P9XR
R2s9gRKYyBGv6GPc4qT73ek7XzzWvYTqAd5Z0jc/ewPtQAhDSBWHAiaoKJjGjU3PkgauFrB6g2QU
5SFjCHkqiDnxHooknsJAUgrHh2A8KUy3dUWDuQ1xCOgWv1lZjcl0U2SFO/nfqEDJn9otT4v3P7KA
XrC6A2xirDJdd9nGFOEv3TUQbLvdc1uoUxdouHA4jwzOrLtI9U86dT4vNzszG+3kAkrax15F09mS
zUAyDTxHzsp74xuTHOrSb9bSM3NryjoO4NJdA5KgkFMdYZdZHXMUMzrPSVCFYmU+zEx5+9iMO7M+
VqXg3+owc34r0LYfnQ48wW0ZOCBPkbAAAnd50GY6YwdZwlQEH+TJf8pbkyDvnafhnxBq9G6//PyZ
l2LXieFrXhsBQ6fPI+nSLwnAA38irc3nHPE5WzmXz7VhBViZAmwEqU/wBIkIIMBDF6inKhu8Rwj7
gpVXMtfG+e8XoU7kLkpxoqL+TKgCyqXvdFVuIBQPzBEih/6qe1MIRKyIOsJHOA7yyn+CRG064Caq
+eZoRu/cpHZvatOx6/YFuy4r0HE4NX5Xf4ZWLQDH3Euh6enTSKyc+i3znv/dvNERK5rmOfxZay+Q
3zyPq/SUpS5syeDBo5xcbV0cd7NdHw4SBuqASRHwtgcngqpoAuS8gC9zHwQohysCl6HGHAcBUISd
Icl/UNPkHFwG7Snnx8SaNKy2Xc+z7rnoztdE+xQ53vgVi15ASpejdtwLPnojhWfoBkaeuLradH3l
wIV5KHvqv6UwzPM+xSYZwk+117fptGWBSUFJGuHnDUv/kmR9lv+sgW6GGWVfdGEIFDLpQqX2EbDX
MOdbXijvfsnCOI3+O8G8BkbocBQLfiu4cvJPJvZgDLdtlGhTQMunTCuYnEHWl7CdrMtgCleC9Uy7
tk1OJXHwAmXVfyKuaX8YBQLfKPL0A0tMdJ/A+OEmlbJaWUVz0cYKnd3ow0jRTelTXpjhqaEDSWCf
FsE9Y3kQZwLnWcpxuUohYNI5cGf0qZ3YBBJpQtwHr4FKcTNWnoFDAS1fl1ua6YldOhlFYwUG5sh/
mArFbTvIMfvhT1gQMl3ZwPl9XQQc1aRRp9iUPsGoGUWvCkqsFKWvdPy53IG5TdpmRiI3DcbXZMIv
tKggHrlNSYQDwaaGn7K/Z06H4ps7mGFxAb4UR6Gb/xiMAsvlFgiKLoXxi6M849wt/5qZ8GpX2MHT
oYRDKih+fmW872XoZtXBB6q2vo+mobpfbsSbe2nnv1+MaVe5aZ0L5X8tg0h55GEaW9kGNzBaDrX/
UAugBNsj3EcVfHS7toI1g6oz3bWnGOC/HyyCaeOw9ZRiMGYep2GMBYz3x5DVgLCNRQkrFwFTIQ1t
JajR4y1qHePxCDq91OWWRvFkPpGoDXAscmMvMt9IAM8TmCL4auzgw9IZBx//y109T/j/3CbhBGZt
VwXPCAhiSnwvI/yGreh1P8A0tnFyGNFQOVTuAS5j0Hvusgaa2s8IscGk70yC49Pj8k+Ym2C2wVXu
yBA+iVX9q3Wc9mWiIeq3YUMudk2cOD+Jk5d/KGJcteGZO54yh4M81rQ0X4tsM287sD4cotaPNW8c
2LG6eRlV30PoSPld3NHOu13u4kwLdhnlWAIDhbLZ+Ek0+QT/NGwfPQrtYAy0/Py5cGZtojTJ4gZC
7OiLTtsWXrznSqPqqGNQFTxow01bHcHt5GvVAjNbQWgd27uk8QbhdtGTzpP4BEVowcC/9pP7Et/X
IFRHDlSzYx2sLMe50bM2g7FikKD2cfiE23cGBoELovBGslTGK1+OMw3YJYqukxHwA/PwCbR6UYNp
AdjSFqVfzfPy65l7/vlL8iKc+H4uWDya8EnzInj1qyTkWzczXb+yiGdev12d6APE4wKRpH9AngzD
p23kxVmrtnoIhzrZ1F001Xt3zBr5e7k/syvWOkjrUrMBJZbZjwEfGhDaw6OClV9wNRHEXycPH7zH
Xvh1wh69TJoaUJfEBHRft9D/f+jCOgaNdPmXzIysXUvFFfg0JiUpLNBp3JcwTfIk/Tq6xNc/lluY
met2lVMIuj2FP0/9YgZeRCB06YABuD46VO3OtD7o6Uhe1P5RxLB4LlYW9Mw251sDDP1w5QXIurxQ
yJcrYDGKybzxERAuGLsH2VpZ68zE+Xsov5iYkI5Q5OTI+MJhXQhfihqv6a2rPAhcN8TB7nVKKx8X
CrvlsZxr7vwWL5ozwLvRNhijlywEzOeWQe0NsQeRIOvdw0OXxx9ECQOCl+tas8J6g4u5xh2m9mUI
R6Kei37iKKZyPFzagCtUDX2dgsJBJfzulhucmyrev91D4b2sulzr1yb2Ufq/zeEoCrRDb4YiZTc1
FL0ezPwnyfkvL3UdwHyva9cKx2dxkxsWI30p4RXSQ75Xyggn2xq3OcOd5GWXUbizo/d6Q4Zh8NMr
+2vF5bQdp3yadP8STYzSZg9XMOjhkiLo3fCmdzGLzEagboW/DgR/W9lLZ0b5PwVREewdyk5nr3Uz
0sHZTUVXxJ8Cp3BhY238BBKzWwx4I/dF3IEKsjJ3Z1akXQjllah+IcXkvzBUww2HPtFRxje8aKZ+
NziEx1cV/JPErogaAx8nPMKjF5CtK3YT0CII9roYcDdW6nBUK8M4c4tpF0QBYDc58F4Rr1PUgHgL
f/cybtXOo4NCqM6ID2+bDyotuPjow2IG1VgDB6XU+bI8Z2dCgV1RDAPM1LSSaEBCnIh+pjFYBNEm
IUlIvkS07bFtMRifrOlBZ/aJvwf9i8gTN0ndxslQvDJgemAzGA8k3xcQUjgra3BueljBJsmlE4Ap
Or3ExaizfQgYXgtwRw5LGt4mTrGy5OaGzQoxvJFicKVyX1A7WlTuBt9dYXXIcKSIvsNoHVCDIm6n
pl5pbm7YrMiC3R3o0rrkb1NRD8NHsATcwd+UsQhqvtLE3MBZQYQyjZJClPK8RVlC9DcOmxzY5dG8
6z5GtWrTm+X5NhM17IIwzhoFdhQTr4DMlaB/DGmSjv6WEBEzsxuBifwZVIL4xU4H8KTaX9eqdfAj
IpCKN3H/ChbIGa8ZldjV6al3R4c5+2LAXq4AOGnazNkTGPm435fbnXlvf+VcF9NdG1cjGRKJNxzS
jHlEuW7VnEpaQ1Wy3MDcCdAuH+uH0ZuCRqUvCS01HKWrNC30/QQfuAimp2UWNOHHDJVZMcdJvcrj
b5AMkPYDvt1DEu6C3Enjq0pUYcBxnlkXnc1Gr6RnT7bX80lQPgSEy3NRJIva7GG5t3PDef77RQuO
q53RQzXeK8yxxu42N8SDpaLwgbpa85iYu3Kw681w28DiysBUehPnHCTXTZdxqEo+tvmY8e+DPEsV
PxbUp2z4NEGgEH9CNWMMOywwv7uzl2rUdeN+VDVr9QcFlxpqbvIBHzXwMRKk9r/6+SgD0OIC4LvB
CgvbTkWbOmob90YnWVYC5F3jqDJsczO6AhDFqu1YBFYjLmJBgkLEXLlQenc0cZK0VryHe2qF0gh2
rLgoi62T+YhXBWVy5ew883zb6E92+NKGKUR2xEcKTMTqsA6dU9xC3rFbng7vhiyX2I6VuJNBpo1E
yM0rVBGPsoS9MI+/GNdfOwPMdeEcxS4mXCk6ltEcafOaJ7oH7Azf8DdBTdLrSjNx7f5vA4OCTL7p
GD86JCGfTEkhcehDsRJs392lMEDWihRjzCr/nPUHR+nJ6xVslSfoPBFw7wnM6pbfwt8D0X+urtDK
efAuBolxlwCyPJgDrAen+KErQybMPuP5WH5MgXz36ZbBI0x+hvFX2ICTSRzZH1IKPEsEL8bcZHep
IwPvI3ScrTgw3YfRyxkrD8IVSoVjZ4+79ah7cp2qiH45qoY1L8oZIh1t8mgYyX0JRHb7DWSvIbiv
wVbpzCYJaCA/xAmbHj3ixO4XN4L0dKVmc25WWGcMxIZMAY8K5lfe8X5PkMX076CSH9ekmjNiAxw+
/x3SEjgO3jOsRGoUbt+3cRFLB4AA5THv2RvAhHxzJtMn/g4WVqL/0zsu6R+mBlllUEiG1s3Bfu9N
xwFcbZW38gk+t96sU8hY65JmY8+Oidsk27qD62vFNb0zY/2/dlizwu25obViUg0iLsRLIztmzNzx
PAOQr4Wvy/JMnXm47e7jhF0HeqLiR2zx5hDhUnUbVbla2ZxmRse294kDLQjpa7jSQE5UJvvQ8wp+
Ew9VqoK7vIrb+rqaZBhv/js7JEgEJopCetASnwgB0vl7NTpy5cwy1w8r5k0uyMXSi4ID5LCeeBrb
xjjfoxhfsQ84J7U4PV33NqzQR8+JbFCYxTHmfrAtO2SXYYzt3iw/fa4X579fBCXsuwbmkAI0QdJl
z1j8SQGjT3CFP3Um7L8uNzI3oc5/v2gE5p+NL8pMHIHQnj6CPkx/wvcDHIXlx8/1wXrPPkzoZKhy
fhxwN6LgQtb3fxwR1j/TXuA+Y7mRuT5Yoab3PBbUMuJHoPMk/CgT5cKpXBjzfN3zraAB9x8N5/Gq
hmV1BVshUfHwGWy2NRu1uTGyAoZfNZA2R6Y8Din+udXAFTY7DRhk+gEtD8HNVb2wqyK8Cb6JrB7r
I5nyFqAI1kt1bEVM1vaUmX7YjjmDg4tjd5LNsWngjnvMyzIKmp0YvbgwG4Khk3plVs28cNsup2EZ
surApR6gE2a/25rRpzEg40qOYK4f1pJooM9vnaDwjzIoymcRxPqsz4j5AwBHk3vdnLVrFXQO8qGq
vQSUvwkgPliS6+0wleF05fOtOUvTyKFAKjfgZ5Lqri4C3GgFIy6ArnwF1qQNKqP7YAzoAbew8FvF
NwAHLrPIkrW0+sw7ttPqjsegk8ir/ijaDPL/AZiybp8bVqylK+casD6ofR8eYVSmqNNyFDvFKsh/
Agklvl212kJrC+pzpuDMHUQ4CzZwBC5gytBvokK3/e66Bqy9x6ml7MnkYHxGBeiOO5j6G0E12nUS
aWJnx1MZAWAfl+ZYxKX7W/Cs/4ovQvPqOWH8ttyFmYVm+8/ArXxISuFDGK/q6hngP/LVJV1x78J5
+/NyE3Mv2f93e2ORHw7M5OPRFzVRKHbVTbkFRKx/vO751tYDnIppgFqcjkBnTKAkd2N7HHOSrd2a
zQ2RtYwzJMAGd2riQ4nr4eBDDMZjXu6cMG37u7IqhvDKA1lorWecihkSf2w4Bqoo72HGoODK22RA
EF81UHZelBKIJNoWsKdBxOOnGAnXeyePgQi57vHWYs6RtyjjqRyOBl7cxTbguMqH6XGWH657vrWc
4R3dhkQXwbHlrvdYZCRXkPpIeBFd93xrNRegp6cTpf6RRiCubv0CxWybRGb+mkr2/EPf+cK1izMI
Sgl7xzTy0Qx9qUFkFqFT7XV05vFsVdhz9Ug0dEvmlkPQBxTKcr/mmj2vy4vjJfTsblBTCWcsWG7e
AGBvbpBK87ZB0+DWi/n6WRAh98uNzSwWu/ginHwYbDCAw9wWdwObkHH1lhaxeCiDOl8R0c+14f3b
IZxmFCtKFh7jIpXuPi4cAvZ7AzT6F5bmuNFe7spM3LKrmYHg6NQY5NOxcQQukgHQBbHKccLyOs9J
yIb+7QfxyjN/QJMjanC5s8kGBdl0IXohrtuf7NrCFJJsBoaEf+S+xvkfynyJZkCzqe6uGiI7X++j
0KnGjTs5VrCaB6S4le4XjVr2Nd+Yc+h4Z8XY2XraFjUw0sQDKBzl+BHIaUE5mT1FqscHoqPyIifd
4ns8r6u7fmBFfj8mDlv1S5uZaHbaPpFmaKsIVWGNXztveVK4BVLMefDJ91snXplmc42c/36xPKO4
KFAw5kZHEWbVPWqX4FJCSr/et3BHeVl+T3NtWCFAtoMTJm1T3Sf+GEeffYk7rmSbgKFdHUaTx+LK
m87/uKBQoBqCeII2IalldkOzSMK3PYWF53JHZtak7WvixnHqVa3jP0wDmLP3+Tiw+liD/lStxK/3
MyEoLLF2ew1ycuFPgh5hc9dpshVxL51vVRDVKNLTkk3lzVhH4KWUgMAMHxKHwgAIak0uOIDZTR+s
FYHNvTMrOsCUTPQDCQPg/uo8g7M9SQErLtMi2ZPCByriqhG18++8ihVlwotRzp42/WaIVPQEq5zy
63WPtw4FWV2DfhgJ/2iAFgZ128gKsG6qqrfl58+Mkp1eR9TxwALEXuCytLmB8R0k/FL4w+3UjCAq
LjcyM+vs5HpXCw1LqSA5TlPYimM1dOx73wieP1z3/HPnLkJAzrtERUrjZNMM7HOVtLQDEcJNrvzM
stPlqcSHj6zS+Aip+ZkoW9FuBNoQq/O6jca2MzFDBzMFReIHoO8I/DFZkombvGvilWU/95atHb8e
TNRI6CEe4FRbPXsBycnW9ZyEbUkG7ffKa545KNn+WgYV8cp4Ln0AiyhyoSAf2+3EkzHdAYETdntT
+jfCqdLf1711a4F7OfHziVN4bGk49sGgO+fuYQCP7jrzPmInyRsDiGHLy+TogEl1qGXn/mlaH2XI
rcDVzcqgnU/H72zRrrXAyybsHPiG0geQhfEmKG7MAJltcKbU5JZMfLwuW/KfHHjt9BOKxJOHHt7C
ZANSJNjthIKQszKHZ96+nQLPnDQv4EUPtkdfgdTAgK6f2q2Cman5Dmu0TPs3FEb+DTgH9ZTxK++v
7XQ3siHgnIicnyqZgyrKYbHxqW+ibM1McyZ2uee/X8SWhIMbBpI2O5VTBfhRE09h/xMnT6S0lqfx
3ASwPu97t/ELMDa677BsqXem9J45Y/HrlDL/kGfVKuB5Jgb8TXJddMSPcJfmdmQ6wqwCkNQhHYdb
l04xDMjBbXm+rjPW7p+acgynmhYnk7qZFjuRBVp9SnD+R8Jz7MMquRE5vGRWUmFzL8cKATAY1qju
qcInUk3xibAa1eRC9hVbWZwzY2Z7nUgJEKtTBemxiglsbziqe3/l7ViwbSfOTJqrBo1YIQB4MApr
dsNPsR8Hmw7Fp+wjlFVEHwvIsao7ILmv3Ilt5xJXwI946Fx2YiUWZwAT1xPAVPr7ckdmXoftKhJI
3P2S0eGntKMp33QJ5M1bP2KgIy03MLNWiLXRJwrV0qKNgqcC2L5wq4YqgqlqCN8XjyIfu+lNWXa7
69o6d/JivZzdqySDtv1BVkP8ORXgxNxVUei2z2kYaEATHZTcd2tfanM9s6KAx2nqQlAcPinj518y
ExV3oR+0BzBMc8DEO3rdt79tK8Ip8q3ILYWvRiPB+7ViPkqaN06K+s3vqHkO2iurQmzQOLAtLU8m
Q47awKMFpKkiHOGRCMzuNg4agMKW3xJ9f/skVgQwSruwYh3jV6TE6a2c6vSGtZBybwYTtG/UAbQK
mM32R1tNPrjvTbtymfZuZIDzyPn3XMyOvndhxd52/FOEud4/JyNEUD8q4kT9aYKv/toN+d+rhv8c
D9COFRsAHR5wW5qxL16BWgd30/YkpPfSCel4H/phl77AnqIsgP51RLTTee4mHvwZeOjvCtzsipu0
ySL3RukBOGqTajHuKCJABpytDptbzygeRbfAKDZOtCldU5J9HtbQszE5uONNQHoXiUhKuxy2kF6T
a3OsNFSooDAhe3WHwmJGDoWDH7erItDwjjUrkD8xgEKNn0G06898oNrpPkta9WWxAZKmL1CQNcYF
u8FhyoOVYp4X1U2HIm3R7WqXFd3b8tw4j9E7Y5dYm1HYRSOObwE/wlXFfG1k9aYGVBFvuGib3+kU
v3hibB7yUaVXTorz0ehiUhAO4V1FdfOprKQD40zU+phi2BIFbt1z4/LBW7mPeDdaYFac/37R0ABt
byb7ZrqT8H6eNoVbpf59PvTw5rqVwQQm7WZqIRleS4G/G9jRnhV383AcoA5n4lS7xgWmL5mAFi/5
n+X3NPd0K9LWWvXVGYB9CnFz3OxonHb9ttSdvyKqnhstK7bCVVbCyJgXb2mDrMOhhd6o3nfwLm1e
hg5VS8+oe4r7b9d1xvv31UzFEEWRScWpKbl8qcUwxdtRNfXv5ce/f7+CV2FNalg0FKMkpjrBPqHB
4Q11kcAFbgBBwNeWnFw/vo2h/XF2GU3ZNpuATf1Vln7g3tepP1zjWoQfYUXdrAT9kjlanbjKg+am
aYo4O0G9otc+iOeWrhVeo6QF5EcnClWdvodv7R7nyefC78YzONyJmzbaU6gj/Qcel7xq7wQBb3hl
iGemo13P2DJ8JAel7xy0GjP60enYhEQP3JXX8lRznbPCBB+LkUOtTu/8MDFbf0xPA8t4v+3rMAXm
UGC3jGL+rCdaXPe+7PpGrwVlBTnW+C5Apelvz/RFdKNdkCjulmfl3JBZ8QF7PfRDPWCV2GFCsyuh
BUbqTRlw265rwAoRQGXI0stbdVJpPyT3YTLFwz2EL3W5ErrnemDFCAAIARlwQ33qwhB+5BBExemn
BGhq79dyD94vJoSNmBUYHOlO1At9fkTGSE2bZOg7+JKgGvQAyNj05OR0uIOZfxNuSg9A+5SqDJRU
3aX3FGYDausrVV0ZzxNr/TYZ7hXTJvXuMmhqUPUVpKraVbjm3i93dmY07RI/CCLxggA2OckOWOyv
uHYu+clNG7NmbjTXwHlpXWyAbmCIieXYnqg3IXFS9ZHZ+x6cn6+bb7G1RJsEx2II4oY70cKsZhtz
jats1uT5yoKc2ZJsbysiCwdW8X17igJ4y0HJFKlbrw4DoBr1sI99eFtd9yasldnzbgJxDAZC4EG4
frNVjHdRuU0gzOsermvCWpstwxFxREw5CXgQ7ECR7XdVQ665toI9nr0uHQ6UDKvNScEKBUYolJkX
MIuSlaPB3DyyFuXg+HmH+4j+5BpRhkA9R2ab9G6/ttDO+9U7R1DboAoEYWBqisx7U7yVj9MEs6pH
AKlNtXU7LLdfXArqfMBuN8h7ZOhk8GnAl4X5vvxmzrP1vdatZR4oUOUyWgx3YGIJj+3TwE2+Jp7w
kaiIdYdZUeOzrC02RUrhZrPc6HlmvdOobcIUpgAbYfmkR1K3pf4BZBVMgKDzZJQAMI0z6dt17Vgh
gIVeOtXad0+ATPlPFZvIFxKL9gmMa+/rchMzs8MuNywEzM3kJPWJIhlf/04maMY/iAw8pd1yA3Nj
dQ4PF2GsCtNOwOZiOAEC30D7AafBu5z5gENDN8RWNmfvPJnfeyNWDMCNXDUyENRP6ejyqtmEUMwZ
d6N6n00/mjIn3pccTiLtxyKJlPrW1/DJgVQ1wdeyupVQvEUn2oB+nW3zpnWHL4i8rjiLZ1sDzQzu
4ETwzTHY+v27Hr55dblHTsxrwy3PKlOFuzLuC1JuJHe78CAyA9T4zfL4zZ2Gbd8niKTruipEewI3
ffqT5bVbDTehy8buCAybNhs38MsQHNk00IfMg23JXp6NxOU26CDLWlPDzk0UK0qhLAuAhMJXJ6lg
RouMOoccXrbyOtNZQu1Sy2SAo35O+vHkyhZhsMpU90IGQStYQ3l6TQYzNx3tb4s45lM09NMp1Lqv
N6Ew/fcyDQFu5QglV91Boi9WVBK6LICyrfNT3zR9gcNiOsESoa9g5Lg8K2behl12CfaQjMEcU6cU
l5HpXcRUOP3UTdE1KytqZpxsE6PBJXVetKQ51TD3wOVjzkUxfpxIFGU3vXC9/hrpFvwtrVPIWBYE
lg6Y3TRLtdzA6sUD6bZV+vW6gbLCTxA7NWgf3MX7rsbvwxTKfJOXwxrZZ+49WHEnIxkViSTtKZ2S
rD3Iqjf1CUprEq286Ln3cG74InzmcUoaFeCeQMUufY5wKVxt2snpHo32i5U94DwW7wRP26sGkrwU
0u8+/10K6RU7blQb3HPl1+Et6/6HsytbjlNnt09EFQgNcAs92W477SR24txQGcUggUAIEE9/Vu+r
/H3S6arc7KrtqhiDpE/fsIa6a3NoX+hbdfW1F7pIR7pGJA4dA/8AB6uzihLMK002zkq/R+e5cTdu
6GvrcnHMbdQbutq2O86JLKM97mS8TEqj5uXfttXFAecgjhVMTiEotj3K2iEFe18TTP5vLPuVJbnE
Yc5Vz7UWcnq3QF8ielOqrtRmwQ+Sn0lVUf3BwXVk/PT3l7mSwdGLNEM1CuoJFSH7QMBsGDNsUr40
QToctTi7gESgzbxfdane+TKhCM8l3/39wVf2wqWKTQJ5vmFN5uVhLUV0QieCrdBXcNO+miDOc2Mr
XHvI+RP/doIG+LLRhMsQo6cgfA0hQaIhlxPZeyDdmn+Mx5e4zWK0EGecQ/qwdoOpYNUdDynErJrq
H7sDl4pZMytBp1gle5hMBOVXBVvbOg+0jm6pQ1xJpC9RmWJm8LwvK6xvOHXb2NYuzuFZlm5JgUGQ
LMj4vA4duRGWry3KRRSYOY6NrcIIhIEm/glUsOwy7ox4X7glmW+s/JUgcInO1JGpxgKuu8dojocP
vG8GltFVuFsiUtde4iIIwPF3bHQa2KPRiVKZda3LjQnkVyHKcfv3I3I+g3+IzZf4TD3DJRn6geMR
wpSzORqf6LHJuYt58pj4rlyeBFuKusx93Kvw8zolYSf3f3/2f7iGPz38IjAkHl5y61ldBWnmqy2M
+GkULTOnWjgekagLv1Uqwri7m/mxXgYoT81DU39aliLi2aKq+C6sBUMCFyZ6b4heqw0fY31La+FK
3LqEfpY6CVPXArMkinTonmm4FvAcGbmdkyiTsYHIHTz2IojG5ANoq6rfgOpRUZfHcW3bW7vsyi64
RIBKg1xMG6iirVNN26xEE+spYSnqz2UI6Ie/L8W1h5x//lsQS0Dhx3QCkrV9AkIyzQQIoHWcgSxO
5iWrw3ZKbl2d17p4lx6TlLNlGVeaHCcCC3C7EXM01WIDczZPq02xwC6GZJGUM92zyqLYeUrjqkWZ
pMxIoAjB/aqSbADJaAp3ACoU1S079GtfIf7fr1CPMwR+bDkduYSRYp1jMBqmd5wGruNZ4HRf3GjJ
XHvQRXhiawpdOMSooyB0khk2WfcNFJLqawPTzX+8mC5hpKJNnG19PxwFt8l3Cy/valfGkX4bxFD8
mw5heml71wjXOej2rceOAkeUxQsuwiZpbwLirsTYS2zoaoQJ4pqtP2ujNDLF2gx216Qiabd/3/nX
HnARg7iGuBR0i+ajg6he8hTKQlKSlSlrqNj8/RFXVvsSIArrmQL9Kz4fK3O2e5oVtT9YUbAlK6b2
37gjcF64yEMEqnRF4qT8Fbu6cO+Gqmqrb0MUT7c0GK69xvnnv8UIDsQZZAig75lVYY95GSTr1ukA
hbrlblwXy2+MEa495rxQvz0G6G1SK6grgA42jAkqQ/CP0iErI9hkQRIAMkWzvLEw1y6gS9BoCTlm
qFzGzWOBJCRUryaKJtcfAsiGphvuEoBWt308lylaL+MERZFcNknxky+jD1+hmRLOT4Vpp/FXQUHJ
2qlhAjs762wT0SpPkkTYp1hLeROqce3bXMQNeLilFsor4l4y73iZQ9E1juDoXEPZb0JHeunpPzFH
sZ0uKpwVCt09aRZ+TGoQ0HNnIZXwNHkub63ztYN3kd3oVKmA0T44BdbRw2AGXcI0o9F6+0+n7hJ6
mlg3Aj7nC6BnelmfJm3K8jTA4mhMs1niQ803aqkri3IJP5XWamCNh+HI2wIQvWgZ2QnWYRXEi5dy
vnEqrnytS+zpTKRRADHgIULKCttwkMmmtNVwc6J6Jdu5BJ/Onsm2SPXwvPg+oeGnKTYAzsm1NoXe
Rq3sp0MhSdt9bec66fdgW0OrfNNBL6CeMkvtKs02bGTRZxBh4wSyfaF3lTni0/iqzAwqI0gRBRWs
2z8FtAk5dJxaD8zW0fOZJAmSpyCW1TFSVdiZzeDrdL5zogkgJRc4mbg2l5FZkZQUA19dhiY8gb9W
awwk4GErqacizhMIvS0NxkwYemwJjKZEB/+HSE40IxgQsPt46Vn9yEfD8YcGVTPMX6oUroL3pOh7
sQVuuAwwDCuAsirzWcmqPTYj85ADnSVEk7tMn1Ol+5oPS5DbpEJMRM5f0eqjVDCGcXtDiaJun6iu
C93eA1gwHCixYXCfLmng36BH0PpjWll76pIZ1WkuzkbRP9wyeCisQng0ZT/KaeqXJx4DgTLkYTcC
vpjFdkEDM1ugVqJeXBsVCTYYbVt77HjFykM3aVIeJjFEmENUBU+iJS+KMOb3A6xJW0jRT8hcVQbW
AOMr9HOGwnyHr03JbQ7uqvMYonHLUtPmACT1+i3QHMi53NFuqd2GwyNM2gxrGWjIpgBf8p1bwJVt
VvnJluwutHWQVh8g7qSKW4BoSAcj6v+hRLgEdqZVysB86KKj4rOOv52lYABVpTpBKR8VSk5BBiqy
Fj5by8nE6F7QJNgiP279F/C0EpQTQ4lWfQk3P9q7LSaGK3z8IF1VQWd1wR4SX+IY0gSvBBZo9NOY
qCTJCui1xNhU2PtwgzTIDCoAuEAwgIVJU03L134wJobJ7zxG5BW0gHW5d4bV+qsPOUjeGx+z0hR7
6DawpcrAuge0fjNGFCa7mTFCeL1Z4KvSA3XSr7IKstqGE/znwSPTn8cK2bbN0oLFQ7MdAjVzv40L
uMMXB61XW8XZElmokW4SV4DcmvsFqrVwI4hXWNKBXRe38y+c4nr5MFCnQwVworf9fCB2qAaYzNTF
Uj4pG7YwrmtQRNBw4/V/5WVAZFQ/Dz6e6I86gEJfmXlMwLh+nFVBztKjaHYwktU9BE9oHmDt0cGZ
G9440PrSCGbneTqX+AebrmS1/yrjdF27u1mravF5UYdAOeCLkm7+WMuR9zqHfxecfDbJojuh7qwF
2aG4W3gJPv4GEEi4VW1n12KL7Yq1q8qz6bgs2nu9EFm/5/0SpkcdodUjnlQPrdc4j+cBU9ScsADH
7rw7NX/p+oI38043UKA9FmXYuxeoOQ04jjJaGcslsXBmBj+/D4nONEdEx8ANbyOjXVTClQdeVk4M
MOMclgojzm2dNOv6qhPU/0vOSyWieTtgQuLm3YjyXP6E5t84h5tkmK05ruEqOpIbTWNwOMjahj8L
GHC2H4gpmTj1abogUJmGQzrh0PSO0ikb+nQhnzgNo+YEqc62YdiCASiGObz5yiTcltbh5tmQMQID
tRhLGA9kcuAhLcush5e6LbZRAE09jJlg85gyUOHYkpZbMMlVNeOPQY8//vwvl21yiW5DueviNnTT
qV24dTmBtZTLVJ3aH4ub5hsT/z/fgcmlw2iKMTZauGt0KpSZl43rhwmxqhn7w7+8RBqdL/jfMs9U
Qw9NguN5QntUYGmG8IVIGRy99LeAUVe6YJdUCPAHSAjNf34KdMxPChFww0PtXnrV0l2RMP0jDQty
43tdS0wuyllYDLTwjUmbBzD26LDTEE0MgG/zSfStSrE1/q3LesmKIMsc1zNrQnCWZPsx4oNdDoES
NJozweiqvv99dc4F2R9ugugiIZ1WQChBShHPdGzc+NHEMEXY+qSecOvh7q2hJ7vqlCa7wXDVDFsj
gdkY/jGZvEhWewdXCJhvyeeUQvq+elrjgHidVXw6b+965BB//ftr/nmTp5d8iSX2Q+jb1T+PqajJ
Xawg77FC0bOJ7C1ExZV9cclgSDFqi4id2QnogtBm3ajCLe2IfR1gnvZvZ+mSxzDTudPCTuw0FWmV
/Igp5YBeowEfNNulAXbqFsfg2sucf/7bofWRK5JFUPWMqzygu6qJiQKiE1TSOw272htjxCvnNjyv
1m9PaRb4ApleEAwRVIFeqRA/gEChL7zs6W5FqorPSJbmhvTQtRbZpUEqlKEd+vxl+C5NRHCfEOgN
ITCFYOCu7K1Iu3rK0YTU3WawzDT52EUG2pSdfgcnT/PZWYTfGzHk2otfVJwT0P+h7Pr45Ns++lLB
GGkH0ILeQsBQnXw3kXtmcDX/296/OOIOV7VC7uA/SRUtSUYg49ngOpf8199//7W9cnGKVdov8Dkq
2uczUf9jgIYzEKqynXnuCAn7f+GHhMklr6GAvXpcK+5OXKNq2QAHEH3zgZvKbTVA5enG8IH/MRxC
iO9/dyQu9IlBemI6cUJBpJ99O92V3rOXJTEYqNSi/CfCO97nvDV+2/tC80WKhSyfwiWgDsBaBVXv
c3Pgn8yN8YDzK/72gKlY4gEyCuupE6UoNy081UCrIKhMbnyrP8fUJL24COtGKNumU3zqh1XMmxof
b9w70rBbrgd/3ljJpe0peg0siOEjdKLAIr3C6tCUmS2oewHVldwQuf3z/ZdcotaFJka5qPEnlfLq
F/JTmJqVYgIADfCPYwn5yk+AuKRPLu7JjSB+JQ4llyB1KD1PPYTo61NVMb58jUXjR5nFbQDjhQwQ
QgCatikLC38XzxMatBkcUGv34kVY2weYSlRU5WURFOwDUrfh5e+n+MpqXqrxwp8DKuJTF52CAWV3
BIhEnKdEo/v8999/5WRdgtd5VcQGKZ8/FZAGe5ZT36S59A6+27qfgnfQ6kcH6e+PuvYqF0cLfZSg
mn2tTz0aqxBIpmj/ox3i2S1015WNeYlat20xVGtj6YnVTKSYqlToGrRh7dotLTlV+397j/PjfzvB
kCBblF1ZeHK1sx9BoeJvoMn+W4MtuZTl5QVkxtMWYbsDfmQ6dy7SEeoKaezmRyhjipu2Tf/lkv8/
xwTG8n/fIxwbu3rI5Z3WApSmdAtwXEkgjHTOcX+Cma2B+VMxVZHamLjHPPAALd6lqneTl8H4VXAg
J9ExiSMM029skf+qjz/9TeR//yaExBDYw6p+cui0l83RtB598KVmzbSZJnDOxHaAQaeYs6qC/u6d
tJgs+QekqzNMlMDANNO7fu6UIdtqapD2Z9Q1rnQ55nAN13nVNVV3a0Nf228XNzitw2RiS9d/snEX
y4wP0nyKA86++0CaGynJtWdc3OJpzY1NuJWPxkB6RWYmiof4KwvGdX1JuiUiN7KwK4fzEoE/r0JT
RtbqaWHQvM8N85LsmZOgyP/91FwJNJc6u1ESD5o4V7wPO8xB70C/DJnI0NUMrNq4dhmB72tTTHBu
ILWvPe8i2hAXFF2PJuTjRJoeRiBkmNkscljElbPKJRv88IWUzdmi8u8veGWl6MXWtTValrDk0N98
2jSAQII+Zf23psM5OlnW8PbGSv034/rDGbksQSPgEnvWWEjiNpKq5rsXKzrSDxOzJn0XQdoiDrbx
mACUfk8EhFTuYiN5MMJmnYtu2ggJp2qZ6aXt2LsOalX1cIQuJ6CDBwX6+Fr/quHIOY2btama1mYw
5QnW93M3DgaaoGE3DGIP8Me6PHOVtK47GZnKxe9TF0jl8qHB/39qILbe88+MWcH67d8/8JUVvayJ
ZxowiPi3Bi3G4iwdjqY43F2g3OIxWDZb2pu0ifK6TLrV3Aj1V9KQ/2DEv4V6C+WusYwdWvnoIbSh
2tN+nAVMBhfsLL2FyBckRsEA8vwJuh92fKeWmqS3hOT+G6r8YaUvy2NAQ1o4Dln/CNasqz7b8TyN
eFtDyJwOHwKiG7rrGWZX4rmnNU9JldmqM/1ewM1doD9GppYujzPsWYvyHl156DbmaCgsttosrCy4
mDItgOF2uQrCQXRHXDNsaE4i8HOtb1Gur7luX7a1J0fT7vzdZJaARDDPrxWMpcpik6yxr940hS5L
kmG+2uPvwgxcq/Wp85BXKe6gDzG0cme7dm3bg5knW63vY+CEouoohUlDu7FIzKryMFiIoX1D5kZo
tGkpg5X9EzqQFPi7DERoubSvFlMbNt3YjIRes5y47CzAmLQLYN7hTCYx/SBNA4P7vIaVsCLzhxiN
eoPX8qHpG7Eh8MStiMnqdYWb7p5GLXgbeyi9T12YGTbTZS8qNg3BhqZGMFNn0Apjvt6iWojn6O48
IpnmvALilg6bKXTRFGVdV8uyy4uqG9QW6JVqflBprIGLrvqELYe6lOgY5JamsF/K4Wzn/LDz87i4
bzSJ1h5zp6IrqjATLmHFkI3A+zsYjiqfWJHDEzGi0Z0aWRqCCh6cveBd1Tj7HEHFXET35RCVU5zN
mo1szrEIyVhmYwvzof2kmS3eqOBE0nxOo5m8LWAQYZbHmJuKrUQ7dvEbtJDhFGl0k0Asg6+dGnC2
MY7S1SFusTd0ZiE66SEEk4Z+wRQhWOqkPsh5VTKHt2+d/lpKO4frLl4G0ey0mOth2wWgk5jcah4L
vY2x0z3qeFexAriWtCxru2Pg1i3v+jIC6P9RwyMi7B/HBZMgf8+Z6iiATx1q5AdADNruy7Sgb/0O
g2EAwzONkRU695RId1JhnbT3cbCIBM4gHQZD0R0BeT14XvgEVb4NHtBGUeYjMSn/rOZ1NNEdlDt8
8t2HBWJLXk3BKF8pnB+R1wdqAv+9A4cfoopFV0n/iegSKt+bDqwY8yHtg0TexUyA+nOwNUAoRbas
pWeYGY71/LXw6APWWdxx2I3g68LjgebNEiXlYyCJLyU69Fz4EwYfDSjfUqOuivIZNnziiBGEUw8u
BRD+FUAaXamcqXCsDrQMa8wHElp4RrNxaV0C4n/bixfFAaM6dnZ0hu8g2x312xEeX53OY+BEl808
ppFschgvWPyeLkLVUmwmXwDihbFEM495lzaGB1mqYkwUVmDuGg2j1NmR6Q7DhWbFlKEkbZ2h5RMm
26ajjnyjVhXqEAhTyS815qHpx6Kvz+UzbSBM+Q5kE3gqBGksRJTxuktgbZvYrnlPdaqnd0WElX2f
MLOIrwgKM1QMJCgtxfcJ3Npi2K3jhHoIIGpA3TFpdRQXapPFY5mw56X3Vej3uCMrCsfOxQ9tvbfa
wsETd5Hla3JXhy4V9CEtyqD+6rT37XJY0q7R/R1cZ9NwM8G+RVEMY1kAImc5gJ4mV2al/a4r1gO9
nZR9Ne1gPINaZqOFWoOshAnkajLtoGUKIR5jTYJZNAmq6nEZiQnTbRz9NwXSkTAh3/RuTfoHh0xX
DTsFEdL6eQaHLIw3Kp6CBHQbEKKjIZtGCMW9phDZgCUE1zj2446B6gOrWHXGfIPLA3cWB/v1s71s
VoF2BokeOI4lZucJsoo2n0VRzTuECwy58/oMMAkyvjath7kjQpbY2rmGfUhWzWu6Po6qC7sn25AW
uzRJi3n42FBFC8g8wJlLnqheINBqKthdDpuwprRKMu4x2H4ytYRPc6YxuCM1NKVD6l8CW0zI3gpp
nd+bRcbNh3EYYaYHWRcGEGcTeNe+UIA8/Y7Hy+y2tUP0JPkUuEqOuVjAaP4YeasgYNlCuGnM6hGH
2OyIgzzMD1HOjSzxB8TCITias8NLn2tulviXHEPXT7lUPRHZOMIO0WVQimYYght4ltuNISUF9hrW
qxhx3Et8piRfowSTxtGDMPXGmYSUQNbGs+v7vI4XtZ7AujOC5x6DDLg7EVFHw31TUCBxMi0JrGnz
qLdxeADDPUBzviS0f8cg1KGAJVFEtj/MAk79PoXCJWDTPTeuHrIiBCP1PU5oMaxZW3o+wq99hqbB
J0z/lXiaMZY0dzX4dhPm7SJi4WcLf+3qmdQ6EAxpbEvbjWxFMDynFcbTkKfoHDaZr5jBdl1933xX
BiipF/Abmq5A3xuasD84JGOhJ9ElPWm/1iBUlf0O8RVkda5M3B4AuibRJqyUFi/9UDC/YyEkWXbD
WHYtPFgLuGXAG7Qahirdwo59LA+46CL61IhOVMk+iMMi+bLCKlJjXA0Tj+DrSNAID/d87pK6Pbto
ibLIABULwxJLjwt0l8JVJfpu18SChSMnpOwZAhbUOAsQ3dwKix348B50MkGM4YGNJW8eG+hOx58m
z2DwvEX3HUsFAAjtMaGEKeMsAQMUGB0/8GCI/YNxyKE/YVFd97MLK497OfG6f4yNmSvMMlG1vpqg
nAq/7dDJn+/WjqdGbUA1a8b9WQwkCrNQBLjZUGtL9rniRs7HCUA0+lzXHU0/IM2NjcpiwBpLWMdS
HqMDiqiOHmm2TP0095mJXVM+BF3H2kPY4TB9gENH5V/G0TYWUhlAbTfDBj70cAfJGB/Lus4ruJcy
smEkGaAepWfo5m+j5Gz9g/1dCyWzYCKrABwfPMC71ekg3gooGtsXKZcaFOEZJPHzXJeNVL7gDiXD
E3ygEXgyLC5IfPdFu7I52tGCE77vwdFl92vXdYHYoHuinldgf1XWgkBjM1K6CYlIgTHDa4vJdmOR
EIBECOO51bcs3o5MB5XJcEWgrt9M1A+l2HUORPj0IWBn1nw7KofNqhu1VgKjAxG1PypSuPEVN8tY
qW10/u0P3Rrp+lsga1XUWR1r3atd25DRVfu1MRpnk8RdJNJdtYaxeL82Q4xPMVdMNb9kh2nAvacO
LqwBlEhGDGhVCmzdRmvXkLcI2xr7nQ52cA9j1A/QNFwUbuet6HHf/1iqNaDPZkrOCO9apYzdRf0E
TZ8N1/C83rZwkUwfgGut6EfVs6D/6QVz9WGs4dLLd3oMavqSMuv6/byksIkiqvHy6LAs7Y4jTtu3
3rBenqbVgYKSCVkD2I6OGKce7hRx2Q2PsBtI7ANO26/ZDgE7FRGwTv1upaypv7U28keQWP184PMQ
yW03GkkeLTDpfhsxOIs/VJBPNH3ui1h348Y7b91OAxYUmecCpwgbwmGNzVNKARJfD2PBrG+zGIK7
EVBKwgcK054C8JL3mLZQAC1RolL7piNZ958HBxzetE3KyKsig/NC26k8LnUR/SDToiO+BZEGIuVZ
33oQUvNw9pPkUBALgC7Ywm807uC7GdkU8J2FiO6naRCG+L6uG1hbPYB2uU4mJ00AQaKtphNGhY+Q
OVRe7tt0ofJRlSVDsmFwh01rBh3Eeu33UWTLhRyGaJiC/h11ief9BviODk5BtVkC/9p4DOu/wq8W
GNKNwwhazPk8+ICbrbZFja6yi5ZwLnHMEJ5RXUrK2trkNIQ6LK5T/Df+ick5rd39nCZ0PS5rIMKP
Kx0HmG8h8SX2fQ15pHF+X0e4l8ucJTpJ7SEoiyh8LZe1dxA4RLKhtq5v5ji6K2yTRt22SjoCMQ9A
xXSw7mYP55Ufc4hOd5eDo7ao8QO8YSM5Hiju3boACs134XoaUZvBWygZFYxs3qc9hSTFDl1wPQ3I
3+MovHdB3ROA15QObXKA4FQHvDpal9iuVe2XzWTjCuSuVYatQ642lYwWW423Vp/KlQzxl2jpxjHO
aN91EYyXOAnnzGHKOfttocchElm6Vv3y0tWtJuE9NA9aXe1Gyts4hpYU6h9MU0w5jSqba89imTs3
0ZRvEw5RZJOPwicMKtJmGoFA2dBExxDlrJM5TMCon1eIT2XMtnAh3syhbicgY9LWxn6naxoEbbYW
AxnlnUP/o82ENrOGhE0d17HdjN5Xcs1ng+t3A6G/pTV7VSBpI1kDVyYwGpGtKSuPcJL06BIAneWG
N1+v6GgiWqsG9NM4Q7+yASfJo3adDwXsNPkXGYMI+ZQQ9OIZ8FuhStIM1S/YnZ9RRjpWfkR4I8gN
w8GJ6RkK6lDZ2nSdoKN6V+HcchRZiqhA3HUWxoV8CwHHkLm3Op2mYhcM8GN8XQCLo/dl3abzMxcq
XLZJL5H5ZyWlkUAvSa7G9Ej/OFgLe4Ybp/hieLTCm3IpSgMFMCgQAIAPnBmsktcP6eDMxDcF4HWq
OXTW6QjosgjZRoWefB2Qb/2ouPweIIPmX+Gv3ARhjrQEIvb9CoXJChTxZSpPgL2V7ADBYZW+oGrG
Tsnqgs39U29ZTz8ik9HpHm+PEJR3FFsYsVqWC4NxSi2D+Z4HMpo3DsyoejOadPTxTwvNXCT3VVOW
4y5eu56cmCs7mTyhEYllfjATMXZ4DweiqCNZzxXAPrm0U0/0I+ijFkDpMEr6Kg+daaNqY1LYRnaP
K+xxg1/Ghd5vWTAP4Ybyldg+GwDLW8P9PBVT96wRiRxOueGQutlAiGmIeQ4SEBU2R2+GKtSbjoJY
g7JpfRcPdnKfeiYafHxnLZvj3CEbE5+QBTUO9wpfFWW7IiB9e98RU7ljgnE1jF/bdSqPliTwhcgc
toQIDy38siOcJ6OBVFmDOAaTehaV6X90LF2GR0OXs8pECpsh38MFYxmLn8qlCzRlQLqGMQb1KubR
I/oxg/+OLQqEK0B7CW4u7osW4o3AovZqS/oE0Kgc7aou8RsTwgDpXiCETeNWNiFSWHi9lwvUhDRv
uxK4LAFf6IOJ1mStc6BNVvNNGi/sjrRrPz2h9TDDuiy2CbJvFEJIj3IeDpFdjsNc1r7KcXdIzd7V
YTy3/ccZtFEW5d5C47d5h3tewqoA2XfH262LIibCewhit4HbRXBJoyxrkgminUE2dX5F50il5VSm
mWdTomy+cO08qk/4/cTVfpyTMk63wYoudrNxBLNHZNQDVGTigxuguVnneCf0awAp7Zj/kUZjkTYv
MB0IDHQ6G1XQmLxDUJJF/ZiScqFdJmvUPQ+wU6OkyKpy0cC4daM3EdmsRC/iQxfWcBGtwNwPfsAT
LUEgcwSjoe1U63j92AHsyNEEIDNOacZcSBeVL0M3pU9o4QcFLL11T+eHGZDB+S0YovWVtRSty0Di
6gSgGFmk21c26OL3HuAAh66ATVKwHtooDd96ApDMGws9P9edQdXOeTPyGExP6ce17Y99V9TmPRxX
2Xg3jYIPr0QEEHQ9WWSM41tUk0mh7Cxau5pNIhCCti14RlrtKzKuaE27wADOuzpMcVagSjimgpvB
MKiF5V00ooydUdOEywai5msb30OQGPKTkxWgTeRVxR05tI4U9G6B2FF/L+eBEJRsw1iPzX70hejV
vbKQru9P3AeT+FDVCRBoA8x0kTxPThT9G3PdQn0G++BI0JwhaNqnpNHL5DZJjKO4C8Ke+W9x2+Mq
zbsxGiXK1to4ulkoxOiWjR0Q89DHq8OlQOYJw7ppJ0CnQL/LkMD7n4nAriP5OsDdDp5UBN7CyKdT
eFGLw2oiAL6zdYWN+LcS9Tv32I1RKKJNHAXJigJjKDBju2OppG2xnaZZdS2KARyaEQ35tsC5JcBp
yXDrOZ35XSHECFyQWQfIJWZkrUWrD9AHiUuWzUtdmrewNAKRCKdtYN9mwG6UPytJo124ZJitE32E
fWMdyC8uSru2vpO66dX6da4LmJ29ph3HAPQQVkbGU57iPkCk40L38bgDcTdOyz2cfRNoUgHHJaHq
MdUzyVCNB+8ASLcq2veSTfa1kpD8tnmnlBLdJvWipfc+mWcPO3pO2NeANMWE3CiezIM2VTt9TnBO
1v0Ct6FOZyDLKbLi30WwH2ykKge7QcXilg9pDOXdN/RhJw1ttIgmA/RrZzW5bQC3P/rI4ffddTuS
CJDxsqIFaSVHUdDXfQ4sXzJ+jhfNR8DG567v3ldwpVM/baG9fUsApG0+gkBOKigOdrW1/8fYee1I
jmRp+lUGdW89pBnlYrovSNehVaobIjMykloblT39fl7TO1NVu5heoFBAIjIiPdxJ2jm/jAJvLsxr
Bv4cYtlK17r7BK3UTnXULT0zyYbc1TCiCveaN90MaT2cdSidsrnMgpN63G/MyaF7EHagjT6kLj/d
PraZwS5FRO2aOnb11neUBxLtKyxZqCORrIW97se5mFrnFfFsYPR+WMNw/LG5HQ/kg8Vj3X+TzLmq
jI3RqrzpLbcI8gPHnJ3/aqtVpU8Jo+QaD66qSHkJ27B+SqtUOjpuct+W37fVGuYo7PO0SCI8CXnC
Yl6WoyJynk2ZHzb3MLR8RlvWOfOdmvGEfKPZEviK/UAG6raZ+fvZsafd1T2mzrR2fgQyV2Ae8MMu
X0aA7i0srhvszIN+dvgQQGs5f+Ztf73cwvveSvLq4uS2BotqG0Td3V6iFavfpnFmMdjRs+glBk08
SwEAnx3Ur8RP2uKOCgk7rfdGu116l7ZTLlyYDvat8GBcu+FDD+aym45Lyqji7xdQQY5A22R9GjP1
ZZMCcbIDK7honUzdoWDTGz67KcbF24Rup6naK496HHXVJYfSf+GKaJIfC5rpxsSlhdWxjoLEA6c/
bE5AVH/E/Ls5XrRIJdK4Iu46200Va9UECO9V4RGvWcg1mTUT3WCc13lFx0qoAm1FrZOaMCYK8Mrb
eKU940tZpjY4G81h+aWlxA+Vf50123YXFo3HfiHKtXQfYFeThppfFW6kvHa8NcQGujT5fuXI9JH5
u5s9uM5+DAajlyic27C5OFsBlB9N2FO2n3afjVTUmgxdozkZA5ylD0OS9NYSU+NXJWsM0+LW3gGs
chn0KTdsGHO8dfXU18fAU3aA7B/SYR2ipl+GZj6qNZSkrqty3Jwk9hB9m+I8BHNvm0eX97ttdoPu
G8f+Og85OT0ufEdHksopv3YuAgVsndZp+b1UrvOc9fgm16NGm1p257Aw3lCfiWUctXjM/dCey+ec
y25wbtJ5TabgzOUvVwBW13PDmbAze/PnIlZMG0q20eYNg0lvXaK+lsKJhir0Q1Pz3pJ4o3d1LwbT
xu1KhpDguZZ6lYy3WcpU7omYDnV5QMhud96XgmekAL7TZWsM1pisnkNzSRYjhT5a8KtlcJSbdP3q
du5H3D17K1/qTEYLOUgAsEAlJMLepklg/OxuGxcns3fI4vES3CdysXTyZWiCbczJugw63A4kCyWq
2E3e3LuaKnTDQLG3MiDeXxU+hcSJsiS1q59sz1zGUcP4gd1wmMdWLLE3i4KfUaaYrh7sRLRy2hE4
5hPEbK2kZ93MZOfX6TGdB2+884dgcpKbTayDGPcyvyIbl83Vljz6RjFGRTDfyXWgWIIqZef3nTb1
QIJTTDNxEhAchI9lxa6E99gUTiV3fejDMu+CYtu0e6aJr5qqmMaxpMdvANvJvQyHN8zzbZnYstni
GZ8Td0a62DPwzZAONFHjZwGmIxfdJU7gNRm0K59ViMN5Q/ybpeIMjlRQjSKdOu2DOxqb5oQE8l6H
Ixndeb0OZdw1TVe/w79M3mftjKgFDoXXt96DhlXieefrZRl1NG6ercdD743e0u9KAyywAp0DalxL
Cxq3OXdbNfoDZ1DZu/wNHhIYC4nO4OOMPK3G8rMLatl2R84Iw8qaO33orTu3tcPyucsqio8AyajW
/jCiQu+xszezMtU7VztQdykLMZpXq230qI5ZUBTjrZidlp3VTKRKR8tGUHxwmhXNNu3e5PaSv4Rj
O03fKXIbqoQVGbNJundm0XhY/3U2Jts7QQycF1+sqc4WeRkz3P/2nUamOiTP9QIZZDaunFxa5bfB
SrqhfZTC0/NyJ9ON4edRh8yv5YOXzmoEQF9xnPm7IIMqbc9gKwmt9S073OzEY1YwqvHgbUrL3FY4
PIbkcUgWf5w+Cpojp/kQpA6ozZ5NFAUwmvvGo4soLbq7TTmlmz63Uro4T8Igy4s3Hof2dMvGAHIW
T2sj2o6n5+I62Ys1ADw5by3Ro1UbK6ebWr1fOtnQz7H20nGHPcfwagVRPadrcumLYdC1IdhTWqJ/
Cyynlc3NAPUTqiijZjT1bpur+SbbKW8U6h68jaVhB3+JM+km97LAfBmbesjfUrgCKIa090xYnUig
KK3ssuixk84z1cZ+RxBJMLRqFPvaTfqGZEThAqF3c2/6i917/Ip3k+/l7Yvp+zWvAclHpU7YAXTt
sCikXv6opj4v2sgOeJ3qlMmy4pQcmg18FhcP4JKV2W63vPTC9PKrN81T9QM/ez7lEVB7Prwti+Js
3bdh4WD6if3QKVd0Ipo5Vs7XcHDG7OdZaeqNv3EVbmv+0ZTUtQu8weG0wOZVkChBz4EGD7mWPYY9
b2rM2RfuaPQuH9H6J09gyIPNdCrcjUvQIPUuxnY7BT6GjeU1sZZgFGc0HF4IBxJSQHAVdjE2L124
X3SdarEbq6IpU5jarnMgxPy2JGzugQTg67baTYNZz6uoM1pTx2BuKp8XNuASOywT2bzho53a3D3W
nqkpzauv4ZJTZ2nD8U0eRRrMm73T8Wi5mqW1FTvcpAr3Q5YZMMNjbjSsVBxSvlgGMXkRZSWJiCuJ
FPrIcRxNW7dLicgv+tuW6Ko1JpkpM+0xa8n/KA/0ESfC2Uls/km2sJKifvAeaexkRX02YSe0f4Lc
l17y1rWlWZ5ATZ1ufswmf6n0wdEz1cmnlbutYyenGs2HUmF0Q6veXlLjMejFWd1PEggfke50KKge
dKbneQag8e/8eTZFf1Iedqvm2QaGodrBBjtcgvfB4pTbXjMBeKDuMyZoJyxZ2olAD07+LEdRHCot
rHrbZzVpiuBjS5OJemdZkt4RrOuz5X/MaHPGPJopu1SwLn6eCYlQiZMFKgbifv2eQOXx2hnlmdAW
Lpyw5ERFgHQeNUUscT4yc3lRX9M/bN3TnLNpP/byPDfq5KLPToc3n6NuULuQOh8OlmRxW3WG3saf
wJUplOnjEaaUxTr3QGybGETRBwfIGmjk70QneiI7z+xIhAymaBzS9iQpturKS7b0rdMfWOWbzryn
tqbQD6WUsfNHMykmqCgYh3nQsN1eU4HZaW/tyuXF9UFw0YFw15uHpbB1+cnaoJKrS8e9AZ+LmdgJ
VNxmdimWfT83fbt8y5YtU81XOWB0SHeDu7XlCuDKnsYj5vqnxXzO0xbYuI6UNJqsUbe2c4vcbhD8
OtkzgSPzOqoU92G69wbXa8W3tEugKN+6cUmps0ei6k1+H1WAF/V2zi1ab5KdXjoOl90wp431CT06
fNhumWFawoctvUakpZGN67Za33GceKMfnAIphkbeKmBGaIf9eN1gJsD1OcmFX8YYo4dB/qx86KPy
zcFDiL6iBCVNbxpXh6RWI6zBqpdvKgjIV0xmPKuoGmZLbq+9PYVjf5nlAp4UDW4eJpHZZlRLUEc+
h9edBZEv1fPgV4Hjn0baya+CIWFNIUbjmhi0T4XaijKN/YpWgCTO6AhYNZb0nOn0CA0FYXIevaCU
Msa+mc6vUIR683cqHWV7aBpUPCXgT7mEt2xYW1XFICY4yTgSi0Y1e4vH7nbRHE8Qvc5me1xjS19z
EiuaPoPPbhPIkL7EzA7te2abPq93tpnr8cViw+ryT8VqFeFNlqgegi9XsBF30PiWcHctwxRLINMk
gc5CTkGXImoaSTwEXgjmbD3MMPjzs5zb1A8it2gQBkUkdghJYVll6E06oxVhbD2iGBZqigSRmvO7
7zDWqX3p21l/Xpnjsg60gNipE+cTbadmP5Im2vfjHq7N1F28Av0GT2UyoLCIUp2Jtb7p4SKq4bSk
YSmtexK43GR+SVibGQfikehWMT8pJbtguufKmOlsKiVAd3daTAvldsrAlGQQd6HAVM9lC/j8MGtg
XOw9UzUOgBtO69mvdT5Y6IxNxQfVXtCDOH61axIPdg40v1ZzcC/GtkvveRrUtlBxofNaZTjyIdKa
b2giiM69TZStOMAxlhJW4YPYQ4DIJ7TDZXAL6uTPD4YmP7V9g8y4ChsyeiB7Ox5Yaqz0a35tHQri
GSSqfKmQ5QQtr67DzbLzjGfbYcRjXm5vBdqlvqJUDyO0RP/BcH8piiAYv8vGKdSPqSII/mdP8Ex1
9lYnKasbMjYG4UQ5noXUOVSlcHgqZRZ2xSaygZfyF4vJmWWYjLC0+uR7RNbfwsOJ8cxdmY7fsnx2
y0/D2k8epX6Mh7rgFhG5ultAP7pjKxOLed7Nl55YoY7jYtx3TVt095kZbFHiilVh8cWxSfECdVRV
W9y2fYjDPK56b0pOTqm77ZbWT1qE5r4SbOS5TeDG15Lr0xF7f1qsNYyKMu8ccaSlgvd3KXg9a9wg
M0TvKoAf1F7oopg+5nxN+4+iXrkwj6UjYadRmyR1dUAlhYM9xhxeF2/4AUpmyaprO++hd+2erbnY
OmlNuzUfivrGpmmyuZhmzoIvdhdWzgtOMMjeYwoeauS+NLVSz6zR+RLsr30WM3K4kXn9rVq9Uj2v
eWXsExywEzyEriPWEQph9LvvM+2wzOpZiMCZt22iJLuNHYP7J+oyf00fiWfFgR33+NGXHWyQILSp
R5nvXhHs2Ur3EBFCBcdaMKMdjd3I/IvJQZTegZdBJ+MQr3mpI3Rnk3NTwoqF0z4tsHhfAj8ZwkPL
SrzdQrfq8IlZwqltmFYb9QM7QBfYe/IjHKs4d/Af2a9VgG8FKPlMl31kIjH5sYWfa9ZYsDWqGSuK
v7kv2M0LYiRcYbldzMO8ay5FpUoLC3s6Z6MdOQTtjrfe1odMJIQepqymrILVHDukVyT+rsu5rXZO
OeqJsDoUe9uZUYdAhbGeV/NaVZOajiNjz6rPaAzHjXCWwiPVsvA7nZs4nFcv/OJXqk+fVyp0pL7U
hMXP87Hk4UuQmJ2O+h7py5bvBVwNk+p12KG3Ot0qfVv60qjY2mzNx9HVg56RZsxmc97TDO7b37lB
4JU/lsos3SPTi+C6WqqsLZ8o60y8FaMgQ+zNmJXtQs3EuoT43KfOqZoP8vmX+VslGap3bGN+UB8c
FQJ8cwoOsgbqlj0F13Q1wTFD49cu2kEvzfSbVjnSEcEzW9dRaVZrPYwke5BjAKKCUjoibColsg70
C/AjIkxudB58mP962OXYZxCZVJPVlTdzSKoyJgpdXmzc/WQm+2XhekyKSSGsx1D0kJx1b0mPARPs
d3kLS+OEbyPG+ySL+aBHcCLYXKz6Ef2b0/Y0X9VNiLd6BRIXcbukUxhBZACFah6VbTxvPiK5c5sR
V1HALAPtTJG2qU9d+KeEOz80iB+vB0kwUMSz62zmlbMkF0qth6xY9UoZECqOBo8+NUVkAxmMs/ah
0VRPs79vaqkeMk6ykQ1kdv0fS9twmEeU1wzzI8hob/0kCHPkbaLt0WGgbr2lq+We58kSHnoIePyd
AdNp+cZ3zOPNpjzG4EgY0JIDyxTgguJgyxHqiVp77q4KhFiz/bxNdsPYiXFB3DsZIFkWj+CFzV0o
rIzhs6yB7P3D1E/b+tn2AHz8KNMEICVxE1Yt8DchJvh0EX+00zdQziBbWRWcvDhZjgvpKMll0Oe2
pMm32wsrmMyZKWhts11XltXmnlrlSv0qJWTTXgicggGDLyaVZw69fMM9g4jCpgZJrI65W0PKNF6T
miCZN81WO543zV2v6WwgsOGkr0c9PYvDhKDwkPpWpdMdkQsjclk8gtxI7XUHm6Ik8etiv/m93Xym
NsLNXrI+a6tDKEXKzbMBcDGfudOCMHkLEAGcwgVQKs6yq1XSpd1pePEzQk84e62qKftzH06D8znt
Mi/YN1SzVGdmVSs/o/tPKz8Kyra00hMPSmz8sApj7d8NeSsgWuRcyBSepWyyH7a6ik3ivvHVuC8a
V06HZpOTRZgM1GaXxVVZllydgUngxiPQPtiHiCZhlw2mAwXb7lAdpdNBEWRUPciZt/UGxm3sP7vB
SEtjgL1nO7moZ8V9mlMndC/r0ZOf2zxp1PfrtGUeizLw9Y2ToKC+q8hEUj+qzl+s0+zNs/U6i67N
rlux63xeJqywP0h7bPml4IsT79Asgbf5UVL0AUSP5Y3FSuo55fHeL2lvrntQXhOGjySPZOU3kRQ8
NiKPCT5VMAVVjYJ1DutFRdh5s/kCguiGr27m+UVIJXO51TFYy2YK5AVtl78uhlSWpwV/V/G6+aro
xN4ov/At+jyqYflYFz2VX8NVldNLUtOQcsp79q5m1ytMR2R0TQAHM34Hs1jXY0KoLTZN0bZnmaus
f8/NcE3y8bxc1i4CwbJEUrWYunS9g2pXMTwi7QiDJvacdbFhPlBQUzGyCSHX+2ouVoQQLcPVCBo5
DCURYJWY7Afdu3LP+iE/u4ge2jevy1kH0WXJljQwLaQLh9SpoAaQm+EBauLck/5L6ScbHqm2Io/j
g/Sexrx7me/BT24b/Pba1MI65IyQ3q5BJ7x+76Zk2bW5no6W7vRLgURefhnEtuqHafEerYW8+QvB
EmvdENGWiI/rarMcjBo2e+dBFoV1zNY6L95ukQWUlJsQvnIsOqe1mS780UUoFVKgQrw9a8fPvjVB
WEZJhdSVZchjYXYgEs2WnHnIt427XwPlyUunlTu+ECWQbicBrm3o9zUpiDJkYuA9hFcS56u/EJTp
7BBRyLSl99tWq44n3pLmcVAk9FQx5mVt0giFIaobJJF9/TnlIfupmwL1Y8hqN7ubQSKX4ZTO2jL3
YzUB0u4Y9sQod5QoFdnrkG/5kO4K7ukEFkQRZ/k4WCvQ68GaWabdm2IaAEl22k39+tlpGNqmCIYH
e8BOmxyPBGFIqD2HGGm6Wd7bEZI0lnhHHlHC5gzGzdEPgmog0uAq76rdgu2dEBswmavoKrU8mO+U
3IsjSUFJ/TPYMmG96WLMvC+YuaoaxT1NyE4IS1va6IUr/Ltn8Pip/crEXI3bDggfedpBZYC3j6Od
Civ5FEBwL+vziAp3am/RJ9pDd+gsRHfEIeZE9nZ73ayt+jRbOYzMPlHbUn74S84WGmV5DqPCXAOO
ouOyshMOnQYVdIqSUdaefdKpZpO52DKovO7JqQzgW2yj9ajubFw+1gO/ZWhs/g13th7nNh+3G6JX
69yclkpw8Ea4EULkyGnZtL0TJ7pvx+oBdawnfwmHuCUufaqfkcfi6feL7K5kHlawg7JO5uIh8VDZ
DzSuVWHzGA4FXHUsUd9k95gViIzQDrqFbh+UFpLSaAV/qroIOscvjm5nXO/e4naxIO+RkolPMgSy
u3HFqK3vAZGLY/419YyLTVl63GfieZscBGp+WnXrnTehjB7fSAlCWvhplpACmAIq6Cg4ZAuNXwyD
zvi6m4IymSggSepiArNfVEdA0SZ0Ys4omfp8vMEkpMuPcCFKcD30dt7pfU0CWGJOHZpwp4PDYpsj
S6F3F73TjkUx7i50cXXzpVKZ7hObsRZzZOkh8y6B6RFh7RyxhfXPDupw3NXDulp9hLNm8L/kft6Y
F99x3FTGri6Xuf+et0kFLecGhagNZhZimu4XcIbqnhArle9Q7+hrQE/X1J/HLFDu1y33k+62El24
frBK6PEMBd+m7c5H9Z/d1j3Syfc84HTzo9n10uXRhtLjVvCQGQ9JlE5p2ghiDqq05p8KZGb93Jic
lcU8nazNwPVuufweV8cKpxj9mWEFp0Lks1qdo9WPJSLblAJfU78kKCiYcYIE/f2XyhZEf0XGlaiT
bk1ZjMsbUdtOXe6sIMQsUHpJ6bU7D9NC2d9qYKtCvzdof+w02qYiJR5u3fJW/ZK0A1n+Liw6V2W3
gvik+dO46VFvpK/hOEAn2UCl5u8CJHYOd50e8p8q7xpSwvEjOCsiUACqJ+RRk9VcprmwvS12xybg
UavqclzGI2NkX32tujmrXCTUaG+6214aZJ2oT1A9flMtS25/XwyK9OvjklF+HpAxVaTg1tDz1Sbe
Vnst34Iiq7JnYtx8RSeIZgNjYC+WeXEiJwO/758KIj5xs6B3gXuPAzQFM0YA1dc6ZSEKBh5pTkeT
wq+QAQb7wcJW6aS3kFgkhO4tFMzqziF+cZxuePLOkpbk1fOBxZW1mieAKwo5DzKsxA8r7N38RzBk
RAysrr0F38oBgMOKZ4d39KuAh5R7m15GTCNOxvY3RmsmpRaR7U1i/ea6nXJ3NWVTXrBLpvZ6yw+e
vXU3OhjpVImckVLLm7VBslXucg2c5cYGK6cnQTanevpckNJlYb3npbVIruYafiRalaet05gtruE4
R2DQPuCCbH3s4KayX217zfunskDqYscQDuzQbEYwYTEZ3dOCVYYyzrTcEegjpCLRoljq2O3X9b5P
r5MBuVpDWcOBCG1/rRd30HftkLagvNks1zeeEy16N5lC870t9dXg0U4oqq6OoHzNL4jXNN29m+D+
eOC1WAu8A49P79vqMCX0eCQoCituLQmRvOwstE052p4B9LSF8CPhr4+bkgroDyyyHQ/VrNscA4jD
xt2eSeBWK6nJ3kS9jePzlOP9cGkp3A64inI0Q1wCgT7Oxs3dfe+vbMEOvI3bs2Z3uMfuJj2mOTOf
54QoynUbcDMDZkHnHje0t44+FhX+lSKu5m28NrltHujqshvtJBmu4pB55Hf1Or8oXgV5eelF4r4q
rAcaFCfCSae0rtPSi0ldLGT2JeQ2M83B5JgHEJBZkBFQ6g2kbGdiULYMFIYAxVaGN6TnuVff7lYF
yG8YnIJsOeW1uK5/07TKwNshmGi8ZI8hzSBHE4a65A+Q0aIsj5uHBvOHVY51V8dCALR/stoMXplH
D+YrBrkBePJkQFynFxTmJOPOWVuPH51E71fxoCFT7tVyBoHdpxAahgp6IfczK7aKyqxeZFWja66u
+3U5Gd/1BHGK9srMGXHc0g8IkS8KfQ6WIfX3VuUozoEgTYN0OcCmtUx+cliT5TVPyAR+TZy+cl6t
BN0gHAvvZ33O4WTtLE69toOXX1rPWmNXLiN3QFaviO7IzKz9YtzjRM7hbZtkqzhdNpmAOIP5D/UD
Bq6+u3UHagn6K2WVtyjP2gb3U4H9Y8NlErr2j3JEOnvwRLjln0vwJ9Teqq3Q5bxwbKnspPupaT+n
NYTzr1q5rrO9UA21hrAKTpbDjGdpkQL8Wi1ibmZE4VYb5M1QEfexHwYl653fzNJPojGDXK2eESEB
//xc7X4pizMLTWBx3neogOtI12BsRWQ3trsuxyHwKgELBqWe/tQo89YLb9Rkms95vanWHEsdAu48
844mxtoXISnBGCE7pzHrHZ7acLqkKdoayTDaG699EoAt8jI5lm991zhALXULANyo23AZBOFauXSB
bgkC4pnitCQlHBP6nuRbuUFHzJF0BzF8CyvUphCDdWih3b1CrlkXoTEcfciLlscTiaRTO1pnvEN2
Q2WyCKlLXgODdQATdquP+bRJw2K1BVJ+T7qyDgytWNhACMRi7ImDeSLDCYHKkKrgMOU4iLCAXsuF
V0IdCHhcoo3nOB/0SnEGgHSLeaqs3qsKwB6BKkEYYRnnlVjF1wE2rbrvjN1VLFepLRCH2G1e9y/K
bcehjVp8oQ14VWGGnj8EZBxkURBYXThfcMcq2z2EEPUmPC2NyNBMe3gzmxtogTZxY9fgMjl0Bblo
ZzyVGn+j0CvFHbsMA9AwoQXWxfZ1oEOk/ZLXoQzJHtm4E30ofhz67QPhI4F/i2uT1oxoQWeIOKzs
QaoguR01rQgacTNqkKiNRg1IYHfVY4wIeuJQz8d+aP0jJlZiWs943YPkGBLxk2oS4/FZHgur2ESI
mMjLNP3NdMmO+tZllnMJ54eu4W1eS83tDbBZp+FNBVTI+O4NqANOxVg1VhtnU6NX/d7qaWjW12zw
KYnacwiJzUH4KBs8FtPCe+re66zCF7Dr2hlfzj1NPYhZMMcFSRIvQA6bjYAdimKO3QyFfBfbeqnN
ej+hd5PLLwd0pG7vurlGQrHvdZcLsUWIwxj1D95VO5OgAUtGeUvOjuVMu22Z0zkVj0zkaphGTH0A
+epT2YkqXO6UX/n9eoOx06WIwhlZ98IddDBr480SgnjnMReeUU+rEgmvadm6sqku9BeQbnmoAaZF
fpyHYVIyrge3N3XU8uirOx5xQYdClJOQ9f0RLeTWO2+psYJgaWLBJEZO/j7DhnhNUNVTWgTdMyW3
q4JPRx8LR3h18ALbY85VMvNTFxOksMjr3S8LzoNfxQJ/hOr5hIvRGlxU6eViFflXHyW7r2MAnMb5
FjJMpj4mJYQNZWSIzwFySFdRNTd20WXpvLPdBXqxEIFTir1WlhTNAVFqMHReXIBzZo2/h9aFQmyw
TTbJyLZsJtjjY4mOlZkgQtAutgEhNQvk9gponV0SdMtLdpE8K5JHsdm+uTZxFxCJH0PYB+PH1DcV
C87L78EO//6+/q/0o338z0SD8R//wZ/fOewpLcj0X/74j7v8fWjH9pf+j+u3/ddf+/M3/eO1rfnv
r3/lT9/BD/7nP7z7rr//6Q/7RsMaP00fw/b8MU6V/v2n8xKvf/P/94v/9vH7T3nduo+///becn9c
f1qat81v//zS+efff7M9oiT+/Y8//59fvP9e8313rflOKkF/bSj/z5/3X9/08X3Uf//Nsf4WKN8l
ZMtDasxHQRjG8nH9irL+Jm1f2SHzDbkXfPW3f2tQr2R//43L928Q/wTQelZoeVTHkvKCquf3r0nv
b4EXeH5oOZ4HG0bb2f95eX/6hP77E/u3Zqof2xwNEb/PNUblv6MpAltefdRYPlz43iB0/L/ErKRO
nrIydUs0hI1i+RluJdWKD8ijP+p6yY52xqN2njN5r8lUjud2TBhBh6dgZFeapr47hH1xdaQOwGJL
fllE8S+Sc34Pb//LSwyc0Hd5Q3xoOveaJ/KHEI9ehhOaGLNgVJj0hRBBxn0DuIQBzrwUw67Qn52O
g0ZYePBFlnsXv2rf23Ucb8kMws+SDPa+qhwIYo1cIvW8Mer9fNsbb2Osnj1zweTxL4LP/pIB/fsb
y6dO9QjxCi6227+86gyDfBos1Pf4a4ZKsurDfW4H7TeCjHk4Oe0PVvh+t+rL6FoOlAwFDoXy3CfL
JqM31b791NdjeAiW/tDDyeIDzl5E6i739jZUN8CZLz5lHOiNWJEWREQjh6Av21/SIxN7zjLnhO5a
8p7B0f7hEv/nNfTHa+bP6daBTUu1hC21HUciYnf/+ptZvJ0r0vGNSXu2zpaoD9vm2Pf1Mk6w1UN2
AbtGcq4Ziyz3XwS52NdQqz9eDPzjXmC5vL+utFyuiT9fDHhhEG8P3Rb5o7pxHaa51JVvDr6DSxZM
6iDyq0lulOZcp3vloxJKLPGMYRDbc/+v+qfkNRPoL6/GVypA88AdJN2/NpN1qS+xmkDnQ5nDKi1I
7DOHxHbLpl9BjyLy3Vnf1i4CjvAaqm017hL1w+jdVrnzWngbygMv/JEjrzdS/cyTzXkiZkQfBEvC
zt8sK2LYHfHzlHn8P3+K9v/jtXPPu4pHj+N4/l+T6TAfVx12LINmMqtJL4kSr0C27iGlShdy2hFG
ReD/6y6TNR0jKwEuMzKZs7a5gv/n1+L+X6+FhkuPl+EHsKZ+6F+//odbHHtrUo6VD2aDPAt3ruPc
LmVY7xRaqyv1xvvhlLcipD5JYzUYOPjZh8sCFyzh8ayc3ro3QmPkuv6PG+u0qEqcSNuxb/IrBLLk
N7//QQ+VvEGJ1+xtolCCmLp50MDuDdhNfqE1IrYF1i5MUMNtHS4Toel4+P83Yeex3Di2bdsvQgS8
6QIg6D0lpdRBKLMyseG9/fo7yDpxquK8xmsUQgCpLIoktllrzjGlLFvOtE3YC8dqtouQgO14eXgd
pc6402u4l/M4IjUZwhOrYuPQAfkTQ4TEiWK070hifLObZKBRI4qVg7dvNdu0a/CxhcvKZH/w/2Nm
6S+i5r+/mchVFBlPO31wzTYN88kJ+9c7WhhmNxmGgXujSH4bIuq3XQ10DYSUj1Kg9OgibBqixpjh
8p0zi5/UCrq91iKxosrKj5Fi8GM9l91eNc1u//rpfx+JZgKXyMYI/dfD9ImOsmQ9U7SV8dBi4vv7
UCs9VcjXeR5Ozop3qnVfz0HuySP9f5/5es7rETY104G0Hi8sW233zz/4uv4/T3udsuGJ/M7qdBTt
1mmRm6f9qz2g9+VjbOtonZr5sgN2czeyxDyWdv/pdGa1j9Rqvlapcy/UowKdRTLUg5Qn2D/UrPPD
RHtM9DgQ+LbWuo3Q4Zt0ZWZiWHcLZUA2V4r0ToIuJZRwWVuYCa4F666NFA81X4JOuSfPQ/2ANbAE
mTRjW6iF2q4j+Du7OLE8UnXzX2nUeE4YrUIsD8BVJip+Ahkwvrk3ag8fHVCOvxIxX+IuNfb1FH3a
JD2ziDSRtJWGvWVrp25YSmheKMORYu+ALWwexQYdVebSmCu3UUSxhJpS9kif4RaDGMq/5iHdgPPe
iCrP3qOVpLKXaC3R3hfbDhQn0UBfwMrXl+Yg0+oKRqBoK7hWQWgM+Ru6weyYT/4sTzpeAXl45MMw
e1ret2811DavJRcYeBoj8axEB9SBlYdWeA4onfc4bC11m1m/KEW6eZU+6xaS+Y7iZA7YOTRBJFPU
kdTiUFOJ3OqjdNLCaDnaWKx9AjpJFKG75dPtWAKMBZlPLUUNdPSnN7uN3thhT2sUcOASSl36yjXr
Hbp+eY90clwHTFh+ZRbqOqz5g0JZRl876e3piV07jVhCParVxndiKqcFfc2bEaKhc4p8QUdgK58q
4vHXEwBsG8S46fQszdK6Ei5iy87PIrGNd6uf013Ty1gL7N54J65kCnIE+sHrVABB9DIjtrevU3Wi
z0rERnV6nYZdvKJmstxboRneEKndho3oHgnNfIp1VgJM8gzHJRuNYhEFr5ZHI3v+96PMeT3XefLr
ILJ0L6tomKzUOuDcoK+wZNoGoEyCc1wOb4ZWhjdi6u9Wb8TH16WQzcI2KdD5v05fvxXny18ME9r+
dQnba8r2jYbJ65QPJAvaniIWIncQMGWqrpJWkS7Z84DY1sG3yT1dxrV0SeHVX03Dzna9CP96PeN1
PW6r/ISLFWwzz3pdf/0bZqO5TRfl53+uD6L4GDXgU1mjK17Iqu4KWyG5wsmRXQcd0qammfP3NfKG
EfxOKhiT51OY1ZKrXvR0ffVk9oVskXeNSWJYy42dIu56nueU77ZpS8DfDFo2kNk8+rMuJTfJzq2g
KJWQsmOT3l7Xyh6Eg6no8+Z1+nog7mwfhFlzVhvWJSVUiVU7q8oGVVFHGbPU7s0QN/fFcfFOqPfX
FfLVoCQ4Vsp8wbWUqvNWZYfsvh59XZvzP2WuFLfXCUmov01N26LkT48ydozLROYMw7KyfOPG/5WH
mXkTiersEBYKBl/N3ONdoLc2J58F1tx3yYwTEhqoHNvqnOx7ssMDGQXNXZKkHsaNnP7WGt9WZf33
IuTcbcLOeJj0jIJa6r+ddgxXVa9YV2pbGTPyYH0LdUyZPAbnihy0ZjLBF7t0kfWtUhcPDVN8SQPN
QDJj8i3qEudRFtP179+swsibdS05F1URH0fSTVa6HeY3Kk10XnDE+FqMi3CD70xdEdeaHrLB3lL3
cs5U8pxz9TyUlNlXfZVV6PkZh80+kXZ5ZqjBUNvSxqEW96DoZ5J63mGU1xAZXESlyaeojnTX6Zf4
zoC7NavabFx6pf0mSkPwbSpfKNlW38x8nq5d3f3rjHLJZmjrxY+I2dw6+qJuQ7Nz/CxL60+6Ar+7
qF8uSr7IJ6mEQpXbxWwFdr5okPAkphzcRxu7lU/WWD2LfRxiW6fZmZGB9/x/vshg2ZLcUcGrnoyl
csrba/o81EuhnS3aGU5sNVdn+UhHIyfdQmwJ356PWp4oPjeD4cNtU04qxRS/75G/D1oon16H6fkT
kafqulRE736F9ihwF3JYCltcu07aZIlSHafn2et6p4V/Ynn+VIgO8XKV4ZcSN3JaMJYAdki8WZnt
Iny6xPlbMRQX5Cfj+XUGRI3YsX6QDq9Tim+QTxSDoudscCtpxko2Tcd1AA4T5CKbjyoa1ghLxCeC
VWVFx3Y8RNCwWNLFd0WT7P3rADbzPz9Rlq/WWJjeXtexcDFR/vdBR0w70l3iDYE2CDsnke2btFhK
l4oZ033atlgHgbxZUbiT5W44sZUaTq+fwqhKDqqp+lLEpX+uvx7UFJGsHaO65xmFPfSBxtLdR5ww
95olj2cAEZzL6B2V0h/NQhjgUtmNjuhs4r3IspXB2vBeTFbiL0aSrfN6Eneagith19W3NPRp5WPe
mzy2MwNSsqndywZhVJ1SfeuOFBC6+gnjHKkVXmCv0U1xd+yaXcdA17yuFTrC8IriA4ky8WGprPiA
OP3kmBnbZ9YAT0OUdHwd2lKrViOG4TcCoOoLsheDbYCwNnhPe2/A5rRqlsU+1FZlH14/4WBedlNh
+VK1Ubuu58trR0dDxPyRrx+tPF1YfmMaqyg842Yud6+/T8lHAIFzHmhGGgZWPaBW7XvUAHL2zvIG
U5c+Upl/XldYyrhqWy6XFLn7macAD8rbZb9EFOjwE8YX2ofAzIce9TH1M3QzJur9QjlQynVl0LU4
KqrWOmod0u2IQOcV8h/Ckyoc5lHOaysMY982yESwzn/0UZd7+CkqwtFQsc7pm5aP9a7CHAftZvxj
18q6sFkYUAd9h6FfUqyTqt3rRq0HVj4KN5azrIQWFbzDWnNg2/PDXtru6lDN9sAnREda4PoJRI5b
1oq+RoRHEfP5uRtVJmj5VBuTXvr59c0gtP0viaodEg7DdulNdMzaT2xkOdcaZB3Umn0WXl6HIn+g
wH9PaY0+CBburnzdV68zqVPRgM5FIHd5IOFQ3jdmaF3MabEupVP+qXIiYyNKFxuRofmIQBDsod05
G5Ka+KnDNxw910cwOG6Yja0t2K7WnZ+nhVn2JxPRJvY5XMbaMNq7nLED+9mIBLyv9XWRYA57HRwr
S9EgZdwSKugqU52sNR1h69qjpPUto+gDgBP1pXG+ILgpBwqR/zk8g3XdHPbiag7nybNUNtXm0swt
OsJntTmZG+91Y8WmmmDaMf4oBkxCBbQJTsTalOnWl/WentkZvsWAo7keNsmsB8poxnhWpPSQoyY8
ZjaF6N5ibhhFn7M0d8ognsyrZM8YeVkcrGl31T6Gn2qDQGT28MkMpz4GgFY17RnltuoC7cRppeK3
l7rmt8h6PzIdJUhpMm9VOJZ0+BL7GFYUfSihfSeKnX7RkouR9uTLnm6qAbpDG3ezPB6csi+/+rlO
Vz0+/y04Vf09HPPV67oGKDAgannZpCRPfQr5Mna3aBml38haLslgkYWRAO2JwZw8ipF2qv3UXOKC
yDaTsPqdWOzsUMsZ9l+6PThZbZabS7PW25B2A1rJ3cImc2Pa43BELV4Gk9HUV81Icp+eqfomdwd0
63SUe0U8JoVNbjxO6qkFeLgpp6nYVVLeH+YUpFBbZu2VvRFkL8nJPjIdCTMggPdIncIHjdV92pJk
6bIyRBsEThTTt1/Mifl7bNUbErD8G2QRZvdBhO8l/jRPRWFTa+Z7SiOevmSk/+pauvyyJEW4U4UP
mmD+y1L0PzH2iI+4cUyPLn5/TLSOypmaXRtZ7Wh/00tRaMFfX4euUdkid+QC9hSUIBEhU/GlWbNW
JMQgU22o9jiF3pzCOSZocowBwTnLzX6evS79c8jtElPFqPppzY0wFWJiEuXQhEO2n+pluzRdsY2b
rscVqA+fEzJYJ61JQ5WgREZk3xyqsa4uqFKIpHkS1Ay4G30Xj6fXNJSQk3diS/9OJBhEF7Nq169R
KG7lZFWqcbtuWUuweuC0fp5GAEXY/EXTKa7tQJDk97R4/lBpUv0xJ3EzUfZ+VfZTFBkzrkjhwMvX
Ex8o5HTXx/4/P72u0dEf76+fJhBcbLyldmNqw7JSEiU/2WW1bAhlT3c16oODjqEtqKbBujh9W/iL
IsXvKdoCuLX8ubBP9jEdSjzQdDGxMj8/vv4k5dld06Luo06yjT3gtUJZQBaQwu1qUwasu5IV5azu
unkK+jxPfjOFPGpmmw/MDUjLqFAcELiNB9OmJZaDG/rQNetBHarcdQiUgqSRb5mhaG818Ic1y1jg
TUzmj17Rf7ZJL35VlvGpq934kBe4h3peGGvWC9WbrqZvryfomLFc4OvVfajaaGuYc7xWzA5ig0me
nkTuHaVdjMA5RuO32Gx3cIvmr2iSQ3Lnhv9cz5r+7+tpVf37+f+9Lpz/59+JGK/W3ZD3QQqIcjeC
+6PkOoRvNaoXAlbYE7FdxYqotcZmbkMWac9HW2xG67IDe0DxMnxbaACsYdLVq9ej5JWPgYNy+e/T
LgyhThGl6qKOgxaM0vDBStbZkCi7YLhPFsoJYNpbTX3/+2x26gf9ptfJ6+kA4+9loWIxev5yO9m0
Aa2s2r6e0cSYhNMkcjwsfKuhEcatrDrjFkNvY/t5ZYVk3CZUiOtlQtz4zxPy0jpF/InH19O72Ch2
yCmx4Dx/O38eKixurlwDXdAxY7hxo3V3q9SWHZ129u/P09dBK+U9skDzBE2kvxelNQQDdV3/9WAL
a2qNEx1Nhzb7A7uJU0xB94K+wbo0pVS6DYqprcJ6+u9rjskK0eAbvop7+xk0mPbd5vXEsTjlStIc
q6VrjmjxksHXe0NbM8p+vx54HfAVXKC8xgfyw1A+xclBR1l6w3FT3gwrZjEzjTrhs02yx4iS7KHf
4QEt8nGjGgyB+qhsRlp3Xws5zkEXCXkTojz4pHQq5bL0yU6x2KiaVgcyWpVPXOGBNIThW8QECfIM
U9/zy6nY9HGFnP6oAfJsJtlCyv+8Xub/vh5mSg4UNF3+5/mdbHwic6IsDhDlDUuUHkyDPaw6Oee0
yo21QUQY3I+of5tBR0Gk6B3v9WjCn7OrdSqUr99FRT5gNME9xAv1ewbGn6W6Y6irvxGV48gBWrOz
xim8YuIu3NcT+l76Ctkx3Q2xDFtDq5tAasKnrWIeD7kwvu1u0EmU1Nr3bjQ2wFPiW1Sr2Zm+9S4U
+ofpSBW/LIu9mEPD13op/w7x24kQSG5XOdaGuIrigcXtZk7tcVZbe5sW6XIfCf8IZERIK0RDy70A
7M0IzndNY+Z/tnLUA0j+egvGwNyCI0gOLW1gr9LMBrFq+ee1fRsN/Q7cpGI1kV3t2TZ/iTz+BtMQ
Pvp3E7LdVYy2B/hFnCcMUddizpsTQPv1+A6eIv1s6Hnv1DRSfGrZ2aeSdoUrj8lw7mNKr4A9AfFZ
qsNMFrOAl6ZpNzitvLaVXEV9bFETp/v8Yw7TD02npEoZ1J1UXf5jRvI3JtldZqftY2h64bPhqHeO
1kU/GAYBVtrF46nZvxht/vN1WQ7zYS3ySgY7rSUeDNdoZyiC77EGkA+ztQEwSb3zhtVvAlKTp8zT
N0Wx7G6rINSfCNpfUrFcme07L9G76Glca+4J/W237qt2SwRzc6+cZLMULNCiSen90BqNd7AJy6qk
+bnKYQ+0bIe+EgooQ1gOP7EzLR4mXaqrJc5+Ng8ZzN0+pL8+xh0hFonjoSMs1kNFyxBzFcQ3PNUb
7GcxEhjtoJnpR1g72kfyrOGX2JcvuC2faAsR7xrFfs8x6/jh7vVpak/5m1okEVowiqjPRocHhird
qw7tP4lW2TGDJyMR0HkQCbhSlgotAlegE0Zd6Sc1mcfAYiHrm8MMQlfkByLxhOJS3sgkN7NCyAXC
UNFGPgMNjI0tevmoJLqxauMJdityhAvi0H4TTuORCKStiRWhdYfIn0zER0ubbbF2rRDdeos0Bry1
/ZdotcwnaW86yWZz6scYE8nzxXRKr6ycjLqFg5xvoH3wyf0iVmKMLzXsARDahuYWeBLCwjSCJYzQ
Y8QkGYDc1DdIsozzCCHvFA/0Qzpzj1MABdeiHoYmZ3TopXZfgkNbo2ljQanCNQVwvY0s6DSxUWIz
F3F2GDvtfYx7Z83YkjxUgissS7uCONqT3skbsyCZ8/on2yfW8A4UBS2rZ9enmRJrywjpY6QtIYNy
AGZ6aMbc8JOxqm7E8JoBgsYbzNzm2nSTDLSIYVNjAt/msdn7XWKOb0ZfveX1gLiqNo6oMduzgQ7b
W2SpCV6nzwfJsBlAk2zBszVnYv7aMySu2WVp+5PFH6N0Vdh+lViRr7LTfU6rahpw+lwND9GThOpo
u6Ufz0Zp8LutfGitot8DtIXU37dJ0M6JcV4o6niSJUUbDH2rhmSQCIhKwqLVuMjZ/P5MFtnjqkDv
C2DKlSALbXB56Cu04RYmuC6hi8a8p7Xd1pKHN7i7xR6JDy9fLOBrSydoyb7uXGN5BzgR7rMGDbhp
s+VMwcK6nV1hqIhGSnBy/RBJDtuRKo/R9MatgVvvKmN4QIqtPaSayWDgDkIOH3e3+XfIqHnDKx8i
FJKNfTkSGo1affiZ2J2vj4W1BVq3iQUwl5z29quEbcgV1O+mK9nn5KvRyZLDuIhjBMoCi0THuw23
3Qft7gAIuDG0Wpe66h9WVBq7Tu56hFkONzNMCRzj9d6uc3FEtzS41XzL+ybctfSL4PGMx2l21pDQ
sndmCl4zyu5oo0SAPKP5ZA83kZc1UC5SetktVxOiLvPdgBt5BGM6Hcn24fZkVEb3SBka4xluU2Dv
+3C+prrBV3SohvJU9c1jKRfdLUfZOkRGba/LOkFT26S/xWhZx2edjyqRSn+9KoJBM+IH/giLmsIf
UzHmtSE59VoqGD3oKKvrtKUvRV1aObB7yDwsliQetzgSDYgW4tnW65ZpLdF4Pjml8leuT/IWu8J8
MubZy/pIv8SK5c1KqO5xzdp7vHgufuL27GDXxELAx9kt8ke7sDIZnfwBDqXfqKmmgD42zENjKd+V
KNo1wEBpm0qqxfs0UXuJq7QiAl5mZ6w11h4k6w9q6/NeRlLl6wW8TJSUxgpnLUTLon+3noYazeLu
Zw/HgGAVl4oq1E7BfHbGQFUFVhnCD1ewlltGalCOonJTgr/31bym0NhcIFMgGgQL8hGlue7yJpzz
CIGjYhXShlCx6bgsSIJMFnZQlLZkR1unyRp/p0ZD7Wsw6BdKlbpHpswbMndv8Yj/CDtusyMufD5F
S9v4jsZti/GoWRuVE+4nRWMGwBgPwCRb9pgav8KavIUYaOYtmiMMjHZ1UsHWd32lXfiW0YF8hmKj
a3/LOisKyL7Ctxqqd5hK7jIOMf3FJYfVcSTsIfY1uS7WsqBFPWf6slqy0lrZMUs87HGAiBdt3JTY
wHwWlIAlnnl7CTnHjKzZbhhRPoQQT9eVUbv2hChFyxuYx1qrBdAu8KLFBfAMJlh/COtHO2S+QsNs
Iy2zjqNRVDsypv2uFOPWauLLMISbCVmyrzdPU10TneKnHdUJwa5AJQLZt2i3rCt+S5KMDSavhQdC
+aFnFCzw/X2yrFDcaaSu2AB4L9H7rdDVorZLj4JUejcEtONF+TKvJGT6fpSQBKEbFJQieF68R7wb
4vlHmJAgDn1Voesu6029NF+vKbdpzGQVacmO2aPcYmNS13otsKOIuQsGK6uPrTQV1Pm+zJ+QppZr
QVs4i+xt2BcYOFurvi2yeroO+dg8BoRC+OcoDTuSXq6xHIsveYL0Y058/0Zcb8zpen6QisS3Bz7+
UG6TG2QJXJ+RCaperU+RrO8g869lOjV+2VfsPdIOU7kWdy4VNHk/N/I7TnzTTS2m46qviG6IVXW9
JI5zf0aTI++BFSmXIaV1RR59jU31miQTZa0KPj7ieFhDh+1XLhXCVVBarnUrfJP1KNoqofVtS3V/
S1v7U3p2MCA4CqoRlKJmZKF5DISZJvFaDTFwY99uXdiV0ppNUes2Das/QiOagA2GV43kCSzqYL/h
6UVCsUgDrWYS0DGXzD+kKT5TWOZLzHpkgxFLOiULySbPCvuQ0OPt0FJfBvtnNdOYDCugOpD6fmHw
+kak9ocJUXvIrYRIAY0PegLweq1inmKHl0DbZK1DASBf1bFcqc71FTlRDHB5wU2QNZd4TqK1rc+r
pndYXy9AE1XsrkFJ6Jono+VknTQHPb+NyYCAWsRZhVvrOhqMxqiuBOK80VlaW066CVllIOXZT6qB
atlMqh+RQOK7WOpZTCI6YHMqfQKIWz/p91ODoYGqqdjVfQ8ApzLfCiX1K8h4QY1nzTeZz0o0mrLp
GkYOZ422+CluRsxWMWFedpN2j0XKENpVFbNJUb2BZHWnph9ur+9aL41VEOWzDQddlVYkXqg34FDq
rcM+oy9A/s2yfcOR216Erqxau6ZIk/5kl4I/mVsLEFA8+mg5408pTQ92l15KsDWeqHXimdIueY8L
Zz01iY/aVlyYK+PbhDYmoCuzKkqb0ZEp3Y+AQ/zIl3ZEK6t1pzlO0jXN/RcPUQnqfGTYfUZ8pu2t
rzVxD6GqTZY4gcYMvU46goMo96JTpXvdxdJKHfJpZQA0UUK0OSwv+F5ZNoUveoV8IWBBVGm8iQwz
PYGprTZyRg2goV+IfuLW69F0beXoZmJhcyWtwu1WqSV0hiL8piaRQyf9GssTKxQwbpbRvgmgRse6
YUthTH1ztEL1J5mMcD+VQBTYg3A17pfReISoBzctOBgcqiu5k50dZdN8lbY68gZCjvhWZv02zBv7
w8qkgzzILW1JWcB22YYG5BhVUJjWl2jLe61chxEx0wCJ+q+RqBAyM1MGSoJoIwbCMzsIZS+nYhvK
8ArSxq3qsrtZUgsSvRl9g1wP3YWx+IEG4btCAnCcifBxKZCT46ijCrAzWIx8cBRoJ/7huj2oeqiR
aSboZktKsrIqx/SNRo+YYO3sMePAlxeD9bu+UMxTwFHE4U1hy4XhmNCUDhbpT01VMGxm6OlreTow
uLzZKhR5Kjxf4NgafypBEVM5m6aFyCDaFq4B8AL+5c6W1HglUrEu9P43HWPJM+zUgVmHeks42R4N
nIMbR7T49RU6ZVoKR6U+L3AcJitcvEKbbsyuyQoIG3NXRzJP2Ewr3GWtn2ZJuMLS+/6C0RQD/Wwj
H9eL1FMt7K32uzbHj9yp6186ZZt2qANVtI9Rbn5ndeYEOt61nchncES0XlHioXPr2uSTnHKV0la5
gqusXRE+Jp6hs1wgEGPXo/jwSPK5Jo2a7heGK19K2DeVsDqMofiUMTy4JuMHWZ/5PUPM7ULLl7yq
ViXW9L+LAqwwLJWLxsI+r5MGP3phexLvGKtbzwE95zVTFXmRuNWKHd/kVm9Y10pkpvC6vKnILgBl
5l0rJ0FB5TEQiL5daZa3kjI/qNikx0w1YxS56bs503DUlNQi5g4V7zSJ2JMK9l2oMJRtIzmD17fL
8FZ10aqpS+kYRjchkWqesg/3F8xlJaSHddSr686absWi6msFNhjzFIWCbmGdQkSmtBIzlzLtBwpM
ycfEiiCfwLJNiN8Bon4mTrLxSyt+y2pReVhklwuW2j9GGoHcqcYD5r3K7ae4DGybSh6yZPMn85vQ
SgwxeHeChsXxSqpM3GD4n1IQ5EGq84FZ2giiVjJbfxRKFiTR+ANUzZqZ09poBURRU8qvyRKVXxlq
AQ+OuWAXwz4A05S8hg9v+IAkTi1cyaDkLvLLFj9kX4Y04bFfVDBy86oYtyUAlSHi1tcM5Yferyhc
DXDu8CLI8XsrWdEZTwwzoS0d7VER637KyAab9aMEZPQgur5nH1fGm2T0RVnqWzksuCd1sVnM8VQi
52WDUa/pJ0VQCcdVl4eth02/8eYll/2mpDQwOjo167rqjsaIVYAtabLTKtB32Bj22AZ4UfENKPNH
qygfpWMiei0Xch+7d2mgOZR2yseA291n1pjvVVuy8MYM0dKgZKDUx6OlUvVlb24+LXl/obIt4fqJ
BMVjtjZ7M94Sx1fupTq89Z1jB/jDCM/Q2h9LShAZa/mReG1ms9rDOkh3xkk/Cr6la3pYDSFI0VeH
9d7OIcE7Du7OCXCYynu9CMfxhoS26DDUDpUck3k3pL5Dalhkw06bxwJVpvSmFayzrGbcQMkFSW8W
BWlE4U8dZ+0KNPdKKZZ3BB29Zy/mY0I9GUCy/sTsQ1xsX30pMBsYLGawZtBUzDlKPMVqfA0H4Skj
BoyvPstJkw18OCWoEkY2cRmLOkIavTz+KiczO1TmUHgWBnOPbjMbFx3S4Ixn3x1k6S+lbll8mUbr
9iot7kGNtoWFhLZA2bPTJey3YBOZTnBRtQoVs2VCMUc7aqBY7g6FcZ9NabOIbtopJm4zlh57tpQ4
PSc9AJBT3bpK3Gynfh81HMB9+Aex8yPrpoOG0jhgs3vH165uDlYGD4TX8siZTmJ7OMezUCFWmC5A
pfwAqYH5hVJe2bPgTzvp/MxDavpyuI+1BcciqXrPGVHJOgJweBYdRmtSXQu4F4CeboUZ8WHJ9aYz
A5rkq2yUyU2Y1evQfNeh/jkosuq3Y79jBxsNXqc+xZKFBuB3QH3J0ESOkhz+ZUf5L7BrfyLnZwg2
aJuF9l2Ny/hYyCooOAMfZ1ZrHmAti38tItPSjn4IusKuw91DBkDk2bVc+QgaiSkW5kBIixxtW7jE
8YD/Hk+7uk1DCh8KTBxZzpNNFkvtvWLbe9B2swY8fMGwsLUHMMeLVf6sdZpKhIe4mdDT22iSQuhg
h5y6KlwbPcYtvXlQVnwzcVHBEYuDXmvT9dB3gHKiT7ZRtSubCiV91kRuCmUfIFqzSmfCjR3VGT7m
5GC03fg+hRruSkTbPqkM36wjsI7aJrRWclYkuVHpATNjDn/SCCyQHmnXZISCa/OfZEon8jPVXctI
cl4ijQg7mHWHcMsujLrG0O9rWtsr6Alkk6zBfJUkLlqTS0tgLKWrzWx1yvve2i1Ycl2cioKCUuEE
AsgH8PKk9TH+oRDr1JlQJVv3cE7UvmHCBnPyS0aYmgcLj+3mqen+4K6Eb2YvPWWiddh/tsSd+Gnq
4G8HEOslg/hg6yoz4E2EgeJYxqC4we/W8uaMb2XZLLu+Xg4qlfmwoQJURpKxc4wm2hNnZ+DJhzNk
tbKvliyw2Ja4RMuAX6FW4OVthXlrhHwUhzsrNV3LlO+UMX/MOpsoKOSPwuQNQWxAW7rfMdzTvuL2
Zy05Uetw6mgLcH0isER/L/pe8xuppqLctzdpjk/ac/dpjCFKzeHcGuReLlGUE1pW7pRkUyzaR+bq
BZU0iqX9Cscz31WU/UjpUjdD/ObjNKOhMKSJD5X2I2yOYfh0KVuO2EF9j1eOrRTbNjFzOEjQ25xy
OTZGUh0ES5dhVM6DQpaxabA3JGUgwMQRtnPtzxoCim7eUnphIrRZ31HZyQ4oA1j59uap6OPALqxr
nunjuUTgPmGH9sjdAeafWp4wpG/4oG7BvbnBJcImj4KAkSzgEZb4oiy6xlbCPNiL2CA4CSE/YT0t
2ctvSSPo92zcLAy8jPAMB6cEcaqnlhrVQIcSr35elsHZm0P4kBVjC92Uv01pZfp86NlHg89LVV1A
qPOO8mCmW9M+BwA0CEqQvTr/WQpY22Bd+Hybn4qN+c5CHx86XeEzTYLAfKvBILmJAsyMbcAfeZwZ
3eMYv0TpyoXu+G2jLV7cnWvyLl2E+GthKlsDpfbabClG2hMNxQmzZjchvM4oAYRxdS6LuzWNrCFk
RQZcsrUrK4QyVuL5l7ofYbzsSSzIfbsA3gdxNvccOdl3tcPwYZMQVxOcAaKaTE448tyKDXyAkt1g
PF9wwcAQp/fvoVbzm1QK9DoPwjjWN1GvbSwrYrs6T/qHbBQSmz8VyGAXss2uIohcaUH9PV1NjoAo
ZiFrEukQtPlEsBHHYMhbgF2DmXm9/NylOLAxB7CGJXJlgKbUCoenp6+we080/G9j59h0suJDx9uo
iQV5vz12dWzsdO54Grfd3mTzoOjORaIgtVskwpmMMtwyR1YeFNIfRU1ziBuafo+dn9nGl+8kMmxy
pCCC7Bt/gkKx7RH0kW3wMy7OOYjM7dhbeyc5Ip8qPEO0xHnF0iZH2OmLlKojLv83qT6oTCeHaV3Q
7BNzNnuo9WOPNFKsHYV8jqKR5YKMRCl28uP/EXVeS3FrWxT9IlUph9dW6NyExoD9ojJglLO0t6Sv
v0PUqboPp8vYxxhoSXuFOcdkCLHxprx0Z2K7rxLru5fWE1GAejAVfwEScH+AB04GgEcGcE5VPPcW
kt4xpfVrzTlUKBF36/StpfpTaugI5lr1u8dMvhedddq+JRZpIYERAcfDV5OUF0ac16rzLqLwTozd
kX2t1Uul9x8ppyMVlXuhvAPAWsVQhSYO4Z6AKWl9p6LjIhl77FnJyWt6BLFrAa8Nd5nUnHMFNR06
llYFQ5y9oKQ+dX0IfjFHNDR9YC355t3dzxOROkyblkDylO0KSPqyJNFX364+8r/ynaldrDiDQOJY
ENLt9Xdr9fkeksFt31RSC8zY+TCnrgvj+ESl5+YHD/8LDI5X7vn3omwQTMTyoR7/WWV8LEdv3OO5
lzsSfv6wXGT7qHt7z8OXhHbGOmWGCE0y0KhZY6qvn9/7eZk0JcKm0QeLm/42OhHEnGSn1kWEtT7l
iK+OLTmbBNkOFs+dyjopk2eelEJCTweKFjpexspPpmgwAHHCR7hM7oz5RTEQf3LF5Kmh+HG5CJiN
+8UzJ1x8Ij5RWcenPs3dHUgdPIaenkcTy/Ud8+ttHySPoHjsEKzBP22uGMmlLCU4bZecQaHwe+88
juB56Ns5YQwm2kzKx4pP53jAX+EYGaesnY1TbuqwXwpBlZR3Yc+SmhF+i5jdkvKK7zs/LAZ+O0PR
kmBVcXKYmBXI2OQF+SN8TllvPprGC/SJSgLI9/jIstxH9PMBW3q4JQ3zET1VMtxB9KC5Oj6J9mxw
pD9j4G3D2VqcUIeWdvcS/i613s9CbG9WOB2USWVmnJtvaa/e+8Y1aCdy74o9+GyTRmsQY37/eUk6
pIhqYv/uBxbA69SJu4tuE50fBhVtsfEcoMaIXKI0HionvehyKtkCLD3qLNXajXnJUFPGb6ubtSd2
Fh4CTTfFsKi/NCzqeS/ND7zJxKiVtD16rz78vLgEauI58aaAec/bxnJ/yu1ZEKVjvqtzXuGNko9Y
6IpAic08IvQDl4FTncV1tjv3BlPL28FrwPhRqnRZVXKHd2udkH23j24DUh6aviIWdohw31+kPikB
+YRAwsMKSxYTQyYFoHrgfJjMfkG4Y/pf+gPm7b9EHRsPwrnh0OX+UdclAp754CByo+ks3np9nW4j
ScnRxKByp7r9XpP6ercB1IIaTmAbmMO7Q+Lofiy/UvaHh8ps7qSBZzfSbdarCtpGZYMs9OlBekxp
+axon0WCtlQV+b4TJ344Pt/XevQYWJ09VBsM+kpyW+LiFvcmEHVBZsMJvJYWm8Mlq+rXWdHNw6pR
Cyeuk+wBeygPyScmOiLCFwzrXkEVP8H/ig1X3Zlu+Subv9tZMk5vx9taK/1tngKlmY8CtM9LXTS/
WlRyV9hLPbaxZzhuFygk+T6xsoMuzPbUG3lV7spB+V3YyxsyrdaPzd48AVE2T5SM1RF6B0V5pZ0K
1jrVjhKOeUk7MRx8g3yOVq1Q3EBk7fcCUGEHxkm/LcAtI4cwlUfld6nlUHVI/Hm2GO4Fg0KEKcyx
rb5mskYuhfsINp851Kyi6dlUXfDTFR/+kHWSvaWcVJC+aKjZx2WOXE56faxRyrKnu0kwDbd0rnwX
UE9k91wegPG5W1HPPS0NU30bm/Nn3E37eHasd8ughJaJzuOl4GClj9SiaZkMvyX562++bQoz+1HD
bbShK5sIFbft15o67a2SK1VzEhuux2JSpTvKucpYiHN8lk+wVj4JyPtcS1B6MmmLY9Wsz4i631Q8
UV+uBXP3I2E2/MeB8C2RLrLR2ELG9T+DN4BWXHTn7pJTFTJezG5MTtJj7uiI4JQkMkYglHFvGSFk
KHxMsYc9ahHcmFP3yxznHYh2ZpJZ8g+bZvsMXhsNVmUcc1dVDw7Ev90y9M7FaI1PNgcBYfHFs9e0
LYvDckISj6oUgfuJAyNliNjI10Gqn3LUqm9zuhFI6321EHl2nOYIWaXG+K2xlHCu7fqiZZ19lqqF
BKMRLit9Hq3zlFVfJvLKiVFDgbZl9N7hdbZvIA5tf05BrKXrjWqJKdTcMV8nyORgsVbmX4CcI+Ey
X22Gj2FeCfPVSZM/Cqi7f7yb/mrE1qkbdEiLSncfC1Hue4rls5VpPiScdJdipw5UrapPqmPUp7kR
/738/0N6ojq0xIqsK1M/8PkkESxJLbCYp+yqctZekrLeiVwozxpWy5d4qj6aCUfCz0dalRvgMmaW
4Xn80iCNemHetkY6iVPhz4fxhM+Amt5mv8Wf1iXJazh5rmkfX9FQJyjuFXtvozBROdce/v/CNavR
0VKgKmyefn5/Ntb//o8mGbvbpLy4GejVbsaN1n547Xbspjm/Q961X1tLfWSL81sxyUNZVpjOZEs3
F1Bu9aXeftX2WGiN0oqBjzcy0AQDjHZWDR7uueGdN4j2boEuFPx8CBsjxtyW8scsCL0zcinOnbk+
/Pxpv/1ptllPBBzi0LSAPtHFwe3IAQrsFuaqhA2xrU2mT6INvZO7eH8oIdMzPkAfpQZi9tkyD8qx
XbdGNjK8/m6iYBGsJHdarH7Hdn321PWz5P7eVd4Yik72F1ZlW4fIZh/oeJWuu8LCb9bMkv49Pm3Z
j9qADAMRSRvBU33wFnlXTJFd58HYrcXy6ro9IuekQYroNheFvGKf1Gb0hUbxYSgAaeuGTFSISmLw
UWXE4WwuJ57v0idMOQ3VbQARp0TXAEaj0sh+gQHfGhee2kAgfOQ0580voandu6szY2OU2dRPCBCK
QBbGzvOgMZEPiAEl+SUTAui7VHkc1+uQ84lzA+wxQWcdjMHl5GpIx+eU6W9cexfLO7M1xXVrdC+9
zNajC1t3V9YEQer0Reri9od8pNaxoHUWyjPY4+PIEWqx5faB/SDZXrIvayV+rBXagxqP7M1tlWF3
Q1fajheiFvy8gOPJ0HVSPTNg+kr/0w9XKQ3SInis9BhaersTv6Fsh5NknYfjeQmHAhozPPgrg+3i
iVX1A9KMyNW64zJbBDY0v6GQCd/okKmwoCr8EmyUnngBqzYiXYCq+rquz3tkm2qY1gYzUKxBraah
AWr75wpvAIQa1Hd8+0iFDX+My4tdERtrLa9ACpGutSa4RMNfC0rLWLlmZbYcWi1h2sUSACmG96B3
6nM/c9aqsYXnHUHZEQUSbC185DHG2hAjBOcx0dPmPNbhItyrJ5GxuRzoo2ZoodnbIPNKHNQMLmUb
n3OZEScJsRFLQ7Hu+N5TNrLWL0kQN86zkpwGF/F1ysJAGc3PVV8i5GZLwNzZYpaKSFfzuBlUgKvO
5BYXOfWHpnSGHXlP95m1YqzR6kE6q3fFUp6Wso4Ba2keQ22GEVN60De0F5D0V7DPexOsUbGokCXq
meTD6ZE029AQ6mm0llvdNDe6ft0q6KTzMglXarOseMBU/XehX8207MvM4gdDaZg95BMjm37zx9Uc
96r5PoNeRM8Vjr0pKbljpPa8Jz23XgiAxmFxuytaFuHZxjvSSOCl6qbpT3UZxplBuAO3O14kNkwT
DkT2y2qjfJAGEU5xl3Lp6kfULHTIrE6UugxRIREh3B00Y8T835uLP2tMecwLxOs1yJAhVivA92Wl
BJJ6umcCfxRaTWc9JEOobUcFEAY8DvNwtmwjJr+gq5DxAlzk8gtLwSjP3WoVhBh7jHmBPQBWs/si
LCknC1yYXWHYEb3eqtAo1q32nqnGE4SqyQc7NoFlWo5ai+RtKgs9YPyhS+ep6JtNXJznu6HsvkkG
ZL4Isz1b7obJKMgolF+5LP+wc8qOE7Lqn9rZLMjGWrKa6Vr6r2mZXM65eCtERv22woYd84fZaORJ
iBSXC0aKHdLypwp7cAR+EAn59jIgHwmMNmt23mynZzcBPQ4QK9Czno4DnnNf59Fo8b1CJOOBUzzV
joJB0/nSMSTOhB/swEKte6oG9jerBMbFRqRSdQzpJLKnSjH4SwdauapoJjStj2wPS5pLfMmu0hMZ
mrbY94v+vrjIQUyVQSvV6Rjaa8sApJCfk5aJE0ba74bNuFl203nJ1rcuHj9YuG5hnfMeZVoecJvD
Y+8Fyhz9Q1G6yBYlNx+k/7UeeerHbskMu/yqdWs4w+u9kMpTB5w67Ln6R0WytqkdYO+Wkx8koC/f
/EUnQhyougq/Wp5GDDtqw9iHieEYsrpQi16/YbUD1psdsSIOYaKU/1SxQBdsUCKI5J0Z8wuo5z7g
R0GgkZxpoYVLnPO2xscLl7Kmao8OX1KoGp5ObCSiGxoklnDpFhRLbsjBnel5SEA9VGr/VqlW7lNL
USwydWvzI5pXJCKlFua984IyPxA4zPzcZas3Q8LlLjN9gvuuyozqryFQIliQRnAd+ZXhUpwkiF1U
tMZzOYYpV3+gpivrDBxnBJbjDSY3WVG7oz7zM4HrqE5sCZnSNEupHmAoOztbFz6MyXD1gA3Wo/6K
35Ltg/XZZmiT1JXtslieTQSiwBN6f5pi0hpYL+nN/Iz25zyVCPEGJ46Iq/vkLuN0VDuGtgPCeHkn
CUrxV24Bns48IzRd/9MgCmDn3mBo44vvR5a8MTK8yhu4HXkvjVb4rP6t0M74EeuEHYB6jKppXEO5
qn6f62NoZj2V7ZQwmOLYow4EOOsqbzHYsj1yr4tayPp5RSkNMG6Ue21obHp3OAl62n5DGp5PLPYZ
QVR3cmh9k0DXhCVx1GjLSSXtmZuXQGu3kNnRSeujKSi2UFSohNd2h6xELBpzkuIuDZJutY65tQ77
TqmfHNeZ9t4s0PsEa6396ycEVHodWDGL3yEdlFPmWRec0OhrZqs6r8Af2E20Rzft8RiS0btTj5pN
CcdxuR7qlLdlDbo0vdoz32fW5gu3cxcpjv5HoufDNkoGqKsme21GBmhXzzXF7gEkQsDDkvfVjscA
rR9qj90k1UtbSXlwpbsi6pNDVH5yij8nJGNGI7oXmN/0UYl3N9ShhF0t3zN3KE9O324V0mV05cmw
mafrVv2rL8RzASuXrmz4NRU73LMW++3O4nCpSZ82pubEeRpWM1C4csiuA1noshue0qqmwJ0IOYKL
6RvK1gTYqQwE8e1Bta5/an6k1OI8bISGvtwtUaXUEOqtOttjoc18/sU3Zp0DPXhcbWFQzDZooqgI
GuRiu2paGRvS1Q7mfXG4hRpL+xPHY6TbpBRnxW1G3hmUaDnxAu7JOM72JQjUrkYxTn8NsPArKTJ8
A0rsq6Rhq0u/CfYeqzaXexceRkjb9ajGqAEToo0To9vHiiA6h/g5hpGM/3QsXAR4aEHNGPxuOPtF
UiXCdoT1RrpWoxxr6O0+eyeXDcBsMkLvI3IaysOk1fc2M/4ao0U5Y+r5oYAJwRi4RzUX6eRsHky8
buiqw5Wszd2wVdKOvbeGmNARmXC7yu9OxVZjyJZercVtarzmJv4qDCARO2J5LEbH8wdQsmz3JVNi
b4jQxn5KpiHUQw7z2aUA6a0a3NTMvIld66JYYNjKre5IvKq/tsPf2ijvqp1NEd+s3+jzEwX4ly6U
7sBhHU2e4+3pzZjXZH+rZrjm+B13piOaXUfEgK9W1fPiGhXa34YJAhDnbc5HoqD7zsLxdzP8nSdg
5xg8X9rWOY+kPuQGx+S0tsR6Jna3S/rx0ZH2GpTFB9vtaEtVQu9q/nYI+Qj6FTc2hPJ6ZyZgPYFk
UjoZ2sG1UfotgtvOUjDr07WhvLtnJPAd0QWEJMUQVp805W6zhG5Ke6RhNbTPbn2t5vxbnY+U8u+0
2KgAJjVoh2JlMsxbTrwC34sogsL2BDYg5drrW7YknDWECRxjFoXaKWeKif3oaKwxXRhw3F2u/2I/
T7ynlfw1ZhTg6Tyw0Rkoh/E5H/UhIlFwPcHepUtIENF4fyqtRTjheS+OzfiXwEmGvt2zJvT3lW9t
Rz1JlcC3ryDrt5e0veOz632dORooVTRVi8mUDnj6XsfeEDZu2Er1aor8NS0Vkt3HcHVjZkvm5vjT
aKbGrOciIABkHJ/KvhoOpkV1x0QUAYNYDQRMCEKLt0VizAVfwcmSq0ogOocLQKV0N9XDtMT2Y5UW
KiN6qAEGX4jyWHe2fRqauPIR/FIuJouNfp+qijhD08/Xgiq5JJur6fdpWYF1nwSOsVZ7FCr/tLZp
fbH2nUrTRETasWdXn5nDtWerhTetubi2Fq5Zw2TT62WcgszcyY7m0knloz6zFlkclwIW72BgruqD
pWj/dIlQgHQQL1wqK5pzBeVNUjysnl1QSZKSoQxgcrR4rxQEKDUtyTaszQy/gHS7E7xP+ap8ZYa3
ydfI5yUmBGQzT+A9wR1o9AZylYsnDS/ioVGMxyVTznVZRo5hfVHQUhYzfg5JfT2PRBBh4VNZf3pg
eVEufoNzbCLCdYvANrSgk5KLSFlhwNOjZpr5p1SSNzJO0FIXLRMwwz6MdKaRJr1PXe1u66gg3pi6
PFoLg+xFNSkjd1kf0GqBn1Cm6mp5M2KiUu92ho76XopiDcAw+KCQvwsXVLBnGkfHfm8HlXGW5zLF
cCrP55kq/AIjt6uTWGqtqCvbFQek4pwNyQTei+0yfOQ32dslOB9zAC+amkFbmID+GysVY2wYfyxP
mg8epCGXkT37M4pqTc3vpm3IkOHCMyvXM+d/u6/VjuUHCmVgIX3xUg7DtVHIbco8RTmoFs+KLq9v
a9uTgDldciSWH0mLrm2FzDrJKTnNcEZcp2QrNg3t3lbXoyggQpj8g4BNErzwgWKnXQDt33eo9H19
LlFpWPYLCp6KtLU4VOr2HBu9ciDX/WwC7Q6tWgJdIHPjSTDnReFSuREBRx2PP/uDFeKDKySNXW46
KMVcirDUDeXQEsstOZ/gWteofDZRERtvlWeQU7jWr1h55gvogxVqFisf8iDGf4kG7EEhAWy/od7F
It5SoV69JF4OxnjWMEKARxUcAza7Hs3LGsbFNo+Xtv6TVWK8ymoitcPLCKTWKcCSejaOvEtjOyKH
gwYc1WWXhc42YnKw/dfpSEOMlA8q+3IvFO+ZOMnvFVm8UGijTdx9fjspERkcC8JK+Omai/uoaBhz
VpVxMsH87DrDsf2WrfDOhAHWdDhP1wMaYhbvJaVRLxhOp7Rbw5tlsajwnAvot6u0NGR1CgX+LCON
Wadu6ARCeECo0mxVaDowiE3ZlTwtGWxTgbwCjuC05ccwkl2dacXr0vUVUXYOJgNnDMu6vOv0/SyW
26vrzoxRYRVCwFZ65G9FwghDvBSYvX0TFZKfq2zTG8UzQf6KQ8XMBXjf8miq9YZHo8ywSSUlH3E4
uVUf+9pEP0GWIsrBJTkR0QmrGnmgnxpUuvx8C8jnLUclGncWTnphHnNGUtZm8exN5Txups+fj1ZP
ma9VZl2QcTfPzlL3YWusMsjRKHdMxqPSOqOp/Mzd+0gV+Dh5Y/rMJiQ/cpzREJPLgvc0GY8w8dIn
vVWRFJjNa1+ys1e12XiWgxKQLlg9mKQL+PZczXtavPhJmzFRK4QmImX50FqNPneYzKi215vRjfLJ
syxcPWl902Py0ZrMe+oxFN7HCoWLasfmfiHBdJcTWgunhKeN62WseEbvIdbV8SXTxumFiTeufShH
BPedKcDEzTUyRFP5Cvk56V3AJpjyxeKYmD2Q1RWDE9gs1oJhjtZlwK/fUdT0CVlkPy8q9IaIFRzU
4vVaO8J9rCTkIkn84QFVIYiApCiPaUVaifFSWOsT7k+FEFC42KiT7V/ykzyI6rp2YuAL7MPUg6fF
wB1dXI4iETN1B67nluagm/pU/edJbXkkGler4wvAX2RSGXFMyuwlr6tJP9KD3Ln8fNgILF2iQnpH
e7olqecAFUekOSqIjF2H44irzLRvqlfXN9P7NTXKoSbbHTKhcHZsOr2bKs0rOI0Fnys5a9ai3q1x
TY9Inqlz6dRMTyavCuU+DSnPU6tAXTcNykNZNsqrtJMPpqCQ1qeOeUxWmsdGhRSXMuPNdTypGVgF
fE0IELb0xufYi7tjapD+zcBGEVZ609nN74sK0qadC+M2uzenydzrzwejWhhQ2XLAXImaRblrVtep
R7lWz+6J95cAgYkA59p9mPLFIWfMfqb2I587j0u0sOKUzJSDDFfqrUgbnghReLDlwhBSy4enQS+R
gFDys+8ao9z2vGDl/ZqBcGXd1cUKxNzTNkMHt5jbUz5Y83q1qXMfCD1PDmaG0+LnV8j+8L1YZIMR
YFSS4GdAr8CoskfJu11cffqQbS8EHAjke9TzuYW6URDvdv95qRmRV2v3W+LGOnku4Xg/L5KVvBJ7
117yI68BuERL3y2PmHejtpnyA5p+Dn+Mzh0n8Nw7dcAiyF6fje0CSFcAH87Ik45DfngstRTbphtH
U0mN74HDHoyxfvFmUzxXueobMyNajPpyGPpHzazMl1WrD2rjKAcM5sznBq+6j4K+hoOffUh/1Ewj
JPz1n95U0FCdQ5ElAAorRstJa0Csj5ur0WnLperxK7cCFafsmUybhn6a4kwEMzcjEQRkEHsYKScA
BywXEmbNMSyjXPtDKA6b9tk6J3gJuD3DFhfgoTbHN4V6G2Gm8TAWIPVAznTKAhunOY78l6PFj3vB
SmQRmMozboWu/CBhQRyJUggwmYRwZ2RQWCj+Uk33my92cOjtrIfOFvKg9sU+n4X2ay72+gBGsPKy
33XmaP46sZfrqwSOG8/tZBoAJVUfpFu016pdX50ZtGmB4YzBnIcpqo+PW5eob0KasjIfjRTh2iTQ
H1eCyedCNu/BSo6YHrKzKk6SQ/VQ1g3aX1uc7FilnkBL6zjtk1E1v1CEaTu8Q1tSusdQXMyBgJ7L
Z2jz05Lpvb/FFgVss4Lt5N/hSNVz683EU/vuyCfDUw54gR5jWqPHONP/WdymbEC7U4ZWNTJb+6uv
KBoWQUFTjRRtnjaeYmuBFcVA1aEwPukOI2Zs8UNYF/+UtsVG0TD6mbIUctHEjlcZ4POhmOeXPy9U
uH0Ul/WrUxO72rPBCfD0kI+LDu7nJd/+fs8ahpHvchZF22A9A4EwntPB+Bo0cwga7LNt7nroaul6
ts2iQypUam+G6CTrLywSdbUf92k/NLvWdhe/sUmsLxP9k7hgenYVN0oX8zyAkHtiKAZ6Tkc+qceU
A1Iw3QITMfoCIaswcAL3zmCep3V5IWUhjrymQg13Bj4kof4uy1PdVv/cXK5RMWvvOWxmDOdTkE32
V2PMf/oG18FYf7iSZG+pE+8jKYRxW2KJVxkqjbpPWD2tYXx2wG8SOfldWykzqt6KuuW4au3CvqW6
oSL/niVDjb4igAzBAG0rgYdo2plCNKhV9oIFJ9EdNneynVMXY+7JiIfezwQq4v8kwzF2ZvQehn5k
MvmKAT7H6YLIxKn21IpBM4ovEh2x99ou+zwtWgdG8mYzEECQbJqt5IOOlkt5QvVFU36KJe1tymx2
bOtgC76PPduJCE/BcOAYzUnd6HYNLdK4ydUGq2RPQBDRPtc0esVKFdemt5ZQk8SMUpGbQdE6JN7U
wB9Syx+I8PXLan7pcVRwBOufKgqUCxnv5S5VBi8kb+FPAhAf8oEFRSEbKpqtGtW3hhcVvyyKry6H
YbYt6c3GL+ckv2u2/gkl9wQG6aDVZpB2ULx71bs0XszTF+dSoHpPyOSe6RV6gxYUXSSb04xL1OXu
YByzJXiLG2uGx0QnsJGYkJeKEcw0uCQHwIny7aT65kp5bNvmUV85Pgh03U0mU9rZey17uY0aLAay
EfavPKwGlhIEbZxBQv2zsN9tGo5PnIl3kkTTXe4u5jEte9qfzmIG56QPseWQgMJ8NhJDISFpziuE
RQR/yHY85nDymQaZNyVGoMVd5nciZuLW/8snrwzzTSf18xJLafowTErf7jzEh3u3KvUTkZQq4tDm
jsnJPpkYP8JYHx7ryuXHBIDWpnPdz5VxcDtGCGhgb5UYuNoZuu9y2Q8Hkuxmr94XmsSDxmZaaz9b
K59PmE1YAqjqhaYNIZAlo8Sd4xu+unk3LtMZMqQT4QlFqzc56OjuZjwOYTdbn7ljfTsJnaQPe+HM
XDd/6G1VjyqdSM9FDLyp8xvJ45eBEUFEtOJ0Zdjw2iCB2oPsTsO1T9ZfhWlaeNIZeVLz/ladjqTp
nJU1j11hYaWJBRvicvwlXOSOWeJMFDrTVejkbFeJ6e6Q2XbpdBjWhGRyu2ceqgw5YzQ+j8dFpdu1
eTZMVgVM4tFgbAslMsLQ5JpHK6dEKvW7zcZ7txgkxyE2PyDHd31URFxUAxbT5pCnAqpoww6rAP4d
bvC3QrHFJbU0ZFy9b6YaqN0YlM2MgheJXfK0kvbKwt46Oc3waYD02tX1JLY+nHPeqPfT5uhSCF7d
9e3ghpOOFF7X2LNbmZ4EXk2rO6ZiOSJvOoyGec9iBl2qa9MTOK+ejqpej6Fq5h1C6cx7VgFSFh5F
aDlp4gWK6ByBdj3IRv9obO3DASkmWwhdmBqCqacjMDsGu30ev+fEuvsLidVBOTXELmsPirDlrnWS
J3jEf42FnCrN6rBC2zTL6vxK0CysqkqcGKqjrWODULrTe0KyElJHe3y3nPbgFe5wKKTjRmVj4Myk
NmABXh2UogtHFyGjoJA/tZ0ajGJ8Q8g0vjT4/Z8IbAwYMitHBWkY4y/OcbupsgPn37QrVQeXqKqd
GkLTIxc/NLh3Rz27llz2FGX3jP08wmDk+tIpTWCfKWV45jx7E3FNE5BiFNRoBbRf05T8zRHnP83W
TPpJoeztDItkPC/OsVnfEF1mgVWza1FjneDEubw5uqrekbYGU7IYQU7goGN1Cqs19HNOo39jeyBs
c6l2UCxEULKkns38Qxa2DOjWXxkJFseRrYsvlPIZDwZFdOoe5ADNgHxTi1ZQMUimblUStqq/KQY+
KGRITrQmwT5Ew6N16VfcZhPkAdQgYs5Y7vZogxa7/AXokN2LnBCZJdONcVCCAhlqq2dD+xbtI8Md
45Dk81dFpP2h79UxUgewBAaAMschQRcLPeFmyBFhpin3PsODsno3Yr/+2av3Z+kGOv3J2DWGLlnP
r2SIYrXKX1c0PuMiHyVNUtVagOpb3Hqupb7pUE/2BgwMg70dM1jMw4NGFmI/sARvhi+9yv/gINQv
JEQB0qC/IqT2uVPHjkkwjWQzWPu4YViIBxP9flWh80YBblEiafEDJ+FxGIrfswJMBok4GgnL/Z32
y2uZtVer0R5bvYwPVcMTtl3tkC79qmL93qX6+Gmihg7X7tGYmykkCZPGMLfiQz0vLC+Wnd6uZuhC
tGHtn911leVUWbj6DhOboZiJz/arivSNzznU5Bxi/eWRRCas1t3sVPNCxXEw91LHLjNXA3yzaCA9
kuMPjTIk2c2spDNR1n4XOOagyQ4fZo1bHl/VTk3jbA+yFycMSaq2a4c4qSTPQIZkRhfvTZfI38II
VsMlE1TGuW9yqasLn8cVrsXKM8FcRR+9WS3sxExIkpngWbiX0s7GqIyxXHGxfZQotdbR/YyB6ASN
Uj+sDfKLFbUnlqpQNxkVzHY8YBQzADbzTGQRZ3YPaWo/6NjaQjzYL/ZszIx0+zrQypB3E69RZ7Xh
ZDhF6DCwcwTb7XzKi3PFYIE0p0ewMNPBaTnT0bF12HT1d/zl+nVE5eB77afngffKNxIVrscu1u46
2lfxJdb2y4KWLAoT21/r/G2YtMSd2u+I6kD1YN2zxDAuSrPeFlPw1bAYA7gNVPM2OV9GV9X7uLe/
rMx8SucnYW0j2aIFWjHpvGfds52lf8vC7pC739WsxodSi09wGcufomWzWqH9rLOLYhf2kby2rT98
sUYCHDuhA79qkRYQRFDgdV49/H4lE+4SHooljZCsMT9LyERJ4VL5RRf3vkOagG4olx6dXq7TI+Wp
zrRnJ/FJpiSrUS2adJuMGbxu21EWVHkarNFdjH/cXKIhn4sAmVYU9yPMmWIlBo6nMIZF5gp1bc+U
jN7ItTqc8cKwbgSPiuwqKNvmy4Ud86hnOFqBCm6IGTzP+A1YaaZXTKjFcwLFlo1h5azjYR2d32bi
Eb2JsB1f8fIQF8IIa339m3vJ6sM4/D3/dQc4sepG/0mB/7gQKfG+YQEux/IdanqHNvFLG4uDG280
7UWzoyRr9548afQ0UVpON30gEYE6zEN7h7mH/T2JGSfLLU5DTBexWjw5mvxg2/27tkqgk0p7bccC
Jz/0CbLh7pR1MG+goNrOJu+fnX9iAVC0xAnYjo9uRpYwNPqjqEQXLr18MGZNRV6KiVNdGX07q+J3
4zwGunSLQCvY6NdaDqRHLNVhSujoF1j1OyN2cV+2CqdVwkcjgWkW6FunglihWgVhaUlHwbYNfVLj
HcrusbfLM0SYyzSgH7UXgtmKLvGB/j9mUIR+u1DPCqf6RczPN1ASl0drriHBojyfUkTDzb/eJOmr
0e5GLnnKMK5WcGyX6lpFpUdetCCELNJM55bjsIS5ojShtvKk1KCUCcBF1az5Fou/tBLaKY1Zr6go
QdbcUHbwgChaJnJZJ317VJmC3SMmgTGdY45c00NljHFxHsYHRhBEkWXNQejD/9g7k+XGsTRLv0ut
G2EX0wWwqF5wJkVRlERN3MDkchHTxTzj6fuDMrMtIqyrqmvXi05Lk4W7JDoJXNzh/8/5TnmMm+JE
d+PWAp1Ee4ASAkb3K63tBABZu3FaOlBM2kDF5//C8ltsqU8/i3RoF2NBBjbUqJXb48TVShZxw4X1
ObzWlmZwXd1jmoR4ucreXCUpfCCf8RsETrjJ83MZ4J6DpHfftoqWQ5x9xn3/URK0tSgMZM6ez24B
B3yxZsu9UWX42EydfKl4+KzB2Bbwv4Im+mzQy9IWBnpFuY85a11SU9zWXVLvRtensVjQBSa9EGND
wTPTo4AGsLovtMxdB9FHJPQYR5COIYf9b9aPqxr4/BmODJL8JF9lmgkiy3sRR0/56SqwoaJpUZs/
tIY3bxLkATFQvwtDmr9FmiDJQaiVxtkqGyiO2TZl4VJ6J8w++a5tSFRycYHhXcJknqb7jmaXqns+
jP2IAlltfSoMPuQu2/GfCuxQPMn5VkzGDjq9tSi4nTTnkPL5GAfpv9jk9+XgfyOa9Gm2cVLEKNjg
xCIx9Ih9HbvtdMotqAYZxzOR3TBzcwFGgVM24+zW24Ihe9ai5HmKq288BJuoM77MoD/MUIm6xjCf
9PH90Aw1INkhPieVz5mxSB7IQEu3WUM2EML3SzB6B8gAyKPvumk/mH2yZRyNC7OONoXspkXoYfgE
wXKRSfUEHTGm/bMakQ1vcw6LnmW8OWQmUYof0HQ2Gps30y8W04hLQwZRuTUlTvjGk8cRGpLJJH+0
nBKwQzJ99VH44EqYFaHrXDStQL8i9Nmh84vl5ZfZFaexGtdxgbO0c+lLAY0/yCk+ydwx4SgXxIsW
d3B7zY/aulHCRzlUSHNpa1QJ2YyYVJEtDEF+8uCQcP3mVVp6l9Af6nCmLpxgzA6VDT21bKsDgV8B
aC3Y/MiZ201pRa8jN8pNm0/CVMvNGJNarAvvjE+ZUFxd3iUWfgTcP922E8XTmPKrMbJvEhlsej3e
dEQaT1TyAvP3rclo9gfB6C5D6YKzMI99nlIJ9gGF2DSolr5TPMNbto9hUh4MAxJsRDfSDpHhR4Wg
ckL5QTXlzgsyzoUsTcrn4WEEoSxTVszWxEoWhQ+dI+38t5Jw5HEA8hqJQzRNeG+d5DKMOsdEDNbL
mvR5GuIsLhnuOaWl+crz9StN3MeIp/Uifchyeaqd27A6Fb3mPGQTgT9dwWRNSh+u1jp0FtTmHdKM
2ar49kZNpb9wNIIv6sz4DSeA4Ws72asihWcpUvO7SfI5pC/BVjfXl32i5+fF2Cw5d7VdCjjazvNj
Ngr0QtgLCAdhsKpx2BaD2rsu/bqWohMOUhpOmOKv44g9txxg1aqqOJG256xAfR+ySljbCPuU6oNm
DVlg3aIZXemzU1wzqztXPRro5pd6xw6itiaCLALcfEMQpXQMNf1ZRkAawQ/qiv2cwKfQa/Wb8lDR
RbVHRmidvfe0NJMKAXXJQUBzbW8hoFklvf9R5pwB2xStHtqetZuZ+Ra7x4DIjgdKunrxhgT7Vxej
GehdiTGgIQUkj8yLSCUyC1+7k7W0nm2KriszwGnjz87q1kTLXLUi3ncddk4S/sQeGc63WQNLIzOH
5wxt2Va6vbV16+jFZncLgMiqd37rqqM++HNCiZuj346/FUGVh9IYvhPiQxl2aXRPtKXAQDOt/RbE
i2741Satcmtjg2emAQIO3LOK+AksI0+VTvKEDg7UEktUIe1eUGCAddNx2El1DF1tVbO3QJNqTWN2
LU3r1vvSvEulPYDJSl7odLS7XiuqncUBlFZCdxhitIVIJDNChOGP9tECPoCdxFd3cj4T8zvrP/Hg
vGRRPHxQWqFqx+2G/U28TCZgxgcKw4S6A2bMbATfmMgJ/URG7QKiLQ9ZSsM0Jedj22hGsTda8dJ0
+VfMMQ7CbPaWtpqkssbcV1U+UCGmGPZQR0OZ+UPgsH0bplY7NnTQWIPZr0npRi9x+RtlT0d9IRfr
aEjl2lBA2/mbHDw1+gySaYVlES2Q6Y+iLNR9HeEHrKoxenLRcpc1Crog2nseM5UDI4+YG3g0wLfe
tGaWbdpMDGicnoNEpwh6S0oKtIOMy91kFW/EkHqLpq1TqkNwOIQXlg9+Dn3D5UTz4EMPWc/6aXrD
dEGbLN7VBnIDZSOghR07rEokD3euu00GBlamy/AEW7rd90UWoI8ER8Io7qhFbfxfhjm9hhFUdtvG
Fqw8z6f2WFVLMyqibdLWGwfKbEM1kAovtCUjiCbg9wHbhAfPQeTMuRejf4Lvk2pIgLlMUYS0Bnx5
SbNgVSrIUamHx3l5fOzi8SscSusA60E70Mf9yjO3oM2XhhvPrO4lxJ07D44UpgH9hHjbfAzD4gna
orbKOjIEKBBqtKO6ctd6xrVkj3U3gtzj0bn2RPdszc5tHxHx6Idpyn7jHtzhKnbpP3RPute3jIJf
pnS/nNiaNtiMA0Se5r5yEmIP/HlXVcs7raJNbtrk0+ajqZ/BSY0UtM5JgPlS6JZYtfBmahuz5Dy6
UfqExH5miX5nq2E1DBIzeOVsMBcgO82ET/n6jlekCgMNnnob/f2D3rbjAa4Yjf8uatdGPnZreDFs
Ad2w3UzO+OECN73T7HRdCNznVN+OThOHJ9JX10Wbj3fCAqbZx8ZhbDG8+iiRl00/uFSoTdqnVfBe
CYTiHTTfk+M79Q7e0ISCuHiPFb28uhngOsQohck0wENk2KvJPbJp65ZdJF/iKEpxyrDHn5nmDeGo
hyr7ClWZkpXBF91JjIM3YWQFbhRHHBsItxjoI3FUri0O4ZqOxy3MUZFUnfPQ1COn6BS2JTNp+hy2
ZrsP5MMUs59K7MI7dflI9Jyjf6Qg8jcgN90tGIpg7c5Ts2HsBZXDD/7QiDpF8Zpbd84HbFt5KDxk
8vnk7b1m3Ladf+59uAjAspGQKfSvNY00KGfIg6TNrBIEL0iQ/U2Pm8GpDfcuFRbKtJgiAtuh7KhN
hyS3ZoETp/AhuNS+TaAaUP0jORLLFmTIg5QcGSNweYWTi/eppko5zmH0oXWfVBiDU3afp7pI36hM
EMSRFKh/ixtn2UMD6Qnli6mDWhJ0QSwiH5xykzu+dbTD0EZCOXdmnepuEJWLlcWVi8JkfxzX+YuX
BvNOkzaH69l7s3+wY8uCfbIJrbLcCkI/rZBCm2PooKtMFwYTNdtkIFbF4iAz1fHaJVGF8lN6sVoT
V2mmuCWK+HGNK1DOfNZghr4mVkwk1fhAZliwAVy6phwLYgDa7jK1rT00XOAdI5eHztAiSbp054Gu
Aj/o3+mqjJcU7zKACDG0OE3upa9vUhNZI2XVX7o0nyPNqrZVi08bfyceGuoso6/v5eCwBUyLJy3n
pOuJjFCJqA+OpMyvy4a1O8f3uKIeVLUU3LVw2jaFxbYpxQ5UQxoI0cizRyjXnel/YxTZaW01bQak
YQVvYdVzelp07ITQzOWF846l8Yioa5Y/UFDMgnwX+A7vQvWzj5mos6NWIPMHgygR5mSvUSSibZ/k
c/WHs4OLa28Z5N6rKAEbiVkXMOwHMDR7PdhAV44OeiiXeek7O4LuNjZkXHCQHAwlp0gjCY+ZEu/j
aNdLlOe3fvBOMWEaBxn5F3g/fKzAfYhF/hF7xpzkg0UhQdFOOvi7IhQKMe1SD8E35Um/bQFMxw2y
RR36KUrXYC1jAUPBLSDPYxIEMwwxIzdp58Q2n6YyHA6yKIKPYfhWm4HB6T9pd7Yc76eWp5zkR4gh
bbUNBvVcx6nOwTBwVgNeoAQ+yCPr1twIGjYjFgacOnKNVLE9WMK/GTrxRq19xMLmb4KYyw0wd+M0
4TUYo9eCFmLoNeVD0nLKyv3K2Ot66Gx6q5eYQ1vyVSlio5+HiCiaKqLZQi0tJEWJtvrCb0FojAUP
tO02nwESCWpEZMcRkHdfQYt3QFN5eHcfZ6XgytH2Y+JGW6kJQSxJjsuffskidy4J4pBFVjXfQ4YI
CsHwypjYcPZ98pzOPOJk/lKXcCFgRrD7LfRyO0Moga2U+9oOD5QU9SP6fjC4BXtCpBFHAq6dk8ax
jWGEwj084KKD7KI/6IGR7GkyFPhuJJsHCp8PUAWIGlJKWxodjYcGdz6Ft9o5CL0sdkbk0ypitkm+
CsGUyQFjnaTcz3agXYEp7THRnyIaJ1TuWfsHOXbHRmOznKUNMzwXCOsRWkUYcqjXwr7bixQmLXHe
GH+TCD+GH7UHVYn2UMnY2bIX2PNTPgl9Q0/qElnowovv4LGMq4mdLy2rBjd716GApmgcmsW3lgO2
g049HkDkQy6fv1CfJ5Q74R4Wg/UZaOLgi/7d7bko9kizJ2AVa+LiYOY5ovYougz2SFHXZ18MJAcn
z8zI6QOX4iacIRc8vlt8Gy20QE4RrK4TXofMHsRjICi2jEbw6jbDuqwt/WDLJN1aOGVY9xK1GQRy
QgelG8nA5j7oDHeHVHDFSWZGRVAuFAEmq7aeI0nHKUP0it1eb8iIMwffQy8+tt3hH//ZBibyrSym
OMhDtynArmBLfEw9KvmVCY0rDtHKisQbDtVIHD00X29FE645AB2sVpD8J4qJvnuwS6Gv/0cw4rfH
oA0rtE5Objtp6N/7ZN9p6fCOKJX6di0vOTrfE82eZtEioH9vSp/6MGFSu58/duXEgSo/aWaDe0HL
zJ2WGaeqG6dd4CoJQiHSgJn/60tsaxVIGpmt4Zz9+Rs/P2JQYVyNmDWmHmw8Heo7qbfdwziD9eHs
ccextu1+vulxhP9H+O0/A8P/mWH8t2jyv/3xfxJAzv//nkH+l9Dy/7sw8+13PqeB139/qf8X48w9
8r3/4zjzR/LTq78kmc8///0555Xb+h/SIHDO8aTr2P9KMbfFH46t09/RDVd3TNcgLv2fKeaG/EMn
qRnspe2aho2H8X+HmBvWH3QuPNN1pLQcrJfGfyvD/K+B1I7pWB7/Cv+zHNcV1k+68J+ybo0Cp6L0
/Hrlt0YGYwjAHQCZyvtMRGUuhwYZZqe9W2ejoXXjtMiaICo3KCTFWtcoFBSBQcpst1ZD9gpCExtN
1p7/dB3/D5nZc2L7n5KieY+I6OY8cCKXJbntzt8SjovYit2p8FlGiFxLLZQrcbohXXJVDTYVUm2T
EHUcmhZGSVhaDiSLYtgX8StorKXFvDSBXxwiehWzwj4o1zC6dgO5pi5LUOSkzSqW4X/xnv+WED2/
Z1AQLsgMYdpcZH3O4v7TdWW10mORMJuAa7yAjm/M8MYZwBvoXtI/3McTKH8n8BapDjiJExPy5NV/
ft0YPn+7bEi154Fl6bprOAZj6M9vwUoa+p6ZqFalTidakxdYWJe6Y64HtYr/eSCNa6DZ9p//qxya
/poz/nO/yPwxOcZYRIWYYn5jf/rsUzZwhiTJcWW7ZXVx8UXT7oFvaFJWnIQlz9akgh0bgGw5ZjWZ
DnE5nOhn65QtIYLxQHx01Nq+O3udq12Y2TqO6emUdGDDAuMQpWo/qQ6Md39n1ikscHYuc6TT7Dgc
8bfY0xOA4LM25tvCjk4SL6UR2ddCQEQjS8Sqh32m0g3Wmo1BSTItNnoAiRO5g5QUH4jYHdwl2dbs
XCBtxZvCW3SIeIdC29HRWJCdQmRmvsZusLZUyG4uh89ZL2WYbTF27XwNK/pgHnF/7CcseXEidiGC
gfFWR2jDZfBQGONJHw456/g0UicukvXY62sIr1tE2huaZUvtOajDJwQoR4r1d2bgb5DNrNCgbjzV
P0aTz3bqAYjwLmwJAnT7bEE1fKmXOdJGYCmFWJsApxyRXShbbQoCu+KqChY0wid6ZPTE62dRDWgA
0pVdyL3T+NdWr/c1NKrWijZaS8KXpSOlcVe0ijhsOfu2158Ltv+NEcIXKom8dE8BCjYtKi6FO+3K
ciQgRO5yA0hnPBcpYNWoVQ3vTwsOROaBcEUCWXDsasLo3ke1E2oIeci6bzg9TfGwJ0dtE+mU/3FW
ZPaHqhFBVf6JE8+Gfui69gwME+aTLThpELGeY5CFxbGLenvVpfTF9AeDBkZV9xsyCCI8sKO51aPx
JdUhM7XRW1ma2yHsXsKyuG/6qFjHztkEgUlqAk9hwFCYm9Gnbqhf1NzYNZzmKyAMz62qawincoMz
1YCQ6ay8fnrsU7Om/hvJZZNH1UFqSPIg3D3PjQqOwXWhkXrgb/Czb2bsmpOlm4oPSHAkvDSpv4jG
O6lixGg8PYaV+mpFjZUqeLBG+ZSo4RGSEvFcXGWqiW/OBG4hM1ccA0l7sKN7R3KtLHmv2VcR8aQI
hXbCus9GXjj56FOPEuV0hgpMIpxL77fBNsRp8VsBmerzbFPXr248UjjiQEefRTY3TST4S9ytXeG0
pXmTOrT8I3eHS9vDn8+961oNkpuNVytr8qMvnQtWjc/AxvCiTa6N3LBYZyOlzBwoMzulIzJP+qbQ
LmsfmMGwb+3+cZa8gWfZBp5Y9SUaSyhdCpKODPeRSfy2hnHOvpA9tHGTiVhXd4MRfdWU1EWFs5Pj
iDAhpHc+gmEbsRjiVMrTYS/jFpcLCbc6niYWhYmTXT3y6Kn2MRjsp3YYD36jzmyu78rG2pK+teMt
oLTplxgTlXOcFfFEfBo9fizN2FneuGyQ/YRo2UfZ770az1sIKsRTWCzlCtbMY6vGvaYG8ClwYri/
KZ1NDqX7KHoj05QOVXFw4nxZTLQecfnShz7gn1wUY/4WKJRmg3QefDB+Meq9Qr427m8rl6sasELN
5te1W3Ay6Wa+R4RLbJJIXyBMn9EW2H5IeiYxoqUWJpOVGw9AnQZKAopzxXZ0nLWe21uLslnhAEny
TCaPs58PqzixNpRxV8342qPSyBtqrtau9/wnJt2nMlM3FXErW9P6jd36UcfwDdyE7qKjjRszZfQF
tvsG3+jZbMxH0ejdEj8NUc1B8k3Ln/tIpyYISppcVGZB/1Ad8SDWYh9rcY7zT2XiOHH2CLN4H6NW
4jj2HuI7TVxsI60n62UxwxgD/xlb6bngmq1Mu8cQGGhESrAQ2EN2c3C0r8vUvNeKB7eyviRkCDRE
O52W1TiZs6g+pUkrMkR19L+tbRKoZ13z1jpi3zgdlpFZbzIreNQzMEhOTFwN+YAYFt8iYQB7pnDl
1OsOTQNo9NdaIy9Ia9SpQAAT4Pnp9frRTIY7DoEtDb96lZntO5lfTPzBDg3tFS0zEWaUZwyMbgR3
rlzATfvRqw/9BCXWmKDixpGDNSzCz+SE5rXisFwGl9hc5Qoxg/4u0vQgOjoulFMRi3H1GoWv0Sib
HTaFYh14YMhDipk/jx5FkTdNVdxEFy2KZqhFEmZHZR2bVL+QxHDzU3XNDRh9+DSHBitwlb86dXHl
bLWJ+uw5S0kscyigdyB6SxHPi15MyU7yUkFCtzAIjQ+oLyVgf8rFo/IWYyCBwfEadtyTU6XlV2jM
V7dT1yqBiREeVCrYbaAlxV5BqRNEnwvmMnrQPPwKGVNuqOydJtKztLyLm8c3HzFHTrQFCvKMmMeG
AkPXY/I7dGV4c8ryu27UXiUO7QwturUGhaiW3LWGAMtVLnESpBb9oeQu0lWOSgEGGzcGgiXWrcwx
EWhyjVOKfKhoVX4jPKPP6wJEO3gfE+dT6E+LAKTtOnAY1ujCqb1kLn1DWEOprW5mLImUny8L2SDA
KYgL6VCGaPlIH2vW3Ua0zx2qn5L44WDCWq7bfEqYTi9sMR5UPWH9j7RXY7aVx6n/xtOD7MKjCoyA
lW5EuYjYpOqz5qBuxycw+18O7KrlSOcSdnqyMWz6o0n2Bcid6MkxukmC2vDhcNNth8kZHDpvzuYK
VoxKH3aqG1Pj7CPup9SJVER52FNLwh2Ceoj9F1jflnJhjSyq6bOzk/GZJ1xlOnv5gL4cOtz8Soqo
hvEMCYjh/sZHewwSvt1WvCgsxNt8/fKCA4L0phcirD7qFKVmj8oTb8EWsfauRoisDOc3kB9k1n56
hfx+X7leT5EnPdPzem/DcGUPxg6QxXsW+ECSLfnbKrozXLF9hhZrssKLsLiB7EuoGvXRFsvQvebf
yoHOuyjTa5p6zxHPTmBSPKKPfPVGrgiZLRwUYHVI61a0Ot5kBysvXjjT8Hc8eMvImiBJVeqYxwmb
IDz+Y8bRHE5Gmqmj1fkV9clnpLIVWFxnS4glKkWG19ii0+85UKwUGhJQMZRUaDKbsGEWYWr19Nj7
Xza6mbgA7ZwO0xz5iJaUAjz2YPekAvC1hYmoubMpmrG62GaE7pRkJFAOtLh5B4WhIz4tnpy+/9St
lyRPbj/PZ0xNY4KBJvqcRjcjQMPrAqjABCHKn7L5UPFzGaKWa/EzmrseqUyQPeGdoYLIhTFm0nKJ
9rIYmmdh5QgToYtU+dnquoWTk+KBQ2LRerC2s3phhugHUhmPqN7dS9P/dqSXEbhUsqurbKw+FPCq
cKU3uo+ZAswM4rg+vkupeS85ppDimDCj6MjzCy/fl1Feb2Vb3pklPS2tm8mVbO9lNlx0+2rFLF9S
CTZgVVwCPi9AROTJusoZ10GjZr6A+eTVMxskBAqgGcGtQZFC+QZtH5KcKk/PvuGzISliMCAICcgt
yfPWWOOncDFZjivPZZGTlbrVLgAQ5TKDMzZgNzLl1QZSieLT02f9JRv00gOt+fOgwSgDHogC2cqD
M4j8l7HgX5mqEduR452jaUjYuDrIhpQOld17pscUbf0O6kJOyDs8hPzszRMx1DT0KIBYM/fidHyn
ifMU8p5Yk8zhLnobCPdY/Sp7hw+h22gW8VqSLspi27sX3wrTZVonV/LDsTzHsG5dkZ19N70BS+EQ
HnNOmXFfamlIhPGeGoy1Nc6DP/LZ7IuTcmg+etjkSFFViElYT4gNPEMo4lki4VSgXZlrsBULL+Wy
r9wa7rvOPfTawZIGGCn/WxTRLXfDW6D3iLg5AFFqZiMiO4a4Pih2ro95gR+L5skFuQm0NKwDLPAP
Py6tbJQXI5bgTUZYkelZ6CwhScAvR5S9ueJXDd6n4iluBueSDynSfSDf8+lBGMNnV1izXJ2mXMVy
RS/3pa7aU+89jIrPP+uTWI/UWUtZV8ziLGJapZy6eWxUwV97FqsRbj1B30A58iJCFiqLjrglZ15T
su8rDygEcxvtabhGTve7ghu+nJhmYp3HYoYzDnNTkOgMY52q6FZX3qWj8CkaIvTC4N7I7Z1gueIs
UB41xbu0GSp+HV958MVCEcGwMJR9Sf1mXZfR68/4UDWvPTKtU0faFUZ4HTRqBLqMb/PDyfbtWpb+
w/yw+iYLqlO9oKk84SG6GBH8fSqtP79tetEzNMBaxtf5LjWeOuI2uVodR5UKD2ul30ferwzyhB7+
4wIHDe+rdi/z7IB/95IEbOmZ+ekGGPANtB00+Xox/IryIl5CfuXyoRqmnYYUNORyhajU54tTj/WD
l4aPP1fYNtgfwLKiN1Du0hF+Rpp8GkxwK0NE18gPwO5NRKyql5/p9ud3SF6hQYaHcx7r2D6Og6HO
CdfXzLg08/NjcQ9d5gZQlZfWZ0HWsX0pkZ8p/dS0CPiJmvGU5Ndq4H3O90WLXRiPGmWBWXcsf4UO
ixVn3WvZZleNkIZFVl6zmbkUgx8xIbc3bfHAB6PSlalXPwMyQKUhygooy+1nmj6zezJw0hh4har4
yEXlWI2kl+nnk3QzuVINGEusfbAF34pkegsNsfn5BD8fRXnbiQiBzI7hs1NFm0ceyij8M571O6aM
zLDoGMLl9G4b9q+I1nwxTx8/M4UWZNeWDkZqWocpnrhSvwksvJbsLy29ec8n81wF495DpgO38JpF
s2hnfiB6m7lmfjJzrH11uGaSQRDhJ0cbfQYubNAeWXdElVtn1XGCY1yR+xazOQBRULvNkvmWz2Ud
MCIBUeqQTObpGifMXmmzUUriI2juJoktFOgmHLcJcEpk3vQyfe5AI3my/c7G6WKGkjatxPOhr3WK
Fk19nCKetipnI1mUZySzN9aHs862SB+NNfWFtWsbm3mJpiV2DWx1nPeKoIqAJtYmYhT8cpxb5h1u
F4FLxxwLFmh+/n82RpjHbgiXeX/lK57iS0ofQNne29gQ08ewfhwGNth1ANUPoQWCOrgWfQU4CEHC
zy46ZK5MK2afeenr85issPhmywq/cPnYMIzsNLhRRkGGro4iTm6BRqzEfh6sMTTNYPK4c+paq3kC
rubbAdZzNVIXXqhTi7UjJzreZ2u3Cgh3WlbgVnEvrtBu7EO8FUk9vKeQLUu9/OxtZi4E75bPGo2R
cfp0pxpLNnQFSHEdaYMxgaRdfZ3n1JzbP/F2zApzJCrUnzlDlPQqhfYN6+w8PxvzU5uklbEOan57
oK7DCPCH+sFRw5NbvfkMNwAfxzbyLvPjknktdProcZ5coP3vJBph8BPMRlGcnedZr6rm+8Ail9g7
ijeW9k7r8pogfk6K3aB128HVXn/Gt+drahlUSLLRG6Bx2cVRUayFp63tgAl5voNTi6Ju3ozm2fil
RpigPODz9Q8ZJnne7fLUvg6F7rEsjw9gqqlqttipiuqX7TPWdUyAi1Mcy2/NZIsYBgSz8GrRqBlM
6zl4Ck6qWRle57uFRGM1lka48UXhoCeq97ryFD3bbiVTzpOqkUf9R8GRn+frMdTJza6cE0vTqhfk
V+XhSx+Gt0KoazvXSiZ8Nn7bPv5UeaeeGUz28g7S68t8gX4GyLyaDMGbr4ZyVRrkScqh/N31LKWt
yzWA/ElyER3FKGPN9+wQkNvks6CAH20g9jFl1HIRCkaV8IrnUNcfrYDRRcpUspm/t4Li9sl5m4aV
7y4BxpB5kwF7twO1VRM95TIPuaquwOmvsokPisp+cIe73AxHvJgSqQLOTK2Vr1XaubDkeR+FRqLR
DDC0+0Zt9cTbpsmxw5VOh47ZIh3Sca2xFhDbMb0mJqtgE2bIPBsw2BrWEgeQy3asQBTPqz3m8oY5
FMnYPGsjRRy3qHIVPg8v2plak/Db6hPjEWfdOYZUlg01xIGVyWjlMpoB8XErHku7WTixodHqR1aN
624VfcSlLA9Ng9osLsHmDD1MdaNNorvShl2ls14OpdO9gOZ7sYOh+gpj5yOiIuZnw7uoBMqc2tAv
NLK1ZdKdAQAljyU+eMQxHsokysA7IphCQo6QNk199g3A3LxPnVRuyfP8bQ6xdd/PfzXIo1Gp4P7n
b0rXvhOwOXA5F3Ras4xaxH9RhZ+L+7kagzzb//73f/upwdM2kXhgHcNxUPn9tQbva64T1RHSyrky
qzqFqZ7EUOlvRIgKkXYvMz1r+0ESkUX068axPtqQSNTeuLddsft5N/+/ZXgZi+9//7evvM2aanz6
DqI8+0sL0KE18h+3DE/wpP/aMpx//h8tQ93+g+AAaXqu0IVBgVX/V9tQ/KGj3bc8z6NVQi9EuvTL
/tU3NP9gPyBMoZtSF0Afab3UuCLCf/83nR6kJzmE2IbhIMVw3P9O39DmjPHXEUY/0xI6OGnXM03p
mdbcWfxzlwfjWNAW+TpCvVJodJXyoMXhLdw3C6fxiqgHdZbGRyaQWYa6gwg4I4uoGNJvO82fcjcD
DmUb2l4FuGh3Xj090akgYnjyETX7K4N2QJY40SHs5Yj+LnokssMj+SbkSLsSUbwnmH7a0fma7oDj
FGR0pdpCihExOyVc2LqAmmZI7QpaXFSZ3pd0CcBISCouxng95dSTOJ48AiTosLpGyS6rbHFK6hck
07kQhI3ZaIz1QavOcY3OMQwdWD4WaCM9B/cfazkrVU6sESQL0uf64aFKYypo/jBTQvz7zEcpEpgv
sHMyEvz47DKy+3XqvgW4CQ9+xZekV2QSxZAO8BfsAl07+ZMId2UIrSccyztiplFRYTLP2/w1zwcQ
4kmIW99J7QUWS+DIASAMmzCmtd3N9uPE3RRVyEyOHNXWtG+rBVkhcpWcm7Q6tyng1WzyP3Ld2+Nv
iw8BVs8grrp161AL1sNk0wn5DGQh3oYerF6rgWCmnLGlGDeQp6RCKv5ofgelsX0Mqwd/opxUWkRS
RsVvcNSI0tK4PqNuX9ezXjcxgNf3GlmKhkXOp7kWfeq+Ox29lDiIHBY0OGR2iYfOTZEcBcE27Kzq
yTP6i+lkzW4YcQRFJLIXrlevuVcWeW5t+DGpkEjRlPB65a5FA7g2T4hDbrP2l4Vae6HVxm/XL6Nl
Qb4GPpxvYgBRpnYQTxS7bznmJIqEQb6o4r5dmVXXXrQuvljQ0jZu2ofrvOjiVapbJN6VQ3WKS05r
xIxt+0q9jbTuV2OH3ssjFnyNRJd1rxqc+zDFnk2YV6whNY1Rn+BndgjeSJGB2PW9R7Vgo5SbHXyw
Ahuap089WRjgKl0Sh3isoVYQlVNT896z9I3LCPE8NEJrOGhONxyKDsZyZjccV0wYLcTdb2XSrXtL
33XU2aqkB8o/hnvOwBjzNHIx48zaUM0q1acQfXefxaBq4K6tkgBAowjVrey07xorwMlL/GLVIiZ5
CMnIWJdOfRgMEnVj91epN8Y9Vz8gn4gyBc2rfjJes1m0XA2k2rSR9cu0teVg++HNV+YlmFuuVqF3
EHNzBz8YpJ481MNDNg3fgRDBzig8FCqRWtk/rYwqzteio7xuuzT5UrEZZEBxq66SU5L672Oq0Plx
KBREVkAtDMjlqdpdksDN8UEewR2ONg7eu60dxheHjFnSqJOV6aMijAuvua9BLlGhI+JKjKiZZqP5
AIzhBFBmh/ES+e6WnT/nLhKmMmnsDZG/GgGvTq1qF0SkM3p5F55IoqOsQBYfW3MyXKeWfi1b+UXH
GDU4MNDAaL789mzHGNMJnFqbpAmA3kIXCra79FLrTq9anUotCs+QZ2pS5roNY3DoDelbnva/mDqP
5caBZIt+ESLgUdjSgV6kvLRBSN0teG8Kha9/B4oXM7NhsCW1DAlUZWXee25z7DhDhpj6TxBepTef
29TRtxR0YFZj7nArLRWa35KAXw1sbhRTdrsNUqDaiVza+OjmAfcQSE7qOGKr3Prj5n0IwS68edEM
SMZDIJmomvxFVe+LxvrIAKEx55xkoArE8vYQnguMm+BQqkchKbYo166+MWQfno4NVdIzLrz+VqPD
B9MALtk1OVpGNVRKgHNiZ8E5J1I5PsJRJI8gYMj5p7P6O9EeI+DOVO7bESv68idUg8Tcq9fkuLmG
tkHsgutwINy26+VNlJH+5Gth0Do4FPuJwbqW+pc0z+zL3Oq7ElDDgXEEZPLYFU/K7sVTTOhQVXf+
rfRn7yboafXcqmtHZT4OmvY2N1P26Ic9oSjJa5LdDaBeN4nI947CvSzusjpG7HZ0M4pL05bHbBhg
setQ4DjH6mDMidq12/7++1CKqOZ8ik6AncFdCeuhIEuDNuJoIWZbiBdR7B1JPYqyxjlIoAarsfCq
BxGVjG7m5qUc9LWXElBXMTFYRz0NcMj6bBPS+xxmfz+lzjNxZGhtautY+18sXu01cnaxPkwbTy6G
WBsOVpS1T1CQ2PuS3IEE4K5bc/isowFqYh9uKqC76Cs4p5UJr1XobZQ9PwMDeWq59/c1kW/r0K9Y
ia0CNLybidcOQSO37zRdwOb0zxbmUPKIyTb5HLq6PHgSkRs5yjrx6Sk9uzydd2rumsAgtuiceyjW
KdCX2NN2yXCvrAPqCRLCVdGdTBv34FgMOeN3o1i1YeWvEkA9U5ZWG2xj5XrROqNOpc7ulNstzt7u
NgvpwOW55lls3jSTnG6PgW6jwB9UlWXtrGSgHZQnT/4IipML/tOVentH4IC7dPEvDgdGFfOmy/yf
SqchKxvEiZCt/tppZgZxMjEnAlEE5cIhCLQebjmKzefeVFtXax4bxDo4AV3r1hiPvdleLNM+ISXo
nh0/fZOS31o1C+HU3E2jkz73LpuFExvutzmM26iV/g8b27FqE/2cI/KAExUew9GTZAXQ43c1Xrse
Pt5Y4fkLVWJsvBgqDoYwKI5pe3TM3g3AnrbH2Q65BSeInkl5tThZH1ApHGcX8KKkc7kxcY0oJZYT
0uSxTggWZTBtWUJyadQVZwdo46WtC/g6Ho0J38j/uilJiw5Wfs1J3zN/bClICIQO5ZJSDeJ7Y8Rw
PZmq4vLOVm2XsTZ0HRINOYHFJ+XZseECrE2g2et41j/slG14yj+kRIOSOe4/3e2H0zzcOy1EFa6i
bjdJbG3F4DDgp5eD2b9r97ltHkJz4NWo9GhT0MqqCoNhUPY0Tpm41f2xcsxy3yiRoKuFlcTA0m//
ydCoj5lnvkbWeOHNhwI82c4GX2gSEzDoGRj8Zov7RY3MlifzRer1dOX1ah+wM7Emk2BMIop/t/MZ
dEn8aMRo4PJCO2ReMxHES0eCWqj3QeoNdQICcyKvzFp3Lu5f9RMCy9r6pEID0r/kNdGkURMMEYRN
A01s1Lif9RIg6uvau0xje2dSGW8rRz8gyHbXKh3Hk5Vp3BAxc0lip1Y52Xa1TI4Mam4I955rOHtn
IoQhSllr8G/7kdLjsTOIe/U7AEd9c4EvGq8MPDiRrRCTl2erdVEYONZtLLuXyXdlYPq5WolkclZx
a3xX0ufl1qNtktYf4Dtzr/jb6y2YpKyEEE4oMrilbrhkvYEUnqSjjV0DZ16aWOBEtgBY9lTZ17rh
x5ShpMC1nkrtEIFBmpxC7selwWzmiHFRZCRFBMepmlHjFxogRH0Bh0qSBsPxhki9AvYMloajeBh5
HPNnG+VJRngG8WRBxlxBIImdbNCWIJlSlM3cPQv5qnHjQFNoSLxEgKlkba1rXz2gIRf7ivWEFRyf
N+SegYCkY8cGitm113lLWtisutWuIzjyOz+5xS7S4pq81JKCaTMqevT1PBDbTe7nkKQv6ZAHWFl3
ZpiBp8K/c53C8lJ37istpInu76LXrnoy1ryvSdhwKZL+lPqI1lkEi0ftA2rN54BD+DAZ42tf6NRV
bmOuG8+kw2eqe2oT0KvH7l2ncbzrqFw2wxQWq0T3vQ3HvI+FCOTbXvYQpSBH8soHQyHixeqpFkBK
CcWIkYPbz6dZzx6Zv5VBrLABewpLto/4c1sClFxHzvL+G+0J092y6DL7MTPvnYSPW6aTWmqb7jtr
GlxcDTdnHaPrHGvqGgXanBdNzfWdGJRtZPH2uN70asFYAIoIWqY3CAAwDMI2FrNCYwf46L4wJA0r
12qJwAQynIDBvGQTii/XlBBwaGhqxh7Wc7Jziy5ZV1O5a4zlysPltxIe42YrYQrHxCI5egMZxc5A
hF2yaMaqKN4yYqhoyU5nT6KND5es1z6lf6QaIjds8Ps6yQGbHIQlacrcrgPlaZlcTad+EYSsYjjM
tWOc0tfKtLpH4sP7R6gWay4B1OZs4+b1Hvtsfs/mkjK8ttEHlnPgRtnBcZs7+F7kBTGsQFc+dO5R
d2uydRXg1RZxmWsPR8H0e6N51Y/t1ie9dKnXFtibj6snqd9IzK4IEUEOiNIEQY1XMKjL41vnWlsc
ufFmchq5zmFmrTufrlc0cPSTEZhKqyh/JBwrSUTvnlGmI+jG9ayT26HR4024vHyR6veDhbCejjkk
6s7tLlnisE/UUdCO9SdSe2DkMFzdJfhIOPeK92oNeatBNaPOuYWJIh7ov6mCqBFU93rnSiREDXEU
DVA7wFbNSbU1UeggYTX2ISS2zqFXanqGDPjXGDBuGVCWbbcb96lNIoed5nvWsvLZMYoIgxDmzsHC
Wyn8knhkOgmbXhhnN6WnrgHwBoPUXXRtekT418SWYI9smVUT+ctqVR56SZFrMzbeNHbmAGswq13X
6iGYxuExr61/mp1UT7nVP3kcOGrfDhoEy1fcZmut7h7iyPbAV3rJrkjrF92q39LWMV6bHBOf0ZgU
TgC4rlFqLmgDqOdQ+cIfu+AVs4lsnEODIgf/Z91LqnIv24UYX8aKfTo2/QutzweCe6ND16wltvq1
sYQZLOk+YAONwPaGg53IgI1kvCF3Hg+io2XROZ1Ypx7cKy2cyfWMycRywqPI3B4jmcq3vt5uJ8uD
qWEn3pML4tJYIFRsLSStjGFy6pQF2VfabM95dTAShidui6mIc5QxN/faB/Yk9flqgzs4uINGfyAl
+VmiBuxVjDnQsFtEfsRRM6jL114GEHak8p270Q7SsXvk6IEz1fU2DU1onKQcW1mOsTonNfO5kYaE
hCdKnl//GFkwr7MecCdIfsM0vtPfPyGFFYhJ/kKNjVp0Ch8dTQdTNxJeqbnmTR/FW6cM7QSAObwW
5HpCWy5QbtOHmC18qljyEF82zSF3Q5jEZstRD9PI7HTUV0y5wcJ5WGGs6cR0LoAJMYNZz030Jgza
8aPpu1YUb/kcf7VwN3adHl60VhcBwRNBFc/g02GrcaCJ9t4YqX2GgOeUVDOacn8g39G86k3UHw36
yLtOu4OIeBl181YUUYy9b/xBAwVC0tFult4+/x7Gfx+y2aMZJQ3OdXPNpEtzAowdt7LnrSLoNF05
aRLUMGeOKQJo0nv53oXXqe3vT/t9iJd7wkrxMS5skmr5TySQEKeLpWTNTAZaQ5xZR2sxs5geoCbC
71DHWbB1VNzXF0IeCoSqQBZba9rroqNnAGQHRPfDZL4pjnBrOMzvsRR/Yz81z0t4aGRKRKmPOqcP
KADigRJRXGKLPT9WYjwRbeBts9wed5C8RpZrbwhfinnZljKaSMNEKGRXeCuQGeSNhobBQsavnVQa
yVPW3RDlNdfVHOQxC3nqiniPmCo6hNJ/Qzf7pWLrB4YwxZuh3VruftQO+H0Q9cfYw1aTwSgO2A1j
BtyiqoGkkhcsk2W/Nmo5XH8fONiKddGQJNLp66n7IkESPTYEPRLj13LZXXXTnDaz7Z34AT9o2Oob
AcVBO1fjnzZJ6aJZGUgBpshIgpqj52vRIfWGHwi/UF+4BlH+yXxrFRm6T7KmuJ1CgrYzztoIeM6Y
/7SWyoVQkTZItMo+N7p4RdC3L7C6Mgj0XzxTe/KT+Z18nFDEj0Vnv6WR/zl4vYVcmOu1BbuatBKk
x7bgUBfnmEJV88DaCMwxrfgd0Y1tTRdUezxFj6Z2knq0kIZIcqkVCj34NrspGvZ05o5MBz/Lgb/G
1vN7txzeh3VpIyfNG/Fta9bFbacr5oivFsZUMaIGDuV8nMRA1o269qm2tzjqbtENvZae+hfalVrb
Eh0c+ik/jX6GyEWPEWo3x1BPdKIhKkbbjhwSKAlfjtpE5Ger2DzVnsJd3ZMnJcn5saeIbg7R24nh
MdO/gy19qUIkNE0HZN/2yLZre4JmjH1dim+Ylz+Zn1zj4ruZ55NbMEmhSWU509rI5ENi88rFZfKR
hc5pMqjaYzqFwG7QaHTqoFczgzdrq9BDZj67JKbc3l/KE3Jwybw+C29+Q8ry0I7IQOgM7sN43gGn
/0DbfSXlFby8RWw4WPVd4eqf7Nsx6iNEzA2hHXWeOVunif94fvt2sdABrwa6npEMr5nqH0D60U/6
dvXp4CUMGl00fUbRwDB1UAdOO3rODPWz7oiS9m7o8tQJjjBTMz4UMzF1ogh3bf4VxcBcLCLctk3t
HEdEU3k0hCsLPtxmyAu0MGW/9cziqzKaZzU337IiWZl7mZNQB0/DcsihKcqtTl4MOiHn1IQoqpPR
oy5mBg9yBrmJw9JUw7FOGW2lrmai06BLnrNvKQfeGEXlI2nTW6tvjpjWv8dFJ+svWReRuy56+wv1
5pkUwH6tOEsbOcCcaAgYYD4rNDRkx+PMG7AZRbEQrEtrc0iI+Zu/0zpkTkdSekuM95BNN5nXMY2y
Y+UJuhg9LEGiErED+nLbhXjCO+M2OO6zal848D6WUblxyUMZrRrJMi0RYD71paKRsXIsVos5G9rt
Apyb63LezYX+4A7upzliN6ytz4jD+YzM1TQB5KXTg5VmFyejv+FmKKvNh75ixNqP2qtGaVyl/qlW
1ilE0GtNhnOWU3dpFrMdCyZkLTl/k1/+FkMgCZviTCIrKlADUJORzoesGt4qwkViXAIsnt80V4BY
JXD89J7R62TQGlO8O2aMFUF4iwtUnQy7OSQqPGNHWKLGGiNARLpTzsRvm7VHFlYAMy2wjxBmLoOj
gMnIrXLgBucwdhxY8Zhjz53pAZTitBm6+s72n8KW+cDcRVwbYaO2Hswvss3eZBydfS0D7FJdBbuA
86pr1qnUMbQr68Gg7um6+gVMCMOPOdqYjIEEaSTxIsJLk2kXc3CuCIC1MXkbmf1J+uiGnoKLU71V
eyPu9gTMWATPzX8ZdN/rlsgg3Fh/LAwHFfYy0sgCTiDbLibckKYSvaLd6AH/omGynmj8pQBKyg5w
KyYNASxhkYCGMHLV5H7OLNq1RjdUGZ/TTI4DRYDcWimxGos7WOXXmGiZpKl/7Li6R619AzZy6CP/
HOfEUUBO6PFlBwOFfy7Nj6YWz9wLe6Hz9tlo7LeU85ccGcImbbQ97DR6K6n5SAgunC3P3AgLQURN
q4ae0jyByvGAD8/ph9G3YDC1W5g/J5DOoyKO16m/ssjMWieEiaeF8+Hz3o9jdokbMxi29L7uQGQh
lhrWExC3q4kLSa/qIKkIuCNAK9OI4dXFsc7IG9ekvXWkx4m6fTCtCbG5s+iQ0NiGpEMOrfuAMn9b
knNHfghzO5YRgNWQ9tb1mCGrzc1zpzuAgmGMmADPV3IqnlNfO1uxD16nCc/ExXx6I1EdTUds6AC1
jCO5ncA877JwZRv1PULyZMb945CNB88l87eJ8eBRpWi5d+t0+621Zs7ryZ/YJZaRoSLMCnOnQu8s
e0SZic++Z0fvCM7o3XK9wo/85zQWToRyRe4QXL9AjMMa0sOtRdgWJbCiUJ8Y/sXWcNeikQqkEV4y
Vtakug59LRAxRXQSyrOZ+ad81Pjj6Tcb1KcsyX3pUV3k6EwNdWpstTTT/7kdtqpl62q8rFrFdHvK
iO1p1BGfisZ7djyX7rQRuBWK2Kb0zstaTejwOUv8FzJtqWjzHy11fmrLfqnqLMKrsoSn6UR5yUcI
RYdM4PBKFcV8bqWLdkOtch0jm90/g9C+Uf/eJRfzCFszse55adJ6Ufq4coybIytCsLqZyo4bzzL9
Z8PCENPrf0S0n7OzDvwxjfCAJLAPSWfPguLN0d0Pay4A2mE3hkx/oYDbyYK+UIlTyyO/lYU++qPa
8Z83Bvn0NE3Nwc8cfdOm+qPRdhsVUiyogdlapV68nAj5lggrwlnoWJGxjUOhOtHZpU+vzPNQdDsf
nYfbqOfJehw6AvNAzICypIITXfPmJ4AamacYiDfHl3ooyXiiNPbM7ImIlGuJxGXAhk6Z4p7TuvpE
mJDsEierjklkVkdtrlHCRUW5CnOfuIJ5459dgOQd5rSgpwKt/Pmt1dqveXDhOWrtZ9rFQCqxSrvO
p8xnhkIQDbrsYPQjVUJT3FOAdGtQTWo9ik//W01wW0BIECpa3E3QfsccIETiGN7196GsFoChnZ6k
SwqYhqCb3nfOuK3OABaQ/rKCTTrCcKddkSh6WsPIeoyUzPCvvw8hhFnsCmZAGNktGQ21HXqWbVg2
9uoZV7+7c4VTbtA+ER7QD6G1Ql+FD0hbG33HEYWR24oA4AzswA/9DO8SDg4rdc6YMhLXsXjOsY1d
Gm9x6Pl2gmk2ajeS3Av8K+QrNS+DRRVdaIr5WdkH8PDs9TTqzZagsPd+LN6MqBTcZRZKvlEDcJ18
E+ZqnhbUG/+NcFCiEMYVds2dW1nGucr0c6VqEM206ghAHrFULVkpgKaaA1VJglhe+eCFlrd2IkAu
JgIHR/+EbZFtEcao0dLZWjnwmx9w+9LIUDkUULP6FotorEwgLAAaopKc9+mMR3EircNTzKXNiPMk
VmVHONG+wTKC0oXhS9eEy+RTQ8H2L4rnfymUmX2iQ2dmzLvxGF5kjp8fHU6feE1wQowxzX6ESutG
IBFq3bA+NhNApzjUiCmHhwgJ1KMtVLMzpd1jWFG3ADyhqf1vBCEO+3reluXSHZflm9LkVrSGE8BG
i9sf6TV90BAnSOuePnGaWIGkBHZMQHxm32k079TfzCSwkPQXVoaInlBOHnXMyG2hLoABiR6wyYAI
UszUyWql9nH6IHe8P0Ua/oEw41DJxzW6/D5/YAR7oVb7ANBIn8ewOUIwwSVtyf6Txc1jOjgHY6a+
FX6RbIVlb7yhTB41QaS5In0w+fIynFZYFz3gkZ0GCaWgdOZivJC9A9aSAL4h3g1umtz0+po16iWR
i7VLdoGJ6XhfOcmpzl60sjaf6xR5ucjKnSL69c0Smk27EsvMJJJ8NaoumBTbH3czfNnsTG6zd0Si
hnvVP9SljWK5/gfzztraVkM4U7NxDRU0/SAf0okqRnSd+HJ89pIEi+cCHkrW9DSrxgWZV4FH7kqI
K14mwTu0T36dmGsg7xq0YXFKNfWJpGGcq+xrMqt8N6ZjDZfJWBm1rj/mUfjceMw9hK1ngDRwh8Gv
am5u3MYnclJWQuOyznVtAIE3EXHAaSAiuzKOP7QMyYGjJo25a+fvnciqd2h1DgRYB07f/u1jAtSI
J8ufO7ph3GLT3tsPJGgi6DpVOl6XuAx55+YH0/B99IDzhSv8PlC77cpy1KlXjJJOaoizI5zT+1Sm
cI3r8E12LeRcCG9FfWMyqT1zKxuklcwXZMj61ePqAEjtPhmZoBQEZ5flswLoXPiP9OXoDy3PujHu
NogYHiIRqkOhmRdtYQxPBsyfodbuzDw4iMvoT1MAq52rjqlhF7lbzwrLG7JLtZ0n9ioLYBoYD6LP
Z03b+WoeD0k8n0qRBejNyj2hpyiwTaJsQjwxuqQuLQm12E0FADrVaP4xTAVzz9giClbS5aN6Blqi
+uyklUO1twUcRzXzGhJQwzwG1XNlEmsGPUR7SrumWTPhTjeRHif7HpisqVCFlFgqKnzodw8xn2vS
0I7jv8asY8Wu2Mv05TKOQQuuOFWFlfMifNa0mG3YpOj8k0AHX/XWmL34PYw+QKa12ZSPdGLyLe8G
/otG4KvV6jNMJc4Fghrfb3TznKrRQCdrZqeGgGsQK4l5wMwgTwy5PnsBt7RVbnJplJYFniutq+YO
yc4Ah3azhwpoi9Sbx7xS5POh1gZrWD6HshvXCUFVYHiGdKflFvEzRhp9JL/nOqfBM1Y4t4Yz0ZHj
fNBYTf/jzc4epCSc8nDkt5gsvEP202zYMNOs19hoJqJ4wPH1tkebKSzMWzPSlI6H+XueItSMifiI
MqqeyYeViFmjWCvkEBsR2iHxfABcGcjrj7MOqE4OzXRbjHoWFtOjsKLyVDo1efRGxhMiLhxH0f9F
X9MXTXrg0L0d2lAeSMRelgJ0SiHMRc2q5qOUE+mNU/VTOy0spYRsvN8H19g3OM3WnlM89xV7fYMr
BEUCMdor9F1yqU3oGutEg2WppZ8Mcz35ehzUenlN5zk/0dX534f/fqxxnS8dou3u9yt6Nc0BMKCL
j6aBQXkuwqPF5ICOFCEPNJ9ElMlTXfTyhBBYnqrIbQ9F7YJq15mAW3C9RGxVJ0/rq5OBbgP8akFF
WRLdtqPRnXDdbkkOIGeijsIDlEekNE6Blsf5A9Bu2JiNh1eAFw+y7DaqisWSzb/mCQ4VI2t9LbPI
sfea43T7hKTExKqmU7Q8JBF2V19/mq3C56Bq+8ffZxST/rFjPdy5uv5lmBa8weUd+n32+70XNoPi
i/77uXD5glTzaeDpNrlveplgswSRN8xLyA9nK5rnIBvQtjD8dWxa3PG/zm3BpGEvOhH/FSMp5llb
lfNapC1Chf4ZoVR0lhquH3Y9+LR/xIhZdixDnXpMJz1wnLxzYVNli8EZAtNwX0LdOOXQl7d2Zr3o
nm8N/OCUU72FIq9McXY0GUehqBYp/nMeiqWxmJIB1Zusm06SMb3Q6bkDDD8B1kqEk150C6ujQ17f
rlwO/vqCY+ja+VxZi39/Cbow9Y3X+hmem6invqX8dUW1+MQMcoPd5Aeah3seamrW32cJtIVxNGlI
x8RrJJH2HpbotYxSLE0pbyKBhBkQE0Oyw3RE/pbuJdeSNxJzd5rt3Km/04pjoiRmLrWeKSI3f4Jc
SYYXo/CiTWhq+YbEyj+45K9OP6ZB5TVbDd3lOkUcTg5If7Zy3JwC122ASTBmDKO5j8RmtSvZMFTp
3PEUxy2O9aynvHfmbxUZOU2PNr/YMtqVQxcdaUAM555JdTB14dssmmPBmXAbJeInqiA1dZG2rnoj
6GeX3ymuc6ZdehvYRuPsPPbhj9JtTpmRRc+jbk0X6AtLiDKmW62qSj6Buj2ZLLrbNjRIt2jAGn6T
jOK8ek5XXTzcr5wSSugaEtG022TxtpA18+3ZINOrL+R7H42c77TmGYuxex1qE+mjaY/vFYl42zkp
sr0HGnz5yq6LiEtemOQRBZvuVuG/dIjffOhJH32O2NMSAxqGanqw43zezxE6b7qTwMga4o5GhsIe
PaVFDnu2zEm7ocCkQTlXX23q0oRS7Ym+s4k+bfpIGI7vMIJ2xxY1ztZPPEb4o/lmh69OMZrfCQBj
ppkkYwtJ21YPnaNwcdVkJrz+nEr6HFK94SQHG4x7nHSdDC5pl3f9mtSH4Y89v5ut+wqX2X5NC8bC
bfFuERvGquVQONjZ3ugGemiiTdFbjdlm1FKKsV6MyAOCMoq+uw7bVh/h7ISqnMJOxwha3jDBz1A5
WP4TMbDt9fA/EKJe2kGfHuNsMQciyn2d2D4N6nKlV1s16z/RkIw3K9WMU5WTX9kSSBpFEsrvg+EJ
+Z31pH2RIhgxrp3jWz+ZDIJaw78jegKBKrxT6yrjaSb3y5WL5mLilSeZoHLTlvmSOHlRz8ha1HvA
tN2dwQCCN6uWGNEysleMXuyS1jcvaUwiAbFW/XfuE0mSztWHJPF6xx1gHBAnVVR/PUfgNv/niXT4
diesutE0Y9xo/WFDOADnRdX15MuYMDYdIQOcyCqQhdrR55SENqNLkrF+YAupXlI9Sk6yBh/iNUOB
4cN4gd1/TwDYH6JBC2y34ILryi8Zv4k5JHJsnPHM0T1lQ1z+TfwDfSvn9/H3o+wVDSfd6N22w8+w
YwPKm0kefx+KJrnkkV8EQApMevkC+fB/nv1+bGjH9zGexXropxcmKT5x97QEuIzXk1mGl3F5+P34
77PRLnE0FSSYwzBhCGA3UfD7CT81youdHPEBpmcOn0TzKuDeSdOtfSlIoLNXEDpJmFHxtKuMin5t
juPGxYmohiWHgPYf4j6Q/g602NhmLmuSZsygENGV5dhAbdEHQ9osi2suCRX1k8dxTPvg98NApYur
Uw0MVfsJHV4/cW7l3Pb78cTz+D/LV2TLs7Ju3+ZxuEEi7bZ23SXX34cZnx81pSB4FtPvWk85NzfD
pjH5A6r2rSr98Qo3cbzKofr/ZyLqcSYbPokj8XsGEl/3dEmN5Iz7TpjXUSd3DYiJtotjbone1KD2
wKFv+zwK5qTRnuCw5ifqbbJCAGm1P4xP7ENjDDdlZwGiCWODUelKM1Rhk8t3hmWOd2qt8Nbr4E+L
kLasJa1TYiMm6kcT1YOjp4FjkI+D0cV9SrMUY+AyEQvtW09T0B5bf5f6TKRNZcvnHvh3Lyz9rlf+
9FRrt7oisJ2ptF9HxmFgloyq+AndLaG5KaBUN5/2rpyna6hJYkTbzwhcM/l0HMuoC4znXLb23VHm
xtLqEI1lGh2qOBQPpdlwtE1vWus+Fm5XH0uphZtWR8QKlg6vau7G2zwjWKCVefrsuD7MWRfWa0y3
N/A0WW7Iy0qfV3EE036NYAqsY13UpygNfzgutIdo5vbx47+urO1jLqsEUOVar9l+BcDeIhw8muHM
EocBj7s2cXLS7LcavfzG7dL5moS6e7BbOON1CgvfT9HZNiBz8R+pa2KhKcpM9eX0hnHX48YCwGWe
Z4f7tze0L7+crnxvwC66RV+kMO/UHmKboSNDV0gTHz8Ycl9NbETbtK9D4qIBgwDgIFXeWSP+BVC6
Tlr/NAJ6I8pS8ZJ1C2bC86ZLWTojowymgba854Q7PaU9NliNlDc/ymZkB4URaOFatGr8h3cbSqsz
ZaditNXKKRICgdBJMVu3jmPXlPexxlZVUdcf2w5qSEfLB9+S7xwr5TTvPurUrLb7V+zH/V7H15DN
emA49amO0YEgnGi3oGSmJwcAwDDJrd8aw5bpuUlAeT+A4qGQMpgCBSQw/GjN8KFETM2qrGob5dnO
HhlNWnmlBxVgX9FN9dmsiuxqWMwwlT8cZO91D7lL9kPBfHFdFJKNX4OZBcbl3jmyPjqyBQE8D0wh
nfRpEhYI3kEjchmPAw2jqtsIMjCYuof2otS2r4zB1DV/0zNvK6QZn1A81LmWbFudFGiyM4ipURdp
tvpVGqO7D8358/dfaVZbyE/0r8I15+uwfMHokNqIwRKW+vIx1BPmeWlgpfXU76UqUcmt+wFXYT+h
jVEIjsfh1V5E1ipjDWco5jPCFbV1TS0PKMukfZCRCtRbtCMsPUJHRaGY/fAL2Yn114pJV5qUj02l
2MPhtFnKhxEvi9lue5mjOy7bCxmB/ZUaqIf37fXcmJzdXefQhXV4SMxSPSQhZS6HJxxzFqbJao4M
rughOkyT+25Ql7p0v/Gm1CdqQ+ruhNByz6qbayEKc+fG/kvWyq1Lws9DVLnPXTcGiJCJOWN4WRld
eas6pvUUR26gE4t09ea650xALxTbyYlknZPZ1JzOfe0jGad/YmZmPGTum08ul5bSk44NJz2HTkEz
T6K/mukogr908Y3MKYdlsk8F1+qqSwlcH3O0hxP6TSLe2/zqLDQKTj3GFTUPzAtXybPqtuE8Nm8f
7QQEPR/ATKVR6d/CXj7rCc0Cc2ra3UQANkHSDnfeIJvdBMZkPUD3PBihpADM9DdRPxdJ3bxi9IAB
+JCW+j8JteltEk2OvxA2hPC0HYiC8c0VCEGRAttHDtcNythZHupQHVXpzY9aWViPXDTYZpzpPBAg
y6o2FMe6ZFAL3G1a1R2r39y7A5QdVno7xOBjacrCxuq9Olzp2lyWL5Ftq4d+qP7i5ZpeuQf55nrg
ji1xCEMm3mohiNDqRAzIO67YL4jttLAiNn3/5tMRuegTmip/0ONnEjF2ugUjakbgE2hRm75rKR1v
seTWT9OwNlCqPulNEgx4TradEg5NZ5qbfYLoKpWpcTT0wiOiKAlB0xTzsR3i/J3W+1pLafHm0han
isHBdZTo+eFZ5u+ZxCcE/H8M/JjTP5uwQP2pf6S21d7KNnSe5ASFjYl/4/4fe+exHLmyZdkvwjMI
h5qGFgwGgypJTmBMJtOhhcMhv74WeF9V9xuV9bwnYcx7M8lgAHD3c87ea8sG2Br7HXiXcyDsYIMb
iLI+aYuzAyW9TTRTAJGmF78ki8cUr8ra/1ybAmBC2PPDC0Goe+1UZOUSNrXOom7YcNgD20orbAPh
v/tVjIqUevr6zOWtfTuq/tY0BHaMbvI8uTScgoAwrdImlb7l0kSq6O5QC/wNIuwx5XK1AFQVj47v
3cmQ5MaE7eCu7VvvENfZa2GTKOJ5c/ZGIkkAw4Se9hSgfG6S/FdvP89Yhd5wXxNe2PXnbokCkCp0
fnmk6jFLH4+cGJC/t9PwRg7yWhhB9NJKAg+cmMAnz1tq3zJ+Y6xibSl3ov08+6S+a+Wv08R8cifA
IO04edvA8krKInDL4mUOCOGmlwNsXEXlNqyyV6/Jjc1omfHbUjGse7xqdz/fObZPNhnUR1ehuAtD
RixcS7S7vqcx0NKL8/2gBqjZqn1g87hJBFSFejUKmd+c1vQOOfg/bjfvAgxMbCymHEebBQUvnL2r
DdzWad9Vb102u6sqgwNioC+wZlhuCFnfs7oaHmz3S1qje21E+mYxXYbMTgtVtLUPbJ2/WBusA8ZQ
R/vJmZq3OgPZ0YgArS3hoKQmPjit8THUjvVWz5BEHNfdYU7SxLD0+ZvL8LQFPYCga7pREXWr1h+K
Q+EHHxK2Mo6M22x333lFEgXrQrt1rfArwwaX5IF3SLLk72gMDz6DhseuWt5sb38KaIkX+iLhKiSv
Z+d3xGwvh17YRPIlVzyDGjW2n8j+RlbJi5pAGIUu12Tu8ucIO/0avSfOJdu5tmkjHn23vyhszmei
D/GR8q5V/9mxb2+nmFuhDcxnCT3tVk3jJfNZdKbltg+qpn4YZ/3l1fX0hhq5N5Nh6woV7pOkNN4S
PYJQzvrNjNhuX0CsY+drKY5Sp32La8I2igAUnrGglZvZ5cNj+t7O1XMVUvgJYEwQ9smI18vbT133
O8hI5KCxPB5Nn1U86ZrhHhTB2m6MW+/39rWMQnEZBGmdIGL6/eBl7U5RCG+IC4mO7KLWTpAUs6cn
Qad9+pWQ6Hym+dWt21mwCgzyxZlMspswH98hXCn2MACA3jD8KbzB+KVkOayHGBHmbHLfG0ydmcrU
d60Px3Ba3h2WH+NaxXZwx6TtAbPjY4r9/02i3t9zQkGPLHwY7U7xwmKPsoUa+TCnU7U4PV+NVI5v
qnKCHbCiBxrqMSLVyX6L4vwJukp0+9lCiohNIO6rP1aBWZFRHL4olFRrNgd2qx49M/1sZj/4treE
nR/MhYDNQUHuJ61RybGJUhYBlFmumjszhjcDQx0nEyNk2vD0jKPY0DFrXkiH8S6SinJFLpF+C3g6
txhK2NHtOTnmtsi3WQzYMUmmV0tCo+8V2TOldnYevZWnsfwW5G0CKIg/WtdH0rH8MmDxyfttwQfc
U32qowvYwMUD8fN2MnNkP552gPrdOzAb7ovT/mYVo60h3irDT4+Ir2fSuR5g/Q3vU2yuaQBfoAbK
W5GqBzcLm/OYBu9z+JSTYnl0EwqimubFFoOte0hN9+qXJUg3Sz9pYQP30ALZgcpeadAML0ZP31yS
nDu66FS5ot4tnPslm6l+NhKZv9JT2NhVNX2QKb6oCcvobtqF2YQYwMU9YZf5/JbOzG/GND70wRwf
5yh4mDo5nsxCfSWdhMKJrXVsDVKNMH26GTvdiEoBbt24168Bh3kasCYJA9zSR5J0F/FbsVGkILxF
RvRET0z9RZjIKAlFZwCn7WnGfbPKRr94yUOuyeQNhLK09nRUDg/nXNebJps5Rg4xyqrExJihQEpi
8FiPebzXiQifld8/Ydj3/wbZh/IBx1SzDp+6PH+CelntMsFaBCoPnZMHi9KycuZmYG84jyB9IFEC
EVE/AyEA2pj4cbPPu7q+Ub9CT8UjeQuCkCTs/KEzgUC5kGunxi9/+2Ae1qDXUdOBAzg6NYMaj1Hp
BRprePApI7GlAEfUs38dJHigplGnxp/SZ9tXj7ZwkIG4+RNnYIRyXfVV8QCthsK6BIwmb0mdky5M
sMS1Q1jB/KfHCObLE5397DK4lJqtNrwFdFLvxjQlfEv22QfOxQe8Fg79UbAQU4V6Tlkth/sbK8D4
bjkGwkBvlE9CEf2DRKy71AMXqjPQ+NJD91gHpLgEtfBxI+j+MRGCaxmyeTRRgMlwABhRi7ZkaIGI
jyraCCq8NURj0mnvv11lfttBU/xqAui3mBde5qYYTpMG4Y+urjhpURSXYnHBElkYPjE7cJDOteAM
w9JkuoVzQNvMufnXsySJAVBic81HI/5siHtHrZUp9iNhQpcCujAYrUZy7od7d7SsU+NyrIwnjnWA
CMVOTYBeqWuQ3DhsCv6cfTqula8He8wPJAAwdrRoKm2Vjavrnz+XDRlw/QjmNOOgejGrTp7pA+9Z
7vnT5MOg44lN1o4ENJc5aXKfWdFDs0n7Qh3LfpbAr5M/POXh5eeF+yi6gJglswWHO+XqzERch8il
4sm4lH6JA6dPKroSyby1EtwSvvaB1Q94VslE8zm6pccB0sWpZRHmrynO9UZV3AvY0XfY31ZNkwUz
aya+XW3pxVbN+/7nP6bWc0bf9s6yRYrzAFxUnXuXmHSVeRMPZUmBx8oSGzEokbmo//l9mPIn9x3Q
rUvfvQBQwBloxMY2telU9CZdJqvNPByiMUIsdAT5vUV84d70UIL2iug/mbFroZFEISTHirRiviKM
SqIH1X8FQ9stWQEKcZYB7//n2y9fRS0upyg0L6hQrN1UhTiUYxoovVn9+6VM+MQLxQasTfsd6Znc
zjPm7aYuXlqu2q5L4uY0oyQjhZpgG2POGWF1HlKLtkRAVbsc4VV6+smNy7V1rYA57waqolO5BB/8
vOD5nPA/Tt56HpfwUmx2RH8lK+pAysgEHTltLKiGg4FImbbM6efFGpxXETTGNln+k5iwNXDf4LcN
NCZQh1Dj2pBnO432jqsIz+2C5jAC2U5zpzFJ+DUeZF4xGYy94eS5JUnBfnEc78H3YVYBKbByg/SP
KAnF60B9LRb3xGjwuROEevwRywfBTuHAGQlVQ69VdJu88RgZ0bNjQOnkIUfY5hej4unkggrdIY59
br1mVzJQZ8iM/QUC1bDh2AzvaXBfCj3+cYMJEFKCSzItKBMkF3toDFiZpjqNdf0nJyh7ixpdYYwF
ZGNBuMNhjfXNPqQ0j1mamlPYytdIQgVKVSM5bpjOysLnmMVxc7TKFK92bcD+nAd14pPyNzVXxSY4
SxqN3sW0+Ao+DFCDuHXsDPCiLAAftKhkTKsgpGL5qppw56B7XK48Q2YRZyF5ROOOnMx5J4f0hvKy
IbUUW0EfBLd2UDjUUbzjZfcOPL8ESoBQQ9muF/SDIGCVhinZxVDf1wbCvzUDYIyiy+VvE6NeAQmY
N0oglyoTOloGw0VW9Ok0xkmNJWiE4E1VmjeS5Ap/fvm5TkPr79o+ivbazx5KQfRNwFR4D1jm4DhE
X2Z28jlWGIH72+Qb6YkQj9rvqLiFhSjSkWepo+EE9oD4twQzcSqL6MDisRgVfTQY2lvyrN02eR4l
WFDfH9Sh1RypXMOyD0z7xEG2rOLcvykuaNejGp7FJUTjNpvpabDFuB1CYUNvWPi9ZH1yQSbcDDxI
efA40cXYZqSv1mkznWDiU7hFKPTqsju5S6f956vGsBjo9tE+9bXeYtb+pktfbkQzUVMBW5MEDjt8
Zyx84H7dCh3kz78D0NGsopFEndHj2chjTvlW32GKXsjwABWVPyJ4qHFkoL/tpY1V3JnBJsFmXq4v
cbfJLk30S27ZpEe641slyKNTmV7XRUjAStA9D1H9lGUMrkU9mKCONf3rYiQdutyWoX4xCo+izFSv
3tiiyh+qHXcJbjCHAbsdEbXIYmiuqBv1GpRFvu8c40ZztrrrMhKjZpuJGfNAIpUTVd8Qp52zsTJx
hUGvyPNkBLxYUaIQIpl7aKF4uDm8UPKBYURBkcPrW9LjotID5NEYzw7pz7i5za2ZOdc0OXCIwaIz
cczK2Xq5T4C/Rpl/kYa82t3ExhJHcu0o4A2u7RfbHFPRmiIC0Ong6INhsBuaHFlZ8vyzaeZgWjp5
dfP6UuLhOHF7b9OQh5XQWDJ3gii/1AXtO0tiVMTLeQLRvKGOaS9SVAiSNOjevs0Pi0LCoSal/iKK
pnLHs1IUZ6R4TbAQh3HvSCzbQSEe2byWuHPkTV1nlkhSYsH1x6Q8FO5p8izCqk0xMpZOxHkszl1v
6YMHjxU58H2XDNkWKw0WGK/bokrpAafnw6MRoxSeC4feMNhyxw+/LKg05G4138M8PE9h32180WSn
LEc40SaIohpwGStXocoaHDRNkWnrw/IjXOp87OqePLqilusmRWvCdXpXwydpSJrtDg0AzHyo8f7i
YbjYFHX71n1RM3E2WbOPHP8rJceGGMcKRUYH0p7eHSSsgYuo5/e0m9N9RxouU9m+hNX/3y9zwDY1
ewkTjRhrTOKUC2tub4yE80XMloWnPm1ZkIsXoIJZVTBl1g5NzzVBCdUJUxzoYS/82YWnnfaLJ8RF
PF/ujSHztHF7USPzYU/UeegTiMiKRrp8saY8Hde9Uw0Ic1audowTh+L4oFlS65Y/lctLYwH0lKqB
zn8NPR+bZcAv56eO3gRp3XMjdRxC23Sv2vBYdIlBGmzBxZvwsmeiRGeNHnVCL4dP298zy5I0te2v
cRqGrZZNvIi2TYYl0LKqzu/PSM09d6rPHMG9deDZav3z/dAG59zHkDyGdDHdlbBMqH30OZ/zZMXC
GmHE574pQoU6S7P4J1NiI7oXf0JIdas4t1+safrSHQ0susfvM8feHbPLW9c4JDCk6LSA1E2nAjfe
z3eyETOiRmySLdry5ymNMRjGSXuXhwWC+FDL3ZDR2m1C7xZ5yDf9VL+E6YjFGTsGpdro7exw+Gxb
egCpqwcSfGfv0GbD0Q8wCrs92uN54hywouCNzh4mqSG1EwwyxtcQVfQM1PSsS5RyGc6PVRXGL7S5
mMosL5LYxF2a+c+mQ3Id1EGi583noEjaU1x9Reh6dwh7cFwuTuwE3t3556VhksDF4BCqc9hPXrLD
VP0xFJG9a0mCqHT/wsCr3Pcy27CwmscyxedXhHo8W6YKTwN6liRAXoMs/uxXiLdTYAC+Cd+5pIFw
nJbYv4XYXtYjos6pPdktViSRgdHAtUbEu2PctSV+08iXB6CSU59jJ47lQ56dDGN8DWDyeGZDPp0J
nSUPans3jGRC2Q1HbWX5LqLAcMPW6+058wynkbojtvBq8Jv/QpWMNoh56XpARsfNaV4hUDTHakpQ
d8XMcsoBlKajkXF21McFETG70MNFalZXeyhGri1HS/pjfws7oznTwgQ3Korb2moDyHJjfiZ5kui9
0LjM85A/h/Zz5iPnytLARQ/iqGtd7tNI3tK0sd7mnnoorUX8GpBezpGVZao3e2CCaPCwxrtIOaBe
bFA32bSA7+p2tvYzeqvYK4ZVl2Hk9HTw4XUqOxOYx6eVYUZlyLvOS3zJSYNfoM6/TD7Q3TSOTxAa
4A5Fwc3Lhz+2wTaiDHdV+HF2V1b15zTY4UmO/fsX3A/wsrKeQUHZFuaAkh+X9MXKD89z7hp7q8j+
UJqy7RJQQews/hLTeqAn817YrTpI+R00mmGxkcZ7VWRrlwWPW57bICXIbzMEcbAyPEX33BpJtIvd
kgyGd+GBpJkT0z0MvlnuZE+jOY/s567wk2OiYaYMsrnOAOChhxzQh/6Zsa3fTRZH8Rrd7nYK/xqC
vJl+EgrkJCFpLAMs4+jVwq3mBLWuqP/RZTKpyHIGKllwRQJQnWhmkSwgaPHUyYUNmH4DEpZtZqT9
GcIuAh22s7PqP0qZs6pOPcJir0Lxb3Y+wirM1LnKwiW8ZtjVzcMgXkk7mu/rEsXY6IldwZUfXD/d
iJ6ZuSKtKc2xOqTTJ0Ox3yLB802SWnDMY0SURfAn0n64w/2BQMbLG4iiJSZSVjecBRiMCgwFcO3t
hA7O4m7zMnelTGwTRg1yw4kAiY01pVqfkA+L03qagDp4fXGRRYdbIQ7gZE3uk+O4DaU711bHFYYw
YgfvEaAsUGT72fN7/TwUaBNqIPO/rVjvEe2gv2jVUeceAjhVPGS9+ZXrqjuUy7JNjDlh3fo7pJGy
YQ6vDm66gS0An9UPsYsVbCuR86eMQzJyDeuVAuHSpXN2T+GyNgOc5zJUL4AA2sWPX63yNrKf/CHZ
GKr3Ni7Oke1kjqdo5DCBqVDuWlf9aVxBfDRCLGNMHZKUtIMI1NzLRuechm1v3Rfll0xsc+VhwiTe
pneJuIAoOZfVBStBdgHiRbuGNxfr2SGOGpmOCxR3I+Jggs2Qfyciys+GdL5ENJfQWto7rLv0YIhj
aY35TPhjK75pyacrIjw2tLXW1UyDPpOYxduErT3gIwbjRke1yMO1u7g4zPZ5HGqbFhs59v3U79sG
XQyEJhdLCCwLMePaTcS1l9/jONZXPlt+NE4AbaVqr1nQjM565GGiaSSKHaZaxYamN1NhxysIUc5m
rIPbkBjAWiue4BSzuIjCaB2n7b2hSDnQrfUy6bbnSnk1mgsTWT+H19ionnTf/xV9d0LitGqiuFx7
PYSKRi6kTMyJcYiAY3Kam1FEFzu2BOdzqGBwM9a05aLdnDu/pzRoOMCIVZZ4gjp22mdj0q+iRjib
OYfPEYOD2sjFTaKZme3MIb45BtZgUd6Xtj6D+wfo5XT+1g3VbQoK7kpA0KtAxszDpSzXYVRdREq6
Ik5MTtSRCZINZAMWEvfW4kE/aM/96wtj0xZEA6khjNdthFeyf69Lx98gsdljlA72HUMX8EMb3idg
jhLzScBwbD8Vw3cY9NHFCd0X2TjGgRzTN11l9/VE3EXjYKvqMQsS6xBuOj+ix+87KwblxLxaFZN+
MW8oDRGwqPqI/Go9KpK3naqssMAO8y6hbFPa+5u54i7tE1Tf3l+SX9JrYsHViJ3s0M31/aA9k+wd
zorz9M6hBFSeuqE3wsztIBYoDQduGqPFDevS2kekvG7FgPKL2rooDFjRBQrLKW5x4zBa2wY1jcSR
HulqHj1rgy2ismv2SCyYGUiqzjWKi5bJhjUYILA/mswt55ZnGEtEhrkZ6/CvJGk/61q73Hwcm4oZ
KgKR8s+QOiArSoStw3AszHJGC4eoLA7x7ZeSM0qabrjb3qYUImCYPjJGVlhPfJiHBZaz0R/Xjpc6
6yqASQgTvwrOmWpfXSUPBc2nTbT4r0nDazbM0K4BZUPgD8eeVi1Zd0ye+oFoDG+6FWHwkcXzh2+b
iETnykaqkvL4zeT/xJtB1pThgjhMTpuAZ5onAxLDjhZxtY6mbjM0+jo3Y4UnAklAw9MLW68nKrbn
mGWEibW2YT2cmMEvC5JEi49jqXKJ2yoNqzopw2eEgHNqk9sVQOElnbfQsbv/P80jTF1vMYQWHB8c
kyPKeGwGg0k6tPsd04HBm48dQ5gdnQJ7vmHHMzZmLK/lXPPoYa2jAwPmxCcKFgwSFGdLNU9FBTB4
DuuzVgGkzYjkKd/u2F+65NvviIL28P4KYW/KfLROQZF/W059cCrMMgSIzwSU5cds6tqtowCSMyf9
i6opukdFwQKe9MlH7RhseKcWfMNrmMu3zs0/Pe0fh96dblF2YzHlQfttjo11ScWqKmr3gOwFL9yy
IExxDjYpTtSaXhOHobCpH+VOA5Qb6vA9RPP8WrPM4PnVK7cbxCO+hy+Kt2jF/4vPdWtadDfZ/ztM
SdciyD8tr3p22gYODmkIuN+JvKjmbmf2DTaI0LCuUyWeGTn+rlX4FhYwQPErUtVFcZifRx2lpLIb
j/Ogcd7EFMuTK7cTzuaVkY4tkuv6mP143ELmvOSP4xJPZXbg40SQ4y258UBqfDFcrRlFLmbti18r
uU+xUWi8xrVVvFtZ+jAWRNH15pGGQHtJyZTHOe7E+8Z2i7dAImblmJ85uGgSEz50HD7ElfGXWfch
zEjPqD0eZ1JuHsJuqZ618FdlxV+UFpauxA7JJw6OM5GMe4X72B34oH1sMdAYkPjgqFqKoBDrg+rO
OG70Hs4DG5PaTzUh2LTArnokhkgOzovmjKDTaFgFJhAUK8l+IcIYH6Eh0moZ4DzIODrkIVlJXEP6
Gy0Rwea4cHbwfFR+TuNUEpXjD6F1bEPwV4y7Cqq4vNlQUm3b3GGXMaP8UPZLTABnb5OyA269PCaE
rR/Cutt1HccfiNqyyYoTovR2jq7aHmqmI+a4q7PewseLrszJx3fOyWJVoEVbI9igr8PsPi7SfZtZ
sB4HTErLnZy1OH2Smn1ekWcsgHM4IFFoavE+WT/zLBRbun2H3rGQEDUzN++5IZsgJ1NWWt1NciRf
dWlwmBCHY43zP+zoq/EowHofCJeDiT/WPrP1ZXG0MCeNzJe2IB+vVjb/Gc163DRY5GJz5jEvqr8t
LDkrX2AZaNrlhGDPTegLMbKKcMqU1HcQCStn3tmx/2CpeiQFpT85iMMrHf51PAa57i2ZxKNL/2MT
9ODd5vK3qXHG+3cq/tYJkt8CCctedTI+6qB67CTJVuDHPPQIWXn44UqES9alibDKqI+gFjZdTOoL
Ucb1ES3AH2IsDBBVYMWAaqP0k+lzkCt0yb0Rb5qqje8d9NWtDO1fJlrt3ZSgre6y0H2owHfiSeTx
Noa2PEck1OP+eHQmV/yezQBpOe77Kzl72RnNWgguZCDrxLE4JOaYdNQQHaKEw9ucowUr+ZGhUzbX
ktmj1ZnmoZLhBuGe2DFUhnLjPJowishWfkI2zjRS5Tes3ncjfT2HK9wLzENVSscUoXK15jZ3AZRB
ZHtysQhGnCPMUD3ZEQ2vYgqQ3y72rUVWnbb0UxCTecT4lHJ4waaKntOwP81tou0XEY6skz2eyR4/
DGPzrYyRw4v8cVeVAdUYrRIp0Otkc8cBecQ7jmubVnDzOnsBHZfW5bHArkDZRm+aROmVXt5gjy1+
5xeXfE4eUrf3+WVmmnQAUnfVqBgviPldzu14F5pGiBjaos+Xd94xcLNLxlCW0Lpk4sAZW3c1mWJ5
IZqDnNqzaUV3fk1N4XsQX/q+gsGcgOZ363haESFCm2ui3QAZkM5HEohDgPF5JY0BGYCg1SHhOGl5
GTPrva0bqFGMPwP/Bb0stR3peavkt7QUvhofBUyeqN9T8DRYxYefu6R68e1NdzolFsed3M0+IguL
obB3mW2xnzuL4mYpdodozjfc73uRmOGqan/HdXcqjKeGIyYd63E6eK3/gTb/LMNcc+UkD9zEGodq
Hl03INe4FoQO9oM+JsJ+t+viKhQOelx1WxoVw6poKGPyIH0J4vgOctsx8MfHwq9PH51hmUheh5Fb
lwW1tdCwhU07LK2EAanFoyND5oRzQ+if4ic60UVxOtxGGWazSOTlMVbhfatdD78Q0l86fvHWnQoM
MewZ0j573HTrsCa0hdPCvdeII090fYjEsCcLhGG369+y4U8VclpBXUcDpFLyPJZTses88w+7Iel8
lEVbIFBqb+a1vV4AXsSgVdZdZ5m/Z4+kvsRRhAVJF9YVuiKWG0cSjo0fYSiNO9MnNs3s+EAYwIb7
egr20qLi8kP0o2aWwqYKx7PvpHQDRLmLCffY6A5iTzoNzNOvxGt+gJiEfMbRENsQsNF2aMm2RzKG
XHBbxW7BsajfqR4rTYulFOIbopVEw8Uoz4l7Z0e3yG3fZreslvjN8CzkO71Qprkcm6silGdft1+B
7rdoi+vjODXdbh2Z7OWFb+pfESlKLdSzSo9L7Q3Q12rAOvgZsjrWjrkEO2qGpv1ox+J1MIkR7WmC
Clu95EM7HMshOTTVcFWdeAuKpjpYleWumzk6pOQxb8qwKNc4y3wxkcoIGyeXEO8yhS6UTmBB8jfp
E7QQlZtWB1f1Yu2CSx8mpma6nC6xHk9MwIhv8I9mBhxRGbuBfLa1EwoS8RxFH9vUMEYjTEtwFXhk
7SMGRfrclBGmrt2bBThDuHvowADfsp6ZxxA921iDd6nfXTh+vQ3jl+rZdOs8n/dyGKC86J0JCmWN
BMNDhy3OMwoDZIz1wcM77qU4j6Rr44pPSlCCjb4f49Dg/ECUjrNgFTFfJYgZ5mx+Fv2eZEi5Q473
m/vLXoVklTR0ZEHZRg+54eGTw6HKZxilTEE/Ol3UV4i4ycoq2+3/jygodaKn/zWiAK7//xJRkHz+
Z6gB/+LfIQXiX15gml4Y2o4wzcAnA2D4XhLP7X955BLYYeBarmOFwZLp/e+MAsv5F2HeJnwthAws
ATZx3u0/GQXiX7bnm07o+24gAicI/P+3jALX+8+MAoDpXkDmOhlzzuKDFEuy+P+VUcAq4KgMIqIo
nDsVZd1dD2v57DeHpAAZYDNwA/MSq0NZifbhjD5XP0zMCB6Cl8nMVbA2/Sk7dmOcYljPkHY0LTaE
YIyJIc/a6F6JKt0YFd1Sk3zydteGDtFGvWD9S6vyVyLBcPlZk/y2IvvBzdFfrJyGTqM185QMiY7v
fl6we8R3mZ6ig4YO1CUJJMQyDHEscGaaR3vYp4VWu6yOKGfHRBhsOYoKkOXq/PMSjBW6ODspAT59
ZJnfvjiNGB+k5DhIg+zCWd0bNr2nxNkmOpRWnq4uVm/kJ0gCA1HXxQFUpXWbmtC81UH/IDtGun3g
TFcni+TFHuhSREQ62crND0lZS9pBox0dcWKlRMQxyzY8hzSccqsYcLS7SqGZpwEHRY67YgX/HtBE
FRPWWRjjg2tgkYZncYdUvQrV/FDnVfTPCwmINySO0ckbr96iUEG1H170olD5+WNGZHc764tFgOUR
T8U9I8P2Uv7PS+iI5MJUNlJGe6l878VxWo4qfV69JW7KDKDwMAVTcXnOyUiHP9yYCQMxF0UYYp1w
I4xIfVqUxmZcWQdpF9nenoxvLxPDqUsYCyRlZxybIe0xwCTxhlxddysbg45O251Dz1uPftfvnSR/
d20GHJnra7Dws3yQTNbXPUs+x5zYry5UVMHOwHd+//PVNGn4NSmZweUkvssu5PS96JK1MB89cOQA
PbBhJmLVD1mwVZ2rd7OPKwpM36dq23Ff+s6TNuSwN2xEdoqRqTk1dzDfOT4LwW05puarayMD1Dwu
ODUb9dRHzgV9QHFsHXHr1TDAXgjJrbIpWMspvLdgKO4R9B04FBIRNMKKGnM65rM5Dpxmh70223Xc
WPBO5ppJX4VsnfiglT27pOGEmizXATG+UPm6HM3wnCpkntNQoZ9E2k0TjnDHONZYEAPnMyEnfW1Z
qDh+4xAumd1IHhcN6TPBGmMOGYSomR/rBTNAVgQvdAzkjkMowXpj/tSnJkJ4zH7T6N1pN713UcrG
Iyfpn1EHsM8sc15VCHIElxbHHUnsFwyz0M/uMjrXK5GaTw5Z1IrUO9Gn18hEPVwfiR5Fs92b5C1W
851GS2BI5rVmgWyudTC9lH/6an7oeUZgftdrymJgA1V0mZ0gQqrdRKtU/I0cxPPenGfHhmm6R0SS
am34AaxAuA10jB62ewM+uFaqwN+oTh19YhIt7qWHa3cAk0ZbGWAybVewAowQDeeI1uMX8NBH3pO7
VWb0VwfQHno8bWsHKt86Cc9ypF1AfgrNBvKA1irL2009TTcPjP5+9NuE0YhDpeom/YGZEDGIYfYQ
1q68jsaLTc/4vhswuVWtzQCtf+tm/9WPmnGrfOOrhBg0QZF0XWLDUCAxVDXEtpaYu69xw++Vxm11
jo3w9QPLyiI3j9M9QeaY0xtMBqga7Z/0t4x0F5+Dd48hDCmJLQ4m1NAwn28mrc5lkJyts3F86X3p
g5HCamJxyDIEvYScbEv8cGV/akwfaoHJaQjxQ0lm4rGxJZ98Ej0pFKOwWvk1+8BDq2NVaEqGqFt1
Ij9WUeztLJf2deW/xzo0maTQMYKpIqekg/+VHZhrn7hJrg1osdCKu5fMI3GiwHlCE6kxQNJMdz7t
sylOuKvy6NsSyUviFVcjeEkiouI9sidG0+WoKOlQIP9DAZ085r/bCLmdAGGF6hEx12y2ewS2664w
7wa8H3RA+mkVRsBLQDk+AowTJwOq8d62uaMr1bB8eFGz53i/MRnLMpyfPzkydzs3pnTo3IyujB1/
Vyr6bAKcUr1dXdHCWxvN+YzGE97lIbS3+MvDB9uJ0MYzfVj7eNBxTA42uSMwXDTdJLtfKpQyXI+O
g4DJtZwzLV4PUVB7ajidnmqX3PXas0Bxx5PkwlsCzljNLCuLYlITgbaFrQVHm1GN1ONxXkAsmqgR
isDfykEfScyote4Cn4xzaZ9M64ZPHMckjGwsu9aqyWzyeCrwZ1zHLTio5FlGHi5BWhzxAOsDvh7q
DAfOWJrjXGgPqQNgPR99ao+2ePGV+5rJpf3RfKj8zqKNEuO3X6mwxKnrYzrJaQmQrq7C+FelKZGc
+TLVQbFy/PrdFZ/Mv/DUU0cjNvsvjs5rOW5kW6JfhAh489reks2mFV8QpCjCmwKqUAC+fhbm4Sru
iZmRRBKNqp07c2VWNM0B5owkMotUi8leZcFeJgzW9hwvTe2ghIy4fxQG5nUPJqnZ2vnWbud93Vn9
E/jKHTFClmbBTKhjdNrbgHRIjwoTlFOKvXC6jzw1d/oL98BbXZneJgEkEMUmEdky+hfGJOlC50cm
dPr12D46Vx7d6p1CpH4rwEiX/L7kKDrKFEiwhX0xXU2cDFDDtzbusLUmC0pfbd9f3AAjRETG/+xY
bIsHARfT9X/DoWFkzSijD/Qq0+HNVqg4E75w08qSLV3H+2oazlGkCNRPK3/krdqn7ktSqP00thA/
Xaid07yVasohlRkrKatXAhHrWVsPvRVuxkh+GEv6W87FCykJvBXI6usuzvbJ9Jf3kckGmgXQMMGJ
pIYXugZzKX+MqfWzpQEWls7EsJzfKTjlXpHS+8AkOKZhfE5CqJGISoeJFdWmYbhCz5QjekIYG+PG
yNgf0+LIGRcO9NpH9Y83aorgJv9d0XTw/+9qd833Ao8TNjua/oCv6cNy+8+hRAy1Jij2cY9gRQJh
ZKFk4DZ3xsvLtU7oDgxdzRGZcWI4IYvyNrKbNcr88sHJXntDEaTr07VIIJyZfctXZ1XNxu2s28il
hE8yaW2sjkA20+8FODsgZJjeziiyfeq2B1XDc7fH04iP1g/G2+TxoTMN9KbxRY58G+0xPpaRTaya
zyYQGOZw9nAjWSjW0VRmNoiTK7oTIC93HN/zgDqcDvCpS1HfrMz5SEYwNBUNuTtHk93rXWJ7Lrpn
VEDHkF443/2xe87mT4J28w+obWQi0uDUubLKDWnrxrPFVn2q0SlC+3n2e3OficX7BdZv0zYQk8bC
fk45E1Jz/DJqRGb2pRkowqI4d5nlrkDThNQR8BgPKJnzYoZaXq88PdW3UfMbENilLXpuflrABlzq
LHA3c3eqLe+L9uYbUWP8pMHJbPxHvqwNCdRjHwpzPYV6Hf/1cyw7vuG85sYbk/oJQy4iw6yfnfRY
WMNE/0j4psf65kaarZmHKBjn+asMADEFzRbHQfFHkOBeGU2SPLN3QvFe6MbKWsvI8s/a7QVkRHZP
gYnxpzS9/ZzU776sHhvUvL1fYoHDEIN8sx1yykCmoYYUMNYUWv61TYEvpScnTZhmOvQuG6JMW2wv
uvlqV6g6vGMJ6RA2zYh9AGz2ENUpIcgTHyKZ9ThYoUNEhBtPlzCtGF6HO1vvZFF8WuO5GTx7XZd8
A3B5PgYOLVMcBdGmdYfoAeuvZHUG1SEN7H3ourA9uixE+eGJH3txZGd16cJlQrfjjSjD8sB64tqa
TbjvlXzK0lIcDD19xDFTl5j5YOgxOASF+evZebixsbcGHLKQ5TZ9l5DCIehPsgz1pvb9W8Ux2kH2
OLRRpB/nSX4xah1jyb7WTYazYbFsouGMHg+4aXkTXiH0w5l139oy+dVav2U2e3c11hs8NXINBmZl
ZTRcVg6dA2rkHRx6zmHAZYNZhtVzln0TrNiUDmXcmpYeoMRIMhZEwnVSpK9DTzuL2eIsMuZn3IpY
0ZT89Vg4LG+H5cPHvi1M2Q5F3rcqg6ueiXXMEBBY5nhbWo0tVmfL5xgKp1iouS8c4O2GllG26HJ+
TpSN5tIN2TMBh1fb0sElbScqrJGoWkrDyRHKelUzgxTQ4NCfXrUkgID8R03HfDDG4dN0fZf0HPpd
OgQ0Eg/DNizKuwBPxZdU7qLqAoe4JyyP3aUp7Cejx5BvoPA/mySwmTo2RXCqbPNCJCJeycuAGylo
/TdLHxmp0UFjP+Bragk1qhlrRI1TsFKRvTNSLMqTA1zLJp+JMPagRQhjJxvZTeCLYbyM8SORzHZ1
8MZN8ZCP/ltukBgK6ltimLdoVh+2FMbOq+1dAHdr18VBse17dGwSGTaa7cS+ZCketRkIcAvw0Ork
t+rypQUEyn3JO75pnjm7vAOWrIMKS70zhmuwrDN6ItATCnDCU3meSsK3YznFXJ3xpf/vpM8s+Eng
fvo1SQeo3EOx51vWoC7FzgZPw09U477yGT80DnTyph2dI+Oe0PwAspi0pphgWFrVY1WwBtSsTs46
xmQQrKauuvKznzcCdwMnkNzUKo55+yykX+UzCoiZVYpbMRJRMdLzKtRUyLrT5xQKl3OpqU8RaC9f
hLDqUFHxlT0HSgogBANDQo6NYk6iHzpJPkny4SMOE0F5A/ftZEpoGsAZUJ0GkyyacmlL6WhqtWoc
03wTOix90qqGzdiZ65zxzPCLZ0PjMsyku4bNJ0/S8o6VRIzkXvQ25/qOfg9wgsyVGKsL5QYAuv3o
SFHz85wQ1bd4cnyL8ywx5Q8Qsh9qMdQe47e/Bnek10t/JrdvXqPcdttp2YuN/EBxCBVrV2IepTcG
xOH8UsbLIO7hV8iUD9/HZUOaC+53VonPj3t1aNAsMHvfUiCMqwllZ+gIWVKHWDrQNWzkiMARA6/b
9gNFpsZ0DJ7UbB/iyms3Xe/AT/BSrlI16VNVUuS2HAVR2nwIo3jhpLPPZZKznrukZvuHCemzyOk0
GRoodFOu7sJrfsbZz8+x5M+kp/yi8/iY+Ea4bWO330fvbt5OW/oerlFeH0OecOkjCsWZcWrj+NEY
ZiahWYAEAe9Axh0tBzc3m8PgTS2xpSWe2qckBlMa+rZtB/koKthC0UNyKlR7zqcQGTn6tNt8XFPC
hauiVB6+DQZG5kAQQeGpiVi1mxluDkd826L4mhJqJLImsffyQsubt22Us0u8diYTJLkqFc+pYn4L
zSu15c2xwy/TSm6CA3enif6fznU+p5TIhC6aH12GGFnacs1LIWCcocsp9iU+6BJcO5HselcI61e0
3WfvePGq8oCC9A45bEEdlPs9kBHB5LC8bIf6A/562tKMxesoFTn5bB9akpwZ6UPX3NORjpEQ6sW5
iy0opDQviy4l45OV3zNRT9QPzCyIVeXivaXqDlh7LoObBGVxZojjysETdFTLRzIU0xuC1q5OQ3qB
p1ThBqDiqoBiiHoBfqUXFJkmrhHsB4sU34g3gk3VHO3qFtxg4qA8dXz1BQ4gwil45DGwIMgNJ+0R
1ZM5lyM3XgbW8nPCV/ciWm8BzP1qI3vuSUdsmNh4u0IonkO6VbRsY/zhoPQzrpQCihKSRJgyWaF4
mwG2nBSLaZh7/wzLS4/MiEdAmNX5/18avD0Q0Nl6YOnbeJN7KXuIMZl+9SXoy1zR8EVuBZFOQHKy
rWGDGXqbTlRMe65NdYmHHth1kIOTMDrCQPVYK7PPHyZQ8jp5pOMz3nYOlSPcGlbIOlC9KbrTBhH6
BhAcml8OErLTj2oK2n3v1/YhYBpHWBtvvtuDfpiUvppVzoHWs2wy3H0zggHoWmq+4HxMHCNnu9G/
k+tf49bodnPqrf2C6bE3xa9YJtHWid5oSviqMYTlGGy5P+o/fFW8eGLu1XMTWivqiwc46dYIFZw6
Ja+6Y8w5sGfnyh1nHyZSSDASLuUIpASofB8b75fVB0NGXx8o6HbWKpiGTbXweL2gPFMZTgdUygu1
KQA5i4q3jYmQ0tKUZVOpRzc69Ng2MPeCWM3ghLidAj6sA7RBU0z+qVX2vwg7zQ63XH71hdkepWle
Bfu5h44GLuptUBeDJj+Ita8ElVUV+7wMMigADWyuVnrMW9xoFbffrTuza66Vo3dAR7BXM7YTI4b+
HHLbc6gL7x+E7/AJ0FO0sUoAlGHzREeAVoqeUYV8MPkoVGb+L0ww4mRTQF+EZfRcOnFtmd0laOzn
zFV0OgZIhJnVn1DMYTqONgmKaca6OVwnuDHcCbsPM24ePJv9rUFuYpXwDt1yJPMqFFA8C4CIyvO2
vprqTUihFH/TJWPW3dnq4dl04o+sWlCD2lnvHFvt8xbvaD70aEfpJYPmxFtYLte68ZInemu5+hs8
krn2njHr35VgkM1Jz+FFFemD5OhKDZPjlrJRbSJ6DtBWstaI1kQQD13VIwnAB1i5yfxNoJEu2rLb
V3Rfb2bb+huzsLi5FRA62r23nQZpZLlc3pmDN/ZE6xnnCKbEAO5DzfLMiptP3vD9usOaQB9tuXeZ
IFayJ2nZ2nwW+OTEA7BCnfKGt4n/mq0ES9kDo9QVgMpI2vGqE/WDTj6SIDVW/bQY/6fhlcT0h9Gl
2w4T1xrgqeLiKdb5RIJ8NNqJo44EcpTW1yD0xo1XVRAlimFRHbdRDe3BScYDlF9A7GFzzZX1pUf3
5BMH32qCtSiPYlfWLXljpLiZn07NqGnP5ufQJfF2bqsHcgss4JrgGwxGsrGk/9xKZsHMoTxzDrv7
EJXq4KL+tjhSoFZhFHdbqzh2yj7OYEeCGTOqqTnIYfXMD8vo2JjqHVBuywRCeHqhuqjqoerifzZe
sCwEQOMvhquSHwpBriCghyW3+rULvK+CqFkoxme752x3WgurQv4q0pgPixd/obl9IUoeiY0s7nF4
9bbVroUKdy3dxQy8EyhM3kK2PV99F9K8rMpHePBER/fgdh870vYM15NcV350yDK6IuwWJ+b4zAIL
/4tuf7PiNxnnjHVj+KeC7bnrCBOsSgyS687z5w1BZEjH7YAIJV4lnioW5i+wzL19RBcNfhabuw2Y
KtivP9CdBM0X4XNmNUcd5xFOzYiirxYbCIGoR3dkWwveWe9UAAY8SwP+ltlv1DRwjtOK+byltocP
+E7139ROuXwC+Hhi/0KixLC7CRV3F4WymJQ8hpJTxYyjrWFGLwuYCaCYTxGzzw6p9K2jCMiRsKdi
NNT5iaAOzm/dH2PeEmkC0qil0HoXjeZWJfjsHaP8LlomHtRdXlddyyA5sHzQ3AhmsjUZHwCiD/9w
iH3Q5wfhwDthJGa5b5GWr7qfZKpOduPfo3pIdp6Tf/Z54yH+F5u2Ll1e7vGzJ8eRR6p9nt2R3Er8
MYMSWzdMjBAp+wOA6W8sF9yf2dZjZbG3Nn5kHOXgliiNJcrYnnS4tWp1s8aKhjpTf7qe/1ZTqWGC
8TDqhIz+RO9HZgIxyG3YhdanwbVqNuo76ut0LMtHkXMnbyOoRLnDXr/1j7YjHAxmSx2BPS0/e7dd
OVMcr0qOKCwBHERWQwh6wunbLcdSD8Ozqvl+Sqyv2OlB2ftXNME7LW5oahBWlqJeHGK4DAOaDbcZ
TtcpdrkLVw5dh57LK7M30NFoYoRtW3nvuHklbqTxldol2Dz9Lchf2Eyyw4M9YxGKknw2eANQpLtr
2NCuQX+3yZU2bEo8ipgOTyrUi4R15tQuaL+23y/J0Y1le/U2yPW246XsG4q4oOO99bSaxEm+l428
NngXInmMGpM0A2Ffs2muUyPvkQJr37XdE9LKaBnwPLohv9WTzf0A2BTKnUwOUc2V0GKu3klWn0Kw
VokAFT5FEZadBGjKmEGIGa1jSL/jCgOPt4c2RPZaPFgj8BLf+lOpvDwS3WYfEP4josVmA5JGhzXm
PDZq41bqLueJ3pQsQSsHKbVK83A1OjzvpuL61WjA7FPJ0Mam6Jx1cLwae5Kw2KyNnYHv1YX1oXvv
i602NpWA76PvQMrBommHihdTeZ972KK80nDWEchgwTFNB4PoNDaX+dADL2kTgebPfz7mlUmzMGuX
zFaYT8cbFU/JxZXwlXTUbkfBESCBqFDwkSWbnjgawHEeF4O8pejH26jrdisKAw+VE8IWiQNaUwKR
btlnk6KwqHS10nAtEOqUFyPLEAzche30rk0CqLUxfMMp2Og6Jqqjgj0tAR9Awtk6YDx2+xgvSHdp
LOUzHkm5G4vmJUI7vdLThF351tjehxMm3zjH/vWgZWh+Lu+x6M/wlXg4FY3gZZd9CZe2jzog82u0
xk1g5kGq4yuxnTxabgYJ/x38k8or1hqh6DDJ4LVmyVfbCNZs5q9pDau97Iwty9N3uk+QI8ZmXgVt
q1deNZJeC/76TcKWJIvotmRVJiP2AewXklU7qv7SsAdzBPHo/Jp5f6y8VKv4jX887vs6PAvxP16Q
Iix8r2A1iIyyJ8IGBwAxhNsTGBh/eEYx+8lj0IJtKGBsV4StcTPm1gU/DPpifQsN6z5N80klRr8K
gu5Aw4mMS8IFGTM8uRDC8goZoNqjyR+CRTDnDWryr86YdcP8T4k6Y9dLb5Jun01J4TkJce50/It0
Mr5GHsZOgkNvw5D8mRfXnw0iCLjnmTtotQtxNw8cizlmJTPlUabXj6VGcLNlR1IMx1BIcwIZjQ+3
VD9TXn0Y9PBSuYM9mpMUhZ1twGCM28n1vsY4vbQJItqsv1upH+mBLdfeONzcgME6oWxpNJzPzuKo
GSZsYBmO4bFj+b/YIsn9s9TVmyx1j5HrNo+tShCCeD1iXe1iwtF64Tg6EaLDYPxFTAruKU6JLMSY
riyhiCPX6xKEqFLkM0VEcDypG+5OhNCGCn5d1onbtDw12MbeSKRNtDrAIA4ICED5xyQ1gLeouoDP
NDNkF06/dV+zqERFZVMOnVS0ztZkH+9bwD1B6eyBxX+Onpo2lKSFJNqsrQKrvG7HetzDo4l4hTD4
zJAnXeKFm1Ij5I6RukRTyRTFIX8hZhzsXMs8Ige2LKy5IsfM5SdVn/uY2FdW4Nf1CPAYoaBSQ2cR
YZlpF0Szj4Y2t4eh/3BNYn9RCZInYUAqTI77kRDUEZ/rgbzGzZ7EQH7RnHdexkNs9vq399ia06le
w9yZeTFj1Ob5QYbCOikxG7sUHPIeCD0cIUiwIChzEoCNyWYRlHO0s2QcgE/GnYK8v9RnAYsb7e5d
Tt29KJ7hb2SHQsARaavg28OHtrJr66NLlNgH1oNTiOYCETmDA3sbPBYRUj5C2UUGTb2RFVX/aeVL
hTS2lrVDzNtPfzPP/G18t2E0oqSReaO38l8vjN6N+jhUY75yLBpIG1+/5p0DjkJgWIgHGnhdn8+t
7wCvMhss9gYTAP8PnJuc3o25q8+NZWAy1WJb5YSgqwAoWJA3l47v+xQsW77sYfZZhHCXvjZAH7C0
WXQvyhvZQJjvdRIQeXKORHGard233w0S5OiFl94Dxheo4Akc1U6kaq1wLnEy29BZX0gAfc4lg0hh
0/cRU/HYu/GwtuhMd21GLeVkeDFAcif6Ny/TP1Zy7sN6o9vhk+dVM/pMrwIVFq2B5sgonehTX0bk
Sxb2p0LKQ1aSOAmmH1FTc6UNKoxznOvWQDVC2OZX1UY/IEOJb0S/1kBSqnINMOULeshAew0bFEH6
R/5Kclo1Fmak7HUd0WKXzzxnnKRrmcDdlJ5/8hPjNR3tp8kVj1UygZ0Z2qO4T6ZvrJSAYK69JwnP
Ywrbd24z+Ucgnib/7MzOR2hRLekiNwOiB4PJSnzoQGu6yG+s2PG1V4goYpjoYZCHIQBRY7CV51kq
LwN3DYK6hBOCD4cDr3Lzg8tJNHbhcw5+Au2leVWRvheRPqbEnVaz0W5cu9345rTDjvhJt+Q5wpxw
8BxGdswte63+thZ9WbQOrljSr8BR0w3mq1eedNipjr0xyiXcVupX16IYq1Xv7WSeqYjl7c4SVvLn
rq06waAv7Y/OiZ/smLf6aOrHwYGIk1DvEvR3xsp71tcp5zNX4K6eXzGA4W5S6XQeRlJvvHaO5Dsb
FX0YMIxzNcSc+q89QKTAMTZFy7NKIyvvaa4qPSV5cx0+GOnwmHYFG+0EwLRt2FvO4nHV43b1LCK7
fHWIlSI81ZX3BEWeCrdIXwvD+00sQvVFmh1p0LtWI0SjNH1eNjax3Z3BKTBBQdZB6R1+quFFhoyp
U2l1aztXXOfjGchZ/9JBodqJiPtaMlk/06KsLM99qihYLKT1rZ386W4o37n6OnpLXLa0IZv1rOYt
E+dUWe11CajWZopcQv1mVb/nVX8s54Jm0d5h5e6TcXQj4xip+KCa+NWzqaSPOtbXtftNmxxh2g7F
BO10Q0RkWnnR9EPx6W/o8kA7/F/WEgfF9iKR8Nepnql1GDGNFoRN8ZWKTawN2iooNK5sifFNGZiI
/roenXE2qCa/ib7RZy7OEH6YWfFXDiwJK/LtpO7zmuVXL69ASdaybk52OmysDBhXEnwAcgb9AVp9
DNfdjEuPKDKKiLF4EJKdY3KMaxc8JRPuJy/j8hCE1VOm5Wttrzto+NA7u9fUEHcn5hUwY+nrf7lK
mkSUAfnMiA7VgAlkaHmPJ2TUsxBWVGaYB5v4HU2dRsudt3qauzm6klSKAJYb4TVqN3ZCNnl0xWsR
hX/LVkLO1BTXxgBRKOKhKvcgyrvfWY9+EBfMrFTZmuHk4AEGx+075yDsrYMx2B9oA/amd8p9UXCA
mlbY7UIjf6eF/YjZBmQlDAKIBJIp273NFKcesduXD63vYftuh2sY+i9DP93aYEmQ2CHa6PJLkmMB
8OiQqkfKJZkNDzgF0VPchsbpkSE1ZNVQ0XNRtzVWoyXyz8rDn+mOA6UVqobO4+KdFmDC0TJ1aJNP
iYEbz51vfgdl2fG1t3+6orD31PrE3DsayI78LU3T/SfMRRBNiFpWxD4JlLBkEuPUPfYdqJbi5PsG
3dxkR6Jo5xJQ3IjAhWXWu9vSDPUpE1lyoFhmMQqhExjMHX5myW9jNP8aQSWf6S4TW5xVFOjlGfXl
5T2I8kdqkLJrbqB50xm3nnmpN5b9jpeEyFHcgc8OLyBXpp2T4dKXARx0mbXviQmGK2CpncF0bnWd
U4a3cDxGfDUzZXKmaHEiFHbF+MeBNUbtA/00WwF37xra0UfYZ9S7+FBe2Bv6SnOZnZqjU3bBJaYR
EmCUWVH3U35njAA+7RDamG92Rj+FpTxnC8/lfewKTuvMTraN33+3OuyOU0UG1zHOrUkkOuo3tBhv
nCaI3oJafFMYVmMauce+S/LfUuMazOZnKsuXgta0mfY0xipotLL9aulVU/SryaVoLaBxLb4A4+NG
GjxSJ8aQa7Kgy5f4Wr7Ea4elto1ajU83ci8D4IdVg/CRVDlRHiTxqL4gxArsGPLVXRgh8VILF/Xi
fWn6NZfCuCqbWP1096zQ9OPyVNEsp2iYg7nPjo3OuWopn0s6wOHQ+oaUdH1Ddsb3u28BhRLNiic2
me6pu4Rp8vYI5dFp9mLu/w1j9E2SimBwD9HOjfAkLKV4s3llAjh0CneIT20eS/uGZQ10jWLjiPxi
mvB4cBAnh4TKPRMBvRuCF98xADsANJUZDChL3Ib/S3L+L+DtnmbtILgioFDrx1sLvJJ8Kaj7i0p7
qUAC8FSD1ye5Zq85ilDV1B1x4TRQGkihHEAMZb8GrU2OK6OkmH+zM1596gZNmBJCe5fJlwPCD13K
oXszc+8ld7EDB5CH+LDx4gp48Ghx22SWNRxE8DNJEnp2OnLsA4Tyau+WU4XoWCYCMVIIQ4ezVCVS
mdhDtBwkNhibMkX6MUaqFXOzX86H+iGidDHX8wqbHQj4f/COb6HN0j3Zh1xvR66iPsWNUuT/lPAv
jVvCjafaMSeK4OLU28yUPnahCcIerZ8nAf5SgvEH0c503zu6ixz8JO7SH1lPch9b8ggK4N640caz
2qehJy9kLt2TcU6UDJkMHBtk0W7bDtWnP4UXd2mtdMr4Mo7Vi7P0WdoAnaRJHKUPnUtJN90qBHxm
o2tBYDN61nDLfTEAwTlAyI6Xb0bkQa8DgbuJGzK/FGv6OjjlytmWCVG+JuN/UMGZU8WZN8M76EqU
4HGnHeMqrNZ5blxghbF4Uhsr4dSn2DNeCj5t+4+PVTR3fW50bLHKCNOcmG5G+RJSEOqFrMS4aHqB
wxWxICMkljbRiB/RyoFStKmS/ss15numqRs1ADl6Bbpur9yrG3UjXfFkk2luOnRt+MIe/c9Alala
Ok1JsfLbRAdq/i71XB0N4d5Akz+llKHCwrpS7PPQUZLqUpaK8qcp96A/ld6uT8v1djX8P5G4nxEP
s0bXDZbi1XZVLT2sGYWstA8fzdYI1iDuf8Ek72REPnApz6HKdeBS59Jwydp1G1H1KpbO18bJnhgl
f7hpOkjpZMes8cAO8ExBMNatcbY+gaWg4MitNeLap1oW0FhIrNK4WZTODkv7bMPaAMb+axotrWNA
86ipLUzvXP5hEXM3s5rgPIDCPoZ8X7wbSj2GNEOQ14ySlerxp+nxOeaRpe9pZS4b5I7n1TKmc8lG
ZkNuHguXeUMA2JOSp0NosNc+UXDWuO1p9sb/Pf07K86sfeMk+YpgBHHA9phT2quW9t4YHbIBzkB/
Pd67JmZlUAYxMAFe1D7iy9ICXMMy7sPunSDNMbf48bVLY7CiEs8iRElACFil/p71RLfwAEur8cQ1
8DvvEvfdCWPJGQ7CGdjEGhDnm1qaio3Rfgy97EnyEXVpNCqoNFakwSpUf3xX7OWcT5XYtMQ6nwOm
E7iQ866mI83Bsb+1JJJK23LBp23zGhKyXuulVTlAMp8xe3rULY/dKzPHC+uom4zxey+tzDnFYnXc
sySQBB5leXLrAjRCOdxENe4yqp0RJtn8s92xcaZnMWgloOCGpu44Sjx3Q2QDN4bxbCWUPVEcPbfq
RnpLrmcqpbHAfvWlh+2E+OjSOe00zjcOkpOFkbtN3TvysrdOu3Hfaq7iTurZ0KMNUD99ykYbiY45
mPcAN9ghQDDu0b77wTmbNj8d8nMze3t6YduttRjE9dNIdfY8i2/cLS9GUXxZVGsDjYKa1Gfdxkux
PXQe4DjHoRweQYIQP0N/TC046zcoKStNeXcRGVjteFdjZH4qqffuF6o03Ze7wPVezQUmXuVrzs9y
wxB+lOrbJEGxvJKNIX6Qtnuas6hebYE3vfuUi4ulZbyD2J8AX+QFx8lXtdOnxcoPy3lDMZdnsZ2r
Hyqf2nI24kPBwNbT8Mvq6jGi4Jzj4SJE6W9zRsoVGbeSKnTfLH81Q6VFRXpNVfqoLEgvEDM57XG6
xt45o1Y9d6XDkaEeKRYcAcseyEqeO4rYs+obKiH5VfkrqGlH9CWyJk8e9e1djzGgXRrddWe99uqJ
ZS7azowbxF4eK76ddVUxCqD7CWmejdK/kGBLKI3vKI9fjq44iNCGp2cKWG5DgnqZRtmvCS4FnztW
cOJoDYX0Tuy8uWkabFs7OhCnKH2RrQ0q7HElFHy8ChgPlFtScu8ZzrUS4XdHdedqqYxkavXM8qlR
IwMIewTtSWrY1WFkSbfjBccPrKBOcjSTLy5S2Zjc1UiaR6E5Fk1OrbeBMXrb4LBuUqSbUn2G/XYq
h13fUZMR1tRHBHznHPrGqXV4j32DP+uFPi9mEuPZSBFMdWyvNDakzgxxSTXuxcb8xp66S3dcckId
w7jn9gBh9nlYDJcKyy9sy1r/Xz7I0DIQ+C0C9RtG2EZxWJyKjq9mcqjD7jP+jnC/h781FDcfefIG
t+XXdIF22eC9CGcETGouO+FkfuVHdZz6r3jszXUt9kkXhSyttGLK5pfFWWeUlbeGaMk9lq3X1lgE
2AgAQhFyjOdv9XKD633IMKZl3Fy5tNakzi/NoV+Gjt4nh0K2wg/TAxXY3E3gA+ztsH6gaugp500j
Fy9lHVvUX3QsQoceIo1WIzMPMM8aWheLr/h1HpAGinVZusNOEjTbZlM4nBdKwgofQYhEGD7CZ2p3
GTtoSz1VQ3zKoty+4Gf+YZX8MUe+vZ7sdzaybOG5aALX2fbOeMizGWKliXNrZiV97WhcWZVJWqDM
NwoSuKpWOi0cQgy1uVZoQWszDtwNd+0cFywqSs7smRkJyAGu2qf/f6mDnpyDATK5/gVKEI3g8Rje
9vXyHwWGuTQM1DeTIXlfxfWFTzT1LSFYgdgMlq5GfulU++JzPTBG5OrQ63/j2gP9YJk3V7uv/N7s
4+Tu/z9N2Q9m0bFui+SIHNI2Z8N2x8OojT1VJhgG0xnq1DDtcYyHXLjia9+IFPe08Wno4t2mnHJn
zz6KW0nZfTwb00HkeL757UiQpeznAHesiXH9OhN+HGtoX9IF/LW4h9LcsJgDNYgt9gu8ZNtqGzsj
U5JDYLnqlzJG/30OzBu1UtSpJXCWJhneGy6Th9RqrmNDkTSHSEnV4/xdlTT1ymHXFJDIA9+jeleY
ABQ6vjzuYDcH3BVoaDhTIuEtLkwTtzI8yGLo73XauPsAHxt9SgOO7aZkT5NUXIEmrC2jWwIUqL0N
DFhOBm5YLpPdUXsjRjLRE75unjT/wB7J+Wf49UOA5QG42RX7GnPtD1ZGayL5mLZgF+vPrJYH23+2
MkwyI5AGuXwJpsvSrxMk2ho/fg7S6bHO2CCawF/XvQAdR0JrOHpDRegOsE8j5VGyINunKT6edKbh
wKKdk6tSJTpaDM3iUYZdRLioPSk0XeXkuygCqehRHQmQ3rx4FEK5kPjwWAW/3B4XCJyrzHOZBeKB
f4iHJUKHcGibeIM6/F7BNEfhzXbRpIN9J8XjBL4xyxrzgQqH/RCofwzbpGjs+hmX/L/eQFbue3Sf
AgqpSHnKdecPG66gkjO2Ok4pW/EsZmknavZ04A/NcLiPwLWuXeWuJxe5yivNy9TpZIOSHm3sEUeg
Hwfdc+SmCSB93FNkww61wNzT5Jg8R9Ag7I3TfWIGP3TCjy+15zApNS6dJZbcojaBD1KCaKdMVjoi
s829SdPXl/AnRiduxdgQ+O6xwdKXUEI9a/MZL2ToPcEMx1IMncHEL9oP7adJPVKZeUB4e7+/Wl3J
oe8wTKWI2kaHr3kQCFPKgeob2Qj8hkljyVAdXEfciD/+JuwW+Gurnkhh4OG8J6iAc0uvEwUmCjsg
OyLjMQ0quqY53lc57xuK7TFz5e27iDDZYify8Gv6a36qpBma35C938bKNTRbpmXi1wF8JJxFbH58
/YhXg89wgIPfb56CpDhiqcdf4zoH2PHc/Iv5Awfc3ZndQ4mteJMbpMIyGTL+FHKT5bxjOUWMU5T1
Yud47WuTPUiQTGv9H3tnttu4sqXpVynUPQ/IIINDo6qBtmbJkuUxbd8QmXYm5yk4x9P3R+2Ds6sa
aKAfoG+4NeT2IEsRsdb6/+/nVV7FU7lvEyTl+O/fdEMQdp+OywQT/bs/Jkyg1XQfFizkKAyJAiHz
3O1rol37TmBUdZMjVRqLAazxu3R5+Rg6IXScyq1XtPQzsYluYRjtp354pwuLUpt9CBhOf1YELVAC
wa7nb3VHu+enAj1qI+ujlO0PTHTFpUgAWzSlg0x2eANehYHeQLmiodyCBqUifDKGGhoGy5gywMXS
6bMAKLnvNIcS5LnR1c488gQGRk3A3vnK6sTgA2NqCiMnDCxrAxEYONKs0m1vheXONDMyNPVpLiB2
0c3ngZmRsM+2VFQBdPSUxmLo4BirrPzeYaSdLrvrMIXFXZdJtYbOHW2hJj7C2qk2tjU+wn5FwpMX
ghdbtcdOdW8CduJB2c1n9Ml7uqB1bjaI2bsTUBj7LvV+WhV/QENBbEtngwqRrtEclucasSIgPopT
AhWQyGK66skNyYNto7Hfj/SdVhX0/bVVt2xSiEPC5BoXpto6pq1WuEKxLEcd7RIngoPW00Hjc35H
2Db8TN0c59Tw900dzA8poatopMCbRLQJlBuD2ceeMzPeMAJwBLPDySVIjHM+Qshn3r+DBYPaQTsg
7ViukaVj7qo3XVpUR4xy1wAdCcUbseeF4WAX1vxqBT+EM2FmbUV+XGatsyxGII3oFIwDjfrnKhxf
m4Y935oTEgXbvW+Z1sYwcHjJmgQ41KtYhF3imHhDlQPvPDOD3tGbytqy9H139S5N64+CGNpNBXMn
EDOeAP7+dpAjnwvccTeW7Wsj7auj+DaivI+dxcaHl82pWFs9dqx0xLmZtcGrFuDJohHFlM8nR0PE
oly4B1j0kic5Lej4WCwNyrGOmGsx+KJm2pPojpPKxLxRNfpA6DpJiaj64H4Q8NINwYOD+jZNkUkN
EWB9oIPSHo5zfY4L7MAA1rON++V7HXOJnoDjBKNyHm/riVN7mVjpbokRpfhacSg+1IZPllBhPEYt
5qmmDx6bCT0IhhLmeq16gNoxXojfwv6OdLuDJAS/CK9JTAnT6EsRa9g8g+OATunIyDXfqHjqpf3x
O/SzZyq9xgNT5OQMqazs6CGpvOItfa76EHm9u5/VAC5R9DkjLnSgSQuBKWLCUPZykeqjJLbnqN12
Rhjdk4VjufBhcun+nkYg9zp8H8MZsFM6f/RkUaxSTqcC6GLpHwcDYBG1wNbGnIv1CCV1UBiXKZsf
MvYlxgl+uluW2I0vC3VKu/h9rFAyznRoJyP5bjj7rocGTVMQzfl5FHiCadutLUrtAAQfyGWyuZLa
qVcCivJoMZAtM8bBUQJ7LRiMg+ufRzvGhePQj2KQqI6uII4Nm8nRyth0/RgKkzEnFi5pg157M+w9
o23o0+MxIRMFWxI+II5+FKoqMe/9KDrGsAP/2P2wcWPL/dUjJoVKK9OXVmw1v8xuGr2bFvmHauyW
sbZz6oU6K+iMiMauKtXOo8ewohcz81TbesmppQNLMs0if2FNM4XPCADCXW0Y3xM82rvaHJIdBv4/
LU25tdcY/WFkcKAmJF6meiw6QkmHyoerlTw7SU8Kb2XbS4QFUrSJN77NT19ksbgCK6T3LjdhY7TX
bnbbTQ3Z9THovWjjVfzUc5YiU2Y9acMKM+NocaQu+vxsOwi/DNjip7F3wDtjFDqAMkFE0aDfKTyv
3ZPGFdxrhi07tLh664/pAiXLTG4Z8OlJFT3k7ufsxR8OsgNqh+5F0sg4d1ZT36X4h95Cu6CvgT8M
FsuEs7UZjL3QMTI0/RLB+Pc4oqFwYf5be7iTgPHSMkfwJPrPiHnMLHznoPN6UUGAgao4fQ3tKDYW
/ZJ1NeNb6xXW+Z+VE9lH7Qx3nb+QZH1kyd5n4CvM3l0cr2vPi4jBDqf7qkfNGujmNQDENRZe9TDR
awZ82MiD1+OIjb3jbMaoae2BfOqxi9aB/YBcEB0ltRT6bLIeTUd1j7cLHykoETamOxNiNL6X7JEE
ZfD/Bbkatn2YqmPTlcXjEx7M+lFQPl/T7LFN3sKwC6/Ab7In7FtXd174krNJoi5a0CrQ3rWu2+Ca
BDRKnM5/jhLXf4YLiRnZN7uDSUZihlb3HGXBGbdRum8loD0CdXYBc9hnt+3Gq+6njR840F8LspAS
+gvwEBsQzEAUDcXobaqJ1crLEBeAze9ju1/9tuiIFamBNB/TBW7kDv62SpeHnCgEcYYSAbFTekzS
sbtWxWqAgLfGww6KMDEv0KPJmib/9ilkaRht/95NE2Q6vDbERaELEa75EfoNvDejQQGf2fcY1Emh
wPWa1DRyoFanInobAKzdDRaa4nT8apYgSK+ZAB/EbgucjvbVXJYRpV/Jh22CzhFNYmSP00RHoUC/
L97DBdeRlcQ71/aSAjBjQDcY2gIt3ST92SU3fS1Uv3iQC+fEMZbzuDo5XsSYvAQ9tEhLDT7Attd9
2Urvx67fsBi5sPM4GJc9uGkiOtbgTGhvJXl8AX8RXWhz75Fhgd9oijflT4LkNucJhghppEhVvnQ/
A9gj3cTs7aMfuoxtQhCapnSLrUHnh+TnBiw5rQaGT4BgveilDGkKuGUMJpg4vMzhi084rjHPqHVb
Y9clMXXlzkEJ+MJ7XwY5l66mO0DCjLkNYA6ZVnpJp6Dc4OIh/JUv3c9Wj8dl0U+4/e9oImsnxSCJ
7xB9n2P1wzaqKWmgh7/kHI7/pJipmknbvwY0jcororuuKcRbLIFBjPV0xL/hzqkADPIrACF04Ptw
umWzCP3Rfqixvqxbq/cujfB/txWtJLMdvlXZYd4yKErMYji7+mcTnEnJgPzGeQkNrcVft4mpwajF
0yX21NwnnExGtxI7uFf7QkKyqAaqRYz901Gjaj3GuVpE5gxy/STtaO367PkmSlRO/6wVM9Nc5sdP
RTtV23jG41OLJNwWsTqPkSH3buUt5/OAIbJjrpnx4JSVxMuVHrWUGFZ1QVfBrSsFdAuXeBWlP3hj
owO0NItToTDlaAfBNm5UH938ZvmiW36JF+0n/UvpEYpseJzaEpGoDVhhf6dbe+NP07xx5HenR9JX
Qbcj6tXfoDxZb7T6FRnswplKEIAZobfJCzI0a+PisE59zIJMoy4kFw0b78aCkIWgKer2NI5e4Ber
JyxBW5Sq/dZaWm79pMAEBu4KcHO2bYXjvc9KbIIR1sEUKfQV1YcP5/HOpctFBJm6ts0Eh11+zSjf
NyJDQOgkdvMQxOHGKy3xW5DfRY8LwRC9mnPVEyfSpdhbuoajUDo4z2w/6bZI69VIYUneMWodaSRH
XE0HRapZKANQoGV9NSs3vfI0Q7SY8RaWV9jT010MvQiSHm5AN482Me2DO8s0BXJg/GBLcO2mXMJq
yr56qy0MdNg8NyYJ6swexq3g4IHPJLg4hZnu6yQlLo0oFhA41tFYLrn/QyZy3OQuw6cunMAZ2uar
TijFCJ9mNCmmQ1Ok73DjMHP6DXNxSlmbEyxjrxHAJIIC9gb8Pknr12tzMtSVAxZQGdNsdqAi0/a1
UNK8iCDJ9oNLk9yt6uhxruI/iikJFiEfXQxUg6wKvoh+EORHBJKxeD+Clzs2eFDRnyfYzW2PPccX
+oTTV+91kh6ipKcECkY68Iigk8cI8MimyLzkaKUI1hgr6lBd5pCQZL/VT9MuI8hvlDDNSr+U+JOL
p06mv+WCyQ+aqb6oxQXkVh8lI8xrZPvGqq3cH5WdzwfGE9RkxATHBZz3vsdbTdbJwPRBdTbJVZZn
rf3AovHemk9kB7KuBMmjDSTnjppW7JmgTNiHgp6zVFGp+QJVv9ok08gHtQ6Ys4UlXqNKkB7AqRFa
bt/768AMOdnbyxQWFXxpYZYNJlKJlaNJHkP0ArWJ+TFbENtN+8m2WdwlUa9efVFj4HCnJUCQJOTU
aKHJme3GMtigfZMZr6pMPonJ8JwEtIFTYaRfHSR+Q15baczfPsKkjvHjMxwCgnJGuY5b0zoH5RMG
rWoLtPHKXnaPzMFBdrmEpceHIjXrjRQlApIYesRYZUBG6icrMhzaRmG68ib17kVQIrxg5CiUzmfm
5D/MYsFLQ/PxIGMxGvtCVxqcRJ0d6Ejplas9cnWxUo9xMeMXZxyUaI2WB6eq1RMXswA7V41kXWvz
+YicuQDXeZyAzc9SMoHMQH03AwYGM1FHNTpXK+9/F5Ns17YTcwTV7Qpsvwhlh+F59A9BWX5R+4Iz
pkuM/fSSTIm/iXyD/sGAIIlhERIA1w73NhtuSlLixsNqCoaVJyM/eRLKo0zSmpZQVtxTVZ26mU/B
CAkA1H51UmllH7FdRTYiWrKRf4W6UytbuOhovO+p0BxD4jXuNvOR4NaOIDdOG/nMIkDeUmqKR8pN
JjmHwv2j+vjsZLQyoWrHyJg21Lnr2A7v6VThjMCRdJcFpfsI/6FaK2CWdDa6F2hpzt1EVW+om//H
oQkekWuAAga/PQKYsOOsE7ECotenOmvEA53X61Ak18YpusfGGV6jqtAHh6IMwSbqXnLz2OOMjYBo
n+anUvekFjD0Rimw5YTbrPrRJBHdntCyIg7D1HKuoWFCKXbIfaQ6xSUQiUw8AWgRTzQGfmkHu3XU
il3lLinoSwRWrPQ9RmWKEnppB9t0M7ogqFqizr+UqKBfCiLtELEnKwTwNHpDXMmQd3eBgxmeduXz
nAG0Tstum1f2ZeCg2Q+RD5kDqb2vm3VuFp/JOFp7W29GQTstp0tDUf1J2Q3s2jDejHB8bPzm0VsY
T5ya9kmXnbqRfb5Fb7R1AsYI2iKV08uOiagEjmXnDgdxhsiYldphsl6RgrZjJPsL5Gi0G+P+2ern
N7tDJO1Isjwp1h7ZKUCWO+wbUSY/xsIKMe3Xr7M9/nIjMgyrCWRO2VLFIwt1Cn/YSWpOa8xfDMLW
OL9g8TMcufItBJeS+WUhsUYlA7E5WY0wCYHwbjD0sC0tuuYqnlNkfDM0hEjem+VDZqj8ALwMYAyN
nV3u1tg9kK+QujTdjSavhQx1SuNN5fuK9CI+eP6lpuHp11GybTL1O3cdVkI51rumABMvBLDX9Lcm
3RXIPc2rouUjQkXFxel/WK47blplvvaV5W0DYcxbkatrratX+C7zlsy/R1uASepr5PZTQ6tiCRGh
5Q0/IFzYSHTGtja4nA1Mu3s6iT/JEfRydjOjjzhxYL6w54JcV0yyOnIPTWh9CWfJEv7ZS4EHPRbT
U8yHEJxosun5gZPwTwQ59hRiYEwUaZtl+zVYyCIRAWf7zI7v7TDWqKCtcgdyC7tD1RHj8ZUr7T8m
ubNJMp09zOwqdwYdkzVN90tgVxFjy4feS8Q2iYo3s2M0wLLqIbuBrpWg9IxaHErGohS20MM6utw5
DaorWHiMiTMbcJWCJFT6GFCGknFRB3hXq/Q7ZqaRO93OJTvix2jToY56oAFS9y+ealtWKGyk9lTT
WZU0492+fCIM+n6cPXnuKmu3pAVbAXIVu+XvqJQNfzeHlimwrdf1lx5wjHeTtaan/w0x7AEJNNTm
sSFMvjC20wjfusGN7sBSx1FJs92nzcrxlTNTbnVPousokpP6lBcD0QDlte0QIXr2hB+eXIYoInVn
NNJtSiDn0eknLnBHFucKsbXYCmFz35UDwHcFCYgJWPk69WDM6eivPPRqhkAwhsR73ykwaIEVbiR/
nIZjXOqxOcAWPUmDGFvPzp6GGN2tNuuHpYTiQLRyDZgP0o2eSkxL8NOSp7ZElTxNPxGoGXhfAIf1
CcIE16cgM5XclbFlPvdJsR2c4nhPas4zDDK4Eb73RngWYMWOs39HJH3FNGI5cZc2qDx31IdR4vFm
6L6eGxWy4BbrCe6e8Kc/z7IaH/vUmQ8h+PWy9DnFh3S9kaWTJ5T+6jrcOtrF5RkA+I5CLIXKjD8H
Cw0XzMMtBxnaZjOdYJqJtMWy3NnGxfTgSPsuq6JmlTmEqARx8t4ViNxTmty9QN8NBI1TFeE+kYcj
zYx4udB0MwM3A3JsS9xx/XyxMTwuZwUR1/A2zn2lKsxrxfPYoDsFkZPfrRBtogY3mSVkRfQr73nP
pxm2NoGgiYnYTiPHoyumr9rBHoa1b2P59XskC+suGUvMk+FjV9ZEAYfpfurM+2rOkOTM5IMxYNuY
lUmwqkTNx0yA6TRp3NFcY2vmYMMWgMUUgoC/BF8wa3J2feW9Syf0VyNvyHVquX/MIgj2mkhAvO9I
rzwaZLJAi5CrkPFNTewWDLcD1Jlybxes+XHPfml51c6baJeVaRpseaPd4edE+FvHA4YvaqS0wAxq
dM3WWiwmOuU7hlQCbVouPqbiM7Vwlg6O9RSI8gMDJk78BQ6aNMPVRL591yFFvTMy/pGrcfgxG6Vz
YIAYRo22bpsSUtvEEFXRM+5tjq9zfhTqozbDFQwUAWK/OdY6f7HA17WQwQYPVyzHJDC4ZdY/RJ40
FsXjangachqc4BJwcBX8tapGIYVywEM25NYAGp1WVEB3baP1ndHELofolNymVK5rtSiSUAkyWMe/
i634vrfovnFS1jtLMrVgvLtpJudF0oVeWWYeMkrJ35vaeXNEjLtYgw3K6RSMi62kAVYW1h61nvuN
unvcJXChWLiw29alD5zEXoJiCMjDvSBQpk7KPDITYg2V8bmZkFyyTawdE8TIlEbmCYOBaszmEFfl
uDbL5rWoSSBKEVh6sf0KEo1357wODJK0kWWu8tRG2uXFkg8JulhYMg2RV5zMezL/MvsPgNRjVdXA
MWaU6K7DG2Gx2A/ZqFaTqzTaHChO0S9HgTuIdfBFZRJuzaZ8y9kbGRW0lGQGzPpuCcNEEN2jHpie
dDympFYtFy96H1lnt7L/yoVPWRGRVZlHxYONiXLVgsM20aQs4xALIy3joOBDkzxxvl2sQW5rORl7
NeSnSuPQz0MoZfPo0l5qcYLwNLOsh2U/veMkRgw0n/tEnYmEPsMBsndNwod0jpptH1nPsWFwIivR
vvmPbHbJrpyys+yavTRQVxBi0FKNUZJq77vxswMMbXySjPYJmBhfNN1xejP9MUBwTa+BzyeBUiiT
aIxPVl+c2jzfSQ2iTmrY7z4JGt7kBAeNLt1sIuxuE77zUNODUhmRlIznoFuFlOdzPHC2KL+mko5V
yaqYNu4fHHVfJVRJJSmTrJlorAxxFRm8kGqC+9yN3XXpO+m2mqN93KR/ekbC/KV4TweUVKjFfgU2
Abu2DTBV+SGwuDJGJDB8NdjTdlWy5ijbHMEk/ZaeDJ7bfNsD05zCMKLuytut5fYMmCoDoeYcvvCP
lylkHB904P0AqRYQcDuBXxuya2PX3bYbSDCrwBWUMzq1QTwNmT5mWJXg7GLGJMYo3WOQnI8aF7Pr
jMkxFp9kvua0Oap8MwTo1MpxehRxiMGczB1aKm6xcqqKl7LVhC8kc4HCuwZjkYQgsZcLhzlJrsPM
CdDGrj4O8JZuT9Tz1W2j8eTFnyTAVkQD0Ws8Yu6o7f3tpnAHtY+03CIl4OeU5mcvicSd4tg63S5y
1P+8hf/kn7dUSoP7LvJKc2f6yyAQZwSDGqvz2pNeLk4Nl/9218zbOVjd7t+eCVNp3CGMS9YQr6xj
VeTi2E10yXG0cvP2IOuUOArbnveBokktpH+8XUCZMD5200IwqmWavEi6tyDRv+YCmz7WK9Rg4/l2
mSZkl4gCuG/3hyYa/Xu7LCaUiTNzL8u871XGbna71A635mAHN1wdSYOiD7lcDKy267aF9vb3l1WF
fgfTXOzl8sX+flz0b5XK80cmBooADpaAmUFLBOxWUGI7xhzfS7sY36gQ3uoa3liGYWbCLPMwTJku
jjLL4rNoQMQHRLS5lvQ/zWm677yIYkOg6gCDEf3GpoG5c4hZX42UeOss9R74DYmSni0wU3kT3w/9
A8Y1QlzspD6QPqwJEMblBXBZfnSqOsFztX+7GSOntpg/kEfEOLd1/5BZyPUjILAYE5z4VPpme0jS
ODlFov3nrdtj0fLY7RaCrGtbSWzCKDvf4J1sK8lv4rRFs4bgZRwHF7U2fSf79XbXhlPLhESIV1ni
VLk9e7vbd517GPNH7dnxpnIG5zqljrORIco/NLzTth7kfIwsCBWidXg1i8TcWryw15RFvp8ivF52
+d7bc/Zg2T4ltYzxwhK1FPpm8EMF/Z+0zLPvTpqbEy0IXnMwJ4+sRhBlDAQsFfqy2rLUwR9xuHS9
8VIlhGNLAiYIY/DtE7XHiugCiCSN21DgWk/Qf6yroVrr+tctUIfKbdRaibBdB0t+SZhMMxk88/ft
ntY4ajm2uLhG/DeLNLeLCkPjxWoqPjap4x/9uDF3spGQbnAcnRV7VxSq7nq72Bi9AXm7xADkWHJS
ROaM64qX3O9+lnab8M+5x8Eg2pAKYG5BrkG71/VLME/A0WxDXQicaZ61lGeViezD8C3OEIH1RkiM
sUqwNnx0C7eI8+kPSRV9pHPgr2dI2x9BWr1mqGuekk6LM3SoHC3s6OnwcxyiPQd2QaVkhFtfZ9Aa
ouEXcxLov/bkUyqP5s6ehcenE2Qb2IJu3eIQf08M/twdiu5qhqc7a2YbPhlYW2F0GWK2OWGERd2Z
z7toohVRFG6za4X2zjE+T78mpmFl4llO2NczUM7bsSpJBIRhjeQic3bsvjrhaz/x+2A+mNet4zX7
/8/w/39h+AsT7v7/neH/vMD1/+1//VHJ138D+d/+t79A/rb/D9O0bdKiXROppLMw+f8C+VvuPxwp
JaYqIaTtWP6/OP6GEP+whOuagW8K4fBf6Prt8r3+898Nx/1HQByA9Ez0drZYvuD//I+v6X9Ev6tr
lc9RVbb/x/1/K/viWiVl1/7nv3tE5fw3kr9vecKxpWOZtmcJS9ru8vx/Ifk7CTZpiXECgc7U4/kY
IeGG4XNXoMOYidSpoqxjme3kvQwYfVBp0RB9mUbWVw0uYE3XbP5kacHA0Ux7ePzgIggyvGpzIj86
cz9v98Y4DffIF4Bmlbmxb+rsdx+74W5kVTy2jJlmaxgbTtExUACH2Bfipsznznej45xnBGXenmZr
Y5ovQfNa3sdQGcmKMA/YOGEwrtDD21StJcfhHIai0ftoCOuXBJnFc97aUJ+HqtpZYKGfS8SzDw2i
egxO752BJ/PCHraQl+Lw4PtV9ALgI9xZY2wA1fON51442UY4I+VaizZw7LPmpw9MRSqIzg3taR27
T2aUygeAlQnjdw4tLgPCqyZF/urn0LryvNinpZ6PavhR2MTlupjscMJ64ykxRHMMBSIm0NL3dCjJ
bgVmvQ3GRd5r2LSMBV56EFqEprSGfFFx96PpjPii5YwpKYECP8AxPihDuS9+N/2hXY8LynSL11Jj
9jLM8MlXZfmKqe0+bKS8KPXeNqpF4CbaB3OGBNDxGm0HWCRrDG/uNmnH8QmNxUbKCvHiApahMA72
foWqJJ9rGjO51ZbXQrvvLgrWY99Ucj8k4mewTGMh9TSn0Y1IR/dNUn1j1IxkN8OiM51z0U/h8+3i
C+tBMNy/wBK0j46z5IoP+dUYFXtK3yUPY5t+1/obsywhaKNKWD6bmvKGoZqKnGQfdkO8G+LQ/+jz
5yIYSED3InODIUDqtT8rjKhxMu5sw/ao5oMHcgCyBy/pgjVotGSPPnJ6q1HlkPPwhEa5H+fhSTlu
/Jz1liQu9Fwxv7zoukAz7Lbpe2sm27xuyGuNRPOWWDPl8oRoFrZ28wZypuCXdBFGqgR549JdEbx8
Rxxz3rH1Cm9vlE5q7Gvyyh9LpVteBXfHTzz/6KO2OImIlHlh9z/HPBFQuZvydLsQ71aiiovLk8me
S4+NkmBZGzaBzHtG58YQb7wRx1U/Ivv6L/fb5b49ctKTY/9MK0tdb5cJEEQCy+2CfkldmdZFbe6i
CnT9fWeNT3MoxpP5r0ssu/GEX25Cv8et2xN/P8YgsD8a/u+etvkhH+N9EurwlC2XumGGNns+TAac
KwIVZbuDjzut0lImWycunCt4rhHNk5GdiUD72duLDy6HxuY71WOVNMa1WC4yn4qrQum73BmckNNQ
axnX2Z4OLXm2GxZkWlv0Ye7b1n61YmfCigig7fbQ7dKYXfPXXd6F+c7T6kP7KbwUfw6wAaAVuuuj
ifni7TMoaxu5iWnEn8lMl8rJR/ymoxjWXusUlzAFu5V66T9vSdRnaJ5x+TVIIhhwLU/7y6V3+dpl
jQ7n9ljO+HaDeCjHn0b9T5+HoieY0nKTGlgz1vYw2IjrnytAD9Ipx0dp92hnOqKq8r6mQTjDswZJ
gKz9X89O/3qWos2nwqi+XXIILpx0grNIDrA0MPX774F0S2aQcXUpbmEnNWmWl8IziA02cF6anuLu
pF90ArG8gwzRWAgdiG9vmAWXrOseWSky9n85Ef59HVsfVR0sKtAxQgRkW/CGA/fYm3N06RMmY431
Odrkx9yZ2s+39BFNrA0T6oZqaPddh0sslMRTWRZIa2SvfnGFm3VHRete/ASpsvZQey2hmi46Z5XS
ANDManzKs10dGTt8bpuJjupLQirYiwzEITLq7Hp7qEYEfBcx8zoyJEr2qIzgdOkgOfd9mZ6NQeF+
Jvhwfbv79xN+1lj7Khwu4eTGp3RKk5OFYogG4N83CaqwVjICB+bkBCymMZMPnGg//DAP1jjV7SXY
4wJdpLziQwWpALhHofaByTBb3sk1J3irsdwYumo/SlLNx0KHv0yTVphlA+vHNEMziKYRuap195Pe
aDXTP1x6OAhz53vcq9ciBQ24Gjth7ZXAcQBUWnN4pYfj5hgxuqGDy3xjXztNTirW7aZl2E8eBIM9
KRLiDFLbOhPvnByxXhMe34H4uz3mJpM4V6EDhC0Zacot/+52yUB/3XkBm1KK+mFCM+Q4W8MCNRsb
jGAzGVdkvCcLyZcWT1ptWd67p8HMuyf0Uua2c1W57uIcuAVTTIjSZX66PdsGJj1GC4hnGKtP4Bfu
C+BJZtiklbOfypfbQxZOG1IFGNE0+JNvO5dcdi6n8cqtbZMYfHsMkgXzAAVsRnot2otem89jIOed
G2QFmt+keHRopeBM1ucsG82z5TX5o1MA8orJvD7c7t4usFayVS+aeXe7m1DrxR3xEQQNvTEAku+F
VQ7bBE3w7nYXfM65mC2gMETg0XDIL6SYfAvLz98jh02iLGsLrvOQv6cZDrhWxN1D0rfjC7rAvx63
iiY60s4EWbD8XwGhMZTiTndqWp3dZWViXFpFoFxaN8iR7ZR3GXOryCNKLAjMeDuC4d4FXUDf2xo+
tPD6qw1D/9nKjL0pFTVlXfhr1wduWZuFuHSZlR9dAx5A5eMRQeJnIdjyhu9eHAPh9sfI1xPgnJak
EmESkViz9hD7hyEMcxnMM45Vc5cEl5FngYTFz9SLFhMOKddI/EOanRVpFoxPr6aP7WQCKYHPwyXC
O2AT5UfuD3M0hS9u0l1DImJ+uiYAMK+aqRYnx78kGWoFWl3mTygVL5hZAI6UJmmhHIM2LTQIlNFt
8KKIiPGE/SlL035Fpm9sLDnRxxpc8VqQvLYZS9Vub+fCv++K5Zh4+8e3ZxuNuJh1Yls2RgXdTMir
g35w38Ar2KPYi56QMXkI/tAyObxTC+aBw2z5O+HBjYrIdkP4auNcIzUe765V/wSKLe4wr+gHYo/s
gyjT+2yI8CH6UP2M0L0y9sr+THBgwdflv1p8+ysYT9mTikfklxW80LKFtumGx9GV6HJCezyKLCRW
s7emQ6SL7oQww6RnHo334BWdnYvBgTyqkqCPOpcXYQOFZXb9g3p1OQCJ5CEMcTQmhAL8rMf0SWOU
WqM09w8A8gr4K2P7mEg6G5OJvmsaI5OUh7k/YqoBrtKWDKg58aamXx2xfw6noZbzFupR8sQJPpuF
vY6aFol90dlvJv1qq2+K9xyLjd3aNuQaZ343Xctam/kECCpS83uh4WVJ33mt0C0nRUf+SNXJD79+
w4xf/DQ7OKhde1BlYz92JkhQS832l9DFxivG6LOpIgOX3ARstUizSzKjWGPVQpIgKg0kSY8nAIG0
GED1njks4nMh4mRssugH/az2UPT6V12D357CvnolxZRwaSMyfhv2KhtE80n04adlf+vUHJ75QsMz
KPCFOBrP+9vd2VLiFBfI8giAQl9CMFDuA6AYPVdv4+Dg9nwDurfMIyUI+8zHVOzn+R/0ZJBPmWo/
8o4YNpkN5QEBFqEQgVdfggKiYO/l2Mgz/DnlWAynEtHGNgmnalUr7wH+bX+5XfRyy8z4OPFGJMDK
nT9tc6h/DyapkbYFIhEL2CbRifpmGfw9G6nxI+oQZiV92j5JupkbKqn57GFiPfgDa0+Zyp4edmQc
+Ph7J9nHejeE6PnEnEInrHTxVNUMy8zEDhDVMtTyvCH6FDYrohn037af7Rw50L3F+igx8yKImbdu
aFpQauwfOf4VIrFYHditacYFs3nJZJSebFJDtmGe1m9IhN7azJ2+WwJuhjSp3jPUq5vCS4f7wbey
czyEiKJZwz7KcTwop5m+G5H+ktDsXgdzidzQ7XAUuY3lcIAJlmvV36VoSj7HkRUFig2IGDWM6HLl
N4KH6lPA+aborKp7WFrjs6Vs8tiD6hPPGdJAJcWRldt8pbO8vz3eZL7e/G+uzqy3bWXNor+IAOfh
VaJmybYsD7JfCDtOyCrOLM6/vhd9gG6g74Nx7ZwkjkxVfcPeayfB8DMkHHayjaLXwcuPJZjLLydg
h977gI3z2KifMyP++e/rjPBWwnadB5uR4yNhSx72kiz7MnXtL3rU5BnJ+T5RFr1fJD/tpjDf2jIX
p6nq8zXuceOtmVsdkGRTb35/tYjoYmwUDPvfX1U5C3Pf1czT76eJ7rxEhtIefz9zke3jY0quEI2Y
mhbtnsIKe/HiKnO73DtmDrdPggfyMMvEP/JUIO1EMcAo3VZ7JG7muVt8+LXpGJfSwRHdB1wi6k3N
0BIZVAtk5SPFUo/NBRMaUSpALEuAL45+SOqY2AEVtecusen0TY9+JOr07cgk97WZ4j+k8Qw/SDAO
Dn6dj5KsOegARX6JEFKfp8jLNyn487tmyAvGS7Zynp+dQUj2qxhJzlMet+aJ/CObxbfMeFM/DoGK
Pm32sptoiosjz22AUc76+/vrdsAOq3Mn8ewi/z/CPVnb2Gk2idS7U1JI86Qt+gzUqMa17uGbpSBy
7+h2X6FAM6JuzniyOOmbWby76TzfE4Sn66R3mmtilslORXV3Er0yTyU/UAy+8XujOc3DuHglXExs
FzIOrV2rt8bZ1mIWWn3tnVj4JgdtBIkWNMo64Hutj6LkAE7g7R6IcS1OfpkG+7Sv4GBOebmHTdiT
wIGuC4FvdrMaIqzGUrP/+/T3a2pCQDnb6knmTnaDmTBsqbi4pr8KJ4huRHjMD/DDnpjjFy8WeIsX
Y5Lbgn7oqSMk6MWaiRjFa2i6RvRYNIRiDbHLXgQiEhzOLN0jrnEeOsXZ3YCsuzH0yRYFUvphOP1H
yivxN2ddSrYL7MaKgGujidwfdrPfyCuNu1ABJa7K85sdmKARZ05GAgE9thO9ttNHemKnKp2j8CcU
mVMPpK6X0SZQuXuNhgXQXgUPojboAL0EHLpPew0MZ+yyjReAb/PS3NrNFWdaQTYfxz6BIaOlPUo2
lS+kw21+v9wRdX6MRsD9+HzIcc76T7gUH9Bnm2dNomufBgp3vNbpp3quRLnM/YOdwfQbZTgOPHi6
wTUYfYysk9u9uAaqRXOeiZhXvKzn3w+xnT0NbpNimFTJ3miwvCMc6R9by+kezeX/kfvCKs9aFLXL
1/7vFzhPs60/xc36//1C3QT1pm49jmNrYbnZWO4GPX8upgYiJN/Y9vfT3w8TIAo340glsrt4NgOm
ZjAcdsopOdGXL6UGFdVQga4JuB8QAz9nhCE9S1pYUN0RtK3la4XWdg+5hohn+YxAzenZMrnEEFlV
m9/f8PthIQhqg50+/H6mAemLjMA56Z4fnRXApAafiSAZ/vcDZtSpCavM0jbt0LBQVc4+zWBHihnH
sbM4HF2rPWSF/Gt0rrGBoO8ftYEsrLG1wRCZ5Go4+OxD2N8kgKbBeExZ+a44SyHcBHrLGkLjjRzB
BgryLW9wHEmxhch26vrj7weTCSKIkuVzEwFK2JbY7MG0F6zoRHE0YsyuM6/Mqk28+tjnOVx6E0sb
O9dDj162ZX8JRJ9UGGfGz+q6ab5rlG0csXVvZjwOiQ5JpOS7vIq5a5A54QnyBlxRyv0BgFPs0dmt
EwJhwsAFMTTZKcWE7mApdsArCvHC7YS3TlaACB2GTBPhFYOGpkIf7qY+ELRZbnQLCwSpiBzCQ58e
Gc/BaEAOiRHNpPeKLDRdKNpSxm3LhgX281vDxOOCDCMpN1Hpffk8la1mE1Dnq8cBChAyP3LvUGS6
3sXuuyvqpvIgF6cpIVQnwuOZFThXpyycfZ0umcOAUiPiOkLfRxOp8h7OkP4wmgyBjY4Ds+Yi1zzj
gI9/pP7Ce54X7mmmhQ6BubGHvhCWYJ0Kz9SOo7ipusauQFaZSUNxysBOwjuVW8QwIW9Vbz+qMdkR
R0eCYCCJpegpviwEd6y2UbXW8YORMtSbXWhm0dhdnbG6/j4tvJfQRvmFfCfiPgEokjD+8QUeNK+H
atz7iXP0FP9MnzEsjo3iSauhwfz3gZh5sBdtuAzj0WyNcF3qjPYGSusI2BjfMeEY8TI3UWytJfPR
pNlaNQtagc49nLVOHcdagN/Q8aamnRtv68C6O3o3HW3f+2ZOr8iRi3Z+VpH8SNZeaXwp08q2xrig
lrR/ehTHIAujHdOKDH8cM8AJ3cTVqsq9JTrzPHUXg+E4uFpCOiXRtknjoR2LTSggc4+L0L8yhkRA
wJ7eGQnAYpWfrTARLKJ1tKpkwWo8xv7EDOr3gzDYmaMj+sNoZ6MlW6Z/+Bhs3EYV8yxG4GQ99iW0
ZA3xUe/rrK1JCQU7yPKTdzVWq7JpHxGU0kT10ro1CqYamnHsRnnKi4eP1SMkZd/qnSJHQ9wbloZX
RP9hh+NjPUs73aZt2cN1G/ITEWzo8adkm3qyuhplj0kjmnpYugn1oLENMmZKQSVQv0zTwK0izrbD
2LgECw+7jTtU644somuoB0bo9uSOCGbH8GXEN1pbY4/KTNIyinhvGiP4gwRAnMiYss8TZJTaLM9o
mVboX+ttBAH7UR8FIYbqX+CoW4rwdOPX5oftpyKMQMryrOIgR2h9d1LBrNFlAowXjqZBbuaRG68o
ayh3RHHDckGAg4995zIKJsiEpEaSoC+eNl9QVZO34nc3C4730StUc4F/kkgLLDjcgrDHJ1NDADwU
5RScCuupUHV09MU98q2MSg+dVYQ1khN2IWjzIWean8oUDQcb9IIT44Rtlp84OVv9ROC57eebsY+G
dV7E50onwtbCLH+OSWfyRf2CsrVl4cBlMRGmsW3QRDcxMKWEf/BIj4mYgFdOMX1w3CwLnYAUABuy
nWG0/3AlHIwq60ENpcnekgU/2I7i1pWUh0WO3p2z793DRdn56OoHBw4/Zv9TpcUf6OFT/F3E30GK
8sLSm3ZzmfvvSNViaGIESp+kGtMnsD/xKpfzS0LBs2a2HKQwlaOu9l5d5W9b5UCVcg0yM+os9t8E
ddTK9Op/gQfHriBZLnSki9i9bXjoLQJuyDcUSrBnB1MB1cE64qWE2OP7fwdLNPuesLEVYbbgjtrX
Jdr2kslngLh1aLvwn6pUize+TiIWIYJMEHPmeNVl7rwngyDE3CNEo8DdnOo8HFlm3e1e9/al5R4a
HDsrT0XipzFAT/SF/SWbAhOBh+R0aGeJTjKihdPodEowVUNFuTTW3oF+q3lsZvBNRFPQhlFLSdON
QjqDMG7VqXNbDOv6hDo+tq5Z6UwhPnk/FLX/PtQYsW1m0OtOl6CGSDvTRnfjWe0FVOFr0wAWc9yF
6TnfAmWh+Gnnh9JsdmY+9h94S9W2l08p/HhSwBVvkrh/qe1hR3zsnnsRenpJI4QlNQSxR3JhxrAx
M8rntkcsGhQkPozg5qTZHcoRi6oRTJIlH/gvnaagc5w/MA5XPq0ycL/82fENUO+eh3lXZfFydK3b
ZnA/7Ehs7HRUb4KY7KOo/FcdFhdbvqa+K5H9BUy773nYL1MB8q4V+kjoRhcyCCIjWZ4ct+pu3Gir
ZPlT4UWumB+7TEbLTQDR7IM7ekWbVsGOjkiOZLrTj7dasZBi4/lNmDS4iUoa14oLAV5FEWZmPO8I
RcsOYlbtqutMFLvgjz3JsieI6puLwmGuYhBjBMKFbYD2SgBiYYKzMVqWX6XOekFzPOSjgoCK0R5c
zs7S25aVbtJX4/kzkJ2SN9UiWkjftEB+dvxva+gjIbZBtI2ZK0S8TSjHAcAbdQeLyd+4QSk3/aLI
xte9QVGbXY3YuehWRoIIaKmwNIqb2RnNbkDGpXe+fZRivPh20+2Ze5knkaDF7hgBm8yeU8cl1GSB
SQwk1BBOMBhkylXGusZUQTwFdid2QGHaopTs6+zDYtS5qwKE38Ga/hCca/2RBkGwgeKAs7vFnqiJ
5oNUgUevolKs6/i1r4v5WLYY0c3onxshkUCpcbdSAm9cfnpQX+K1Mad0D7w4HA97MyHCUTroz4rt
4KFQtrTpwNN/NGosP2Xw5jN/QgNc4jMoFCFU8Bd29lC9mVnkrrwx78LhIeiS5uAW48Ym7+/QNNVe
Gh27Bhtkj22pM/C/O20rsOU9qaDMqzhkwgnwZ9w38zaI/T1Lur85HbzIcba1Gfo/xHDQbRCHykbf
qc7zdyXMi0nlYdMqSGvBvCF9KuanViRhXMUzyJrq2Ru9Cd++cYiodGodu4Xq2PRKzeY96Fo30U/f
DDrU1iPey0k19zCVcscQkFoqq+VapmTVRUm1zRDr7UeA2aTOmhtLTiM2Lht3DC6EWbHLF4PatE4c
bz2lPzL5lTghJEl1nQkSBu5q02BQRky2oocPVuxLXvSaPTVDGJxMw3eKEgoaStyHrRWEVuyRBOZ3
uPmd7MHwWAhJsQtI/jjYw6MkPv1g8A6NGBvvUlW+ojFMHyLhw3rUG8IasO1qhAmu3QSMS+VF9rkK
vBobs/1UWpDAGHqtOwSlNH7uMWqrf9GQVldhBMiD8/dCQPDImga7YmJfZjPFw9Y3/Kmlfq8EiR8e
/OQeEPCjADNldMQntby+l3SMX7qOlycrESTqR9lPBbtEI9gUi0DXV6Z/KhWbDlthao5fPYfUWHPG
5EcvKXfQs7hT0YdtxshEitxHT1ELIIo4BQJdectGnE7+h5aXYAZ0hfoK+ZNvFB8jQpEDnzA9jDdu
6fg7OJEVj6/xMQCqWWVL96vLiDLAZZuA9C8OnPyWQcI4gV9MAZy73qOU9TY2Hfe5ZWiwMurUCit8
qKtUEKc5anYcAjg1vdQ8iv9NQVPFHyK87KOJ1p4NG15kIfLLINxXgDHE9NASFyQ2zV1dbDRp3lvy
ccMU2N0WEvO9NPwZxzNEgSHVYIfoaJ9EE99NiNWbpMWpq+HTWs8dBm93kObRsL1D3ZVwIYts47cy
eaj67lwDWaZaKjY88NVJq40POHbdVkqWyh3SOYwaQMPaiNvN7Cie64fewa1ZozdXHhYx59ygyT5h
MwNYqybu/Eboe5ejB6WXfhLTi8lSS8u6fJ9LxaLsZhh4gbN4aMiyghnGA1JNFkqWunDDmS8RPOWe
tKhLIT3jgRsWID4RDKEvyTiyXf/PqH2bwdBtiqp/FiL2L60z7PW5+BFObBzt3u+u4+R3vM/1zzk3
zmhcxKkPzM8u6GuqX0Ub33fzqgUGA6uZ9znZf9dhlMZDZJM/Y40BvtXmYtU5IBK8EyEg3z/V6NKe
k4hyHOT0hyJwvDaBGq+CZRHu0JSAxdYer2WO+hgiF7C3xFhldAKryMNtVj02Mex+NftXBr/+ldBM
+HtJSrQ9pFGWHltbkOuWVRCucRcQPer43QaOVX2yrPlN+6bkwPhL3DT413VQhhY/VHglHq+DzFIg
YKKHQ4mDJa28fTBaVIMUCIIIG5ZIv9+TpM5gZiyqoL0Yfr4lOB0BOqoT4FV75FAJeed5vi+RdW/F
8JK3ENJdj2vG23Qo+7E9lhq4WbitDEqffj+UNXvynKECfw6xoEzYPjsasrCNDaCLpfuF4MI/IHdm
h10uc9V55zntI9ZazFEFQj5CKJK2w4ihFETX58mQ3XMeGYCEmDxkGeZbtMZPZjxcAcKwcAITk3fT
VydT7I+5fHZ95MvRoC1UWohPXg0oYuDEBMS7ZfX6WQ9WsU0SujoJIcEdnhBaIRufuMYYkiwOO8qO
hUwhrrrZXQvq7TMrl+9E1v1BuATVpuXZ62DC1oTl9qa9z/UluMz0AGlkUFRyYKeNzY/ajAq1qhjE
drUvD+69A+a5bjLvIXYo7LI4OGhcYDH53pXTXgOnQRQvyBFmD4mIqBzCYcC4mPfygSkPVldv2EAI
/Bm1oWbq9CwkKdht1jy2kNS4y8irqyP8MarKdnoMIt81MVf5lSJVyF8STsz+DXjxQScBZwO2qtvw
cJyxiQ8ndhN7JTXISEaC1zeiGlND7W2G5mCNDNvMiPozAmo82EyZddKeQQ49MicB7S8tnnBSTupO
szFLc1maike1V7xja2cD+AKSdJZv89yc1nGrY5rp9XVmAYlpZ0p+ZphrXX3gx2gBw1OLuI1Jbcyi
JSQl5c2dSuPAM2qwgZujfeOimAPBCf0F+UarVWsr4qmveuQsCAF3AQjUMOjHswVnlbaKZScrGjSf
qcmsBvcSXLhWA/eXFfVmTtUtMOcHXQdvUTEe5yJn2eBjsCRpNcS5e2fiGB294NR1JZJkd9iSEBLv
qjq6kl9nrDqt5BQV+kM54e0ayHpP+48ynYCQAV8jYHb4siTcUbPrz1ggttKvHjRgbqcs4yjQUdGn
EWi/yBlO5YTs2IuSF1NODF4T3kVQLA7Q6Oe1zd9zbssJtV3nrwoE1SCvmIWwnSFyxQqOU1kt2U6V
3OgVzb4zmhkNx5yFCDbeYs8naztmoCez+VX3liSbfGjXsc0L/fvBR6O3KQVrJdPOl+nuU2Ewf6ex
pHWLcAUPAxrExb49pD963w5rp/bW+tgSvo0KC5L7kSUyktg3yC8265CKgVoKH11EO+G4INdYHtpz
BXffK4fV6OMbRt9X7lNn/CHWcp/OfFNTIqe15XmveYQXIepZLtdRyPE3Xor0yPZXHDQ2AlS2QbEu
LNNHJKeH1Cr0/ehpmuqGFhvbL4eHzuQgcL2PRot3sZz6xQxuh9k7LlzIo1rb7GuSCvV/EWYuk1C0
1Ywxc7moHsoW6nkTlU+Wp54WK23BJN5u/F2PqntVQ4jSvBYbI3vblad7M4kqRH7RsjG0Qjze4RPT
Zsi7zOASAhgugqTO9wV6lSE0XTM4+cBbvMO+9zYsaPrWiXJeZ3873dhziLp0N83k3MuRU1SQMryf
JzbhGv1Q4TE22EzMCEL0Mby+TrDPUnAVrAM+kzLTmLka/dZ1/mZ+TxrfxAwQGvlupGOmD9zGTq+v
zNwgKUjrbwx/qUb9BhSTHp3c1CGfO40PQI9UWLAGPleJsR+86KojbcLEx9E8TO+xwr4aaQAllJ5k
a563+GnRDtbilVAaLi5Hr0+uW37CCBkDO13RfuG8Qte0xl/WLuDoZksttZNMDvqSKCLybp5NLb9k
naXvkV19psku705AF2p4a6+D7xBk7oJnLhljVyTI2FYSb/EFlk+dNxFVxwHu1wYDW3DQh0TLkKpM
jEX6RoVnH3AECRzMgm09/9t75fegw6AfdabHFrrPsbK1bdUMn0mcfAZz4d9m3EeFTwy19G34YKCU
BP15ICUnLUNGRtikIQ4MizozEhz11cGpGSI1Rv4Iycc5MP14KGfb4DoueJHiCu+6R1Fb5UG2H3SX
MBq62o2MP8xYfmXEKGzZ7rtHLDW8qzCPm/hYUqKv19TVAcUcUR+wyNQSV8VIZO3Bid0yYeWoT0Ii
BrpnnWvYc4zpiVArheZojcqDGs8l+jd3NAmZqbm1Qzptx7xRG0KXcQAqk8gdH37FvHjZkY+c/X4e
8ZsTqgPpllYmGlSo2nsitG7jNNNr32mnvKz7M4qTgOkFTqw0jvErpriq6BCrsGVS9YyM5hDgIwVx
aWD9Io0Y+UqyYon9rJrRCiNwqlv83a++bqQPc1uFc4od1/yCo1+GuYbWIM+6O8ggA+zQXq/yP/nw
0BrWd6upZIcp4L2NzfxQiw7cKdVQX9KsO8zWj8k8vcy56x2mBqJHkzrHPu6DazFNL0hsT7lhnCkK
wMk13RsK6P0Eo8kS1ovIze/C9IKjJQjMiLRmNxIt4kFOqGT/JbkZ11z2TJhMhvyOk2xjzz70HWsP
mH33wsBWr3Ovb6I+ClaWp68o3nBEEtW9q4OOJFIT4ZPr1n946e1trEinBov+EkvXfpi6K8DEbmvq
zt4Rdbx2jrgFcf2ArvH1e9lcPH7mtgIs5elkTqE+/BORj8qU2wlzyMo4YDA/zn/k2F9E2n2yiYEj
YJfPDcD00GgFSXCCiZolzg1+u+V0f4U+k25HS7/jxSovscJfbvZyjQyI6puL359OiHW5kruLrtBW
1G6Asiht7/qiViapBaZzZ25qrYI4E+EeLUaSnrKUUYwe1bjxpnfZ+Ldh1D+g3UM81AcaslgczPQz
jW2P6fnI3WNhTe8bQRlIqtk6TRnCVzaFkxjvk9NdkefTuzQ/ahRvCkxcV95drfKRksAArbk+VFUe
7VleKmlH6DZcwOG4/xCsijWkyfcyhlVTy+pzUK7cdA7r0dTTPygkD3aDnwiJwrU1Duwy50th+e/j
wOlct3Bs3YFxlEL6UDkozIMiB2AOedBniL5Wmv6eWKjGJ0gDxzQq142NTxxoNvxZG0FlVQdYCF/w
ndcHh5X+SiOrzJ/7j9hJd7Utvnx3gW772kwGbrWCs/eetIGzL+3yj6M9ztm4ha/NIkrT/viSAAjI
JGgncv6kiP+2QCCwBFGElazRkaRfMRAbrey9nZCgnQzzsdfVDa7ulYRpo4LZkMr2p+sBT04TEW8k
Duo2Cr2GUK8dm6cneLOkx7CND3GffuIihthtslQpf3ql+r0x94SgaJjTgP/rxIHH1t+Bs4xu3RDH
zPZvwWS+pnb8x+r5rbrT3hQSLB5JNiZVEnmhoeIvm+QDNv3Jl55EDVBq+0/UbtIkORdx/zm49Qu7
GTCaVf8TtPmt85AXFFr3VfCvXdWN/tYRgreM38iOc7u7Yec7kcGfIzKC3KE1Ixs4wVr7oQXOnxSD
JKp0izmI/tOWzh2s+LfX4isy6cYHuwvr3qN7i3AOd2RcxvNjA78Zmcb8pRzOQHMwodlNzqPdGrTW
8LOGHEqPQyy9GoCDldmW3e296nWE17I4x08jBPTcIqhIWY+jaKjTs4p1OWFdjtc9FjVxOYkXP/m5
ufOW6Ig+0fslJh0+tkJA6hpfWbLATXsT5WSC4F0vYUBX1qLUVT0ow2rc9zp1nmXb3maq4zAV1YsB
r1gK+PID9JnFQ3ewZP6+XFqg4gjypP6FLcqS6MWPrX1LeDk1GAATaxBICVjDTO5N1qA8XfkqJiSC
tUY0pFVEV86qi8RNwn7CujgCoEiQZFjRudRz58cRxlPQuQlCWHG0pumDFgaViCieK899s4EchUan
rlLjLTM1h8K0vQd8Fvvev/NXniax7Sf3Re/w1cYwZSr6z62sGOg3YJRX6ZygBA8soghgD2ii5+Zj
8uj7+pFF0veQQWZzclEyp4HD1Rbxu2OyX20c+a25w1nUGPQ1B6g/g4POCDhX2vReYqxrguGM7x5q
pRULzJ6NQrfCbbwM0MwswRldYa2OLJjp5T8knYgvkjwD0VRQgHvQfO16Byv6lvgoFZBWkxxvVw+p
z7h+BujYQRVnWdAwQCLEg8SgxljLRN7KQSc/DSExLS2r39ljU9yYZCfNhjBWzJzg5QSwUB2bGAsV
veB3oNAI0oueel9qWsi1quefkmGBZTp6aDrrITfdJ+inBtA5ch44WwvbkKvSAR+IxacLEeEDdE75
mlYF5gaZ48jfybfRexyfLjBthk4EgPTHWuJdSe3+alafXkxuWIP5ducSTYkmap0sT26QwJea5lva
s5iJgvGmsxwteoYLjqZvQJSM3NQ8W1rOInzswBH2CKlMdotBW9wkzS7G4g/8PHsaK0LZzfE0YZrW
YnsP5HDJ+svXWsd7RVcIjJm8aGuiNSbwEZxtNj4OZYhXECo7drCwd/PqNcOduVXqquK433leQPPR
/K0bjQE9iLjCSl9nF80Lz93OVJy1bLnwGQuOCAWPI54Dax/XL56DOknrh89Jt+SeR+aEqouQNhMk
n+9BQAZr/KyT7rnPc5znTadOLUw8x9T/UC8ymEm7lYM0maehGls+tOUmS4NdOstuxwS+d4HMmmnz
6vnWx4hLPmpUt+oasYsisnO5p6sTuq1QSUgvdV4jvFk0RLNLPqDDTJE3l6i9mcXxnKOIatJTZUzv
bPx2fptQeix/PyyZ2mMQ1Vp71CT/qhF1W7H3xFiESJfp4tEtjm5mPAjl6Q+2Gi9YGqjBuSOJRaQI
raDitNJ7KLzyb6qnZxpsIn1+cwCCkeGmQDfEpGlFQU0bX1uhZhn/oIftzF5l1ypli2NCeB4MZ2DZ
JgnbgqhfGTlL0VEAJHa7sAjydeIu0daVT9929pDihf5eapk8sgngxx4XIaCNYJdX/bifwA9bhTrX
bcsUqDNfQFn14JWWGVyTgaWsy/GUZtU6iiak4+AmlsyEveDeWNVedaN4vc4KuWw7oeepc2x0CTjW
JxMMi6Ej1107anrVCrbXmW3sM9x53GltEc4QOq4DmCPdA1ocz9d59HGwByXqgU79HVpZs95cImKq
TD5k1HVWjcYyqbPXxr9XDiQly6zeSwO5eTr3xqVNaG7T4m+cu8XFEmnJUcoHPEtM/6plizmPR83U
gUE2XbfWW2eXulI9tvSn8WChrSv7J6cHVqJnPrV4Ut0TwgF201C7W7eHPJPEOSYogFdO0oAgQpzz
GpmmuRunOfjvU0QMAqURrJ6iZXWA3nNn06N0E+SpRQe7Tpj5nFq3jd4qinYtwQU1dsMZZWu2443X
oiXASCbQatzb6bPtqIXZsgQ7bY5AZuidG3peeSoQWUtyQMLJcjctOdD0ncW8zj31aGbQl9NKEXpa
5+5lhje9Ewnx9XnNEpu3JfoQFA4T7TCxF267mQay0RCO71TjgwosYfTYg5uGs/siieU7Js7J9SMs
gql4znqcRUH1RDsXw8mCOOsm/VGJ6Tz0JsDCCGR3Unt/WxfBjqV0/eyN3Vs+NItB7mm2Yjt0J/pj
9AgCkfw+4F21Gss38uGpNLqkCDWKQyAtqCEC8ynDDjgR6c3Ga+SpGsUSDWmQjlk82kl0HDP9K+6g
5rhz/VHFecuIKb/nSOY2s7U8CiwV9eDq9nGzmmKf0eOi/xy9oAgx9W+WAiNR+ldEOnKjRhuIj+Ou
tWaxY7SWt2Un98kp/neMZ0hFKaaBNG8gYSj/xW2yEHRmS1LcM5ptftcISosbBTlOwmKyn7dSK9zt
aDpQMSDhW+PA64uKpqy7giilJbl2MHMuuIldK3TTbSeSvcmrFngo1IeqvckRRC/Q63XuN82+IsTC
Ka5awo1uFNjqBItsAfhv6IMtWZnRrmGxvk+C1goZMdWzbxy8OIGHh2agn6+mnpfPtjLTowMiaBX9
OAEpjNXMf9KqtezTn8HE8cTPmakShnGD+QcDwxC0Me1ksFYz8KNEgBhCs/FWsvYCSPU8+N7O5Vyg
A+E7r2EZqvrZdRMck4RCMh+3JTOLaqTx1zXJRpRdTigj9uBBZDxptuZ+zsa3asV3UtwLHblDHQXf
fh9A/gGXyqzpbCF6gvbvoEuK7r1hhlGNI3KQwQNCSThHRPZMzhPetV0aJJd49MMsQXBMpfhjGjkT
tvSdv/5ZG7vnjFOqHswidGaiq5i4rh0rZ4yfSJAZ+kRxkO6HRDyj24TjHksSxiP/ENmQ+8u2O2DG
Uoz5Ja6BxKZzp1QwakBZ+nRIQZbRxSmEYjzQJgkzWsdlVD7WYNTPTRu8q34GHFV3Z2fQ/FVVxxdu
p3OtDa8QoQArTtan7UBCQwYMgmqC+UO0+MrPl768pxmIMM+qFKWgp+Jg3bfnJiOdN0oQIj1rEJ8n
bClrOB5odfLqj0/cDWqfu3QwruVx8xB39WVymNg4EhaU3yLLWl5e904A7rGjWGzEQLNd5qwJJrHK
4YyDGv5sbOcpjo1/GSz7IvF/4qLiRTOMm29mj23gFluTJYJvSXOtGu8dj6mxGmttXQbxaXSD75JF
0ohfHGcs2HSD2Yik/5cqwMpZaItfIu8eBkv/x8u1ZjKGJZNkP2mxOwymJU2IznMQ6BX6FJ3VzyCy
Yp8bHtxwNg+gMbyBuiVhiQu/CIlGPK3i0tgaNnFULg24srJdHP9D5E95Zpooj0bi4zkn5GzDnkpx
ZormSdbWE6LIeDPfkUD+qzrjlgpI3UY5EqyHAgYJ2oAmHS0/mWcszct25LUzT+DTczp+zj0HvZkl
NRAJ9NNZ5sdrs4xD6WrfU9OAbGPmZ/vFNWVFsp/gP4VTBk+iVs7DXIzFMdo2vsIBEICLnJI/EvrQ
Kk9Qg0Vct02eP/ndBK8npj934mcoUXNjXguLwQWe6u0QsRNwjOyJYDiC5m9eWT1lfq02iHZJYpyP
beP+lEuBGLESDQudV5fi+gvlKCWni5+xuJigfVZF5X0X1eOEeUqNxmlqgzveYPCjlcmT2j8npR6s
g9zYob3fdrPzileXAVgBlFXDqyiKA3z6fxNqbGpdtBYIFtD0QMg3FDi85pY6NoplD14h6yg3QgjT
4vDyPQRcifbXSkSxhSAAOTdioTuq9Ni33VOJpSbsq4qWa+wgkRGry6rpJfOWm4zkUEpLygIGxX+R
lgH5GM+zZ35CGgglv5F6H79hr5DjmHhAo2OQGGdUQuJQFdTozCfIEsVDH8PZ3aN0Z9hJBRbbTIta
SkFkaeS7MNYFSJXs0P+/TT6i/2XZYRs8VJbmL5Cim5OMzqULMEyNeKJXpdHTpHgf4zBvGoG4jP7g
owmSFwLv+VHhEZowRu2C5bOE4Xtrdl+5HbyR0dtvMq08mYqIdjjpBAf5TJYnY9SBA8b4Rir/XPZZ
fhyYd+OQIf5VQ27j1OynPN/+iSr9g2hee03NQrgb6zZNs850fDRHjkWc7gIvHPHLVmBY1f+wdV67
rSvZFv2hS4CxSL5KVE6W5bDtF8KROaciv/4O6nT3aRw0sCFs2bKtQBZrrTXnmGRxAGu8BibPiD4V
jM0MVDGc5ltIjmjoJz9JzxswklO5ECQwMSjd+SIaSMClbRh0/o9OfF9n3TKpPpFlT0TwHIMJ3TrM
X/AuM8833+NkbC6jknBtyCDJF/4XYILHAr2A1ySEsiuSV9G+8PvHDcq+K4K8ZkSxzW6+RNe7UWIH
R/YMyZsqRJQg+lKlGlcxWhdUwlGGwkHfO6ZTeXPptyXACYB/r95E0Gn70flqSuXVgPuFKgp6YmRY
9PdjGk/uXJ5PnN5hfwvK4dHEMEErNqabncWXjGONDimxchGQOyWjFemUPW3YnBmneIE5Vqr1sHJT
jCCQnT65eLnYd0fIY6bzw0R4UzpTvUkqtfTKst70IXJi0WNrF1RdedW+SUp74pCR3tjSXwsj5KMn
DR5vMEGYhfJqXsje+6F0RR1e6xuwwQ+hCK5lCPc6Gul+dWEsqHSFN8QGyDyXakfrbQPzcbK26me3
DN6NYcXlKVrZYfqMVvKsgwJYBrwZm7Ciz2LhxGqB5g+F3IRT/N1p9PTQvSSrpjNo27heBpGShCw5
Z57CQNP1LtuZufXcUdYs4xppMCtmb4FhV8PmqcKMHuP2VonA4kRC6zFKYtQDjkikI9mvHW4BMl4Y
Mmgqousm2iXV8GVWTbt2USQLE4XnmBIG0rczu1OlFqOU9nyTYrQ1bzA0U5tmPTyl79xOH9lgaToC
G7MTjCdqejkTeSxaFnsDl8uFjpQom7tiiTCfUjN+kybaIMmgWc+j8SAwJqM5IuunG5J9DgjfnMyN
oWtIbENk5ozXZ4QQuh9Lt9cVwWSCA4d6yOD8hsoVosAnwNRZJzL548BMxot+yBPBEeArF1IwwDhk
1R8VEgj7iEyhmTTka/rC0DTtLwkFaYH3DZKSxswD8eIAN7jv4cZz8SLA5qBXyR+10Z7iMT66iAHK
RHRrodJpB+fBZpDN0thwrvXtrZs6k5dL9LNn1pwfhsBb4tckLEDXLcOnMc7NvZY5TyU4xZNpaeA6
V22Ji0qvuuE09hCK5mxbS/avTW7m68wAJEJOMtfdR10NHiEZsRFDiJiPpn+yFNJjS/+tUyYayu3X
ULBvznAb0rdkl1KG2bpoaFXXNWt0pyqnpJPNivp8oVnZPksH8naDguKUTZOfDNqKwAMypYee6Ba8
e12cI2/JOpLbrCtNIqLSynRX0G+bpuAVJtsZuSdqyxi9csxnSGAiGDciffsCgBgoCtjqJelZEvj0
uiejeBnW1MaoaFCJIAAgE4zAJ48Rl1iqOaz1dF5Jih75ucC0pFCAjohznYk1jsd0e6ONQKxOnsi0
EzKSBhGZ5ntuZ68kk0hvGKG50jzcAE/bSrM2oF4n7aoyoFU1nIOxLNddGZJTlM3SsuQDZPktNN0r
vo52hQQ3K3n5SPLTY4yZkR1fKixmEuwADlTDjH106ymPCL/TOWYAN8InKebuNEBXAnw9nabzJq9r
AA96cBIkltHFOYyQjylvfCJ++FPp5HiZYONsqS3iMqICFopDPSWJ3YQ8WonNOLrsHaGrex1Buh4Y
A69Kh6+JRt/R9gsSemUdeU1vUcNmP/nssRhtGXjMrQgDIylj2WvGRrGzZGdXtfRglpiMqYg01CuE
XqlG1aHkbry28uBjzEzwADmiBCJNkHJFDUelRNoRBse4uI2IThe6QcZrHXPKdkRUu3QNG6W8srKg
cQ2I52xUZ6FHqMsbUVurJmeNCmklUNYfE+j2eaNa+ES0Y6vSDLA+7EpV0YIGnNPWUxiWL5zf1FY1
F9qMAWOMnqqORnmToiRNDfQGY40V1zayxd/zBO6Ar43X1E5oerkunoMUFapveFRN73AImJYkELkE
dERQZGxIENxeglWaNnQH5wRDcMTtXp3otSlm6jnWo8BNylw2+9Ei9dMYUfRqowK7IrvZfnmgA/I5
Tc4vMMV0WXAgr6yV4eTaHhtIsiSBw90gS8A/1X/ZndrtkWC+ui3RAplFCJmVp/ORbXiTKZH6Iddx
ohfm+A9hpf2GYY3rukB8TxOkY/LxZ4zKrd811SJBHtBJ2dHKj07O+MdOFfuh0X4jt6vOjsCgAYBV
XxoD9PemjjAD5XpFdGp0I2wpv4QC9S6pEfS6ZgV1Wt/4ZDqvxRREqLjFqXwdfLe+1nHS7c04eWyg
Se/suFqIzuaN7z9KKz0Y44V20CYfuy8I+NSZeOkOFZMdmtvxB75zhDeOIkkxUlQo1DQqE81/UTP6
UQbjKqKc7HcZ6lucSe8xGy/YoThgNL9St5o1vpKhx+YVZTsHQvvbuzcZKMlGc4L3plb8i0ubVEVH
h52IzRtoUgre+lgI9Km+LlpPd7Rvt/yOsilb0gmODw15dbQZZoZClqFdrN2XNEduHinVl1JjsBBk
GwYFx6QuH4CneSH4J2bZZkMhhuovRJTk9UMDTz/0t9JWzJ1u2/vSqDePSkSEdqbndyvPNh8DKmG9
/NJmyGDobjuoTRs39Yl6IJwFIVNMCHKIHKEDRUN5gA829DBSelU0xMSgTela1f+YOmG5o8rsaAyC
D1tqJz3O9kC2h1Ns1BnWdlyMbas9YbkTC6IVKkoQ5peT5q5LaiiNGZZtUzoZOZ61UdD1o7OLwld8
VVX32LalupTqNxdN8jvY1aB3680lWWq0EQVpCW27Uk0bf7SubdQuKfCMOPYCZ9eaYN498xdauZH1
G5rT72DqYi9zd8VueTpkeswULA0dLwafSN9Z0Ke0k6PJTAxnbK1HiBjS7tOBTIlKqNeXDK6YwPVu
dWVcjnZCGXwu8tOJP6TNQ9BHX8V+q5Qt9HjqmmVZG0sqy4nOr74JEjqVGtwaEoYzJtJKhiAeof5i
zNpjZEUXMBrCk5VzUiv1x2cAVQt2BIFJqC39NKaa5My65U2WFmFh5suIQ0zJ+/5iD06yphaGeDjt
0RF8jC58hKR+6vxJLMOc6/+IgratTjmo+a1a4HdAY9YVU+hNLuheh+AAhgSAkXANxWP2q6kFngHI
naKvWMSBCiFaonBrtPZJ6d0zsRKePtkvDPSnTaHQlGe8uiYxGqGOTHcquwc1ib4NwP4yS3eMBF5b
nbBGRYgVavJTF9PNaG30S3ipnZWRRIPnNIAtUeRvUn98D6BJgVpULqnKJaMS2IcI8FwWJBtytdBo
TvskxbrtTnc4X9HVLMUcxwsuaafK4ke22VW11GhnKdNamfllEdqxqqeXlpXja+HgdA0i4OIOSZRR
X/5mHdGqQ4HS2hqGU9oHJ1gP9iLMoidB1kquP6c4SR+j+mr6Ft6bOWld660v5FqIt6xzPGwsa0aw
0YElG6AqmbkpVndG+4sdmzA8B2vbkpWhXI7FM4RoL5vQhGks7VyAezbCmWowUYwspALNQxbik+2H
8Dm30q2rELuFd9pc4C3GshJM08rgUBvRaoPBo53XM3VptRUNSucw4QrwCVPrZyTQ4F/zVubsL7tj
MekPpDkiHx/k92gov5YScppM/dxYMbdkqFCRGM6NIU2/7sj14wK3nGr3vajst05PiNnRDP1WY2aO
qG6XmOujI6O4et12ofRKZkRa9Nba6iuG8IPDsA7v1tLO0z3CKqLEaZZ5SVbIVd1GcweFyKpknhKw
xA+VtvGT8ZF9+9aJo1PUFGeDecKUJAFKpuqpJ8ARRx4z9SqCay349FPH/+lde9lZPfRcM8CmSF03
wViZrG6bB6Fc5U3zanbVuHCndNtQeHqYg7+Vc13h2Bt554pR25cowXaDPPlJePbHmIDwaSZZZVO9
GnNWlcFxF+VY4SQnXHbCwqAgWclq5NpmOfYkww/NwlVzupWjs20K6yGtwzdh9OeBSDctYt7B6rsw
mTJgxdXfRSEfk+iH3Q7yVB2ScecA3Khy6xrVJq1Mw/oJtMCA0rd3MLIhf4roIypgxSbDa8m8i3wq
DO2oA0fExC5fGoMi2Qm8oHG9xJguoBtPbJye1Sxjxo7wMZj6cx5X50TX8XLxlsQdjcA0XBmCkAbN
ZtpRdwoiQqTjk2r8NmHNKU9vPgTVlGq0BUap/wyDeKLbBokvXQ99oyzTAa04VHLSDJIjalcs7nRE
CPJca+B6V4nloZwVKP/yo96LZtmwunu6oEJDMsebkmOgMs10bbgGTB7W/bh5jlHRe2E+zYmf7NVo
8YuNbKnD9KzCBqkQNooEMNw7xei1MvhIdaPzEG8MQIoCkEsWwYx9P24Gxtmsxu5KoGNb0P28dBUC
0izx175JwjWzAbv4mv8ZkrXRcd9T6MlGhThdk3IWvGcdUjr1NTW7T5SHBGyKFtQFO/rRByhjY+zK
tWmV9mq4tBJc//GM6wpC2FJWbSI2IYNxiCw6vCO804hPrBlUxAua9ZgOTbUjmmMvy32EkPZhrIkG
ZdCGZo6U2R6TggBAtrA5Cskt+Z06jq2ON26VNdqjnjGfViO0OyHu+Kk0SDOsi4iBDGdBoqCTzmfT
9WBRF8mmOppZqqzvoPFM+i9hRhPt/r0QtCa2k/lh9xv3J3K6cI+jjIUt1dHDOCP5SjS8598YpGvO
hds9CoxtSL6HjZzv/75rV9WjbkyPaIRJHP3Ps7g/tOoPKTCInV+Q4jbF7qWJg3Fdz+xzs24BoKdO
vr/fbfyU5CQy3WgfnNKGbtHi/htgDQ+LEaGORwcGB3kD0f5+E8CAMLRZ6FuSMoL7WvANVcdUrLPy
3H/2/m7cb/5+Wv/42l+v+X895v4q/370/3rI/Ws1yn+cqPMb/4/H3J/DP/7yfz36rz/9j+/ff8Xf
f/q/Hv6//sL/+hpzBZ6P0Ej6rMis/edD8Bhn2/sXUVQgq/v7+3rs4JG6378/KZMp4sQy+u8Xdv9f
lg3uv14t3tm4AcH578Puv37+rx/9x0u731Xvf+Sv3z/IKdvef/6vlzkaK0gjxNoLQBr9sKWvdlEH
jTi+lvI9i6PnAPbVJtMRpFst6nc9SnpQdw+OMnYbXAsvTM5T6kxn25WOAoTpvcNEtaxRDDGiRkWh
/SZ0QCngZ1B/7af7mNpqMp1mGdLADLUIW/nEJBOFswWpHXOvg2ccky0TloOtWhagQhu5ooo0hlpx
a6gFu5bCc9vO2SRma26LnNEDUmVkAlIioeM3NbM/qko+Bhn9GrBgaO3bP2ErkzMzhFc21Getjthi
DWG9aMkfr0m7Txp2DVk7fCe6oh3tQeyKgOD1soq1dfDdjK2xpltDPlXaOCsdX/PGdJ2Vmxv2K+Qp
yn+13nOVMU6j7f/KZmj3H8GMmkndAtaA9kWZ2vXDJ+o/GnNjcalds9mFfR5vXAyHWByKr555sNGN
4RagJCOYvieqXRsIHiytVcD5C2nsAUd1CQ+UWVTiDHCZJ6SsRdt8ipqTtsW0C06/GyCywEovAc45
9a4TaCEha6O46AneyWxrqzWzKiIc8ARbtrlqbRyMmoUzjL++qIUo11WMnrZvhJyN+/gYbfZdSY1+
e5jcV7pqpAC4+meQpCBNCyYMMM8Wrk77XciYjPP03S0ZUHU6kw3GNHRG2VcvNbyJXh/D6QWCBrFd
rJ3U+JGEE0atXdymLj2n4fDLPCB6TpGneCPYNDZ/2pdvoOpvhx63g/pSj5fAFe0yDLGC+tqwdI3y
gSAKDHkJ7VjGo/HSjx46qGIkPtv9MZLqkn1OiESG0XFkM03uMH/2GpVqfuwTPMOq6r7jYfyuTOU3
EwReAJk7VDaKUMuWjAgM0tYMX9uYOLR4I8iKTSx9XSEPVzto8lrFdriFP+R1ojDoAXFkabqKwEVG
Xyozx30ZA78lh5qYk2hpkUu6GBImyQjaNWQYkog4mngcV2eplD3mRvMTbNxuUn0S0xgqkHK6ZrT5
qRWWvq1jxV1qUcmPlx11PV3XqaOF6zo3JXQcb0BhufLpSlo2pWCUAsStJtCd+Fec5VgR/ZBOle5V
hLohO66VLSxd6svU1Q9Kwm9t47ohpmievHSUiUqyVYfshQL4tQWFtbP9V8aZ4IpQZiz8ISBxm0TW
3AdwoirGNQrZuJCShPdOKriTcZIdrGyThQz6Cwn3omxj96iU2SP5JuEaghvuHRgTQf2OZ0xiGus2
RddpF0tE32ZjtVssjsByBUwT2/exk4wMdELeXGhBX4Fg7SVT9ymYsyRlNUEENYqFmeXuUlopBr/j
JKh+KrpMK0L+XmxJq0uq+gueIN75+gsXLCiOCJ2IsgUbgIbQd8hxqMdtGYbw8F1zP7FXWaajvypK
dPUKHLJXfZdkDB9GCMWrCB1Y2yEEYK7UbZkYLKKEU1YG5q/mtESC4tzCTJMf+Dh5PxR77TfoAojx
6/bMK2Jb+9OZU+PZVO0e9cZpDLoJwSXWjhQvWjxHxOnmsGtcmihKnT0xh37l8k3euWR1QwjLz0ZM
fqNvQnY/soRIl9iYjnWjtl6NMXI50uuxEvDv0FRKWnuEFbdkuWVImZYaFbKqykNQvOmF+twhimur
2S6LsFn32YInkbIBinxJuvC7B4ILvVatV0k3Hsfe5R2gqa4K6xkl+Yr2dIWoK2wXpNhdKr1+bRqX
oTvJrkz6m2ADM5zMbkRKmQ6BXvY7CkB5suTIYk4wKXb7MAU37AKuGdaAZq3N1GUfSpsWRwrSZyGs
x24oKRFoQi+CFSKYFN4CJ7wVIHFymoRLTmJde1GiqJFbI0wYr6j4P5gOuQfkk6uavvHGssx6UX6o
gb+3StrzM7DUgE2/G5ToqS4HsmwVa1XKIkA4RGcoTQk9VLtb76Yvut+S6gTiblMlSFeyFnWoaj/3
tDiQdKGGG7r+I6r0YCu1+jlP06MwUb5azEQnOXyY9kMs9AkxKPOYCRyjmNN/esXCZ9XRO0rn/lha
ayutM8jKKmN3FZKSUlbDtlYY4zcqHe8czYKVyTWZQXJfIbDhUEelbSmrRDPx3eTDj62JCwrxYHTR
p0cMsfkgSCMFt2TGDjk7K18g32ai2+ywMWaYS8vmQP1x9V3zgeMBMpqp3Gq121rZmkB2eY5EVWC0
bqOlw3hn1Eh6VrJZE0ypXDl45Zsq4bJpKitFcexlkr8oQfQKrGHYhDY59J49mi+5TjRoWVMaADyh
76/EVyksa+vX1joPzRFMHE4wGllepVFoP9a6mh8IjTlkufLLDMtCxMXTKGzj/S3s8PSIrGO+RyIY
ETjmtAqwEOkaOZWaqM4MdB8YNs5BfW9dnTp7u5s51uxYWn3WcMtn1+YChqUd1kf+h17FN/+3PUdy
Ic0Qh1Az+jTp8YkwvLV35RhcclrbVaEz9EghHKS5ggCHaYQuOiiIrRcwSmV86S4dTMZ9sPOh1C/8
CkEIqC/U5EMorgzIDMt4HnQiEId4snZRWzkbp6TTQa5ixOCYSUqr0odNVdu65CnCVVXZItEaaQan
S1u3xK6MBgZVUucppI8wEr+EwTovwm9C6MDXD9kz0ki5iKdKRf3cPI2aHq7abT06zsHuB1i5CjgI
00ckY2Y/dlgd61E8Yk3UyCAea/aDxxqT68kc59DhhiTFwEB3ADeJtOqyZFCyqKSFCm6yVjFSGytA
z1KCFTZ6EttEx9bK0PdWjgNiUGlffGVMtYN8vDFtYbAQic8poiVUT3SBTUMjHk0dr0mUHlPzKRRI
ZxxlrQiDqB1G5nVE6I8OYRXjiPOhFARpNfIGG2G+yFDliwg7o9FuIollXJHtUZLiteusgnzYQnvF
vGjVEfMhsyE/3mLEqijJvrOGC1IFY+H6DIFlDS3fEKBT6KfkPMpndU/cX6hBzcLUfAilmhFwpHH5
7FN6dWVP/QnOw2GygCiT7UiiQpTqg1Vs5dV65PrLAc14qSmjbSFM9CHMWwOr07euHv7RzZdexC96
e0OGTSttKB5CMwHgZzHUn1Nh/Do86gG69mCkA2RJtuoTYabuJ3RCcuzcaDjELhvpAK1PNFZvoTsd
lc7QaJ9M5AazeBhZ4Vk+4qQqouEoCRQpieCcCKBvdf2tKvo3dcKGJKwUHXSkbJl+o76q2GFygK+T
isaUWWLDVWdMFhlgJIbgzUVoArbbQtuCHzNXXmezrCDVB3DICBrbTdcABNuNrcsrzSaLqprUKTtN
XtIJmyTrIW1TBt9GF8N7SQyiDMr8JFI0xXpjYZYCYh9FRPe5176APEJW7uTrPkkPuK36zzxAFFOT
F5mlo7kXoqdtJZ3qksAyYu7bmU8TwE9MN42170JS6tGD/IRaI5AvEAhLihNCeVPmB90nLywKGBQP
bPHWHPj7pKLfu/TpKXDstta+1oJynXcI9JANhSw8gX/tatc59IWKXMxNmo9UaTauEyovmTVsytYy
ULkM/a1hTHJhD7Irdae/YVyNHhwjOmlcbgs/YpNd9AP6DLX5IbX3D9PZ6i2YGWgZ1JlNo6empxm0
1+43tEDULbCSvSpMeuAxyud7PI8Z4QmyzVZhKYiN56Is/nW3C7X+ALqPZjv2V0xnsXpShNm/ks4b
jcJ5LaUMTrmQVH4JM/pAVacdMuDy6oQuI+XeVrAYc5dmW3kFkFRiQImA/sxfK+cbpAo6GX+xQbHL
3ftNi/rPQ7VE0/w/XwNlOWJX00amff9+XJ1VDQYA9UHjhFv38HlvTRKT+6T2nxodDcxb1riTdTVe
TKW1boaIbE+Pwo9a67UFqrkB2Zw6XO7/c2X+xkel7v7x9a4UexIWEMxa9noCo/cCdcFcjcw91j4Y
45e6I/cnRz251ebvNtHgLEtLpd8Y2JWH24PKmNijc4EI5tDNDrf5nixsZle+8qzTA+RqTiWJ192+
lmn1XhI79zYgQwcmazhzfnbwkg8t/nnFB4+hNeuglsn2/jCZrIaort4mRsRbN6gEhsHIXfO3fOrs
Kjn6pQmYaU7mw8Oxc7XKPgW0L1cKWI9bZ6psu8gleJ9jEWq6BC/AoJ8sG7O4Mn8olu+SQzDfRG1m
royJDXyHs6Mf7OZm5WFw85u/7gg1b28lYi/8LwlZaaAFlk1hm4fB99PDECB86ZJSfTCUMPbysLla
WmRuK1urnoPKfGkAy52b+V6U4E2rfEc73r8JiBjgQU3zjGuQuW2zIIIDJBmoS9U5pLXsN7nqJJeq
VypyUE3xWKeokaOGSSC4ICrHiGliEukPtitAOWJfo7q1BR7+UlDyO6hSqum7xmlTyelXCvtQtjj9
DCpP6LvVO53+FkGrUeHvwUk7Ap3jCsiGY6pK99rGNJUxMPY0KhMb8ViO1twQ7ZaVMDsYokLloNnV
zldkcpwSakWlonz0h8G+YjWxr8ARPNPiKtgTJI7hyu5fighmTNTZb+DQ7bXt6OPmfjcn2ZP5e7rP
MPCggdKbxy5hDEGqQby/30X36m66sf8uwvo1SBPg04bBaKRQqB1SqT2lYVpSdSDwbEiDXyQcL1qu
soJkF52+/ZOK1JQn3Pzim/UPU2COhB0bj2Bz/UNUd50XtNisWa7qsz3fZCKsz5MzwHq3cbncvyEG
ro1oZvgOJIqDGTKrHXq56a1y9BIwGys/MOSx7w3yYeSqBaNyzDTirJw+v+qpgw2zzCoTZA//jYbw
Upe4colROMdFVV7DsP8pyAp9B1PusLU0lAMIybkAcwpgvvpzR/D2R1dVaMDZfZ3ocVm7oo4fSC1F
phFa5YEQSPJ6Cd2ZI9gZwUduzjgq8ldEdRFU3UUYF7hOIraDhLJII67fmaaGj0XWZ3x0bvlJpfyh
R1r7oBsuK2E6clWsIEg4WWI8OO41q4vk8X4jjdja+Q5D2SZG/kky5f5+wwSh3BMWVO4dhgG0PdYU
3mLOHgrPzWjkNIaj/uQrBsUN07FjTIKPnQT+bgQZeGx4QYBxnb8i4nWn9BHTZOsIXteISy6nuKM9
4CkYLJ995u+MwagnwlWP5fgiUwIqKoNJpWi/BCLfFy0lVIjdFGMHtjUqcOeN5gbGs9XnGkenpaF8
NSkPZDttlCKFcRVL/WjK8k9yz/RwG+fFkcjqCxyJDxnHdiqAzEEGQSIQjWzvgSqdJsUNt7Sm9MNg
qiotltrfCXhyB5+wcuYsuJK6htzRgHUwt5En80EWnxpJseRC+D+8+FsegceumY4b/hRe7jdQ6d44
46kyO6FckbMQr+xn4nt4LUcpcVIizqwAxlzHAjcCG/0lnWZ7Z7pWe8LTR3VUS3FToQ0uDJloAOna
6lDON/z4oZX6q1OVwXPpOu7aUkYEceGgPGH7PNvsTRf9vCgTvLsuDTV9qd3S3Ie1dqjH/KvplfiM
kzrSPSziks0C25ZgkmdFLYcrC6S+TarWwOoaDG9ZWl0l9HKPARtQsEhpDg4N0QmL/QkjurqGsTzs
p14Pzq0b39RcC55I5t4wde8uUIeITCVJ9GWMih0lpn8gzJfY+wkTF/Nlinhhox3IGNLCplb2WSHq
I2tBsQZ+ojyyC8IlHyG/aPrkLR7L7pZFTG/SmLR3M48GYmgEHFilVp5yRbO2+PMgi6mm8lSiUEmb
4KZJ3udgwGZsc6QqWTB3vyDzW82+dgUMnUm1DjBMKeEzTqoW5e0ZRKJJvoE2eM2tLkx5DuMWved8
ow7GeMZif8v1XO7c8j2j/M7QbKVZCTYU6u+2GYQLk4zTCy0LGlUO3UfeTxoGfYeXiGglA0vIAsWh
c65NNbuiafseiogwvDgM8AVnlGCBvU/yBIvdfFMgGnJUNb6OQwYKgSZqo2gcZmMQXeinF4fCwOIy
f+l+g8Eazn6WECE5DuJ4v0kn1r5IE9PqfjcManedoRdHOUk6feCXz/cAKZrh+cP9xgiRaAyFK7c1
pOmDpVrT6uZzkl+mmv4eHYB4U6A73wicUssxTndBHbIhx1JDtItoTwZ4GXgnscRLggHJJCVn5RDm
hFKEJIH7/+jqsOMN8ELP6Yey4gQWruGuwRpTUgqcRSsjTZyVZojp0WYcOSoUi/qUqY9ZVXY7Ervx
HszfHBNUEkL2mHKZ6Bx0faIlf//vNK9GRUf8n1OaoLZNVZwH20x2jayMragFpi9Efg34UxfmcNh7
iROXKw1OwEM6Rx4iQcFnapQDbezcAfZwZPfIqZv42gHIvv+q9QhvID882z1huiZW4cUU1PUthgKw
AC8x7CK/TA4jqvpFWtkZiVuMybl4yD+ytUoPGS8gROMPCzlsyO5VxroChTdtCc+uzsGYb+PBN05F
n+BWr8hUAQdhnpqp+NdN0qgZGyt9pDiY8pPSZsAEsC6Rmks5oFBIRChktjXSI1ISfevAZoi6uGOD
P/XNs+s68Y8yjauO5j8ydSa5JgUgqtniKJPIvkqziteREWEb78UFGkcJVhVAsgFY/GGo4L/opWmC
QxkHEt17zHr93LRgz0pLsi7WXI7gu7EejUjRoBeoI0W5YTIfz5OdiaWSt6t098hklc2AouwcJPqW
bdLnEGQVLNKKLub/RXU7BhY5RLAM6bMPIZtbFDMWFWBw4Dj+zgwNfdFEwC0mUc6qegHbXfdq4sw9
BeMmV9ONPYp6F48Y5YeGPDHwfxT62Mo6oztNarMznKxeD+4oSH1Hn8peUkMxeaa9y0QjFwwzuo2j
cWYWU3OsJdWpgTye4ZjX1Cy5ZmARO+fGHvYB0J6GzOhwcYQaYnwmQjI+Ur9+5Qzh12Zq7uVYFDtH
He3jqOMRyaE/b2bObyMIsGKbepMaCaEDFstlW7Crawr+wzDJCHKx16zyiwPzPSvG10SZwMpnTXws
Ok8kn0lZ+zfTMd1DQROWsrdeO8PcKzZ0dU/C57KLyydStpdp5NJ1N1GtTeTfRO4ut1pnEYbOMciy
eMX8BjVz7n6FHRu8dLS+urwD6kB8QB9X5qHQ+3NoOM9NVLKEHZrhNBm2cuCEJUoYoKeBobD1Y3wt
KtGaWVjdlCTck7+LIVew09PJYOqSfpvYwPjRfK61yjc2ZLt8J8M2HI3HKg1REiMCXraBAB/S0NGa
pkRZxbYdnlpbd9ZSooeKNeN1sjMEiF0LulgA+gh1dr+1c9Vzc9MGEIbazGEK0cbfeTt8RO4Rnyhg
5ITZVl7Vq8oSm1pHU4oN9gHLlh3af2qh2SjbXFYYE1EYreyjYwU0rGwKoMKk4E8CCEKZlizNsjyb
6L43OFi/mQ49JgKpjwLKrqjdnd3yyYEc+gQ8sx2G8kkEzY7tEBCIhL57cFBE9+xYDj3RJlt0WfsR
Wc6K91tAlotwNGCrpE2FtmhSTfKE0YUr6WU4JQEcOCRl9ZIWZv9QLRu4tBenKooVRV9rjFiYBS1j
KRwOHzMcd3Eu5S7n+R+HYjpWDYnGGpvWUKFtUpjYXNCLSAO5g82QceHG3QFg9pq9d/7gFGyMYnSA
rQ0suqQ9Y2nZ+GTaaXnSzfwzVKpjOwzdAQEEbTYleYqGdFjmAl1XE9kF6eKAVAZ3UjZGpxzdWC3X
rsyGVZSk0yk2kXbT5ipXMbgMs9BPiqvvQUoU0HSCi5HC5ghUCDB2vipCsE6Z4v5UxHIugG9jkiEy
Pld0jcwtoKq2o20QmZkPMkw/e0TrUy8g7qL/Q2Wxzsci2Ol98MdVH3GlDxmbi6Ctb6wyZztHC9jq
dA2SS6Q1I7h75a0o2i98k6itI5NQNjj+lTH/DOAi0djPqDOKpd6pJ1PGhHy73b7Adg9UZ1KTTS/H
317Gp6HO3h3Erzunbt/QD4VMKaIv+YeKm+GH3k+bwPh/xs5ruXUsy7a/knGeL6o3NnxHZz3Qe1Ki
REp6QcjCe4+vv4PM7K6bVR3dNyKTcUBSEg2wzVpzjklXyjX5jCI0dlSyabOp9J0S8WEFEBMLI8Jw
XirXHu3MxKtADCb+m9SHJ8wTlHZVONDw4UL7I1d0ECI6Jausprxr9fLcKOfBjayJ45TM1znK+9BH
LTxW1STO+yWapVSVq44lU0ea1tyoh5MeyGBBBgYu2NB7VpPSotvAp9S1xaQoaD+pYjxZArS5Xt+g
OykzGmQnXxT1gpLgK8s3j2uesf3WmLFqbAMOzfwFaXoh9hSsMm0LR6nC4N66ETIuXMSKOLWuekgM
/y28cacrggBm9LqIiWZlnw1feTWMDLfjQ0pqW9oybSuuHsx75zG2Mm+euBl66lwAPBfxQQY4p0xW
ZfdtMKUP6z0hpc2Jd3pUvY6Ig0lP699YZGwa3DHkbswlVMgg/06bKsLNDtSOCX3b3qBvide9uWqi
rswWgEaAuswkP+2ArkZOk+xDtMMX8uTPcFAZZ+343V8MYQ6wxOY6ygZ725etve385isMsOtRtg5m
Rm0QoBHoE19PfxxBxhSjxieCu0stYxWjNKtjup4WVE41jSZMaehooqaa1mU5j0ssOAU9JeHADE8E
O9hCuRIt+SMFjqysPoUd+8b6lrihpvmbl2UPLOKvssMRrIUgIip354l8J2/VRxXvf1EY3z7eZcjx
zd51Dz2x9o2br8ZO7KGe06n2RTWnE4b4noauUdB+H6LPLjHepU0lQqnElPAwHHwh6vRCKV7qQDlR
Ntpbdsk+zd74Vkg6wkPYOIi9S/nIesRYlX2xgOW2QTjnsxSsnyon3NkUeVjHq7639wvjaXC9Te1D
8A0drCOkIWySMkESWgM2hsPO+6HfUgUPgWVznoCrthYJMxnnf4jXa6i6iT8kSMHaA3siKBsx0ZnW
j+IzfBRO6szsJSPUOrBQLAc4YJHvGyYmYLRk6Y2XsCdV4FFF69jYSOUtg6nI75VhHkjv3Su7dpV3
TxFsFAj9OtyjFucitZJU07ch2TdFCMIqQpSMivNZb2nWZlZ2Ez9jWQVMuaJbeSCA+9YCxZMoHh0U
ukTMdBsrcd7QLxVT0wVZbNO+pmOHf6rLdhqgMxDB0MZl9hXXMiIF2N2lukdZvW+4En0tXulh8aBX
zmvcFOcixEGd1PRcUkySLYnVLqDoySjyVTXG702gMe4FCZo6zzx65bRyb1NtGdDus2CfWU6DnJjg
PM+m+ceO02AHtzRKldMZxIYAf1Y2+g+2bXWuMCkRYTtv1Xju2djqtRpkOpGC0xSVzxoZdu6ZLXpz
lZUWeWDl6CMQseIvIoynviXn0oVFV9ZrQ0PSSo93WfrJK65dRBxlsY6DtyZ33+O80+aD175nyhBO
U6kgsYuNlNAAgjuaYo2LA+RV4XxVGfnPrCWbengazPgtN6JmVuboFMPQ3arqRYnQrRg2az4hQDbV
XKUDsGrmGL2PiDPsUC6MovzWB+HOKklkYqC3eLDDHUWArfCg5ip0fRPyEBlMlQwrGGFEmZaspQas
Ej2fYOpaeyN5yB21EKZVAe63pMNH6E42z1X7GyFlDoBBAqHOWKbUkkwYW14IeARJ6Y0Gmsp2bqWJ
tkPlF5mEFVl+OZcFjafoo9X0bhHRbcYWh+aiz8Va0cJrhVbchZ6loB246bUrBYtHpWSnMdd0MgOe
sg6/mFS7MyYLWN0gBv0Aw0BQKGc5SFoIQ/YinLOTKTkiIHuq9Q0+HNiVC4O/m5jjORgLQJC1DcrT
i+egKxo4Iwa9wJ6Sp6qyUxQ6CTsUzf34s83hW/tEM0/IfPAOblEAlKsivAvPdqLsc7NSacjBOeV0
8Lz4Xnwsb4styP5+fog5fZWXQlqTjMB1SN/bMVXBQToGdJ3KeS8LhkffxE/r5PK1xC8yy3wC/ZTw
M0BAs1FsxaNENtB9L9OPgSVCB1OAz/TD8dlOG9EHK4T2iKKX6bmbAwtAZE39WqmpDWZrRMUJIbZ1
s2yHaJ9UZrZAQlFNpNQeheJXhIbAGx077SvemwUpGwYxPtNUR6baVcGByWJiRnzJNYtGgDzt3Pbj
YKVR2Z2CWUteMiKUirw9qo39YLXtt2A8o6d5W9/VmJ+RK+l1czF7VEluaC2FwW4sB3kT2IBPE5+O
XF3hN4eycLLysGSVaCt0c4ZVSflqpuHAmHlNO6sI8z5VmnOiYwW3m9oi04b4Qg6yYIlNvkA9zmrX
7mee72PhDqj82mHzIDO139k66AfLsz/wW9xUv9E6w+6HzytZaWOQzcpIvXZ2/4DlCCFPT3FpjKFD
WNauvy3c61yvl7jjkE3JZFqF5B6QywIQIOrFEsop3nodQBZ5xTPDdr5N9mwMccVmHPUtEXZbli27
ylM+3bDeYoucG2SCuVn7haYhX+tm8IaAR2wIvOAkifwpBl5/TXouZe22WI0Ce7jdxUuDDhlSYRaa
iMv2BD9dEfAgKSbDKx/zSchehpACqtA1rKjS8bhkR75looJRQEDNSI1Fb5y9KLmYeB9icc4RPCyL
MHlVAnZLhW6vAPtvaiDhq54Umyq9egnCcdUtCVbQwC82vobDvAQppw/5EhpzRRwGluWSfIKk/kzJ
E2MjgKDIauUz1bRyStYmSRrgS5sUI0AEfTYuB2IKDHj0lXXo1IKAkeEJh9dZ1ToUmqzYKBHHHlmD
F7yBll9vrFj6G0VR3+LIWsfVjWkoLSQ9dksGJR2BaVCPl4FyZ9KNj4WkchiNyI8NIFnpjdjZ1bcU
UzudNOaI0l3eFA6xGs7JMX9WC1rDqqi/RnCxNPbXIqiPQzmaM2F5K7CVwxYn+ivD4aICXRspw8h4
RcvADu29ozdYxAa801mULUxnoBFRgaqUWbvQRu0pi4xXs+ZEaoOefafrOLPCdjaeitq9d4GL9hQa
ptogphBA1aUc6Kz4ZPqkEAliQkUIu1OgqJVcuEp1SD0IjaYFjm8cK/ZtqvfpFNQDfNfle4XFZUpW
MCUAgDDv2CiXNGGAsbD5Fj8WGdQIyNx13po/WqSgMUYgYMc4BjKqe2SuHOAgXju3JLqE0CwR6BEf
64ALxKQJ2rUoNzqu/uiW5xLIeo6Uf5uS/jM1NZuOcVBhCwFcMLraqSCuj9/qs0kcRQ3qveElkE9V
J5jUBdBKn6ACiCL2rnPr7Y1WXrmZgD/ouECsVGrOn5aa+XskzFzol560SPJMP+rccWBOIZbsXf1d
z5nwqUgjnrlZnviS1fCQlIa7adAxtFFTbuUAGFXW2McCoNm465oZADNzZlTGPHJiZPQiFHTQqepj
a+szxoNO0OW2GhfRK4TIoTuztJRQc2gwuHNpfhhk0C6IRPWmZU+2FrqVbIXIcoIfrpuFhY0Aw8ie
TVqb60rcsLxc12uAGPO4nviRny9LNqfYvdjTOXzjc0/Ogiy9+mrdrEobvo3vx0CkdVqEw9U1FFiW
yFVoi840mKNt4jw4bpTsInCjiWqe+pLSUMU2z+ia6CHCXEubb01n/7ElOievyMHT3NOgZDf4UPnh
e6O3MUl8lrnV7Ko2JvsHy3RLTNdC4y2SKpVpE9UgszYVb/RpwLRJwjSbFiGhmt/WCFKrZn6eszOz
AtrO43rIXdoMbfmYkDYRw5mk3IIiV/WRdLK2LUjYk5z7wofZ0Tgk9NK8wIJlLqrUjVc4Ls++5pAY
F2tTofDXZepslCAg2wA66NR6pY9AcEeKPlHWa8+m9MTpTGWpGnEo1oCH0BtUzAgKFIWgm+iKpXGN
iHSRp5bFHmAopoWh73MP0ji2ThunV3NVHUhvZbRuwx48dH4rQmS0iRozPJZKS/S8Jnf3P9wlLGhL
U2d/igCERk++Zt/ClYgL10b0kAOTA5LA4AtL/HHIQ2WRChYtmqa/y4JYyoZVEQOCS7Th2jfCV8rC
J1AYYBhlTQS8CMpJYEkIASPUUyRePD2kjPbrt3/7+3989v/ufWenWzhYlv6WNskpC9K6+v2XNH79
lv9x9/rr91+2amtC2JJttNDxLknL5PHPd6hTHs9W/w+KiS6y0FNMI78otg5AjkMIkNQxKP3T4u33
PkBFFxjX3G+NnatQeJOjSlFXI1ZNKylmOgB/gw4NZFfCjka6q61Jw3u0hlXfhOWxjWzrVJs6b7JM
8dhrN5lE6x7/l/dh/fV96Lx8VbNU3dBUYcDkt//pfdhDF+ZJCuodeMtC5G21wtbdTqSftCfYtSEw
Wj2bSbrwD0UYXSFIIDNOqr0jLeVQ2K6z6rX8o4h65eDbC6PMvF1sBufQtocNcQYpmAhRzDG+YT3B
AGqrnXK2zNQ9qEMKA9Gvrdn//JYM51/fknQcTWqSvZelmfpf31LHfIAVxAnmgM1CPlg67Qk7DHo4
wdZzY3EVnr7sWL4SB+RrM9ifIzuu6gGGZPwddMVSbS2GhiQ6sCvQelU//uOG1F/KAkH4XFjx2Yxr
Z3e/GcFQ7CjXV7j04l5vjyAPKQKjtH+6bZ2mRZYbkPmBNbUtCURdgsesr/pqleXVtKyS+lSKwZvo
rOBvV1P8jEyVbZZljRtaefEltzh/KEDQjQ76dS2bnFJzGBwalbVT7JM1dT+0Ugb90YgRgsTJ0Ug0
e514+tP9KDYab33/pP/tL1dBdb8qPjPefeD59T8d/v0pS/jvP24/81/P+etP/H0ffJZZlf3U/+Oz
lt/Z4T35rv75SX/5zfz1P1/d7L1+/8sBdDomz4fmuxwevyu6If95Nd+e+f/74G/f99/yNOTfv//6
BJxe336bx4Tx68+Hble/VLna/2u0uP3+Px+8vYHff52z5D0O3v/lJ77fq/r3X4b6N50WFCOG1A1V
tVROX7acPKKLvzk21X4skNb9Ifnrt5TkPZ8BReUh9g6OxVmNBcTkBVSQ4HlIUf9mmtwnGI8sS7OF
Zv36z7f+50D2x3f23w9smiZvQ9f/O7SpthSolx1dhZhqa/Kfrh/N5YFGV3yYDhYwO2zsBAFU+Vvr
YSMobcU+wvavjrhjYOPcHuBVOxMdReGh1rLwwWm4eu4PGIh2p1Hryl2pm/aj1ZZQWMz8LW+DJZYH
ZdLe/NMj7uLnAlsfEiPl1VSLYlFi+1uxyAZBxPmtq92r4UH8ygvNIVKGuyNvWGOmHs+s6ydx49dr
XjHh1l0XPFdCeQu91P1UBuUYUT28BsiWFm3JNRg3kUEwROQ+Iz5YtN2gv6YVpQQJtg/1kT8fkyZ6
FBAFdlGZvZbABtVoSN/SAFQ5OqIW0I9rzDM23LSbBoVSP8aBSgwoj1lsb0LNKei+a9UlVdxzpNJg
MIrwSXfgcse89c3YUXkZKwVelRNbmzaNgC82PtmygBVeW+DuhMpIdmhkaWtpvxWUPD5DlapWpnn1
2YMdvCq72luFeuKeaTUyatiR/ISxcwhgXlyVEtyQXajtJneZxlsNda2Gga0xrQ+7/CyHovsG/kV+
JE53WpQsRgLWDFurGeGsOIQ5wx9xL3Y6Xu/P9fBAEabbvRt22SFXEt0popMJqVWrV63WBw/l0ByA
mcHQUQdvQ5Zmv247fPi6DT406VKCD0J3uLA/T6fU9V323snF5sojSpkFZJS68kFEkHpHPdGBIxN0
RtHI2ZNOqS8DG/qwbCPMMGwGNmYJHOx+eH9giHVggUI6+1oP+wVWKv1YpBYoSyPXHrpQbWZZqBhn
cgjGad+V/iVjizTpert8MTpU/DSJTGF01zIQggW2VT2auQHHNC7dfZsr6mpMYM8Hip7sKowyC2k0
1anO225GtFXyzHcrKeDo8i2ukEjlGfgL5colTlnDbLVFRMv3sxmsn24wvRcit9vp2KM5HmxrnPO3
M42iMYn0Gpp/gq2z3gg3Yw3CV6EtuKOYaS/0onCOljJ4OA3a8kyIVctmKIyvTC40XSAKviPgfgS5
Y36TOTsLlQgNT6vtYhmAG250byONDuZG7311lR29Ijuy8W4EybMsU9bhZTY8qC1bIJKei0PfeHRk
EmVemZzOWV9DbjKG+gEAsTINq1FesJfe2w/ah1OO6wpEF4Vaa2VlVPgpatSn2PWct2LANZHT1XiG
/ADFpNe8Exkf+bLoKomJ2tc2ttWEdKGJr6/xb88HNfEPoo+eDVDBNPeM4rNOwIdH0r36JTQHmaXF
BmwZZ1zEsrYtCp4hMN0qnfdqlyRfGirs7bpRSNCzc5uYmhwCkokqvomkNk87I3tES2JMqW7pFzPH
rhXFhvaeadpBzXXAHWn9ArHQhRzQhfhfsV4YgCiA4TofcVhYV+K1bzxGLX6Ae+kt1cwV2zTs8i1Z
2ihWikw7uboNwrLsiqtS1z+1p/nfSaNNxtASSANTm36z5rwn+igmWVKIJ5VQk3lilO3BRHaHHQed
XaFrUN2q1DmZekGMITEqMMHY/FlO995ZWjELjWJAW9voO64UHTm2Wrxh6cDzb5mfRjKCAdJ6Ezlr
nK0918+Wrcz9ZztX30TRiV3UevUMDV84cQffe6gqdt74oOC2FHJ4G0t6wMhUvAcvbK09FNZ/eUBN
DeuPnwhFNP7xEzLPXuvOIM895JW3efkRIOl5VS0PDbcXUQnp6+jVhFWU2YF3NTSfEUCABmoaK3pV
SvhH2uAOe0XV8yctH9f3+0mrzIHQ2zq6AX4b7a69Qz566KQHKv/6Oc1RcEvsNMQoevq5jnNnB4D+
9f6gvD0DgifJFYFzuD+hsAn/VWtOFCAaP4PlOy+1RmJI1dvGkck4exysmv+5vy/ZbkBmLNAWcqj1
5a72ouZsEFe87g3n4gjcXglz2NVgt8qFohEU4pKl5kdMgTk7PWTsQfScZ+GsgqZI6nUPCvn+E7kF
/s10URHcDzvNWRFA3ULD7uUJxdr1fjfOH3cZ1eyW7odJ2OB+iDtiNq1Cv2aX+1+rIwxH8KiYjlOQ
IIWn6G/NzS9VI5lyFN/Z6gX5l/f7kzg/RZqZPlkNDBeo5XN3qJy9m0HXQBqbnKB9hXPkG+KxtKAN
SVfkz73fsD2X4SJyvOjVE0eMUuGXSBBjeURInZB9s03pK2cR9ln+XNv1W4Oq/ZXe9OOLP/T1pQFH
8xhHxjIEZEzypUGshVM9ZIOBkigoN5HSqycLRiYBYo6KCYQCftj03sXzsSfYXqwenaRVCDAYoNIr
dgfMEBJcAWnmcSAcYxppGUD3MLiYegOlLOjHp/om4hXhN3uaDDd+Gz2ndtbNBQvqPbmaGj2mPFmy
GFIebMJlpnCUk/cq0VejZrQ/AaktElLFu2Jg720KYPalZwgEsgyETW4aT0T25DQYELM1KInwLRnW
i2HhvwDl570XmvFSm1X+6dvFwa+GaoGG19je3MSFbfZvbARGJhGmeVq9/t6glge/2KneaD3MKlUo
n37HN6p1ff5oj8qmvk0BlVUSMZfUPfklvbJObL3eFnAPVl4Qd/vOcdQFQDv9SJmmmBNcTnr8QE5e
HHrWE8EARNO0tQpx4jZz8PW+VTHzIIaHT+wH5JdSo54QE4EVAPEzMPp5WaApoOdYz6Xs0qk36NGj
YcqVkgUQA7H2K0VdwVU3tiWkjC/ZjHvZ+NVXH3dHslftzyHqH9Isrj+HRJwhwTgfrqk8N45Vf5hK
+zK0ifvehsE7QuX2vTXUz8RLvPcwHH8IB+/fyIcPaGvK4C0NVcqn+Q10M9CW6HoIM4Tq1TuaT8PR
LQufdJCx/ygcsTbMsrwyEIVLDEBkHTXqKki19CgNP5+3mDzOsqDgIZw6uwK2J6Bw5GUEgThose57
NMsBIns314uCmkS9zawUfs5W0hhvISHQsNaa9KLTTpp6VNcf9SEgedKs60NhhjelhTq1XFZBkVVV
m4H0pVXUpy4yRvrdSe4YR1ErZIuGpvIIhVul0l15j144bkSF1UgLq+a7Lx9oMQdfTQQs0MVv8siI
m0+bqKA/3BkNqJKovbpj2nHmh8pGi4f2Kuxkg4xefSwVVtulXqzvzyqjJtpWgrLo/bARSj8XDcuy
+yHnBz2oAtXy/RBgbMHndMU9rRzSlPoky4V1hUP33JndrSVTA7oy2/Kl98tXy0BG66XG8KjJ8HC/
26cpscrzQMx11iUvjkpWg4PCm2Da+FAXrKsKvPIwgGLxGklv7THKfw2q+6KyLL8IswXWEhj19h9P
ZbFDAYHgXSg/2aIbe/+rVkB/tVWAItQyixUtqWRVGE18LondoPLDU2zIm8Qnj68NAK9Z64lxZxVh
v++HriZK2XLf8GFM70/1ep/MQLX1HztceiucEOOyTaroqYvzLSP/3LBS5xIGTkhpB5se60rnog7g
F2E5EdChMT+6YZy+CX/P/B1jchiGFYbAaHG/24kGZnhnuHheSUJZGnjzP+4fWTijLXiC9IX0KdWV
P34N8Jl3Sg7Ww0iQ7V6psmg6FmOKYDWkWe9a8jiCDTwqGjqmqselnyvmo2dKbRUW5GCkDFgXfhtr
R4nVvbS7/EIscj5PVL1ZSjPMLz0br6lM82pNFeqrEogQ4XPG86DW+4WDSu8paG3WvRZFf3AHYDLT
0HswnWiBI3wgZC0qQd4ExWkQNou2Esbu7ciFa7hFFLhDwZ7unFbiUiG9sYui5lB2TXOobL05hD3h
fhX6oPv9DhUQ22orpAEB5isyu8CklO7j/SYDIdi6SnoK9bEg67Qb+fhkuHQLVroptdqzjXb5rCUU
Ts0CSMPtSDX0cmGCY5k5niSJiUx7GFFjvyKPKp6rhe9cm5aacFQgyXeZB680dieiGoML0uWzIoJh
NeYIzQ1SVl9l4UgqtWp/cHGePmRK9pGUvY342C6h/WTYaTEfwaBjlRsALhNdHL6iKq5XAJN0FpFj
+GrJ+iUOlPohSIb4NFj0ke5PC7uGcQCR2tLL6pVeNMojaFnaGsDDOIEvI2DRT0qo+TTAaXcq6waF
oNJICAXYAYy00VeuaLf310PGn0HIG32mSi9vzZnJ/e4WqdLKhkkK+yy0XzG8r1TSa5+LCsx2hex+
YaklgRy3HZoK9mVdShPLH53Ri4yscWHoaryANJgtx9i+ldYHIrMiC3CLMRBLKQwFaLTeDjOsF4es
97M3glmOCerBM4Vcdwvj0Z1GqmNClXKBVOi256xcPPGMsgWKcXpXc3pw7RytuXnk5adbAHwHcqHM
o1Xb2i6r431As3ORg2vb9oXqYKaJmfppDp/NkOGRjNkSCz2fSAG/G7228eIoRgww1NTPjUNPyHT8
8hgXkMQ6bHhSV7olDI3m1dDnrVfoL6T/OmsKoUy8JiKSWMQ6LVp15Vay9IEGP3o0vH8yw300Wb+s
u1zDzeR25iFQMWTrQcEJz5Ht2Li7TUx2TijZ3+ns1aFXDS9Koawzx5FnNXhnSPX3qhGYpIx4xmtL
u5eAoU7h6QVxCEZnLU2T5XgTOt1Cq3P72Gr12Y4ocCcR1/R9kJW9+tareXeSrPRzOZKpTnXoxwms
8qFQovdWGcmlIJ9q1XCKLarRW2uaUD97thyTUml2jM3t2h/8eBvW3bOv0FZPPZXIezywVinmPmFs
Gx3OO0ekLkmCqHG70D9LTbKNwCoNLxWQXrtQlyQVy3e9V97u/6iZzG2UCcecTSe1n2BudO7wgdgA
bWThdYe0Z6NupdZH5jMF6SzqN5bX4cXHB7dUhRmespS2aNGF60GIeE+DYjwKgaq+xfo4AwwAst3e
CL8LtyLI38NUc/YhzadTmhGLdK87oYRNaSfdRvtczAWrsHmgC6Z9j5Z7RhAN8G57UVKVh4TUDVfV
puOSh62+ux9iGiHyJ0Cka3nuMXezt/vdDUTHlc3+eBaZ9QXJrkPAkJk+ul7jbWKTeLdVJgm7MDoH
zGd4i1qkozRTQ5ATQicUz2/bXcwyfXc//MdNcX806T9GrNDwSMsvM2sHIoVM8UAckrVj079XzUY8
2Le7iJEuNm6IPiqwjfAA5pfzRLJPyytr7ztveVbqu/uB1lXtQkEuNY2d1HwQc9OQZDDc/u0NUbFq
YxZ7+SB9dLGl/0AaUDw1UaIsutIMcbk1EdZmw1rigEW8p1QPUlWqcxulYFwFX2jHfuANg202yasO
qvUAXFcXqnEyyIdhvHRnzNPGSd7uym4ApSp2oyWItnHnJPYwDSFv8bX2I6jJ233M2djFBdyYMqr3
gpMfjxv5VE1tbanSWLuULJsHl8htLt2SZNqKfQVxQdLDx+JeXd2oDriHqlURowAlBVFDw5qDGXet
+DAkNoIvzS9I3JUEFoTxRbGDM5mY+4RV0yOV0IWqKRV2KFzlGjbh5f3QCUDqjQV27ZbwR5pJVfeC
dLyj5NEJkgha583phmCvI6sT5WsabEQ3Qn92qxoyoyePUkMQimMWdzqBLPidiOeKFMAhfrVxRFFR
E1Qhr+nKSxzfs5yk+dV07cRyJEIkPzhEeoYbP3DToyLMZB2O3XteKnsbekHvDRL8IEhZ8MTdDrNc
P++1ZuUC+L5pv0jUGBV13/bFs6J4u5SuzI7gBnMPXYeLzw/XXhLmJP2VZES3hrcjwhGMjkvo9u3o
Hzf0HnCcgWRjNdqk257yKSJGLd3asgQaqzJdSqN0jvVYdQfiZCelJp0j/scntj3mftAtZ1kqVjVT
OdOewQgLvMqVDY3HFgtSlAX6YfSm1u2mQ/+/FVIjVQfjB9yOoH40R7Lg1aFxQTE2Nf6Z4i1IyGmn
bzHCh7LIcDJRdJCyEeJLp9A1ExELhV6o+lOIr3xFAWCuS/wD95eZ316dkd7S3G+zkvAdfRHfurOh
VZivovauvR5kj4Vh+QcjwwNxv99j6TZtVKaAuFce1DEuD4hBXTDaUn6o2i7ILfZ6vvITGzqC/hvC
GpYQmick59jq4OkNrn/Qmzo5ZmNRP8UZ5CAnhueDQJiX0ZmgUIHWHgWfTKLTZVP7IsLL4VuzTIDU
8doB21sMvS8PGNQSr5Gb1JSS4Yeb0bhpngwY5kbYjYuYAgS4DGe8AqhA9dz31V5rNQ0wUF3i4qvG
fRS0zRwqUjC9H95vQvDccJKzaKXenizqYtx0TTBebSJ+kxjLqEezd2JYOi+7rwfa8kn93OKVmA16
UsODNapnpfEBvIXKuopvUaK+ziTiGbW1g7wLnoT1wWL0rJ2kA/dm2pCVC8JnVqmqvdJzcA/3mzG3
cEuW8qNiAT1LCpk+9z2AU8Vq2ZnyqW2LXnFvSpMLUSXys+4pehat/6NZXGJJEZ19WcJ78u1XrSdg
ru/H5NIk0ZYiCh622xG8+MkAv+Bp7ExzHwJZ0Ox2XyIpYyOsfw8dvz+IamNZtYk4DJZSrclYuKDo
CrHo++rCVuEyQflFm+iLdpywtYEqKtXqUyHIpYHMQUqThYKpyRJu0eNFfmVBrg5ZZ9SKeCeaVNnT
cKqv8jNwRHQtRs09NLH747ljgafC+SmMQt2ISIeOaoBY2GAx7l0UvY2jZydrmOUBEW9un1xKrVc4
vSsdFvPSL2yFr1tli5GCegnYvpuW0hzMsg5x09vtokzin9Lsho8wHZG9mN25dJ1Pp0fSidKzvcje
0yZYlkmDuR22uryEdDuwsnG1rLU2Ma4pzFNWWaA1LEGIOd/knrRufR8E3leGomg5tDqcI/NmULo/
4LhJvK0qfX6/S/poLSvHMRZkoytsd4jj7RIrWbTDqDzkqeksh5BYTwG80IY5JMYJQrhLHtdQZry2
P5lxtvWQLDwDvvSWHY7BqYmzecL3Hq10N66O95tQdtWxjKI/H3CDpEB4ntfTvC5ilkhQHZR00E5e
15jTrrPVWYa5dufDqNyhM9MJIkZxbhFOch2D7sfAzbOzKed6ZZLtRGFkO8Ns/7y535enJ3XIZ2mY
UU647bztLIrDyWtiRtrSq7phPsZBgeA2/hnzhtKTE6qbGiDLesActVIsPzx6Cvz2KrG6ixYRjQan
hmjIoVXFlM6UMlXZTzHeR80uVm8+ObOTizqJnsNKVZaRlZg7HWjRbITUx55E+Slr3J51+q0nVCZA
4opplbN/DLDkLoD9OFtpgQsqoTIvU0oL97virlwWVLQgypJLhEQB6PuAXAn5MdzdSpAXrQTYXrGp
q9NxaNq1vLlx74e9/eS1gdzQyQvOhdq8dFIE77TX8qmEaLKXbR6eOleZ2aHYumN/Rv5DIlRDGsr9
BrE1iEyA+deYjvZW7yisdeCUN4nj2Y+tYRc7dRAvRN636Q2zdsNkUiY14b54uVe9Ze67rFox60cT
5UEdG2cZvhW+2jzahLqcxx7joEmKkpY77wZ1iKix3YviKtbScsph6dSWPSmZRzCE9uPhfkMCqr0b
S2tSdQqdwtQdtsVA38vCgQnsAovZ2N4iGqXdbfGZjE9uQPSeRfoTPrbc2g6SCcYvDnmYx1tVCGNF
hiEVtv/L3nksN69kXfaJUAEgYRJTeidKpLwmCJlP8CbhgafvBd7qulUVf0dHz3vCICnKkQAyzzl7
r+09Z3bcPmr4I3E7Fy9m5fcPjDfuY0HXGtPDu10LeSfmfNcOpywWZlrnQiTugkFu/uLY9KMdk7La
Mpt4nQnhrdIeltacvjYdMfksU3Bud8QZxpvKIEeRnAn1rLfoc1mLLrdHHPbXygEJ6jeCFCMz5crp
9oRxIJRQKyPB2AbsLkDA0KdrZ/DyO9o7yBDQg27QtIQO9MJEltVLTcITtIzy1ele4fsoAmfj6i4T
trpTo5nf1UQ1cP/2bBVjnOgjWKeuFSCjDeSyi1pyIxmOUpoTKSUT/tOkQioTm8CtbAfHhus1uGl8
66304BbXAJ0WAgIpg0ufNnFSROuJd2hTEv7QyWb6JIYNKArimqWO8XJR+lNwp7T81HrauCsC/BIG
0pBMJ55mTPJ9nVvVRUcTsKlG68uqSDfG9R88FRW5tFl/rLIqug+Itr33YUPcV0JsQ6E5RwvUYKOF
9KdtV7/vGn/lIEBbBJ1L2Icw0HEyYXGWbo0qLsmc4tUDmgjcygM25UUDZM8QOThY0vl2YgVSNYos
V3bdUc2ArjBFspKK0gCiXejfnHiLTHjpL9EyXJhHd+1GtOpEzYAz5HPHvu/JJ7ypBmybvt3m7qp0
g+aetqxz7ycpm0Td3RLV9GaH2ALyiclEWjHopDFdPKGIP3Xp9FVKj5ShDMSXPzGuMfLipdEhznp1
d4V3MW+9tcEJj0BKSFKuI2DxaZAGe4OgpWM9x/PRrf7KmEXu6BPaOEHsqD6A6kbbpLL77l83OCup
V0+Wbk6nKmj+/aacH9b+CMpZxzhs9/IwmLY8TMQSODpbG1m5Ec6Ryn6kZWAeCgotEDua9Ri3aMP1
DuqgFONnLYzqj43LA3oVbItByk0N1/UbwGW2yNgnvyANB/ph44ssTUEGiOlf0qRvMXeZ3T5DU3T2
QsQfqcay14TJ55zzuFCGPq5rWuYgD5onrgDiw6QVsCThXZ06GudXVIwfbeObH9LmXIwTg6iCwZ0u
gHl/2eDRbevrZ6fIfxK3Gz/cyEDqHNbNe8A8APUq+AL6hSbgQpG+cm3D0oDL4cVv4KYRXNfiDUT4
R5rgp9XF/o8B6BekXf2hpXayMmDYnk2hm7CA9WEzUYQ89RH/PlK16EshQhPeTNUcq1ewi0ijPdMB
h1UUH3SNm3QsPu3QlWu9DkMm1tGjY4XZ49Qm8U5NsJs8HBCPXTwxlSujdTfV4z71bOSbIKlBhstX
D3ze0S5EuYQ9TkCt7tbLW3sw8QYI3XWCNwTdgIRRH40PlEOgE13SGSu3IIVFs2mIFwwz6pyNp1Gh
D3ft7gXZmLEyB1TsnjIIAtHMNZY0jKv5YF1bi/huLPLVBvR9+2Z61HVhXR6xz5LNXVj2SXcS+6TI
EIDt7Y7PDmz4ajS1Nxw0w66kZblmnKS94QX+kkNtP2Dy1x7E5Hzcnma3L9YOn/POapLgnX9jDeIV
jCCH1Sl19WTZzD8sqmdIXcfMp2o6/8UKwYnOP5W5S7YP8ypZ334nHRCGj0p37z3l+xff+tX1bAc7
SC4lG78tKSrRKu9rAXTJ202zRIa8ge3EfBZuhajvJoqvg5ekv7QKuFyYevYOkG0uiD8HRLD3FnjX
NWUITpYKqXkcWXLtl5CjJRs9IlEcrxlPtIBhyzeoSQybNhSSvmYflZHaBlaObVRrkO6m9Ckrj8l0
UpI7O4byYKVg83u7DBZmADkvrL/70Ld2dMrlaqC1964JwP0i6eMHKjcSKQ0Ip4y1EfDS4okGf9ri
BJBzt7z4MTsSCKZJQ6+Zl3y4DWT5UJzLMcPv4gP6HpxzXuHDsC0y8to62A11LrZaWe0DdJHDZJ7S
dvLXdgoYz6/K5j5okIErK/ooyqzDFKvI3DXNa9tCsUn9AkRsYLUbP7Wm1SSm6t6PYoZzhRkva2fc
k13XXG83cU/8BEuxv69cyGNjJ5B2Nxz86ZCrowE9bBEbHG7xJH4ok5l95mrX+1G6DQfxg2lfe9WI
hlrSWI+ujTsQtbi38yY4p3FLxqYvrVP/RW4GpGyuXlpE46CWF4q+HBBCQRJhNhAzFBrZFr3Iq+8a
9rUltu/qTxosNA7aXcwHep0GAxW+MWMaUhThQfJ7e1rOrzf1bwZRj0bfr6YQFJFNx2jN5gpQcJ//
Ec1wk3Lt4sB47g203BlOCcsjctNsL4GaQNqWHpinnogBOnkmxjho88iq4js3zcZj7WLER1tlvEym
HVMg8qc6U31XZBBKAYl95jZ/2yC9at0EkQf8HfNRxhq7hkJq3dnzze0eV6d6je85pSwg53Koke8G
SN7PYTLqa/BrKK1xrcWuRyRrC7oDycvCjuJPCVrNSAwcMAMLXW+EMA+AWWIT5b0L/H5rBWV9rjy8
VoTA7cs0h3rHAbKiD3aeTMBEYYH9T4CESCtQh2U7JI8+Elgc6wfMBVD3MvMhpHf8mngbxyIHParK
6d6R5U/QWu+YYIJDNnb9nrKnWnpSe2TNOAXd5G4ZEgLASwpaOkUrHu2HhnShskNmUgf0yOpypnVk
2C86M+q2VlJ9TjYR4FZcoxMPjv3IBM3OpwdfYZ4OlSsfOwtCtJl5lIVe+Mw2FUN5HhUvdZv4JD5H
5bkOh7cEt2wCRybp3fDJlxp+aDGFJ9lmNcujm+Pu86eXqjTsRTuK6A1YF0mGYEX3lo06jpKCJVAR
OGE2qFszxLRahzRKsYfSHvLQoZrNwYENMUJrsi6wLBTVG+OfzzzHBEmVdI6Q1C3qqC0elFEsqQ5J
OTujTRsPWlNi9sExszLcHkpCR6YS9MgL9u/ukiJPQ8tabkdoydgvHMBuDaSIXAyvkaz9rSKyAqj7
4BpPaMPlJdMUsaKBMW46iX/TI/FLE2b34DPD2PqOyXQIorgx9fJi0QO7lM7MxymHD2YkWLeFiC89
bP0LFRh1RI+jEzbQuJj69DT51LhuC9yfV+gnq3XuyZ1xVo4HFcQZxHMiRH2suzK/kO4DtpLfu7o9
1LsQ5wat54bNqA1PezXLEbi4NJO1HMPC2wjzcbSUvlGOXy6zRNv0qR5e2h2zJfxAZpDsTMuVdz5W
Vz1N00tQYrSeRFRRreBOgLowbGFdJMuydACnNXq/9WtimRTG35WA6jaYmnmerOFH+VgTGB1N+Osk
+ae2XV0cYeCpVQ3fFECWoEteX4YCWHnfcYHvzbHclPiBVjm1/cVte0bBHnCMaSLunICrXVBYxHVV
dskfMmkrOnTQDZlm5ENf3utWoi6lbak1UwScP/PD22vbGJSRvY/doV2VJLBdNOE56L4mEpOxzIXA
6RauaGbGd1KT+k6O+sQICWKPfs5L6Z+tcVqiU0wvjmqZIYIgYbo03EVTf4eSHSlLVnA9rL6HMnb2
qaWLs0vqoeYWxiWU3EjAlMeeyJ62Gk7O7S3BhljvdfJF9ZrPuiuoeH0jiXZNYGFbwTww5Xx6pQEO
2Q5B55Ftegx7s9/RTBkXVZMQ5TPfeE6an5qhOoO680+IPnfKSv6QRxiu/IFYJtfDVcl1rlja+qaK
/bMUqUHuvIWLrwiKS5hl0X0I4TOWeo6XQNt3of9HgziwdYqYSMmkObXlgBK8g2HkkG5EGJF9yQed
rCsRLWP/z41T40gPGafPmy/inuSkcb4IjSQiI7rFFc3koNZauZ80P0RL99VVps024Y7MeQCgMSWW
xc4GPcXwpvvzWUrUfW0rHycifzq5L/nW6nQTVeLey4AuF6l20mOjgQky9gcov+a6tv1vJ7GQ5amD
49PMjwbTwU4jmTibs5Z9BsncnsNcBsBD1tuqw27mVvVXqyvzcDtXJyJr12zdYEPOp645n7qwIOlI
OmyLPWeb8/l0XvTQ9VQoTdF5u3G+EmQdJ0FHXXkFtZxtAtvZBKpksvqYIofUCq/4SH3rJ3A151MO
3nPjtf23mY1nkLfZH2yIuyYq/F8xRzdPLfweH1SxKwoEo9ab9MFALmzzUpU6fBzXGJZ08VHv50lG
nxCxSGZUJ9Pzo588ih+90W6/uBh+ws1zPowe63472sU76xksG2gRryTBS5xssnwRvqaWoUzlU6xl
QExF0z9GA03zmGPoGtHRWyET9h5gcutYUnvzfuiSaoNWoD93w6x3ycLmLohzuZVKVwxZ0ASYBfpE
LUQ+QUmm8GTUI7M+u94T8wJ6XJ+gLMdqOgFkMraNaRvwb/F/OnbinG3EyBsk69o9aTcdB7/ML06P
vtLKvf7ayNmWGyTuY2VHYomdJ3/28iLHwFgbKIiRWpuWnrxpMSsY+kPj3WMKtyhVk392PcrABE0y
KWwXvVLDz9Aw1dNl/gtqZ+PgMWO+BQCOc5ppcyR3RA3zvockEzV8souMDG8D3ny4kLm+tnPV/UqQ
g4JU9J+OOOHZz/CdJNprPhntp2OySa0a3X13OsRPpQqRpmh0hyE/uS/00lN62XrzzP/FPk2n2rdY
A1du2ZnXio7qqgllfcGAWK+bcUgf7LaINp0faWczHuxNgwzlztbpG2nV3IW2tHqncTE55pVZgP3K
TYZCGXKpNrX2EEfS48Dv3U0+4uZI+XCOsroAl4MebQQle1Zh3qL8bYf7OKfYCHNlPSSliNbE6ATX
lH921feVeqxDsMuNaZhPQsCHMgcteiHIBoyRE46vwiqGBdfb8L2d1VMuys+PUk1feupnX8AQnpRA
ogWn9A6Lz/inZx6LKZv2Msx5JgBOjPZqfP3rfS8XHfsE9KIIpTge2NVb+WrgSkl/E65Nl8rmjwgE
yY0RenXTfQKdHX31nFexlXQf45y7iZHae7Mmml6F4TavVoBLK3E9/7ktzXZplNrw1JMyPMvps0ez
SwbyXGPvQs4aORV+qz/UmQPnwxPNfQuTetNaY3HW8RxgxSvTO51MrF0R+9GJdA7UlGRUHGsWnz2j
+vhgI64+0PLO9iPIxCN2c3RDGSrrSmHaUcyD7iptEuy4RHSPgQjPstSLBxTPap2VTn9hpm+uihFN
sNfXyaqekvQJhR0RW6M+PLc+IwEaBtqLNQeuKSm6N1NqJf2OLvgYOawDaUyfcZC+RlwEvh1tui9q
1/uxlElQqK3/6lNO/HUBuN/I2Z9hp8D/KZd/vf2eQ9vJn8Vw4IVKt3FRqbEyQqyKfikrjq3T1z+E
tl+8PDe/QLi+u2ivP8GnR4sRcN17BWJv0cs6oNuDZgIDbP+SeSgbm76Mn219sJj0lGxO0XqsuPjU
JJGB9wyHKb6w7AxrCyj1PUw0Vp+UmOtQC49d3ITHNjL/ec9uGnq7jSuWfz93u+fUkkzav19dz9/y
b1/5++XQG0hA+vuV//Vrapo0m8kyLn/9xL+/7/a620NSa8ltc7uYjX0SHhUJhEeMFv+8cf91L4uz
HDxPg2CyZFEeRHFOW9pP5RgeBbNlYuGM+hT01ub2CH2xA3WpyfJjKicg1WF7PyHJPacjFY3n3qct
5BrqR2L84tG9D+IIOXM5hNrcyQm2tydldGojm1o411MAJv5PyC5WWygoUWc1lOuQpjbcLz1jWS3K
SyoTwbJcUKRX5c4RASmZpFterDT4JlIzW5uNjeaEAi3My2fdzZ1TX2IUuT1EROicW3JDbz1dL43r
E0e2f85k9VqGUj4nlgtOaOh/qs6FwGNM9bERpA03qicrrlLVqyyxjujosBsjIe8jaPU3RciNYQGD
gALj7Oqe88rJk2Jdj4mO6F2JA0vH2gzt8ZdY7ZYRei1QyJUmZoBYkU5pErkE/MBFysn1m9Hn24Ac
u8YP3Mh466qhOjosSWf1kKEkBoJC16SeX1+A8y8b9xkVVUZahzvsDIohCsfm2NXxD4D8Dc5xJIIN
RhLbwHmi9RWwcuWxCx7MZO3bQFUMYnQRXKXE8Vre2Zov++YY5GC5uNiw14S4HsBj7dxIW0dmV7PZ
wXBvlAlRYk6y14KCZbMita6w1kM7R/d2Y7w2B+ioItXLg+rA6YRDjUA/P0daSGyn/WVo3Tnpg8cg
xU+oRmg3HT0wnaisFVNWOlfGxaZ/cI2Ismcfsy5rnqTfZ1wDYr2ZxQWvk5PnSybtr+ivwMU6Nob4
pnij40QHrc/Vqh6cA0sDsTLdiMGpzKdd4sRrzl5/YYDPXAYd1I4wqk+j4b45fm1vm5GSA/du3jM7
qXK3P3Ve764VquhFPqSgPOIyWOORzXcJXRpycrJjN6nsaIDTTmLwsKhgj5Zp0xcYFTA1awaw292E
JnqcdrFNfg8hnLTYiE9IySVA1T1v7QFrtsAZrd5G+5aAPRGq/yjhQ+ed6t6MHqd48uxGTv8HRmVA
HnD/kRDBsAk8k9Q2XDtLsmBKsB0DGFuvWwNceBTlI7nT3j0ekmnT27JBY8+8U7eCbdFmsPdrKNft
Rz71dNBr8ZSWv35kfbgNUcLCnWAk5O0B7ek6mQCYt23xagkIVZleWBtDjWTjBcajhBKhOTVytTZ5
B7ok1xq7j0pvFYeZ1i4zN8g4Hz2wG7ZdfLVglkXmbTNiZa6cIPVBs2aHxpOOo/91yJNVjy7UZTjy
BQUTbzcgsnMZougR4KM48sbqyww8QitU/Zb2GNb9Jt/2kdnu+ggNI6CVZddM8iNQRo9Fi1jlJhNw
f3NdvzqWOJSOt/diu/ks9HnLg5L4waKQPcmcTQM2bndPs8UgbV076KWlPYuKxIUIvuCmh0X6UTp4
8GVNZ4VoWb2tiTqIu32Ex+Y5iILz7WsRCKxlXqnyrihQabYNDUZVPRWxDictpcZSbmdfRJVoR81r
1MocVfOZZ4TMC/1Ft3I2XHb6jYBt+oCPzM4YInfW+/J90tp9aDFMK5PIeh6d7wAVP3WYvYn5ZPA3
sfswadb8cvQfQ8Pwv0k7eiFGrmGDR76vC3NHzQtuE5YvsnNGONnirm61gtZgUz24XnRPSE7/7U3J
81DpyVcwo19qaX8EA9t8O6UBJi05bLLeyA6oaeBjz/f6OdBOysilRT8//vvmv17zX9/3b99y+xF/
f9mokmCL4BOAoQIRMwSwd6OyOETzTU/2IHEv/3p8uyfaoDjc7pkwnSFHQFgkPCALiaViKz8eTCCC
zpg3bGvS8dARm32AbKgTG+tBwyjs6tC0qtKXTddANdGDcNlBIxf6UfcNazHapVqVKU2p8dECeXoA
qFryR4wRt92cjVfGzTdhUM0aZiWM11u2nt1WBJ7d7kLeLQ63e//9lda2/4fX/9uzf901R+2xNA21
8d1umIkvwyGQ7l6Bbt+WrcV11unKw+1eG4X8Pf/Dc3+/hG3vmvJP7cr5vamrcDxMI3T1FkLjSu9Y
K9gYjTXXrqKuDmK++eux7unVIdDj6qClCa+KR7JFyQH9YtKnDj2ydEKab+/N7QmYeZRXYjOM0K+N
PGjoB4r6IGM7BFUdZpzS8E37uFqHfYtrhR9++2UTLO1DOCkujn5j390OD3A/+V/HWsGe7aBKsnRH
CMYlsucuEZsanaxncZ6An/7rXbq9Vcb8VjWXnkYeC9IM6jKC/UBsVDJkh8AqpsOkaSPKK3LCAncc
4SUZzUHWLlsO5S+sRPOgymj9Gqv6ZahJ+XCJ81o0NdM2s2PuBivF2eUCvNCo0mNRmwAbXWZgUax7
h8LdSnegUxrqYALnzL5kvrnda4acojEYd+gz2kMY9C3OdohqQIm4e3uyIcpyp4qLW0wLC5X3D9ZN
TKVt99XaWrQ2NOWyiWiTrVdkkKqUiyYflPdgedOniN33STeelV2hwCr66ARyMl3rg1+/d8Ld2Cjn
vrucPn6FuvNqzMKBwdkFugQsHybupQKtSacRRpYtGAi2PVmfMuca4aEt7lvoblY8vgkj3U9DRqDX
qOmngr45Cc0lG17bFqtWZf5dQk2xHHURfLcIDBqwKrYxOCSQyEWiOcFdm0XDiY0TWvt0zkZIXNxK
KelRKWRsjTQ1aWfVu5IdcXeaqe5gDINzJCBhOeE3CHo1vKdlsJIVuVqj7Lx7rINbwpunhRtFawR9
9drV+pckxpFC1M0uHau7BiH+kuBv9V3ZZ91j7OdlRCQhJMeUgphnrcOLX4n5iL0dtsz55V9Qhv+P
Cvi/oQIEJv7/Myrgia7ef3AC5pf/xQkw/iF1cBye57pAPiAC/G9MgKb/w7BcgUdfN4XhWqacCRh/
gwIMIVFAYPaUumV4fOmfoADnH4aB+NaTru4iqpwZAv8PnAADyMl/cALw9LvCliZWPVgB0kKu8p+c
jbpKjFJkv+PSgXZ/JSo7vE5c5XqNrTrTDg3G7VSsWlr7qwoB/d6bCo19CjSZ1lDVNQzxHXRh0u1c
OHUbD9bM0iC0hXxhhVMogWbVd+Je4MJlKU9oQRrUQ8UkXsPRtbcRLRzkUXSggrGDRauTu9gZ7jbx
WaAyLAKHPrEPlmDva8al2njGRCYsbraqIhFSmdEhnkic68AIDcxSV4xS2YGG2IxHep95Ye+7MTx5
BWSjTsVXIKpqOUTxU+RH4Gb9h7bK7G3bJzpVTPzhkAmxkIVXLthMcC5C7xpK2CgMefaydH8zLlVk
kUd3A6kXNKJI1W2LRIAkjLbCsl9I6UzJpku3kzSXakiGNYsdxgr2/3FCSgKTMqqxDlWuTJdQzdNi
BxaaEXHM+HwKkBhM96IQjJjDqMHFEP1oUh0/bC35IhuQSzYXRhKZ3TeBw8xhbrnOC1TujVSHuqcB
hjfWZx8VjisUE58EqN4VrbUoAm/fZdNDP6pdG/6GMbAslJuDpz+2hvPSyfFtzBlSjs0RORw9obE8
jHlcL4qQXXxIH2oS8sXW+mkRZcklL3cxfLBJy57JWnjgCFvRCoQuGWX9EmJ7D23Q//aKxehNb844
3YeDt2tRPxOGM9Sg34tdSGU0gk+bsVyRpL1FwtiWAfM1TiowuGZ573vTg0mH20YaQxondWnpYnhS
/j5rmaoQzgD53aRtZaInbelCu0qAP4x/4bZESJOK/TDkn9MpHAAEVoWslolnbwu7aBey/Q5LLAak
QZIf9+xp8bSXUvyEo37XZbLe1Ih0KXa992zWIzekWYaZhoud9r4rYUHF6j7CfTDG/rAwCXqVWfpg
JcaDVwhnmTX2zxhrSzejaxT2ZD/5+W8BM3JBIqFYVir6rRptQyLCc9zjObVCa9WzAYFlPTqf+qDU
SlVya4/RNRnQxGlZPQcp6kdTsE8xtfHRw0BLftgVeTM/vG6/QvPBSiNjUVs+ghkmx0vTSa6F62TL
V9OlAQvzEWAjdHizZ8NkhqSuO322YtV8saKUyULVPqUDn3wQNRcd3zFkJ8z7c2hfJ+ONUY0PESUq
NrLsBI6zWSALWlX5+FCD9QNKymjWjN01I8iTgnrESIoJZOMBm2R1BkHQzJcTFDk0PA8loWh+ZTyK
yHmJnSSl2qm3TCW8XQKvZGND8F0HeSEOLmjLA0MWcfj7IbFxuEtG56gXXX4Y5xtjTp6+3bPtkyaM
6dBQd3FaoZknR3zwHSBsNFgP5nxTFkCDVDDtGIjaBywvzcrFjkOsU1mdbjcqIAdM0qwmEe2saCfp
6r1UUm1COT0nmfFAT79GNtRqqOvWM/MV5cjRarUevOpAVIUJjpAePwHVA+xugNXM/F0iJ6Y+ggxh
CuRjdbIw6bIvKIrsIwc36D34RNs2Y5NWmW188A10UF58xGeeHG/3eoL9/nmvymlHCCRYYIJWk1G/
gZ8j3rfpTtSNgPZ6Jz2jAwmXBS7XRS4WiDGJiYsMPyR3zUlXtQRiaaJAraPU3IVzVXK7GQbnq+8a
9oJzbRE0DVCMTMYrNtzdYTAmY+G4FWgKgmyCVBc7LY2nlVbQ5oQ4SUi5m8QYI+b4bvCytBMMj0YJ
mq51btXDKjRRTdPcqj1nZMeMUN/MyD9OXXep06zW5iaAKhmLGSaxnJqJJQtKILP1iKSocU0sJQ7o
YdA2lYZJxe3z16iV7yWCGCojfwF+dd3g6gFC91RzEKHsxa/kh8z62gqEcj4cQlA3rCkr0+xmn5iK
D+ZzFBEZ4CBqJmnJ2HqOXe8y+g0Yhxm7sbdvcWyXj0ZclBtMO8ABSNuxsVkcEc3cx51UpGWUDJvr
KceJSVcl6OakdVoodAn6QxsL4jnHZmujyF1CzXxVBup+3XDrg8UALV/lFVKJJCpB800GXXhGplWk
9oGCAMq09Ro0nsLAzblcNc4XH5gGjgQCtjsCOvXZgJoDcozKdC+jFhyGdHhk090+xc69cmzMJcSI
ZbEmVnZF4nGeLEHsfqJnGVYD9f6LzPQWZiRvb2XxYUwD/cWWmJ9AjhuzF/2uSBDI1My35o4SeRR2
Y6IdJntlSlmmulJ9wZR/nbA8L+0C2wttR9J+clJF/GyGL078S7r8os7g0qGhCe01w0brzlQ7L8ng
sr38Ph2auxG+wZoi+YmB9bR0rapaTsODsHCOIlWgzBmCzUCPaOfkiFtJQQS7qNnhnTQKXKtlxodY
q4+p5PoMqcxatFpwNEAsr5262+oGbE6NIDxzghcdNhs3IMdqyhPxGFEqVV5DwkII8K8qXe3KrIuu
oDJwKCQcsjJfjSOeXmlCDpzatjsIr5w1LPq6cRkoUlYPd1k+ynklI/zKknPkkstSUqRkB6cOOxgY
rF3YBYQ8pNaC6Gx7Ud6opvByuGDXD5Gextu+sZttxAADI91P47kj6xngNtwlbyUjiKNpmyX24mid
QUI4NY2/70w1HCuU2QsgiICCR786E3UbW4VcZe1EV9Rh1hMgYJzF+kRcadrjNLXlxZDpeNXr5A7X
Vvymx7igDAFtlo/Ev6v1iN5sGD5T7EXIK0faJTTLXqPYXRjxaBEe3VQ7U0KCrot5TcK1sWAGeGy8
8ugw9lt2zCoh0cW7BH1xnkH3Tax23ADVw4ccBfciHzP2FN7W0TjcEyrIFQNQcXYiXMRdbQ9fuh9u
JtU3W81uayZ0bo1WtaxWDM4ApIeJhWOi3yVtcA2b7NfSo+6R3ASsN3yK1zLn0MRRRG1UZtO6UR6m
9iQn3VT0h6RtNuXIRDIhhH2tYZFlhVfwEd2iWHpFeir7qDlFwn3OsqrdengmTyBdSSn0HVR1xMoQ
ZVzAxWMzgEZQYVhdlFbf8BD0aN2OeGp0hqwoFgRri01WfFNYq/rqZfpwgI9aVVozY2/1RUaM9GbU
o3cR+hNcWawIIa6srQg1zANa8ZHj5lgFMT8ytEvIx/k6nqrqtYnDd9+J62uRs+rbbrJXChSo3qTm
us3VJ2Ih427I9SXjNX0DzfI3w8C2MFv6dzGojU2EHLVZpgwE5rl3Qa+AwMHIEt+Gv7FNDUyQJvYQ
nCCsYw0zmeYtHA0POkpCbWk3eUDhbIIWpxyNuoPFoobkqh2WEFg9Lnk1IBsTvv1EKK6fdtNOty8W
QIBSZlgowpaYYA2WqzCjYulYHSsi2WoL3gN3PZHfgU0VPyHWq4Ezx2TDDMoTndyTU6hNIAlr7Tok
j7zJ+iEeBneNlxsdD+GaqMxO+TjpW7u137wCr5CEQBA7dYNZHfxGbG6Q8wOkRERv462gYE4aCKrw
c8omMHdZFrwQi/0QQCJbTNF72EkCoAGRtyEbwvwpLqXxYIkEQ/cz0i0S44J8PxUiJ80nLM5CjdPB
i+frTiPIrRcpPVXa5cxS6E9hrZCgqHcxmMWyCPXz7UZzyHA2S7WfvGFJDpdBqoSHF9tp/OLkVfa3
q3fJrsH0fK5Mevm9UFDOkmE5VGOhE4BZr2xVBDu3yq7mWJGTaw7vsdbeJzWXO+IpuQDmztns+Cyl
1Xcb1Dj4XZE+r/XeMM6jo/JjZ/QbU2ZfVQGtEGHKd4EnFo1/TUZ9RVwRUcecLahXygF68xSwLXSz
BlNR1Y8nA1UTKmj0nH2fHcYk28RR+RMKOSyk5rwNgQOiY+DCgMoVPV18yVBXqaT+tZh0G47gctLO
YtQ6vTIc6pc95xf0aGZZqu0PWK1eLF3FS/rO4yp1iOFqe3cj62FdG1iSKhkdJp+CIHT4f+HUpStd
B7NpWLRhcr6PeVq8UjiKvb6yDu58U0YTZwZ7RBsPb567y0pC/B1G9yWT2QPaGc2Qj8RvhRiu9Zcw
QKgIWGnevIQZjdoy3VScGks654jAe8hBymMDQJ93XTnyKFx/Ayil8/X87Pv5lcTTbteg/PIK8pA1
sUmD8mp2NjsbHEpcksBuh9ZTnqW7OI3yTTHH0GYiWQXesHLd9k+i+lerFG+Rg4OBbsJzPhgEr/aH
iiCW0DfZaSCMRGXcM8cqwnqZmHR/ZY4Vp6Vkx53G2p8/ggiQFJ1lUzyT+UWKyFAx60hchAypszcn
waYrxuM2avmbzwxjkcXmnykl+RnB9Rf7mHaVEyOksRivQ49IgtL2yXcc9kYVa1sAzojtsEeicJHk
LRM3GnBVcKfYXg/EpawEtRKj6A85xOpa5T4B3l1JzDc/cjT6OU1Zp9SaNW39cAqlr29oqj63dvmF
EC/a/y/2zms5clxJw0/EE/Qgb8uoKNMt12qp+4YhtaH3oH36/Th7Io7EFat263pvJmI0MUSRQCaA
zN/EXyxQwRu3na/UiSL3fT3hcEKRFdl1gceW+x3zwWFXSLjv1t7GwHYqesfLdfMld0dPjvEv0ePF
VrQwgJX+m0GTW9WQOsu58XrQ094woXpM8S/K6FvYCrqbGq6XZqlX1PSaQzrGX4fGQAW3wTAs3NfK
3w6B9q0vSVh0q18xZ/gNfsTYFr2O9D3Y5Xl7CMPX2Kq9rKraLUi5rhcg01K0o8QY0eQzbzhhckA3
E0AYWXZjixCfsOkmo06+BWaIo0A23YqQW1vghs91GRQc0jhmzeg9M9N+Gn3pIcUqN7FjHRzoyEYA
9n+sX7JAXPSdKPZpU/+cMhPce30fBdgL1Do/GoJ3q3boUSg32bN4hFbIkaSHvpwUA9UIzJljiyPS
GNW3oQkoy8WPuFa6C5Flhqe1rNOSDp9fqA9W0UMqBxk0ivLJZ8HseouDVoEEN7TWTVq4GCCDeaSF
gT9kqV9JTnZhqO2ROyHLZEhPcxYV3SYCW7IdsPrZSuQEscWjATdvTj7iXMoU3Rj0cvCECWrUXppn
Pw3ty/qrbrLVBtMktiFe9HF7C8rpVsIc4TYdZHtroAQ6UVHZKSO68vjSXBgYUXU2lfqIJO9DgN6b
YnAusjB/gE11CCcTS5Qe9rhxHYbVW00XyVYR8o4tDL56BKL0Afv6zlYfnTZ6hi7mURkeN6rnZhaa
0gXwQDwy5uOkj5VlomymqtkXJrbxlh2UkFqqneKaGQDcqIO0n6KTFl2AeQEeYNMJjQvOrxC/gCCz
ItVym3LqSNi1nPBNjDrQAyo8XUF/M6de4HUiuANjCDP3a9xibGhkKYhvjDP2tRmgpt8/xSh6AJmN
9qVFI72qNUjC2JcOHVCxML0k5V4Ek/+o5OqjWtp3sh9/J0rKMTvARbZRLqnKlTuQHs9ALF9o5iAH
mHP180NywfCNoxVY2TBtiLzwe9ASmbkzPha+cWFEv41M/VmE5BK76Jlwp76VLGsaK5usaP6YQGo2
Rmq/jMkPE6mJXOY/JH57SopLWRZVvwLdekRuPd9EfXcHKfuXQBWozGCr9eWA3rJI9oF+4yPV/mXI
1DdzMmua42TOkvWtV0lwgc4v/MYwvEMmZDvgSpqRWQ4GrKpp9iwjNOoIgHAi/W92VnrYZH93pvrO
qGbDJteNdq3OZhf4/lvqd/d62zuAQ7aNmCyv17U7FGd3ndL+LAIDQL5l3LlgpJI0+SkMVN27Wegy
eprIBzhqdLPM+R0YBg5etfnYc4CgysKFP8NlBLIwZrZ4uPUyuJuAWWCNZr4BJ3rpAuuXFVHCqib1
Im4rxMNQ7dr3OIYEjvUIMObRbAov0ijjyMJ4y9L2LnXRHZFIbIzR9NswqajGEk23UIufilqjuCiA
fLdBgGg8OHNukt8SV3marLq+aDM4qlpLmOjtVR/hsW0o8krls13EtePhTRth8YS0QyfJ1xPcBo4C
pQdGI9n6VHb3GkjjsAVy0Y+ekznPkm4cVu44ggpSjSw5JnTcXjm5bqzLPGlwbAcdU+jDTtEpoWCd
cw2AX9aUxIbRQdscvC0kG7wntcfJNtmaoqdy7NqN6oNri0Df+D2i61Peek0W4dkuhhGX3vImrkIM
KFSJCUDygrMTLI/W37phaRw4XRwKYSGXMLa31BemG2P21B6jYRuibbjxwYJv8jZ4stkwc0PXuXmW
f1t32qXoOW+GuE65Lqn9TmM9+uPwim9dTzoAEjSiaBkEwID8eEevbj62bwCigsedIQeixZSkNAGm
1ib6+tQ5sIuvbyJOdtu2G9pD1rlf64YQ5usrKHpdtmrwiJBPUdPUHfwSToWBAiu1qTQyv3a6gT6K
htRS0poPZfW97Lhkaa3c4sfARXECRv6lxkzsBhOFV6wXkFYdDZAMLrhATQl3UY8qGa99k7d0ppLe
RE3SZWYQU3B2fl6/SncM7gq7/JH04VU3Gr/nw/Q+n5obNfsShCPX77oDm0H1xZk29BLjix4I6egi
yqFTYuUb+t4wRo/EJ8Td5GeEbMSmQwLPUMD3NIN2UFrqtkn6aGBZgFxo/4ALXnSI0Y1RFPsGUAQX
m9aFHx7O08TpbEILZBfr6k3URM9Nbn3XkBRAo/Q+muw7LpTX1YQraJuoXEf8ehOb4xvfN4H8OQwb
zJJoHeLNGKCgk4S2C0abj8k9v1egpofaNyM06w1khga2km1vS1e9xfqRBsJV3DXXFAqxMqBp8ebm
2QuO9i8mIpgbA706gFO0G0sMSrGTmHY6CL7LGd7lDLXuRYC/t/w4D1U2f99AvNuOWfaKLfsPeBiX
wlRqomPSvnfltOnsNqcmFv3MBtHjeRCAn1C0cdOjnUTVP3x1Culu0Rn93bGkgUbe5kUQQJz+jgh6
vslz6wZVYGvj39u+ex845Q9ZDZfozUVbJZge4TWznTzUCSe5Oi2+2mFTXSWmCRW873boL8fYY4V0
dONXxM/a23acPUqanlIfgFE03i4DBb6Ljwo2RfRA7n1sAzlgfbf6ODjIpvuC+H95w+WIdcHdeFR3
KgoT+8FUkJ80ypeRPtSNdPvrma+gWf53Cv2XoxV9K6tRwNCSyAdw/t4IBZWXAvj6vF9P7XCXpBpw
NEC2m0laW5l19WYwzfswSqtL28FMIBqzw2Qb9ca4l2hTVSzyvVLn1bZXqQClqM1BClV3XTf7s7nA
lxLKRBMXF6BSAVhMO0suSoi6dWBa2zAO0cUEhNRUisfNX2SzX0FDZGPchpcgNH/T7v2D6YR4hbjR
MxgioKRwgZXuecIJw8D84j5ODo5kD5N23m6nRrvTjNjdoL4Lt0bv/2bQy7ouHamzcKPsAwNvE8yG
S62xtqPd/c7r4gkGAqf0rHqAb3vVg5a+iTMEicYhOEQa2TIzwt2A8NIXgjVGh+FL32jYrWJmwi0W
jHWHNii6P2zBpcFltq9fBdo5GE2qaFe0L0qmKd5kqti+VAMaYgD2GqwjIXRbe9Oo3pQcdXpFtTZF
1H3Dvz7cCMP4heZIQhOnu86RDNlMmJNMCclRdcgPqmVCIkicne1M3Kzi4gkK47cpp8EvmLN2cr4I
istC4QaHiKm6tXwEYiIFF6zBLdAaCCzsA1P2iUoCiAOj7ZrchnQf1YGyHA/2SOuhH+xNn5nuDm0y
dsUMuqb/KqjatipFcB38xyGLVYScpg6SMEquV2kO1Tnuna+TT6pPw/bJUgBOBxPUiGr+qyi3XU5w
2DEJGaz5Hp33q64kk7GJIEY+GdtJhSao/YHTM+XoLgAlvO/rAPmtytgqkY5CX/lahgbib1PyUFks
VTtQlQ0H33ErRXGDWfQOFRVtz23d37XQbOYCyKRTwoAE8qtDYPNLcS046e/TAbYKqOAb6s4g4Qou
2lPtxntuwNDnkhbDa1lckDBe+6TRPUPQDUNxm3u3PQuthKV11c4gqxgvxTwJrasCV1gCvbrorJEg
bcyIrS6Sl1Oguhd10DTYN4MaB/t3mQkum32dZDsYdpjzKv5VVUz0cgsFto174ZtU8AYD65AqzLRN
KLBDcDumneLZIyQa/0brh4cuIZTTvH0zSuVrwo0k9VFiEHHOUosJzQGQ2z6Xk7FxfexdJwEnr2yT
1wCGPWXL4qcxMzOEph5GI4bOKiAVyZlvB9n1kGk2iMAu8HTJvpVrGC6NFXepRudQRiXVEY7vIUp/
ozfGH2PUflIj4wZpsT3y47khD31xkVbcqIw04NJv4duZcy9Qy5+Aeu5oK+3QoNIpWOZY7jrqTbpF
t8P3zDJ9K1UbX2vBhg2PpdSTp6ng3hKWCNJN5gN3toehmR5Rb9rqVfMw+WTAAh5fdkByZ/+Phgic
qn6nhs0LqLqHlOMwgGgbZ8lR/RYO7TWiQdQU8HGiLkmdis7KZkxInsGd0mbYK9bNlckmso+Modnp
bG6BwbEnDlCo1G0UCYqnmXGwzUiKlHD6TZDX+RY202NG0AMxRtOk9ze1wT+EAPkSWR6tsfu+H+gf
kQQ4buHVPrEBKhHmOWZq7bI8/Juh8xGmyX76G4JUJqfLECBrpFA+B+Cwj1Ckh2CJPZ4tUfE3Kfz2
3DgNwdc2aSiqeISzISCwIzsql64PUcJEGdtMVD7LiB3v1HOiLFWCScTX7MuQXYprTm6XdSXMOxOL
5Chss0MAPYgSf/paIM21dbrkDZp5vu2Z8q1sB3cLnRhdpWkuM1ewaRP5R0TmwE+iRjBgRoCcyLBN
6Azh4mTQHM0UwnMUV6VsMcWlu7DZDUDL36hsfUma/s8Q+6pnz0jZDOI+EG8bObKGgi6S1uxxjY28
BfTKe6puu66WsFtyCxPEwQz3tlHle4j5l63svg3mrrSbcevQIr1IuuRXUkXfarX5zrm8vqAcyXKq
ONWVuBngrVQDhgA3vc8Fd/Cu4ciduRmXt4m+q6FnX6jKjl4EWb9yo9+iRyims2BzWu4fPBvHvTk2
90iGXBqjXT6ijpZc/79zyP/KOQT7nXU00JcR7Otr/QEQxP/wbzyQqv1LE4i4uqpm2EJzcOr5b98Q
V+c/6I5puIahsUPa/4ED6c6/LBiitsN/tw1hu2B0/g0Hcv9lqza0V4FEjA7YwPk/wYFmT5D/eIYo
FAaFCRYI75EPNkjThAirUbWlVyPFRB88yV5KI4cl/u47/Nul5L3d0ke3pf88fuGylINArxI1oWQV
xOWN0rv9XBZPsYHGsxTkw/FRPnoh/WeUBZAp1AvRoZ1YehbnfQZoHPkSsm3CtGl04NYtwo+QtiNg
Sifea+2zzX9/5x6lD7FV2Ji2eqHi4q1GSaC8DtM2n3bH30jTVubF+DgAxuZ1aCLe4Q1JjYCLBK7T
eJY5lT+UTpH+lRZY/R/4jcE3Je3lizFxIoCTEcYlPFi9/n78Z6y95owge/eaCjw40zRbhCbLFukO
K6brtxcxtbsTM7e2PubXfzdA2Em605yOkFk1ukfsP7S/oHIdc2sHCuCg42+xNoj6cRB4xLiW22Hp
VWxT5qak03SbUGegGIsg8cXxQVY+lU4Mv38TKVtnsMKi8nypdZi2l/2dNeX6f+fdD4ZN/4s40hcu
X0VUAvWulcJzauD0yZhNqHXmgA4pvk6afjjvHRbJQKXSrNuoBHqpgjwY+ydIIfROH857+iIXxAgE
apGIS68g4dxXWln1u1DUdr0//nxtZZ7/sXx7t5iwxR5MjP2gWiXj0N8G+J6gX60EvrGXHNe4aWLw
gqBxjE4JeTiyaYuHoX0FGT1Srzmxc1zm7uGbG7SUgKNIRTraNkS6NjjxE+fF8Em21RdpY4yKvnA4
dnn+5Chy2xao8uwTMzDhOAPdLn6OoRlAYvHz0qAlIOl5lGakT/fHv9D8pT8bfpFULDPsUQWnT2AX
NffJ0Tfvp7nuXHJKuFby1n07Ps5aLOgfY6FNJwptfVyhMBDkD5kCqGoTagWKOOc9f5E1YE5MCegP
RGCo92FQDivsCcc350TWW1tHi3whe7sdjDhEAqZu6cx2VvyohHX8CxRldiJbrAwxe4i9zxatFtQp
Z/vKU9yx4cqs8GS1nnoLQz0hzgtnbZE0UpTu3DwEYR9HeoSak2VAx0KoV0lPzMPaWyzyBZstGpo+
24NZKFqzn/qsKneIkyAUnERq/Hx8ttdGWeQNyjbmmAqr9MLKQla1V1rNuW5Yyil9udaPTuwS81f5
JDj+ySrvskfrjhL6hpp7pugR+bI0M5GPgCS4B+QjQnNbH93q+kIpKMPcU7eZijPXwiIpdJAtNKP0
SVtdhK1LpJncgeTA7QilxPCU8eX8tT57vUXsG/XQo6/az96sZQ58FA0s0Nw9RCt0yVMtoucHemH8
eXzOVjKAtsgAHagl3QfR6rVN6UCLpuTg76c2zJ/Oe/4iAwylUCHH6xxbYUCau7hsit8mMBrnxGJY
+/2LFKCAGgFEEJVeRC9o4zp2xXUxTffHf/3KNqAuor8YGj2r1bjweo1PMhdctWjY48YMPzadzMn2
EsCJSENxnHOuk6p0RlSB3P7UPrASUeoiMeR60IFRZHZwBXFf/MzQf1N2HejmSkc5sdesfEF1kRts
ZLLtqh45k9dznxjNa/MK8SDx97xPuEgKedolqjCyynMimJlbs21MF3lrpUFXpZh90yggza1VH4Ff
WIk0GgXt0F/HB1+JpSVxAgezZKxMDhrQ7fRsZ9po63moAo7DfVQqsz8qyK/i4fhgax9y/vu7vFSC
h8WMI2Upmtn0FnOjelLrYfJP5PB5Pj7JC+oiL9iVrkTVICugRiOCaoP6nFHYAU1S4KdYPGEFezj+
HmuLbpESMrcM23HetB2L6uDeGDqUrUB2FXAgNXWSu/OGWWSG0coq26w7Ptcs7oLL1pN0HMxOIN6d
N8AiNRgproxVxeRLV2oUeVWNMqmBvXV4mHqZvB0f5fNpgUX0cdb1arKKqOBe3ltphiU7heVwj9O2
Y2ylkvniYup9A7JKbqrKiRebF9T/XAkIXH4cMnMivTA0zudIAeUPRoxgMeg1A0/x46/0+QKA4/Tx
+W4J67/BF8wrx6BOUBCi17Z3Sn1GliH6Yt0dH2btNRaZIUBgFdqeVnpGVzhbtwGBa7RVeeZLzC/3
LhqLrMYAao7G3M+N6xye0A5VHvmtGOFWHH+Bte80v9i7IXxbRgmuPJwHcjpTSqxUewsdIaWJ5MXx
EdY+0SLmQ82E767L0itnqnQtaEljFKadePra718EekdEZ2j0MAGNYeA4D+whncKtUaSnTs9rv38R
4yG8Suq2rNQI8+7XTFWwAMuUKP9+3udZRDgGjojeRwPn5mwsbgsMnPd4CJ08ia2EtrMIbXtSNAjz
YCeisf87+SAvq5xmSYSpO5a8X3IlPOERrs0/+JOIniuO71fSCAjGFQWsrTKPAZdESF8B7nfquybp
b8ouuypD/S+baLIV6C1uzvp6ziLMYWP41FtcKldxBChWeUOA7+H4o1dWFhXPD+8jzUb6Q0oGCYUJ
l9Yt0O6hP76pFfB9x4eYH/XZJ1vEdzt0qa8Dg5nRprB5JJoMRgNKEqpbaZvVj+OjrCxgZxHislC6
NAIX6jmhKjfTYGkQBLNqd/zpa++wCG/hdhHNdo76aAFexwCNd6PUIfOEOihWd/Ivjw+zNhuLOM/t
oAPfyWygYArnKENg6LbihgFHCjJncuZyWsS60llpo6G35mkODaUefITN6f/M2V5E+iyfJej0MQ/B
bamhtD6CmNNQg9WbE3OxMtNiEexhLnFqssFqotujGYhU+wON88yue+/4LKxUiultfgwKBwvjsq/q
wlMQV9rWyIvANQC+lcES2wypnj4YUAFvnSY197D37MfakO4OcsXwfPwXrL3iIuCtYbS0Oi8IGVmO
JP2ieWhHNbw5/vSVbCkWMa8hM9khLFl4OqbGyDK1sgH4W0xwHDo3wVgNjsWPcpoNyY4PuPY6iwww
oks4GaHKgAnKMXCRmrjcOJJovTg+wErczMTw91kZ385g0uYU49pS2cS+VeyLSGo3Fgzjw/Eh1t5h
kQHCvInC1Kc9YTg2qNY6cxFhyoMTgb82JYvAl1aZ1LFFpcS1p/gxm/G1Mtyl6Cgf8jF/S2pRn5iL
lUwmFsEPJ1BgfQHKUQ9H0nE/YWAujP4GjGTwBII32x//XnOsfJL1xSIPFKgauil0Ns8AHuPJugaq
MhYvuRleWdK9n6pRekklrefjw62sgLnf934FZE2HHrFfso9FZSy2UECxesgHp3/CjtVvzlsE9iIx
TEqXdHHAxxsUnCXUMjAvHZqNJ/LOyhKz58Xx7pQqGzOERMMSI/bFRVkW7aUr/eS8GEHq4MPT1drv
DDcnMQctAgFtXls7bkShJxzkQM+bhEWc60phtcAKC280I+3Gpj+ALKcL3SfNC213fIy1jzT//d1H
0oWMNQNMpNc0BrrVXHP3g8ibE2+AswjP+WTd2os4RwHeRp+tyT0dT7h7DL8YKW4TiKyzxl3SNgf4
whPensCnqhx0qZM3LaQcEb0OKJoDxHByEe0qUeMnAA8PHIaTGeZDE1bgTuC6iXjHZar/1k21dgUV
xoSWFydXYirbpxTY5Qb7yuE6SoG04Fao/2r7pn7qamBceOwaug1cj3P5tnNj9LFiHzRwmSrdF1Dl
lrpB512ALglAhYLkSKMr/DBVbYP/Rwl+KZ2udN8pbjUTMfFsjNqXKQfoNHM3spcqG4xbgPYY7KQ2
dl195SPiVWY4puuK1e/NMkmv0kBM37uhkt/baSj0vRXo9i2I+vQpGK2fdTyob0USjVeMHf/M0MN/
1mWmbNXGCrywoC5h5QNckW7gEAhy9uB0veqFSY2YL+Kv14WtJpeOnToAEpUxvzCmSX8Qoen8rjW7
fLJjHYfOSIG56kQuKHTfppW7mbJZEcAUYlbYhA5q24ijwcR1ZAD6Tkj7r1/W4kqfncL3qYJCzMYA
yX/XQ+28SK0ivMcOHon4MUKZIQNiMl5CoC0sgDWZ/6dAs+BUPWAlS1mL/DHAGwXEhzGvpO+8U3B4
2bWlOwN40bc/Hh9rhxdrkUVyN1GmvlHxFokMxbrC/SMBDYbNXnVQg0GjOQar1rjUW7P2D7GDNfuu
mJR+8DC4wNsbM10HaN7xHzNn38+CabGtlc1gJHqGWh64QPkNEeToKwXMVx/CEaYLKk7KJRKwcLPL
ysUbsURe4PjAKx/aXuxyI6WDHMMtFEHiTD0IGnQXRaSi7henzYlsvTbEYoPDnLxP+yQqPIT4KrEV
gQ4xi07nD6cJY/O897AW21pTIysB9jT3Igc+AAZE8nfgIrg5oZJ5qkuzklGtxcaQanCGO91MPcTf
VH0rDdEC925BOh+fi7XnL3YFWUxws4Ix9UyM0w6qCQhYhvLU3XhliVmL/WD0ux5Zej3xXN969vVw
Vm9F31I6QQantKCOnartRTP/axpn5omFvfZOi13CN5VIoniLw4zaBRcxuoQHK3ftE7vQHKqfhI21
CJu2nxS7wgXbszIxDVsgqvJ31FfafYgZw6G2e9PeVG0G8+j4DK0sZWsRLYpfQYXQJ8xbhkSNUTWo
UN82o8RBE7HI0u/HR1n7ZouA0WCIoluDEyl6YBZ4RJHeocxUvh1/+rxaP/lm5iJSwtQcLMcNpVda
ASQtNErh7KSJAZseued8W5QxHM3jY61VgcxFHke13Gpb3GwPaqwXG9coacfBaJ+gEwxp+NTI4WLA
XfwSQZoriCD3x4dd+YDmIrOj2R03YTH4XAnS4VAEinKoIsR4jj99ZRGYizSQWA1qjblee1gi4f2E
WElg7R0/c81tlvl+cWKY1W+3TAdlCRw6KmvPdO0W0wHonGCujbBELwnLlKt+rgCjZ+ImORW80IQ8
X01hfNeGA2KKx991nqdPFouxWPCljY8ejbnCy6Gg/oymCXi8qLDnrCaq3Jkhq31i23KmeWH+fnzM
tdmb//7u4Io4A17itLW8oKrMb1pV7KC2nIqttdVvfHy4X0QG17kq9KrBxtykQNBpxP1g39JwR5Xj
+fgrrC2RRV6ycC2xBLhpL0FaAD9g0viPtMp6c1f4mXl13iCLuXFka8GMHN0D1imMUaXGNk3glAt8
c3bHh1ibimUm6jOsUKXpHsDMd9+hiCpf/MEVJ/a7lbkwFployHC7gfjjH3yhWS9dAeiIc78ukWsp
iqq7MCiwlifeZGVGjEUiclH0TBxFdRDrxUN2bDj9greGNufiP3j8Y61sRks4qwYLVpNlj7WUiuXD
H9HRPL8CeZT3B0WFtrGvqOS3lwPODL/PG3H+sO8ipcmCJK7czj+gkomUbmOZ8KkbPC0g+OMit1XT
BAUBLFIQWTk+4sqCMBY5qRsA4qMyrByaBEDPFqoAjPYMdrN2YoddG2D++7tXCuvBV4eEhF3nqmNw
V5FJssuGKptODLC2EBYJINYnvS5jxYdPb8qLxE1cDz324dqJISqe95EW0V9ZOvJ4Y8ZHqvCzaGbb
5djRTwE41r7QIiYtMxK26mJ47Azpc9fFbHB2n5+oeK48fIkknboh6qFu5p6iwlK18Fy4aDJXnPj2
a09fBGFCt8dOML3GozaurztXdT0pNe3E2lzBYDr6Ytt3gzSzVD/TD21gZy9SKGgPlSB53QQ0dlhx
FhzFALbRQCrALjX9uphS90rEXexJJ6q9aEicC9PtnutgPLEU5kj8ZP/UFxFqVBZqrrmTeZQPXYJT
+P2b1KPgPsG/5E8XRIl9YqdeWddLACrSSn2D2h4HbUwhtmHgw3ZTNfNS9SP/vObwEkGaB4qrAKOh
xGO6SDmoirxJe1X/FgRT8/d46Ky9xSI6KcoANiBzemZPIUYKOwcKnKre2LrtiSlZW4SL6PT1XnUg
PMRenwMDuciRbsw2gcgD/cQqX5vzxb6MfpNVoUAYe2oj2u9WZyNcwHFpW9aJdZsWxSlQy9qLLBJB
HE06ScYfDjKpMQewCnQWsTRtJ3HiS61MxhIoWuj+2ELTjb0OStbvJFTNG2SvNSq52F+c+FhrYyxS
AvWt0kZ9I/L8MUZhUDXVFKGU0ULDvrDt17NWlbZIDKIOBCU9nxnRCnRPXTuPsalADCXbGoGDY/Hx
YVYmRJsXxLu9y6yAmOjqgC90W5p4nsCz7FXhnDkb8xd89/QEOlyAfE7sWSil3Eh8dm+5J2r3aVzZ
L+e9wPxi74bQO3fAcZshII+/ViGFk6Ayv5z37EVkp0EvbV1ksZc3TXnnDJAMVbNozktNS8xnP4Bc
bGo7Yi+vBOJnhVmj940fULxBKwS5uPNeYhHacWBOiEUqkWerIaz4xHFgwOeK4Zxq2a7kjn/ugu9m
gIKtCGPLCT0/MF9dFCU3dRLfmMPwte8G/cRWsVIJWkJAS4GFywgphbcwvk5aj3kTLHDNb3e4Hjwj
gCo2QfxoKtO3419tJcaXkM8y6bi8hkbktZ0NZD5sNeMatUv5Ux1RKj8+xkrsLSGfQrXQb0Oa0Rsm
N99OqLodtNqZLs97+iKyBz3WB60PIvzQYK1raNh7NJ6NE99nbT4WkR0oQgvsFEEoMVVuui8GW5oz
49R8QytPd75mZhjdVwhN/xwzDVkytNsp1nvHX21tchYxj/NgX3Y2t5ZO04dLve4URAy66DoPYvF0
fIg5l39yCFrCPDWjhh8KtAjojNzXjviTDxg5BKN8dU1UeTANRE1shAN8fLi1paB/zGK2nQNqoSjj
0QnBuxH1jmd3TE5i9dcev8gB+BUaqkhZAYoZu9dWYNCh6fziBG5q5RL5T7ftXQIY/MoKMJUKvAxp
53rI7qwGze9ANV7CSTznjXlinM+nHcn3jx+ptAf46yF1kEKxi10ja4m2DXWQoUf94vg8rA2x2Nqz
dpSRo6pc73MQGhvbzfyvYaVg2+AXbWOcOcpib6/he3clWgxeoqqVJ8aiQSDCzRqMwse0OXGA+HzO
hbuI/36SZWfYozJbH+Ps2lQ3Ro9Mwnnfaf5+76Zc0M6ORN4qB7pQOPBU0W2amfEuHv0T8bf26+e/
vxug6si7scMAelOEO1NT68tmGKrD8Z+/9vTFxl4j7dtpuCodsHWOboxhUi8rJT8F3F17+iKYsyFI
J8hb7qGVmX0hrNEG8FFnu/N++yKWIywB6RTlgWfIYnaAxGbY1k7VTtd++uJ8rscdBCulUQ456jmH
0o9QrVK76MRNfSW6lkhOA021vPUn91A3Bk4nmWgHNN6ykLstlmfZqcbkykssYZw0Bye8+3JqGbah
e13XB3vkktqzDoViidds4fQaboxYn4jjGEUfNzj0SMWeVSCFyf5x3WvOICfp+ySgGoEppB9jLFeE
U80W5Dnbwomjx9pMLOI3mHS9CyV5zh7F36BDaFsvtS8lKkAnUtzaHMx/fxe/zGxDXzYKsFpFMkqT
yG8LH5Gw4zGw9vMX8RvlcVcpJc2S2tb6FyST431toas5hYa8Oz7E2gssglhMmL1GseEfsBikPt2V
zxhaa2f+/kUMF6UFNQ4pu0OlBU+aU6Ji4n83wf4e/+1rn2cRxX5bAGRyU8SRwBJfNmAarzmDIZyM
w8d5e/ESp+mOhZwEIiUHJALvwzG/UsfqEt+9U/S7lc+/RGlKp05sI4rcg9vHyU1RZmO6MWqlPPf5
iy24MhCrbSp2xyoZrO+NjKwHWTX9/vgErP36RRTnptm7A5pph7CeghuRYScStkCKjz99fsr/PJsK
sQjezBn7cRjYG5Uc90sAQjSFSoHEbonPMU5kx0dZe4f57+8iWEcQtteikjWKjAHId7wNcL0YB/W8
DCEWMawnIWpZWc0OnyfRpR8lX3o0uC6O//i1T7SI3mjga+s+W4AW4dCX9w34Kt++78hIW6Q1TtQe
VuJsCbfUS7SZYvgJLCJV/ihKpCW/NOjLOzcWV59TjLO1iVhEc5yWRte3kX9IyRbb3moRXAvEcGKa
Pz+8o5jycZpttxtNOD98KUual1ZeG/dVhEJQ5cR7FIqTp0pz/BNJ4/NLlVgiLK3M1N1RgEwK4yja
lUpSYzRoKJeCKvje1vL+EsWXESvQ3DgRiCvrYIm6HHNSoSkzpOcs+wErEGBfaXChyuouclEvPL7Y
ViZoCb7km6qJm9ETxNyj2ketFu1SCxX/856+iHYj4igWm6Fy6ORo7FCtEzusr40TR7K1376I8qL3
K6MDdHjocHQ4YL2JsFtqpF/P++2LGAfgUpdOResNrzVrOFBRznvE3XwRnyhyrAAOkAv6uHwDRChC
4bOkDL/70Rbus3Qn7EiU6TpFV9XMsIote/0b2vRXqj/8Pf5aazGz2L6rvircKcTFHN5WUQNRhbZz
JYPZXCbOQhPpR0sY6jYarUE/8aIrqcZeJAHpKrgJRL1yCPVO3rlu13uqqVQPWlaf4qesxMoSjmbI
yEAXWLiHaExLF26VjktV5jf2D53X+drnU33i+610vXBn+zhrleOTnydOD4Va2eFDNeo1grham413
SJpldz7uY9plkeTlhAiSwK6i0e0Kvb4I4v8hyOiB7Ud8KrqHoI3QtEvtMFJ34ExOoqZW4mIJx/Hl
KHuUb5HkDtDszDS8d9nLTxEKV2ZzCcdBrrC2aCpyETLaGwVTcTVqrzCLOe+KskSJ1s1IsTQwWZ8A
/38iMghjTRWy+H58+c9bwyfnjyWm0NWKQNOKwT3IQN2jJf1WC4UGRfwtnjJ/Y2n+vczH8qsSdWdV
yoW1SIHoCHJbMSsfc+38cQqHr7Zbfe2rpDwvgS9hhgZ99KzMpHsI8Jj3dGtKD4riNieevjLZ1iIJ
VoDLG0QHAaRMuIR2zr2dKvfcrE8V+Neev0iBKHbhES069+BX6UOrZZdKl19YfnUiWNcev0h2yFQC
cUcw/4CoqL35L87ObTlOndvCT0QVCEmIW+hu2u3Yie3YSdYNldMS4igQJ/H0e/R/lcUOpqqvUuVU
QQtp6jA15vjE2OQwORrgJ9vCefP9AbURbGw1ufFpVHPfoAXCMz8VwUCCje37j9749WvlYA9qhDuA
+wngsPCPQdukZ6CU66OyodwZnRvz5lov2Iw4xYNhgcPolAWf2eSqsx844aegm3/wAqC791uysejQ
awv/2I/7TQpiqoYaSLoSEOt2hNdRO8KTk6j+SHJUdBI57K2rGz1CV9sCkWVpSzuN5KHOvG/wpax+
tCoNdjYdW52yiog8NbinI6gQYCilhuHnDF9ZkKphSFzubfy2GrAKijCQNTTcqUg05fozTQE7cJEV
Sm7ri1VMEE7rqXYwqrqlhVkHUETheZadQRZXjgeQogGqg0OzszODbDVmFR+VAyBRNSIEJec26WaN
GbCkzU70/c/f6C/z+VrTpkZcAk+yxHzuAjbAprlkdwBFzb+XAncGJ3ilfiKuPnLrqU+h3wbyjmSp
deI5tARmtnz5GQxh0X3IdcM+hI7HRVTBAbQ/LEvHPitjBN35qRsDZ62Iy8uZDXquRIJrUvUFXLrw
BVJWg0S9mevz+3279Y5r/P0RZ+DmDVWhgjSpFB1gpzwwWGfXIO45u5qirVdcZ5I/XlH6rczBpUQo
T0rFMpSPcFr/l8h8Z9u9MSOtFW+FoHphsB9PaCePY5nB0Rt4r6gYx6cBhgyH9z/Uxqj0r3//oxXF
6IEnlCPJEXgOuGUM2G1XsXZnutt6+mqOGPsgB7CSpQlSHdhLwI33JQWr8fn9374xmV4pxH/+dtyv
10GqhzApaB4zB5wYJXkQzcFiI/AzEuPJt/fftNWO1VQRCOmrasa0DXdm8d1Vsj8RnaUvtz19NTMM
tJkcmKGiHVK8Mabnj0Mqss/vP3xjGK2FdXqE23DlYVnmGbm39fTB98n9gLqzKaV70saNz7M2ajQc
VvnA6YYJ/HnJKYD91cO8DOz1/RZsPX0Vy/CAIcTNsfUKfVrA5DzTkQal+Pj+0zfCeC2Um5fRYVQP
kLKmY//Fh9/kd7IMzn3bOTBdvu0d13f/EWSOahZuplAkMwjPd00F7vnMmuHYoLN3Im2rGdeP98cr
iiq1dVMzgVxZeWG0PlKv/BZU7c5X2uqDVSADBMT01OswKReQD2XZl3fwV3Z3zsVbY3QVyAKlIC0v
sPkK8oJeZjiiPkxwaLqrPAuxCxJJ4c6Sv/WVVnE85bhGDZwKKV1pvldT9dVx3Q8odtkTEW8cqsg6
kkvIsLhXYDbVum7ihUG+HqmWBXVSaxB2YpTbKXaH/nG7U4oqAwOsrUau4f1xttFL6zt8ni4UdKYs
SBqC3WVYWTBodNp9uuXpfH1zD2axX+QZDZKrCvPQSlBWF6fwdlbsjTGw1vyFPEU6oQNxSDoSlCAT
4Jgy93XE+Px5RnrxljZgsv5vmDgD77zUWUSCnFb3feotaI3LaHfOKVttWM1U1ezNKhAIQuqUdzKf
s5gHzjksUYEkKYil77dh6y3Xv/8R6nZ0SEUL3KoQWX/spvA1rNpHnZLPQwnh3/vv2BhJa19IJ+Nj
SDqkq2kFHm/Tpjzpwq7b2dpsPf369z9asDR88brUYLJq5Ywr8IocM67ebvvpq6kKBTwTr0gfJCPI
KVfujAKwO21g0Lnz/bd+/Wq2khOoFSMdRJKNc3rMlAFGDVb2n2/7+aspSjtlB8BsK5LBGvKBFUt9
5KN3mzsqUBL//fLIbs6yCKBqmDJgRnI1lscJ1O3bRs1a37eknRlCjn4FW6tIOAClydXfdefiYWPc
r9V8YB81vBNSAGYlPvlXNo7pwgcaFGDT8/DbTZ9/LeerwE4npGyDpE1N/sUD2+RpGrTemeQ21h93
Fbqdj9yFzjlHLb0zPwUk6w4OdJD3sI7qdpa4jdG5tmkk7uBO2s0wwxnhG5Dn5uyNVwryx9s+0Cp2
XYOzo6E+TwTAGfI4d52aQBPJup3xv/WJVuHrp5kXUIk0YS0G9m2hDT0DrSPv9LzIp/ebsPWKVQD3
sm8paiGw1GDtfRmoSo8o+8oPGeAyO63Y6oVVFDcBDZXwcWBISdNG+WRAtBz1Xub570/na9NCQHsg
M7uuAL4Mjjg4/EOYa3f69+9RBtLCf2cI6tu5zGecnKcKfHnAwkl2p7xxSJoZANs5LNnOZPH3XuBr
adsoh2JxNRqBJPfZAmxsdfstrPwf73fy1je6vvaPNaZI56rsiwVHTxiHvlW1yPNTL0hX7qz11x3D
/8+38PD63j+eb5a6nJwcuSkekIPj0A+TmH+2S/kNd9bnUtikDb0bN16rkPBy2UFWygMkDf2iAqKw
K8vI1pnr3tgVq4AIHFDxqgbnk3b22mjMqsR6ArgiftOkysNVNNDZr6fBBoiGGfmYQxb2UEXB4Jfe
RqbAVe1/O2MoOlH2ncDGKxjrqNUuAKnhsGeOtTFS14q3wodKRkgEMy67s3gQxVfrsi8BSsd3vv9G
zK21bsYfct3O2PsCHfQ812Y81XDob3ru3znW3Vl7NgJiLXlrix4+Ej3yVf3ioIiqQ5GamwI68X64
/a/W5C/xsNa8pZPlZZVOuHgswkzCHo/B02mWgdUR9+DYcy88sFYgWga+oawF3CXqtuRvWodO9y/K
G8hXOWlYv6ZU6LscSpiflHahdxThVN1WJwMczX+HCep+p16A8JAIZwK7vKKgdk/zNO3VN2x84rWj
li0oXzo/Z0gTFUiuCNeyb0PpVe7x/Y+8NRBXc1oLpvhYLbNI6gZ1qYcA/TdEPav5ELUBiCI7S8BG
M9ZGjQymgDNKupCuqEfzmoJI/a1aJv52WyNWs5nokPuVkiBWQXnHkEHCzlf3meqf33/+1q9fTWbG
gj2qTS0St7Qcnh+8ejMw1tqZ9reevhpCAvAZz4VeKMmApg/jMMwlKJhTsIQ7gbT1gtVUpgZOSg2z
nQTpp/A3Nob2s6j98fX9j7MxgtaKvzIPpgW+kmGirdAXf2rd45hXkBemgt90xOZr0V8Kmx3UJ2RI
16WF7FHQA2F21BaKiduGZ7DaoViCO7kQNftJA0eUJJhBdqgrted+sfWFVlt02QZhkYI6nTRFHxfS
xyEDdG0gL9/vgOuP/Ms0uZb9hW5JhsCtWeI1yx14pTrOSpIEXXvJKiMPYOo9vf+irXZcx9cf+xM/
A+JzTB2WoGx+SioHlx+AnrofDVvaGwfTKpKrKQeovOywrE/l+MpGxyuiUrUhQDPL7Hx9vx3hxgdb
hXNplsDPsilIiK7Z3WR9+pv0nXFjPQZHJ+xRSz29oLIrBcmzyk/vv3QjCNd6OjAcoEUReCmof7ic
9dseeHq9d5290aS1gq6lLZ3JVWrWe29pucAqqj8D5A0hEj3C2vwQ4GjbebsazY2RsJbPlZbk1jR4
HaUgPERjP8FS1OmCCm6pAd2Z1be+2CpslqEDY2dGMQZtyvGkhOnOTJPpn/f743/llH8JG35t2x+j
WeAamI7AkyYNuIoDc092qmJTfrdlD96ricRA73ui75bORI3sPuBa6zaZOuerQAKs3BVTHlxfbT3c
EvhhBIIFTKxMl9443FaBxK0qdScoB1O00kgV+r/SIrzNNYivxXWq99vG7z2aDFXZHuGKaeIOtNkI
i8rO+WRrPK/WRD031PZwXEp8lkatLE+p7+qoYfkZ3Gqwd+bHcBEH5e+lIDZHw2qNxMax77IOOUnk
rwqelIVbN8d8UKCP+4sz57EihZNGhc7DBWb7XTPHNl1QL8fdqnmdCpKj6GxyU3uTVIuvRXclDvsV
Ku2RcuQQ9+U5jKFx9Nzz7NwIrbXOjqHkAiq5jCftBGamat4KanZSaluPXi2lKCsOx4UhV1ry2R5h
djTGxkx7+m1yHQB/idq1xoy7dWvpgq0YatjEcBS2qOQ3eP7BwEXA/beNBuV4n7hUoN6nAU3TO8CA
gilys84NIoc7rhOD1eWxg1oM8U5dFsKfrlCE9ZdusfMP1xfBwSH8E0v7RUYLdqlNPMFikh/fn3g2
5s61aK1TEJQ5SrCk6dqzl5Zvap6zqCFsbyxv9cBqdlFN4PIwp9cXDD89dHOEnMhtBUJ8LVorrqk6
uXAGnyMDf0Lxs1rkS+iJn+9/nK3fvl6ag953ww7H+lEwg7rdDsz00t0rrL6uHH8bPKtZBVlA4gVd
xxNgIfqPSA6BxD3DUvbQwGLtaCsZ3jb7roVrTJk8WFiAndJIyY8Wt49uXPgSY/L9z/S/K6y/tGQt
X0OdKDSxsLJIJAHi8uiweiivnOLiswe3lMdqLi29L6u+7r84ncqBwl5I/ZhzzFwHUENgrcIg0rEg
JlnhxL0cujoCL3LMMVaySsAqFVviA9hKhgMwYqe9AqeNHlhr4pyMSEVTxpK+V2/XwX8dPoEc2yjL
x9vOU2uJ7izTZVE1CZIChUELeE+cDDElTr/HNtgYpGuVbuOPIYSbyFebnsLIFzueuzIj/s7St/X0
1b4kLEYJiIvLkgWpRdjShfUFfrv5bRe6fK3gs/D2w1J3PW26ufw56Q45LeSS3T3Xh43pja42HgGG
Uj9OM8OaRQGvbq/6gTIIIy91b7sTAhf7vzs3mEuj3oj3PEkz7EOiCa5E3zKdFjddJXK6miVsAPJe
YXp0QCXbOz9jfRzwvt5RhW5172qjocFUcufeMBSw+f1lmfvyjA6/TXvF15I9kOfKGrpimmiPZofU
CdlBLO6NB9m1zE4YMGn6GmPHh11fBqfqvJIRaWolLyCB83/fn9w2RtDaew4i+AUVd7gvG0g7vlAZ
uM8BseonjO5kfXz/HRupdv86P/2x+YcTJMTcBSborgu+YzNXwjHUbeAVvFQFxc4uY7+HUKqvQzB5
4847N3p+rb6DGA7X7FibkynMsjauPDiAY8vc0d/vt2ljbl3r7pyxrXHWx00gmIetiLrBMD+myxL+
4kFDP1uIFN7ef9NWD61iHGW1OCtlHZKSheofFXY0/3AoaZ/Tgte3BeFaiFcwHqStJrgTdPhwx5DT
w9WaVyS3NWAV4rXQxlYuQQOmmnVxNk7pI8zNxD8Ce/2dNXpriK0CHeUnioMaytDdeYBCdi6Xf7OG
UBqxRdvgTi6yTB+mDj8kWiBN2kNBbwyDtTqvFLmPgWUxfUn6kevmsS+Dw4JFEfvhXMbvf8CNsbyW
5wEPKEJVT8g5cS/86FcDPemS7cl5t56+OkOElFYYydjBLoOXfRBUeuchY8VOHG7ky9byvMxU81jX
np/YOhjiAT6jF05D7wR89nDs+jA9hSLNbwuVtZWdT3lua5iyQzqiSxtnmWrmA3xIFQx2IcvYQxVt
ROTazg4uYwPM66WfCATj1XfjxS/KMlazuC0eySrkSyrZksvRTzqm7J3OlQYEh+65s211+GpFT8t0
9gavponbFPpUjBCRB5Pbnm4brKto1/DdB6u3pMm1ZLKNiBq9zzNgx3uFPFu/fhXphYbZqyPx/Mx/
pktQPdJFNLflAdYaNqggjJfJHNvMbuRQHtHf5go6vunDrKVrSHjDAajDTmdSS37vFUqhlr7hOz99
I87WTnVjM89ePSIv7ZqmWuI8LRYB9VqzIBgotewUuH34JRtJ/+P95mwULPC1aV2acjUsnvCTYlCN
gK59gDMDkqzOGF3zVQ9DIyrgBwgQjeag/QEIDLiyAhd0aNRAx4iCRmCOJMNZKQonwm2ccxiWY2PQ
ASWb5i6cnlA16l9E1Wc7q/bG4HGvf/9jJ+KorkYqA+h5FAn1R5u67FBW7W2WJ3wtustyOC2B1+on
U4CLvmjWddFHvMntjccJb/XzTYlrqsqdMPH0eXdoPUNjp67nw/s9uvFxvNWsQ3LqNAvDgFkmMp5R
FFk9saq4DY6Db/zfT19OIoBvlEsSeNu0B8A5+ku94PqkKPM9s7WNTcD/eB1/9O6kcehvG0qQxis+
2oFCZEbUA+/M57SGhrCiIznp3fv4jVVgLcXzB8iQeFD7CQx1/LtpcEg8p7Q6C7RqZ+e0sbtY6/HG
HDcnHRzjIT4OqyCmdaG/hG7atLFf5zAQpC43e4va1ruuH/WPj2dgoWOGyveSmpXDQbgVi92K2Acf
GIQfYvTtzijb+GxrgR6XfZrPaUASsyw9rjDgLNJHIjSZH+u+NONts+1aqQdgfD+a63CbcMV7Bnsj
PWTQluw0YiNU1iK9anBRgGV8N3EqIeKM8uCAvtkT7251xSoQSzNLw3GFnwB/VcNQxD4Zd5wOoEXg
onTPBH6rCet4dMrAAOtDcPCe6Suq95s4SP3m9aa5xF3tAqzIClo1rpfwLh9fNS3zh2Ku9khxG4vd
Wic/1qKYl8Z4iQg7FS26R5axN046RI6R7mc3a8cRBepOulMq+fdvxdbKeeUTZvNxwvumCZIEOlQx
rpn7nQv3v3c3W6sBJ0ZBocx7Lyl6VR4pp/dtyU4Ty2wUBJCA3tIjbK0LtL0Uopy1l7SObF8suMYf
mZn2cqR/j2q2FgN2TUDCoEIbbGnVw6wcce82nq0iVBXdpv5h4fXdf8xQC6ouZlBtCLbdkj7Lri8f
NCfk+23f59r3fzw9G8SosW9xEyDay1OFXNfBy4o9HsLW91mFtI9F24MVi5vMpl5OZRiWJho7m14A
G0GRxG1NWIe0FfAm8wY3mUovPXDw0+4XOt7GzmNrEWDAOmmgDvBQaUj1F+ks9SvK9XZTpVtfaLWv
F1PDmrFJEWNs6sAmY+YwAQaHIsDc3TlW/f2eE6ya/3ZxwHIcbOsJXezo4LXBnjSex1ZG3JnGe0f5
NZBrbnExeixeB9/uKU03WrZWBwZOKbWqMBcqcDxI1LUt+xFar8/iGfC6+fh+52/MImt5YEaNI2H/
hSXJ+vbO8yZ1dFC9cpoW2R3rsR92Ev5/n3vZWie4qNzDccJxE68AovG8VADdonC8HopjOgR1e4Qv
QU5gCHzdor7ftI3pV1w/7B+hWcAZb9R17SYKRE2kjuDm1Q9Zd7rt6avAX4JgFK68mv/PRn5sjOO9
ldZOO2Nu67evAn9QlYQPnCKJFwzdsWXZD2A5l50Ps9Xnq4BnbUsM6n8RM02gk9l1wnNVFwvqEgPx
CBOp2wzjmVit5m2NSgRSSZJ0FUX+rLXN1Qp9L9HtM3H9Gv//ho2JVfA7onYr+PiSZPal/NelE0NO
VfQ2LweYXZSm+KhapBPu2FyMczR31uKI2zpqeUlrU44Hm6Wd+5FNQUhi29XVeISH6wx5H07EaQxH
FFAjcsNa8yVE3aYbcZvT8eA6Qx7NsFbos8yNqUAtwZR/M529T4O0up9CP30S/mCfwFIycd0FY9yM
2Rx1oi2wsGkvcoSeIpTkXGZlvnmtO0d1KIu4yMY25sz+1IUDhGJHpwtfwgaS/OYBeZ35EOIa65AW
6XmiQxY5hdNGvGpS4NQCcqxDUBwbW8YN1Lijqb80zHVORaF/jf40w+q+QE2iI5/UtPyu2/QKxvPe
mO1+g3L5hfXua08mHhdkWKLR7afYcymPm376UBsCGzaPVicHBdCMgH8LmW8dy5xdxsb5xDO/O9Qj
/wTiah91efc4tN5z4bHXUsNrhBFsQkvNWdwFLWDM3J1i2dgfi5zbi+POXwVKJI9BCFhn79Wvoize
srD4OOL/j8CtdoeZzGOi+zqM29L6dVTYAaA6p2giX032TfaGJJJiRcnl8DCn7CVVs3OXwcsYOXw/
Itx9ysOhjGDS/VoDhRo3i5C4VW3bgwiYE5mxc06NtD+bAe7QirpNNLi8h4JFXoZwVpEKYBBn/B85
SyfYu5PfTUqfXFqxR6cZLtghKTiT+RB/KP+3S5wWHitlmfRjeJ/q+VIO4QVk75+sXH45ht51ReUn
M+1FpHgJwne6kMOMjWmE2qYGTWzGuMuK710uvMMwUhu1KVzqwC3K76oAvulI7LMzgCzVJZtNdvCU
mo++X3wLVPbB1EZEvPdYxBgwHJRk/04ZLaKclPJpkPoZ5lA5NIisioo+aKMGl9BRkLe/4NBkD70u
x2NQuq86GOcY3TYDtFkMkQ2b+TybIcUFoREHfyjLg4ejXdTn/Rthw0ubdh+Z40HS2yNHizgSuMuF
YGIQ2YsE4xHX06Y4sAWe2C7MgRO59C8ebMWipoNbXZMtbaQDr/9AbfeAoPodaPccyEDE3bXEfwS2
KXL9kBwdU48RqfvPJa1wfvL0z4Gx76jdQlpoYE0MM1T4DRP04iDFt7GuzLF2C++okaKIFc2aiE7F
Py0JwYt1BmRa2iUyXtUj6OrftME5Dyrix456T2MpANwclzsrxzoOg+IDo+EJZjHF/dIRGTMfmcl0
dO5tVi7nbjEfC5M9Lw59XjjCBhf/ddI4mPDctv7lycGHZLjuTo0R2Ns2LGZBH54cng0Hz8mXeCqh
XtJaOjEvl589GYsItZhw5Q+KT33rvqogfNLE9scK3Mkow/QUDy5EI5OB+tvInp542vwy3ZRDs9pB
G6MVAzeNjnEJl5NoGWoZE4vKXUEsOftaZYfG0uzU28HGHhADd63HO5A/rRs7FX2seJZFJQ9+Npa/
9W2K6hMYdWOkDEM0wlwm8ShMYUMxqxekk9hFD45RUeeidET7ofvFg3r2S5fmoJZ6qQf/ka7t1FMI
6iONmTbkq2JlbqCW6vmDNaK7qMHPTwZSkueuxWwzuH01xgFFDjsO4PicRaPD5QnhL23su6Pzlo/A
cQfS7yS6gXRJ6c30rOEse3Hbxj0boEpOo59TrDgcvyJdhuVSzFdWfOphAp0hobjDxXv/wmzRdXGY
otaMQCKJzJu2zQdXd8g1KskUjfwJGqUI7rThozvUxb9LlrH7XkOzEZkmaJIGgMkDxWtVNHA/u2cD
UeexJ8EQeTiSf3J86n2rstHcQ7df/RtmrXzqhGYvnhT5Aha25z3J0NjH2sduNhZMV09USOcXtdP4
WdZTgN4Vzke2qCKZgGGRWONYfm8sJNxRrWv7EHSFaR40gFxA8TBeOVFPfP9DGPTT2fhqLk/SMf45
XHp7JoNZPo8iHF574I8/OBZF8RGgjzmPKjmnh45cWRbasqU6dkS0vwM4nQ9RpmYN73wLk8F5SF+c
a/0rZojHbGI/2x4SlKo1VeyVYR7pXv+0aTs9F3pGSYhvhoi4bvdJg+V2gU/QAyotbeSTORGcfElL
/0VgAEUw/+uweKFNIKXVBz20bw5R5ACLG+S8DcYfE/XXJXN+LhhI91SapyGvoZyCqfPnwk0xSHig
LmBwpBFQOOSoXc+NKotiCUzjz6wILikjb6i8HE6igluysrW9KBPoqJ1YHpsWeN2yxZ08irlnTLuq
+wT9ND0waFxjLHnfTa4+Fg6y1rwLdAyhsHdvaQfkp+BL7LPmKW8AtKyaFiL4GpdVsnUfGScN1nIE
awvO5V0TlI89sKSo5Ug/zz2rAKwmR4oU/6EfNMMCPnYxWZSNiKl/Ghmi3NXyPB7sOGJSr3qs/ziE
lI5JKr9RccNbJwJI9bFcehmnRenEuDJ3oiVEfVrV+K+qtCZeXGwvmmGu7pqs/Y6bYQCpJC48K+xO
Iuv3ycSx8W+FWWLFmIgnANAO0Ct/1ha15Xm5wDfMLb8LNQIZ3fTyqHPvDSawRZR5XgltcU0PE5tq
JEvDMa6c7p8+9X7BOkBGprD2EHbOmTMtQJov8kOfQwkIX8K3Ct5IUVOSZ9fzmwsKKyAf7Zl94FUp
sNL6uYVZUP1FBn2FpnXBKZv96aQbXbxQ6FujpZ+TStbuacT6Bo1J+jBClfp7npYuwiLvniFMyE4O
0fzUdiU7pxlxkMNHTUvIRVXGwujgJN0eTEaQdOQBjG2VY5a3uX5qCgdx0aoJV3QVWALFA2v8ujsL
1K2f1HINF5wLr6RzK9knf3ZbjZoBuEnGrDDBMwbZeCDEiDs/9K5Hd1X/Gpc2v+NZvZyhRLVHO8nu
u8szHQeNGD6JkfoXkipxtmpp7tqQLS+uT+hHQ+bmOQWnN49Iz5wfqTLN8+zR9BG+nPzkhG32tUat
7Bm0zPQZ1N3+0CPf8TENs/o3vA6yY5W1y4MI/f4elosSjkItrpvrtNJx6uZhGXVkwgyhxfLS+BRO
bqKu7kc7TgbLMjDi0+KG965M3QTGPtNxgvnyk7VqOgxhuVDMjO3wgLFOvhpZmM9SY3+jyxw78dyf
UJpnNUKYZ2+51+Uv/VKSYzVagepYv4zRK9j35TWyYp1p/HvhLOzUF8zDkLXzgzQ6PQw+r19HT4lL
2bBMRYJlqGHBSv6hkUqr0+I3xUHmUsR+kJIYBZr5AR5i8gQzKIYrbzIcyVL4d1VI9FFl/XedOunP
epjnn+Uk8Z2kT44ccNofIZ/CjyEyghgZQ/Hag1fz3FVFdxJh2hyLsM4S1Rf6cO3nhxoIL+wsghoC
0dQ5mzlrz2U7oIqNdrDZ8fl0QQVzic3OAgkrLsmPGfCmMbY886HTFX3z3YXfj4jdgzB+86jHvj0o
p59wD1F5n3oo9WNzNaQbiimATpCTwxBw5ykMGD+XPW6hoqUOMWXKNCVvRvVhe4YhD6jvPe+nI6C+
pQLJNNBFFGbG/cJ7uBlFCwpIH/I8cC6Vm5eoOtTuFJF0lJ/yZWJPuEEeftG5d98mj/n35eyl32eS
el+IckPvTTHZIOFrSwICgLHK+Sco8DFPrWfTOnYc05N/8tAr7UHNYfYj85pRPyhPa31sLKoE4UwM
V79YZcz5CsxrWuJ8Iosvyi8c1EFIJG0u3sic8qjkUKcRNus+PfiFHOYLhnnZXnwB+GhMujpjbqT9
NP+XQpyDqdwpUHFYZoGyZ+AnXRqZkHXZwVhU3GOfSnR7nLwQFRBFk8l4oENLzqAXwKdjANO5/k0K
sM/vzWjz9Fymo+dEalTjPwF4px+LoGeoFW/HnN9Lavly6mbHyyOFfV8WdZbq8WlcKBm+9ciNzzEU
JdgnNbXp8ztRN6EXTU5QGUg1CdasGhA1gCbVtXCvFUGBWkQpcUQCb167BzunM4ZfgS54drAMwaE2
60BXQFl8WCeeyYJfJQzVpxjFlF7zwRLoIA4pzcLqQodC1JfG6YWO6srx+jjUS7s80tTzC5R/NuGH
xmuxMVRzN9AnWvqoZAXlB0eGJWQ9Vs2gV251dDqT4zK2dJaXsK0rcBKYj3tt4dNlOCnH9+hp5PP8
jJJ9x/8BVSqupAlrwcMGnpfmxwrb9+ak6ewUT7nT4h6lnvM0PTSdxxVQ923exiMZeZc0nvabH24+
9C52mL7v4eixKHd4hmmen1+KTitc77RwiLmIwfOwjZtgbPtii3IWl86RXpW01rTohLxS+XxXhyX1
7tJS9+IRaYBAeVFpJhLGUzg5Jhp8dFsEHREHqNHmTYbjZ9X9ynRg6wfLWL88El4DIR4tbpbZH37t
51mcOgITglN3nrgUsh5EFLJhhkIIpLoWfjiY3o9k7nEycGGDUUSFk5XnlqQSwnRsE4B5nKoBcxec
h9NjSRyoRrESIiqlGrEOjxNu/l4W6bvO1ysm2z8NxMNm2i1yH8deq+mnIR18+CPj+iJikyPSB99S
Uh6yGvPGuTHLNEa4FK8KjPZ8wqBSMuRH2+XGQbaD1c2dgBTZ/ZEC8/LAiso1kQ8qMDZOgvUZ2qTh
R7SUXmhPLqhQBId+r1YY3kvYjhFvh3BC9Gp4bWDmH/XJeH3/r1Fs/NF3cFI+TLCsTc95DVn4I28c
Ii6EwN0vhpp/HiNs4/z5A/hfi3dwjM7qBzVWrIeDhCiru7pPK+84zKNfA6LW6eEtyK3nvxLjYw7D
aj7ZeDRSuEBploG8QOwOe2Pq4J9jCvNz8kFmbvN/HJ3Hcty4FoafiFXMYcvQSd3K0sjasGTZJgiS
AHN6+vvpbmfGY6mbBM7549NQRfCarJv5cOBWZu9znKmSN2lsRnCZGLgkkQYVTeC8gsF8xiU3veZD
7f9nlMUsQGrswUtmM4eMSOjwKIYDm3S7fe+zcNx7yFPR/qUoxJr+ErrOj6fpTcvs0IjKb3uv1Zfl
sR+mGKFGJ/bWbZ/vOxP/2EOzovZLBj8MjUfqf/shDfNyKhmpTAVZjjN54zKwXe4F1N8gTKuWeIyW
QRXpxizDUTCVonwkH6PqPwqTEJdLqYr29yqjsnxyld3RYuj1Y5NppeoxCbdcb5c9HCuLL6qvaoye
5ebEm704+/2et8t2nBu1GZfa36r/uqIci6d56WcnnqZlac88O04bb3sZiZQ+E2/NrH3Ry9HuKuuf
0wrz7zCH/HeNxZB4ZLcbgmsfDFbN9r1wFu3NNHm3bsancZ68UZuX1tnX/ez2VT8fTDc31I0nxvKe
oRwmsCu84m4yef7iZr7dlVNaLSa7vMOr/knT7LD9NU3kvq8CUdMeAx9X7jF0/IhMxGAiqX2ua99E
6GQO5BdXounv3FGFe2pZY1Bm/rK2w9Xzp71MHN81wnNtN75JLJ4O7WNrzSwDEeANm4cxLPtBUOv3
xx/qRaduq3uXO2gS9RWOe3Quw9qOvMM791U6GXXlZXmwiygbR62nI8DcxFGfexVPPXGvIhbtsLpZ
KPtozbB8dCwJhDoYMYyC2cdTDQx7x2TgimtRsVIksl/mPTUnw3UzRIjG/dzVZXmMCuwosS53AVOJ
DHGIB2X68o6puR1PrIXucJwdLba05sRnEwvWorwrlbtXqVGu9g5apvJ/pmMYS+bLzlZpqav6V+3J
4h2zrrYSsWn7XyBQqMXNPMkx7UTgdKmYFucJD0P39+cfMvfSL1lknhBGlfquLj4CkmWtePd979fo
mlV/Xm3ht2m/dTNnr6gNq028enD+4epfvGyGg+tZ43NQNdsRTEfggoW6W4kpaA7BOEl5HAavLS9k
LPl8KdSNTnYy5XosDzqIhL/HktdIZPNAUM/zT0+HOPcF6UkcuX7RP00R5U0JpJDl3/ZV4yoqtmE1
ED2spoOBYmzq2b6wCHtB2gf8voeBOFtG8LDp2Z9Kkpd4AKlHIUq629/bWQrK2tn4/dgo3dX77Cuc
jo8OUYTrwSWmpnpBo2oFBVAZ2QdJX47TcyA1MiTPI7votZae7E91gRUqm6O6lue+I8Hyj+UVoXWJ
CBnG+GQ1lfyg6rpuDpzPPpBjr2yi6HkhdWYU0nRTuUy6eOACozZaGkaoVUycKrnyDCAQ/tcc2eqS
bNRa8GJEMuq+lXZ8fdrXoFwxtuhd3xGiuDo/J+EmmsTn+upjLvW2jCOmTS5uqeXyxLpp8y9yCTlz
aAATH5jodHHogZjGeBpXvaWdjz7+LJgWrYtrqKC7aJBV99LYpXWif3q41kTRqrOuFWfPZDs762eH
kzNzlEWxUNd6DqSD9nJ1GvuhCtBDa+9l2faWOb3WlQ/A4o3AHdWc57GUdjWmvuV6QK1L3fd/Rm8y
jZRPs8yfaK4DKlTa9V40lnzNFQLKmaGzKKwDxOnIqYh3TKbkj5XDZQnb/KPkOhW3ikZbl+W07IKY
hOQ9uveiskP8vVntFLdROKdOYS939GksTTzqRZ+6IbL+gIibj4DbwYfdbNrn8ly6bK26mTT7utuf
foZcHW9CIVQqfVDpQI3Rk+i2Rcd5GwAel25FMaknniPPdwh4MbfvQIXFB9fKfCfpxHvNDctkxC1V
d2z3vWOelMOes0ATYygbqzjYhggynxysm7nofIw5lXh7Xc58GstG4663Fmn+4I+VyPo6l79lt4CR
VNsYXIUm8SUpJ8MDPsxXM2tycxq4YyMzwwA9vTeWrSaWot57rwewi3xG9JnJXhpZMA79peJ7hXwI
e5OHJ49g7AdJBy1BssGh89aF3ZqSHjxPw/SwOXb3llfNfvDAKNSlyguC2q1pAllyDfsjKqZdHYau
qWEexBDaLAUruLAd2tPGxBNuJ39nFXtq3aa7eFbOXqxN+WronOYRo5SPuRqN82rYPIZRqG5FtXiU
hfghlsZhCWbOPGXfuyUMQjFb5hetUNNxmbFc/xzZb1KuXrpDft95u5ZXm7+Xs6YVL0G3Ok90jeSf
Zq//qTYUyby46xRH5MKfum02nZgLcAH/XSIOCSMgQdnhkoJDe6t2F45YmP5EzFc3X3dpB797v+fA
qVrvEBXu8Lse1fA5daq4jK4Y/9RBCBK/hvaIk5UNKF5Dtd4ClpQvgnRtzsx16evDNjT4kIkULZzE
DsZ2S4sdmxZDaze58TZ79h53myXEeSrDOsxUn6/LWdNzvxxY57/lXr7J0u0zfHbOveXvdZhYeLGy
FmE9kyD72iFo9WhmOxbIIOZ9s8GHt+Ul3IvqY3WcOo1GIqiKcBYvZEarfy0czHe4j/YfVe8Mr2tt
VlxJXp+a3VCzI9VzfxaL+TyGBiRv6XzbXNQ3xGNwzqW7/edUZZ+YfTSQi+BOae04La1LTZRYi5G/
OUH5035bbXvWbxOpgYI4KlijOd4NkKWg9ttTXTsRwALVu/y47mFlUcsilX+25pZDBi7hYTX3EvCo
rA/cv+MHZiTmFzT998Wen4LVMzNzpZbAM/YqnpsJc34dzJ9mVRjXmY+tGs3lrja35TRNqp8yHAMG
TBFteH9/JIK/bULFswFLYTYMdJqNofYOvmGYXeypMPjGLexHdI/2+sAZ42a94U7XifKccxfo6DCW
HcoRFbgJPCR/Oq+rS1X6xsWfwuEM+2adtoYorpVJi5Sd1U/tOszf/DaazpFp+byWHks5JuVvOrRV
EHP37h+V4ew0w1HNwR/e/ziKw8pSLC8BBEccEWEdQ0HuTAyjke5ME0dTsJyOTjs8+qYrz8O0DxTA
rLyNRuU+KIqlani2sD1SILbGDcmaDUIIvT8zwnup4ifOpmUWgq3dMB5V1813YVQ4H5OYpjvBkpWs
jSHjpRpZoG2p1u893JeTorfmatjG78aSwfs85+urGoqn0DUnTP1QX7pcS3YguqBKfqYXs/aK8+a1
XRL2TXdou679AN0PHzdP6A9In8FNw9njXqFAM/X70W+yzpsH81XLhmfJnPv6GAZOmBG/IVIk3IrU
Ti/sM4YpN5uNznkeay9KsW6qi5DTzswZlbFUgUXCzA+ekQ8dVI67pu1uO/djW0xpUy/VPaCkOgpL
WakVrV8FU8GN5nrxuFezk+IzmE6it9esUaw2yjKiJOjE73xz7sXQscNYlZNUeq2SmuKon1Du4uja
eZP2o6wmWssDkGKVAyyCqW8wG6YdsdAZC19j6rrC+146Q9yiurIvY+4vNrDzD+i/2PnBRlqclhBy
/Ghl7ifz1Ms/vS/22HfG6n3pbc4lGKazE4z5XyGt4Y4wh/bSiR8GDseH+x5sqwNPNLPKJ0FbkMmc
L9Z+W38afL21RjfC2vlsKsf98LygndglsewngUPzxFrar5bUL43H0JyEoEWA3GU3Uxwl4V2CleMl
bhVxs3HhEOYVW203EYlRE/+8TUX/h6qG/c6eZZV2q/YnmL6BGnqAl3MfOjnN1bt9EHN9Ds1pfDF8
M3q3tmL4XUq4to7xNA2JTDoue2Ng7Cv7m554GXEpqrvGNYJzM0nBQzJCcFRAMi9u5NT8hAY9lzX/
azQefZfltQ+9F+ohK+zihVym6LAYq7tBBIbBRYkoAowwpJOFxL9+atci94xyrsQDqSSiIjDuedH7
OADK/95dw3zplOOfXIODsF+W6DLTA3EYWeTvdscIbsB+w01vAySTXZ0obC0SYtv2L9A5kZnTLB9N
p35rGqu+rLKr4MqH5bPv6id88rBcbU9ZFlqbo1bGfGYi22RcWLt/kLv7pjkXYul0+amfOLCmaLZ/
ibqx3rZqMQhsb6sP35X1UdWWxWQMq4EAbfvKTdP5Z/rh35HoZpiLrgvSn2wFWJ0Ibj2SzWFS5nCr
LW85eHRUJZHXOPcTJzy3ky7Mk5RDnSKYwe5UR357DH+adJQp9d1OntsZiUjxGQFyPc2lT05zN1Wf
qzPORzV720u4+O1lt0Yjk6psH6J2MNJNmxiVqyithnLPAl0iM4rkB11DeYzQo0xDg5fVLleAYcFc
bTsyeEBiuB5ysRS3Oo9+B76jngL9AzJFdrfcGUXg31VTBfEHbvPklu1ymOUMxl+aTpNoRu5MFC3f
rF97ZLW6nINgdCBqmK6GjGiD4Q+eKPveiCLjMPllncpoRbLMRHyJPMunmCDY3y3YObY5GV4Fke3v
rQg1bbxG5tB+ljZ21Fxti7QD/hKn+FZhuGMVd75m2ap7vdRPjbm5D9Kmm6YHa7pCF3hZ3yzi5Hq5
907HUvTp7UN+v1WQk03Z6TMuyv1GZbW4oLy0MtNUGRKT4FEyC2aGoeejpbgdY7vHCmwqaBU95b8a
Cp2vel71H90DtKyuBHNRVQ+UOItsd5WVLT30nxLjdGAvzq9snMFpAGE88F5w9wNEnTuxbH/XbiI8
sd+9u6WBxpaK+9wsXEQB3eSfvXpTMCblYe62+tA3vXNwEW19lMMI8CTDd9evohO2o/UeJX2U7lUv
425Cd4NKAdaGVMzwMKM4ZG7c5htApL6vHDmcjLCo7sApRDxMdcsa3da8D6SpadTMyRDNMA7+XqQN
lWe/uh5qpC91ndo5AxCBBFaybGAKgtvl6lvRW022NwKcob8aEAkvxUxpZwwUOF1tEcnr2u5fQS8M
Al3yf8FmZbp36mfLsXYit+A6DNv04ma3mgPqD1D6nTlMiOGwlvl66v35q2ujDjhvsBM4q+W4761/
j8vCAAer5vq0a9fI+t3/5qWRZBGv7TUazOnE/rUwSlT1EXTZfTGgo8444aEP6uCj8qj5zPGuszpQ
pTjbeI43c+vPVv1DbGzQJuu6KDANb4pzVv3XprGH2Gc0PUessckEdvAb7Ai6mC6Ej6AKq/ftx5su
TOJY8mow7lg5wrPHTPy0zIV17jmYDnRzoqYxWDRv8xjJpxq760ewTuVjXdKB2f8orvKiU2fo8PpW
9t2DFc34nbr9v45BIAPhLJKm94zTmEf3g79FB6Qy31MZLKlZ1OLdYOp4qIg3O1Q9XOYa1PNlhSI4
lcL9KCxe/XyYZpsYmKpJIb3bNAwd7iEx1n8RXvVH4cFRGeE4njZj4ZrA0FjkDLgIBvY/k659h+gD
GVzKMFLxskv5d2/hwCwtVLa4BJH59lgfLOhMJhEpOd3ZDPD7FWfTQQFVA8RIllihHhbfAZou/DlB
vTWA0zlBUlqqvarc66+9rPPzts7r0ZxDsuOVwGOHQ/iK0a6NQ5cWe8u312QuDOvIJmI+7iEFQovn
+20cACJ8LBI6OqiVka5C/bdvdvUdmCuhONHsFndmt4RgI8MTqpYg9uu8TIPc++usRCn5drAfh6Jc
UzlyzNVhzVCqxuGwm2t/cPPoVxuiSOpltCQGuxZQVjs9TD+/6Vqq/8JSm4eQAKjnsMmj27D7feKP
I4RbuXuXaDN/eaxKYKMDAEPenE38z8lglPfkRzJhWu2YOs0CMEqCK9OZ+mhCxtlp7197MMd0XUCx
EO/vaa7K5osMQf0QtkUe7+G8vsuK8HvLccpLtRn6XIfVX9ufCwZv/01Gnp0FzuqgQQm71GlBcgZb
m5ndosRTxN5c13w6GaRvPyla6FIymSVXFq/aYhYbEg4Ok3kmYMYXkcOvw5oBu1olfjuLU1TZFreL
XV0dYwVmsbjHTdMitsyTfwfLmBNPhsWzZXJ+EliFti5fg+mw4yNLB93DkVLzlu5Ik84NOoYEqNWP
Vd3oy/CTODW0K3o+OJcYpFmd1VJPRyVpjxj6FqONIt9FmOKZPDYD3Yjq71bPNa/jOhefth3xR+cO
uK0nTFy5RX5YKj9/nxrcMnkuSML0xvFp4hq/FEbz2UVwu+O447soa96s3azTtvN8CJiwvqsN+7e/
ev85PmzPWnhWbNkoUxEcZFGUI1lD/sxdYbTkMilrvpiu4z/gng9us1fZNwrhRVKO5tMg/fnsojJM
yyjS6da76m40ASrcaZUxptKJuvsZnKNAi+5Wjc09WftxBI2GQMJUZ7BdlEIWEYOOxYpaBMOcmS6q
AkVTqL+oz1yiQ0DrZsYF0pO4QCERz9gjEgP/O4NkU9yGcoqukkvwQfqVdxJrvnyYmpgi2A5LP/y0
wMZT38w+h1MDkNl60/4WmCUbWjHbGSiI2V8R3kWPiMcQYVh2T2Bgvpx2Xu8LBN72SJKGQDlpHtAy
9DdV5P9maRWvSHG8NJi4DGfbkneC2iWIRnLminHtn0tiH5OhJVl7FMZ6ANvMr5CWVux68GqlZfwu
BgC/edFs9WuhNJFEam2QS5GuihDj98Qv+wyN1p3FVJSJJ8ansucLk2bzVi2je5QlKnmOgvonV+8L
/kImvm/chQ3bFPQ/VnsXV9X6Wf5INyZ/Ho+iE3XCp1ZD+3ouok/5+4dxTaiad7jq/c9w6X67cK33
oS8bBtD2jgTW+6knnclr17iu2rfN2Z92sshSe0Hi4oT9ITDG/4bAfOvMmUyulTFj243HdtsxLtUK
IjtS0z2PlAMz4DiJp/2/qu/KYx8aVuI6AOH0Io6xQhZ5lIO4NWv5X7CwGu1z28WB6+u/JkWGV2Zf
ejDRYdw7Ydew/CLq/Qgxub6qtR5NlK4R61mFsX/mTvvPGsbhGHZzd/LqMspgVLzT2kdhUhmIMBBs
IilP9mov/+iyJTN5F4uRuPCNR2MEIt37YrLuzRG2tGfj+Qet3t66hqlAmY5fxbmxtGn0f7mYg7pK
jHNPsWDVQzm5fopszAb/8Aow1TYYPyMzhA8eJ9aDTc3PJirCL/Lt6q++6H+u+tm/6wtQNwSAuXHZ
dOMw3GxoM2drcP9GNI/804Wm+0ujCuYC8+d3q8GAwSFjUEZvDJNtppz1+pBHuQutPxOz4Bhq/Zqp
tDqFdIaRGxdsZ1fM6HT8fVifxtbvIOqX7rC4VXXM98JMmCvrK1CnfZPrUp62pW8YsasBVTNVJOpg
Obn/D4VDeR4riC7pt/3bHJXTSRoBMhTF0dpXkfOkGeUv64DDcxn0krp7M7/6i7kBUfJ3paHHq2qg
6n/vvU38gV0kCkQ2kQmQSUj8f1A26o2SyfbdFF6UOZMr00kby51pmu0Y66Xa47Zohz9ztLd97I/m
Zh2crUQyRiHsvmcDKlWCx6qya+JC5cEJb8fwTesGqC1fZ8USzTLGJCFurGbGnUEP5BVMskawJkcb
Wfce2V9bRNQwclW5EOJUlQ+5D6XIrdMis2DgvBfhaB8bcnyfi24wg9QjGhlESYJzsO3acShU/Y4a
qVNw88HIMr4Rd3fddm1GCRCPjpBrVGo5QaTpr7Uw63cdmdOtRGnAcrcjjSVVEjQ1gYZEj+13TbBk
jbdFUCFe0N25zcjWAnlnFbHZjQJWR5hRnQlZF2PSNZ27vZsLM28crVYRJBugTVZtDUOh4FUbE7et
HEBdT7oHy17mieWk0t8oW4PuJ7bZZg1og0kk5rJMFBIVo6/TSo1ltjMHAv3UI5sCQ/F06txJP+aD
F2Qwjc69buCwzvkeREHSIkzwb5MJMM1oSsjfQfvKjOJ+iKpLpAoe4NWBFch8NQOGOVQSSgbmBd6a
F9b4JQEAm+cqF6CmveJLSQZwnznt6tbTKbbFOTwslIdOh59J73GwtBtlXe/0jwjdo/M4FIFO1drv
TYLyxYhSaRlQxPZc1g7j5Fh+uRSjeHHLAK6yrQ7XBXHLvmEhkP4QnYOy9AOyoDGu8oHUbd7lHG99
5HwjLR2rpxJ4bIuR8dju3RZq306QmLlzRitb3iRzIMG3Rj3KCZavb5C/Af3u9+VU6f6ExL5eYwA1
Pqecc3xNfV87+duo7SF/WVW46V9CNrPTIFJYannwFazhBxzrOh2DkmFopHl+6+RR7ZUdpvmsyndZ
1N2jJtbntVQiqGMD1P6+N0p+Ss5VRiUvFEGTNpYG1na6tX+HJ3LKFNSz388zbSJt0myj+BikZedJ
R8fLfOkW0W+p2awB1Ha0DPIbmtd1nwIrMNsHJzfz+rigAyOCfjBq+APfR7JJqeQPUbLYIZdpvv7I
uTemdtoy2/3NXTfz96Kr8iiMzk0tu7NJnx2fq0bwmxSmPOWRalJidsbXAHloOlrdEwv3eucT8ZL1
7jowcAxPstI5wvSwWDEGeOqwTtKMFVrXlHZjUFh+0AT8WN/vq8VAUTUbbX8Ujz6sXmttMRMbmDO8
cQajvf7ytvmJC7E6lfbsvA6ut17cuQgfBsoUMO91KJr2vDsWrceROznj2w7EBiG9fk4mArCiQpis
xCLSEPoVWeZqxCK05bEiuOlnRiTzrdL6BR6KcdOdq6fVMtoUPcJ8CAOxp2utjdvitig1PMzYy4yd
0liRnTBN6IMpZU7pa+Ayuwa9vd2P7BcPRTQuSxZ1gfULqtLkhNXQWHbedh+j3OZzixqEYEij667o
JI0+USir7YQBXadyGsLMCNkIcMJw2MV1lxefSDz7a1mx9aEospb7yN06hPfr1P8tTSBzC2WllUxR
WFqYXWoMBXXZr4h4rJVrIhqWgzN49kMEmwFOyQMFPzu/FN4wZrOmswbfjIv2v5av9tQV597fmnO/
td6fStsMhbZqH9Qm2muOFuvF90z/zhYzt8Zi1wOXGgtLbM1uKw66dFsS9ez5QNs3CxsyOsqqCXFn
/IeH+1wDu2KtCvV+16/z/un2QFqxt23RGhPMmacSGu/MZThk7Crvnu3nXdr7ExV1dO797iskOW07
Wi8ukyf70RSk1uqRVxugpPYKM3wPQOWPdkkB3TaWz3lkfBJ/UkHJVeJAlu59o5k/9m0Pzi6htgdO
xnOA7C0lzjHPTJBLtjzNl6cfgl5enVmZmTQREEq1IGAzy/GOTQJbhBV4bKzOly5LZP3aro96HtpY
usNj5Oop3VspU3+eCLyZwtuumJi7qKgvMgz8pBv9LTXGIcDE096Hk31DOJS1taNO+1iderGkMkD4
p/vBuSen5FEpxNQUeb3XonEJ6tXWf9StfW1w/bE7t2FizAKFVOC9wnMumUGgZkb3+hfCops/7Edv
UsHZM9rr6PlvIcJWUpfWHqpH3HjeNzBohZeoL+x4y63+5IAx5dNUpKEjM2+pXyej+t0Lk+kMQoS2
MvBScbY9cc0HBFd40W7wz0FcdJZ5DtuNrjGOujGGIwxScklciCs3y51yZNQzHn90qOjeecXwJTtd
d55aIV5LX987+zglFOFWieUUkvlEP+UrZi9dCPhQvvl4BWuFHhlEE8vOLTO3Q9bXccNBaxXOYRh+
Th+vMssbE85X45bgZtwqGezdjAptCECi2dOcqjW4rYDf3Xy+qN69tXr5Cq2yTYto+xWhEhQQp3DT
hXMuox2Ubwm8gxI9Bo6uBbdwyy7ZYIXPkPBOtoeiyaYRM5aztMGfSEFsBSveH2J7nTvSrtonigbG
V7+QoF3zWqbkv0ypWNwNlWp0k3rbedndInqfIu+9dWpKJViapgPqmetsWu2bEdS3cGuKBI1VRFez
b/7a/KX9LcJiYSpT1g36upZXvBOchVDS10B7IMMGo+KWb/Jg54j7R2wA21D/N0Td+ojvB/IY7UKy
+oV3WZ3ZOjmRs30unP6vkGhFKjtw+6i0HyZcVdBgixmPbtBBS5c2AssWB1EnvhiwMYIVgyife8O0
cKQh+R9UINZkUcia74AUYAv76feIZvHiYucbZzc85NJGYNVPTxLpBddc+MbsilzEQIhel7zrAUx/
4W/TyV264Y/q7f3U2sUZn9vNZW85Wbao7yWCEvRgv6Su3sy8/VXp4k4hETpGqIpvpDNPKXj0nIaT
3n7x4VnHnYE6NZrxx6/TjsalqyY9xebm2TdtY1oUFW9p0GwI+NA8iCt+cV7JscPaOLqIsgPHTrc6
8k6VsXjXLgz0FWabKV9M43fQmsXZGHz9b/d4Pnw79O8DTqQEy5R1QHotkmo2XPDIqb3Wy7T/LYNB
9sRgA+dBUvpIHKJcXEJXlp+zInNCTdQ2NcrRH43kQPSDCtbM+4d3objbgtX+B/W/XrTI65NiW0Q2
SWa3QxjiaVxFlXjUxNwP0JP8laF3Lg1sixgzijoeKOu8BnPOsmOWjfs52zszh6D29ZiPQyhvDS6W
OqGL3PzX7AFom9ss3fS8Vr2FcERG0fvaDN5bQHlvGXe63W7aaOZTBNNYHqsOPAj63CwfbTdSv3lw
ivou0E7wXATF6qM09DDS5eS0Tf6CZeMnP+UuXzv/SgiZ9WSi3NeJataVYKLSXFIvUh0GAt/4rX3q
dVcMFBv7VuFVZDc5zWNZN+JzZKc+zfO8/x32pbtWUSWnlI09/G8u99Y8SrFtgAwSTexsBo82D+0Q
L3ICH5uxJjAPW+4rCrDIS7TaLWRp0H/MaqLzwAv67t5GZfdaGQAvztDWV3wKwxmsBvUY3qlbl9vG
ba9on+lF2eWY3Xq1Hqxc+GlrGkPPZx7Yzwyd/kqjSVT+8lBO39WuOZxL5W1Hm6RrlDlj6NwQ8TZP
zhSqNOwWzA2jdm5GH1hXRlR0CSUhCahXEMcseCWx50fDq2LATYX1g+qZZtg+tugVq2RpZz8dprFO
dtuGXBhLCHtv++Xa7H/D2o3vpQiNg7fJH9/UEj5JNl9WHAeyZMEuf1D1+k/6XflUR5h3oRTz9q+0
WqaJATU90zzZGIXZ3SzbLS+eqNeL1/UesUIurrpcrzfH3o0Dz0iVeX6ITHnfnXQkcOZd1httjtz/
DxDRL541lCeUvDuynHKwTpXpzrhXgeFRZX+brgJkEaxju1cvSTiD6XUYMWKr9l9MzPtxO3f4/RbQ
l86xi1eEPd65Knb7hcCWORs6FPDWMo/JXFuQR8LFn8A4hDu53TK0cg7LGp9DD7zwo1QAzuv4zdjK
2R84rl9nx2xSoSkhHQuU7MzmmpHHL84WFCuHBoCqY9v2mSpggAR/G5Mcsepjb3nrFiM0sf5wDa2H
oaY9wpt6QEyDJZ127ZW9on4E8w0PLGZk7sMBoR1cEF1E/rUcAN06IaJveud+ULF8vUa9mOPAzmFm
aVI+kLPClO5DfYv9f9Sd13IdyZmtX0XR96XJrCw7MdLF9h4A4QjeVIAgWd77fPrzbUpHakJi82ju
TkRHR5NobFvmN2t9q7/keo4R8zoUD6B9ViT+JPTlPgvWWAY36DXGJd98tO0jcQqT5oaFc8I4FAVW
0raU/I6n7q3rQi/L428D7c2imFKA5kMkOR3beDsPuVoITCvLTiBtQikt1yEGRP4VOJeqNHMkk757
GVP56PuDuyxRWd2OfHyf0H58U1eLShHS2slY3A52EW1cF6kfcyFGn3QsC1lDjW6HIVwniDZpGDyD
SYk73zgQMctEo6HFmFlfzRqtHPWCpGR70QgOeytjNpclw5l6Il804QiCd9w5E1K00EaeJ2t/10wp
v6ZoRC37GlI/WWfSnOJlNWD0tGrQoYFVcfuo3G9cCAh2yqf8a257w9bSzhfq4eamVjEfp2bQgtui
Ow4h7uYmFbdEtXi7rvTqfRwH6cKrypp212y51SP38hTSG+xOFERscQojCzi87FZeMjSA2wQ97zKd
ZjZ413zyeIRjNOnqY9rn14wlSsi8sB46WkAOECfZjn7ss8BBh6tpkQ+kyX2EUOgvubkdGUH3vPOw
WCFOyNeuJEEG+19Owa9Y4pMedUkQPb5GveHGVCmdfVTuWH8A0WjccGued3HTN3S4dYeKMbS5GIzI
twqEwR29+hbv3p2HXuho2F7GpD6zKH5j2j8mr/t8HIoPE/KqPhQ2XRLXCL9jIttrSy0dvBAL6qMY
PpeNPAEf3db1IoOz1xfq2RFzvmTXwZlelBPbemwDVSUKRnDa/TT4c7obSSK6aATLH6Zs6FcGkVAX
Z3KLDYRZsklp1BglZC3/OTkDXqscbXcQzUsCO9LLJKaQwi0pVqY3aZgpndpBMLrvdStXYvKvfILS
PlsY5pYompkbm/jYaOujQx3nZ7RTN3ZaZZu4DcNtFsibNK/PBmq2pZI447yp5MbIcGbfCuRdc+x1
zybWOBYNeYscLE92kxW7i8EN5pskKBNcnwVl4dgvYhScXNnEsOaqfR6L6/AfZW3bIJwp8tQ9dto1
H7qItiEbCPXt4orV0Hw1TKclo+2mYKCcGP2WKVW3bVBl3RYApOlJumGRyP4GdfGzMRpi3WaBsUCK
1p4Vn/vKtfJDqaJnVO/tUkyoryubcqSZuwtDN33fem51amE8Vmb7aXL8epNi7mXsRoTL1DL9DC2y
4gOT6iPgomFrdGL4Qj5MXEKXIpkeibb8bMfcxZ1oqjbIXoZ1kebDVmXRObAste49+94O+4HOw985
qZWtdeqLjQjLkK+jfrRcfl6RYeznxXOTosocbXNeN8wKbBfDXE2swFqhStm5cxqjsU3zfdBG7aM7
qI+60Sl6BnYPhdUhvhz8L5J8ZEo5WSwtlwNv1in+dvy9uMMzLhF+WO0qy2ceFsf3apqa18QqDo4Z
z68YtdJjkJrhQZqJt8JNCMe2bF4rmZo0bnbDtnVWN+RKDJ+bqUw3mhbzJcnUcCzwPGxKjIn3WYNj
zm4QZYeGQCWjbBM3hnUDJ4AVt8/mjyX8QtGncafCLWj1cmk66obeIoe7wJRwIPAab9LOCaxbsKfU
O9O2EuZdaHQbrowHZOFPTRudZMI9Du1cvGwrZMcunzrSum6Nv/0tnIqUm2h+vVMNC0+m7Yr76gVr
LqpTkVxMYBc0clxYq0Bgkp2Mc6CHVRV2az8acJr0xoXkcnvdDy1D2c7EPBluHZ2gxMv6bw53YEAc
7rSeqTVXE+f9gnh4c+V7yRecUzT2GThabIfwQbJUlmvZzeltHHenLPc4AiyOqtDgg8Cr+qnW5iPX
wk82m9RN0Pt4+CLDWrVOjxKL9hbJaR5vuI9r9p1puA5Df5G0lbr4KmIRKMNHzBacJFmvj17q3Ktq
HrfhPN9JlHYAHUpUPZqdo07TjJYd+3lVy+JI7VZf7TVZycgxGJ7inuCA1kREIE2NanuqX7y4/QZO
BJ8sEkzP6FE4ZEF40gEGUNRJeon5Ee9PTeqtSxbuziqcadmHuWAVSAGTZxhTpC6RNyEUWqhSxOy2
2sco1AmTPH2hDbuWTkOyDNCir22c0wvRqlPWhc0iStlhOrNRLQuMEAum1g9lqeSiC8xbgtiRnmTM
HFPbwoXDiG4Z5tFLyPY9ZqKdTmjVa2MZ03etvdTzNgjUi6Wd51+DUj9p38k2hIlcFz7ZjRWbNYLQ
Cqldio41tjGR+kHNGtfUG2np6cZPZ2cZUTY9NUr3y8oYAs6uOVypmnWv26TeBgZKdWSzZi7w4Tub
qsFAz5IXC6FvHuewcY8oC0YWZVG8EegCuSqNn+txDDCaTdlWWd3TkGa3NePExcBQ7OrGj3emWb+W
nniMoh5L4hjpJVDOjKOaVfYsrtyM9tHr3GbtWgNWn6tQvzLpq/OcIinXT94IAIIOjxSIwGBDb4tm
q1FaEamZMGK2hpwaram0tc3yFg0w/kBfrYyZamExpZqTxJBZfBO5gi8xUk72huuy/cQkq2hYudsh
4NTZPeIZ4gqIP1K+xVzTh1WjrCbfGn1tyNXMfKrcmrVA9hMOBsQZr/E7dld2kQT7MYx6ULJp7EZo
dKaa79FQjb+17b70L9YY2tNRymZ4GgMO34fUGZCbmFnQOYvSUUG/YU8et2wcfM2pxvzcYd4sEH2h
/oh/xfz+CVrpfRZe0NtSmS7NtWPUyMR9X8yfPXxU3/6YC/UTbNf7HLzZ0NM0CRuvtNQ5+qhpODG3
I5UoKuflHz+FvIKa/g336H0UXpiZA75dVG6xsITcUVQnkqOOIddyRsAHtqeMGzL4Cid+pdiv3pqu
nh1meoGZn7Xs82oLrmW6++OX8xOclHv9+99xtoh24JRm9rQNypL6y6+5sdnjW+4ML1rNv+Ds/YQf
9j5Az6CkSD3W8Nu6sHLKxyB4MhnWxIsstPDmVknKOS5rtOd//KZ+dpRc//53byqMajdFiqq32NwY
XhiZXvVWY97/7x79Hd5LCjWynm30tuhrZ0XLY+2EKONf8L1+dgi+43tRDYjQTBw+q4EFGZpTgZ+I
YafrBr/is//s43mH9soavxQewpJtKf2c7DJ8KCY1YRL9gkv9s2PqPdmrkAWGOLyKUX0Xmf0utarV
TDk2Gr9K9PzJAfU+648lSgafK9fw29RbHbATlBfjSZmbOm7K/91B9D7xD/lyjw6CUOgmdZhBzLax
NtkK7P74IPrZO7j+/e8O0Qk2h12JRFOcXVfddltuZ0AVWxQT88puZABapK5+wQn82ZO9O8lT9JKx
3fGFtINNgqHA69JDRjjMYRhvvCovGF0N4d/od//1Nv13+LW8/dulrP3r//DnN2ZuTRxG3bs//vUc
vzVlW37r/uf6a//43378pb8+lDn/vP9ffvgNHvjvT7x67V5/+MOa7XM33/Vfm/nDVybA3fdH5yVe
/8//1x/+6ev3R3mYq69/+Q1WWNFdH41rX/Hb33+0//KX30ybU+i/fv/4f//h5TXn9/h3/Dnmmvi3
B/vHb3x9bbvrL//ZdEzHE8JWLvfCa7jL+PX6Eyn/7FqCKYBlmVIRCs45X5RNF/3lN0M6f/Ydxc+E
tDzfBOL325/asv/+M9PjZzyO5zuSe57vm7/939f2w9fzz6/rT0Wf35Yxyr+//PbjBceTNmJkWylP
II33HdwTPx6RRteoAKvtJwA0QNYepiajL/jyu8/j78/5++f4kcL5/Tl4J67Dp2AKiyH3j8/BnSXh
DhC/ekVVLVKiISn9cCJVK2EdmEZBho/cBRePzR8/rXm94vzzXsvzwh+wXR+hmOCDl+8BlpYzCzzi
8lsdTquO9j/+yDScueLHhIDDDlpYUD0mMtnWDknko48mHRKQ8alSR1WebesAXSLuNl3/q2vLjyfk
99dlCc+y+exhxJvvU5uJEI/DxDDJ0s5PXsI8LbFZm8UsOUPhYjJWxS8Inv/yJStlwfqwTEtKLIjf
P6jfX3YwaFVNoL4FzIwgGU7fPJGYNGLTrwq0f30iWwkX76xv274y3ycfuHFBcg1ycyIlU8ACeqGp
LMzQevzjb/Z73tKP36yteAbHlqxfEce9u7R1mgJZJfRvUn6TGW2RU6+q6TmucrozFGUIgT3XW0cg
E0N03XUD/pimcROkalFFw9MgzHXWMpYG5GTGRLwl/VM1vuIhXuBIWhjFN9inx67o9406SzXjdcUn
bL+4WFJZVG3Ta22BB9vE6w1RzDiNLDdihd7V7f+jiuB6sNiWR3VhcT1wfPE+U1Lo2W8QJYaL3GZ5
k1HJh6DCyuo/fhpXSNvzcLe48HIll7zf35l64qY7pg6owIhtFTWSiuBMavkvyt9/PT54Fsd2pbJM
ZbPO//FZnLbq8kDit5nrS+CUG69+USyVf3F0yGsp88Ph4dnSF77nSOlxfX3/mVkVQliDFQke2LDQ
4BJHHTSXILa8+KpbZuFmkSlqXgL0C8659S1RHZk7+AWuocFtlyEqTmsvsfhUG3wUKjuSymyGJy7X
9Wjy6YP8Et29rBkkSDyZA/bs+6KWgkzFnZMxfXFXIG0QEL21TgVF58CI39OvnROXPf6B0kl3QTI7
6brLa9yvHnkPwVbhTCsWoVsPSM0ttHzIR72Aoa4HrOPUG6oItkEwTx67YlM8k6ohq4OBGglvS9WG
XybEttMilbFEsO+p4b4SIoKrVudmeT8OgazWdY7dF60lz7pIIqq0gx9VOOikmRnHOmUrtHd96Hub
2aCY3qeOBBey8GYSjuSCA9XZ5nA18pULpcNC73FNwSxqMRa7JkBIuZjk1OsdbwZuRMicTh07cETj
ws7FgMc9BUrDHM5hqp7aDPBZw8MUrDdWojAllxkPsq4jq1ZPiEqMcDHh7XafzGnMgysPymaDNtpz
VuxYi6Zex1g8TiAnfGU73F4dkkkYMSt2o27KjrVd4kFLppLZDshS+pvAUg+9ZRATHbArx8Uu5Nxf
oMDICR1WGHlLREX+58BASYhenF3mxuWC6n0Dgmrk6zjtJTQkv+7dDZrYyj0ZbFbcQ85xaNw5YvSy
z0jIGitc8D22xmubh0H90LMYcd/odeqvurGahYGvVi/DCWmmwyg5CCyBxajMclen69YewuzGNVLe
o9GUoVylMUbHJV690nLWWG5l96GxOjZENfr76EnopjM2/GfQHAIU6wvuA0yDUMJlfDUQN6Ic9Uo/
OUSvpLkXhozIQMk9oN4p2Nv5ZmV8YOgvxkNSy7QheSDNsy2uwp5E+0IZ/ZMlvbBeMsl38oawmXaG
y5KSwQlZMBmyznywptFAG61alUwMxGFdHUe7M8u3uoLqmq0m/Int69wKPG2pO48zEMV2TO4Km9nh
PSgQqCMcL5hCd7Eq0XguBgKPm03FXt756I9d4O2KTjvlq+akhRgawzz/MhVAgUBnNqDV4yVqBTP5
CLypVQcQduAIlkXSBfGjJ8CF7QVVRvxRZBGHOsZ/wIGqd0yWVtKvExY3eqIkvikJeTM/YN/05Akz
ae0/u9JAoLQAMjiZOya3jEWCMA6W2h98AyLumLyW9my8DKaNI7BK4/KggWZwqggsPwSDOYAxOb9a
GxMLXGMq7kE63pLTpNHgbEWHNKXjpJ9LTyLUDSqH89IYC3WscuGXd2pKGHIOpMI5S0SIhbMRQUzi
DsJazH3LkX0PaLggdKqNkEYegDgSTBkOPTFpPko5iD0Y/UZBgROxXZdQ0FnirUJ4XRYj6IBlYZhC
e93qaEq+DRN690OHz7G6gapXeCsM13G60I7rDQ8eTLF8neus9XYRej2X0AppEIFaeOKuk6MTg8cz
rPxcMKsGAWSZzXjbEgQjVxgA1AU4B66hSavYx0lolee6wpxzIDwCdWcx+eAaWulMH5oyr/C2BLDs
1g5K97XtCu/TnBdefRSzbtae0AGycLdMIoLYE60XM404ZpFe+JryLky2gzvarA2bJv6cD0Mq7iIG
t/OzBtXWr1uGw/UxGrQobgK8+8MKCQbemYXdkKy0iFUldLVMqNxctY2sQFFRtP7keisMBvVrDXag
W5k9skEIHtEkDnZrVsN6lmLEDmY1ciBau7LlykVj1u/nVHVv4zzjgQ1macUrwmEruYTqBY8QywuU
myQYsmilDa9hk5Tq2l3DS/FfDdMc3D2yq3D8ZIuQAduEJbPdQC4yvWNgg8P55mV2H1zsgfDwIwe5
9hda2fopxsSuD13POunR1cbId+sqxukFieV1EszZKWc2az5BT+nbjajViEyJU9R/cIU/Z7uyngaJ
iR+a5UzhAwyJqoCxqLGWQxX+PdT6P2oa/307+EP/uP1aXluu9v+HnvEaE/nznvGhL+L2Xc94/Y2/
9Yx0hmSDmA6di2lD4L7GEP+tZ3T/bJuWByDOsWwhfdaN/+gZFT+zhEuTaZtc6LFK/6NlVOLPJp2m
SSfJpknYlvufdIzfS8F/VlcuzSpZ3RT36BCpwCnofizicPV51FZ5gUimLfC0eTOCZ+djFGNfCWdj
Whf2jZMM4cHzmg9YdHrsBjZuWcN8smOgji203l9Ur/LHVu/6mnjDpi04peisnO9j1991OCYmYhH1
ULC8onuEceeeDTNCYIhPZVvWot6Cq4X76U0TYjnw9r0DIO533+C/6XKvnfIPH4tFv86JgNzZUhSf
7z4WTYRIIDo6CASF6Uqh7xIeTQRDZNjuDfs20m/ddWu5X/74eeX3D/zHZ3Z47zy9zTlMn/duquS4
oqhKj52Ql6qHkt3rPkgac9PLQC2FGw8Hp6u/QUjMzyXysgO3dXfRgdRe4MSQh9YJy0cDLf0yKN0c
1aNzNrn6EDK8tOYe+iLK7KkKzigNpps+zS5tECWUoOpWzzXJrgBonlgLs3jJkk+uC9Gltb6kZDjv
UNhHmxpUI9JrBAuuV6kdEFfA2+wSV60Qt1iB8/WItQvAuQE+duzqnTMoCo2mAS41SPtphhOACtPV
e/nUjJm7yFVP2YuFF+l3V66iSnzCYHgVnEy3s39l3zbDsXLc6Ta2yl0u9Q4uk7FD60zxvvT76gsa
9mRrR+ERyUXyIfEU/NYCevr8FFs+llHf+iAAAixEqfTeu8HXDFqyF3rTRT17KyBFGN70W9vL9p41
Ljs2x1vBAQnPYM3Ds2mELMWFf9sVUbSMunI9YKpBZjhkx9AYvHUtYj5bnUR3NR4VPCgBlDVuCg9j
k/YY5S3FiiMPb/74OPmemvP7w8R0XDR4vBvk+lxC/iXB1ArZZ9iIecPYual6UV5cwztR95WrGp5X
JIpTN8hnaTTPygvIQsizO4k7F71UOF/cqGwXskQ80Q6KHxSQVGamJTAB4kPWzsQgqKg9sq8l6a2K
rkGAOYIpdmkLEaoETXJWnjzKh1XW9qi+wv4Uxj2Z8Qkg6vQKS8ozJ+Qg8WgH1goD7x1L5LcswUIm
qD6yAWAhtR5WGj9B6WdGRJ/4WxWqbxT49hHmnnuQXfrZw350cslBYYRLhwHn2jDYfca7YoJTO0Wc
kmHyYZjvoOsluzKAwIIT7OgWOXXm0J4BuerAqF8avkIMOWW2Q5Lc3imJS9WCg9nJcrwjUPMFFOZd
XKfttq+r1dUBubVEciBgJF6kGZgS7vblAutncKwKcVd4QbrBUwOkBCQ5u7/Ke6GluItbm11h7wM/
UUa7cY71XNB6h7jOTJZo1q8CxE1qz3dXKtN1PdzqnsNlXF378B8v4LiJ56m3nLfINe/iGS4cWhq9
ckboemy/Aw7n9JQz9fhAdwtqd3ZurG0X9DDv9Si5lkn/UBkmbk7VfeJc2jiTCM6i49zACUVxx2V2
W/b2TTKpY6a9fA//A7Z9HxGO0Ov96OHlEu54Z/ntDnEIE3ZImsdYp3dT0sUrU3ZfIK+AmsmMF7qn
TdonGjXdLCgWh3nZRyHCM2Ists0cPwIigF+WuagNM9iXRbsLk2xXBR1HsnBw4+nJPmTZ4+ya6t6z
NWwz6yWOzeBGmW23gfIwnrHw7zUM5NVU+uNR9sWzCvujq4VEowtfDbHcxNxkWwH3Z9PcLBvfnO87
D9E5Qif9ikJoicoRjHQYvSBENTeOHWwMlGyruuwf7CJ31lb5NKj4LlcB+2g6PBYwjBtQ+u4LlEdQ
2Af23K5zTyimt05rUl7guw77TtNoyzIfPxjNdISHrNiyWpsIKeXCLDgdCrPoDjKz0yVw6nAprrQf
N+dVTnIbeTgpO+hZDcJG3+rwoQjYAUJgzhdiuDEnB8qfpTdto1+LvivpJJNdf+3H5IeE2vsAiADt
2WRsc7NaYdD3sM8ujQw6C/KrGEVZ++Il5TkE7rGfFEqlAXXYvmLrP/snJ7ftG9+uxa0VdPUZW+7B
Tos94YZyZyJLWNpBG99ZLS4Td9zm091Y9eXJzkm1T8zbjDXehblAumtBlaMlFIjYLf0w5Dq9VKN+
JDlDP3SU9ys4Kp8BIlu8xxoDE7zjxrfDTZmWy4ptxzao07uRpJZF48IxS72JgMWq3lcVlboNSyck
1WM/Z90q8pwrP2cDBTO6HYcEMXoAHdxOMAn1xZn7wQUHVAHkOVw37NIRGYKPrWZsl9OITKZFW1kC
VV/WM2EWiptiO/jdCbLiDjZ9u0QVGx0iSxxzGO+LsdWfmUaWjy1GBKAleN2Q898wRa8XiNvCa0AK
FmvjWEoopDBI13Y2FLvCSYtnbN4FLqgi2xQeeLMiS4+VYREdCIUFZeehsbL0pvO1vNH2MlPJXaNL
uU160EX7ehLZBUHxDEKtsFe5tsRt0wUv2QxQjiUh4L/McxfQXxYqxjQ2MNXS1ldZltaNg4xhSJJ+
D+eBDtfGxT2DjNp4yOgw0jwNlgH5vqtycsXtuzgx8gu5A5qu6oFkcNhDmBo3gKXhViAxNuKUTy0D
N6yq6mC7zpfSeslU0y+sREyMtbiuS5TOvOCNOSj4hZ25zyMmcZBlwZ/3Nyn80WXDWYIMUEEBvprB
RjPeR8HXwa+6A7OzW0qwid4ySNZWYlzMxPUWQWfUWP+RyEbK5LBxshP8z28GhvOjyAjnG2C+H1oM
q/dWOz8RRPWmEtO6tZzxFEPJWdL2Pzuhg8GqAO9doLXTvX2X+vq1x2K1HfxBEBXvOifGAc9RYMBF
x/dcwuTc9YXPjSX3L4YZGJvJTpLbRA1PTtPc54xDUOiH2bq3oTBKVBVb2Tn3lavrk8aNVLn1ZVS8
ndJvu4vHdUNChYMIiTrXOESKb6eqs/wwmNV4sUuS1UgUX2cZZJkZqdDMt/MBy0V9Y0DBmhpjhUgM
EVgCkL+Lid8Zozy/ZXw+bPwKjXENIe/SqS8dtIxLZKOtc514jyn/0RjG55aghQHE66GAH4aP1MFT
XXXfUstyLzK/gYHkHJWXrgbe2nZKqCSG6TnvGRm0w3QEs+EuhQKLQUIhznntt8CdweQxZpiXiGbr
Y23a+cfO/qrxDj6O7VsRloI2lcOpY5jycfLtF7NJgpOXAttMwMNkTvbYB9rD5e5uIegM645jn9rG
SJdWwIW75A6Fbr7q1zWzzQWCpq0V5eh7h6I9AknDpJL2JECJlVNln1ziUZapjhi+5/IjeHOJRjwZ
yRupghPmSsBvqlgrhWobF5W7Q/PLvTwxnwqu5FsHMapdmNZ52CdqpqpmrNF6JEThhcWB41fNXS+S
GackKS9aFzAr0JzEjAMNxwr2k4fI00wUFKS6KW+LkiAdzV5w5TMwgQQCEsofOkxgQbQZPO6XTeQ4
SIwDmBYkGh3JXOERCZzaBKb3ksUiWwtoKgtVcfsz/I86xEbslqzQ+wP5G9XG6UoJoBScILCQjW9l
0aZRKF+LFjPs0ZltsXctD+DEYoLbc4uu/wqKvOC8mDe8pmZlJKJ4qqR6tLkk3XglOeYy04ymkm0O
lepTwAWRGCWHCs/Qn7y5qc/43qH82XG36utGnH3Lv5/Nyj3j7vhWF4nxyDzVPHmdWIYRAVVI4G4B
2FW30SC+TBjkMPjZJgLoqEJUNzz02IjnHtK/QTu8gtL2NeysejWgBrwfZftZN/CCbT2wBrBzDDNX
93gzmOBHWlj4kR/vYdrCuoSmWBOsZJKt0lGtA8pRz6HytriHSiTwdnkpu2kZQMW5pBVJM14inc/z
KJY96Qdfw9F50mn7rRx9udOeOwPJ4l+zbjfkD7aHKnJiIIF4GmYibiwmZ4u2hXIMpXiZj85NO0i0
pLH1mNVTdC+TYDVcYdsotxEfA5i9+ijKx9Su96qC6JdqBjJN3bQ3OACys9DmNrnYsJs3DY6pdd15
xYUC3usBKqKv9sHCTu5aFL4Jjq1xThWXEwbw4sRB8Dni29GzGx4bMlXr2gKix25yMIdhUwcF7uJh
uGoN0bKTWHtMoZ0sKLp9mnoxHBC24iHLNpg57d2sP8m5do86DqzlZAm9x0ryZWzj7C4vAOkwzMbX
YxfTziOgdkdm0JNvUfS8ejVFnCmwFOrRWQVGmz0ldXsGLAL7Hh7LvkHwfOmHbk8nSxWAzLjxUkzu
TskN3UzBPXqqv8vI5jkLKa6wbVSCEy9NW/m8Btsz8FYzSv4Yb7Wq6ktB57Tqwd5tpJM7B8aaBMol
4/CRvUIHHw2uWO4kPS4FUMqm46RLYpWGR5Po8iWy4+rkptj9oC8/43qfP/auZW3SeAwxBEHJcqHk
sPI+0A4EXw07ZWXSRvJRBhWgpKRc22Gtb7zGFgu2uOkXLtiLSIrptSyCFDxjkHCGqn4xWthE62q6
YSJfPFqRk3+A7LOCDoXCN+2DdRrM5TmLqvLcY/t0I2Pema4FELhqvqVDNx8tWRGU3RpboP74qAHH
LF2neYuLAeE7kUJXtJqzGrCICrBNK+X2Je+xf7VLsfCz0IDi7xd31tDAgGE14ZPidePA0QtsEl+S
qDxknWzPZgCyDPjzASiyQ/ltXUPM649+ZnfsSpZjS0RFLRZmZsfPHhl7Cbk7j5bpjLwicTQVKtqS
I3plIcZbtaSd3EV9C5jxyltD1gwVbFiCN47vUmyCYRPbd44+t+V0Z+hs2A3oI+knPGcZCOtz58wu
4QJRsAnGNHws8uYtxJXzZZqnTebuZua995zk0wr1qFwxKlYn00bmPDrs8aSXH2urPE4fndA3zlbs
J/cWRic05B9snFb7oPbAzQQtEEFi+wYPwahNJifLYiykSkRiU6KH3TFdva6krRYfdm9daBhWnJwu
Ra/TXs351Zlu/RY/cHD0kF/oDFwwm02Kuvne7CZ1skvqy8Bjnykg9G2ThGH3kIcpb8ElXNZBa23l
k9xH+tnJg/o4eLuc2mibGHh4MD0KrnHRVQ6afQ6iMj0gQzypcbaJITFZ+XBAr5qwK5aypwHltbTL
uMGJF83ZfYuy247qcc14Sy9M1ybvxoYP2OkRomztG6uqyvsTY8K15ffFCxy6hhvRiLtzvGbWm6l5
U1VQgjFz3UQjt3HdrlwC487B0IYrSXTgiqiQcM969W0UabTX0mt45OirGmbnQ+W627KlAmRbmm88
okd2VTyoQzUnRFUZ/qFu5/ma7XMRXlc9APZh8H0xMdifgXw85UMNLG/S1qlSLoe3CjfCAHM1Qiar
cZLcR0qdJ8969gZDnfqOPXBQZ4Coc2DPeS/gf8v4YrsjmWVp/WiMpXEcTJc8pMlMbicrXTVlcO8Z
3ZPNxnhVc6VZqzj1t5NfvQDfE1viYHCTD1289PSQbIYIHbqX0S/aoJvasnPWXu3Et7WYsHAoIItd
kp9TVXlo5FndRWBVtl6S5CcgTiVGryUfAEuHA1zFFvB4wwklezDPvWvvw1BDSGsPUeBbB6Obd2Ps
hTfI28NTXuiPzYwE35T5G7AhVqiuq1e5pZuVNynQilmRrvE8McYxozeCrPLPhkH8JPgQLqy5tY+H
xLsjivk0sj4+QcV4pOrDgNRSz1CMHyuaHea08tTmtUkuFQjhFLHZ95tTHiHyB6cXHnQTHdzQzG6b
wZrvSpPtTupAUY6Su7wGGwNPhtxco5/XvfZIsAZkpLi2hmhGzW3X8fd1jpe/D0wsgKNtb4sGtwAN
6eeEux3mHC/vhwcTVv46IWXxNGEDmmcLdyH0Y0hIX2swcOven4cNt63k6HeXwTfNvcPAGm8/Xr2c
jmIl21TdyoTAudBTL2Q7jYfCyzmr6QAXDavXs5/21U3TBjOsHspCYYx8MEV0EXPU3Y+W/jJERnxi
iiXwc/fJ2XfLjwEburs2sDempfJtB23iiLfaZnGYL/syZuvYE4YXqv4lw8G2DENWqTEwYJsMqqCS
n7pw/GDZLcqayHspdN7Ad+Sy2c8zmZJWwsE6ZwJTfv9VW1O8dcp6NyfawTduU0Kksz51ujj2UVHt
x+tLyaEDyXogI5Qyrhl7g5unFgchsFljOh0OUDmL55G+RhVDjNuS4YgCb3FkA+0zyxH2K0PPxf+h
7jx2JGfWJPtE/EHhpJPbYGidqlJsiJLUdAqnfPo5Ubdn0N3ADKaBmUVvErf+W1VZGRF0YZ/ZMauz
4REm9SvxPei9BpwPScjto8/xr36wd5k/AZ9buP8HeRWV754kTgJaMihfyqjE0vnA/HiUDYGe+VOR
CPrWZYCfsmK0ToXTk3SvKCxy7nUS+HsLHNKrhwgVBng8rgTBdwuUV3ILPXAuoi78Odc7E0zyzvCc
vBoWU2wnVzwhSZgJj75GL2v+Cljb0XLN8BGB3JidJhYC02GFSXBd29SLQbt9pomKkIUxp0c/pjxA
AwW7qG4AMZuMtzLP01PCT7nlc1Ov0nIJTgZ051PDDX2buPnFLm3v6gltroXvsNmnw467VUBAAsXH
1qV9TZT+jEynvy0zjW6iby8dyjz5HKf8YAZYb7q/LEQxtesxSJZ7J8chpOsLnw7RjEvbV8N26PJm
Qw28f4Apl+MTkihutjx7ZKsPQVfHdFXG6gbyX92GxCaKDN6GdkVjN9Dl6Pq1AQUqO9SZmM8NEqyi
suGeGjaNO40FlpKA8BH8udlV4DwYwa9tQ3zzvYEPD3mg+zJ9xS2CasZlXUrvbeaCfcmklhczyU+w
nkiu5SNuqlIehvLx6GNtOZOLG8Fpjs3LENP5O+aPslcvffcqZKVZzf66o1shLALUoSFv72VW+Hso
7PMraDyaOWFKF9lvbpcLlofy1kZY6BMh/HeTlIzhRCjIJPATZKb1RP2O5Ni1TYq8eSHJOa4d31rC
RILIyotRvvfgN1cyYtRdtJZJvmbwD71dxNs8dubQC6y3ztIMQK0cql7tG6u8zZ0tqVnu6VbnhDA6
+Kf2k71taYKEQVl+lZbhPavkoyQkca6N4hvDefYGD/WXUqc4gwgi57UztwldeerNIRgYZiNJ2IxP
83GcHNWsKL+hBSIRBzN6zmJg/rpPmueeEghKNlS898h+tk0dv49B+xTwrQ8BD/dpnoKNOXfgEbr0
m6mZ/dbzdU7cYi0vteGk9/bxZUrVz8GhUTowDMJc5WEp8+iSJl7ACS7vT5OV7ETDM1pOBpwku/5w
eo2Clrnunryg6boXmqO8S738bipmBADFjy6P+QZplAqAoLtnZhOcyBZVnBouCxQSRVpuPag527e2
QdgF+8ke80H1SLwS1iydw9KV1hGC6Xsz0M2TT/ybByA636RBpQJ0ca7uWX5iJZuelevd1dykV46i
X0y66hNm/2cb6O4zrh3Iz/1ya+X0Jvpe3yn8wR6EVr+aKvWC8eSnmHxux14anOWiM1YClWyK/swW
PB/71nzOe+nvUVX/cGAPnqWcbma+WK9ekQDuFSp/GjBqUim4cwxaR6nxWk5JwAyp8NfWQChQG8N0
thbRXTH2sMg8FHA8Xck+g6EHkRiUZuo0zYtjcy6vg/R5hOAC9ja9UjycXMV8z9DjV4ZK5I7uJfM+
iurQDZSpWLNtrAWoUvrizJSDjerD/qHcVQDxj2Lu1EnXYLytEbdtFon2YgY625CbS09+b8qnrq/+
Wi004g1toqq2X3Io8JAWdLEzOYUSDZvYUErxWpHr2eJvQ0aes7U/LhQuxNwHY4vQUZWLrdk3Lge4
jBO0BmOZdn5H9xgx28ylomw0izcLtMUhLZNvxFwfQFTIXwlXuhUVQzOXl57yGP9SudlBUEXE0/XX
fjlW21y7OzrdXCobcxo5AeMEpAhtlvmLWmTEKuYegnyMqEmiAYAeUiZDFESvmtwMA1qKDqIjwAvC
iCOffIsTBiwW5CJIGdEnAdgcd0gfILesdNlV52iBIF8tXei09TOVhJT8WvGX72NCGwsW5DQaD1Bb
roNBrD1fQR27qQeZ29bxtJHmcSyCeIPsQnlpjZtmMXP8S1MSxsgIpzRNfg9gSJPfdgwecfJ5LYpz
Disl7Gv1c4lnUMC7OC6qlczhdvjBDQzqWgTmzyJPrItB798qdxCIXNC1K7J9xypKnmsvg0tCm2If
Pw9EAtfUFbN3VXrfLBVXkgf+ufwVFSPnHQZdCW2MXkE3syzine9UCKFpcWpd8OzFEs4WSWrKVjiY
Ytn1K/fb8hinFHZOz4qS1B+P3D9ivysPY6WO2N3EV+05BNCSbu9IASFoLHfMT+3QyIDMRvV4StSd
ZOQBnOS09+BcENZ7W1rKLwZrbLea/J6poke/Iy+wYd8kw4fdxMcrZJzU0/a2IrmOuPkIJJeudQgm
YJFNTjQ1HTnpMRi5IWmYK6m6kkt098QiUK27wVjH/ie5I2LPic/vy8b53AVU97G25dtgPBYpb3s9
pBjnRPRuNPaZ5fyXYakpLJsWCA194FmRXZvWWhcGR3fWkWtJFcuJpi4Qsx1q71yNBwsIT26e2/Y7
fWs1ANNAbwj9WlvKLSiDT2nRpjBuZ+V08HGP3fpgnPaJ3X2jUEcdXB99vVMXeNDumk/leIKKVhvJ
LmehxcdltuveppsspZg8rh5j2A5p3a2JgzKqhfZNiV2hNbM4icWdMURS2xalnu/lkL8AjLAIQWpA
OkAbMIIyxukQ7C0PW6BdZwxHKt7rObrR27rqk1Q9J918e3RZ+a1xmbyyfiUlIrT70ifLM8T4B1GX
dlvyuqHXeJ+6BuEEgWgXzOjLmUZQW3B9E+l3fPubCDLE3FK+PWyBYUmVzpaxAn/3TFleVxCOnubx
a+4B7FttIHdG6a9nOYhz0v4GONjiRuQRNAJlr7OBdl2XCyzu26+S2O2JuqXbxGQvXdLyBqD8E4ru
rnJsc2st6adNreMx6uKropNrTx3bxpOJuXd8do/e8WOQ8ElYZoxslYnnygYU51sgjEgAhri5t0mb
+qe4iYlnNiAjeM2je6AAEcB94S1QDANoeF0VcBR5JgA96PgFMkO5Kerh4k29XldeqdZWJGkSN8Zo
M9U2Glhv0pqSxydoNsRuYA1RNf6R9A/BzZq2/YNpY7YZsJm+9cMA0bZuWwzoZb9j5AMTsJg27mRy
sKPYliXLwG7eiz/Z3I17RxXxG+BbJDZ2B2u2dmkVmnHqnlyzX9Bvm0+jVA7VphHIlJEWrTppiuNS
x3fae00gJcItn01naa9W49hPedVQll7vQVbq26CDsyEomPBNFl26tRC87AdJ+i9EI7n0TVIBKY7o
W+lNGGtQUDpy2HQddoqzvVcxu+vYwzfwboatZ3WKxfOVQqPg6XHst5S0Toafv/WO++oWuIPYzryV
hhO5MZv2bpKYOvgjFYn43566JanOKaxSqF00YHTzlex9RB25TF/SaJcuqBVd9jzSA7r1MO115AB5
y7EixCY0Nx7KKXDqA+H5n3Ucn4UHqhmCfPzcwBtsiAEAknvReflR0jLO5k6Zk4gZd5pFmM4FJR/l
+AnYEjz4o6E5xkvMEztcCndVWd6+q0F1F0ItDHNTqlkEzklWR5LQ3GlhAU/pH54+Z5Mb7rXlueCB
nYFs6PKezdB0NTvOlhEq3DkJGa7v0mcvM1AFRjjyFOSsBlR3eAxttib3j64LlGzlPpqdSXm5m4k6
aA4syYdwIREsnjvtMivnnt8099liFFEnjyhyASG3yY+U32kIhBB7iJ2CAuFKsSYJHKwCwrDr0TNf
sYGfNV5PZg7c40xhwOToeZVj3oo2gCxYJrSadNXRTiQHIFGuyRUOdKzQupA0+mdeeuPaoCDvmxyt
+a6M5tdI/vmQDePWD4bH6WBggcPpGUQHOVf1fqznsI541US3uCwuJZl30zgk73ikv42xsxzjuflc
pI8vAqxlZDfZd8bhKHuYY+EthZiCQFGXxYUNvGS6p7943yeeplhfIDmF9lROZ+5kLOiRTq/WA6zk
2pm9mQa/wQw1XY1E5yszyJeDrPBFjOx5QKCW5sLslTnkD9CT5l7pIYRK694ATQgumvZB5sV7RbXU
3eu1dazH9IdTIHYOwCQ8lr1QxssPeJEbGtQoIdL2N9/Smk+mYjZjFj9GiEinPMqPaRE9prO2cVaP
LyZuiVABYgs1Fti9wTxHcSeGzjg1W4KzXUjTXXHGjzZvElxtNPjWLzFxRYw59vLkwZohQd87w8L4
WmAQkMI8JH5wgMRHQT38HxL3cQ7zybziOntq8kiesHbbxynXv9iji00zcNUKTO/Ndgpr3eMMXBmP
NYfaWoxWA4A+O8ue4HtysO+yeDeC5YShM24op/8VF5SX+TYiD3mZe+XE66HFHBPZ2WvqEP8y4Jn3
zQvlQsaqigr3DCzpZ6k451BHnp192uqt6VtmuHQNuBcIeuZm8OeJPZA0fKcYsLQFxbaBfJFKjGeS
C6+Uuz3Y0clKWqbeBqwzKwP77DpXTk+/mXPEDGyg9oroNQbLagOmb2TZPMnanG6NYnv34L5+q2gQ
tDuK4fvZre590FFynCsP73l091plvrWy/9BJXvySxXQrFKecUid4LFSENokT4fj3f/398gi/HWfS
FgzIxxJkxoSVAsubPnkDQESLGMiloBB39yCNwNZXuH9RArhPgv8dEEiYR8A8Ul5yqFUZHQcwFpTH
VnSFlXp543dw91Pz7e+vxjR5gyN3iJFDT6Nfmm98u3cJ3e4aKxEDpaSpDCs45AZfeNmqUka+GbRV
7pkbzDsQ4sO3gkiwOXnTD0Xr7qMMvrnLwMDKM5Uhzb5+yFRq+KEeX1IcMVCfJ/tU22K42490jGl7
4qBKgzGQXd3ibpRvExSoPSYIAvxDnryQYTnVXVodx6EFt8A1lb4mkl45Y10oQpKrFYQIf200hR0u
0GrXXp5JQA8wqS62q5yL7IejgY/kODnpWQRivNMZIw910JI5DvrovecWFRIDcY5Jl3DGY+CLO8E7
DjFjFuZo7q0x3Z+qKOKPjMblnd/hN9TOHH+wvDBm7y0UIw0KRKgsOs7ul9/L5EOPkzhFPvvj31+C
5bXW7pw2B89svWe6v04i4grWttmL42XibnjTu6ON7EOQvd6hqBib0ZuyD+PxPVKDzZ/7097QzDkl
wpU5ZOUHdLroqPxYhFJaxYfnAzihaSs/UnzimJXiv9jhKMvxDSyRvmrCKdjNvYpso/Y3XdxF61r1
gNSymdQjwLXAtNuPPI/umW8lz5UzY97T2Teu6vaRPp5mNfGZOLnjaBHOdFM8GmqQH9Wcz5iJ2DFi
7jT0el5xkNsbWq6WkEG4exe+X2/sRi/41mf3nhiKFsHZPjUAdxigKErmdeAScqjnXT5N18At7mIk
A4Jb7GJ1gJmxIT5eX+EwLyTMMNCMRYORcZW92d6Dx5cHXpnDPGgpKKUUoCE3pGMzMVGwphsfTMbu
i/+w0dg7oBrJ1h+dPDTi4DZZk3nC87/qA9M4z9RTsaCat8FuCd3wYTAOGGbeDbs1b63nydVClmaX
2Ol5TuGGxgPFU3WCzpzaeXX/15dO+rfZX7Vt++hfNKs1Ri6EWPImmW/vGasytADglDRBSnxUnh3B
jiKfe0qtTkOUDCF2gGorRrQB4Bya9OXy6XsMJ7lYhAnnpHyjCpTnlj05brthK2PHuv39YsvEvhle
84IztD9MsM5H9gLqM+t018bzeG0C5oNtBpayZt4ImF2dCxN/l8+FibB/eR2VR2dC1UCKfdixhl1L
/IyHH+uXCZP7BuyQy7jFHXdWdyzDzzoTzu3vl6X33sbMLDnOA5+OqQDwi6sLXurm009+K2qrXWsJ
cloBA5T5T1ZpfRtfYxn9WTIGO0RN9dFblmcHUW8lMDBv25IqPKV5wmqGIwYxp0dvSnr463f9fx0q
+L8Lq/83ih74GNP/98kDfpA2/o/Jg8cf+FfwQHj/SIfKPLZ4rJ3C9Ehqj3/D6sL8hzsiYTfspCbz
7odn9N/C6sL5h5BCYPnMaOGw/M2x/1tWXVj/oANaCBXSd5BJhfVfCR4Qb8CY+u8czI5r2XYgbXLM
Hjk22/lPQXIGfh5lfGgCbDZlxO6dRh9W5MGHbUufHkwA9Rgxq1ifu9Fq1kJGHWOlfN7Ceo3ClNkX
URcEK+W6zgqV1ns26pbS49br6RaZhoMpynaXEvJa215lb3VeQLzX3DUoHqgO9hgwzWkqe2clDo0B
8ZziOyKD+NSZcxs21OGt80jovckyvHHrnBr3MmKAULXVEfRPxQxwxpfkP6aBMRRAo5uN56EW8x9g
qOPKctqSfzSWgJHe3O1Muvik54AdlpoCYHtSb7Jc8MSIMfjV9CyxCrM3FyqPARLRA3NbYBIEZNZi
u2QkbzLBX3PSncKsV2Cy/RLUfl3CJysWhXM+s+BRESvd1pm0DkaaWohpSfeC041Gm7zXG59vgFuv
+rGk6OcY1+aNlfj1XsXuCCnOHNYd7bobomEeLxbir5IAZIlJcE0M+uAOIGggKjXghJCZs/G6FIS/
FzmIOtjHF+oBTm4ToYcSWrhZwyMt5xASUxV70eLTDA980XxiykVse+GFSGPxsyReu3W1V9+tMfbh
UlVwOkAmrWWEadG2MLbJuPpyjPwKha891AzpQhojSUYxtV3FMMR/zIL62tLtms0iKB+peGfXZiGq
LV5/sW8K5tdjmo+UhTy+A1VeMMrQNcIggfUHfQ+UsynwgzQmlreiL/cWmUUuSZJCdB07n9Dj3M+q
gZ0Fy1m8xlEbXHyAzA9kLKc33nvzUlKLRYxNtSODeul+610l6qNDOePaRTw+KfTms+wt/8OVASdu
NNdjMPric8qqGH1sYLhMMcLnZDcEBpiY0Q+lkiylDU7Pzwa7AHy/Kfro57ai9tJIEoXgTYEcldaQ
13nYvoCAF0BvU/fW2n2+LrwGGWu2BmDwVFMAQIjGYCtxSB8hNKKo1DnjVCsPfM6HRrmf8ZmcYrqe
nsey4cxIO8uhiYb6PmPd2o6qjP8sDgc+qLDEr3P6y19Ndk4O6T4xx2xUn5wm43M2O5T3VXRZBdFc
JmtKleOrqeB+wbXIARa40GTqQKtDt1BIU4DZ8mFxElLMK9s9uE4zX3yhR2DJnnP0vDl66YkV7zSd
3Ud6U9KXwfEwvSzYxfnLCEGsg6hSl6BsvFuuTTmFRZG0FL4MAPE0YcDfTm5KMIkUHdFT3tzrgWqv
uXZsiiky3X8A5SmeDC8p3slyPy4vaKsXSg+mg7JgyFEbQCNAF8n0D6oTxpSRohxfu/4u8+hraYY2
2eES73/X5cPRZTjJk0nX8BLSQN8TN5g6+9hT9xpxtMmMC32x8U/Sndkbnbj6oSJmLY6s0kI8c4eZ
zASvcoVvpCaTm7tu/1XLJH4KvGTczdKFgo/UV51peZyeiTu6xqqk/yFdT3Ba72OmvHteFNjfIiIX
EnvQlnJDCW0zKX+brgahwEib7xgN8/hBeUuw03ySPwpPcTvwOFQ2RxGP3S9DePrnMKYGHW659ZXD
YK1XTpN29M7nPkI9M91yMzn9o5tlqWgVGlpkYNh9dJfFIh2+gybXET+N335P6dBduIKN9TEpSW/T
w11/cXUvNn4hml+5nJyH90dRp1QjSQdBZj3HRTv8KjLfvXu042zHwRmB9fKg5GGiVGke8AHBnVoU
a5LFCH0k9wAsMQ0wARYwl4kTmOri5ai/1TBwYuXJObFdcCU3HIrwBlxPodT4hVYEjuStjBO5D8SQ
OqHvl+UbsKDkqbeW5Yn5FGYNfG/TuVrq6gDue/YPeayQYppaVxBzXdzgsS4OyHXNoSrjIVg5Ugo8
FMrwXvhWj9LeygOKV6ox+Ta10vreuxGUx8E09kFNNTYlBUm7L4eCxqpBlkcyYFaCv3ucsBKi0SfC
ci9zyUSmWApzl+d+CpozF1CWDawuOGVcqjKxz+Fl76p4mz7K08ltseSlDoDGECcariA9NdalUUO0
bagXOmuH6dhSPtoI65bQ9FRFbxM7Vw5YF/WpE2I4LUPn/cH1Q0GqWmYgpb46ZYk37xrTsO4JGweh
ar+afhiZGl5wsC0kx4te0RvYAAIftblAzAORdMRhKb94htpP/p/iV1ej6ncwne9NbNOGbDUTH/nU
UIDSBuveMJogZ6YiJrzMh4H76oB74ywwLRdWjGN+TCfjPXOzB169Ts691Ud7gZH0xSo9agQCR/zU
9Ii+Ew9H/egyZrVBDqycviT50WgnP1koFZ9W0/oA0xfMTmkjM7Qhp4GWnHTPTewXv7XtgngaO3df
+Xp4FMj3vbXqNGqZD/J11TNa4X5fKBLv/vKYmqjNklF633OwXkdjbPlhXVP4HZKh8vZGSeytEp37
bHqz863mkgYj1uOlEC7We9OPouvjaDSGdWcL6LYtKnH4wDxRYJS7YuPyKduaesmuRUD/FF54K75B
Y82+pYpnJmEztUN3UDGCwwhFGtnZ+KNzf7jr1pdMq8skW4+taV1GP835CJicnzIhyBFS/wO6wagZ
Pq4iQAIXxoDxVhRQKurOC+444rGyJM1ce2HXWjD+Ia2X59n2HaSzFlZ3YMelPuQmG/yutyAnrnlQ
8mGdSwzdrPBNtcv5eD64OHPwY7Fa4P2N69W3vlHJUekIXb4uCkvsSY045ZpWAURbx0ZaYsak2cXd
LvIxVTdGn968asJ2aha998vnk//F88tm2sXkGIIO+MFp4bXqNmW/8DpZGBGuhqvG9zEjtQ0XlGQ4
2ovnNhvWChM4dAt4FSsDUpHla8zBtrQEZ7Det8YdyfGAvpRo0qiUBV6XNVwSn9gGgbKXpf5RRX94
RmjwYEqju5Xtxt+XQYVYpYdVKl0q5fPmZz+Jrds268hFn3apwV7UtZMZPsqXtv6W+W9D/CLBqrac
FRHGKz5U9XSc5e8uebYoKmUqFXYiWdNuuFqGC3foa9o+dfWLCrx9gP0TCkg4OjQX6vFgiA3rBfK2
Agb5MtN1VvQzuO/mzjN1mJvi3embt9LtTxKh083q16Z237Du7mb46VFMI9fys/F3OU0a1pghFRvV
lzK7jxYXttvrV2pW2p3I5uBglGL69ANEwIApo8UcInoh7OOcMNcTqdROSiOt3b8UObk/WpwJnlAF
k3HKF9b4GyZIS6/kLN9yDVlDF+m2YN2GlohvNh/mzZjIG7HPimqPLj/qbjbPUZMuuzHxWTJiJxm2
GYdIsNeZMz3u+fhw6wIcQ1b8SEVfbsfUtXa6H1wUZUZHZRF9+VFPv2Iqf2HovddsgGEvMx2Oj55b
d3rHdHzXNFaFC6muZ3xBJHEiXSL/tngUlwbnfoqOWSgZP2kTA60eMWclS0eNgiqYotFnuZprKbYd
FqiY5p4Quj7rGRaEEK9yQpW4aKjnNoZnZB59H5hnrugjUaQmCw6e0JupTXsUcjfNRlV0Hvdi/qG5
GYWV13V8P4InEePLh8eneYsK7zIp8YSdEB6xUz3XYqRhXAXTuhqDbkWo44OT6pemGAgBNd4Z2YJb
zghWEaQjz8Q2nqIb0M2Quuu+ZbfPU/GD1Ntvk5ald12zBkAajVZpWvBEIISQA65AsU+Sld7p35m8
tEwwMJ2mPeN72iyTTTRVSBlidDDx0DPoTUhsC+6gdRtYEPNKbGUWDc+wR9Wr9ONk42iqsWLZgxIu
5Q/ShuWKeXO7l5iz10MAJbCuXHtnjg442sD8jrOGtEUzCRwLOcyHIuqpCizqA2wcxgEmvMWh0e5H
kEzuDaFdMskl5vYH/K58cpM5YVw1OBfPjtz3FDugXhsct87EKIPnKW7zH2ZlIhQvo/jeibI+uYUV
IF0VZIVwnpbnLK6Lt9wQ1hXOPlI3Yhop2M574MU9wyd1bHCO5I5OdoUA4g39MD+ph2mPDxPBm1HZ
9P4hoew9QVHkioxMBCY5YpenhAlKVZ8GD8Rd9lzb/KSjE+WHUgX+D7CV0aVuPf06Fnm89cu6eMf3
Ma9os7LP5uxQWwX+vF3z6c84b2JsWo/2XFP8piWE76Ch5oJi3xcD3sWWDstWHggeUUoe2MFrZxWk
2lg8Si4ZWdCFNc/3Nh6U6q5B4Ywf7WLreROg5mK0VlWGOxVQ7ycdO3oDg4IVyvEZWfaJNJxN43bE
VWx/SKlCMqs2PUS4at65/HYKMtW4VKjOZbWZtE2Aw5XGl5+n9a+KacouoVaME6ZH4MCvNSd6KVX1
spAZcNakTrkW15Z7bDQTp0o67pEpdLSzyCrRZdozVCF/pZDHh067WIPhzoAQay18dcJqdkvQCywE
cx7ikO73jrn4G2+m2q2PMZlXyRyf/c4B+w02AZajY2zmuXf2nTF9bypSBTB9GibkQfrmKwv8qrVM
oYGI+tu0E+w6YrHLU0Hs7EwcQIJEQj6lzsp3L47QzFK4KOL6YVq3mkdGG5bt5ze7zJ1P0KHdmut0
8ifygoqb0MjnoyX4YRExuktrWo78KQoQ3Xy+jmM//yRW1p5hWmeKMyCW184ui5OC0X/TrmVsmlFM
L2neieMiE3S7R65/mV2K5ARcoLdmcaevBZbfjdPHsho4+57iLiO03FEjQdlHvR1LsjZYnR9mqDrK
aMyW3S3tgA+vmk5wfmyI5bylavZe8ab2/TpHaubVn1T9p8a2eKv9rnuLSqqDNhKnCUayqJHbRHTm
wWsaY4PPWFVr7qRAriaI698XPacOm1dMmLky5L5eyNNvMhnjvIsHMrvbSlLct1n6PnkVbTSVa69N
LaA5hWOYdPM201PplooRhm3u5Mg/MIS7lK3zYnirS/82ZXYcCheiWKbUgcY1m5sAVpSYGpy1ZxtT
WKNRhZgTPO5LdhuvgUXwQJhGfeU3d98MEZcvVkE+8uQ4zGN9y59uzhhXG9XL5fy4bn1ypCBvnPXT
+P7/RRD9byR1Mkn6P2mdX2n54/uP8fd/QHM+/si/1E7HQZ3EgO1LAYZRAr37n2rnA9rpABY0TWCV
TJoe6OL/heZ0//FMH3qCeCAUGIuihP6b3AmP5x/a2aQDn8W3kCjRT/8LaE6Gp/+Zl+fgJSEGAtQE
iJ3J34og+u+wJipgOhI1HJoBRccbT9QACVnprmZeIJrlYCuouwKTMK8xs9K5NHFSmSMypkaEI5kB
+YrLFRWfre5BHclim5tdc7NhhGzJY5a3qE8jlL7uXUMo2fsDdxWM3mKU+GGS+aXzKLSg3BIvela8
lxrGmlM7xJAztolIZ4fMxY5sLtiKo/SZG5i17iA8XGC5o2hw2Agwqx64htg4r2FelPANnM4jlNmb
G5b7kbj4L2722RumC4pLqoYahk6AU6yoC2bsgcSzlGfsKcQZcN9jOFsOvVXIDSHB96owuxfqon72
jv1Wc5879CD7d2VmbUlsV8mqhOaURLisa4lXytYtfTjVaenp2+17FLiR7uMy4pxvNGTDmKp/Zl36
JqPvfvkH4fZ7Y8zZF6dTr340kjpWONtH3ebzru4wxwu32seAvPY9nUnE/Mq3KDcmvOq5wIIr/4xw
Vb5si2lN7Q0dBsooOKmReZU50MngDBhbwM2Z4bRuKat6ceGErevByp6F3wAG7EmX9/kgtpMqSOVM
bXNCytmkrWnuentML3lg+6HXm78T3g6oIeXvWLHsTqrs9xSJl+censRegyXckft8a5QQjJil3vU+
qC2Gi/h2uvq3skfzcU3HGDL65AwaPlklMT9E1Dl+CawBddUq3RdnSc5dE8BH93rndZQT5yJdS+bL
+oBp6UejsuZ95j7DQKeYMe9Eauf3zqZ8NATRVcBJNU6+sCq8Sw9PwdR0Eu28QgTKX9Ou+kg62n7y
IEEWMrp3nEscFOmcC3FcIUF+xsqwXuY4pcswpmRPi4XeyyH3Ds6oH1GAp1i0J9gHWAR4atYKhlY5
UidBIA+Z0xQ7Ei3HPgbMOBXtNTWnas3FNQ2Z2n95i2WEQ0RFQuBjcmqm4uBCpdvZBd1KS684Ls8m
ZsRZncEgABhMqR3ElAQcklBKndI36/CWTViwV53h/p5sslU9Hc5czwLOV5H4VS0E94m887QVcvuo
y0pU6d8FvyLtixbesgasFyut1lo3/i2SHd26yRMp5O7K85O84oV8SjBdTilHoL4cKc1dRLzTc7lm
fAFF/u+1VeavANGyfZCaR36E8toWt2qI3pvIgjvjYa7RQEw2udL4U6izWUkR0XZmq/Psmc1e1dU+
S2vziYHvOkkhKJWG3gVmy3lJ48+Iuxceuoi6CBYGAeYFVp97ZuB+ij0+jdjUgpBZ6h9CT8lKnyer
JFW6cHwZzDz03GBZZU5LAD0Zdpnw293Y+KfU5kIPwPc+G6m/qtXQbGWpv0+4m1C5vhlm2W/njEOG
O8UUJBrdsXIpDjaYHvCpT+aVz5i+1sRSqiXJ3oVX3kqYg+tHay75Y1Yq0wCEFI1YQzreyzTOxecg
SJcXzHpkJV49XVwj1hjipuRkaj8+eHrZZE17paHhR4zvJ14E/ahpx1w0ejXLtL+OUUoTvfVTEIMJ
29JsznAh4RT45yUASAhLs9mZHJ5JhUbIm+B89kNqDRwxHUEFlP1eU9+9eLnCQEncss0oUGmfEdNe
6S4TYaHx8skRnd7khhU4Tr6T8gB34cSfSObgWJr/g6TzWm4b2aLoF6EKaORXIjCJVJYlv6CshAw0
QiN9/V2c+zAuz3hsSyTYfcLea6cvdIJ1XK1uvWfXdD/gD9mNmVdgXLKHg9dUl5KDPGAQG6IFOGWT
+IJ0zGvZ/6BNfS7ch4nMA9k0flAi4NktmoPASHW/q97ngeAhRzNH+093nt8yZXXMVXQpWtfGeSdB
Rk2P8OYcrhmoujO2k2D0qwWpu4UaOGUcY0hm8BMYAy191l2dpZq9u53je790HzMDgZoUkbY1R38l
O4bJQCgE+ts6NduD75bJFe2FDNy2DkRLpVcSie7SEJ8poHCNGCgfS805KWa9GG7bexRiGdoH4peG
K6qJNzRw1xTpYbhYbah3I0OMeSXQDoW6juay0A22VPlHpzUe8x5fO9aSwotZIxoSaZ0HWV7ZQXnh
SMj4oUc8hUy1IKS00+KsPaqeT4+VlP9ofFh7mfuGB3eZPedVdsVj7q9xzZ8UJYjX6NEYfxM9zaxy
nj+wAP7DAe0QWWRcYKiWYevfz7Ba45J5Pt8mlmq3M0NFMlkgLRILpSPCOl3eWkazss4N9kAFCF3J
QEnOP0YNACR1+ueMuerenBXauISwj/9+hjIg9jG6QCoBzqFRv+L1h+RTeL9T018LSv87OcoD7F8/
WIfxnoRUEpdsy0cVzKTbnB1SGnI4/n4LXqCu5DfKeyZoBbSNRDFgyRMGVTe2izPzh+NDRSs5OXFi
nAXDsrLS2ojIQm5B3b/2QiOGzm+bXa1vdZza2LwYr34WxnJqjGfTp/he6/bHJou8g+cizcKIPAJ0
d8A2f8tCvuqzs+c1kx+Wpj/Q/wdISuVe9ZuK1FzfTWNzdtV4dLvJfM8gPECECYakMyPse8nOtwmN
t7DysJJMbwgGLYR3uONRZ8KT0nwTAV5j0VD9vexaBNhLVoWOfrODmZYWeBAMAiJQzliVIAshuppx
mEaEeD+AjkTS/rklKQFSa47cenF/oKFROsHkInsTpIXbPpORPh+7sYxdTV4EB84BB/Y7aKFp8vud
15l+OCI202HPnCwFpTLvvWOGdV1MKI274WrXnoGZ+ZTlvNWrAQMC8C5eshtQ+Hta2y5iAvVOqkdG
8bXyTprNh0FO5cEfZu1SfVvL+oERmKFUK/5hKjQjo9XvrRscx0796soa+YNV3HggkGKfTVd7bson
MsIvrp8hQR/9ZT8oDvcEfUs5lOODjbAzd8PGRKHK4TOHLsoztsVqV6T5ekgasprhLzMKgygRIQqF
0aSW2CtEScRVssbrXmeexmKivb0ASGpz/I5Rk8H8ybmbIB/88O4A+4Qw13gcGPlrjVv90ohQN9ii
+BIvTXe7jQ2grGWCJBTjHE1ZXofs6clqQl+8c+t6iOCNJYDfm4RF/4uzEeycupQQLjKou+YZ7wmo
wm1e/0IPQ8fS2EEmn+vS6SI3z/7JkeN/VqCn8GjMAFhJinmE0vCo9c73NowNmKGf5kHrEyIQqw1d
1E28JLdrkZrmXWs/u6PtY2AxyT+zuRI8/x8tMbYWdlBqk9/42r+T17WwKLvtAPtGF9ta8pjZXxIq
UKBEZl7IZcYw3ZGQ7MgySOdcHdrNeGBAGTVqKM8Mt4mBt3DyTxkMm1pDopU2jCPaSFJshazNljCR
4kUMOtSlxL1vjaK/vzSFDGjMBS6hm7hQY/2+jGR33+R4Ix5cqTX3GmFv3FTeV00mhp3Yn7JmWF07
IPI77w40B6GRdNpEYffbSec3TUUaIPTF3JD27M+RPxggewHzFrcIJuwtZKtyPyeIRqt9B1Z9tzge
ya0V3iU8/gY9xT6RBSJnILeOUJ9s5qadY5kfOu/xhKYej4WBF33CuLdObrwtK1wVxvup52I9zQw/
yowr7l0/9Dab1W7jnMzOz55J26thkLAmaGVQlx6GS71hw1Hmz/7Uq8AkkSlCX7Zzbf11geB2sCzM
2NusVGQaD1ZGRsvYz19b4xu7jlq8m20n4mAGDjeS5d3iVXW6y2job1qrfQiQzyzgSdoch/JjyCn8
ycp07D/0Eluc1PV9mueM94zF3acCcMzGp2f1Zj6SnvmkCqs6O5gWK5R8d0Th/YXr8z30w4Y12i2j
5Da37J0ZFfIYCziKe9/W/2A8wjWDMz1OTQzP6/yg221sNcXbclgFg2a22TMoWoVBphvirkr/2YP/
k08altox0GztucPBvCPVqw2QZhK4lQ9Xgw08Ul2HvyiVxiF1tu8p1czDqPoHXF8/JkKvmHzENNRS
ddVmEE864CkKneqVJYaK5iVPIdi3GisjHl7RZd95SyeA/44otdttkiNSy6r6X0NcEvYo0Dg8azbg
j5nVPwGY1aite2CET1LnzRt56o8sP99wL8+h39efS2mjMWfFiyyx3ilRBFpu/2a1P8WNjcW52dRJ
TSazTc4H00+NZ1J0r0Pmkn4KAGiXMhMNrfSdeTXsXZbDx67U9qsNCqa0h/FxUum/ynjtewdcj02O
qyKHbav9J4tWdLe4lRWOPc96MU5DSL/37NtEsGS2q5/9nGNQNhkGcB2bo04SnNNyCFHh5Iccaj6W
b83CT11pR62yQ4kR9dF05vFFTeOfDij/3Cq+eg82ZVp1kZ+jPIEbGeDumAOMrKRel95wcFx5WAxn
fM+mIeEhUO+6J5YD92NAoXVCl1KdEVYvbAwCYZM3Y61Q3oHW/xvd/NHV0B2PyryXE8vxyrLDqR5Z
qC3pR4uFCMVQj4SWRVsLqZlQWvffrKxPy7M+zQVOGJmGse1nM2XyvB1LguEyH3Yd2nWl0QQufrOd
ZZW8DYtHLhtlHZzC5zafD0tnrkeZ2LigUjcNk4Ig7ISr9DIt4ORSQjOZLHc0XmazX3ACQ95o6VIX
XjGvHb50Bdm0pwR2kgTyJoMQsVrs2AdWCQBF2eYQPKU5010zd6eKIISoxh5Hxhf2orE9dKsRSGMU
O/oO1CWu4DvpGbQvOvVrqpOr2Ae+0VhAbGi/fERGWN2OljWicXAaVMGO+Gqszjhg2SggJvQjjIx0
DvpMHQjcRpqEdlRnSm8182VtU6DTnknq6viaqCQ7u8ZwewfgpBXDB9WfcWAM8iE9EueB3hHQ1qfb
K5PlLJJ5RaipJikGTXUZK3TLrVHdCaTGrN2fG7FkEdsEEQNaK+6dpDx7qQDrULr2b7/YX3ZCAZyb
z2PKPqMAHVKtBR3pqs49E3uu8CW5NvYNfT9p900BFsgYGBzYxYIOXX6xugHMR2Qhb+Re/6BoHw54
gUgXnwaysAfrCiCf47g20cTq3r5xBDJjSF+11T2kaEiinrH/aXTq52KqdWyennFK4nXU/RMjMO45
p4cbwit8+v8PullF0m1/euBYmtvoQTMmXWRpfFjc+anBzrDzxkZjPrNs0TyUiGkXY4w128Xuz2bm
3nM6O8ir/lh6q3VET03xMhTPmj59+XODBXS1fpK5PxOygSibDOqoiZm4g47t5wKMIUg7YUcGS11z
2yhLZfvQV+rBTetfqjo9mAYvD3AbHoQqXjKxGrtaWQ/Kma7bDUgx1wvWHfRAUuEHnCquSUYXiP6f
DB8oYZmHkoYRObB/h5SgDASGqUk4h22SJ8FDVS9p8ezTLIJnC6yafVZegzmZDWJLkpzeDbxevVtH
G+5HV28EvDZ/cw1RXsLSCXlZV7DbEV/AMau4rpeXsTanYNUzHJ3NoZLII5KitkIbEthO9jYCv1qf
LqVBr4orv9uPdgUbyXF80qmtGo2iDg/FbE/szK2dyHWenZpk7xHrZVuSCF9XT0or4SVM6Ng4pRh3
fSIck+w4B7yrA1UewYnwpmj7eq5wOU7fHaCgzaSPLQFUHPLu1bfU2202elQJ/PtZch1u9J9FCy6w
WmTJqYvEEOGYs5uxXcis8PaEqIAr0TawBYjVdkNNivU6Ey8EjfL3JoLWDbkea3XUtN6OKZDPbK9+
vWyNteTsT2wnKaWCBeMokbi3IFw+P/Ei7v0Zolo9Np8DkavIE/8WaAccg30FoUenajHeQUVtcb8U
P7Ti6+OKGwTi3hkDEz9vkhgV08tEXXeeTaRms93h1GNtbLm1ESSyFwgK9WonfGoBewYTBYwwmFc6
IPgmiHy67QtncEqdbt2weLes46kc93J+G9O8v8sdvIfesIZNxluEvyJEkO6HsrbD0YAemw/mt2Sj
eYYaVVlbpPr1DAtRj5pixtxcN/L03w/NNu/A8tUY7klWFxMbaCZtUAGz7vTfDz38R2KTbv8uhOQM
vf3+tJNe1JY/o7NSZdhk+TWa4gPdd3caSR173zfGE86UKu5QE/Cm4C+Wzjdj5zSgwLkMVpK/oZkN
OqxpZ5kTU+F3q08aVIoBkHvI3qCraUsSrVrxYLMEh/gCqkkChzEmPmsTvc1NkXHASrLERtY+g57h
G1biNfGYgScIjGOOhiICmn5tjYzehKlMX2z9DVzCDk1pWpTPuPbsruaxhiljZW2Ur55xnCf2XcmN
sOi0L1tetaRnCCt0sg5867w4UZcI/TjXHxWnAhbkxQoK6KTErZZeQL7FXW+gq9pqsk+Q+DBWIBk0
5HI754n/V+VTi3eXkF5RGKd1bJ/siI9YE6S9RWbH7N4p584moYF4Rmpy5AZ7XVP1LQdIxSMAXWUe
Rx7WwV7Vvt8ky7wRauDAOhtf/7mpQTr0bCvdQh4T5r6BrvQ3S+TiknYe4BzWDfAPudlbBEJN50Ua
VpmHjrI81nqUER1781AWpM/3hFHskAeqffLQkctyUusNbIREQMeDliHwCW1mELyzJhRN7w924DTq
eDOZE1rwEeG9nsam/RqYbIeLxsAL8BRKZ0kOtWT9xkkVStTTezslA7VN8i5u1nuA1NPbnCWBraaz
4eIY5nbuOxKb/MAF1OgWWHzMUd3c/hmXMBpdzZyxDlnIkguhveIGfSmahGExg0+kUXc7wFOk37DU
uLY4w8NJJfauFKNGUgbfx+xpl3phXFArB1ZI82yIWkX2yrA279l6aFJLw9RwesTM5p+sNaKqFt2b
ZUGQRnsX4Ht7LL2uO5T4ICHWiDNPy1u+mNlOz5zkr6782KzUvU2w5z0yugolhGEGOR3HTmiOGW8l
RSgSh8BsyctAOPZBNWUFiuGlhopvYo8ddoZ2EMz4dz0+p53vDA9kk3QBgJc8xLPzUw7aR1biil/h
g6FWorQu5jJA7/fmFvO7gOUxOYz4pwnHqmMWpBHxEvY13tgatXtQdj2oWHO4y0ecL9NwT3YMtFHr
FvphrAetbZqI0uxnyOeVaVD2VoCfLK3hiH5VMDKq/9Wr+1jlfh4RDwOO8h6u8oBceuMdLM48GjtG
M3oIK2mLcm/5wYrmY0rUDBAiCyyqm0VUtPbudbsNYR3Js49c9TTYXX+YZv2uNbhGRZYnAOLGazGr
cER4E1RGG4MIbnemaWy7ama/XH8v6GuxOGYf0Pq5zx1m8MqWUYPhKcyGN/gpHaTo9R/TaRyJfdg3
6xhWrHy5oueVxbznslgbvsam+UppCHbLbMfbxmxNVe49RTOQolHWsRQA6LYuQDOoQkQm2NtbhrL4
IXZ5OdVstst9vRriJoDXd9fNRJoj7RJg6JrQyXlHJ9XmqwTzgtJt2XeqsOMand2GO0vLUBJAaJh3
SQIHylqTD0CZjrOV73NjOmd/0SXLBNe87xu2M73DR4jBXRPh7OTtFHXxWFs9rtRG+0vTxuddEgJ5
IcHg8N8v5rf/Q2l9/yDc4///h//++9jl4YpD+Prfv/XZWjwS2gJ0b+e0yKNyiYwUr7z9+N8PPowW
azoYnZG9Q46CMjEo+6kVRRevJcPxIXWSk5203b5sl/yxxO4WNArqcgKIjpyr6hsA2nBXZe7rxFl8
aGf7w18tGU1DrqFsuXpJ4XOIDOSijgXNQlbagQY4T69fmk1k96VuQTEicjJzWLvo+nzFOJlNK4xq
sqSxkPv0Xw65f3XKdzrZB8P163NpjOolW0rmV0iENk3tbYhDgdMOP/YvD+AM06p5qGxpkFk/98fa
ZVu4ADW400xVEIMFrrIrc4Qm5k/Xp2Q/oPNNC/sGnaPOTA2u+Fnm+Atb92vqnO2+LfR9ps3iftJZ
vda45oPa1ZJL4+XZ/QwFL5i2lVgu7AZ4E5KYXJ5jPTfqrpMZfFmio92exqhkhcqckQR2p/O7izsj
U0pbEHS9MGMmnc5pKzuE3trahWnrNsQdYKvvNwgvKPcFf/EzWhUR9lZdB4jyBFvcbT7gIGl197C5
6fDqNP5VZq4b0rw/MeyOsp7h/GDcYt5r851+jJANy/9MLXr+RhnoAVtoKvyxVzTSKpgY8X2Ndmz0
/vxXkHLORHGJrHe2YGPgoPYN+CaAMycVEIKWv1yVfXawmEQZbI8NYJ8w/91r30KQEIg2WXBs2blm
sGngo43MNY97V++ezGZ9FVayXimHjEDp6TfMDm4uuwepYBnISVftXrf5vb1RfFZkL8SONm37mlb9
OuoD6G7NTMnOwI9OlmAe0B2UuxzPSZTlDt7t7mewKOOwvn6vA4o1XXjq2dE2AgZWvWJ437MGQ/9M
hgbJT2aJWxFl90mJ/o6Jn08Cew/OrpsYYib9HAyeeb8lV0KlHo2qWSLfTpinbUDoRoMFmWtu/2i2
zLO2gNU1JFcYN0VWZUv4MKmqvgzKDRO3//EU74Q+UbunY/tXQ1XI6mmOupZynEUWgleTe9ExpzbS
y/KCxNDbOaWLGS/dfsE99/LIUj7S1oYnoCLOSoy/RQpdRAJsCTPWNOQD5bLQYs3JVDhY8xMcSgLM
YOAimESsInG+S8aZSdEggRd8NMyyn8AQag8w8vQYCV5AwBimFq5Q22QttOQJwPKuuZsHOheylWrE
pe4Sdij1reYfeBCAuVVZAVhfyhhcKl8hTIvcKUPIkkHSMIvtUOYymNUCmEWPhT6PgY0rxW1s2JEu
k0LLi+Sm/Wvd4akhsGjPSsndu7Z9Gio0dNqY+seyl/RxUkb/OT4KIf6u2ZdXwnXVJ/EldPFAp02o
gCfvU6n90mh6SLG8EBBnAhiZVeWafZMRuES60V1r71V6cAG1pnXiKWFjJBCw7/oxP/e6cwfq0wvG
1PpwV/W2bETI+/UfbfQkFvblRcxYQ0fhB4q4CJog5JuiQOqbjCNzN0akqO9gFW3Nr8sTHzJWtPdt
ejSoFAhSLHe20f2kTSX52upHkBsL3EPrq1xFfU/OW1hRaAVw7RgZuEkwDIp0FgxGbmL615sZdyZk
KCbFY1RIHFLzTr9FsXKQzEHK3AlPLhAIH12t5ePFJ63UEl1UWaBNugL2bDUDrLRWOlFKMGqTdOVP
J1Mat7Uw16tKKyLt4PEQ7fFlj20eWXl+p9j+YHISe4wOE0CaFWUYUoFeUg9Z0A5Z8YW6PY27jJwQ
d/hNamTFOK33/cTDaQ7uU1cvazig7aLnYZcqQZ9wo6WT/NVbRSyMJ98YAqVHq/Z+xPTHRaoT0t9B
ceIe9G8y+4mYnttOH4jLAcPEk8mqezciPy0SwjUlC61c4ofVSN7LONS2ib0Usjcq8M0Mto1jbT4N
WKOD2u5oITSF0F4jIrEFcrtLi+WI9uthdZImmBpMFqzD0ay3DFEH2G85Zp2ccWebF4L8ESZIQEYv
BJ/86qPGL+l5sR/8JhrTNXsYEuOivPK9md0n/rKc8gK8wzCUu9lSLVhZDxuJ+WmsJR999YhhimEu
QOnZ+ll8GhYPZSBvEbCsbY2AjweeCYy9GQWEWvtk0xHuegNXPY5ykBLuFZBHFxcCq27D2LJkHBQW
XoXo2s2AkRO1LRweUwUjohePfa7f1eDDnMGYYy3zXhEbUc9iIxGWEket+6MTRBYw+LXCW3SLlw3M
Qgjbg+WVwDEUxUFYCCLXDswychNk3XgeIGdiv7714f5CjcsijXCRyQo8g+Jj8eRRbxq28Zk8Lk7K
ZMB6sn0M+iWevWIPcwCmP1l7QT1lyxmBKOJoZA+1IxhjaAfE6N/zhkwQmxej0E29VT5+SPby/tfY
wh0DfcwGTxRFhOsBubfZMKq2POzYfMi8WxyOPSHYZ5m1spsa72TRwpaZpjrw1+oyVf6nP3pEhciF
L49ISbW67xJvLL6mORwt7IXCeuWewcLhLNx8Yz4dJBcWbvHbyDed71qvL2PPNcSTct27iuRZYv4Y
5o+pR2fGOtn1V7Sg+csCu/8BWv2UdSbQ3U3H+2DwVdnjhvYp+cKmZgWzBkogX6ZvTvFDLsvtrbFL
O1ra9C+metDui2EHYFmrY2aM7p6W5LRg09wtsNKSnqWbmFvETrLgxujhYE8LSzNMbEiQPpwKqcno
oZMAHDIM1pthdSvxD/xsXtKE0VQFRqmALdMJRNurpTPG2jijiRQZ3jWNyKe106Aw+bQWnbduEYx0
qAX1bbWeQifd6hUmo8PtkrhVVN0Gcr0VCmnDruz4vBl1GsLSC33TB2dDwBEehXEKk6qzd459r/us
E5suc/bow61Y1A4FeWtXx9osyBnYlBkKoH9YXQkFWEoWioh0yqSNHCRfO7Nev+2lBAqDBmAt9BeV
dP+aoueEo38edXB25mD0HM48MSsepv2YmX+Wm5S06+mVa40UCZ6LFsxMYtafW0miYleOzwr/z45m
peFRCNC3ODGk4WRnOTKnpOxVbPZMyjy9fiTv5WxOuCN823gzoH0Fo0UUrF61kSpKcHqlWg428Eoa
QXjRDTomyewlMErnDSDbcOLZBxBbYk+pN97LWZHhUOcNIgYWEMuYoFoY9EB67a+RMi9zE+UxfcT8
4HwOLA72yjZu+Iflt13ZUYyDf0k97V8n6znGkEkv4QNJGnjFEs3dD+4zvRGaqxsgf2BPvb1ieCsW
2k8m9Kg9+r+Dg+iPtS5rs7yp9pbA35ZRjS91i1IMX8O8cBJwP+9kNz9igG6jwe0J7hBb1FdWtd8w
uYRiGZzbWOCaLh5UX5vJodLLr7YuDiTFqxD8IXUCgHTN5EB11dxEgw+1tRAU5XRsLzAZt9PWGU8a
Z9ph858SECZYmwwWghAkVPvIZcNNJ9MXAN3OfrUapjfrfF56O7sYAF84Ipzx4rbcAWirZxjTcTXz
0eyX8kjIS79DyCaTTTuv6jlL0Epk3ljwGc5hEprezO5Y7U1SpABarOWF6aa9E3r2x2d2GuG78tdB
3LdgqfK+EGHTe49O9ycdmr/uTdE+jxjFu2K89ddYRtx2iRwGWoFp/cG0WsYNw1Scj+PthCI9ze4H
Fs9Lfg+vNT/1PdZd9CffJHizoMrfKVa7ZzTJMSqAIXaZoR0n7clrzPvU+mSjjM4u099J2yH41G1C
RdNF9zpd0abFq8EkKunFm84pqlX9BUiZFSMHbBBHhXpS/zVbot9Y1D+4bfvo83HISLLAvrpW946X
7c1xSKAv9wFWa+BRt5ojwSyMEu44u/qdXjmPVlax2wdBEwJVcYDfgfLW1h6Qb2mzqsFxu/cCCATh
nLKwVI6rASTTvo2C64KI2e6Uktc5W90fhZg2nEw8xMa4OCdOnpzJD6GadnfntCzWyWH+qUY2QfWo
9m3138jCOWqTfPcRuBMQF4A9Z3BpCsiYeh3UCUSuyss+58IhgEWxhsBk0cR2Ou4dlPy5B3PYrh5q
Y8iJg+rwVnQiOdVcHZvOtmFR0Ck3/aeocQ0zOQKZbeg9Mrv8gdmV664sspyr5/h/IMDcpUurHbTs
pyDkJRvMmkfMeWJE9WgPOK42I64LwAVYT5HEUYHu7IE9AT0sHtD1TS5nIAg9qs4W+AZzkgKUXpCV
QwcE0L02/bFjzYH3IVl2DJvUrio/F4qRTP+y8H8c9X4+NNCNIlfX7cC7jdVbjUCXCd9fkS0/q5mZ
eBY1Tud14xVKCftaMWst2nbQqurkrrUeNg0TWWtAa1KTkAt+2EOLnDo7CC+o5hEqJ9iJDw55yBJk
GlDGlbEJUdJG+tsIDeZgf1H6aJL0Jf+N/m0jNzIfHGQ+Qp1b/2XdeGSwS+XmWWaY60+txKo+29tH
K5by4GpamCcmtbXDZbGCx7ESSwuph5FjFRHTbcRHE6INo2kOcBXmVzQyyDGrgmOQfaMJDHTCsnj2
bZtTaeaBmEikmJf5TDN1mhRjd9Pi4TZgJAngX+fUU/FcQN3zvCEPbTFbsTX3j6uW2Af0uJHQ7Gmv
j9lH4TLWT63Wjzpz+spMxAxLfklVmUSyFGYw1SdB+uPeW4xLgUc8IAZWBc7Ni9mlezLw0EQ5Ud98
rFwyx9xDGVBvxxUZG+IJR50kBIKAVSHI4ORLqBlxTtN8u2JDTurD3dYgQRS2SvewR6/KEAo6VC7p
0uv3rklJ8DM1Uh4IZTAYKA8KHmzDZRx9zwXbRk3vP1oQa/q0rvdNtXWxySZrN2zohbZKHD3SuM1q
Ba0FgvtUt+Wb3ZRlpMzpp9czVpR1e5HD8MVm/am3iKy0mL01FZBaC8JPMTWRZonhvnaByQ3LC5e7
PFr+i19h7SSAN99PBaFkRpZdVxYsMQpcpMODPAEjx4nOYiD5bLYUXYI5fw1J/ohW9GKQ17OrCubl
2cL0H631lIBrzQr3YJjuGwHS9Q5dX5f2zdEcJKENbGxxp04Bxu9Vpy0rBDAN1TxCPIM8K5q4kTWS
TwHfVtQdaymEL4A5vtcVM5E7mztsxXi8K+KX8RT9qUZEiTwkf6TEEEyfV++g2pLPwopRVdm/dOgj
35nQu2zdcTBB2TI1/CC+yAsry3EDuGsvZTvgnwfeT17GV8/RaAMz3OdEf4fOjCeJteiTvhB2M0jd
CpxEe8/69M3LqLjJx+mPTSk/DW29GG7K7J7Oacgni1r7bPpw4GAs7SxJJlm9MMmnNnyd9EWP8MR+
NH6PKBWHJJ9x/Qw3QRwHsX1UN5SC75HW4Bb+ngTP9tAW86vfm0c+gFxwEzV64s4+AnrcVosCMdWt
3clIqakcC/ldV5g8euvCHtpEcIM36DEjAYOFCv3ShJYmXKb1wjEf8TrxgKs5aOueWC9A6R3yEt92
nxkQD0Evmke1JG7McXBYmSYc6i5/yacH11nFQWu2/OQuRAWus3qaZuoAc9aAePD1cxYHcz74T2Io
nzUahf/+kal5D3i5CE0i1IrymtEThBbzhYMlspPISaLUybwcjO6thD5+GG61ZSoikrv9N/yLD1rx
Vm7CiVcqJh6O9ikZHukNG4hq1bs0tQQQXHnxs/XQdhBUOrrVSjTPQ2q8YKukdskHnRyr4cge/0UY
GAenufil6H/fpHrGpc27N3av87igtFpfS5tPfZOgjusweLEUOOQeLFlBJhRPOloD5UCqvn06KaFe
3IR8iULOtyXPU6FHIkn906yoGjE9IrJZKaAag0crRwNoZOKldbvutjT53SwG8V1ncXPkLaVItsm4
XMvYpKWFBo97FUvvFHSe+l4q59pPLow0cSwcwdIJshlmlc9yQ3k/Diki1DknHpRI75B6hzXdobcG
i76cUS5gtd0stR+NNJOpr8nS5spgWNkFCyxt9EMu1konfwNshWGx9nDEGO3TWN8o3xWsQm3FHwMf
xlrG6TVt6wer6A+rk0F7b4dPaxG8Z2n9IC2VHY3xw72F32FYeMsIy8NE73Qx7JNDgsmYlIz1vvBJ
47Ka6yL9bk82UDCn0HWxFWv44mfzipceRiSTZr0sQE5bDJXGPWHlH2i7a8VyYp3Fq9Xzi3Ab8fkl
RMew+9jbSfOjmBV5JcMeYuPACJW8muz89mwBY+loD+jWmOit30oI4zhVJINRUlRsAY8FhNUk8N1s
eu5Npl9mOp5de36blmmJRgNqLSG2Cje4P19GrWPfu4zebXqBEJezqeayD2klkcl2yFdKsxVBZqv3
HtAp8o7it0oHLdp6RgNb/WXciG8OPaop48ydk9AZ1WvhzE/aZgviYpw6nF3ODd8GkJz6aA+sI9ab
r85HC7w0rJLLcoY8ZM7Ig12Gv+WJPIfYrZKYbWSkLMgvC+8jKY4+3jpEjJJUtUvTvhLne1Zm7Uc+
pXzsyaTBHN8HGN2pSzf5B8NGynz+BWHasE/AU85mTdAOGpkEL0xeOQKr8RENH0OJzahYHfLWmUoe
KbKy45KXJ77H8QBFHwXAXS/1MrI1ah1Tx9Ce+ON2qCbnUOs2Ey7d+de2JViNDMLhWhKWkjdy7y6p
PFme3/AQDvTU6XZ1YQsEEwPiGrvZneMytxC6C83E2wKfwVqJqGXkDtttnLF11f10bo6Yw+sefDil
F/95sCrziR4ZDpsed9JnfJ6PCS4Fxlg8mqFjWsnB34yR44ko6FHl/d4W1R1VDeDjXD2YFiPXBH9W
BKqUZb2RLYwaHs2hhjE8diWcfuQbSaZ1CEB7azetejxtY7w5GW0Cmp6EOdGij88+8AqM6FHNHoJ/
PKJN0Qi6NqyDut3yozuc/N5YLkan0dw5f7FFoeD/H3vn0Rs5lmbRvzLoPRvkox+gN+G9U8huCKWj
t+/R/vo5oRrTlQN0YfazIVKJylIoFOT7zL3nuu7zECXjPJlgzeR83hN7+DF4GqQByu5ZWTM57DXJ
WTgVS2SI5pwYetRXPUvmDgRWzvhYxq8eVFCQ1dT08DokcHU/8+ZTp3oMHumPrscA3fc+R00N/4S8
AjcnasPXL8LAjRmaLHI8aQDYYrw/+7rA9FX0NbyoOJuek1BAeba0iI9o/oKAgvnmAMx4Yj896/0q
YXBCh8huZRcUONUt6tFFbjTR3ETriFep5w9aefCbYSK8QktZbTJaNHBoRUgqG426NlDjPmFmDjuc
qjLNDD5U6DNirzqFCnBx1R9E0sLS6qbPGEYsBj3Wkkn3/oBEU0Gzdrdi/aQ0MOyezdCxDq6jLkKe
Q/1KESSzd/y9KX0wkpN88yWy38ezWyP6tBSMbnCzcr6OxonP61OecbNJOL16vBIl/ZOhpYjgMFSs
cOJvkfBzIBNl4I0SSaWhr8vOYNgZ9MkiVvCtYtMolqQS1Oi8MK26wabiIzfzC4Dt0di/BOiLaVV5
tynaEStpDu+2fM+lqphxM/hNKcg7PDSa1KEn5/RYnZHlqxxbPgtPGwGWJfej1SB/xd0B03thWQVA
ttS+6iZDay9pzzgxgbXQ4s1LP/DZZATHxk7XFg5ws3eXPsAKcCLMogAuDrvBZb/YZAMJBuMB41a3
lF4fLyMr3Vrh+CLcSpt5et/QOzWoY0OkUgynCf+d6PqRo6NiqUnBzppzlJQGruRbr6HVbRPth+kz
f0cfP8dcf6JaZK2kl8SpedlxAhaw8OwG4rKtrpob7DGrs+JiHdH7+Qpq5QkxSTqvP5G0pls8BfhR
GjkjK4GHRp6TYJcRGOwLF2amgmErLBRqDU0rzLvArg5j8Jjgjt1WKeNbQ4THgZuHZ196lRFjD2mR
WzCVxy403/pWAuCwx0uUN9UmjFZVDwWuD+MP1i2rvq+p1euCDZatzX0GiPMx5m5Lqwz/EwI7mCCf
jElByytJb9bTgIYwpNx4F5J3BvAEGZWRtLd8uhUsdUPFwwNECdyItlyHaAFN0Z1ZmK/FCBZVd1ow
Kjl8pNL5pN5R1AI0qm3tftiNU+LnZnoSEv3G2DsTl69LEIvb2ChtrhAmzpyl7eJNIZUYWnR/L5CT
4abK841HDtgM9Tba82wB7QWedwSmtCzaI30lxy5g3zlBbfkyCpqZVcoVWVgYPtLK3QQ9s3IK4gXJ
M+mCHDJ2Gg6feq9cfHmS/59TeR+rn//42/eyLVQz3h7MieJPTmzT/3qjvg//Hv4sF5/q899+FipW
4+kz59/dPwsyp/9MqhSPf/KfqEr975aFRMmDisVTzrbc/zZv+383oew4vmV4pmn5Drbu/zJv63/3
fR3Ktc7+GOc23m7c4BLWefSPv2mG8XfXsjGf4u62ddcU1v/FvW38GVbpGRjBDf4nhunYumM45m8p
674eeVbHIgFiDytM362fO5UCzepKhPFBtGTn4Wx0R6FPyvVP9YVdoeLKsiA9ByOm9v+GfF7+YGT+
Gzi8SxkXSv7jb8bju/0POvOPV+MBVbJ4v0zbt/Q/O8lBJWm1VdJ1MWQOkS7CRQ/9zr5VWmLfgG7e
NegbxLqBhPbws4ZNuQAql9+GjmCske+6aHvrwXNTDQTktl3/69f3he780+vzhaX7Os56XiDust/Q
nhV+Fi3BtDKrPLzhuoEDwkXe8LApvMF5GNeYRXJ0V6BpcIMFJGLP+EW2qxIePV2CeXbgMC+HyK7n
0NgBAqb+W4e7YZ5o7F7QWgPgLRv3QOpghG+hPddjdCVvh7lHF/wE6c6CUzIBl63ezYlBc+eNGWIu
Y7T8r39Swcfot18FP6rp2x4/LWRUSKt//lX0ephYrJZgPKBKelFiOE5+bp11Q5PEbOJX9RGtzzMb
KJpea90F0jve/NAbloOcXkbcwOfOMb4VQn62k9Ffvi756OWk7sVQpEN3G48ulU6ge/UpbNjeEbXq
rqrJBlAhxAOjySRuMUhWrgMN3gX/9Ww0pTqSr4H+vkgC4xQmGFUteVcBFGiPzOv71GqHsK+ra9na
2dKsreEipPMTNyFzzPZklWFJRrXmbWQJ4BeNiLkptN7bkyGzL00Z/XGJGpTFyaDbiweBg0W+syQF
t1wyiArWIsLNYIaIzgNkpvjQMKtkTAmEU67GKCh/YGn6FvNv3gzZ7wMimtypcDZKcFCGnX9yTNu5
uFl1Yj4aHBCRGjst/skmE72Xm3k83q3+UjZGtOLIN/blMDLDyTx5lm06rV0H45mNuqEt0/ohwcFz
09AlQD0JdroJ4FUwfUFgtdZ6YOXMtOjlupFIvzg65ZDbZ0hIURWSYou3BCkzUKHU/cymwtuh8r84
ghEeZnN1SLtyhf5e51PovNqDLVZZk5DzxfJ1Voa+QT3Xb5lRDwTKOSPmTvOBhy+sk9gY/RAcE4+d
GI3JIyDVSs6PdeW5KgHG6Fimd3FhvXYp8YMV4IFTFZjeTqFOIjsY8GdgxTmI0IrpIJqnNCUnmeQJ
pmLxixNCsqsSdTdswcjGSdG0xBYhmXn3CXjWxNVVAGwKU21jehFIGnutaRn0emegO4BSIOup28FD
deYvSUdv5iSN3KvI5dztQN4mYo022dhYkh1dIRve0cb0TvmjYFKBmS7QVr6lE2GeKmTng7CpWtGc
5SvHovh2iu7gxohMGovwBPdRY2s5oRQ+LS+6J2zwYzy8txT/NL7jEqCFv56IEalcyzjg9UdW2CR3
WIMI+Y0Cr65rHytkNXeYqfWJcYB1Lir2hapVSOkN5c1bSKpIFvrwkD3sV3r77CjjWTYifCarZqFX
HqWjjNUaDtOd+Jx8VTdkKhhjM92U430LDPcoI8PaQ/eEjBMRItHiTORnKjwese60NFtmF5CKomsj
9PO/ftAYDzjIPz9S6R8tywFr4puGRzA45+A/w0P6Gmhm1rF98XH1sXbJpl0TVmxMHjRc4zaY/cTo
mBdcR4O70Tw4Uhb980cs3WW2yiJUjGh29l9JMo5SuJsoE83lX7zK3w8mwQPSsWxduJ7OU9H+7Zis
nKI0s0fmA3daeAZTYO4EnvGYtlbmYUj8OobMHEOi5mDOqofNkECEQyzTz1MHbHEXi/d4kMEBxd3z
X722x1v0p7dQsA0SrmPphu26vkf58c9vYUJOep5OiK4tSwvPmgCwGreB/1aOWN5tfVQvhtZDQOGJ
chd6iWTAMHct6cqMJQN7ybQdm5hleelBa5oNHNhbDpXzxBS3eR7TtR5E+WHq0jeQvtYuAau69Vwa
3rjPjiTyDvuEmwLohrNP8pJly2iCJ/HjN+zdxL2lY77zGgPA1dDXRGyAWtHDbsWtLs9RR7NVESa/
wdvaHwpl9IfBoc3r8xbaOnqlJzL1XtvMMj6R5rJVa2XJotBqF0k5NTeIE9k2UXSruACbW2z6JUyK
cJElpo+IlwurK6gPzO5JHQEzHzqhvDr2U+Xk1aXgL3RXJdexYjKf8eR9iR7Jk6TionOwCQG2nf7Y
Oe1wLC0eYoIKiOWz5XzYk7Gp0sw7jgRvHMnFoaUTv4ZAd4GrwWiswCGsIh0t2IhjdDlS65/GIv7W
lIF4mti3m+W+V2n9x6XNGagocjq28eOHEhL3txcZ8VL3IgahSaXdJxpsxPdJfm5w/9ZGO5yDSVao
MdpuZUGv5Ayj4y6Vp2/oVy+BnQ5HywHJg4xt3OM9dY4dBBumLmtW+vKzzp19m9OOz0rjm+/X7k/A
nJ95pvCfpnQpvT9YJ4PcCjBRXccYircclQGjUHRhM/ArJxt5wQuSGrTK9ni1C8kjJZPvjYD2wI2b
X/mv73ofAT2nZJkJmQHrCe2TpiAbWgzaF3Sw6TLKiw1j6+qFGRdR6TRmfhDWF0l7P6kP2+pgEhpO
vGxoP+82D7RZhmVyNpnS3pl5ozZM+bvjX9xRvxfFQqB4FLajU6DrwvB+K0OLhOwrM0A50TVGiFhZ
+ndPVZcA3dnW4/RYFRLQup1lDdYR0GvkcTZHZUYsO/qLO/lvf/F6BG3Cb3e4YzwaCV7P15PoN8JS
omrpc34BdcGED72g2UAZheXKruejgmekGn0vmqL6RMuySHQF7NTGSOWGNnyhxlhncqzvumk9mdrg
Lf2OjJosq6M7Uky1cBuRnMMWrDqB36cwdZ7DAedP0kTqeUjJdipb31lV8RQe4pENkJ9k033kVuG3
kD8EbUBKJueQNwBBZS7EM+fWBztLsCXe0yCBf+eDi0cmucWEO9zDx8Ue2FIPqX/9+irAyz1Li/4N
hDgijSjAVgTD4VtAEvnOquPxOLTaMhH4Yr4usD6ivZ/DgfTaLl8POYlKpMPgumuNjpVbt1DpQHny
CAJiSMTdkUP8qbCMfsQqfo6jRmyhOFfsIm2QsipziRb1BpQcRNaSyryvan1lUiuca6YgJVNf4DNE
ykLldWUtVglFz7kwp5GoOFtfiKhJzrnV3ShMIoARpgkJFfK9mgMrKeeM2xImgS0WQOwK7NQLsZvy
OrlFBCwy7GAqQ6xQtCFr2zo3OfFpY8FMpmi5+RIv2jdd76z61i9uhvGWSTU8JY8LIinA7SZz5dQe
4n3+zUi94JQiShqIXb+hb+UWSoPpGD4Czet8Fby5I8uacdK8RWVo+uovPqW/Y8AEojrP9C2cnh5K
x9/PyHa0WrM2TDaWATN7M/lmh6DjzTaIDzhPGoBEzrXsxk/Xbn+mgk9sbRIQJtzhgywDby9M/Tv6
5L94Uf/rbDSJdHB1Tq+vw/v3NgbscdPYdcSI1aFqHQR7gMpwqi0GU20B9sp+l4C5zoPOki4XprYJ
Y3BOA8PE/3MJYZq+7pm2KyyWGAx+/3xKOy6Zm3jryMFx6AJkv4VKyZgzGMtj3JTDqowIbTX8Xj/h
q4Fw2sDOLqFUXkd0EWPqonOR2Kw6/ynA3PsXb9OjRPhTCWG6uu0jCeG3Z9rWYxrxzyUERXug+xEb
dcLYWRIn8s7bsvTGkeAyv/qmt/Xa6Xv3FdZNyIyR984TrL7RdSycPDQ2te1WS7ew8HLkpTx49CbP
op7WeHSbv3gjLcP/vTc1ebVoobFWPjK4Tfe3Nlw2dWmTDcf+egy3TOmHs17514Z8xIYy7hQbYJ0b
mR0Cb0AIjxhqaTvb2hAQk0ezXmTZypLE2NW6PE0tpi1XsTctvVsHY+Zgw7tp8K3yQOKos8MAMrrX
xMtc5vGOB268ROzq+dWr1lbJYuxrMGEtUXAtRqIK8cR3ZbKcdWCAQ7ctkjVoXs1+rZoNxpIduGt0
7DaUzDzpzlYffIMRbNPzxCfwordaA4bH0wwGaGi9tBmFfmVF24ymBCF20E5o+dhp2B5iCcMJNpOs
2XD798Gi6omq9s1x9KeO89vSiWhnFII1FUgGBog5Kyuok+yQcGhaCJGkvrCteqbz7ecMfMN9EWo2
K5EaJjKNtqqnA/OqaZf4/XNEfsYsmCb6WCSwcT/g7HD1TdxFr/iFUBlARDs0wJcWfvveuesoY5Qd
Ebs3q9Uv8UhTh+Nv9uDE0Arx+56VbsoTUnoIP5UYF25bJhcSM3BgRTkgy67wocfgCyhKOqm2Nt1d
qofZqa+jm0VodskeOUhYvSXrfGChW8UO3b/TtfuaQ9vfKnr2wxiaqHP6jPSfbBI7sLUnF71R3HOB
BYxHCLAa49UU+8IuUaNY5TyYO0sL6EJifV6m+uekDymDDrQR5Bv2LzFC2rTpXz1sfLTYbrNMEHv3
CXF80FBIZaebwdL23j5EbcqU6br141UskFKrSj6LQN19/JgZOQPrQWECcIg9jyBp3zBBQIAnMK7o
mm860Slz0+jllsqymzUH/igPA9XOk5eBTSzi5sGXx0gej2I7WtgJ9QjHXAgTTDCLAVDlRHPZ2RU7
jQgsCjamDJMdtI6QdLAwXkiNAEckKuZcuiSZT6Z1I1gwPtqJ9kQkqNyG8jsc7V+Mfr5jHPmZZOW0
R0sMqz507VkrEtKdpnlg3vnGu97Q8egE1nvffHLEXIcEH3ZhFssKH2woN2aZ3AniUstudM/WYIDg
gUVstQjMKg8Gco+3r8Twg6lI756kk+3x2FwgHKDAYvMwH6f4bBphcajpU2Abi11sD+dclChSLCbp
qKveqo6Y7m6KnkToilWqhkOaxIyFfvWV4y68Qr0MxL8bdVHfGL+shBJqXtvVXndg6Y3IN3Y0Hpu2
IEkWei7QDCmWdjgNq6iwfjUs6lZ1kgLFxa1EPbDLgQXNrE6EWyXCo3DgtujsBhetrv0YNPTjmokw
B2Ah8iSVAu2IsNuFYQrvsP8w9WHgh8pKdu393Kcj1Oy2ekaqpi1SGL5ChsAz3YbUNkwk2HtJyM7g
rzXNtCCM9cMvFS+OYptE02nlTs7dLLt2rhfTSw8Y2mwA9dMnf1PkdRHMy6cTIny/edj+ipQBSlLt
+0d6EGOfnsDneWH4CE4JUURhjeGJqUmAwZOgj4hQHobA0Ry2OociiRNF8mFkqLQwtct1Nb6OCDqh
OwOtHPWakA+PkFGNT5udqrepazdtlZLN0kJWS7NqD4Qm2Ro19GOWPez7RLlwnPbH1GgOsky8ro0V
D0ePnB0koyAMFYb8xDTGpwRN9kLa5mtS9sxKnO7FMPpp03ce0x7r1TbjV729gZaB3RKmKSXTsPJb
yi6l27Qr1aTohoIG21GQooRF5BcPZCHJHO2JgREe2zN1Psqoos7lbnT6E4d1vJF6dQjL0tpCCShF
R3Ip0bmzplDWwWmcY54zvtQ79KFRm4en0SM0THPD8xS/BLaCPk9OIfXPUtjGWxv2zrIghzCryGSO
K1hDmResld8F65D3uozRKUn/8W7hIxQD3jDbkvq6h6LPUwxfWBUg6uSDUn7UYXVFS0NK8+i5m6Gw
0aeOb30HOTXMQ6J9H32q1+BC1P2yXCGPb+fu5K7Z+UZLH+Us7iCVY2a+d1PtfuN91aDiQ1u1TZSP
hTf2BwVitPKKX8NgTRddw4nUmD+98oepuugU1P6AOiiziPuRHXuyHsniZL9Bx+Ez02nc9xkxn8rz
l3aeITsAqrUegunGYAYpd8Jk0mNiAFZwkRVoxoRE3TRqR3pg5NVh/9y16K+zkeWsWwTspScmQ7HO
mtPtSxdnbhiskjF/iWwYhgmaWGwp+j2JBdoIDsRE4VLWERgPpTHu/Ky4sLRlG55jxpQxz6OxgTtu
yZs54DPFkNCwqyzn1InwLSRmCFDe8+SBoVUtx1JByrz3M9NcKGz2iAIU9DG677p4wjxOohE0AVP4
xbsFiKllztHVxFN3DTz0OhmuwUgMkGeWwy5rUSjaoA6bILSukV4tJ68WSya+70ON5ENM/MKMVDyw
8ZW3q3LpU6a0P3ne3AlzWlFMQ8yz6+/wM15ZaqvPwhuimdEN64Z+5NbUOLisdHyRoMIBP6Emkdow
LB8aVt4kEre8JF02Dr8Gl2l4wccArST86gzXiMdJyqJ9xsENSrYv9mbXpSuVNf7SRdCEonj4qbAq
srxB1eZxYvpAUBKbdlw6zqqMs2pnDHtM1OzRKQ+3FGJzERXaJcm0ap3UHtGJox1vHCOBRiSFvSbD
l+182zl7t6/Zx9I1rUGxmmtiYYc3OeCwbGluEvTTFBhtf5ekxNKMJtFiZOvwmQQO8VuTutV6DXsC
yKk+jA6GiKCVm1gqbYnp+TMoiFFEIOEzlsPZicU8X+HmiO89ygiQDHVA4I65b2Q0ro1e5M9GEBK/
w31b1i1NokYsdmCRIuX2+bFU5KmJAJeXdLpbnvX+o0Wboq2ehd/DwF2Geu+8FZ0awPbgiPE68Jch
IBkzq7f6c+VPiDtUea7SyN5nZZBxAIBodOuLquv42j0uk2vvEBP6B3ig0XV0awa+dEg9CmnIpDuQ
ssiAGCC9lbmWApAxeqCxvnZhRozVWT75zMqTWdmSMpFSPHWaNkM1OS59tEiLOHPdfV4E7xO36G5S
pFoaDbq2UdghdSJGh7lW8mvuS2yzVDrVvGdtNUdNCQkkqySKskme7XYE+erllzHUzatyyFkWKu7X
mluX+yKubBRLTNObyZJrk07qbDVDicoVu5YAfnSNPTYppZ5expjBQmzi5WrtESDeMKE07EJxjODk
wFzR3vrKj088z4Jdg7llFpEDdwyYZp9jVlPUtIygBDce/xlCVGrxxUDuwhL9oLn9AieBgjJRdXek
lRchx7dKSbYmMIeANf8TVOtMlFN31YDb3NwO4kuBPmzxx5e6Npz9EjzP4EVLt0M8Y8jXrE21q3oM
OXrUKrVtBVe4IGfhNWxPTesHAnP7Re+pr6nKnTAEigAArbTlw/qN3sl9YW3vMXpL5IZ0bkJuvD67
l8Ih3URl6qXibkZg5u8sZDJIBZPh8PWn/7l8/V0W6e9aichI6MX3KdWJYiaO5xx78kcDfnUh+CSv
wFKOeyHqjcg5UmQBAiaHQzRpbvSc2D4c2Mo2drFRxs96SyAncWQbT2pi94gC3yFiIe/SDz/ixgbN
N3Hcus0I2MOBoGAEU3w3ElNfUiOAAUTtdSRykHC20PM2uguLrLNL/ynyHfIsUGYu2iTaVXi5eW7A
p66jRN8F/ZBfIuWG995w7bk19vlGk3w57eRLq7f2za3ADKFRlldVG4rUDTu+UEOmC4HYr5wJSOOr
3Hwi45R0Tzb7R4Zk5SLNM+T5btYeJ89VRyrqe5ZbwKcfR9HUjkcNJSDOKxOxu4FRLXBc910NeM5H
U/0oe2aWKSv5maMH0xaDRHmyWZLPRCXqVZg+1eJJr/KQlpMLphJS7GvSUPvIVBf4b92WOV4I0btR
lzzKSVogg+TRHAZPgCSfwWEhefWr4h5QvK6Yi/hsNlRzSFpm4b2mo10cpn4lBfS2XmS3CPHaSYNX
xuGRdu963WHfHti1lqpTp0pieetNL5ubmu2cs4E4obb2N2Go2I9DE/vMCYmuStP5kVgT2HX8qMuM
JIG5YhRwlmNin+UHwBe6ZnCY5/TrYtXDzk5Nc4timG3LqpOZeTXTtL4hxja3hf0pGd8FsXZo3Kre
MJoly84ODmDToaKrzzindB8fBFOp0uDwdXGn/BU5V72fsvCE+Dk4ZhJLU6J3FdIiBtUNjBVJrvU7
gFy8IbYKz14hWSs2eriTD1RG3NbWmkYGcC1S1KsKYJFbGpRF5fz07L5dapnqF3av19mcyvsXnmCM
dSV9eZrbP+qpVvdYJMU9vxkZwb95T5mU+femjIxnICOvSgX+d2YLT4yKmheqvG6V93W+SwyLNa5N
qHVLMr1hmCHKWWSt01TUG6b3CVk6TrRrCJCBK+3Y6681w9gN1WayE6ydnawuaHaqi5nC5Db4UZHQ
ivTomN6CNFDinHjgz2AN1ys/42iw0+LZcFr96mlPHc77HSete4DKE9NY7iPmOHtDXUehwagp3Wll
EQFwZzPubiwm1jANxGdPIfgEz+mGvCD+jLCmAvexf3LzjTszytRJodtfjNZ47wCjrXyiIg4ZRo9F
3sKCs2QlrymarMqQ+6RJ4icQbQG2nuWQJNYl6zy8JSPr5zIOctwxHWdd1bfol8nl86PqoDAOHHS/
LQ8VpwLgxjhh7AIbzNbS4uYHE3VFmayg7ETLxtSdi3pcrGQINm6JtrNuCKQoxog6u3ROyhtRZT8u
tAvdrO+humU9eYyxGTxrae9t/YI1OFQs9t2RLp47wRax98OrjkbSMAcNkyfq/FmL12vuWIBLsjp3
D4897yywHe9AfABz08I4EULnnWPhuH9cIg95ecGCL2jifld0RXb2fc2ZN6nUP+0aJ56U4oc3Yc0c
S/uDalDdQDJGMwrs8iwie9mGTOKJc8xexprZLBW2tY99QqPSdheTV/uckCTDtqG50gieHWsg/mwo
klMS4wKFioO1lq+aCpAmtXG063JEsmFt3OvKXPfo5Oa5xHWN0ChfpgQqnL1asoZ3iH4yiH+OxnoP
frzehznDLjnoG7t4oHs4kezHRQ6tPFN/LaPOAIjaCMQnACZBOmVLOETdxvJYCKvanT4cFIfm2OTf
8wgDNZTq5sxy1tlP/S/IONfaV+vOc9sDmySxnlyRkk4jzOckcB/oBsG6mvgazNxsu5DiGXseKjqe
pKTZudThRTtd40Qb9+Nk2Re7UVxoSdGafLha1Ow6s2veonAfovp5H4lX2I42E3yrGpAmRQPRo2jl
9jJlfKpC+4NYOFIXkUFf0H6iTC7AlZGLZH3ISPwaC4eGE1IIGpq6PHVDxjT9cd8NGrEwbVFuAmit
t8Lq1R7VBGdmVnbnSHgOfY7+puvjnjg/+RRitH6qmu2IAFxH+3/W9IqsmceflK/eoGM+KyfONwJ/
4nMwdBGgFKEtAZ5hU9cUhgD82gsRu9m+ETEe3SRledYH4aYprWbVE/a6FWIg4SsF3Iu9KCQmygto
UA00rY6iifH9C57YvR0bR5lO1mYayXhBWnHsxjrdu40Dgy2vCGWv8Xb5sdtcC3mE7d6Zw9nhZD63
1egvDCBXs2FI6rNgCbFqjcRHNGzkzC5VireYFYUqyFslq7Q7ioZnzDgkEJWcpgftxkXzWEL5Agwj
O126rLRf9472ofUVEZeaBze773sM6Ny9DYqUXTZhPvNfqDNhYMDWmEVONl7stC8OkYAH1yOxXdu1
IE0MtGGt5h55YsseV9CmemTZ+EnCo73YTlR1kD/G4MPRZim+4Y/cRHTVKpTwFKHTtm4x5rhj06Dz
HX6R59l9BgkzTrsPs0vsecWx9oWAO8n6EzXoATrP9BRZmFCwh2170gCgQZvRZ11+qsZoOZwChemS
VxdRW75XFKXGA8kC2fc5UNbejUtnJntn4qNFVITDm7N08BXPG9e++J5+MP3Y+cAQzOwrq6YzPmzr
FIkH9cSbmqNGyzbXR/kjIo2VZXJFo2XVbOuCovm0wJs3WfQtSu+jHToL2j5/a3Wl81yBthosaX6M
iXIXPB0w6GguFq9Avvhov63CJMZO6Q/17I8RcxJczJHE+cq4+jZZu2Nxjq2p+g4G5aqoKV8KpNPI
aopsXpujRjQHTzOtdT7dASNUSewoK8Kax0hwJfnlk6YKdEs7pGcvRqLvqLj8FkSM8TBZvBCt6s79
yHrJplxsjQyKSFTLJ6f3poWeT4fwsaSMlNJvgdtpM+pY4+xBcT7o1YhJ2ozbb1l7MtkMfloAMpeK
R9AqibJvMvgVVumdWVO7A+rIkMwT+eeguWo20UxfNH4y5/EZiAMjA4KHRS8UtAPwkbz2ozbqR6nt
5OtA8rEJkiXaw3ub4gGOAEA8PZ4OhKC116+v2uohaxY6Qy87MQ9dmLwxX41mPmGASyTrLXsbEHLa
wdd9tfS9MrxLIp4AUohXi10plK40XWhG/xRlwQRhIX6yVFiffe1AJFhFWhi09aJfTDWA9cKvfybT
QTJWnQEgx0kumw/M17jM8VpuTBDN7mj+1FX53AwC27n5vQim8Mhmw2MarmpnlxYQIB5rVwtw/Tzx
wGDp4duIZn1LQRAtEq3YGsln5hnfsqSy56GlxwdsvDlh3X28SGKUSyFjJuVPmCEGrGGT8lijts3P
CClgQIm1IO1qWo1shlsvPCq76Y+1Z4T7gdMW20uoVekhLOIlSeTaytKKb+DbSIkA36YfDXy9DMGM
89dXVYTPf1DRq9UWMPaS4W3ELH/vvPCPB0SstbAFAuOCB9zd3txgdPYpvYefEKpSGIN4zyqH2YWT
N2eg2tqlmOqfuamJ96AFYVa6eG1liISpcV4iN8ceQ02Juk3+YJIenYCpEvIQ5WqZmdMudwr71kkz
vsnRPvZJZb4aIVC1Lo+B23nJE49xqkZ/fOs8PjwCf5vZ0y1EAHJf6xwnfzrY+Z40vuh1qOJLW4n4
ylIwW/StI2GHWrjqqRjdtLrYRnXyMKwnOS+jJDnVt9r2tTVCHvuErix0J/3Ies04TxYbtzqAYhvA
QFyjFUAWHof3xofq6iVLEh6jo8Z08rWAOEcNw2yMX2Xu9+eE504YOQosAtqWVrOf/Ujlm6Jy6oUq
mVT1U/lqpChSfSmzfedYxau0OqICRXAVBJzBfuSRwklCl+19lym3tD8Gw64xHy6tx5d1N4A0SbCB
ViDv+Nyp/j1V9ZPEIrwl6A1aZkrjSRrUJRBdu+zQlozJSSI+XSV9NMEssMuLO2bPnpkPiwmEBzHE
Zr9xTbaKthnkb2p8rHlGw9ialHaC8MGXR5Rd2hOd3ouSmVVnYaGyq7dKPMsxqO74nH8WLXMzoGr1
vABcemtt/TxqGeJHaYZbgh/rl6LkhdXDpPYF+TywMZ+ZsY9Jt1Ge9TrZLLMTUddbFwTTlpwELDbk
1rz6xIcvOUH8dVznyWvu4FLzIu7yOK3hA0yld8Jc9TmF7yhsHpGlGGc0lvIXvuVnmrFHrR2fhAiX
Of7Xl2GOuMlp3FeiSqL/YO/MehtZtiv9Vxp+7jyIjJwBtx84M0mJg6SiSi8JSVXKeZ7j1/ujzsG9
120Y7obhNz8UQUoUSyIjM2Pvvda3dklQG4/MD1+Yeayn0IpvdmRWwPA4qL+XWVk0QCXhLKBjMTZ2
0xdgcsfWv3rDyFmL0yhSyiq8xdp4raC3n3Pyfw4aGerLwfYHUAHrbMQsaATTubRxfOixvCgx58T2
OSaVD594poxq59wfogFk4VQtulnUtAst7bUHw91EElTSHKLIaSqq04SI0ktkOMfSaOIbcgV1iOgi
s1POnENMfu2SYOhhA/uJ+GY9vXYtwEbIxBdNMXfQ4KPSaJgenf63UWFcMVsIniledpe/7JSG4bOL
4emh9BAGUc0YcBh1yCojJls4gtFm7ukHlFD+pzzrfyjqVJaLfTLYle5jpGe3KtWf3EI455pOo5+H
PD/jssc1w0+Npn6IUeg2o24cJbQwBBlufwNBqW9KvcfdN7C7pkUVsi7tF/wVphMIvzCdI9yadIM8
S2zdMzTb9jbXofHYe2aEHrZpb6quCCKKLPYlZrFBy/5U0H1+YNK8LDyspY3JL2BxXqzG4AKO50iS
rH5woaOVujBfWjVFp2rEvP29Ttp79ovDmHFpJF60xrxH+LmD6A2INUauQvc5USSvFm9pjWUKp2Nl
PUYFbRvBUhj7GfExdj545f4ksnolpFE/j8rZ8FeQB9FEjg+8rbx1NiemIlVsBqR6bnFWS8qQvZWP
wH9qLuNOzFxZNjwTwtzN7XAYVZUUPsgFau821g895xAJ//jqls30VHKwfp/cKjVKINYMjbEh9rcQ
ntImDcdiSwTnZ0lE/Pn+WbfOEJwMyc6t5bdMiC3dVbiEeyd6ha5LTWQqbcF0uoWM00Qb2RAsUoUQ
UEgh2DhJ574OhbgNlXGFkKI2Wu488OfsxOTpu2J4YQ/tnSJzXuWwFQiMJdYAGTgiyxaJD4bW4m12
Gm1TqnXXWeAWGNOusI595jFq+17DdDTNqvBTNaNbTaarqeXT3kZj5fMO1n7nxe3OKwE2gew81Np8
Z9ckLRCdyVkN+Z0eKyO85OBNVg0hdcU9UuU9JI0aQrdzTvoE8AwwpvWg28TeuN1+MMdXNxXBxupe
wqSc90AgW1+zZLyZm/ltMKW5pTXwnnoNba6pRgQYYTBOgwsGVdqOM61XR11EyrFu/oL3GPuBnhc+
6UiF791vvu9FFqm6mZ4y/pcVwuKx8ZlHgt4ZaqvxZ9C7fmiTa5YJYKmxbrR0D7lRddj9ee/7YTIo
bc/goWiI7xr19K8biWRzXVneryLU5S5UctOH4ejXSEcWAkwuwRb0+IOZqHDbQprDa+K27vzve1UX
Id4gOJS2/OzLMZr9MvLYLToOtDXP+Bx78oIjXUxr4oHQWdxvxr/dK9wELEUSb8EYBPu2vKCT7Spj
8Fkigy/mfvDRZDC75PS+qhrrRNCf3OLHSpduWFoUu3ruRzQJfPf+tn0/DKkMV8q6NEWMZywmp4bN
7DSF08rWASlYjhOv/lwTJhzq2enqbPH9+PuGHLSbYfbVRjHJQVIOma9tZ00tAQc+1GaB81Q7zhbt
IuKY85Um+GTtLOatsi5jO6ar3MMoRq3Ipi+UpQ8NpPJdhcREPQZ51R7MZPwYM3VEkaSTCzRfKOEZ
jLsx84P4+5aZ8DXqmeNoLjq0SNY6BraiW32v4eb+S3//pjkTqlXt9DAGVBkdoHHxfpCjR9/B7vzv
myJO+j/vGSYsw7w1+Y+Mwm+GsPS/75ltq93Zkxyo2OngHfDbdn21MobkdxF65pp2ydKpPRrfmsJ0
1JRbTZ/2jQ4LNZkqsdb4mu/db1JJx+DvN99fq7kkLEFtPcQOl4zvpT0n6S5Mx3nX5EocYGeKg2FG
7bIW7t5s5M0NrW1LuMESAgjwIBMwBd1QsQoh9fnfN4HBPXia18bpxiOdjQetpJs/IkhaWOb82URp
dBeOPHNnBUk5XMXD+CxyZpetKWEpWPUmcEnelRYxO0Fa+eugcvfofHDxgKtYgWdAvtPAmAsT5I2B
AjE5SYmO6tEOayBBUalg43pvFrNNRk7dAwIClmXo/Uyn6s2qCEDPsOcuxxZ3DiJatCeMfpwjmp36
NEiYoTqAw2n43Xn3ogjZMCuGbp9G6Qr8t2RmsVYVMWqktxyKWgrcAlBF5+GRiMSrbpfPhYslwpiz
vd03O3ZjNBICBvNTUxYsbnb6oVe8TlWB9jg6lcLLtiWnDRrUF1pMzmYgq2YyWLE6DE26NETAaMXv
iIgPk5PfWjj+jFIZjUFBJ6jEMCvz5pab7R0K7ZFW4ew4/3CWbghOlxw/hehv0IhZrX11YDTNGMke
oPNCNqTWHLajmxHf4P6EzXZtrdFGGOvoW7jDP8lkeizuMSaxO/pxUlTMnZoWDW8bY8DE8mbYCKsk
82qiOapxqcePtY1SKOxz/E4jwSRpat1yz+0OWcRZn1SVvUL1fBpVuCsNYC4GxGJk7VAPPGvYAE5l
uMPJ6mjoDp9iiyE/GKt8PwWNuYljj7rQJPwX/SaRxCMk8gBJrB0aNe51ZzpT0Pwa8h8NWVCbVCuu
vTufizDf5l23J6cNHtTIy0aDepJlgwFlprUazZ9kMZkPHmbXVmPvEpbpUyTMQym1+/wbwHA9trTR
IX3qQ7eWd4KNi2pjlHawblKIPDGy3hXohY1W5VsK03Lb1JzlDRI51PTRDoR4u/f2S60xIwx80j0X
losK4lEQ2L6HRFYi2HigaHzJWnC9UZLgSn0fo+HoablctMi7oFYjutXAZ1OxLVSvbn2K8g0rXyqM
/Zi1D0aFLj0lZ31B0uNGlZCkjLl709IfBLxSfKUONYcT536O/wLqOXELptvVGyXRHw4wh46l+T5E
qjuNzY0+6kT/bi1Kl2PYI2kwtctdlFJbkxd3ywVN6RLTDhOlU5BYpKdWOnw+C/TBaN8mNy/w51iH
PI7zBTilpZ3MGOr57NYj18kYqxduvV8aYq9VWvf9cuq8bZGbW2NMX+IGWBMduVdUe+eWRMxigjhO
4ApY6bzc6i6JrkYLwmgmsxKWYJmvWyv7AVNGj+yHZmBiiGeacvo+ezbIXfG6n/gmnkTM0ChUHIco
R+jJ7VBlvMkmf6koRPNYVE+aazCeEEgH27u02kpfe0zfQ2kcm1LMSPnrL6hTEXwSWp9FQCg1+N45
ahEPmK+E0CF9l5okjsv4aobfc50/OQOL13C6lpSq8tkITP1ANKVfOSSJOoiIhjadTlguuLoGeC8Y
TRj4HFbsQ94s2HN6hFyvkUa4cqqZlnoE4FxjugPo2sLrLzdGreW+XQQkwsHi2zJMwD5ScA4cHgN7
7aZD9srRx2Q+tfjg4uLY0FyiLSifYotZIMCKYDfYnXt0quyGwJvrGPE6QF2BVHmOdem1DvGDm56h
ZVlImgrpjvuSiNCNVtdqVVuavhOB1z85E2lzbLkXfeOierRhU5dB8jZipJ8SeLZDD2sQof5yLleB
sIGnIhZXxMVsyXNYkY1+iBNn3E0ggxeiPLMZDF7KzG+msNiRuIueizg4pgYvIRI8RVkbWgUxvVAv
9D7kGdazZ1U3isF7ujvpToFjJMAIX2JBzhlmqXStJd4JUtlVdO52cCTG/zuYCc4eVTL9KQ5oGnIB
gelfkOzkzu6Y6uf1DJIJ5ikxFW/JcHRdNF8iN4hc5BS7nI3gqw4c5Htcl2MPo0Fd/Yi96TXJfSTB
70HGgdf20Qmwob20854ALhXGi5k50B2pPIcFzVL9Io23MUKVQvoayRWWduM8wtg+VQw1HH8caVtY
dJ/rclwkxJwu2ZF/hW217vjodlpTPsO8ZIxY45PKtr0yxMKD2gFesuPwM3r7sSUCchvnYDtz8z0c
1c9RkKPTJO5lLA24EEp3t83RmjBndVVTP0V996VnwwY0k/NsyPLU7DWHpL0JrGDjans5E+rbmNGD
XdhrNVY9zopE4Cuofo5uGV0R1YMpncj2qhquT4pIFzCW2F+a9sw849iZ6VseZDevIKbJSsrfbpPR
vAu3dNTO/EYH8klu9O8w6AtvadnVuK1n4zEtUr+ypuLkUuLH4HyF6X6piXn2hJ7QwK7Y003fYQ3F
TIRjEuIdwFB9PohBQ1Rq+oKRE/33Ilxo/doEbk4c3ISQQ+caC+pFJ4qwh2jEzr4JYuA1UfFSW4wY
zD6Bja9rGKIQWdM3texlNeUxsGMyMDI+UtvO7CXJoOdhQCdoPzgoEV+Mtjw4MDjK2AnXpu0R18kx
36LVxPv8CmUsXJJejeykwdFjoIobHzHpBk+ObA40c3ETmiD7InRVidWcRltujYxDhyFCtwrVU9uQ
XIEZDaRZAV+F5E4j+Yo1orBVGz+YHtQggIAZvaIlugTcslB8DN1PJ/FzyNoDDah4i6Rz6w2DPDWx
QukMKnKBiQkR1GcXeRenz9+anqt7HZEPB2KJJwCvUumNoJxkYzjeQO62SdxptiSmBFXAPZt8MNwb
Q6FmPdN8W1ajDjx8gHth6+gks5w8KXvE8DwxbSiZfxL9g3LIbNo3snmIkiY7ZtXG03NVs4Mdsuwr
hii4cL3hqrXqIedi/AuX9UKj8Hx0lf0JLFmnU6zwtYTJxW3dhyw1BUZwC6HFiuEoWUHB3G2LNDpP
/HcQsD5cuPu7pCGrAXUGQsaiWEkTokkq5+WcfLooo6FxIEe2vQfDyfCF2D9JdXw0W65joROA0axo
CiA2JrfgoXHhuc9ecjDb8Ali3bSZnfhMNscGWrG9RzdX44baZPrwiiHRDxUj9CBGPEKr817V1kvs
7+FC2Ha4aOlngyD/mbv5i/sJFS0ChAhdo9iy8DgvnKRsXqo7d9DEOQTGKtlOOBA6sEZbzUSgbTZH
A3kx+WvZYzRWrd/02VuqQkhKSDgW+SjXZpsTUhkmjzQM3hM7ezGT9ogqFszsrlYeEaXB79RjaSVY
r/VqKyBFiSzl4p6gTE+yZF254jyQfe1o1XOmZVvDolq3EZTgewOOE9pEdSHxS8Jgzzh7Wmf9+EgU
dOVo93QOvtDV3S5l2LUPUXSH5SCQihp+LEA1Qf/aTV1KdlPBpjmbmqVee84GDy6wFGlGJBcLe0eO
1jXTiJzEkrbVmSr3v3SrSZaVM0Zbul9s6wnn3MwyIJEHayWkK8KmHJpE9k9NI1e2dswvDy+0pVUG
uo2JeMlcp2XDnOOaU6hhluMjmYprYoCsEq55SpkvboxUliwJMNbKRXIVauKG63opOiChdQY6PByO
osTUbNoSEVnDeVsgPNdrms+OVvLbQzmm4OO9gHCDpmAnLPHD7upfXRFgw407ri3jDrGaIN6iPvRC
f6rC6dK7Ntw+xVwNwbRWTGeNIBa2jaQ2Z0ayxVL13Ddy4xjzD5Xk9FT0biut0VhOTp9t4JnzPHzw
yEI2ldVz0CXdwTNCk/NjT4SFXq7MjSIe4CAS9gpTOJ/EOD7DLESQnpBUE1nIWSd0bRuEMAciIKFH
zwlh96gaVd2fSnS9i6zLTxrBOKirIfJazPzEgDyTYRPLXAO4k1fbNk8vKI3BRtVkOPYAm53sg1AX
zDEU8QFIHYIEPlrnvo3JQmwSOCAaCHCTY7QQIy0L+esqdcxrZLI3AiPwUgTVtVFrqVxvN1TEvxHx
WKAK3mZNdUkC+dDaAGrEFH6o7h1tSbUOnenWDEZJEJL9A08bea+tIqfMnkg91TQqbCgNdl2y9CvA
WZbifNOze1klCMz82Ysn//seaDCTFAn8CFNYNvhc6P3EoLYQuOhavqhrfAtBVCSHjjV4KKIb6Lz5
AVEkLfwwpsDJc7mKpMPSVOOeist7StNI206s+KXOhvXJibPIV45HuKRSXC/7YTcGXulnIRVa5WSk
tilz8gNp3Yy6ZGTUBdWxtl1IO0Ui1zK3iHRS7jpO8+JxtuYAzVA3Fo+Slei46EsG08ErYNsGukKA
ubHp3VM1imiN9dxeTWowzgwJyh0ZaM4CD7S7xkP7GiN0ZQLQpud6rM9JmY/HykmTrWyAfNIkj66d
RDCfxfMnqjObU1vbcMq0QoADWLeaFAlP224oeWjp9rCvW/onDzGRrlM7NAj3lXkgp+EWgpg6TswR
/VDD1sO7FK4Z4P4Ybei7raePF3pc08XMxHND3scqIAab7YYUjCUgfpAMwgd/T9oWyYOynoSaCo7O
mgKKBpboGGM5RvSYWRZtj0ISSVGWJ4YAEnNNnsKfck75kKqDXjrz4fteHJghkrfsdURvT1D9AJPE
CIuD2/QkhDZ00iZdleQq2hwaUaho+GlMTuaGpL7MfQSN7D5204zox0ttVHqESShbn1fk3xagXO9x
xnk+Ev6QCgJp1Rj/ymWMf5zX3ySa+TrS6zi6eU+lVbpEVzuGcZgk8yva6mimgniPUCq6iLi/Yz4g
33YxmNRcey7M+MMuIXTJFAyfqGT5pHfA/9BN5uwT+Ltz3huPuI91hNakVF689cL4MySs+DLCrUyp
cn8UnjnuRd2INcYP+TYqJo/KHJh9YRuiW0WKeGtWu6yeXWbcBHZVqAZKnTR2R0zWTgr5dgco93Ey
/MY89wj4VV9bFS9qcSVDH6HrlyxItK2ak2Y/OTU8FLOmS1+2RDt58U/U3kz70s+WuDf6LrOkNaV5
aIYnB1wgYRBt05waBu6fysMX2TruF5lCmj9mheZHkx6ukezr77akcLPt197Qtf0csapcAc9yGuWX
rWUXw2Rq0hSwfumIX8DBq6+7H6Wq2phqOjgrLUd6KnvFSMcuz6lkW2FzcWQTgcJt4qghtsnYuojH
OelD5NMrxzvlGUIeMWxVEQQ3tiuJcpHJpXQkoP/oP0jw0Ah3bhDcUol7NhGykoN41ZbucORNmKkI
WvGjN01vJ9GPrIyudc9ILw66h4U/iYl3GXMTz0FJ7BLZucz7jAvOa7ntRqT6pXKNy5A9zrUBq4Dj
GSRooh+6QA+2Ad2/FbIXZ6VJZKhNQhclGwnE8Ga/TxOiqEOteeatBogxpBqiLwD3Q2K9YI4ad14R
1avvh9g6ql2fZh9aI976u5jV9XhHJB4nttsQkq4xoK2rbXf5U4Kfgm6Kq69NpDKHoL8zmEXtXYTJ
TwyB+2CX0rvE4eSdPJPwpPv3vm80DQEXRmuy0XrxVkCfu7SKrQquhcd5wpiaCvWCppXo4ux9LOwL
fLlTFBYkUmp2stMM/PE2Vul1VHHiAPuPTyJCpp8aeJG1wH0cdYIMQn1EiTg/kAkU+2WXm2vkQBbz
lHF+lLXzimH7FjNPBbEH0zOLnqoWqVrmIjdzDKgBtk1oL+KzjS7c5Pp9cw8TKPJ3L57rS0jC1xZh
DDeWW/4YQMSOcdN8xOiOF1EVeUTdlNTjYXzKYKyuFaPFrbKFe4Bfh+2ccXXiNf2ZYt5bFukhpHw9
G47OlaKcN/odLVD3sfLDezJClveU/WGPX8eBmaRVQfop0EhMBeDy2S2ZuLfEJs3BIlTGdD9JY2Gs
Kd+CGZJLlD45LkIQDHXQ+KVO1R0Z+gqTh32I2Z0C78WDwhgVmN58JBajvOAJoRXoMmpA+VX1BFbG
aDoLZNQUWn5B72KVpQBSJsix6KbQ1yXxOrUJi+eI24hWol/Lp8XQlxCetJXneaiZ4uHHQKRE3Rb5
2swhg+dtdZ1cN34pdSogTh1MUJdhT7O+Aw1ZlqyouXEh3oHE0kAHG8gAUDcTzCesjcCMgjvv6mjq
pDLzYCTVLk04YkNEcxRoEG2meIcEDn6DyM+e0/5QTsZAG2gpG7h2aY4J2T6lLNbZ8DzVBS74TH8K
RovET4rihT0Ewy530h3ep3CZBci4eLbNGautt+bQMRCQv4M2EY8jWklmcu+egEfCpZXiWZlnAhrT
3Whkl6Ruf9kJmspg0rJlPkNrVPRWkyxD/gKpeNOOGwl/7ZIY2MYKzEvk2FjODNlI0JRkPrVE+N9s
2AOsZ15+NYFFVslAaI/FEHqcy2Z79xV1vN4sQzwFVsmCrVCmk1GwMeidr1s2G2sJI4FeIVG2DXs+
Ar2QIAcFWD0OvXNBK478kp69Ys57QWrGSnRTtGsH87HF4RBiyzXkcY6qR04kpDNPa6Rt86qym/VQ
B/XGDAPirRhrLvJmANOBxokqRRNrlXbagvYF4CUxPzVcbEjjeac+I95ZsLnRuFAvRxO8tvTo+VcI
B/lba0KMgCBixqjKfY9K/RrL+gxukeCWyr7rq+/7+wpmP7L8lq3rw71ia1pKOQxWizB2FKNR9NQc
j6Dz2+VY2lxDcOT3ch2Y+7xoGL9Lm2Tumtn7PB0DPTlZmfVMM89YhhmbNo+AyKRy3xkXuCR1Go/S
nYiWLr2ThrWsIl9gRzcJflkuPgil/sn7Oy9k08db03KWkNfVMTLPgFjR691PCb0x3NgpohjBRF15
806iy91mIXYrbZw+ByNp962ISIwdGT8xUeYI944epTneaNIdPV1nYM32vyvwHjuO5tcyMRa9qryV
5hiXdHamrfDScjdExTkaSkg9nmWuieKIkgEGugWxhaosgbSmCO/elhO5iwEJXqugGfqLKud38nbJ
1YHTvAdhW71gWOovXgWFPqp7Euuc0t3NUfTlAqwKbdM+DcWU7UOmxVu9nMud0kvMiq18hpjjANBZ
5iHJFOyPtmlSTatotmnaV29TQVZBKatfoqV9K7hIbUwYEfRHRf2IetESztlgtr9s0bQsJ7JkD6Ij
XbZ1JKKRSh1kP05710329Ol/ga2iorbRrhNyt7PN9ynWgGT2w1ER2JoRQ0hzmZ7cnPj2XRBiiRQl
FdX1qggoP3tFSim/x1kgc4rDOdkh8Wd4UFErGO5O9hoAaW26ak3dbEwQwMuGrvgGgexSfoyCJmRf
umJhjzWtRm9+pmZ7RX+wUV2ZEzbMzhdH8A/JzG2bBXSPCh2slpElN2JLp3WaGgxhU9xwiHbekGt8
zEm5gilGFh1Gi1Ra7LFFfHXpAHFwmGd20WeTlpwmYms/4dNYtCmiMC2cD1XItCeJdATF7Wsn+tfI
srw9E7K1EM6Vf0eXwW3f1L9bYiPv59AONCyGGGFuwc/tNA01opfGv2Q/vQ2twFjIJnTiWPQK+pgZ
zXsO8Xwvc+Z2VkRWF1Onx0hRy5nhkO16u7+akNboaZD56nnTxnTiQzB1P6eMvgdmEDon0Tbrp9/2
jKeKdOV4Jmg9HggFKX/rqfpd54AAnLllm874g9knTpFuEV9RcC5kIX5F6dvI9XqpIByQsIlKVMHF
ih4T9nzppL3a0y9IYo9Vhemj69koBlVzmsuUvmtlodqw6bpw5CckDaKUpKvRJyOd35Q3IsvedNG+
TFiDl46NxSoSybuWuNO6Njpi72lGeIrotiGkWSgjCgivP0yJNmyiLj6GBpuwcE79xFbz2uEswNQH
g40hgmPZEzdRumsriPa1xDUf95T/qG1Z8PKD08evPlM3YYT409qrgaBBl08ZXQHM1/JsCGWvw95V
61TgnpvdnelMe2U2LslKGDPj0XuydTaQdhse7AS9UmIN3cbu6yNBun6XlQnFUPvFvut1LugYD/pk
cenjUpHHz0xMTn1YqG03sXOCF0+j29lEGn2tCWzlenKKfZ9bNi1bAtNE2O7HDlW8ok21JNd2j6ov
2HJcLrtobGkJMKOyTMahILSoaGiMmY3X7gviNRetNMHJBczYC6aoNTIXqH8ZfjD7N6ef1Vc8ogtp
kP4jsTdXZSRfqyBnFxc+2Hr7RqflkV0ARnxCY0LxgUppg1SH46lx2D7yGbATNy9VYzzVc7kUXv6W
eET7wI4zF2MzvY78kppgUcfF3ubPZviuhqse+rkbuB9kAVE7W1n3MIYU4Ek8V0e6nf0wzE9aZLtP
VmESE0Fe4J70SfcpGIJxh0aYztH94WS5JrouzLX3RyJynGuIVRLG0bIiF/pFstae3fyhYjQxLZ15
26fSeI75r16imMZqYSVP34+wgGxHo4y44BCnHsuUtN/7TSgL9JtpcEC+UZxNPJvn9mlqwvnoFLR2
78lOUK3Lx/tmVqeY5RtKuYvvrwV1x5y9z9hHxZNzMIzEPXzfCxNF5Vt3tnMo7zdOq+jZFA3liZGx
j/p+0vd3vp/z/dDB6GQHMybROw2NsC1xiAI8JXl+Zynzpe97lu4yFP9+7I4E7LKt5UoVWH89589v
//1nBBnocD90a/P9nBqO6F8/rd9fsiuj5CFb//3538+yC4prg8T07z8yCbEARNiJ7u9Cf6e50tYh
MlvRT+i02KFSZUapjYiCBavBmbLpHKGRfIIxsquTOHo12FjuQ31ouBzzLNMuoV8rN8bVzHcdSKWp
6fB5hRHRY3bD9cQ2/KiaDL/om4kMzYLLkG5sTZQtU8ZWqgXOt6y9g0DvUITMtHQZclilJvv8LnZ/
F4IWU17V474HCRLMA/lLnkw2UQhnefDye7hlpPnDPWeBImfwUZpgJsR/7jmMSLG9rCyPzpwMZkLC
zemYk00/IhuiLVAwTp4oPHpFRwboDymbg+U3GhQyL9XAPdAR2KOsKV2iQTTR+JLLF77Pn2FGJ1i6
WD0Z8PnfN8Y0kp5TMg3axdYIzZRvWJ030hf0thNoEAbs8dtwTy5IcYFszSzY591vK0CLm0H44ET7
2iU/XKZcIGayHeIhJAANcDwjcD5MBc4Ldm32WNID3hLG+1OzoUczc4ooH47ZoOE4MOAs4CuCWJma
AdiMnn09b1rnkEvWxHcx3fhleeNHmtIXa5q15pGomWbPIxk0jFHucRO6c+hnVNNWzSpHo/dcpaE/
GR1Gc6j0w2h9TQpc5WRjscyDlXOHfraY+cIR4WFQ3QMx8meF9W/Zp56f1ezN8v6BD/Moc2L8NGsV
TAEE+3inXNsvImJ7qkp8AWXB4BDJy9x/qQxouET4sJ5E+DHUEM2ApV9l+6Q1er2EOIa212zXZF9b
+AZW2uRcetv5YsK4MOEzMJzl/cTA+kDHfV6PiSDJNZWnkcbCqk2ShFS/GqMiGUk54pU4OobNEU3w
i14GSO4h1uLLJKWUABesg7D1XYSZPe+LM8d7ezrVtfnRD/GKc8+41yMay7nlAZ2glKJ1/kM3y5PB
u7ZIlOGt0yl4ZfQKkqsM9rMmxkWQis4Hrnuu2UhMgdYdSqZdbR1bfhy0aOCdtcG8kY9XX9UFCFwY
XaTZoQFE7omIz4VGQaO4V+lT6HHNZvwNlaySGO9zRHhGm0+bJp+IvozSYUP/+MxH0+1Gm01nmhYr
HUnkOk6IzzMJwkSsotHnnsyb7dDq1TpjxwjP3Bn8r3WqbUBOr4phRO3j6QSneuesRC7UQUXARqJz
7py4fBg1+Njpvvra2vNdkdztWAgNER+TeTnmq6CfDtXcvDZjeffjSBanvreFLvaaR8Or5EJQ8raF
DF7CbsJ/JabyxAXcagmr0zM3wzsJkl8Csk+xT0TdyfXu8hnH81Zzs7CnjKOqsNRmItYlZrBLMk2E
8jeMXjx6fl5XrDzOQStGZfT1PmqKfvoUiEX7Uf9qYOgesrw5cOaCVWAtEio7QJj3Sg2UQIdKxKlg
JmYNaCulW3trCJ5nNXiH0DxVLHu9hP9izHBRR8lEexZ3mUoGKb6Ye3K79xrdqZ03ZljAto6KiBSz
j0Ix/eSYx9yoylWC7WQ1NdkK0x50FEWJjgNK4ZAZgQvs2BeVy2+01/+A2/8TcLt1R5n/DT7+78Dt
qMn/1/P7GGf/CHv//pk/ye2G+Yegf2TSdXZdCK0uyMXxd9v9n38yjD90yyX/xPJ0y5KOAZ3sL3K7
lH8AbaeLZmPNkZ7pASb7i9suwbZL0wNz5BrCsm1T/y9g26HrQZO3hWkYmMklBfQdGPn5fo0pnsCq
/+8kxdGOYN9YRINTuR+NZeUxo7lRmT/bDN0ay7mMfhpePc9MdHpeEJUgWicwIERvQGtiqE+nITAm
R1s3ZTy71/+WZXeLsTf9/hW///N9QX+WnBtoNHb/8m8ftn8+/gvA/28erL9h/Jf+dwO8vyU381/+
+e+o/v/Xb/6F9P9PVpQ04YD+xyvqJXwvfr3/43L6/oG/lpP1hzD4wPj4PZiiusXi/HM5Se8PCwC/
6bl8pp5pGaD3/lpO5h8SJ4/0XMsyTHqsHp/y32IA/jBdk4sHryZtByTx/89ykgD/WTD/CAAU9xdi
/btC3jHM+v+1oBy8LiZJc1e7JxAvGocG+ZiOWCz/rZUiWrcE7W2CDLZt3nufjgGb0pbVTboDBA7l
os9Bc0bX0VL1TxlaB7zaJ8dwP5QwdhMMXgJbXNRjHt0Mg/1W7iHGGfxYVS81rp5lNufvY2fuEN+t
MnjZaD2fsw5klun05prsqWrRuO+R7WWoytklCPlFTtmwpGt8wOcLJPgzy+MfdARywowGYlc7/WEE
vbOwjerXMEDQqz+MLP+ghw8KMiHS1xZ0T5QzfhYNpl+PoS4zX3EdGTkxkfMQqsKkURQ/TlJeZe4t
0RGCKZPTtYC2tzHKjdl3H2WLwBFX4YPXmi5/VnhhYm2+GohbgQC6xC+tNYz/m4ppWNkjJIlirUbS
hZAF1QgD6JexaV5rt9uITKPer00mH/pRtmgJSAVLHj1EyytDCT8TFP0edd86MastwD4SXmIErB3j
8LQkn8mmAl9pYXZX5qMG7NWnXrMlGOZoKWz3lk+EBZNceunTrllFDX4uqAHRYujaX6ifi8W/Mnce
y60rW7b9lfoB3IBLINEsEvSkvO8gtGXgbcJ/fQ3wnGvqNV7vRbwOgpL2VkgikLlyrTnHjOhsGPTY
CCztn7Tkjz0qQtY5426TSd90I1EAkSzuXDu7Zdiwi139RxTWWwbdj39W0nzIHkkMBnRWgTFqbvqC
aOXCepzo+oNuo5Gw7aPqqBYp8tD/YLUhmQqNcryIlQv3PF5lZIiYiTS9jK0N/8dT5R71N8Ar7514
DBNtQH+xFzF0giq6XeTRYhFKF9ONY0gTMKAgLjMPt5G7AKQKkpUwnse+J2cPCYF3wBXdErmYaLPP
TUmQJxJtadl3qPqZkhvTkyvBC1keVs1Zf+pHFaFSN74IJMI0uIi/CVi51C5y8AymmQn24Wj/6yKD
JWN7EZI3i6QcwakCDcJQBLU5MKdDk+ZqnWgcES04zafSs6Z9YONcWfwXMeHuK4Sxl2qRsnOYaY7J
InT/9+X6uWD5QrwI4i2L7pmbzodqEcuXscFUMQ+OY8DcfxHUz0X+M8KhRfYAmgnNvetM6Z5hKDp8
tejyrbgqj9dX5gQQbxHuw3JC0b+I+a+vrpdikfrPyBI5p4/RaZrYdLLFEiAWv0ttYxOoF9OLVmId
CBcTQbDYCbwZA8q8OAyuXoPkeq0WCwIY83tudsPvcSfY1vTHrCd1Gm/dxbxAaHp1TBdDg9ZjbTCH
FAl2iwYc94pY7A9gSpujXCwR0B6QTgFPhdq/rxBc0O/GP6EvVgot78miqoxqO+KzuP6k18t4dWFc
f+jrx/Zi0hCLXWNYjBseDg6W5M8+RWVRZA+2W0Q+U1JsH8t75C3ej+uHqc34rF7sIcliFPFK97bR
bCLsFxPJvNhJOjoTR7VcgvCWtjFOW4wnnOhyOvy7cXGm9Mvl+up6CRfzSglUBqiV89UvxhYOvExT
FseLG86ML9v0t1yMMPpijmkWc8z11YxfplmMM2UzPakUNmW1mGraxV6jwbWcXWlSloY/QUZcfbnY
cq6XJDKx11jkmGHYiQycPNcLDrb2r1fXD1FlK58DJSGfIA6P8+IC0vUAV1BX4woSXb1GQYrHM0km
P1lsH9Fyub663tojlvej9T0v5iPO2FFvMkyDFr1y8CcFM4FXi/Z+zwjw2OJhApxv72DpfQRXe9PV
6BRjeTKcZxkRPtrhhQJ03h5mJc81nchNvBimWpxToWZIGlnWZ311VYnFYFVmHBlmIWZuHexX5WLE
4h7W/2qkC2RparFrXe/h6z1hLWYuZeePVUQzw3aFdby+CmVWbFoOovT1GmeNeE2uC/3szKLbNY59
TlFZgUe6XqcihRaSBXzCKDilaYba88aNxUr0gzyGJj4rD3cmqdSq4j8RM3HEEUYgcXEirrM44R4W
eK/2TkfEXGBzG7rZOfIYPJIm1m9T5AcHLakvIMNI04gyxkkh2vXQyOjYcXELNBcarZM1DbKbtoWB
Y7p0VAom0j7G45aUDhcVpgg7C5AGog7uMv1gEZRqt9Ud6T7yULU6KPuR9TOy5hZRXIBGrSw2hhgp
A8qOhJZsSStThYRxytzAQ5F0cHh5S4v0hWa/9tdHdCHkHhEiU/A+uZ8N6zcssoT27mOWsGNoMqAe
tZEF4uxG1oXSsnTDbisqw94IA62FVXmfvTWgky9P+Df4G5E6EM3zoV9SYmH/E75b8sYg2IjfCbEn
/6QgVq3A6CA1vDH0VUE+mf5A6rKqpHGj2YwsR3ZG5Oxj1DMrn4pxpwz3xZqZJZc26c6ZIzKSGqmE
0nC8M8qWlPQM4WhiaPclKzgpbtpH2OSo3Mwp9aEvzXE8HjLSdJsge7bIdfWbmrw92yA4FjE+5pfM
Ja+znOiG6wvPOSXzBpHZue2Fr9XxsU0zvzQWbBKyjw16qXlbRCFKPkHzO/DN0dhc6raWWztDKCli
Ed8OhbtH3VCTGyS+dfSLZmNtphYPfzS7hMVamnylQlqMCMAepycgX6QGBmF3whQ/OtGJaJYlNJFd
0TJf+pwkQ9V5dKa8MqYT9AB9y9zUy/k4T/c2MjDMLixAdj2vjZxQBPpjyMgVI1wURq5yy5PpvemI
XlcDIpcN2b/w6BFji9HexHpf+m5Yp6uOOFQAdQiKeItDu1d4cCLS8GjyzML4MgNtvLQRtyvNeIDF
K711FmEaI7RGJzIYjqZ1cvMW0AcyOvq7l7it8ydT8/aJ1R7yvqhvWHoZy9gKHFnWfVf9sJpiqzwA
1tzpSTbemoFubau+ZaEHyug7g7eo5JfuH/dI0aZ+3/TlIWoFSqLgKLvafdY5Tm4VKuFVx73JlMf8
jSVZI1ZImqFWyxV4AGSvrkQ4vCDs9WDaelbZne1mmNapRBJc1060bbWcQDfGbYwlvNugdqyVYyb0
MMMCiq8+sMtNYG/HhlbIVC3K3hmAcxQ9eEr+GETQrKtIgJSQzVcalD9ONH+7hbC21x4TQVIQnFMV
7iyE18c4d/esgIQTW/UBApazF/V74/GMFTb46oISB8UgEkkFpBgjpIZVaWUzUV85ZXlJNOu5mkBc
jKGrv2NQfaYrUz2YCGVCehdF1dGW6jLPN53ZhgQTIaycUU2NQf5ra+D13GXCrQfZxW6mW3rCL2XU
MPSNxDlNg4FbYAxWJo8habvIvQMf+fI5pYkFn+bFGQBsWE76lTTuqXIlQ0TKeuAqPbYH2waaiBdp
ZSJeJ5aJyJ+6d2kE6fk7QP+z5kU/rooJCw7HnqF8dBatdUJz0WxcmzlEIY16I2lYaV38mHrpVgXV
scMOvZ1S8d3p0VMdv/EnELdjW56bTg4vTdUCzq6zV1sxpAjxAPlDwSGkT/AsXS9h3P/96vphkHj9
YXCt878/b7kFRaHZGOgRmLUZrfaHVFt30+fqdwqz7iEf4EzNAqRnlyKkUPeUbvGBDeMt6ZsnHBnT
Jairo7l0DxkE3Y10uYYkCiCwiwczXe7+BbBx5WqYFVj5jrYsrDMk78fcUyzoi37aCIl/2DWDCxcy
JJvMNbUvKecFu4bwOG2/OmewSGdSP/0EAgLfzpuS5ZOejtaFLNhsJRysC7b8whWOLzBx+02AG5tV
2L7JYztYWcZ4FjyAQ2pqa9cOIcBoYXouU9P2Iwc8Ro2SLI9IUwS0XrBIr7C6/IFY+McwMEZl2YM+
Bq+jk9ymzsJyQ8CPUoD+IfC7fjQ/apdTxsRWeEegbnrTaTQuZZqYH0He0aZM4uVmjvhTL5LS60Vz
+/FY6d4vu3S/7VLwiiJ5ykowCEIlFkPdwvGx5cBSZypu1f33UMv7IGn1I9+Hu/051FVBl69FiObe
Run0PrSNtpfmDNOoaphdKOxnmpnv0mo5iUnY6XLJbtfCl5Ih6UTXHfnrXcSM8JKE8Ny7jiCGZU7j
JP0lT4r2bPAk22yCTp5vpnz+nLNG3aRupg5dmD1UWI79UguYgef6mzencjezf2OXFYsmLmCfIKgy
G+5JMN9i5Hv2lEAG03gD4ObsZ7CMd82UyVH0DPHzicjoMu2a9WxytGs2SORv3QQxHm0v9O0pVv9e
Z5RvcQjCk8DYsLbGY6msryQBPZCWwWb0soCv2bzP1Fpr01D2TZJoCaUtOquwmW8B+K+auPS4PeBh
D8rBTChRsjSMA+cmijHCxBuKNXtfN9WJW/fLLEeyiDlhoplOGSGN5bMxGPE6Q6TKHwyBiZ1bRwRg
SEhksDXIivVVGu4dbf5jkxYAb6Y91yQteQMLrLkUEri+ti20nFNTMx9C5SR9SAbQ0y2xp8MenWrd
2KWZqA9GLZtzDJUvjrNhR7SMjxwjQ6ybnWf4ApQqatprUAROtR2eIiarabTM9IeNKSPQwEoPDinB
MWtmt10xIyBWtHZDD1/gpMmLjbB7naCzYZzj63F5/MudX2MDFoGFyBftF3FNjABcEIixwGVFU+UO
lO8KySnkofjiKP1waAZ95NGzD1XIONlFnYgLK+Xe6CbaDBMKwyXmRUdUuoL3O66L2TvUbvgz6ORb
NPZ9Z7nbpuLOMsNHoC7rTOrFQRupD8vCorK14r2ymhszZAUPA/yjWkUaXlEs6Xwkk4y6eU80wwey
A7kDRUPHfCq2ZsQvSQE4YQfgqOKSJDM9hHl1CCWGIMnKjkicvAatF/tRihCFqe6u+mS6ZI3Gmt3q
+2mRXplqDWW7XpUlXC74zziu+VKoFDEpUVZhHGrfAw63/P6Wb1ZudPaYMXWldSQ2IEM/mIiVq4df
ng3kUZ8xX9hTtZFovdfMIcSGZx1T5KZ0a3HyJquEqY2LNLTQGzOZczHFfvIfKNuKh7HLu5cuylj1
yefTPYiBtMb4psFN5n5Vh7R2SJMea3EWoHNX7eJNtJi/B5r70gZ4gu2kK32Cxpu+MfdzNQPSaXRf
E+6HAW/kWAdIdkuDEp71ImBeKZk5cs/aK/iH0J819aw7/Ki18xsX2Fn7HuqGE7LCpTVixRhE53GI
tBejT7+1bnBeQE49l/RGDiOl1opIPQ0NbZc/m9VIAY6JXfPiM4hz6TeDCbKQjOzarIeTmTLcimJm
3FU1/RK8eC9KM/3UB505k+0Mz86EZgMnKo1NcS95tRlb5V0yR/X7QjjjcVb5cMTvx1kz8rsMRNUc
6AjW4mBnBOk9AYhig9GfGA1rpPNEEqNMBjKlMOSOLtLc2h7UAWjfeOolRSYM++40wZCfUrBTGgkH
Xj9Kn1ytcd8504dwYhuzU7s3hinaU+81qyzELNfhUQSCjY2laKmqetM7Gm5BFFHIUS2cIRGWA6FA
zME+i7GfMQkM3W4cznOoxOl6AZ729ytRC9uve13QBywRhKLvXQuEEEWW/xZz1IGcXZV6o3Z91n61
g4pPcbhpUx0+BAJDOcxwXJaLW7CaVxHLh6eDuSHE28ZFnF7QRVeY4wqsvKivakvP93HJYVB02fPM
TDVKaI4Al2C1kIN2O7HKnXNvhuBRlNOfcVVPoE80OoIna9HZ2sPjPBV7JyiTk1u56r5OxQvTXfEG
qJXUw7jGejhm4g333pnillDvvoJk3UxIxssUWylUs9vO8L0eNiBs8+m2XC6iCN6kEQcbrJKHaLT9
Tu/fyR0SB7dHuNqUvOET4bqrOVoS1HP3c4QvTpQks4aK5W9jtFV/iOdy2w6km6QDYBMwk3iPmzZa
9ymbz0C8+GZyzf7Um21/Qn623Czjr+dm/fEOhCKdXjnmfkfeG83FSvpWWahHpKN+USfhc1XE2g18
9XTV8LS+Gf3i7aGVsqtqrQNEX5uHyO4+XW0q7hqG9o/oRw4B4WpvOsKgwzxg7a49qD465MWJyqKI
WEiHhaEF9PbLVUttX0MDSNpvt3GqCxDMOHK0c8xmRc1p3WOgQ4sn5BkvVyHb89CbN5VeNpeZameH
9umz7ZzK17rwNy+DG9N8LVO5xDHYSGG3VpHqR7OI8V4wBqWNx3EuwXrvuPdixPeEigXZHJ5X2HfN
IcruWyxK2y4h7GGKusMg7WTjBfF71Tk8xZxdu7TR1oNXfHLQr45D/+oQuMZGP2yJ2tpDDVPbOPtG
RZf49BKDNWaahIF0k1xQWn6PY+AcJJy0ROW1b7jyyUtba1O4af7aJ/V93Jb625A659mpzzVcx67C
9hgtcFS7LlHoIPCIXfE5lfa9DH/IVPQuhrXPQ+0l11rG7BDB5sabF7/tQwGrRIPUkJDAkObaIyMq
EiBgDFD7aUbxZaOTE0IB+uyCVedp07kvgS2Qk7UeY3E3eX17l3YDAAfXt+HxnAzxZi+Iu95hcfaW
rdEmxKUl59Z3gzFce15zSAThPDmKXWl9GV74LErMZIRl4WeW5X2UtjSqysonWcrCQhS8T2nyFBdu
vzM8qoiGDltZ4ZIdYR60DN13XgQhM/XAYBSkmx1tywPFHzvzM1OFLrbCl1GYFmN2vaEH4XIABJo0
R3G3bqHSEh8n2JOwgzeQIjH7l/3etAGhVbbbHMSkxKumEV7jSHkfm5p40JV9VC4qfWGKC2ErZCsy
cdyI3q6O1dKQvb66XjxpPgRTswepQds3R8OrBeMtaMKKVQ/nn8zFoaSzdVcOgt2fb1WaAn0r46rd
rGMsreeXpia1nBHFIdHV0ZhB8vdMB3rnVXc5mhU5yp40O7a9seeJrwOs6layF2aZ7/N0qdJhS6ep
Kndu4r7E+XulN4he+jk8iqi9B/EGFcgtL1NN1B59MZB6Iuft1kwPBb/HJF+tsyXUxpD2H4cu9Ya2
5W1iyztJWwX9BmfEua12jXkJ4nx4oMP1mFvVJp7ydpczOvNxzVxcr0pWZl8np2FIJEEU3EwO5PON
4pwjPWrMSu5H4iwOqoaPILvoIU+McmMPw6PC4gvNCY1uRCrriDFpxFS30QW0euAXhOjICXCo0uST
U7KJu1Jt0iLXoOArfn2Mz499KL5D48bm1/Z5Vpj2ExSh5xi7PSSDd/rWcBXdV/yDOxxrcqWhWlkC
bHnCxbqdHSxdnu/UI7wwspdY+P0wMKB2WWRliqyYEPgNAaYDhOiRV2PopLxqYLmdbCIPPC9vLha8
XnIHpA04JDbWuh3xeDvts5GP2oGuFCIUxVk60w5FdtfC4Lywpr6IlkLsXm/ZpWVQN2z671kbfUNo
W0IIQs4KrIbbscMXZs9nNq1+BV4Sb3nUv+hB9a4ZjXHP6UbR7YwrH7vhRYJBa0LHPGOqf3VyhhhQ
gYJNtdThcfZptKkkGTDkDuhoLnBgvykpdzkePAmCAsBWo11LIsBfuIggj0xAmQ30seiG0zodbjUr
3fAc8PdR9X1uFCck4B0Vmya2fGf37nppJoqYWac+cRzdbxcZ+Mi08ORo9P2to5sYb5Viy89i8EPR
xH3WDjpeAuhiGKOTfpO0xFV3tvlozGZ1F6lwa071spYyHAkyZaycrOt22QiYA8dbjnjXPSBo/+Tn
PCaz+dPp4i5XLrMbeB2ciW+9qt8VS2RZY3sfYJzsTYFK+1xSaq6HBLUPiwhw0RnIeTt3NPcK86kw
UM7Nnsn+hL9kcHuPkafguD0FT5UT36PxPSI32Xv1MK6zqCavZ4B8R7vEsqKWbnK6U233FEC+2M2a
vRaubjM/8k5ji1A5SYv3KDafDEjHL5oDxpYnNeeEOqBAzeo71dOgUAYiZli0mIN8DV3iakH00/yK
JZ0uatMmv6lko/YOYxGY6v0WP8oFPIG2Kex22NHq9EUXp0eDWxU2XeGkh6HWPr2AAxPS4X1Ejqim
J/tSa9SxdpgY041ak7xFhYxkca05aHpxNuR7nv192yT1JjBnYkgw0mUqRMTdpsmbSxM2SJr+A3G7
2vaL6Koi0uYm641TgmSV6u6I5BqXgpY7G1LdutvEdHEZ2/b0VnQZDnphFfvYstubq726cZM/Kau+
N+Hc86J+a+i6sW7NOl6XgvCZBDftHXT2cJNOTvZYK5zkoRboL4qYjBXDmXviY8bXd1fLqm8U/Cio
9LG7azRLHNrO1ghQ7cSTtNzvpEyab5jKB1UwCBNKkgYP81QnawTquW6L+BEYQLeq9dj6DvmZUW2O
tC5z6mgDCiAGSN5Xyz6zULVny2ICzfCsfJWqemxVHXzXhgWdkdQlTh3dKujNz0YyNidlQgPs7WEP
wX9E95aZWg+Jw6qq/BsIA3kv3xXOUtLLnPYurifS3KXwiHit2ic0bPaywKVJ3z0JENV0fp3mnOnE
EWMPRE3gGdi/s7x4NRpxP0t7+m4QoOqh06/bxjLI4JuQzHHnraRS8WGyQnL0YiUPqa5JYi48AE2K
DLAO/+FqQicwgB34mZLoHXBj8BK7jbu2hX7siAxL5HZw7OeK1XEdGhikdI6jNqbmvTGNGpwH51Wz
DbVu85nxecVj6zGKnXs8/0GTP1i5fVYmOANa+XKflrxZE2Binn5n8uuYqAGapOxcqj6AeBnWnfyl
i+iPNX1bZEAABQhmZVucxpUoozcb/16NrYd6nSDRLgEQkPaHMIvUgWHZyMTgG0oKeXMouGu4+pse
Soiftf0PC0TrzOecdxB13ZaKO+UeqFpOm922Wr5lCmfCt7XhT5J4n6Wd3xDslS8BPegezTvXIW4S
PA3NOcbmRoiuLzG/MNSGPn2LH9rWD7rR7TFLEx8NrWcTNdOLKj+UQwqw5lJcw2wiUTTiBF4IsoYn
ZP7dtv+0o7hgH+UPFg3zD6fy/ZQPL47M7x0OKIZLPerGnEsnyiPJmxAoooXsQLs4UXzQutHxQYcu
BnbruzXc85xnDzK3fnDJXyzRf7AxbcZSErTiMVKuGuODn2VbCsZBY6keCWFTKy1ie6+hjK3de4aA
j61E2W+m04ZYANSB1fxLsPOtlbw1mnyHyF8BdhiwXkCxcbM3FZ97Tay0xbDZtadBqG3pGFtLsQmF
6Qf9N4oNZkk6qYuOw5jeleGRMLwlDbx+m52UwWTG4h9/t0Ex8fTRpWpM9YIP+y5DmFroyRfDmONk
cDiN9VH5EOJL5h7eyQbhAifEyLZV8x0kYXkX9hZw4D7ZisT7w2p8bow2OOndDGe5VLejmldgEAgs
EnLLuFcmZu5DzWXfCix0s7Nx7KuYMJUQpIanv7ehR5MRJleHF+9hCJK3vEds3XPWT9nKb3lnaNw1
pCbmgPS7OWweNLRl+8aq7F1ieLfVEr9bwEzdz234rMf1TjqVfsO9cw4wcx49J5xu3JSaf1RhuolR
EK9do0QhKpOPpqEyASqNX17b1m1S3s6VheU9jk4m+w824ICS0WCFcV1K/TBUgGwBRQ11ENCZvo0j
M1w3HUremGT4XQ4WmmKrWZk6mSrVYBM/1Q5sLYY+rbvoDxkINd8g0P3UG/ZJ1QLqq05RI1+7Jmb8
1imLOSqG09o+5dHdDJJ/BeZKrVGb/xkI4fVVBHvOmAb6m4Rlzd70GSKc8VGG5gW3L/D3bp8GziOO
UptJHtNHSGBiZYoqODFbmP0AJtwyuUluADD+fZEVs3w59mL31xcUxEZ/ENQfolJ46v/1r69fHotw
gnYw8DuP6Ug6YvUMgLSAEGsTAjoajUMxRQuV4JHfmVnhANxkWxMws5KQ/JVEJkQoIxVil7+TZIQF
sXCZHZrRIemmnWbqO9eLP7GLURkj/KAWwKhPqBWdQcKXPYdSL/Rnk0m7W8SouQvkwFakHk0aJ35O
aqYP47ym0XGgIZGuM5vqKZo3hdehj02PMBZrdipA37bxlcwguFwWkBXKt42Q3kHQjiH+Fvtw0NZ/
ZGMzcfXuK0xorOjeHYbM3CcmEAidS5CdGYEotIvvahFGdSbJtKlVQGx078sYekGK9gXkkZRwVTiA
BR3jrdFirCszhGI6AAAE+NBLB7mEKWAwjruTPWl+F+lQ1tvsUx9lcSzMnD5t8yDi4nFAvLFDR7I3
mbMeo6yst1VSMZAOLe+Q4zLHYMQiSy4zVIt8yM4kUcrDiFsg1FHrCOIkOJvW5RbPJkxwRoR+lhtv
Y83ZNTXePaP4nkfvksfoESILhXPBhyuAdmzTKMg2Ko6w5jX1TZDdFpH5YiTxlyXS6jLpLJFFHD8S
ITOunLpLFsLvA/YjQm8ndQlEslWY5NaTsux1XlNJCgaxUf5pyelSVdWT6BnVxqUy9qh8QDUknwxS
fnVCwNYMM8zbSMseTC/8LkD/QHnkXsuhZ+co3+aagVlakhgVRF6GPD77rbDNbytiOeIo8HxbYNMM
9XnbExdxyryQ/mJUfM4evXkaWBHdXzLJcsdLj3W7qvLW2+i9m++anGUooMY2lBWsHTE+hG77AE3q
2bWmN4Mz5trLs3TjFBWlZWJlN6D/7eCxHGYcruYPiZfbwWrRoJTmiXkPHaKICLek1I/oc997iWQd
M8ZDU8OWURWxmIi8jwkyTfDH8ftsd/7QdMHGmp/0Im4fUtdaKUOL74qy3pAZ5FtDSAAY+hKSu7hl
/59IZC/xV1Oq8rf935rYq87134LZ3U9585n/qP/zH/0vWe3/Hzpa6/+mov3v3zD6LGJFeuF/Smn5
P38JaV37HxK5LMJs00ARS8/jn0JaR//HMt+Rnm4KSUtJR2L7t5DWkv+wWZR0T1DkGMhv+dI/ddne
PyzXtV0KdAc+zCLZ/qeC+O4vfSx/tL8UxX9//F8gLO7KuGhRWtsSSfB/6Gi15Qfjk3w3Pv8fguzU
aCz6rexauRzkj94VpgnDeDBDBBmjsYzbHRXHt3nNI2n4em3mEJ+mzMhN/V4op+tYREXrGN+JGlPs
823V9bAADPwnKyaWOKo0E6b6mrpJj4kbUbQ4Ay+eIdZ6WpmBZEKrarcvOFhb+HfYuJpVD7HcwU3u
EHLYJUXmXDJb4J1OMNnRfjW6iptbBpWGp9G2SfDg8ED2EvlZqCjWIec58AgCewzEqkB/14dlnUNS
PuiXJpo7416mQmZPs5G5cOo1IApnZyjldIwHij2CAFyvvptVhKdID9mB/cCb84ApHOyYJzQAiGtD
NwRPn9Uu+nSpgfM4SzMTd5pjDckmtWuyMqZaIm5MVFKkH8ZkghSUU13RkTFsY1UQ6OZttHTWvIc+
ygcgtHRrM5pFEtdvHldD4E9Za3U/M3XXMvmyqH4HJABQIPsyYwIdLesO1qGkPCYW2TA0TzSaNzqs
zoHyYYjMXeEu+CMgJwQ3eV4k6HgWoeOdM9fJ61OiiqwjTQM8yaHznNp8jRBsOXvkEslAH5rc9RZF
hrV07sk9WnQToSOL9ZT2feUjbqCDNEKNoD+ij3P94pW6jkbNVDFNaANTWLatJ2JDoGTbsGG0yBjK
V9sbi/GQULjIAmNsltJibYkpf6bMU+nGzTxR+yhPRbUapCmalw5eW/Xm4Hry6NZAfjzzDiTDyRvn
StAVY1MlnLJnCskt1jk7bCsOc2qihKJLBWgi39X8uUA7NVgsFcfvIvlJhF4FvmO09BRIKI45fzpm
mV6aurKdR0dO0XNpV9L8oTbVcEQLHUpraYRYjrDUdqkvYWPhw4YkqbZ5lZYVrsi6GS9RVEy0V+eY
42udiD669wAweRvH8oBLzonknEYLuZlB/HQd8badPU3u8wjNF2dtkzfIUsiungHxVzL5ClGfQ6Zz
zfEV/Q+25ySt88FPu9gZ/dCJGJdXdDLjF45yNI3NhirpWM2pVq1E4dL29QIktX7CcJDHsTWMungK
yfBbWqZDMWc78lwaIJY1J2LfKbH24VWtrehNaxNFwCjJmeqMi7jv37usbrtL2jp65iu94yjIMbkh
UQz+kUkZHOkgGUYDIc7O8ZhuImvpejHsXIWSdSOdScJGUrr9i39YoZwkfDzaV7Qw0Ls2dWvBIGtj
AHCBswQJ9Wk93muFobsbOaEEBCALw+0ca66ZrFU+t8nFGYQXPtqtvpS3wk5H8MFO/+kYrn5ItZKT
LnWOecqEU7cbeyxpfEkU5NzE9MAoa4uuZeuGMMSRdq7BzkRBtawuXslvmxmw2Y9YIhq0ek3gVR9K
MmVdZaZpkhggvUTeTG4fklU4tkTUmVqtpa/UuF3EcLTJkksuXcJ7UE0q54LRFn5CFFXLrCUlUGPh
PYbFjd5adgxolzxgEJ2ymGDWGaFLa7sQWkvUdiwEQI1EVM17pVywqZyw2oHUqdAqZ4XY0ibsGYPG
ZD1BpNHQaTnpMGjEqQZBswMS6xh3Wcys5j7vReXt4zzyIJKMyGB50zVWNvDemnNjVm0V+Z41x0Q9
VF6WH/W86KJDL5wsg4/YKyaBPFwpxro4COBA4yqroBUvKzTvLEodIkEQok22QCRbJ1nwakwEWx7B
6DIPYQJRr7ErkaVr8Hn6pI0+rSx4+j6DaUenLU61tU77HJdDNGf6Vy41S4OHIVnQu0qWzMXcFnBw
M+e5satNxXoPCsH1yLQC3Oi3tW67SMPYX30g2cwT4znIDBZewkQ3SmYuHTvLofkYBWG6qspCS3d5
G9UamBIRtyeJaWU6TX2oxdvC08fvQKQ6XR3HkK+h0tpXJ7Bh/qi6dF8Lq1TOb8nUASi0Xkfmip2V
PQ7MC6NhL3ApzAtl0dAi82tK34ww6YAlW7YWth+wKexmlQ88sBvy1wzyNBpn0ik6QYqB0CEtO3th
cMYxpzGTEU1A3MRA623PerXNZjIo1hvWYtnBQF2NfR+/QeicA94+3a0OcGNmRJmVFf8x9LY1yzVq
LnQvaP26+oYDSkzqL/Qm9cEJ2+huOaDTgkY5OaGd0cAYX0qa6eMSEFMN2IiFsjjQclrYz4WViu0w
amOLQ7uG+m2g2OCR9cDy49y1YuOYCEjxvKeO2dG50wxcrJL87/YwKk2gzdP6UQNXYdYC5WkboyUo
VokoxuCpwRrNUQrfc/JgAdfIdjpMnO6P5WksmqtUNSEKfSYJNdoLPQxHg3WU0MHPkPdC++q5tbtu
xUGplt8BriDhsSYx+b0J5qIrCX1BD3YM2bs7OlGcuw+wZ3qwcmldgTmGVD6h0OoE+Y5p4XCrAdgw
q+k2tVgWEUiE9OoSNy/vNH3yjJeWVnHz6DkOFhxjpLfhmxZl3M3ImkjqIH6TM/2H4qGqx555h0Hq
GLM/2OvYqGubg01kty3O8Lo1kUA1tjvEN3LUi+4pi0Dt3lATDsneDNNK7PLBaMP/4e5MmiPHziv6
h4SOhxlYOifknMnkzA2CLJJ4mOfx1/ug2rJLFVYrvPDC3ihCoRY7J7z3DfeeCyOsiMonkGtFRVBZ
oANM5BnU78rU6p6H3IiifSAqflN9ZuTl2WzmPVQZBImx7gYdt7M9NfMRLAsmb6quarzdfOZx6/YA
ycTUS1LHnEad892nuBQecjnTYoKJTn7VQT0licwGk36tal8fN2GMlHsNirXQtqk1dtFFZQzVv4Km
qL61IcanGjKKtd8rEgfkZ1W7siXOlCXvbJqnFHMw5RByhlEq69UH3pYqbmi0tP7DTEqmmjJrGGQM
MWB48BsDyjis9THxLowP/f4MVZAYQjTuHeC4Xo9RoCPk79ECLRqnIHwMrDTxKx/drJv/iHQN5BGl
mD4OB1RZxvTDL8g7WDcaA9g9BWzZM+xzkq6+Mi0tK08oZj8xoQ2UK7zJGBaib1kDczx/ACOBtC5M
nCGAMs2ffHQbFrnDoR7HtOx+hGYeAIByE9n2m/+Vzuv/UE+FXe+fOxP/rUq/svAfrIn883/2U4b1
h6Xjl7NtW7iuJVzcrH8aEw39D8NwOfpNFZ+hw7n/n/2Uof6hC5X9A8Q71dBMmybsP/opWq3Z4KoJ
C9+ioznq/6if0vhDv7RTtm6q2ty0aTqrDF6DNrdbv7RVzmDVrS7naNNS3eKfAimR5U8inz6hZcYb
jrliWaSWvDOllyVmeAgmx2tEqqxtx+gwqxgVVK4GOVPN42q76x7LW9uKCDxhPK4qkXsx4dOLAkHg
6ed/kFswIb8yEubU2uWXj/2/aQ81nMC/vyFkwQYTL0tYJg5Ox/zHNyT7obbUoo3WYW6+xHn6wmiP
8LSmJQf3pY2Yc9RK5XrVgNClz8stj+RWaiLZ51q1YWV/yZKi3yitW6/rFNsUtqW1qgKkMcJ7Zr6f
ANWXTQkNRxlgbljoKMg/gY1C0cTuBdcVjtJTjP7q0E3xmzuOXzE4hVkPKdl+KPpBM2DWx8GpzmGt
oZqCx1lEb1KzDpqKebB00m1O/ExvJMztHYbV0mER549SWYxNeOpJTAdS9GVW6HXqhIwxt59Y6gSf
ahc+V5yti9pEHmtP5aPTUGKKPQrFu7Cvr0aVg9jK3kL5rdTpGZ9CkzvQyKg6oCagLy2EveshejL8
ejIrlYJebKcquJiVuAxTdKWcYMMDRRHVZnIyg+qHhsJAC/sXvQh3Rd/AjiNpJgrv6kdOnG1skaeX
dCsRRIdMN256nH+HjQllttyyJdIXAWI10lDkW4tsuc2je0MNUZxX2k3k7aUd5U0X/U6BWe7HclmM
E7EFxmGsuJfygfhj91xsFRRjRVxdiEVD4Q8fSa1MzzYY2coThGwvyvwDorFbmU3oXuSDrq1i0mH1
wHOV4uAH6mXQYxjawVnW6izu3jnkp7qh8WCBRSJpjvvsTkzJypbm1qX8zNNkKwoNcN97S7yNqHVW
UCEOCfdmRc1zOSUX0z+0RrhL2/zAjm4N880b5Skoil09otQ2cWKKuDjPb0azFQQie6ux97ZLugvZ
tKOiHCkl7xz8V8VUnAY0CRhI4KSQlOegv69cSEkF/H8U7pnqrwVy0yy+iJD9U6P/UMLkFT/Wq592
98g2F7CouW3HXYOKyemUc6t2h8YyTkXUbSIFe63ebTvsIhJbaATECsXFe2CqL3aD5LYxKTH1HNmr
gHhX3MWOciilfmIisDe18JnR4RXjhbJEPniUuHDBDZ/wHhxr3b1qsfIR6wOKSLnOpf2uhXSXGvYM
Bv0RGmD/tVTsN11uQe0xs022DAa2RTEcAqybhYqngIMkSZVdUxYLlAU7LCrXrl2KdHxUSFOIMuqa
njjPRc+t3dXVR+aIh6aXR2dofpCJyEAW9jaF2Jwv6QbLOnTv8q4/2nlxr2pPdksYdMSvv3qMgGto
g7smRG05OOE2N+Wr4dg/fDzCMg9og7WVpQ/nMGXvhLBugd0BgotBH6Dap40rhz9/T415mv8RR4Ne
NrDedGEoVrE4iUC9aXb7QtkDaFp/dPMtnJy3Es+og2QVj8l7bUTv0jXvccAikze6buv43T0M2pNb
uWfyCE7TIHehqy4KOCv0yCj70/JxqoHC6dF0Eam7lZRgvV1sMxjmtZ5DAyFLR0/7r2IsDsXUIydD
rkFQHZaQbkDeM3xhjZgDOz/Ctn0hkMk1PKOtPx0U0EEku2XrAh7ulOFa5bpYgUL6JmThjIl2n478
WJpUZYhC4plXmqTNleSgaAS9AyiK4kvtGF9tKa71gCMx1x4SlxVQH5YvTkGF6WQfYzIeVJKPSC7f
ks7yNhRYBjKLlM3mniHPGosigRrWaeRpGTlzcOauumbwTKO8I5eUrJHkrnDDB3hyeKyCeJuERNtg
3WhVAs4HOR7b1L2TyrSdP0JqqTdteusSmDKlSOFt6xqqb4V8uIzTMGQq2NzrunnEcrBjVrbXA1I/
h/hsReldgwmu1y9W5TyVjfMgfeclUMZb4Yfo2PHWTeN9HbQXZZi28xdhxvE91JQTZ8BzrdyKuicj
nTdnRri7i4CsIqBICn5lWolFUA2IEAmCNYyd3debsRwvvqt7qaudRG0/YP1eCLOwQAWzIbGiZ1kr
l2SQR2lH28DaQGVV8NNS2oHFCgzlkBbdIevQdeScPm16gIjCtwRxdT7AGiS5ZLOMIkaD5H4bA/4i
I5zOVemZOQD4wD3BebmY5bCi0D1npl8uHM5JB2njvFPv4ht5Vi+KOT13zvhhQWOGPUWujChahDPn
oSJu0QxdPuRcuUPZBrl4Bxv1BBzgSgvA6Rw8tb5yn0/KNqvCLT+LlRb7e3uI9oP6wBz3qJ5HmKRZ
174quXWnzoGvyA5IYwJIf9XV8BHWFqw0Xtqpstiw6KgT8+kx9AXOKSSsvv5EPDGcA1TMHFxFb58r
1X8hEwkYyXt+dPr8xVf8HRCjTePYx7Tr5gvR1JPHKq7WGgEhgiYHf7w7Nec4QfFN5kyfsRtC4+hV
OhSDoHmprfIJOcdMj4bTTwygRytbbtIcfUSzZp6br3oH224hVfJTwC25ONPSkC2rRmSmNW9a+xC7
vsL/m6i5p6Ah2UDZaFV1RrP66kfhl7DkRydAHYZ2iXa5u2R8t6Ofb3UEz13cXioQ6ghJ30y7IPaU
KyNLyKWRD+aQe3KOixErGo+3IVeYGIPPBk94hM0qYsNjGXlK8wFwtn3rEuMpT5zDpIp9Y67n+z5A
/YXJgB6EJBlyGQ623ixgtT2yv0tC/hymg4+UqRvlnU01IZqV0/uPsgRe5vhyrSnTVc7hmDaZpFMI
81NrH7vM/mJvhSJuyp7KDJUIObzJeGRizAxI3twUzcGY3yo4TGg4nr8APjx2f774eBUWBKPyOOs4
OkNBgqkYNwwivZS/YnJBq8jW+RamNPZaB06XqT5YbUYPHqUnFr8HcFs3y1BelWR6RELA3WNuH3RR
v4XUKoZiejlBu86wEJV+XzUz67je2nlIok8w+70vmUnBpIttmgGtTsJsMdh5iSmJ+iOHWuab9sS8
B2imUKz8YoSH2Er2pB6NBDiX/l2mmgrHhfWV23Jtc/efA8ciNiHAWA8WYi/d/l4pE5CR+JWbptoR
9Xs3qgVxJHXmn5KpX6KS2qNhNDzJ+RrjVWrQqe1GGyFRXW2J57saiqttBBklelwyiHPwLVlxwxNI
6Sr8EKUPaOtLhgFr6PEF2dm1QSh20HMVBWoY8TcQ3gs5PGI7Z5FZw64anGCJSDgn26G4J/TvkXaH
am+CBGXgWkY6/x4HifBgmG4TR5k2sSLf6sZ9RqNVeYHq/+jjuoRAzC1kM2kya4jrQCMyir0ejAES
Eyo6nXlXTEoOJdXBDSh0mR+vc5bJuAQIcC/z8OxC+y017any0cI6wjeBrZIgOsibAQ2WRUWDjMdY
y4xnEvwpmoQQPW+fXlx32uKt+REW5bHoopVfKsppcFh+Du30TXHyMNXWHnQPDoaO1xWhQzFSnMR6
MxJgdLIGg/ltaQC5G+13ANAQQVHhscadVsginoh7Oilto8+/xnWdoIoJwlTDs0ZgRBPWK0vBYatl
9/UA4brT1FVVzEurwf8OE+D2Mv5WJpmve1IeHGni6RyyD8pXRM0d3qgB5HyuZN22gc6IPobQ4w1C
l3FhUBWBP46fCgWjKTHDqylS/G0CDhb15jKjCyMxJrrvswr5d1QX7F1IwhwG/R0N2DKuwJuJfk+h
EXIKAdFyi3FJ9JkgogQnbZp1rx28X0xNC5tTPa58knt0Yq58w72xJi69xiEnp7TSFeO/oyUh2MeS
yLGpsaOLPqibWsbDXo78pKDb2xdn0O0LBAuu/9j5qMsmXGktKL/KKUgBsgzihm01I8wnVTcGzqAW
nelJ7xG7mXSpbtLk65ZUpmXE2OuM14FJR4ZYw/LjbCtbQW1YwtueKv07Vx2xSvx0BwxEX2TgBDsE
xjtiLnKUYqy8FLj2BnrLx94AOJaN1bWA6L9QTPFZF/LURODHzAlxFloObHEJ+uE3VUOWXmDjW2vg
+dvC5ylu9yXPiuNrdyXM3cIGXGbvFEMnO2JOlC4gAy2JSI4XwVgJr0UIibUERno+WQ+a6aOCYDVg
l+WZ2TeMAjM+VxwzmAPAGbic7uz5mKIRf35TUzQ9VpjcOSiIn0dj3JTFmaRxcakChNHDNJwSPHfJ
UL8nttkdEpgFka6SWjjdhsa5BXVjHRr+1YnZD5uw7hjP9hiZMmqFZYG78VhpfoF8lb/MWHVjVqH+
LHL3ziqnylNDbD+i86MHl3Lcb24j9iMvGGZ8fse8rIDEz3XHbdCr+KwBISdFZnu22W87BWE+07Kk
oVbth/wWm8MzK1pjWRrNQWkAlrP7a1aDClTduMqSzDE0gfyGcQdVZrPVdXobRlqk3Wh3qMe3WlHS
ONskZhHJBGm/ydDQp+ew5LeR5++yJGNSzE1tNXwVCe58O5HVoq8cznEnuQMAidgam5HrjXrsEVZq
7uet3U51s3uT75wYzqtZZ2+K1WF7fNW7Tj1asHi5C+HKhpilzbIeFi4OsTDrj0WvvISaJvDMItwQ
dsYvDj4hHktH51R10xtUby2DkaCMyCMHG/6kXl7VyQfC55A3PdTgDOIMr1qn4pMIFdoc8sRKRLL9
SxScCqV3qNzIgogln0mQvw1xuXcJpJvIKEME/xyjb94Wh4A7ZKnMua6o+t9HmoneoIMfXqzyEX29
ODIRJ5QO5Ujk28sCAuiCGSVYRVGx26nclZlZlwjpFeQiSntWr83K5B9qLas9mOa2bYcna3wxc2Rk
RaNrmwr6oqaR3KKZzltSNVdATdSnXhiWKF8S2BCchkxZcRZk6azqCnECTSI55Op3JNmiGarKtm+6
uYND8A0Y3AiP8mb0jQeoBFiOlBp+I9pqxsG8KmMw7gO/1R+quH5G4+qh4UfjHZ6GiUG1LBQgUlX+
2kfjTc/tT7Ui2VXBaQo2p11ZPEpHyyfLSJFhtE64FCrZr9wpwmyLG9toi2cl0JAnTl8wh5/CWkNu
bb4lIDedQfnu4YF6SK1qdhDOd2Lq+jKFaUrdCDZaJeYkrYh5awKCacthWGpG+Vnb7bUODdieiXFG
8LoVc4lMrMIiKARpcHyxix7JNA1zsu8GeF6ZnV8HF3uQA67B7/urX5lXo0WQgKrYh3DFhVdNw7hO
S8ZZpRU96Y4BFj38GrSGPKamXoQUE5s85b1n/XcUQaxkNPkjC6uc1MJWX5G2eRwjsA4BDz72wGbj
j8Z3r4rXyo3vqrjI2WTCrHIxh9jz5SqI0MNmOmchJ0uEC8oCfdGalHJoX61SbMoIg3jEBS0TqFYi
PxE5u+dZQUxu0GnIijAIZd3K+IrY8IYQgRs2rS6yM0xvbHviIguW+M0IW9w19MeAvUwQmUfVaKYN
UUlLEOKrkA2Hmx9JXiG+BDuKYrOUFC91rJ7suvvqW86LQtQliaUaGO2g6UAPgTTKbZ6cAC1/UTb2
0lJ4XkzfBo6gljfDnTX8xDBYBZUiILSlmKGpgXOJEAAw1HCbNQgiJohO/aBq48UuPIXhIb7a59HC
CeurCB9HJnRkRDXHsbrEaI3o+Ot+oSWCo7siGo42jjStenZx7FIJTtvtNe6A+Iaw4qnTWhI31fn4
xsIbRd1zoA2fhpJ5ZBPwxAaLhOONHCLlc7AGQhXU0d7i2VhZVgcUfjDmylueixw1gUwPKGsG1oEL
rcDwhJ+bUETbXOekrwZzaBw6twvBZ3dOMu2SGQE1SaJ1CGHILe3OEBEKaSd4oCElkCv5RIpJ6lT2
Ba8D1RcK2wFoSGFAK8ngOnux3f1Q33BWRYs+ISS0dlN9Obsl1nVGV93jKy78HPo085JpZhiVMwDV
MAZ4LXgBkHdzdUPDR1+MRIxIjk1Zu5TTit/tpkFt107bfpe8MBeqOMagz9TEYYVA5GOY5b59vONe
/YrV9FGl48GrscrJIj1VIHXGfniWxNAvndG/qkGnbqqYq1Q6waNd6LfG9GfG+Em1ic1BneMvcjfD
PPnYskx10vBI27Rl0XKosxoDqZguCbrPrIg/3ILffDZmqDlMygapoGcun+gVtlGs7evOPYNvvQ11
mm9MNeUqoI3xYWDkvUu8UXNv6F9t6uO90igv2p9tI7YG3+LR7EUKWjaztX1e5LdGMA+sAngaKaKR
ECIu36S/JJLW3zYTxVhqIznF8jm7mkmAq8X+mHHRrnVVHzYKW8EV059XbkQw+0REGKVC3IcWUVZr
56k2ymUZEqnVYb3ZI2RYRuzQQN3O9QbVwcKxXWUVpO5xmHqgedRQywEJ5ibwafUb4top0/InUxe7
oZuDAmHgL8nyQjVVARGJVU16ciRBQwHHS1jizslMdaPl0SNNByMxLcvJ8UvABfuuB5viikQfaadG
wI4KNX1iSbUIdYButuKusxEZhwMPyOuBVIDjIrSrlcYijGrGso7vsT/kW8v5FntwdfSm1T7PYrpB
CicWcCDnLHU/KC2hISHr29BP3xs3NddFo/irUCNfY2q/giljkd7pz1H7JBof5XVxnaripMYK4wfF
bRYVsOJYncOO+5RqXulZJLsvkBdIac5dH8V0sZx6a2aB3wWzjbJymUUtMclC65+SrzHlfAsGw6vb
Zq8W04tF7tCqm2iGDOoNOBQ/Ak6BFSztFwwpxLAk3SeBB+lCtJTcjs1zk1GPu7r2QYPG71AGL4rb
39KO/4JAlJO/6j4NhNgr9jFV3Ct7AKssJXD8iai8Ki2lea/Lwotzrdn0bUz1iRCj8ZGadGXeLvA5
gCPhsMw05g0j8vxSrwBKDvCY7LJByDtdjcbGHFpgdwgm6Il4vA5pL9aaG8MDNCvefrS3pWXjf+eF
TMrMGUibh9K2BMEIxL6Rgtcg1TiTD/CVQBl+gkxlLDQ11jwNiBnBcks+/C9LsS8oWfJN+GnFISk9
pFSvgx67ZvKUxd29Gk1ftD9qnR86S9/VUn1AoPKWlQmTGu2zCDU41lP/GYsBIDkZCnn+ZqeVv+hn
dLeWFWt7yOIF6E7M+YPG9sB5a+OZa+N/Dk1peM2oElPmDKum+CxVydvAWbpy28RmSZ4eqz65mdIF
qUzFkKgQsxSPHQkTosFTK7+ANVTGq2hKsHXM/g7SDdn+6hE7D4DuErIDrz3Cy5wkm17F7lEJlTbr
Ylr7Vvf3yZwd3bRiYUM2XFdj+Y227M7PMKeKNty4rbl2kQqBQ6+LbYMeMMx8QFDguvWCGIvRyMB3
KNppyJs9aYW5FZ4VLbkiBtuk2HzQoLM+ksqP1OKW1/j5WpgpSEngE/TcCEA4O0HCc0m7UVmuL7I+
3agkefKB6AerY9CEwjKZV+O4VJoa7AKeU0AoggJOHw94VZqFZXxnqoLxsevchWHRNNtPmoZdbm6K
OO/o1BVtQ7jgusCQ8ywUfkF6m6arsQ4bL+lPlZrzN333No5ZtCQsE0ljfbAaYjyNV/QPL04unoe+
erVi/XuM+7e41njdzqFE0rRlauPiZVhI+C+t62FZ30XBixUM+1RfU2EU7KDGVjz3uFXzSqOnqV6J
HgkRUUydQ5sYNZ7dzJLAg0k6XaMxQWxVG2EKULx52Jl2uzTEb1URnBWrRDKTP+l8zIRHZngW0epw
uE3BwcamDppIvEI762JpS7Z2Ua6J73sSPI0LonTOxLdHJ7wAcr427Q3VqtfK8D3r7G+7SnFj4IRn
mzOu5lBCYamxh1p9AdAVPHbtn1ODrC2mVijmIP8PGfiwMOber6NlPw9EneEzlqrDIwk7oY67T20k
/DThkhLhzHRNCeGeAN+FVDBGsbHSIlwNeTauA8XyyMT5si0fOroj1wJ0Quco7MLUvWpq5ioNysc2
it8Dg8KBqnFvz/e97X4TctGuNEVIZvj1oTCYAlZD0UFFfgH3Zu+1u7Qu1aUEl7JCQfzedpx91s26
c0sp6NWahVlSjNWd0nuy7h8klj+PwBPekiHbVa0SRWRCWlplisVz1kf9KnFa0rbgrSwwHXPnEGOV
ViZ4lAZvQ+TSOI3iLN2sXFkxqyi1v+ogupY6kZ0Lq/+CjyhWxjBaHlbbey13XhsrvQsgnjIs2CiM
LZHtWjsNNSuvuNEWPZChhaVG5rJmyi+b3gImJv0lwrMLuZ3goOKR8PSBA8uTDRudftpabrkFWA5L
P4SBC++jVqf26Id0uo5evqqh2AlSS1kgT0wo5DC3vl25dzLI/m6rJgcXzj+6m2gLgWzOA9rz+1Qd
Nmpdaby0JlnaFqK/YxdnP6DxFeuq4eFWQsEipLpDQMoKkvFjWlrdw1iryxBs5qIBamN1bUog7riN
RZJ7TicxUzc5UI4YavBovNQju4qJtBtAQ/xVLXoax4lVo7Nrg/QU1mG3x6Bw8U3i+9L7iSnC0vaj
dUm/bQ0l5aLDIRsq8TqIGDqzBH/JokkuqshlsmRyKfQa4b7iQZP208AZ60fyqUaFunEa5o+u5h6B
6R3QKDkk1Kc7YmYvPYtb8v1CIogVtNvIexywKDlRMlXIV9kZSQoVt1YwaT8Nc4ZQXUTKIkfBq4Q9
vSX1/Wk21JjVlOGMM3UGS5gxQlUzvMlJrxATrIM1xncqM64N77/bG91YbP0m8tqaNxfGMljVqAmJ
VQMKGHbMA/0aTgQV1i3q+uEVkfpSATp1cjTaptw91zoGJHMkZwIhjgdvtYcuKYnnSRjooT2dWNvI
ZhGjAMF3WGdssi3TQ7mJeHH+lnCb3UHbIw+L82XynAZ/cCjUd1c3E4/3j2wwzvr9PClEsdVsHcP/
ljZTEjMtdI9/bUwwI5l6MOuQ6W0NU3ni4vmsygqcghWCnnQ9mbglNA3FWmmOwK6UpE+9251RkPiY
hjf4VLpL45QQrlwkaMMQ/RgEFGqK12XRWd8pBOxVS1IViuwz+kpkZ4k4MO+l+s90QZihMe5BTLxW
eKfWqGWzpSo/fYt0BbK+7zXtMWcSLvP4ViHAHwcj381cVqc3yF5E6Qd/+C6qmxezDaJnRHoHw7cI
Ye+kseqkwhDHaq+hAVQJ9z0lEw8d9/J4zHLnVoVlfkAfViujv8UnsXAL5IxztbahOCoOQ2Z6DO2Z
WgRpugcG5MFEePHpgOEaF/omJO6MuWq+0hFlHTuh3NdCq9bqNJEg3u+Qtj0qxONS7/n2mZUtpuYF
SFWsb7Zk3KWsDPbrh3a+BHsdYW6mWXPQOPsTvOhry81ztm6YYB04wqpuf2Plqk8y1Q6uq3VHzYFe
kFRPzGqTeyKotjKy7WVXBzjQleKNb5gMV53CyvwuhGA1GbThUXf8GVlI1o8q+PqlTt9ipfkBAPYd
YI32WBSPsd+ZFPgwnInWAydehuphUA8UDPHCFk51CPoKG/pkMlLp5LXMabb1QXnQnRaQqlF+mIjC
13Kw7E1XpXJlYm0fIOBTn+GUPdh2dQoiq1wMEJgFzs60U7axPOrluJEs7UoGKCjy7y3XAVw2ORed
hWRBLemTJwZJCEEriF0x7nUmP0Mz3hzEmhGgC8NY5n21LQafMKLwTlWSCymPL8Qqke6IVz/+YZA8
W+bpNQs75AD18J3CC9FtubFyG44fCa8VeziyK4gbQ6laYxIOSAEhaA+4YWHCJrDjB5u9NQvtLg3e
MnV60cL0uVTjV34LbDYeJEGobkQlWbDgHNxPx/e/o069lvDgxkfCeMh0G33u71Y52qKG2wFXGjzf
qVaSx6TLPjvisZIqYgvi+o99RvAoPzWPqRbKj/QO69RHZciSUoYgqWjIPgXLn7kQGSY2mgNXM5/P
Be/Nzwi46xiTVpVE5i0P+vioopNa/W3KEoVUcjUklJnLXG9fjaFYuiUsdOn/IOEUammakrnS3hOR
9W6jtk5SDSFsz5TdfP1bJJKmcIk9IfYjecY57gUC4F5kghiB27AqhMZ4LZ8wk/EMItA3mJqvNek8
x5b/iTIlGUCNhtSlvR/biwFfBUY1IOQB7f+kM5sNbP8DB3Q0DyC/Myq2oJint72Erk2gUmy5HnEq
FXnGOPPY4NrpXV6Xr5EfvPxtbKvB1uouRT88oD2wzD2h5wE/eqiv1A/RtUMcNJKN2pqWXEW6s7WK
ultPdnWzdVjmmX5kM0R0dFwsyWNCGzCGWI77wFrluC12Gnv7oO4P6LUQpndWg3kclbniOFBCWLss
JqO/po61iZ2oW/2vqCn/3/nYtL80si3esyB5//yq5a8+tvn/86fw0tX+AD5D7wn+SNcESuG/Cy8d
5w+hwY01TVvVZh8b/8vfA0ZmtaZKiohhq8JieP+LkU2QI0EehENahOkK53+ku1T/0cZmGxYxtLqG
RNFWLcew5hf3q+4yDbTRksDitgwR0W2X4WMc0WoSFqKPKIVdPzI2BHYN63a+GaDWOX+aI/+pk07l
g/lV+Tk78tCREm2Cl488K/e3V5DpMGy7LENu5hPKFagugQqVvGOJDBMWL+yYjcMSX4+yrl3ieuKM
cSoqC2Mx1GazwMX58dfazd+UqD9fD5+5iuyVDA/j5+v9RYmq1U7fdrkRbDWngL4wk5yLELNCrCJ6
s+0PwYSJAzRs/9UHMSdv/Fcyx09roiE0HUCUgebQsuYX9su/OOuqcSosLdw2K6IoNj4j/J07GcpK
IuZduH36oDf90u+5phlIbYuuf6l8i30oqeoMNJV7U0aHscVOeP/Xn4j620fi8GlQUOFTVx2VksVB
OvzrKzNjhheJ6VRbte9AIHBrKj2gYouCivuqho+YUOH322Ds51CCyT03+tuAGw5BQWCfEZFaUrJU
KpxTYRxAqzt/6rz/6Y9Id//xs+MVarpqzp5MG+enbfwmH477DiekBQOnJHHCspHg8wEnS7MF8R4g
uaenDA/K2K9wjVtb1yz0K8Hz7Q5AYp8+aUr+HI+t7ZWxwWCkuusDpaE9cslDlfBjGSiwTwztlcbC
bYETa8ANhHiTB/SF1UlWinhJJwqdEsszPGV60jSu4aBA3P6ZyWfNhXqnbaRKdjU9lbiPGnbr/+Jr
+u1Z/vkhsNrj2NBMnLPitw8BoXETNongQ3AgxSAsYBceouF6NxlCbBpyKBHsD2vfKV7LZDL2/+Jf
Pyuaf/n9Oqah89w4hq65bNls7TfFczpoFBh1nUBpxPyphuh73avdsxQuTdbyAIQjL0xCj4Gc49UT
Cx/p13u3z2O8k3N7kHS3yUn+hRTb+v2nwcsS7J1ABeHSUH9GNf36401bO6+U1ifSusmSeddt74I8
mtBGLHBljiqO8t6omr2mEeU8IKFYdVC5N8jO7S3EIRjKo1hUwpp29sjmMEELkLsiPNp+fQFltnEr
SFSN+QrcY2UwHNUDcQh1vLEj4PU+GK+VkaoL1ahsAvk8B2LfxihcJK5p8cIq+EAkr3507ZQpAOF2
xEbUj4WEjzTmlr+BK1wuWS9Z+0LPPwakh1jvEXZZU7QVTFCO2F83LGCNK+twuQ6A7Hm6DZYmhsq5
SNPGODg6SWcgYkkK6RmuJvjpl8LUL7if4FbKDHYeC+stvKU1wOT4VaJlgA/EFieJoprqsNHWf/1L
0X878ucfqmMKR8UX7OA3MH878pWKVIeuaestCsRoozodTTgZBVPRRqRd1J6souJcIHHLRoZEWeAY
N6wvh6BGQBVLaWx7UQNO661ok4WSW8op9opox12nx49FP37YbpQs6+wl0yPTcxj8vYRludQbGGt5
GbyawvR0o3W3Gm2rQfAw5pnypunsd//6ndrzO/ntmRA8DSqP5Xyy/36mM/6EPQddYxvjRiPqg209
wbfHwjce9RDwBU1V52GmJLQLpyu7O9fF082Tqqf+g5yqkmrcihlWK+i+lXEgEQXXQp/DL8BbrHph
nSBEtQyoXEqkrEqDL9ea6lMrmuxgyXuf5SFBD4wQcXoDv7Rksjb80NpTP3dowK5TMyT3oRiTNZIT
f8GGSCxHlwEPDYm1MsHLGS5gpiompyhqacFQ7NIa7ju/cu56nD1MkwTygjKC2VRjQvYr3XrSi2DD
lA80j+7a76LKj7pdEdlcJdXZzko5YzyMs9Ugsg6L7hrxW7WyPDkroXNfwUBE2NC3y2As3A3WJEQJ
jns0zEFsZ6xqVdfLv/6afvNqzCcXTF/QiSpFl7Bn1MCvRwS9xb9zdiY7bivp1n0iAiQjyCCnkkj1
2beeELYzzb7v+fT/oi/wo06WcYx7JzUoGEdKiYr4mr3XJgZDizLIKDEvkMxbu5d86uueY4jtw7+/
2h8OJEPndDYNYbuSCuyfr4auRvUTT9GhxtW/JUMGq2i6DtzRSPnsOSVtiKtdeaeElCPl/cs18aXM
+J9j2sKvw30uDNv8AjBQU1vzYPHyIi/D61S/jLP0eK/MwpEf9U7d/+XT/ert+f2KQBdsydXEtWR+
+YNhZLo0bSgss3FISCcfGeStajtSCI7hQLznAE/rAlLF3kS4TbcRj4FfSrpmYIX8Lkl7WHZ7ezSa
E7RyP7en7mJ2EOnstLhLKvu3wNMGOjhV7zkj0AcSlzhNdYJMA5dg6FKOf/kKjT/ddRZ2G4xL0rWp
if75HcIxVcmAdeLQl8gQGHztSDgmONyS8rTynVEnNOS2tAUGQn66ZWi5RBGDbizIbGn7GfJbI2h7
i77+y+Fq/DPgTf3+tHmUbely3+n612LNzG0GdpFToVAS9wILhyJNVrKp2QBE3S/gus6bQzZbmIvA
Uf3t1ddS8MuBRyNhr30JM3fX/lIqFk5ct3Vusgeqm+CKRmcrSinOfAtuEcHppMnQCY1hvoBYFUV2
qCZkXyOm+oaufseiNPrL8/677vj6loCIkJ4HvY/P5ctbqsmGXqyREqwoUCTBn/STdW2QheCErOEN
pqdzicPbtXO/8sMt4FRnwTVK7kPiJXBbMnOuSRAJjNMSjsHJ7Md4X4/ufEkBI6aIZ86dWOZLZege
kOnnvgn+UsIYf/pQ2Y6ijyCM0oA78s+nbWmRRQ6OVR1kpNv0SfCJ0TFeC2vawOe7lr21DUf8IqzF
Qc0XI6F35hxezKZlbIP9k5R3/f7fD7E/vifXtkxuNiQ76vfN9x/dCp5BoddkUB0apamNJthbMMRM
N0OhlYeSxA4+mizeZTo71LGy1hauHbaGPtHfuDK7b0Z9ay5s//79fa0fxdcvmwGk0qksbEVT+8+P
qjLawElHpzzAtOL4nNoIT3mOwoSiJ29egTy+BaOq/9J//OFVGXlhlVQOD77z1b3IlLmxljyq6IBW
iFdmXJQN30pkmrtLbfIWapQmeMjTvzzbxh8Oc1PnIAJHw17N/fotZJTRGsItzqHxBzMgcdGrEA0R
S74T4D/QU32T+tRN+4q9wQrKQ0/b9pyI9ChhKM2NocPNCrlbt/pSfzZa8rcD4Q+3HZc8tR7QHRym
XzuzBg/hME1dc2i19i5o2UqkRqUh69bd7Tjo7iEf+vhJtu3ZRaS67zXOU7NbEHMM5zFjHJba1k2K
hvZYFrTiymwGiM5hvBs1Gyfs/zfL3v3PU/KfUJ8/lAGmFJZL+WcYinTMfz47Gqe36GhTDllqA/Wd
cC1X4MrLdD8OjvrLrfh7svLlSeUKdkgicG2TBMYvT+ogEoT1adgcGieC2TADby5GDXNmfxMV6ilO
tVu8d2APhE+y3wSUzGTe2A9/+YKsPzxCYrWvmzRJlCW/b+//+CGXWNvi2s0xmESMGRapP/OGPXPF
CENWgFFmam/zbFIdSONtGEfwsgGuEriub/VcTS+QQhbUHh9T1hf7wa3CGxT2jC+cNPwRCaLp5bK4
jEJb8yBkdApKBwqjYZzUmm6fQyZAje+oTT7WCkMAIm63C4edgwSVPNDUfMAmkuyS3P0RI8JxMkNu
7MEO+AcJfePa6KZtDHS33rrZAlw9QnVWpa705YRKhNX0NZXcuw27A4+GZmNe5NLu56rG7qgq34V7
oIXkS2oJZrt/f57++Mk60sQ9zXBP/f7k/+OTRa5UI+7QisMkCslaToMUZRSkt42tfUjycp8sRfqX
Lvx3+fblsRLYuS2blxUMCr/cFWU009vPFbYcJ5x/NPPqPwiC6rEGI+PXFLQpEkR6RHiMSaUNXIPN
YUnI7Vkq67XvjPkYVyvosF2pI1H2okG8IWN9GNbLTQD3NUvslZf//SfFO4bK5a5+c3dtGP/jk+r1
hSJFdcUhl9S7eRdoF7Fq2nPQTwSeQVtNGrn85cn/r7EWP2fkVlI61AVqHQ/881VFKu21Fs4P8KSJ
cWGAtGtdTXmAcN8S63MJCWufIydfN9TzcbF5/Lvq3cr0+HXSEZvDFs9ORUVTD1zmZIJcIPgEuey/
fzZ/ummFvWZQK8NV/11rElRWq0lX+UEFlXVV+Tdb1v05zcAfYtzl1tdAS0oBwsitUr8Oy6cS8dTj
sPRPOkX01Qjd4//lLdG8UH8blJlfJ02IrbA0Ymk4FJ3xmtWtcRJufd/m6BpITQdQqRM4IgYmYnIJ
3rmE3xxRJmx4Kx+AzyPz7rt/f0dq/a6+PvZMJsU6Mgec8/U0DS3byLPFLg+BkIRkInD0lqkuHvAQ
gZg03Oo69BJIYCDgXsGV/tnVPOCtc8jAfn8U7j7NdfaYTXeBgLUKYSzzVLnAMgeXQVUSNzddiCU6
Exkeemc1IAnlePx13VYO1BRMt5/J1ktLXC2G7gYkG+GaiixlbhdDVbsyTicv66ANOMssD9nqLwAk
1h6WzGAQFvUtvKBU+pPJYNk2ic5DzxOQ/xanZ93MXw2zpFkPAKTSNQ8nbWVTrtmTnCDjiZS3zAtB
zUJDcliXlvsWGAmBHsBYJ3sONpIJ3LaBO+nPVm7ezk0Mo3b67hT2fCuMotjBVqHlL6Ybq8CZN2Qm
ujqrTg6gFl9j7a8t4deh/9qkSAJLHGttE3Tj6ykFNaHtZKHjPU4nqNuNfZKWPDUCGAywgBFXFCBH
JeU70Jm7iLEFyHr4jwSnCS+MMuMvl/Ef6re1uOYYgHPhMpH650mgGPU7s5lmB7I5oCQPy0s9YlJb
DDQVrn2ThO5P3JvpX6rGP5RGFo86VSp7AzryL+fPrNddMZtzdiiWnBGKs9zbs/gxy+q2sd3brmvF
Rmk4WPSJe/jffy/Wf//FkpEUQ3MaChvUzpdrIo9DtotT0Byiesa61LkEBBEfNs8RwIJsfh8Ir/Hj
Jf0u2z7ZNYuFdDcRpykb0XET5LiLiHwhnxvCQ+aHsA6/ZfB82NhgKEGAonG56O2+qtGPIInQv4cG
YnlCCoqHOUU31mZoZHNChV4W+zSKnxbSY3u1IYSjCg9ai58uqQVoYAP4tZPaDuVHYl+dOni1ErwL
7Kw2GSfBXTrld/aiZX6W4q2P+8K5l0nmpZWOSsW06gvRgNUrowSBMSfXS/6NgWBpNDV0nsURIca4
q3rx8e8f7+/n95/HESSVdT4AyYS6yP7yQNVybq2Zaf9BIz6jYSvMhCUhDtHVDvRME4iAor/TjQoD
xDW1hvx+gEJEuDNRgyBUkem1avSaAj1uT7DPKUKJnCWtc8afflcwYzmmRoDOqLNgCky98s2ZAVJZ
DKGPX+jCdIluzGm/QZS4gnO6xQIoN3JIgm1uwA/OXMaiURIwrMZzX1JU7jBzHXvEmJuI+doqTmsx
NM7uAc8TombtvZZSu5TBeMV/AP3C/uv6y2JG8V9nuLLgwCiWgfoaUP+lUXcXswvC0CiRS9PZqtgl
nxZbKVHWp3zMH10iBx5Ko9BuY2QpTUs6ot4TRNGxOXt2yW5xXYSSrXrBkzueO7RKcMMD/I89qYkr
p/4mHG+tXOi0FAzaEea/J84psgW+35RxoztaL6kbny2y1c9h/FZ3g7grP8GjVLdZXQAlDPXBC5vs
IxkZi4Le3RC/RBeLKKVSwcFVhvKYNJInULrkpY62N7rRwRl6j5HQNYun+dzr+TcxOsS2lczaElac
E141YjeIA4cw72Qy38MP8NTcPhGcs8APSJ9rPXuaSnHHLgpvEtbCEM0m6h3zwUHmFJIgdps4AnuQ
u4UahoZQe4UqFl6CavwVFpCVm971u2KUe0diBYsEMysjHVF2yXKT1stnpWHzEzok8SLGAlkGOPxH
u/ux6ODUMNDsNLuOD20ytyy/7Ad0Gcl2gBcIp8oNEOdPza85034GxHtoVrBPI7jBKvo1hCDCR+4m
VDztrkA8ilTdTHcwvzg1iJFA3pZf6srFgPEdqVjoZbnzmQTGY4Cnp5vScWuOwb0MSnNDb4jjiF56
2+nisYdfuCPt9C6vGqbmrf0sHJKJwnGJvCXCQtABrh76hcDLTyFp4lgZgrwmd6nQpg3xX0jvO+tR
YYEJcudGOv1LWpGJs7g9kQgZNbMjx4RfRpDtaqQqsV3uB06w7ZjFOHOc8S1UZJ9PzmdEzUE6lPlM
re91RnQegoWkaSeBqEpC+c4emM3DCPqIB1xhJbIOppZAR9EVc9cLcwuEVfiNVqewAPm+K6MYd02G
ujhykChiVazdBXoxeXBDDi6CTMX9nCwWZMkStyk6RThiP9u2X07mhMtbOWTX0xBtSRhslRi3Y5fU
p56kSwbCINBC0ytB4vuLMNq7MbtzoQxcoJl0R/SklzEhgStDE7pr5wb+jGXezZZLaBp56O0cOlct
nwnrRUbg5XaPaCDSToDsKvD75SGMjF8CMcPFTObEm0RNnpqWDKi3dHyTAwFtyST2TlGTclTYcCpt
1J5Gt6xwB+L8BuOpBk7p0UyBfiRj3pjGn6Ks3qDXWlBOzBLAKyGBxuyQDjBrOrKd3t2pODrM5B/2
MOKrHu9xPKIYd/Ma94F5DiDmbfTwfpxIRMxDIsGzeSDeBtSFiusb1/lm5kHMLsy54enGW85oisEk
3uNOdwhQGNTeyWxMV8VHKKj10ND72Vh0XjqCyYgR7UNbvREV32ao9QTt4VVw4V7O8imz3WIbh4HJ
Y5TsXVGzXexAAg3E1FZzJG/Kur1D+Cg96K1AHPpP5dSXrJ1u6m5+NyL3hlCdzu/DsPTD8YU61e/q
BGB2RUoTubctOdgTXrO9oQgKD0KyLHL4wpv8QJL0d7aB8XHM5oNpvqXRLI7DzNDVTHpsjEymjDj6
mc/YUCApGFuoOqRKkl7oBLeuWvh/ySEP557ToWqPc4t/rIXIIFV1C6nPp7YkiaFW2lZHDwlXuzsb
rb0VOIwmYm/PBnWdJVGuEfmGpkqzHq00VlfmsxdWlfHONvjtuJ26yyrH8vU8vu2xtSO4MqNl3Bkt
5JykqzYShsAOPB7kfUPuA4CGG4vYzcUkRCotxzuzWh/vpb3gP7tBO/wmJueQYyFYBvCNWQhhq+5/
GvYE0mKwztWkXSi5xGa0Ryai67e0DHeBWN50B9tZWiQ/HY1BxSiTI7Lv+wjTWyS2nRb6ShEzGxWD
r6rsZJkadsAf7sTVwpn9ozE5kZM2j/xhIMsjYXi0VeWCzzNr32dhXhBpZzSxxIsG0tp0jQlDPpiA
/VAbDWtsPMnXhjqETPeoW8qrjdzO4yIMd2krm5MeDW9zjn8RU4ol+bZio/x0LevnhNBeLfEdV9Od
dOAF0Kc9E7NUhc/LzLeelVvIsjftwtaUHi3Hato8Lc141lOKH6hgHwn+YlMSTlWXFWJ9aziasJWP
HUJFu6lhq7rOO/yvR6COT3TSW6K77sKRtW1P4T4PwaahedqwJcYWZG0j3UFWzFijzn8u5EdsR0df
IMWUT7ROyU4fLH6hKTVIwt4As7/97IbmcBgssgVw4+/U+uRVqjgtsGGyvM0vA/jnLJ/do4s7CsCw
4NaBKQqFEXlkSojlID6x6v+EhvBKBfuk1Qmf/XrOYcIrtWXyRp0bQ7fiC9tRaBypeUhEfm676eg6
xRtshwfJbI3otvuoH3RuL8TvDi18gwNuC/HhaW7IDcU3D0ZEbNdPugwQ8efi1TLwYRVrekxWj09V
n7/QvODAjJNzDJRLFtpzCUZ7y/7wp23AccqSAP5I82RZfIeaAH82r+Gs6soU6NvoJvvGRYmS886r
WT9D696M9RRjju7FVpybGadmNLXfAtm+EjF71FrAE1Ai35eUWya5S2hKN6JKH6cRbIes9CNp5zcW
8d5qvWNJ2WnrAk2kIs9gdaXW9kFWkz/G5ketbH8gxUZVBtXUb7CsIZ6SKGWqjCy7CjjDx5sGNexF
SF4tDCgE8NiscRxkMDtZtI9FegD/EV0kO0zbYPc1Jz1hdOa1LqeX3hif+R3W/GXRfmimi5YW27zX
7y1jObRS96cElDHE1V9mAe12pJCrDG5KBc9GTwjPW+R+Is56M4sGEqhAp0wghQnB1Fcjy/I50PbS
TF/gY6EX497dQpfCHqrdh3aHLj1/nIbotWcr6AX8nDajZZIrpNcPbjHp2xa6H7jB8UOm6lzj3bSm
8Dmxw2w/ZxETr4GMwQS3MhyPGfv5QpsN7ojdERwvKwJdMIUiQb0N7FKOMWA+lBRpoOie5tNYMGdL
jW7cV8RnAjkAImefzK4y+LdATTAbUwxM6pQ2Gc5k1KcWYIdNjf2cHF5SI7o1I7jA82YzB84d55t0
nyvNSbdKrrpsU3X7YInqLUFikRHdBE7zujg9lsoJPnA8v9JkP2DfCLZ42er90DEvhb8ablNITq6B
Zh6sKva+NrsFIYTzLC3PiVpOTujcpbixx4qjN0/mH11WZceICCr4tPhhlnZodk5SutvepASvuSP8
csmOSaU+AcCDy+gCZ2Ot2vKC+JOYwIVtFAdHkCYCmqBKtiHgLQum0WZCaeP3Dids68bjbiViXEMn
0S+z9cyI+MaxR5LEFun9drBGM9+VDU5vGBA3wbhfbERWDp/OUQf4bhDjSYUw9Z5mwECIJoJqWq3c
TjbRn7YK7sY8ABAljPhI8Pk2XQtf6KkV59a8g77INJlQzF0YJndNUZGHklcGqawAtSfqrC3lxLXK
deS3FFddechdY+YkGpDgUOJQjAmnru4b0+4YSBNVazXmA0O0NTgzCD2zItNnqt293SWABCipyxmj
pgDAba+xjVlTsDrL1LnEMGCRY3WqEv1GQ4ZpDNhTgjnoaavRtkm6bTu86+rF3hAJxqh+j/6tOTcB
P3V+tkU4fLMYPJ+Xcl37dtyT7kq71IO9tIfpMArzIxY00MTEOyM2/clWr2m0Nl1DYfJDFDdzqn3U
U+AtofgB46EcsOzqMcaKDnRMhrHW1Aowg7nPRI2q2nrR6TG3BVglOd538Rx5tUXcQJe9u8P3pKdQ
0prqOTIn3eNsxU5+SmbeG5ueld4w7vU4uk2C6ajI7mgnoiaRmG2olj8lIDCRN9j4WtsjbC36PsnG
PbOZ6Vmt6U98pxIHbhUuH8EYUNdBlG4L07PotkDew3yoKZ8TYmvlSO3aLOZ1cCN0RI7zxq+HL+Tc
VNGp7IszHlhtt5QJpUc473rovQT5coKRJV5X+hPza6rLRMBbgnZZj28kkD0kwvroDQtmJWQRs+Fi
mqT1EUNPyAPwJiDPdIKd9aX0cpUeyqS+DRFDboKieA8dLOYEqU+Yxqg68NEt8c/AKJ75OAFPr6MQ
cD1p2d0kVv0wlMTP23XRk4pDrKrbkygo4KbD1UX0HQwONE6CNTPB+kiY945WrCYyWANuRMqQy8Av
CO8GUpN3jGcg9Y4e2emfjGaRfdnGS5vIe+C9e7OijrS1/hG0aoH1ivzLNMY7UaU6szjn5OZ0/g21
yKaNA94eA42hOjma9gwBZArUbU1AFNvfiH2iZUJTuB0ItMvlArYCwfocH8lxFbuhBHVAq+9TFFzb
kBA4oyRTmnAgTWE8aaz0RzRaj8uIc3ZR7DHc6oMYheMS2mJrO1wNmvseWGN2hB6fANJ09R3vHHRi
8bAIZwUO5ICTOXi9IcX6bFPjQN7xq2np8bYQbcUByw+aVC64Dm700Dsp7uOIbqHr7E9HxctuUinY
ZIlTTC1nd7DibVzbGvbRuSXsFSUzAybndrGLR6RsR7tvPwMDCUtmRFdROb96CVJoAkrt3Lq2WzFF
qXEnTMWpqQitbzKRgjRE9SKai0avlw42LJl8uUgiaVzECf7MqcxrgxhqXficLoFIUKuZZOVTdLYn
Ep1a63UJ+Z1U5IlRLVRHAqeDrDigyzLwi9KDgscYV5qI/C6AhHg4jE6ZET85Lv/pcg7hG6Zyh+uU
cmkrmscuGEKvDQoUOon9ahTxSeusJzK/yo3GqGxjDPNv/PpPbbE+cNfIXTGn+FGV+kwqY1cmurYD
qqrvmriniGrd9yICRwd+wobSBk249Y+a1uWseWum9ASShHPIqC/L2P1xoo8hsO5MOeWVEKD5gGn0
dVRcik32znXpL0v5aBW7cCTjuIqJMZTEeWBdhkox8yhVywvyJXhsUtK8cpqQcRtDGuRQwoPKMU5f
2yXDcyr7mn5x/s5cF25QSnJ8Qe5K3qc65KetHncPEEuuMGJGLwvcgOzqpT/UlgUTrt8ZRUrKlt11
+5SyI6qmbYK/tUjd7zVt5C6sO2PH4XRfhYwRFCOnaqJJm2NQi+4kN6GmSGWdRs8IUTo1trOJQSjF
EGZ8+1KsWNYB05+n0uinHdWf7E0aRFIV9V3D9QzXC4rU01zULk5Jsh3muYTqFxQmITHvYz1exoqu
aVhXuQxvWp+hS849mBzNGdK/lmGJTCxi8eo2IYGZGNk2mojImvibrAEfbxMmDwql1c1iFm9p3qgN
wjlIJrp15pINOF+M7Rjn5VFvUpQVwEWb3vxcBL5Xl94Zrbq45Z5DNprtQidL/Y6d7lqoUxE4lAXR
EO2bhgCMtmnJjKIIwLNICWQw9Gd9ZPkBMW1np8VvZY03IPHFJsrAiyTMhdfY2tc46H9hl/WwFk97
LQbmgrvV8N0RHHoKDyRHKuBLZm5hAoS8j0PKVIUfvmmWu57TmvZc7OZuuQ7xvMa7Ssam/MZA230Y
YEvYwtAMJjH0FoFwc59OF7qgNW65vsuWKvTC3zQsxyxvRJQ/miQ6PcTlz6EDtCSbAMtWQUiEZeWn
SBsPhY5XX2oLxt5ouMuLjDTyoXIJO7Afi5GeR9fGXYTafGvHFt6pNXc2y/kjCP09JMp+jBgdMYEy
wSi0aHwtMTCCoQ8EpvaAixRYMYGQMDmq5BiEERMynWfWHRznce76vW5ONtlv2JTHiaFakeIXdLTH
mCckMUTEtpIyNgooH5F+5oN5Skw0UaztQMbmxkcUhz/qBWBkluO4N8rkVq+Q+kRFBGytrTffgJwe
Z+ibjXZwypORlvazozqs2vR7Pjj3La3YAigJL7mTGPdz1nxzOIv8dF7Nml0bEbc2+YqDqxoxwCsw
jy3wuypS70EdP0UxKa+gmjBCKVIqRnwghEEAN8SsuXFqYXlshyFn5dthIgBsyO2bgSw4YmmbT0er
TgaIio0bz1xTGPQCzZKXrKz5rKMR/3+e4kFu5YFBdHgyqe4umIKHoS+9OuiDrd6EkrGueNN00wMw
m1+4jtGn9Mm7q4FbLpf5nEQhczWaY354082YPQ3uxFR1VVxNkfu8KJ2BsnuEe8eirrPvmV1nPvs2
AjQZz+xnA0blWL+oNXk16Bg4EhtPoqRRIIpOvpUGhz0gUGxmgEUVqlGPACiK3Wa8Ioo1QNpU8bWK
b4Yi7fZRQXK5Pk/e1FBKOBVZySYdu3CNbarixId8h327LWGpZqjZZIi5RLaPWeyiDlfm4EehoJ8p
6IRdeuwSV7o1SEIu19COVI/uHHdmTTi1RK9h4UU7QdKKTosgAhcUpaweqtkJvN4kCa+JAjKVp872
zaR+jXQ/zclA6RUgqp4SNxbk0umruMBKglPTDcww2EqEuClagpMvUY8IjyH1KoY37MOU8HCgdHIf
OIK9RA+QUtHQHqcjMyPrIkAmTAZEcbO4LbESIid/D6iVH50Co0pfdDdT159DmdJUMrw1RH8pB4wr
ljnLa4Qb2A2n0Cet5zjAadyNM/LiJNM4EtzM8WN5G+fxGy1A7U/o//OwHdYf3XdSPTjMzWBGW+by
4IDViAE5UTrmI/uRCll7D8rQmF9GM7sxnBXMkE34UEvDt5BmnDgxTuzVIGinxtOyYLaW5ZPe3ZZR
e0qYBe1D+pZUjfRjoTeE9j1VGSoFORZnp8muOiPdGDaFw8/bhS+/RfUvMHvH5wLJBjNaOAFGE85g
GKL20kXTSU93c8WMqWmpsCr0O7vEtN/yMpkfTfzjEtSnXhcvbtNxOlvU6Uv2AkpPXmSPFMfAfz8U
CGxbB/u3EiegRG9mPfkz1WsgXBh7QDKHYtkvWZ8dOoV5t4saDDlS3fZ0uKrU/IAgnYuj7dlUGVii
oVquqNMY/cTWLLM1qFcwKlvBiFLN3xojirykIGkRX/fGNJnaWyS/exSCj3VPJTzN3ctQdpU36Qw6
bXFXG2e069+mbNB8lQ23wXsKM8tvEMT4Rg9JFtN/D4BUfhJknLGjyajuHFGcBsZVGjrwLdjInPmU
pwueatPIqv1cW4eQgXo9ROFB9fy2XT18qUrmH+1QNb5Rd92hcrA796ZzJVMjgHo1g1GN6/CIUYu7
jX01nVhIGyKDUzK6hzrkJZxlfJetHZ+T3PGBFzOPbFj5zuFCRpZZ34RB8zL3XmsBrI1L9VpFfDHB
WN6adjCcGg2sy6Se5zyR6ONFtYvKOD62db1DeQBXJzINr8Yd0GgY90RNOFEQ6J5qSw94MKMiN2Hc
l577VC1batb7PljMban1F12SQmPnWnqmH9+7mUbNk2fjhijLb+zPCWSj1E8C8xqaitloRLHodNWu
HksuvohsyMK5KQcW2mbRwsai/sD6FBzGtnwNV4ByAa97y7pSaxrAoKlJIFzRezGEKd9qJRHP4JBt
iqZd6NLoUKDrdz0hqVYCNWRBnnBO0844AoJjFoF0zrcmx95MSHDQk072poyn73qWf7LcdnxYgvZx
3SGrRHOvthEMlxW6DZaz9Zch+96r2bhCFZR+rXOzyJiaDS2JvrfZgwFJaq8x0RPXJrclqJgZ+E2I
vgP/jaXF+2YymNrF8O+1NoTzAEJEo6GsnSoHcUBBbWb3aqovVlaRpzMclDGFp8Fdd2E2Y0lWL+OJ
XBjObmndQeIp92YrY0BT2sCwxLWPXWG33hDLdicKZuuk6W66filuyFTDQtFzk1LEvLjXJQKhHkxJ
4VnjvCElFP920FfeaBV3fVD1PmCExiPKblcMTBAXfsopqtiNlounNi++N2qByG+OFEZBQjvM3tQZ
bmFU3lp9Jz1LK4/KhMI6Lxl76Pg2jKr5KLTwDSESUKSEyaOTicafIh1sG4Lp2Cp+BaRF7zIA3bQg
jIEjc4Zroa7ovAJ8HmgFNKecPBJsh8tCbu4Wu8JlwmGNABK4R1d3d47gNh3JHmcFbPidxDod25Hw
w4QSbWkUY6hC2V5XjtOV9d10LQrrEbYrbaM1e4ZtF7e//2fWs/Q23HeAykGQFDXH+7Lj12c8hI6q
b+t+eWPzkV8tl4lbHeWWn+kAvSQT+64BEhFrXbG1DWuld6GYQ4bEajCkjKcvYM24OE+wKVnzlLW+
7VuwOkkH7GEwZn8u2ZnTN1m55p5AmrEA7bUAfFCKuKT6WS/sfJdJoyIKCGfWeexWSf4IeBGxPuuo
xmRoKMrcOLKyJN2LILSyEkcKqW0N4sBvZBVvAr2pfb5zsUkZz2m99RyzDWBNpT2GHaiEshEndkTm
c/Mh26b0pE0WVGVooYcLsjWdU5l1rMEJhKuThVBXsLC6jBTX3WLe6XP0DTzQlpJN+bNq+7PGwbcE
7XiC3scimxDtnW6/8qxzNznNwexr5lW4/CH8sW3bjcD/J92B+9A0wDVKLsWgRuSf1ymfVAGoKnN/
6S0J9tmwH8p+TS2wLoG4B5KbQB5k/Ou4Eo6eRkKbFCkTrxr4CDjvb9Rql6WlXBZN85M/INhhsD+M
c9UcCRd4AQlAwBbwSKdA4TSMaIkh/yabUE6SuUstTiiPT2lV3cSkx4GBFNDThsIP4IdhHEExxQd7
7oVbeW2ZMstIeFlGP7FmXhJWAlW83Cd58cvkLgAGFZk78Dp01dmZmdqDrKNy27X9xYkNeKa6/Mae
YEt48LyzchpWZ7Rf7AkiU09GStGFj6ECrBA2pemPzXyCDQ7woew8ulA8quolzgmJHAep0fJxoi5C
J2vBeBqrwFwDxt8QDoKadCcvho/ImIs/poNq41sARvdNkSJGMImh6wz+87brdW2H3Zs9kJap5eD0
4jYHf7Exuj5hkI/wSOYMiImI5xQWH+FgeGgfFdjCWsFlsd8MnrrNTE26VVEPZZ/VT1vk/Ta346Me
m2xK6+pdkRgwS4oHDQyUC7Yxitx7lfXTPrFSyG6EsPVucFUJrlqE0vO2SXm4Qqp2LSkeSxS7rVOf
DNN9QHCyLXNX3bT9pyhXsAUr3HdIFQzknGteURpQO1xVnN/oJQgbt2BFkXGy0DB4biIvjba88uUt
WzGNb+ZCVHBKkFjCyHAzV2KGn7QbI0Yy+bic9K5+AGZcXnL2ec2q6FN1+tKI/MSd4p4I7/JTUb7R
7j4lxD9S/EYmINDkivT2QbfD4T6rWMuaxX7ETrrRVDuv9m0gEomjPPZg/SbM6OYLQOfB0Dlg9mg6
suJ1WPTPZMpu2pqY6NSMcEylTLpF6VWaYezaifcTD2V8aToSjkp1y7uvFgKcBRwvFeqneD2g2RFe
2EdBA5Oz2iRR82qPmJ4dGRPTgHqrpXKsNXRcBN89N6EJ+t/RzwMFernkN0NsEdmeDI8kpt0F433S
EFzH/BAPbLU8DykroqGe71uurSZC8EXSwxYSJUy05FKwu90UCrhIpMYLaErkoD0DdLP1bJsXFN3I
TDyr3sfKfA3shEmVcj6aOfAGE3q1NMfm/5F0XsuNK1cU/SJUITXCKwlmipJGWS8ojUZCbMRGI3y9
F64f7LJv2aMRCXSfsPfaO8VATlfteJ4z83V0xvVPFw9oQRPYofElGagnYj9+JoQWRiIsk6oEMpIC
gC6d3//+erz7zSbnYOJeDh+GCmnF0pThM1skzOmejY6n24fklfHZZU8tWX175T/OrSLJIeAJzpkW
BGP+tTgLTUllXEzDWfatE7B+dBvzUBT+B5syFkxefGxjvWzy5wTDIIGYNruSGjKY7e1QZNAr49dN
ym+T2L0YZfG7WZ4peiUKcJfp4cBbZdE1o0WAYBIsfhZp9H/K/uBq97e9r3/jMlQXwrMo4ILH2WSM
57SXceTlITkNZiZf7jS19F/Ni5bIZKQJPDQWojp0jf1SsKJkMa8beeeo5CMOAKLGNvltC4mZ8IlT
1TITKb8s3V6kV/3YkNouHQFRxGIn55I4U8AzwRdzzEU1MFbcd7ie4b4nD537N/vD7KhnpMAL0rjZ
v6pUAv5iuY4EEPm4FUaNAAMnwy4A+kBpxMgEcfAY9JD8vVmKc55N3b7yyh/Hd7uDXEn7I/xGZ90v
LtZ3E7C6F8J94DOGSSafxljfu1DDc4WTpoSSRY3pH7zGequn7AWe4B3Mz580ZwIXmOUPC60HKWb2
fS2TrbqmUC7nmK1+9QTfhcBh4e1k7fxMxg53a1XHeu9CFN9btT5VjflYlvpCLELHZd89o6B7wUiO
bbsTNK8to5bJ2zJ4/ZJlW+8cu3pmsrkZVkJ8bE+RbTNrDenZ0Wi9Z/J54jVl6fbOifap0RRx33jL
xqj1QfT2bWh4X7Mk/bWsT9Oi3e85tzdMqzuUT9TS2gAH61jnFe4y2zhx+13d3mV6bqOxB2RZjNM7
WP474icPbVyCWl5lfo25G+Frbvs4ecuDpY4COhPGH/OyCW3UVi0uraQDA+m1E3nWBRrQCvRmK1re
WZMNbf4YyOHJF9nec75aNhiXaYCQECDACcNy04/q3R0p5RsPXE2dQ0bUmpESi3AqWM/30RwyMGaF
TfewFMeig7zXW3zWK7etNi2CkNhDyiLfLvnykfnEyVLmPSxUsiUpuhHi84c2z62bsK1TWtvHaaYH
14lvrEy29izaC94F2LotHvdCQ0908xFOV1KPvLnxkwxjllHuu9ZGsa+ftGnzqCJGozqDIYJUZJzN
Q+0ka6BJ/8dZUYR5CVbWwTG9lSkIV4Ot9Qi2br9k+DVNWj0SJdaYlYIVHp7ZCYwDXjtoyKsSbSBg
KkpM407oeO+KPKX7IlHMAfe8jJSIWA6u0g4069zlj9eWPBx8mzRWr9pFT1SGUsPAImLCIZSAIjjm
uExRzCUVgiAbSm8KkQTdC7kSITkd7PCMzPA2CHI5RKoiiPqFXAqJoWcDchhlQfvBBOHAters2Mzz
NhEaHS2L/CLq9ihWGU8dvubNmQxdZJfPc2kVUa8caP1piqqjzo54CpeDn9tPVQ1dNRSwRKcvIEvI
lvriU00IINKJUhwzBbsTbTw1C+L1cBjOQV1+1VNHweHJF9EOzxWHyY7Icf4utvtTuuaT6Fpk3ir7
dCwVZSBRDpaEP0yxenDdme+1Tx61Ll+7xssjokwnYHTwChWhpOS2H+YErKyFwCslB49Q2BfT9dZg
naU7uaL/7osEbA0T/mZAJRs+ANvOojCe7YutbT5QraKmyZ4Buu3tgmSNkipC6nxHhhWXa+AyyRMD
4aSdhDeZn1xuOTwf+r7N1Y2L/YIZigHNyvJbQChzZXRgEduf2Q3zTW/LO+DE9YF4LrVv26bZppPi
yCkoib3ws01Z22V+ViAim166McyiQNwM4YgD0nfeiTIjVasP8R5wTNgxWUAkd4l9lnacBiZ1fVom
WwPALvHiiPZULjcJgzve4LdSHBsPkcQ8KEGRVe37CqY6crx81k+u4uZZ5oKNsXpxnHnnSFjkNjMC
XIyMjldBobNd/8WGq9vYItTniiMiDq1vE/9sq3vUgR4am5wrAQWl/yRWnrXjEaiKlSJQ8aX1QnHs
J54eefUpx7nv2gcN7SMyYWzAy5uestK6cVdGhEtHxPBWTETZwcv8zlmC93S03gx0IZSCEHT95q9N
OkinWDq2/UJt7nvXjMgHgIod1eodCpia2Ibx0g1EfFjTmRdWb8Ocr9MgX2eTak52K/Y+7RjVswtD
y70ldMdZ/Gj7CkGYz8CzMQyGGv6rC2ptE/bpYymYKc92Qq353LRA4HLjghkkavLwNszOHzeP0W+0
MVDW9d4a/GtKiEtJ3Jc5sR8ve1gFg8vdaJsFOpAs3tpthUyl+1ciJ9wQJ8IpWnGWEHWs90aT0miH
vtoBUdt6TvKDExHfm6P6XRk0LzkZJBugEDBcapUAILO2Np8Kl1nDa+6lWxkXB+ZCDpFR6Tfyco9a
vm330PtQ9RrBP7J27gLH8KMp46fzUmcn2/7xC4sCqxrszVdWECreEoGeeLCv4++KQjnoasp9k0yN
sNq1dbACJIWxa3IZNbpnyofc2MQKvQnzhdhJZqQ6ZLRvVsVFGT3/BM7ziY2YZBDA38gtyyeXKJDa
gKYam9KN5soE4Q6U1VTduJt4HgoiPdz01jbrdRrvq3hkw2z2N3cBxdrI6VM7831Yu8fMr/ZlPNzZ
OvkH/MVjX05A3JiwGsiYG2ET+NS+/nR7lji+fCkpT9aPhDR4siH7xQU5CiJZ+wUZN0oiq0v8h673
EdoZLH88d+BwNO/cnA6c9BpAEJbeO3n4r52rfdLaFJVo++qaqVHveiy25Eb04p34TXNLRPJhBoNe
Ju6BaRghRrqPCFR+prjeTYSjC/IHfIfWtJzD73zk8TdlP+1stO0IqlcC3nyf2MsL2tqZoAT5PCPp
bAcjEj7If/ZlDsQmnrWK0XpTRoDsD4OAy94zVvWNNqJcftcU4wwhR75Ta4MIxdsPAp5wxeh8L3SB
qa06YNi+Wl5HhHVgschL3k1QNY3h/LN6Nn9WzorSDBNSC8RzU49PDpEbeUMgiIvGQWn92ZpcN411
8QwXVkh4ZRSzVV3HhJxYrMW2X2O32YW0RSDAk0eimg0CQzo+UO30G4maai4ZGi6Mcyoxu1tz7pZj
7vE7+8g6+wS2YM5gRCn1PBcMPwW2hbVaV0EXGXYtmGKhZxKJeHFjuHxWsWul+LZzds3DkDLDnB+8
imtbDBgGylxxKxawBN0peTRypEFocO6pwAwur+a1HTwmysP01qXOt1Oqt7bABGEbROGkYUgb11cz
57dDVqVm1Ghnd0mR1iypllufkj3VoZfacL3+dmWLKyMeTwg4KEgAE+x9s7wK6R0HGzlwzrL5Gq9b
NzwwjVeeWPhwXnB/nWY7favYqpJLO+wnNGytgyjfrb1/YIDJ7VP8I6IaNkHaWbc81Jg31PTeL9e0
8jOUdepxXCwbvIzPqcTkbm4dPD2iuVNT/zfDv7nt9sR2OHgWoILbBDOYfgEMmqmGmAMGeFyvO4wC
79Cu4BUX+d4cqiaiHuSTALdKquW0Vw2DPs89jEv7pju7iiSaq3SdvxXE8B1gBmx1zH5ifuX7BlAe
216k/RQXUVJ9u7kgptQDoTYjFSekiuBvY7i4XkxSxJyTEZvdpgxNLnzvroHG4sRBsBebFkXdAZcQ
TZsyL2Y4H0lXl5HS85UNd8UD1z05FrEZZWFRMy/ygbh3IMlMlVCi9DurK63dlLj8fRZ+OCejVQzT
ceJ72BoLH6vrLUFEntneToA2YwzVu3nWfpSKZZ9Wb0HqkERBjgBc85iyEb2dWVSfdhWueX85HosG
lYqlsx3UcOYz6AprH69BHOoXQ/7mAYGFpm++STJQwX+Hm7jOk30ytydiuw3GvcZN985TZ8YvcvnP
lNMS5dHo33kgDo+gUzhT3S9G2W3l8/3QVm+9Dr6XQ0M6MVE4znN7ZCDPB1YgJasYiWyWtvkdEqQT
dn4p7IXArJGhjzULi50zpFgz806xiSy1ScImssZ0PpdL+dfT5YuU9nuZEsjVvdTPhsahYeR4qqt1
bJM0E9K6LiY02IDI4yP0I74FeThxZVtAw3/sumuu+fRRDvMSJWzuNu1ifSi7WyJau2IrluCvJgOG
KU/DASYAJYs4x4GydCQ4diT5jPY9geXzsVXuj2v2LHhR6e6diRQ0spVQlCtoDhMogXp5QrlZYuqK
GKqtG3Sow35Mmq/LBghy6rbNxO9iUNEmc2FTCdUoOkneLbwhaoZ43+vhV7LnORZYoBGSvCmHihaM
xFn3HJQWFuutb+ZnhyXOH0rgb8wVCdFcGKyRdEDd6g0kdCVZyJxxWPx2MvQuiww/jKL4LvhAhsmQ
p8Ry+AMzZobjgL1zVs5xTrhzOjMZ9vMQvrBzOJvjUz6OFmci7YRRvdfKNTapuXQENRaAY8YHZS8O
rDREzj1zo32NLc4WxPZl0Ie3Xl//DLM/R3lDeCe8+mNWSVY72udskSdzCZlkj91LJlNmpLDWlceO
r6XJzIxPaZJiuEAoIybmYJQqMhxWT2TKnTolXNpc890v9Du9L/qcNiZNA6HBcUnBTY0MAqXZnuJy
wWeDED6iqv9M8+rDW6DogwUQWysv3waz8SJPwoBPQDxRy3AZjE57MqbhzY4r1HOVx59rHcAFUPl7
aRVVzmPmFusH5r7CpP5L24jwtSd6kY/8ajDyupiO+0snt/dC9HCKpdToXuH+dodM1QisxC5TM2lw
y+/o4doIhXwrK0awuI9e4PFM22UAG+ZLl9mcBYcqf1LaY+eE7A1KHTUxICGhiNvSgMN2A39o5Jkk
exEoNnJk2O8Vu1HXofEdzO4lrof3JU2vvpgKQkWIcKzG99iqP0TcxzATjW2DDtHBarpd8Djuqr4f
o8xId6nzZdtyPqaL/TkO4s84TcWqAOXnk8czEjITLdN8jFOT+C4lTs00McdT15G9IGkLnglpLo3M
pr8369nYWi37IbHwhiW1D1ycUvTcmNOzVSEjtWLr1YeD2yt+fTLT9IYNxDPT00PTs7Y2dEvqlxan
tJGHbB7kJpiQ3jhJ1519p37xiv4Ic4nUshI6d3XRjn2HxbU98HLM0VJ5bEqd4txZ7a4f2WV4VmST
UoaIjUbYgJnYLP/Kcn2rcILUZUadGg+KPMGR/J5ncAXfbtBjnNGKPBnhnF1iASDzq+A6mDJe74EE
r1B/M4JbiuZ1z6aq3pP0+g8HukKQyxk1XDpH3Jm5UWKFYVJkpaAdcotuGf5JtmsdPnV2SF4UVvWP
xjL9XC1wGZeWqYDvala6mY80dVwOrc/bN8xUxVP3OZHBucq4kTLFxrjyAOZtIyxuvIBHFLjlSxUM
d2E0kPyHa24ITi60tItkr1WAsr44A37PuC2AEJqb1iV7wZpqQgJatVydIlkjgwiJdZx/fjAGx6VI
73TCzr6rQ7EbGBNDPptYJRkVq0vcZDiPlpHOOPgenc7ZeYV5F7A7Ic4Dp4aYGBC0UINpHW3vIJJE
RPEgAXKqGOOZBLTa+ndmStKjyk2Kt1SbF5RjR7NAFjCH8jQb4seKKZlKl/M5I6YiXiPzRnZoTEk7
dhPouguZuNuwLSHd4BhKG4MGK+nI+qybQ2w7BsWGS/RcHD4QB/ghsnW2J2+qQbfsN0QEOMFvwmaa
bROntpbYn1inHnrQXsyZUZR1vrVvEgQZzI0IzemO9bTsIUaJKx7NP+1aHKLi+BzrBlobLnjWyfLS
/BmGPjnJ9XERhXkrFBceoRiIDUZD7kqTPC3gWdEIDgePv7yLXa6bbGGKlLnb1a9bz29FQibyoIkf
sOfsvS6d6rBMExqv1rxrTN1twsTnWwsfqSDw0YK4GjruY5KD8XZIvIZ1f8QMBfi9qE5U4nQI/fRV
uaSc5UjRmT+e416QMICw3S2JdvDHdyXZZTFKqzaGq7hnZRd1VbgvDSRAvUnEm933DFOeG3GDpflK
3BktHLEDsWLN61TEPeITR/9Nr2Kwpp6ggGw4P95Tcm+SkTVkhfw/MoP9UmQf/YjJZ5p4xpF/xPeF
6l7SJnzUhSeiwZH4ze5aP7jri7+6wUUiUDQQlXPf2OkNFy/m6sA0o1aTwYFwgKMjP0nFB56V/reN
yp+RAnkT4Zh227pxmfR644bSTDMwC6iVvH02HZTtHtFAAbgEQ1Al9N3pEv7tLcaCQAMyhjKk1aXp
U8ULEVW5TX4vKsp+rN0IyaWkul1rCRMnRub/mYlHDRHCbiFhlAQ4EJKt2jtk5RiZM4LZg8VmCGnH
FwT4JrFgjsmynNff9LGhNkiUy/RvPBjcL7xO2LL56hDI5tHsd/eUij+Vk5anTL0NNj5OojCQQVbZ
uon9kBm26xRqcq6Gb42etjBGKmT/o5ym77Bp4IdI6zhXzbeZMYdGziQoQcqfKbSgZa0aJSKioDsC
brD1wQa+r9wcwgiz357XkqmgfuhJ6zPkJmuHl6SV0Czpsxx9b9Daicm/t5P+NNIjrsL1Ry6vRxl7
eKbTfQrnvBypimmNPUlX3IJREXZyIB6Hcd3yAY+Oh4NfjmbkeRTZrWxsCK6e8ebZp7phLxu7SF5q
R/4W2YK0hQRh3YfdxXKmb20Vpx7tFZNm9TOVOTWRw9xpKb+xhshdQQO5rSRLfJeYrlwMHuC/UO+G
gc92ujOQr/OjQ28bZtxEtNeVDBh4GjKOKv+JxsNjxQkWyVvwg4XJQy4sEkXWUW+ymgM4srNJHEXL
BqqU1X3cVg/lJIhL6//hso35dfMRJ4g5vMOUQAhjcvtx9iPO439k+u117NMnw6Rm7jji/ILYjGTA
FeIwuNJzEs3uwOjA+FvO8t2QjA+ybHpuQ1AwpvjMXP9PhUaehSL6ejn/yIEWWpQXLz5LsmgKXYHM
Z6UbYMTftGb64bJX3NhDh8eIKAadOpckT3b0vB9e6D0Mngd1JzzNXvJvmWmPmcSKNVE2LvKLF/rb
bioIkkzVjgAQmu8y2Xjjg+e15xh/z2Z9dJiYjYcyRLrm8BwzN43IsPB30xqB1w/T2izGLXLp+Z/b
2ibqLNS3aXZRSUMGZ83/zZv+MuHetEPxiqKsYM2Q/Q5pxb5jQWQs0lOXIKyds3u8rWy8GfslBHCw
J+DaQWM7I0R3g4Mp/T8KZe7esUHgtqsCBAGonSzWZiQ809by3xiXOBNkxfrZTTt0BXtcH9b4zr1B
SKFizo9PIXXHdm+imGes/ot/+9cyDg2ZzEwfVwmduIsRQK45p5/4jB4njzl5jCRmrJ/b2COi3ln3
Uh2eldbwiXphQ78JDaRCdt3/EFtoRYhbjiZlYmRDs4EzTsBeR1pne8KJpwHELoi4QuvJSZqX8kt7
5MLUpIFQeHGM6U7gOWYkRcbuzUpGYzc78SPhUO/tEt/zFBEx1GRy19CEDmFLMqxNvasTwlMUKbuN
zT6XYKpTYaIzYLJJAG6GNGJapR+pVZ880/8pJqSOjeYE9UY0KUOwX7kgmGrJQzOHFDV/+pWpBT9T
MOttNT6OYUcKWjDcyLv/mFrvJ8wKAAE18amLP0TKNh87b8HMS2RU67n7LuXjWLDiJK3FNGkcdmOP
KnyxN0HPm+4+ogl4JOA63mhe1TnlGLVa0ozUdJswKfJVhdUdLaBm9eEbPhbgaWAnTf/p+uO/WLQ0
FEMX8GvfGZ3xTLRssU+nBftf82CKlB2NwTAoD9+zrO4uE2r0vGcBqTr6RPNLecUPkbQPcnL3JiEV
m+WLJB1nsO8460n3gElA5ypSfMkdNxHPYNjyhpfOGALiJGTV8mawAt85o0PiptJXzK3MJ9nArz/a
9+xXUmKuo+j93cxpsJ2S8IG01lV6dfJTWoI0hBdm9eGFmy3FdJX+JVGxisCLJA7CH06ES1/IZi9K
trn2qHaiq46qN2+D52B1q1586DzI13s8LwzBWREyxe7RiPqm+pvTc+IyefFNqKudsF8hVx8LW6mo
VEC6+UIWnJf7TvFb0t4d8RVv+L3HnSjIEGuT9v9ElF4cu4H1vxsUcM/al0ZbbVTjYaGunN6AI/NZ
BAvBe9NWttQKelSPpLemO3clhsh1xmRXtC+Bysxo9JBfFC4+vwSHuwx3CIpYGrreY+1MIqrTxtn0
lkooaMJ3ycBtE4g8wVNxYH2fHdCmguvAZ4owyt4GCC9nGnFpoJxfUxbBmYAmrO/sJvst6vkH2T5p
YZh8yExEMd7flB7+lH1+H1RrbAeuuZD3eeOsIYAufm7kSuvrjnB5zPaNX9KWOqrd8ethOhEI0pya
nf18187hOTBlc2CgA+WJvN1lF9fJzxyzF/aT6dXNUsI08C9KVAPjnB84jh5KF7h3oG+o6iO0j/dE
N74Vwj8ktSwP+FNYxzn8/dcEXdqX7GA6gHt0cXSMBul5X4td72MVaYsKkbD4YqtDNAcQkAPhfERn
IkXK5lxF7VyHR21TtED6xQdmxUCXMxwyngCVJ6VBqp/tg10h3rRyIDrbIt+l7T/tLV8BO+uuyn8s
0ik3tD0IhARcy6Dl3QCHSbHX4eWY/XTbjYp8tPI59PkyLOS6Ed27hAZJG9AI98dSBRLg3Hv3CFZc
lXfdwcTCeKvRunulr7luCU2ZgeBLA3qYk1TsiEtkQXO/xKdyKG4tFtiIrdm15+hKLEPe1Y2NiMsL
0vPYufpPStQ1PmWiVqmSd0Zr9gfYIaemhV0QNm0YzT2cIzEYr8soGW228k1Jvbw4CHs4MmRGgpzR
2COhTMa0t3v1luX52chk/B5eAvgOh2KI3fN8DsqoeOocp/sq8+AhG2R+if9qaBc4lrGGIpexTqNg
3Uzy7ATtryFJK0O1UO4w9hBpVSfXoQ1JEsV54PbCQh6SWrtK5Ld6kCUMBVZyKV5bcDRv6QBqkA/e
oUw37h3BpNuqq/vEgXkaDDpdWWDywEhpKUhomzNuoHJBI5FOJkpWz4Eon6AOt6zmhDv9L5r9kL+T
eKFXhyjDqrloTcknNrinXDxalmiuCeawaCCBAEpnkF+EVz4rQYs+oduXdXEPbo3/Mk1/uqoanyHa
eWQhovsBYI1UP/P6CwmYdyadzxXh1bYWiXFXhtQ8jE6dS9eSdd4Mfx1gilOMBS2QTPQ7Lc1bZ1OA
InjiUkww5uNhKLbIjJc726SlMJb5ZRgfV4RNkbtvC1j7J0YEWJTH8CpbydPuGgccplnUgV6MDFVM
h5QN9GTby3ZWUl1ry/1ORukeDaew0HjG7rVGAbSRgfvgdFBT3lIv6R9ZpqS71i71jpQJGC+DWT6l
SOarQmBKyMLqz0Rb3JagLYTlhRd7YpfqtxMfQd+nl9qSnKTjc0YXc09KpHvDxHA2hvB54TW8LIza
Sis+lmyyoeSjiR5idMa4K4eHDn8x1jAWVxiTvvJ8uneFnkCmjzIaJRKfla4MfSiO/J6BCfJvli2u
c/NKp6UMYbaFBuiGpCJmAhV/B8OnIAN3R4DruaaP3NR9E57MAIQW6slkV9Qle3evH2+VJ56zroqv
klDnrZ+kH13OegioGz3bAhZr9gP+zN5lqNYj2ew7cegFg4mUzAu2kPM7eJKHMBuI6FNq68QMcozb
iDu4LqzxYMVIL90y/9ZyeRxku1zzmnNeZZJY+dnZZUipuwnMUxrwSNqGPxPqDZKRxS3wtV8AWu3Z
q5jtDlSKB6ueJEr86b2rib0T+NX2k6h6uAh1GeycoFJH3LNonm2//UPfytzVBfvbm9Vf+CQjx3MY
3PaLYf6FnFNdKkhOuVs5W4hC/UGGwxqQEGLus9/hRr3GNioQbbrXke/iIZYx44rUqqK5Xt0PASds
nCXuLmmvvPbmSHNXzJPxEFYYssy+u+givVGFxbcyvmbgBK4wwopLRrHN9+sdscBGlpl+xmP5lAwY
iohtgHAhQCxK7fyaJZ1IZg6vjtnpS2q9E8wqYWqNw1vhgFcozBhrLxN5P6YnMW11pxzy9PAbb1G4
qZMX5vRndXOuajHcaeVOj6JKqWdAe6UT5XgX0mXinGVX34wQGlxWlJXp6qtu/CPXoX1njUH/Bwv6
Ce3U2WbG6SxW/WmmRBx++ME33iP33jSgEkCOs456DQtjwJiPQb0TWRey9Z54UyvxjyiA9hg65Q5T
o/wTi6q6kp1Nh9S0W8lo8zU0GhBwPUGzfl3MBzEu/n1g8kDCgCF5L1mmSHf9j3atNxbuwUmUXR1Z
AVP2TKzCeFIw5YIiu0HiEsxNco/c7J+KK+tge8Vdo5bk3p//deRyPhq1FVVD6tD9MmdI68G6dAY5
P5ISeLPI1dNV148MB//N0in/TEZClxbOxITKEXGzvTeKBL+Uyp+bEEpLG/YIwg2wAdyd3DjnqviR
S5EfKfxy7IBGdSuWS7I6WgOhEMJQ/24qJxlvYd5cCkO/ss7SxyxwD2Yuw7O9ehhDJOJ0bPnWKRck
B9CBFUVdyyN3+C3UtKk6hwlg/q/px/HimRklsQr8Qx0z2ksdY7yXbfprep26G4VjPkN4wH+yOEzD
E/u4UjZPAtLRhtEl9aLXsWJ05HyyDPhds7lYt4RuSYsSgyD70ogQ1HnrIoDZFgz1I527zr3XRMOs
0z+zX/3BH4NwFDUzJXlxIMCH8vr/Q02Gfasg1eoTbLpkEFs2O2+GUzfMh3IfBACjgQuMxG4YL9m6
Sl2CtkMHx12mlGteVXDf+6BcIE1Bzs0ela/D+/+eFQtK+Ok/J6cYBEos48Xu+Q8gNb64kfYQU4Jt
5RnOnvX3X9vhrLKUNZzszB/PpoOOMk0JTjVqlKVzijzW4RYKk/KE6LukCl3W3dU0n8kB2idondD5
OK819qfFXAUoYJ2fBkTVWjt/ktm3vymNGrvRZ7eBlWnCEgMRx7O9uOHyBeJ4BQcnA7t9+dOHWPI7
DWDI66zusZzz13YhwHYx4ZSxmd96zfCROxOB3DFOyNp/GoNUnJcFaYI3fqNE/AsOyjxY7Fg2KNyL
XV5a/WkZ8+NiSXHGr2wd1Oh8THmHpc+vz1QMxHM25tM4YPKzWlFf/YDRqzXaahe4yZs9wXJ1agZI
tmRtJbFK+aBDsHqN/ZZqs9+ogjHKIr38kKdGAGeleU51gyK1jhXjKNmhH5vDy3//hil1N9Yg/+0w
cV6IrtOY0XR2lXF9bkobz6CBDoNA926nJxJwTLNv+CmNdyoM9nFx7q757DbSRhVOZ22dbNQpx9jL
WN+tPBQzxMtaQ2ZBQ8yE1naQqDMpfvHKHE3mlD0MvbJg6RqMQ6zqfSrH4OAG/5TH1YJ6BWyeHT6E
YycwFZB31TIHnSvlgUPCLNPy/zsWVfakSqMBEV18zN1gPLQNh2c8xddBV09evKzC3MkFZ5optmYP
Gei0JF2Ki62q7yCYzFNlJSBUmLvqXh97srZZ5MPEcxIm8lXHQo8IrEPIdPk293aLKi+YCHhmheXq
5NKnaK9bZZVnbbe/nNlDqYsXd6jTfTXRnyg3PE+J9eOGKO1ZMYltHDZq56qJcWt9m+JAPxToQ3Fm
H9owZzM949mFUYioBbk/sZ/kmbbiM1aJZFhtmncp8mvyqPZWie81EAhOEGynJZEuWLTCGbIfceho
h6oL4qiAL/y+MMNomtJPZflvhs8SBqo3HsWEol4lQXsvtX4D2EeHIPbksOm/fogOB01L+SyxetL4
WsnZM+trPtBMJL30Hl11ZruMwa7Lr3LQ3944flUloFAmyeMDau9JK/08Us/ObTeNmCqt56GpPILL
hHMdRn3Je3TzAGdHIDNEZpb63DKmRqvQI7OyxuU+Drhzse1bO+FmIAqtzo78mCADDJLo8ifTu6/w
Vm0n3Ca5LhzGvraBLtULLjSkfy1QI2M9hKdqaunJB2ONCDLSrz5AKYNOjfc99e96ZFkgdj5TGb9W
SnUHdwj0qRSsAi3fQ/sfkFZROpw8Xgj+dvIPEzpQtFStxMNXbJTzaM4LeSKCQXfQed6hn6udmpWI
NAPL21g4D3LM3Ccyr1jHjsu1TnrKwuUkW9+PwsWaHpQI6r0NGBGBAxIuv/h0qBVuC7ByqjoxvArg
/bgo4BL1XMIbBE/3o4l0t57Xc1zr8RzgB6OWSs6hle6BwzyMY4qgJJ9vLISZCnU4W4zY664s186d
R2ouZS+JzS00UVtIuS1M2ttsplDFM9JehzyrD47Fj3Ubi6lr35ZXsB7kVXLvHaAnIKKZnOYBWFr7
MBW4a/3EfrIGZB1ujvNhyOLsAv2O23OeHdQIhXlB0zgA17QetK7l2akeyXsl6NZcbVztsC7w1cF0
JZmVS6UQLj/7KRl3qkCH5Zfep6hzPF95fwbbHc0M208eHohF5vJCK8zjYpZvpg8jQBTFkRyZCjk8
S4G1ePCW6kwrb54gKTt7d5Bf0hLl1ROOdTJG66BHNpwgl1hAehMpUw3+M5yd06asUMg44XUY4MsJ
Fd+ykBcPkQdxe/+j7MyW40ayLfsr1/Id1XDHbHazHmIeySBFUqJeYKRIYZ7hmL6+F5jVt5NUmtht
VSYrlSRGBAJwP37O3mvjjztzoHJXtRcoxg2CLGqDMEIOUjgFKw4XrfOkjOgLrSG1mcJ2WTN+OmNp
vbFMvbijrMRNK05IYxBRlDmiq1yVu6Et73NFwJw9eqx4wg+PYVG+RJjiofFA0OgGDBWJ4dzQMAgO
ma0/MkWgk6qHp3hMqztbYhtAFl+Mer9LteyQdeCuh6C8Gn1x5Tat/WNMTilKVplMDJSDs5m1DVne
7QVjNnSIXn6lF7jLaXQleDzp/wP0rW1rPzj9NWFmx6KK99PoVduAineJ99DhBHE0mIZyoyh50EW3
i6VQNxlFauuIL03aWQcxJntDcYgRvYHhPQxOWWKB7+uoMrIha25spAf42BUyDR/zXunBRNC8tWKN
ACvljee3XwyZaCsOfe3OTHZ2BrBtsKE9ATIOD1YW8KxmtF3isL+z/RrMRbMvYpDdei3Gsx3oMe7l
qOIsyOigqpBF+cZ4wjq+lQlyNdcOxqvU0Lu94AKb6BbxLVk8yrKIzm+/+HW99VO731OIZKc4n1BC
xVji8VgS8BM7+yzDb5+N2bh0VTDQek8v2Bv8o4rVvW43BjHq3XmEw74zadXuiEz4qZuNs00HMlkm
DUtnq8fVA41bNkLnqILS+65UNS4C/kXkZEe/nYXFTGA3M50eAjPU4pIoiqGisuznZjOAgjUaUDrz
pitOjUX24piWB1lmNa1h+Kgm9nA8WQARNYpNPNL9MmJuGNbjyUdq0fVBsULnbMDJIWnby2Ho+IF3
Z8Ja/ZJoYo0b/BuyARCkOK8OtQvmxFmQsqRfkW4McMZ15WKciO/zEYSy+HBut2dTfGceutRPbsVg
BKAku4aGF+ADE4jhaPHXqcgDOs0GaROVFm/wNoSrITHv7MK+G/FlL8PRDA7RfPjX++Lo1SICTKCL
TWbinZZZGazcoT56dl8QlRy9ROEhzkgrXeSQfZwUul3kNPqesrVazUpQK5/Wk2XeTV4/fnFHzsnM
ku2L02C+92u191Eqb5U7jN8aPbkjkkPc2PKIpac5+BXsUbp/1S6xWaDCcuiWZo16jL1pQIImsDPb
XnigORxgtQLW7eF7+KYLtC0D+yZ6GAIPaU5c2gwX0qp0o6usGsIvTa96EHCgfhtjRHnsIdOlW/rC
iV/sPB1LT2OpfCWr+J7mP4q7LFUPJWqjMz9iJ63iJw63ZAPQbRYcFMNVml/TYK5WELl5kOJuqlfK
1pHg2rMLxEqbhUH6eIEc6TBWEaZIc/YEYB7f6CPjmW7yv/bpnPhahaTJZDhJZcMvuuMMXzno8gOL
ddiZ7VbGQ3ZnMlLqQ26tQufiJoppT1o6KDiDGBaPErBa55CLAidW4LbFmRoAMfu2Llo0GQBX5tzt
6Xs3mljWurtJkKgZ0t87tUSsQ59GyxIjbvaZY68JSCMzdGyTVR5awVLBnDz4ZKLvyNQ5xlhpD5OP
8RDJOREmfo2X1rsZQ0M8luWm6ez6uzf1NQ4GneASo2i+14C2XBz3joBOEwNtW4Yx2KLAGAZ8rcL6
jokdDGLn3ugTFCY5gVEaFInPmlVIkrzsEDFYaX/Df1YldfUICFftLQduykConsGRg63WmTgMVEjL
XcYSSvD4tdpAVVb6r5KcDQcuOx2Bwd6nIZAvPU0vY56V1+TE6DdBYG5oo2w8yy/vgr7l1D3rzip0
t3HlxLckpzu59GOYXExr2zsEf/IRgv2RkbtzJzLtwVT6V09qzQUJE/QUPD95I519W6AsFb4XH8sG
eGdgETBrDdV5Sg3tfhbBLVvTfa1HRz97XqdWcW4RBiIEcMJefcnwmFCPsuuNsXYVRSGLRBOfhj7G
aYoY/MrV2RaFW6Pmm7CTmbjlpx+WlGIpYCY99jV+64h9KEoKOEsEsa5rcANLjBYoLWJ/fJAQRlBF
NZoIr99+8UbvwRdogpnA6iupk5TH5rrTULRSybgr0IJMtpAuHBIGCNc+aG8Scf193xOTg7spRvGA
GkJjDLwuu6TfEy+yd5lA3fJU0CHh8MS4iIF74SEgZIS/bQ14h5ri+eg4Ce7tEfqM7F5RKDVfyhBO
H/OmQ2BGcmX2ZfVIigEzO9cBS9dKKkR8TlWv3EMTTRog6lflWOlzFJKeThYDG6gy+p1NxtCmLGLc
m41WrSOtfKHN0Rz6xC3XaPe6SwCmaG1h2tqiA8Hyn8jintsfHq91NxqZRvI5D+Og1MBzHiZ7kRbm
jcBBtIil6W0RHMmzBLbUmYV31N2DYY7GmTlreZrkuPMiC1mWyx4aaMY5NNoni/ChO+ZnuFuq8TRO
ubcyRuHtOVZiqx3s5zF2jI0e9LdOz2WTdkWzMMNY63Tq2Z4bOnUOAMKNiQWwRrBxDiyQZVtlw6Vx
zobMqmOHSho1K5VDSJcNuc89hfSPDCfNts6oEiEuCCax11FlAnIDHbSStX5tVrSlKRqY0pKi0z61
r5HVIyjnsHfjqGFvM5w+d4CJFnpzKUIJS0mz0V4IeFdNE91Akhh3sszRAuEG5qB6JcYAKlhTcRqx
SEQVgKaK0Hu1zNy+7ViEEYwxfUTSs9BrH3QTZedm0tvuKpJNfxRdeMmL+CUN4K6PpkuFwokZi+CI
cKDW1zFy0JVlRPusKOncxw2bMKoAozKZoA7uFr1kj5o0JXl2yoJNEakdAaQo8Iw4HTdvHH78XNWp
hU3EHA4rJ5qFQ+kSLzz6HADxS97mKr639MG785CH0pqvTcrlRjHNlzoCCoF4DfIl+pCBztoKw9is
T8PG7dShvKCE2bG6hquG39EIL3+CfYmPLXKUha1keEcvSeCtB5+oi+TKdSyfc1eYbfC7rxVzuLca
x5UABIiJZeymT8ZRqyvUT/P/At77VfVNvNtMDit6L4Bbaxr7lZ6CxFBYIg86ZTtFg8+UCO9iF6Fn
kRZjicQHdevBrhN1ccZR0hw8Q/J16nuoCdmtNApiOcz2WoIIxWCHr3Uyop3Sq6vyZ1fGz+0AL9kx
QwRGoj5q3Yi1nLdyyO1uQ/d2F5Ra883qkNJpkwH132I1LQOVH1SWr2WhukvYRxoe/xjzOGqcyICB
qU2HScKg8cLCWYpy8g+FTz+3McHRkD85HQLlYHKd6Pq2bkzPsqYbHGOnk9QIT3mN1KQdiidGCPkJ
hUq10WiMniIem2Os69ZGdnV5iwV972bVcwue5UeVnROW/Dtdt29ArkbXg/C/+yhB9wRdfNWKssW5
1Db7GHT/quvgIkR17dCTgItg1XpzpYRX3TjSeEHBLu50v9kTLlJsjLyy11HRunfd6zhZ9s4J02gh
tPy+yNV0j+wA51jRnictKTZ2MwWfBKyIX7NOHIuDlk3Gk0E2n/ch64SLp+m66+Y7S2IPrMyZBVfS
vE9qWa2qdvzqTgH0aDO4xalP1Tg132Lq4aWai1QPI8CJQzNT8DJ1gIZhBlSobjoBV4W1/S2843+9
SxNv/v3f/P5HUXKsCML2w2//fY5+1EVT/Gz/e/5n//PX3v+jf29fi6sn2oO//Ut3RcZ/P/6Vdz+W
V//Pu1s9tU/vfrPO26gdbxTb7u1ro9L27S0Er8X8N/9f//C/Xt9+yt1Yvv75xw9Qpu3800hnz//4
zx/tX/78g3DWv6WczD//P384f8Y//7g85U8ZiXp//az/+QevT0375x9orf8lHMmU2SXJTheWzc/q
X9/+yDX+RdSPYQjmlY6UOI3++K+8qNvwzz+8f9kmvWJiYqRpu9Ke8w2bQs1/xM8DcuUCDTQo3fQ5
dP7/fPT/RPn99Z1xKf7z+79H+30IZCFsxKP7DOzMcWCeG3hQ3if85JaDQBz+IvQTbnyiDFgx0Rgu
pFkeKs/pd2hlf5paoyM/t6vVnN6yqlgQAqOB+61cuPge5Ljefu2UASOnm9PkLNK/Pb+nhDcPWAIe
cS5hnXQ68mc0n66tHaptPJZ03Ij2XdhB8bWa2rNiuIAOrEG/0EK4g3DYDkruzWembRxdQINj38D5
wvaN7NuV+3TWl4Rdj0aPcM+FH9LziQwcm8LEIZCP9p1WkBrxty/3H66Y0Oe4lf+bYfN2yUgJdkxT
OoQictHeXzKRahafDlNoYCDLyrzyFrj5XFJZj4rwdLe2Np7RwvKBHWRmsN5G3hqImwA6zLbRmNx4
LUeOQTIuDzlaLPzApDbM9zGpYcs5H4IaucShgZemLg/o5zhENvhWQte9VEVMrW28Brq4K+AWoCwU
D6KQr9LNV9xT28S+FFpXHBWVYeyWN0WNrCrLcIJqLhjIBO3mEiRSvK3s9kdlO19EbK1cZ9qMkKoD
shN6W33HzEjjgxV1I91oVbnat6YarkjyzLdx7O1i2qLLsnP1Fe6sV09Mz02kEWJPZ0p3T01SfWe+
oCFKVkfDtZFkRgbm8xi2RTLEK9CTQM29+Cv28WRN8J7v0Sl3Mg56mnGItGfrAWmbXuYrp4VAXXvm
OWncjdK1Ox2OLPMX0KxddUvZG+38NLTWVXVn1XG7aQb4usDPXm39EtvhVUGkfZOuQ4J1V2YQPmGB
gvMhvvz+jvgQpDvfENIgu8zWTaI8pfvxhmB/yQqV0oENCjIBtciega3hjRtiE8S0Boc9Tb7itfii
OeXR826GnJbtqDEzFRoWfxiPxaIGfGW2LhOZYkYG0EHwZ61f30ZoXajmrVl61MUXMxHq5PN/fPIZ
5uf8/U1tsz7Zkk9j2w7tovc3NQTOjGe/EWtXoyAfm5hcFdvc1W715BXGre8OuyhDJdPS81uR83NT
9uNmSKuf0UCQyzDeWCWsiIQjEDkp4Wo0rEM35NAY8le/7772iPN//44/5ITOV52Fy3Uo0khHlML4
sHPS425JUHVb7GhzPLj+XYunn42DttuKeCwZo9tYaBY5gS+GDkemGEF+w0P55MrNiVXvL9wcLe3p
5ryA69ZbEu3fIhq7EqJYW+FPdslUWErb/ZZVNVFAwCw/+cDvYzPfPrDL/uG4tNwE0bEfYljzsmM8
PdntOi5wmGv4Z5d5C+Cwqr+HVnQmFBafiTUVWxdIXlRgvpWC4Uwjw/1o9CwbCPITN+acMKv5tDq3
Pytmfl0ZHTIjifU0LC4H9cz7m8jnBgrKUhExSG7I2DyGyOOWWUlaRRLVpACAsYZc4GA1IO6hnn6G
bX7biOmBptGrFh0/uV76P3wzHl+O4SE/tH/5ZhotAH2F93NtEzygqhI0XvGE+vPb1GZsdUBq2JBa
11uWcfFJYu77FLm3r8oDgQ6F0zAdhzy/9xci0sC15Lii1okxeQvcUQU6VwFkKQC00Xmo8ybf2me2
cf7kM4tfPrMrPAoDIV2L0fjHfDU1mE2TO14Nta7ZFT3JBqp6YKB/7Yhy44fFdQjVvMfDl14bdnP3
yau/DyqbPzavTpA4VTgxb6yJ7z+2wxQsqRoLC2VcoPVVd2XvnioYgKPnXlzThJw73fpe/iA0DGny
lNn+JQ7LhyoWZwdk5FRUn7wl+b6+fntLksO95VJQuVyUD99Ew3Scqp+3NAj91sUr3TTG2jBheOBc
Qm/63QjULmyzk4yGa0iiZwI6zkrekDGGjW+RQK1U8cy/Le+M6FyMcu+lLf9APY9Nf4tL4TrVhucJ
cQ9jYAILLSAcn6Vo/7rEuO8+w4fHCnsJpAa6UmvHQnNB1opnts9807tPvr5fFxhexyGZT6IdJZFq
3iP+tpTZGmGX8H/qtRfUD24x3rop6Vk0v9pdL/IHq4LxZYgXs5tHDFikGUNiQjRbEmFE95xOHu0m
/bM7+h/fFPuR4GEyDenMd/zf3lQUt21Md7Zemx4e0EFtMa2eR5LaEh6vVg63cUK3IMy/AV27mB0W
0FDdjR1/Vtbbqluig79oXfnt99fqH+50eo7UzLoQ8Af1DzWgXsRp1mN3Wk+xfktWA5YtcW664hp9
2F/Hrnenrr+X6OIfnmmKTM81uZvpkH7c6JCf0Pe2VL0GZ02fsm4wOuUkD6SILyfH12n1O7u0mlGX
VYBA2KaPAelw/Gz/+XU9daXhGKxqnFdNErHffxOMG4Q9xE29Njz/AsQxCHfBcOfZZ80db+2wfm5N
TtzhZ5mR8p9f13bmSE74Oc6HVaXS4Ib5Y01DabReQKJ8Rzk9LJ1QP2eq+qYV2fU4lMjrq1W8IhNh
ZZrxd1Zl0AHgYRZ2BcIBQx++ryH+2UTQz5r6QQ5IPX5/S3w4yv+11BguZzzDJDHcNT48pqr3SSRu
q5qMKu8izO45EOW3stjD7oMi3swNJF2+KGFfAj0gBqvX72sd5LhNM39qmx/jIHH2JlvDcy44q56j
rtY+e4/zd/S+WnGl+bYdAuplg/5QNCUkO8HQy+v16Bf3eIsNQ78dBc4B0d6VonyQJveN0orvNbkv
fsSE3g4/WWaMf1rOTNNl3aVkdnl63t9HrB6ZCpqAJ1ovftALwhRawnD0CYKzq+amn5X6rkHwaUFm
WmsBnpwyqB+A1wjZWJpTd5OngbUo9c5i0ik2FaSj1CS4YdDET5e80GUX31AI2UzVdJ6H0gdmUesA
IraTXm7lUjl0a3XiX2gT4h8ihWyQNI6JijFWv78nfl28POx+hkVtyOdEf/7+oxKg5sCU08W67M17
SKnDvoA8HXvu1nGReE6d1n9Wg83f4PtvmJ0XhBh3ickzY364uk0vbdUiswL/OoteS7kGo/UUGHOY
g4HTrx3JC5hwwtFeXMmsgTUhQ0izGHCcutr+/vNbv37XrFu8Id0mGJoM0w/rZExoZcIIU1+nYXdy
Ch/XVnSVNBz4oq9EWl1hLuKkJpHL9GBwJpA8w3CVYH+AHiYbSic9+jYG3k02wNztXsMS62MRk0o+
pNZXeIUEMzjqlOjGZogh2Tb1c1pZZHOik6XLgAkfBFxGpF837d2o/Raq4dJ57jFP4Do4zdocutsW
NRRGLj9a2p53HwbXJYmOiGJwgCCt6ZY2jEv8/GAN23GlwcOaAthETrvqknofZ/FDWgWX31828fFL
dBhF0JThtnk7V37c9KZY0tgNq2kdkpQzyzAYN+gPgbIxJZigazUXQ2vpVmRmBi+ZDYlb19KbUtHt
7Hrv/3cD+uvdAGlwdBpVIFnf38VhRjiIXtYT6mEU0HS6nkoATQvapgrrX3zoRYtxv0T4ARYCbk3P
AKZz29ffX5S5Uvv7jT2/C1MI19U9nieOQe/fBVN7kUV6Nq2lP6UrsvCeYbFug6EiQ7J4KMwleIXp
k+dX/MOLGjR6bAaPusHBeH7A/1Z9DGUfupZIoCan2JbqjpuElC9joMuRuQ9kE2xtMuxGctNJAJ1t
iDxEPwTtZGPwkHGm1rj0Su3OCYybRLjRJw+7/If7ZD5qEevOu/TYd96/PSt2SYRExIeTdrx2E38d
ecFtOnxxan9LThYBF7qLQU2DH1IXxipBaJoRTeBr5haiylJX3XUMem2RVs828DtNb7+2RdwtpMC9
EpvNqYaq/Puv8WNBztfICZZl3yHo3LTtD/XcQB+jyYN6XDcJLLUB7JsPfmZP+vs3dLBf3eg6QQmS
Y6rb/P6Ff6kjeGUXy858UPeEaTgfFuNk1Ijd0qJh3Vo4q+oJXEUvs28lcY/ZDYqVnollMrtqxRMx
uVsXhj+g2+cMVoXJ1FezMe00lk+syGByvoazIALaYePu9+/zrWPw4UZHtujM79GlDn+7J/92z6nK
DC3MggPMA84hTXctJ30T99FNoDhAFwyWIv1AVi9TSWiRU0zHdTDODd7FVLP3nPvRj5CavMjZZz+p
H+T8qL9/b2JuYvMfNrb5ZPv+hqMjDfcXp/YakcXPYdQFnr4OO5mpPwxjah5QqAFrxs4IUv6J/bAn
Ww0zWdFk0ZZlCqmOw6Kcq+JYG9uOgKu1yMj808K0RFMpljHWaLw85TUe1q9ZGaafXVzj1yeaIlK4
JksR85Zf7gKVVkYX4BtaN2sFFmwDbQD/KUT9jemU0VYayU8APz7JL3VMiATOymiqz6JmauSn/oaJ
UrqeDKADTVTW+CLwkWtJj+RSreAJjZDku35neeENIbjrBjYwlljSkXRxjaLM2HdG+cKs19tXbfrV
TkYHCV9GZvusKwpRl5d9BfB0IKXETIeTmRJmPCDZX9Y1/OhicFZRRt9cr0Y0FPNljNPCXemVfhl1
qMPYcNXaw16FHnHG2hgSyQutAMzqKJlUCGRn7KNTlRMqayZo8twgWpPYysBQg3EEzcqurVvdmpBS
jIzwSzN51FtxxrIBnC78CfH+gSxo2C9p/mJZF1RS9VIAVXdk/CzEOtaHdFOa013oFzeOAxinBM8a
G+LUCmEAM03phaNJUX2/QP8abUnVvJRDPKcdFei9HblKR9GvJoTQqyHsszX6ryvQb5ALWnNagSFH
Edl562wgr8boUXUaus9IdMCV5+vPhj7cotPm36ZsSZY5HBV6j71thAfwolcM2l2S46QO/aOory3s
hSWFBB5suqy+Loa1qZHOYyc200uzrbDXhWD6AmILYqyFQNSyDc2PYqnsIloLOT6picvvj2YxhwDz
cfAZQBbCXNrhU9qosAGAKlBPo0LbOEGuvn2yVnw8G+KCpfPp0mqiB+n8sgFoYzXGlvL6NaiCO3Cn
90PtPJNB851ROBAb86Wpp1s0PvBW0adoPz55+Y/HCV4ehCBgf15a2p754cgzVTHJ6WndrUFxzDJG
gwJutKqdE6wy55LFsBTq0CqOKam6uHRLqCXCrAnKcq5//07e+jjvFybeiavbDNNQuVIfvF+YsmjK
XVxeHazIMdpm41oPSiDieB3eKm1MHe7KmmrGRXl8Y6f9d30knNs19mLk7yfokBJtDzcnuUUhtkjn
20v1dXNdtNGmKpviKqpRvFdej9hnQObiFqgJSg8lsWOV2hqFL8p2XXtt7HkU9PaD3aG9kuoxNAe5
fXtW+wwV4GSEw1LUYbGFSa+SVJ16tEg5eRwbo0dG0RFUaCtS8ZB2k3oEmkoftlGN4qRwU3ut2Wo/
DbpxM+MM8Dwdq6Ly1qVXIkd1eH7NBsPx76/tP2xIJgu7NHVmeZ5u2x8WfYqY0av7vluT4+evzboF
Q2FdFXbB7Q9uJJbuT29OxTUKmMa9/IlfAOeCst0TORDuihDY1DUHpMYQL3L0fZ80eg0a/r9sS1Q/
LpUY79IDPfbh20cmTJSyT0Oo0iqDSGxEzZqfyrkKy3cTMZ+1Zt+UaR9eGfXOQ6t9aFFJbrtx7O+t
KNlErdKvpW8M1w7FlFkP6XmYDCDxItlKVcHZgZx3DPA5c4CmRKAGFPBS7vpWy5aeUTfbOADRgXgZ
FI/VbmxPlRudamIhXdPYjVnyFE0TJIrGQMyLXokQNUje+JhkQ5B3k4zhsoWwW7akFeQh6HtcEvGS
M83zOB045YxeqK4ArxF1AG5ok2uM0GK4P5nKmZXNW3Cn4mwZxMpbx6Pb4llh0VGXMNFBM4HElgNl
XRYip6F55G/8ZOKmQUrs6GV/ZdslHiMjvNg4QpegHTXGmCZhBVHeb9L5OxTasNBl4awnT4tJ1KE+
6r0U71vkXyF+2wWOAV/bc08S2Riktp5HPl5nNRjXIkZKVxB8sywHTCd6ufQ70LqqdB9Cm2osGQs1
y8lxJZVde7QIXobFrGOrPsE9eRn9wdggCwJDlfN5ZUzT5EcFieLOkmn+xcNcPGDbJIJYXDWedR4I
QLzGMUZ8Z1bcl/Oem3H+dGooTSp0hwUeMmvfWDVGxCAFWSDjdtnkac8QOQDv5MPETXocRPPLxTXn
TfS/L6FVk2nY6gK2cvQ4hY9tYo03mrR+wCobwRuNxUphesSKMoGcqCJ3ze4C6og8MSiAjUckGzsS
0vHpKoBiI6LqmUZdfp929kZPm0tIZNj3pEwu3W6gGNhnaTpwJ+jNOUZ4BjlcpeRLOBBepvEUji/l
WDYvPSF+k/DXLniWIyCfHw5+N9C3wXFyTQAREo0yeRnX0ob0aNpofl0nKvaRGeQ3LacRF3Wmbenp
gzhaRpaeGCjUSKC8Cc4PUIm53Gx6w3pKpQMs3onbtZGU5FdOoTyJSpLACdS4aQLvBKG8iSAdTykp
d8xIyTLnu+TQxB0YhsfJ8h56hrKojbV9qAO3SLXKwVjjew/Zohl7+2Sn9i2qVUl6ZLGOvTrf8wMJ
mGVcsc7adthmzkoYJmbmxIrust5VRzCvtyg/bwprbB9BlfF6HrHIEa9TuP0tzWzqi3IZK9u4wwhp
3uAkPodByq0MMfhEMJpx9CX4Er/yh7u6jMEiJAP584599lVGAO68troBemWntmFJk/ZESDORmAwT
smNSadRL22RMtMfJ9S9dRHp3bTclYwBkrLYaHwWaKvix2rQLUXtc25V2MJFYH+ZMJcqi8FQV8hbG
tfnIMy57j2aWn2T7EDMBIb5xuEem9Zhp5Yg8KMfQBGhtoiTxDTtbAfXYZHm38YLEuqnGAf8djzjf
UnijEQQ7OKF2ZfXM+bXkSyRRA4wzFxUy5DcG9/JWgQuKTfOuGqD6Y2C47qYmWmu93IcNSxzHWbjN
cb8LdXEyewG5m4+xsouRjBQrqPe4e/76nWiyr008ioPR0HkpALH6QQ+Nk/aK1zP/a332Rx6QZTKN
6aUXakFcgH2LJAB5F+dl4SJX5iSx8BnT73XJCpWpfRg6mGpKFtVornDLhoxhYjkvWuFc8qwiTALE
1K41+AbKEdMC+aRVGzToDYrdWyk2cvDtSRBbuWblEkIFP8AwO7EjfWQ0JaeRkBC2wAi/15gAFiT9
OBDLzkGDYj/x9QIG1FDjuAura8fI7k3c2iDk58TitNi1pBNuIixIaOmevHGUpxaNK1vxbLBvypM1
/2JG/oncwxz7mrCOhuNtprEYAihx5LnlgX3mAGqfZSyt8wuFhgWD/xwgD7zybX4JGAkcfNh1TUt8
RUCGPBZ6O/xiJ8I4jdn0QKZ1eMFVt+47Pb0NSrcAKdqrzdtvFSB00C4wWGCtKeDRQflYF8REavCw
Gk9dUU9mS8w++sZkf9sEwoXy2R7b/twGFGgxZeV2gnu3bHuTHERvYFvBPrbU+CG9j1xIlRBEpNKs
VexX3oZvx0hprib5cMkmmNdFB3CBeN+bygkeXCsghqQGMa5pxPcEE2odKp9yqdzYIfMa7QgQqAaf
Sa1fyVJ7Yh/bDpwwJxt+SO+2S/QV/nmIj47NWQi4QbXQeviGnMtJ7+gZLcfqhP3N3JYDJNYKLufC
tba6rCGIx/5EthqxDwyRaHE+Wm3prMwqPxTiPgNjtkS0RKDwXOaPlveFHcpcFQwqYyMeyPlmhiCM
HJ9NhOY4UNWLa4v92wFFdiTa6PORpva660yk94W1fTuepHF1r8ZcrOjHmPuypSsJOam1uYJtFIpF
g4wxrcata1CtRQ2IzqEMOAZrSFvGsKFWF0a3TOyq3k1Q3SI/KU5JA6OtJRfVpKe6bSYKGtWcaLgl
Jw/LqvSq29ZpSBWwIMel4qXKgqMgrH0xWNrOdkfxJbLMDIWtardpLw1OVCj7/dglAWkR9a1x64Ft
GTtOV3UJZZgVGvysI7bwEjqs/klIfK5BbkfSn0gn+ymbRq4CXFJmZR1L37YWTe2QE8HA25ANovpp
R/LhS2ngcG3KDJ6OV2ubvgowMUSc3CaQKZvKgXtLSoIv05IE+fyhDcYnJ83wdg9oS02HSOwkd9ZW
Dhp4MIVPQpJnoYah21H6HVBY1/RXjSha1uQJTCLSIA1Ajz7p0WnosH3UgGm6Tq9OtVl/Tf0AOgEy
tAx5zhwjaur0c0TmAzz3pqXSmpMWY3pJUjdHiy6BC4MEsguxTWpqojpx1kA9LMwL129nSXIwE0hi
U4YZmFHztHHNFwUqnCra2/tO9SonNdKJzroN9QcDLPUUdkF4lA6lpD5gITDakrNvMx6RFO8x04Jo
CCl2mgyJNNrUBUIzYGsRvlvY+vE+jqdTh9QTIn58S1TC11p37EXVOfmygkMPloY4z14PvgGHFBfc
ThKqhT2sazEcgcTiHE5qB+LFY5FU5k5yKt8q4x4YeH78ktNfvquI24gUBpe2HDPu3Km+Jlxs5WWt
tjblc2POq0ywo/xg+25wwWsQAW98xrSbONXPytGKL6Mr7hCcA0ZKTD5PAsC1GM3XRkYZyYp1B1ia
qCVrxm6HHY7ot9OW48EPFuhkEWh7A/8r6hbuXGxnVTIt9cE8hTGicjO/SXFqevpDb2klsdQ9IVCU
g4uiJHXaK0yY7nMWSYRafG4UyNFSCxR6SVMcxw7PEZTEpTUj5rU+jvmAszQkbL4U5tcY7w4NjvDw
1osgJhyne9a3K0we+AenL/i4kw1cwOvKJ8FPKbmZPRy5V04nZ47gUG5N+Gpoj0eMsDy8iX/IVbqF
J0NAimIoSxgmqPzW+2b7PmFNCpeI0mxjL1PTRVdvhyfGb0w4VX89FJBwYKksCiO0L3JU7Nw5MLa+
H8ctvT/v3NmRd6rq8tpyI+MoHO21rFs+X4berI7QCZSm2jQ4FBauFzY7g4lxHSTwXhE0+MT+6b4B
1AaGDuiNepdbj5CjGKonVr3pQz1YRj2s5h5elVab2cW1v1cm0eWFnhrbCeOlStRRYthekNU2sugV
D4NuBidgdw7g+Qkdoqt02KUjSZfARcm98nFhoEtMK83feW79mEf4UHjaOHWU5RoKrnlN/sGuQnfO
tbNP6EOJDW0igG1hvAylb29jx7oNmXDttY5JB0dJtgGNRjFsCIiYkz2ShB5B+q9tNq5E3b7dAZWJ
I39sH2ytfRZB9z0nKmRjzN2a1LS/GNGtIkkSBCCcsMKJp2UfuOOCAaM8GfaFs19NSzUNN172HBiB
fYO9wVgYnFtESWZHOyQPBslyx6zc/W/2zmvXcSTLol/EHjLoX0WJstf7+0JcS++CQfv1s5g1A0x3
Ad0/MA8FVGVmZaYkKuKYvddOfN1/SPD/buqxv3HQbIRLJ47GFD21GdGyZj2AYl4fSr/B2s0i9jtf
eAer1GiPrm0enpu0s1fnSRSkGALPo+LLAQs8RmbJ3emR6HU0FyiQfbtfpBbDRCS0cWxlfE6X/k2r
ieMaKsYZelW+wGn1N84AgN9Atk4cKbjgIgPiW0t33+BaXQEm6DZsJELZg2bwXpJ0PB0wrp3ceRjP
GqkwByBmiSlPTV/CmyEFPNatIWTdwTmpJfARlB5G89i8Etc4R/IysqHZ2hOOSyRsz0XpnpPMw3Y2
lscWFyCklQqvY5vsubTdq4xRzV0lCSrRaBvGtuWkhiN2lzvCvINEejUXc0VQIlFIfp0c+FZhAtNj
++Rp0SuYgHyLu/kZMStV5JLJY1sz+gZz4lr2SWvir0ijPxLSLKl7spjVK/g4YkbPaLY+ojLP98oe
Pyy99TYTKOjQ9Vxevc1AUsu8PZNfc42eGWyVXTq40GDdiLISy/nRy4gEAJCbBAvgJYljyELrpEiI
DJeqeR+kxF9YAfYS3loy++kDg5/PDE9i4PNMl514d8wb3aqLo1GCvSt7KIL9mH85qINPU8OjV6XT
U1HPagNxxL3rRljARTKFXWQyBJ0m9356YqoqThV8A5B92E4q55ddIoGVo+iwP1b1LidDXOOgdYW1
XLl2OW41pcLe/OgyPqXMnG+HXlhBlOrXka/u5SKpOLOyDbzmh7RPFVjxaw+r9Oin3b0nQWf3TuyG
baFuF6fZY3kaTkYNYxPULDoLJV/jxupIUDQB5HXPlWiSfRyxI7SWO86GE1cDYVQxeV8ZWYSgQAbS
lDoRTMuDWfnjxnRRaM41gfftDGxLN4CPKFRPXtvNe1P0ByNCyqxY/gdTIo6uptNzO+l3U6oPKyGi
SrA2wVOnHuhcsXUaNsxAO+ay1d+9KncZvNjXBFbDpkzw6LTkdBQGVZTjGCeDLBpwP6gK8N6BLLPu
sMQ4p9SnEOobOBWEtR3j6bPMuoduyI0we0vnGpiLDxzVdaAkRoW6G1JuGWOGZV63xt7NtAMf0meh
PN6VsjxkzA8onLM3J2kZFrmlGfgGiWdo4jdNy6vhGvUAZ94ydh3DymIQ6Vse0STKf55bfd6Ighw+
2doEGy5YRQmsDtmZwWwkKuLoDQTICGxcLbiAkLDp12rGY18Tk7jN9OJJeMRkK2Q0vfOm+unVww9x
m4Vmg1kYC3+/d3v5gTlmBrjF2hIxp3/Mh/gJFmLYaGUeUGUSDzsZp6XR03OyUuArIhjZmhOdpbvv
MQPPTS0INeltaWwzJd/cSEP0qHQN7GxenFM5HfOse1P4cuGOpgezAaQ1YubCBiZckFp81SdN4mAp
OAPheJgS859Wbwsjcy6yjnXMe9Tj0nSCetxlKQOcwTpw51ahZCAZOo3YciHem4OhIJgwxsps9xQl
82Ox/KAVB8sDDnVC1M73sw4Ro3IWRVzUHsIgNLfwBqnSt2MBECGKiI+IVvRTkfkEMqkrgsXgd1c6
3lF3vl96aPqJdU87/F45y8Wm/cPdcd1OUHRXrYBD36LX+8bIb2zp4d4CECu8S2GmT4TzTNSFDNga
xP3Ad8N6YognyBEb22F8Boh9HwvWtkho+RZBo/PqNL5lcfqmKcAybtq8g1NbAUmAxsgRdvMiBrnB
qQAbVbfUNxbJc7JwErbUhBv6nGeZUydkGNxJQmIrk46Mb5lvkDwB3wCOxZgowjNHxAYdKTBsqpyf
yJqbszzbuA/u6tJ6LcAjZl00nWBHurcRhbnjk8CFN9rb1ZMThZNqgwpD0jFjY7ZRsS6xPmOWYx1y
qRNTD4RykGCA56oIRIDmob0osA57Z3yc28U4yJaqQWsjtUu54o/ltFI7rXm6zVntcHXBSNX9ZFcy
Zj+0hrjWGrLMmsUPxKxRaPcNMW1OjLl6OrlGdAa56wYZy2Zj3zkA1UvRkzJcEK6Ihc2OakjtlhT7
ATLe6Or93oJnRpAi6xJD+7bi6McyKkJ7Fh0OYuF+gy0wN5mbP8zDTOzak+7Fr0VBp0aoVUGUSv1r
JcZ7F90SweEPrX+J3Ry0+6S6IKudd0YzcA/7/ElF1sHyFbPist3BBTX5lxmUk4kpUcz5wZLcCoka
ykcRm18upFXD7sSdcuhByrWQBWr/ecwmfrzub3Li10ilyw4O22Q8FFBBRqobN2+eC5MzlNd51fcG
3VyOVqE2fD80SbDBirSLinp8xnSYgqxtX5hx+TdJA4Hb6ckJw5l9UobFERJ5Eja/7e3jvHfRg4Kv
hluS31gTccpaS3wefLanIYfCKtvxBxKrf3ZdfQ4Ti+ToxWF+nLIEYUXzkuXNsLWanjG8lv5CStr3
zXzlVjg/crf+1QZkFMsehpAL7RtzvkYW/ZbpJ0zPyD4zrEuuwV3vLDduXmhT7wpMoARlzaxTKiyj
rTNc2/hxqnRvzPpnb+YpsHAqKBcv8HkYv5nMA10hbxq6rNFxAw8CyuaAK5Of0Q5p7wOlZvuHtRB+
PMwFbITejhXlAlWS/FOrUSeSVd7+bLQ1nxmUn8BDjltt+6cib5i675lbYUfKo2ufRhUASaaHujO+
m1ZKwGTyEgmm9wnoqqAgtAPiEdbPRNp3PvmTHSBEWfGBGGMNm6Ls93YxfE4g7aFCQ+1sOxpfBhFO
Qo9cI9bdAF0hCOKeGGqHZXRTp+ReNZAY01wXG46qNonZOqGDZpvb8sNwskYmUTtEcHy0714TE/GQ
ipMr2UQ0ZVOj1YqfyIbfVBZdKtk+pCPxwDAFIturmELZP2RSaTgsGd8NqXGb1NZ3zMxaIOc27cSk
jrZQaBFlYUIUHVpeTZy3xNnPjEci+wOPAigtOb4J/8B3kJx44kcDvZo8Kudin+XxTYmHpkiQaZOn
QqaCIlk8cZonC7HCydTRbpZ9/shtcSszPWWdBop9NrUdJzZpYTqpgwY0XihYzn6Q+qWjvVWAwb1Y
/cLy4R2UJaP0tD7nNkzhcmTVg1Yx7PO83hnM+1iwOwdKDpfZwEq4w4lfCyvCobOi9cFGz/G8DnYZ
JRew84NevWtS6dtEt/lA6p4YF/awhglCOY4fCTEvQ/ICRyIY7TPowjYsbAoevceoYkoz2RUNc5VU
XbB7tztZIqzO6rwLq87G0VYUh27Bl5f0YtcVYl3jlIgV+QsIHPcBE5v9kEyvTgoKMyuL+5KwBYgN
WRGuTGUDOduxc2GOIZ7ba8Iqzn392Mm2hm+Aw+pjtoV2qdP8bI3DgEP3trDDITvGUnVPcqJk6OGI
tJG9HSNf3g2yQoc50GgUHltul0+H/rY5AgHmO6aY/lUUqx7nWi+0cN0Pk90Lwb/Q3o1Utw9IPT+y
JS7ZFLBaN5MHN830o2n3gTLj+Sh77OLjGilDULpqTFLCkd7Eo/cNRYqgM7jqe8+t7Q9hm/lhXOJk
59avkGAsrjgGO1paUDTVWNShPG5ag7xVucTPEQyJvIqccKLgNeLmrGujh/AhAwusfPPoLLca1lqQ
4EWx9UUdQ0TE/Wuy2UCZbxB4oY7EhIlDXPvZNsdOt+UG/y5GUoFMjriRzpTZOWjbSl0nNTkX69Bg
NkzvshivPQP1MC/IqyyN3r0I8hE74B/n4VcnCcZAA/lQ1nyX/AbIRy5McQUEgGWzFX9b/L0zWcNN
1A6CG2yfD4SoQSQ1kV/z+1j1Eu+M2nxs/J7VyYgG2uQtansrCSWwzTDt3nM/P8fQ1Mt05JLGXkn2
1YOhxjbopskIXLc/mjwVHpoMOaNa0xTTLIJFn4SDKKbES0R9GSzld59OgAoVuqhLrPvNYVH1dZG0
h1lzv62y/p10LGCKjrdsYKCuGS42U+qNCxmdc3g7tyO4rqS+r4uMTh1fet9Hn0rydRryCPt6NzOT
ZoN09O/KbN3SpPVwRaCcoIYgVKUz0NbrFU2CVlSMhbuo3OfTCihPZjj7TYUYiX0fk8N0hJPcV6CR
6APwCHDRGnywFda6bVOTomRh6Qsa1x2PGSLGQ9KMVZD7H9YyRnfkyoZ9o/tHpbmUq0lyU+tavRGp
MpklM5ryvVoLhxKEOfwq66Q0g6jGmgguH46CplOTxQ3EIN0gSDoX8S2+rI3bmR5pgBG4jVQ7I1W5
siOi47X5pWj5C5AlnmztDG9XJV0ilD3UzMQaEl0Hk4qzDixzPd1O6BwbP9EA6sWky7pRvysJ/CDV
BEDrIvRHIYZnOnzwjfZdz9MelQYPYM04PmrHHLv+TKZZEamDr3py2oDcBEI3ZQjHlTQkupOA38rE
bS58gN4RBtyEJEXCeTMASClXUZpaoDiQsuDJOMNfINx1Sq6LgbLdMqywNvr6aQYzX0uiivC8ctak
kPm6Mbt4c7pilkgv0JOH1o7f/pwWhXDonyIvD4CLHHQXv2tcvnWdC4u1tC8atI1CNtNtmqCDm7y6
RvFKQOAwS/IfTTsc3USwu4xZjrMKYpRFPF+MFKJz6xA2/gcYh47uBa8iL/nDb7zilHb9wc5G6wZi
zk4DOsv/h11zvzg8kX90GiRzxcHCo1MB5Uan5KpQn7O7Qf8gDL6ZCepLxpiFqzsBHKpIe6qTF5Ut
z4lf10dKtw/LGBNKfuPYzPBuGTjz9dHTq2qokqNLoNbGMKRaZ49hQaTS7TyXT3yizlVs93Tcgjta
z9+aDKBVFbUYcYUBUxwP9Q6+idp2s6YDZCjgef81QlvKXTUk1g2CNMWNT7gtF1Nx1Jz3hivwxoxj
mmy7JUY3TqtVv7uhx5m/gcf8QufcOGar36ip8a5sz+BrlZOk2fvR9k8/kEjIHJNKznplfXgW0bpk
bAdGReHTdegUxngAUdu5LNOpoxxG/MFNLsb2YDnLawegEeLoRps64xp3WLqvSJRXMw+HkVRawC26
j2ZeHKDSmuxV65I3Ned3BjCWqdxe9pRdUcf4z4zMhnKHSqZ3CI0m8DHAR0AZShgseZxkshV5HKZm
j8pwJpap51qK62ULUo98s9CQ3p7tRHUDlJ6nt2qu+wjSD0jALZEgP1WLTssb05colfduMjzMSl+T
8sa3oktv8wpEfB5pqPQkw+Ooz17aJn9Rln2eK09sJ5GG6UCwob2GiM856TJrboSTsp8d582S5o/4
ktotztvfCT46XJLqZMrsKbba99YGQ1akLzpTQC5QfOtlzMLV4eV28fRg1CBS5nj1tsTWx9BYrxb5
VFNrfiqIt0uDPj3riTjLOtYdGZQNhi5HAtjtkJPc3FSF+dBAwwuTsvvinkYWAqwNDaS+r2zJ7rSg
NNTdc+S792Vp/0o39TaQvci7Ty6In6/7gcVsgVhE0ZPstEbe1C6VIbNso0gP3Lv+NoHLm1e9FZhM
zDaaOI6lcd/E+UM1cqPqlfutWHtX4CA3wi19giiREShEFks0bUyH7qlBXL6JTRaVlkgOrex3ptvW
vOXVY2xYOzW5v62TvOiSXzvAweeXNf2p8EhuqXi+dT6r0en2ZhSDkCOLKSkJVbIgDHlNd/EFZoOE
IF2h+hMZSfCDm3XrVVzhCrtPe0KVFmACe0e+mn3hXKmKLlQlBuQ1hNGOX/Sh3vj6FlnUHuTL0WQX
t0EX3O6wxY8bplg32poA5nfSIlY2Rlw27+MiDcxGTDRx2U0n/PskrR0kNSRLmHyWZdZXqLJJy6qW
g5mqdmtYKFOaJrux8D9t/7jndW0h9ao11ZZFBzsL1v2MvsDiPyXKXmAcoEiwTf2cauyLCox40Gb0
ilBCg9DXdJnTg1/NF+JUPHiFPRg0MBPQmCm9xwzrrylR8yTACIyhPTUDVn8Aw3wMjLgN1vlBqVGM
6GM5bQGCBdiLVwpBCSbaIopsa3bsfxpGUkUMJ5KvQ7uLerIMJXWqL5gx8efRAK9JFdGu7/mm6kR1
I0HsXkcqr85xtQ3Q6RwoXpJwnET6NvZ4lYtHHK/O4tfgq04VY2zBzk8bNg2Qv+GNThB/zEdmSS6j
LPY/mTXqnMY+VHPtW0uALZnMdqxpIbKWaK8gWaRiGkoyzDiQyayN6miI6l4aBJ5mFRmyTqHpUG1i
ZH1MSq+JAZnB1BrIUZ5tE1SuESNpcH5Tqd23IACQdM7Mj1sVEtrx45smUUz3k6qAkHvFq4Ypd0N/
gdQgBkjjUGvFCrjufAFG3YWarN8qYwoS23zQiCOosn0e9zugWGSg+phym7PBVr0p9J9UYLBAgw2V
u63XsKjhPl2cH3fqmTtUh8GAvu543RdZGcEojw2dOFMqjtTJ5uRYEBVZRcv0yMmgQZB5QpIyrTVq
l/EJY9YDmRpEpTGWi3VkZmpOr0C3UobN1WmpaihHuSQxokbLU45MiddJzbLcurTlG4+puGG9z8QQ
IqFtMnUt++Y6w4C1dUpapIg2zFhy3KHJISmbKzKiYdrxUXkzmdlLnVx59tIfJ4aRWWvQWtusctyK
w8x7rXuUWbWd7yFu090w8ugbdEWsMeqbLHE64MdJy0k/nkB9Eu9NisrcmB95N8THPsPxYCLIhy6c
OSzBjKzSOdzAQzX2zDKwO2iFxVem4lEnMOG7a568kv0WJJP04Ka6hWKArOWiJwxaLMl8THLc4Ujk
fAIqsU4s12TlRduUSm8e6Jm5fpDBN0ToOuC4sQsdyMdev8Q2rXGfPgiqvF1HSDjBoDixrLQKc0GR
jn/QZcQKaTyhVpW8Btj/VsAGNaAWey+6odhw4HBRj/K1bIePP/VDw7oWZPoNgVkq8AtMPjXsGL68
hbs3lSMOdkPnkxvuchSkAG1Sdx6/Pe7uecjv0KNRSpjtj6MZ5qvbQcmwVTI8Yu5biDadl9sGS6DZ
UZ7IySdr1m0xVdXtW9W6zaoEb0JJCoqd2Ld2ulwRpEZICCopyLVsQDWbsl+Q9MT7++U56h31/Sdt
vQwKGyrkTALsONMNuz1fMpacKso+izpeQgdOAfjBnRuzt2mgNVJ0pQfOknt9nA6e0z2qPKNYNXhb
B2frLcQsdHy8LlvocWxuVG69V212UNNy9vv2ILzpFEeuvdF8+5ZgrEODLnzt4LvQ7wGdpw2jsfQj
Fd5XYnLBkGZ/1DsD4YLb2AHS3n0U6+o8y5FU5w5RI0mfldUyWolIqOVt2Hm9ehHQbxrX2EZ5d4r5
5iLGYVGcvRP5dze21XMLDdjRXzvDeZTr9j+2unuToAxuPw4wXUD4TdCL4+GPQIkTwspquZfVOs1H
twFbeuzklext7oqYVXITfVpxvnPddDuUnJw9BVkzc4pwrwHbk08ZvFTUivq1BuzqMLEARaqPHofV
70nrCtQ7on8qreq21QB5Dn3oJGHG+7jxIOzVlk6b53xoDAvH2Q/twUtXPA2L1UZcESMBSnvMwVlz
YSXNdEQWnajoYyrVgajN7dw8GK2OCF+9J53xlMb+czNrV9XC1nY2Lwukt4Pnx4eywxpA40JH310T
XtxfeLeCzDOzbVHol0Y39pVJKMkyid+2GLudOZreAmaOxMsJ6hkhGcVWgbQ5DEqwbHLTqCRqo/jf
f6XUr/7nvxn71bA4CpLV5jIjvAWEm6iheEUG4rPyNDsNBZdRPuoxFIjcqX/MBbuD9Hy1NX3xIpLB
3FpVRMK1uVam4zeS7PZtmBL0EkDodkly8JFu3NMZk6Do0qcb5XBTMRBkP6Z5RCwVaIrRrtgIxgdP
lidtAKkyUNgHMnEgBfvt1m3IH1nids0I6n3yjutPE1aHrzjX/LnXgo5xt9cud37E7SslQTyFhVLR
pZPxDBuKPLD2vb26gNIkS9mFky6eJcUdJEcW8CY6GCNBNGJYtEx/foz/0bQFx1ajhku27CqwVxuc
GzPTz4mPSzVqj8pXbfycyMDCIY0LEQW1p1bzQTE1T90cAeaaQTaU/OeEFFNgBCf67VppNekUwj5n
AtGEoco9K2Pit26n+HeeOoadShi7as6bq2JfW+ZmUUMEHij/ckuUozYvYPGGSwR5LCDMJd2KPnlB
z0xQ8cqIJA4QM4er72iLybJzStyjCMqDjMZHB1FlVjU1BPoRGEPTY2tMPHRpugcKsdfrbgxG6Mk7
szBuzeZHoDLFRLL4DWTJ3jmnPQjjwp9D9F/tyQrRzTwmaNtgDfYIa5JBDwVC6EX5TEokMdOD/Eyk
s7fhlZ8riOO45N6gbHKAIUbDDgmmUcMMU2H8wSx/NGuLksfGVQ2S+Me0jehG+uB/zQaHbpS3j+ys
n/qx1nZoUjDiTdE9AwvarL7+SnL5m03zpztAvlLEVeh8O4PSJy+883oMqWiqhw5zeacSdYcRkEWe
sH4G4qTwwJ3zmm+fBSM3rmbvulpenS5adp6fviY5voGJ5LLcZj+XLvYmX0SLVyb9pRcnA2EGN2rk
5gp69E+2NbK8xWw6IoXFtFW8EjfPQ+k1w0GrdG9NuNpj3jdP4yhu28H3D10yzltsI1ngs7PZyrwe
Q/JQvnkCve1f5gpG53uLzQSTrRPpJkg8/QShY8RqSouJ8BID8AbX1qZABymyhZm0YU+IXRu7EQKI
+DSz7SE5KaQfZFk1kTM69kW/WwYjmEVhnHTjSFLBAJyXkBZTZ0/tq6nco9xlPhFflbXjbDVpXxPK
Ig5J6v3MgigPTqF0WzIAt/jLZ4bxRSkw8sZvdeHaN7Z/ldZdBLJTMKOuzqKgnLaJytrCoRzPnbni
hMFBUQUVd8xnbJo3oxDHObMeGxZ0zUgmQ4bh8W6CexyN1KpU5U6YddkvPM6cqJOU0IQkmk9twvuq
nlEEArLO0PaXdvFbMB21ST0JddBXAJhrHlyrbnaNnL8it/kUnecElUHqR2V46LNQ/VY2qnGvQxVZ
+D1VcTvxCWAubAb7o0Mwkqb2vEXT7KHrxIC36HDCyU0nWAbLUOmlH4ScvRdNdC8MXGu+Vmk0ZjJ7
kD6n46TEh+FS0M+thVjOmosgc5MfNNtiVy7JnbEGA/WUvX0H7HrxFdtGpVjks8hKY5mEliZDG1MP
+pThQv+xdSEpVVN8YPl91SqzCkqDw3ux/MBV7eds87K03A4NdGS7VWpvOvfNKL9rgokYJ1PMpkzc
JOuPaTjH1KFBluPqr1kuj7b3TNib2klJypx0+ktvorquUgaOisIznbhhs6bdmrqq9vr0wSqcqXRN
YTkbDIMy52vkXTZghs6jDdtVQduMU2zoed+jclvgysTJql9/RDmb72pX9YGvTfeJHeKGpNOBkA8S
jBjpBO6y4BOxyaxn9I5tZuwc7hlLBKnqlz1KehxF6GMb6LR7uKTjaV4I1E4G9v+MQ3D8Eb+2nVyd
oRRa2GXth1JbLOHUvqCEQL1nhh0GCn2pru24+XJ1EgYscNHOmO164ljwM8urfCHCa8RAsgapc8yN
VwWj7W29FBhdPV6BHz+x5yNHIckIfZFXU9wS37gOzEr3x+t4zlatpeJCZ6KaK1Sn7fUAV3+Tthlj
8lh+RH1ywkRXkOXMn8Pwl3oTRMNOB3oNyP+9iXcy1Bct3RVKu5l7xANxHe+IrkW0Y3e3vE4ci/a5
zKkBdeh0aw4gs6LJYgrBAnSXT/G37vu0XR4ZYHr665C5QVbCxaV0xlizqM3YjSxlLP9DMV9jRo45
gXlVO+JCiHs2cTp5mr1HSFBV+lVQjAsSwvZ2zm221WUME3icbrpo/mpqWzu2fk06cY8QJbN1kkKz
oQuGxNu4iJdcdqRBHM1PGlGkV97YEsc4pMVZji53bzyeRnu6zWoMJlYsL/3yncQwbnUSE7jzAd/3
dn4hLwcVQUl0Yx4ZOtZ6WkCDXO51Ax/FLtiCauTJZ1p69EvOvZm2nFHvsif7bgjLJO0ofuSvPbhn
ktuME0rk3Sxj/UEze2wqUJ893SNa0fane+mkJHiUun/Xdzh148WMT2RSdGEHEvCPUC2NovGhravh
hAACGvMubar4auQEBRrc38wS/3gEmM5KuyFEXvyW4cEPzQjd9Fx8D8jKg5wJLRKPBA9lr+6EjY5E
ou5RkoGH0JH2G4Mgecy7WzQbY4WFBDiqvtPhgVUN4ELQOorBHQnYqLz6NRrao5js5uLT7KZjwRpE
u8CdfRPuAzq0F6Z6wzYpjRfNWqfmTocSzLL5ZLAtrBrJP7ptax7QW05nwwMWx2RRgqtjiYfYBUYj
3oVZWPlRq1f3UNttJFduh0HKycy7sVrlwkV3GXqGLvQvQRdra2CdjVSG732W/8KuPtiStXMSoaRI
pvirZ7nptuVbSYrMQsUajd++q9+MJ8OBautI7KTtcDf59aVNKXRSLf1Ms+key9cZt+Sz42kvREx/
gFaKdQcXwHDOSzvUYuNRavJn27QYi8Z2+a65LYPuDGJRhlrZMv2bus+JVsnKf2Nv6TZskOJPzWA4
RoboWKCU67TH3n9Lk/bTNdTXHMsvnfwuyyCw0Zx4NowafBvMgKHmvB7E3hbYtP6wMkqkccvC7GdI
+SCdWnvK4YdWnrFBU7YfCv08JHOGhib/sgThb33/Q3TvLs/wUwiWXnFxisflUVjqFQgqKx32R7XV
hJ6wykBf7b/UEbR0czJvbfvWs79ThkFu2TzpolEbbAl3Ruzyxuif4EQ4Gxr5OqX2vcXoQS3esk24
C7eJgQeIvB4CzBiq0+6kTrlPzAz8P4ztvctjz5xoWgJ7Gu6XAkbd+u4TKjnwPa7IFzOyALC1va8i
7L+gfSBhqK2QjItxvKVh5XAdUbMcqCViSX0eo0rcp9X8DDPius1SeSDOKwscVP/0vijLxyK7WfTe
OgOZv8+Bxl5PXXUaBPqH1NWOgxTfpSSP1x4bdmlmTaE+TmLT2iyxbLRKZbxszYmn1fOcey4e/EmV
99BCyT8kBcOqRHU3wgQQnEqCsqql2/8xb2jZCs2s7Yeu8pwjBi5mf5Lw0nxY3K1WguRTk3qwYjM4
EFVNzLehGibY90bEEPOPAGfS/B+j1YY9i+kIWxbSC7xyu2msYu4rhizrqiMjVXTvsYCsjc44VLmP
85wwcDAuerJ/MtLEO6hVyV9NKb+YSIutQOYX+h6RHZqffgrmdUGXRRmHSZFtpoURilWj/54iFh+e
SO/nJhkOVb0whtSJTx0ybeczu4KNjj+sxST/56gZCbM5OHyWm96m0U9pm87Ui4LKjkSGE/QF0oFk
54Zur+Fc0caOZ8ELCcQOUhLCp7n9yoci9LLyI9JAjqiYSkKfgNd3jNUDz+DK7q10BDGPvm2UU2BJ
n6TBlkjXOo+5IMlI3rWVJXbEmz0WLO02Xp/WtKMgTxttYmeFzU0Avt+Turf7kzHiTt1TZDLDS9mG
7ozJOi8x0pl/b+a1/k5wWBFiyFsc19FXCNQ/G6VHjUhTOFTtbnSygfG8OJlj/VBwPW9GN36PBsAu
tnsh7POBLJdkWzrpz1Ra2FIlLkYmhE8kLl8zNgnXfyK48hDkXxpNOldyRLAZD3RtaXTPyOkoE+bm
CN53Q6evc8r0s5cNNp8613Cf0MYpJ3Z2zD+cdTdkWenA9/8WDQXJ6l71ZIxZferYcG/ytEr2PYc3
v5MdwGDI/wMc5A+c65/947Zr4XtjYmtitTL+5W2xUGlHo7lq2QZPOxR1RZKw39D/1PsO2UPZ6L+L
PcZbGzWAv5TXDL2pf0tVhoNbvDQOOe1+zaifyJ/EyVdGSNIE5XgEJ34nXfE+ajWsYkR3zDBhfCG9
AOgHXgtdt0m2OeN45zdvrC/L1lH0ZAX92be3cg8qbJZa3VXnqAGQO8j/YO5eATb/+rohqKJE8C1e
9h+o2f+BjZh61cYL9oVdbznXxlKz8/Xij74gkstCwbRpO/4O//4RxJH/9z8UmhAI69Wv73jOyuj4
P3+oay+aIFi73cX9fSmbn0HHNDm3T5zqY1DiPYC0sNG64Z6sgYrBsDgXBUXLVBH5N5WYDBgKaECI
N5bwOBrLdKvZKZvP8jToCqGSToy1+NFaAszcKruC4ISzwSLTUeoDGXH+wozdvElJ2ykidwiVa073
dbLs1cIRrLdoCOP8M84J1SM4fkd13IXu/Ipn6k2UbBNnKruN7grC6xc6al2pkoEuoTpaitc9IpYH
XYIxbUnMeo6K5jIRy3yJ2yegZu6m9cwHeIKYqfwQmtWysYekZ4Xf3LNr8jd5fskr865ds4/glAWS
eGe920U+miYyYCbgKVHCA/GdscPFjYLtGrcVFakiTXPS3pkGZKJhQVkzG3Gim7Y0z4R3RhvGKcMO
89eNO2rXq9QKVGt+rMVkIydx3Mt1tLj+syOvWCn0+Gq6OOzq7FCmBh1MXb1pNq7sqte9s2a9TEVH
f83w0vcmh2Rd3niLMDM5qw8EpN2TlJd//8z8jbHs2jBcmV74BmtS3In/8sj4cw0Ecmxrrglk9FNl
XcV1/uKNXc2GL1EbD+g95/ywFdZ8xywnP1ItCxg47dOcbTPHRNQRTRi6UeuUHf6iolNvbm5+DSlR
ZeNkHR02yAH5zUUwL9NOb5L6P3C0/kaeAZojhC8ASQn2S96/vISBn2lSptw7e21TdJSMrdWex4by
CIP2g6210DuS+i/e0v9T+x//PbXf5OL7r/8l4/8N2o9YTn38E+V//fV/Mft98Q9DQEny4XmvSImV
JfIXst/z/sFzqDOSEaZuQT0Bd4dMdsXy/zdzZ7YbuZFu3SeiEQxGcLjNOVNKKTWVhhtCUpU4zzOf
/iyWfdBld7cbjf+/OLBhwGVLSmWSjG/Ye23p/mZJ2N9i4fx5rAb5ouZ3Yr+0f4PeufxlLwxTwff7
39d1+f1R/HfEftwJf3p6Gsu1o1yp7eVk/+WpSUHqq7HV8pAE1cR4VhDdQ71aUfm5UX3qs1Gw0e9q
BtGutmg0FLfStIqszGyfImbl39xQOAWCikJ/tQhyv/mAKRiuJBaSjrwb9EfLojFd09339N0z31Yj
aUy919Esw7dB1vb9FNKHFB0YPFVnXnzxzBQOqFKmRySO1eFmsDoj+CK+YkbAZxpOcG2oYRargJ0J
po50ajFoIUegU84jxUYwjcH+Vy6ITwa52maPjZUo2ris+ZA+zaPpX9eG2yNYJTDoyQxilHa142EL
mKc4R0S/hE12mUdTmZlDK2i8qhE4lpc2B7yJ9t6a7fxMJ5C+9eTbMc5UqPoGGR2yaW5B+bEsJjIg
sgvCalPvtqrnYR8A5ofx4cDT4EAkMb7CrYFQtWUisAz8ix9ZZCRoqzxGVqqMkn0akXWfU3C9IeFt
fuSWHZztWDo3QWF59+zQ0ye/XzZ21aDQ7VnIyFeliyRl1tUwM1uN+r1lG94mc/vquU0Fyv0U/sSq
Se34Pi3m6i3vRs7LRI3sLjxCK4WrHey+NvC2sLS/K4VWwS1Jmlq7HpFck4ibe3cSncnsaYgvc4t+
a5kQV7cjq7qNQ4zRjaci1hRU6tZRqQVoIAKE/Khsav0p7RiY5oRqnXEZLpLCscRBES53CLFubZsZ
U7pjs91flY2RxxsQvhUsxhYDme8s++vM4Jc09MC8269cJH5FbqMuClDLRNexRZ7oBm7hTHrvCDkv
G5VGkFRn7DSqAR0d6jk0aI2yodIJQyeHmfE5CzU/NVEKhBUeKtNRPXuxfkI1rUvx3oKqcFdax1ZE
SzANV8RJm2cvFzSnjqNxBcw1/Yfyqdg2wK9SZ6eI1n2deVseI882wKYIS0CsQSl5Mg0z+DLqGdDg
ZuLJjkYCVDW4EJ1ZcqsgqUZbXGM5kUaOvO+TsjRWdR2mxMNZy5XcDZU4G6NM71I2QvcRLSmUzTTo
G2pspINoPbpjJf2uPAYtC154H9GxIl5n3RUy/JFZ/HZrDPT9Z905wzM1XIYboYgQPwLIQ0bjtf2L
b3VkHTKWsgTrYnap+54UdeYVomjfBzhYJHiZk+sgjjbGgsgNv76tUHohbPBNOKpcOxJhsNONn53h
pEfbnRWqt9ZIL/Cfu6MEljmsmHHbzKpKP3gFp13cztI07pTurQM21QS99bikLo5NcC7tDC94F2P7
RJMNXdvLB+vYQ1fdKLMe8MRbgfmGonsZe2Yoz7el0Ba2kUpYWyKWJnaDjAZXaKLbMxA6hPhpSPY8
ohvgOFD80SeZPZL+oPdz9iuWvLQISs++XUmYLnlhMYMIiVn0mBizMRsHdeVmJGXuTAtJYUy6mbfO
dUq7N+fTJYzbtFu7oizevJEgPbQmXXZnk+KwD3CUXvdDnu48graOJoIdD9WIG101o+XcCCSNt5OS
pHeZpBvSZvrTfdHIJxmcsXz5L4X2m6fS5f7sM5vUXcyihK364/A7GfO/OuKJ0uHvn3E5n/8b3vPz
lPnHv+3/TSrP/8HIHYs25W8O77rLf0S/Ju4s///vh7dp6t8svYTjcIstZzdH9O+Ht2mq3wQQaUHn
62FykZzQfxze+jeh4K94/AdlSmRYlGZ/HN58Dfc7cTv/KAb+i8PbXHi3/2i3+LmWoEywFoQVxYL7
szv/5QxnMSBC1KHZMXfeYycFvDF9ZPj1VnryHqnDsQUKNlliwqHipFejTxXfQfJLU5+bO2RxORNk
68Vvv7x/fxQZvzLG/+XLokKRNL+QJ9VfoJxZGiYZ/KzsaNBoerglAMxcaa80F/vx5u9/1l9K+d/f
A4uhnqWko6ij+IR+rWOqJrZEiNny2Ar/GYcQjw15nRW+t3MSB7+xfScnczOUuMwGGy2Mj05QTCl5
ueidlmaIp3K91sZXr+NnLbnxyOuCqWEb32v3y+tzRM5uMK0qaX2TVuyv/v71/yV45Ofrd3ivuCwo
5igG/1LHk3fENFmI9JiY3qfd9/MKxc1H2mfAC5nd4xFA8E4BtqmdMNhEY7nvqnz79y/iX3xgf3oN
fwHvGXZimbD/0iMtUb32EnmtRveONRU5S6579/c/7M8zgn/6hf8KYO+IEk+T2kyPLKI+xhLpWGO8
h/mxm53vaWQ//f1P0z/TMf58k0jiGpCdeBYVBZfKny+Q0iC0jgUF4XSeKI4FzBGztUL4PrW18UR8
GLXuNxAosi2cP5/rp0SB2rXxRrMP3ZKSUt5kyN3DBJvhEI0X9AXhVeXl+Lg1DgBs+k+5TAbOzGTa
ZPWM1Iw70LIi8vzcPgDCHq77JUU+qsa7bogaqmfycKYmuA9Gy2c+w7RhJioBa51Sd6qHoJaeqtGq
joNj0axb8T4P5Cf1GvuwUSTfIuXd5pLvaAr/TgfMfdzyONZkKuVJ+zq69gErhWo8dUiD9rpDqozW
cn5WBfVA0WsScXNkcE5gVleFGSLImEes3xMzZVOWl4H4iS15fdauGOqFzwE9JWqSLWkUR8VmCQSx
w2QYmOCo3euym6YtHsl3Yiz9lZM0b+SiHHqq0INtZt9pPWIoVOXbHKpy1c1oirGb5TCd7g0+DKr6
eiI8XOn8ezKUrLJIki2MsoEaMSP3ZoW2GjLrJjXNENWjEV57yWsKSYrpTbNDwMABa5kpNhUURmWI
ph/NR050Dx18/qDYq2+oxNXKmFFjJPlByvSVKN0jKBDQOUyJpzTcp8hIqTXRk4Y4lZWurxJLxZDt
QIh0WrMGdQ595jXb0SFujNNizXL8ySWPai3M8Dy6mblODaPbW56q7wVSDcRxmOVaf9PaXfnN6TAd
zZFNQrlTMy8wCLaal3HC3PerrrnXLPxo9rz1jN9sLetrEst98E/Jaz2SODGvW8f1v+VD9FUjv6EC
+B7W1Q39iEjBcjrPVdUOu0kMbyEZ4FCHs/6My4/hsGesRhslYtbezy3JDnPnkYc7IGSsAAaS/b2r
R0zB/LbO3mFIXDbtKu6gfeV64KuqlB0f0CIYaM9h2U/rNh/eaqjge1ACLzH2DN4x7zu/00RZTopH
Xi2UQUnBPyTW4/DlIAvcZHlU7LNYLu73kdImQtIcqk2musekKe+gnASLwva7HRf51iTFbM029lCn
IG5O3cJOB/Z3MAXAkT43FfcW7hDtuNc+N8Fy5hFSAfds+Mh4dFiZvB5n/dSX+TZfcpWbpyxlwzpl
2ZutwhcecqRtBttgkUAjHjOZu8Ue21aU5egZVk4cvVdB+hybw0dVwhZMy8efAJ2AxQlOAmp2RNHX
fe0n66RE3N6gOdkoIBpXSKZuLSLVNkrjz1c1L6jrsmsoDuW5q4bHaxEJdQFDPERh+lBJ8yYq0Zb4
opKM/OR7bnnPKpMM9ntKfa+CBgI2g8F18mbn6mmuZ2NVht5zxbuArMSlnUsfooAC2FI4NtmbvJQ4
n52Q9SNXoZV0t6Jryk1YA0aI6HPxQVjXGN8n2iswao3D2A08n9GNjDd9dTSbGi2ENW2n0BUvk/ou
mpcQMucrDkYMSn0CNYlALxbO46vFHhB+B4+laBHV5/dugCa1AOd8E5E3JnLT2XVOXx9pauIDM3yi
RVRsb9jVtqeo15QkHlU9sofIMLM33c5nu56PuM7MV4KnbtiFcLVGJepeQ/Bx87mSySDnfT7OwT43
O0XrRMls+92+9dibioGBKIlmeHiQNkU39CL5BtVQu/OSmKbZCA5oF3syPHpxxO+W3c9MMbeejcK4
lDwyBlFiPC3aI7mgn3OuqxtfhgR6ct5bZv+FxkpcuYHcRUjgWHMFlyZvA3gLJL26bniqeQNOQcQN
V8amvQ5MX4GzE9iuAT2tAXJ+UWpERKFaOJ4SjRDOIJe94djd1Ox/56zkpJUDe2SAzejiUL9GBi5P
xiE7XeF2kzzT1nZG6Gg2jZsw98B0V/FXpo41c/2NtnKUgC4pG/G0CFQi44wA7MBG2JdxdS/iWKDG
mN9tv3lwWQDm09QD+9LYHHkAzsHcbUzIU5hArDBT9Pb2U8AjD0hMyYLdtVcNno4bVhS2BLpq6HgF
R+XOLxAXjy4az5oRetpUI6PRFqWQQr1cym9wRdHMGWxO7T53VgRScvzgXAj6GyCF+tRNxpXFVm/T
wbMAXqDvZDTd233QEI66qmEL5qNNyGAcN2y/rPuq8W9735xofeRH6zrggWPdQEhuHwgyX+Vme/TK
4iUvy1uOLW/PcnvjIGe4igeiMqTDfs289YIhx3CQoQRV/p1rdTtZRulFsFCpJBGzrl+W16D2QUoT
qrdKbfaLcy83lgPl2woRDyClQGOpUN4WFeALP3/RRTkifShPRYPNlk+9KK1N5ND+RQ3hail1Tj9f
K0W2UVchl3YwM0H2PYB/OrYlB0ag2G0BjFJGjyvXZYnfVs5zGXwRjJtt9ei9Z9AC+Lpb4u/0UdTJ
lT+bOxX/0fz923ggsCX/1FOwuPIcdOPSArbxs97+pacoqyodcbUThcuTb90K9iKV5d9HRKP4aS7v
dMtSqgUTZrpIc1rlvrgCCU3kSzxZ8rYtAN+FaR+eCRvnQ/S69YAcjszIPLnRsBOVbb4uYRqXSjkP
i7xf+jntiTshg5gw+k91ySIm4LRtJi4VK4D/bKpqVWKI3JFFufNdAAVOmK9n9PNAOwO6+GDHhbI1
NaZT33ceyAI5FFDQTG6maI6Pmb/oOi1kk07UPDsNJUsIeg+vrx9PcIcqDDazBYYEVPc1wewxuIeQ
GqQyHgMYGm6VOoQShswy8dsrdiO4uz6mn/DBFpcIj6uLlZsPWVAcINdho6yZ+7g/0gZaGE9NDt16
S/jzi+47xMh9dgMAaW0Pyb0l81tv7PujFN67K1NEVJm6rmJFCRhipkk4w1QzXDA8YN06eR2+eEY7
cB+CGF3U4H5WiXZuSYIc1l12sIL63C4nMbYCfEszE8QoPrDpLHC+I7emDkMJsNdBvu9IPdpN48CB
Q578UDAxi41obaiIuJxMfdlDDREOqLRpThAO/EX5HmDwYLVGvXopYuwefaU2XC1nwLcxQg1M/a4+
W35W7dxpZEhXTChJEPYyw8Zpx269cg6u/2pk/dvyY5IShgLeo0x0B9uhys7KfelaBHB4nxwX89rX
8VtTJW9DW+2TlhYou806yeiGmd0q9SmbTH4DZHZXugtefEApuo1uqjJ4sWZxzW63xoa6oAbCU66T
7zO8jFB2ABfaPQvm5zyqbppgyT4JsQIHvXOXevahkdlTaG8E3A25IL4LQdVRK33XOv0eMXWGo376
GCaKw8QGimUO6WZgtrrs/fHXMM9ZySl+QziaQKW8YjL0RD70ByPmeGfm4kM6ObQa7gifVe+K2/tA
PLux14bLtHQRyFf9beKdSlqBAlttnhSfdKXO0Q4dFDHj/GF18Xfc2jlGZfxlGqBkNiP4JyESh3iw
IuKIaZenfsQaWgfkpZ3WKA99MnGYmH2Cu70EGEZvhqJ+NOaOIXqftdDxvaNdzPf5XOCkcbJ212YX
8jbqTR/AWQmb5g62wYQyfOz3YDHYa8bpkxE8UwBIRunk8sWHBsDdlrVGsLZj6EE23pI0kJrFdXSh
NLX5lHmhQxDfBI19mRgvrktJ+o5s/G/F4PhM2UHlejEiFn6rqAzITdDeizCc+znM0rUMVYiQDXMx
7k+u2+YhdZt7KvfuOmUsyh9jo510tOlK4y0VGBS1xI0ZfeFFcQmg5WYq4/w1wd6btAl3JGoNFrlH
IUoSA9tzYQ/hrosEMIcJlsKYeYSzlNGHk/mI+Errgq9oVF63aWhLxt5+nPM4QuBJ85ena+GpE+1z
tPP7kmYmPxmqpG9o70vFMleMrb+3++SzcQbUdSSk/+xz/39P7f7fErf/D872FPusfz/bW79nH8X3
6P3X6d7yFX9M94Tzmy0dB0sVMZO/b9n+mO4J+ZuFpMCzLcthOLMs7f6Y7jH3Q2OwyA0wzEGJt5lv
/DHdM8VvjP2Eg/3GtBn/Oc5/s5r7OSb7ZXDhYnwj18zD9iccgZJkOal/OYmZ2MVzPPbtAe1pAYAF
ZX5WPY7wOK67WhXHbmA5Yfq92Lhh2hyDrhVruxyJlxTFAa6XezBM8E0L0XaLWogJRRMEu3LMLrrG
ycQFyfbOH/lGc1OtUjclHoCOi6C0+QU3RfvU6VlfMfzcTgo40JAEdFUuPi0UnC1UXLtaOERHywEP
BEuVcNxYp3sFSGHrhS3uTTZYvjb/g7bmZyjMX94WZ5nHemwteXf0Ml/65W3peq/LIiCbh1bom1rZ
1SFiO74RkACYuhAckRo9mB6l6k01uPrq53tViElfmSYu8CSqXvopPOFVvOWUN5Aik9+TtcVzNCDx
bVLMJtFobRntEv4szJu2xzQrtMeNbYZiy9T9DtNSdg5cBjtx1pDyUlXA2FvpbDI+Rx4ZYb7NCjRI
Vj99TEhTd8FgvPSekV57SEYg6C4TvSO4FQ0eZEx2bfADFQqomrk4ZhZwFWdOrjEq//6M+LfFnfzL
6G25ohwtGdmRJkvcj+aq/tNbVxeViAOnBhflgD/qcpQJFdVaS+XJx0igrLJXNjCR45RP/W7GqknM
AQW/fLfSSOxYgJ5NaA3rOuifiGQP4KMfqNNYFHMRr37qrvKFPWVAQoA/nLvQ1pYVnYnash2L9D8M
f5fR3Z8vBa1c7gwERwzcWYL9+fdJBWGqY2g2h580AHvEQ27XBuYKdIN1Zn7LAoyqOB0OiCDNm18e
JP9iyP2XMC8uKVNrzViGaDzud2iIf/7hrey61jHK9tCAYkMAnMlT1qaP+fLB/7xwJtjoMYRFqIqI
k6NYXYLWw8rqF9WBjduXzQdwTCRYRcPozzmkARQxUMv+w+v8c6jL76/TtpxFLkL6EyySP79OPx6p
92ZeJ28U0t7BmI9hZwAjJ+fQn/0r8iEQnC8BgnmNWtvMsodJ0az+/cuwTOufXwiLFCbcDpmfjoVu
8M8vxC5TlXuo7g4jcl2R3+Qtyhmjpq7rWFOgGc0vPiJo3IHjyTaRayPf/FGDJtrEJrQJ3T4EyZTi
nFDyTKyWfUAkvakkagA7rl9y50i2KSjW6S0sMLiYFdkCQz3sMkcc6RtejMHC42lf98saOcLGvoI+
ltlSntIpxA5UKyAF+RN6ZADUZdofm9LeZUXrbufUwn06ms4x9Jpnu4+ZKsIK2oRB/FRFHsSTuB1O
pL0MJ/Z/w6nMfReUdNVsqf+rDKJczWaXIp26f1GDsfIl4/1YldWwicFtHsHMYxTJEutZ6mlX4GJf
xUPp7CeJ16Gawak0S6dQLEGVxD/AEgtVcDVo0QMQwbTkL8Vf1lwRuBLD/RqCbzhYtglHH+AGm7To
zj33c/vFDuVB2eFl5jl/TIS6m+zgYiE+30pww4A0y9esJgwAXuhLCmlvpz+GsE42k8cmAP4h8Rtc
q+vMNQBRmAagiMIAKUUaAYBcaHAhyqiNDxKN0r7azSrvCQ1PtuPoY/5prLMbgnaaBClSSUcsXGmg
pW8YTMYhDlPVMOUJNELRWn6p1KpWOEbu6rZ942CL9yP711XU+SuV0nqgmfmIC/jEY7XtB7n2J/In
hW/cRfx2NJaT790ZnnxwrAk+ucABFvUWgl301kIl07nl5xupad0GDeD6XG6LPses6DfPqED8QzzU
PzC5vDeON276tDt6mgelxI29THQEKQQIA3MzuIHIGG0qWz1HFVDRybuJsfmuHK8aVqasb4AulNs2
Mx5Uy5CJ0KdgmtELWOaTNJunudTXY1oe/PbDl/o988AldWhjNhh/rqTf39TeESrabaYnJuoL8Kmd
UX93jY3GTNFJp1dTOEbneMzfXWt09r6w35Cb8/SGM92Ca5iti9lN59Co0SR4WMINPBpMgJ90OXSk
zECsCa8ZdCOf9lLnmDZv3cTIk/kRpxgW1jEBSGl3ZB8wDtra5QK1qhyUgjMwyn72z/yjuEKdwSjC
eBMDmnWxGBz9sAkvfRyqvW/hWnOstGR6WpuwM4c3zKaLAZ9D2mY52dm5OASRKTFQT29TZMHYh4uF
bc0FkxTrS9VNV475vV8sHiIzZm4I5zyEg7mtCqYLsjIY0yOI2SUIAg6AKwGrWXip3EbfBjXe8il0
NrlRuXs3NG+0nbbXAjRFX4luhe4A4JGcvo3YSUh8LTAp87o8jDrEmtJqloxhFCYkkHPTALO0HXHq
XPLB7m/szLsioCw4V266CXvn1g8Ma90tzBrRMW/K2w/DI9mhiVl8TgF9aHicuuDIAG+tg4I1UeTX
hw7x4Ki/hVMSkT9QfsZh8aOJF1YLj6o0pD/Hp/iix+JZRThhl3S4dWnr/o0csqY4oJ7vjvlU6Y0M
6gRCoom6CoKJFcTfEi/9YrcwATllzdW5zcHG93VCtw/KG+niyk3zNbjS+jkR9UsYM+QaJZ1Kltl7
F1aWgfTHCkW2jVyTpAEvKm/IMX8dWQ9JOQ+AWPDiZ4W4s3P2EnGPsShR3XNfDrj4Z+SPboPpe87W
iYvaxonr67rmumlfUlZim6g11M6PsPPwPJd8gj0iNAMkq9Ur0iKL5A2u7yGn37+T6Y03mf2Vlefb
MV/spXdC1Ok2q8gmmCQ8HaRXITx9mMYE2BxaJ0ZolMOet5oeMx9A2Eyw9S6ctzE7ZrH1QkaMwVMN
SK7WTPGZCB/K4C6y8nsH74ljRjdN9CNI7U2SGvW+jywNSL9eyx7PvRT13TQx5Zu0P1+ggixhBHXE
Bi7Sxc7NWF08FmnvbPF6khs+k6+UapO39ZPSk01PUdxg4LAYh9Z45Yy7FnoorFqXCNgYWIyRgCAL
WpeT0Tmnkzfv/AJXmZ5AuNdWjeM0vmrgR2x8Cd7HIn0jdvC4mTEkYhvmeuwNyOziXW9jB80TrTYM
p59Hr+LpGVQvwVb09Xhi00l2zx4NCn77Mjwkc52cfGKLWtZUUgRPMYNe3aXfhOM8OKX/kHn+e1Xf
EA0UH/zZfksc7Ju5l144G7ZN3zQbDDTVpq0zvXZwh4S3UQ0jERznd7dMiTVss9d0it6bdvSBDKKa
6jQrsCR0O8Yi3g8RE1ZgGrjAFdbkhmb9aC7cN4tN/ehWh0tWddad53Kx9Sc9oAxEirZB8vwNiSNw
miC9JRSF3IJSZrAI2kdtt+fQZ0omBv+lQqjoggAfi1Zc4QmdZbmtwL7tU54ARBlDmav0Y2tkapMG
yKKdIYcK7zwoaxpYIRSXZPpsS8N5mTUzdpMIDBk1iyuIRmOOvlsx21tHzuXG98Mzm7565zrhPePh
mmyUDXTGcacbArKhyjGoi8Nup7nD1rWemi2RSePaJCKq9N6gH9V7lYsJI6+7b82hPtU7D1HSdZCa
63EEI9gTEOUhVXDKmTNT2zVT7SA7Fx5pjh7V3YYLoD3CZSUIDHtSPRbyKq68CiW8vTxE90MvCdaJ
U3fdmx3BZHFwDc2GLUsHBdeHx7OTWaehm87qmtSRt6ico+sQ9vt1WjZQUYZsz+AedEkM+zjrrCPP
9U8v1G9d4fp7/H+QhQLXvvJaqqZhLD9TR24TZkQrqNgQPr6McMY0aeD7qZVznMRYnAH9PLlDr8iQ
qtKtnhdfnJUEG9GBciwRjjPm5HqcEcQ7i91yVFjZOeAS236z4vTYySgEPT5Ui5+v2XppfudgOjgT
LIx/K6VDLoevqTIvrlxWqAxraufNHLubzDCuuqCcgIMxwkssLtmKHNbUTPQpZyb9zfOctyZk362w
BkaxMV8Kt0/33UBZMcKoK+MHoMXvXoAXw6ZNXsHIfaplb6wQ2X8vuXsGLfGRl/dGAB1tInCeldAW
t6UAxy0PpJg5qbhXY0POpz8icwRm543WyathVAj/MUsxuXZTt6lrbklSG5M1Q0Z77SyQiiA6wpbR
JOgRWVJ08ltAC4ChiDySgvtYTS8xhcrU8mGUX25vPdd2h3UGbKQA0A5RFSyIbV4qUd0S//EWk9JQ
ucVjEX1PvO4H6KdXeJYDR9aCARJRdWIr+n2eC7oH0jZQx63yJle7sX7xbZGsJSSsdSJzsa17/8vI
MAB27WsSQqX5eUagMjyZMUP6NoSLpPW49cm3MAFHr9Q43BiIrrZDxaa5dilWq/AWKv4Pf741zAF/
fPeRwXLeGJ3hbkmnEis9sgtlVU3fn0Ety+NvlXcV9vlTGzfrRuVgrooUSf5+chnfprhguxFgWQLN
o7K5sKAo0vl43lVRrxAgCkT+IxIGAjZFNa0Nu8mPGgwvWoOqudJzciuqtMD3Vm9kUYMGqu+xNEZE
iHUPFUav2CBrrq+gxA8nz+6exOS/jLNik+kjoMxNuCDNaO40JQYkD88A14SaxMV+XzLPzpTLisww
4akqnptucwP/5GKizEX5uhgmU30JyR7qR+carc6Hj74xGsVDqoYPhGqnfh4gfngjhG6fZsPWJ5MW
GOBuYkGoZ/gbTSklzmgR4UCoMmQi6swufm2zcYfx79qx3LMZWxfb83k8FByj3ANf1KRAiLoKZ6m6
oBNqN7PBBjRPrju4ehDhhtvAMHkOuM6rnmh74pL1t8TzBWcwmXYtrnbkZ/yoXj51qiLEVniINgKI
v1nfP5SzXXa8wQhMFcVl2OSPTdoW25lm9b5TA5EdvYmKoYHS2AJzkJjCqpYI2qiBCOWBSbIbntZp
snMTlkTFRAAT8QgQ0FjpRDmRJ42ZE2LrfabBYB1yAgCjq77uPWw98Y8yEbRJg73PuHdWyoWMUfUQ
vOrQPWp2/VXajGfQd6yZxmRDojeeEO/YxOi8bUCDjLLlVSHRbk3CPbX8tx0uxGzdE1M7a+LW2emF
ZcZx7rpbV4PQVEOi17UFApbrvqyyZpcp5yt1qiu/T1xughQ0Y24gIinnQ017gOL1YQqq56SEVM3z
FTCme9s6+YucHlWds2kha0z2FEaiiL9HM2En8Xe823pV61DAvAV3mhTt3tW62hpdd0Zh35w8rfYY
x1Pg8d6acMNyw1eflFInjwBDkOY3pO6VJPOh5wfXGTIjmz8KfoAp5H4axEPQsdubTRgVIaWHO/O9
E1uvSfKAt6Ddc5eb5Rrs5Lc2wluQmKgZUlenKwLojtMAPIaE34s7zs+tay4ZBaLcDP29SMr5AomH
KZhXe4spNihP6IU5b5Dl9ea2qCyWuHM7rdxWUy7DuC95fM3SAsrTTrgOxhujKoxTTzjPStlZu4rM
FhkviBGEKGy3q+x7TMDujo+QHN8ABPlwbejqCY33KvEe0CJD0I7PjsTslQWsOWAPUKQwPO3zs6iF
cwLzzVZguNBq3/uOA/JC620qtflgkRJC9FTQbfpl9hCxD7/PczniIsZiRdj73Ofp3pOwaCtXN0ev
cBn9pSM4pgK0CelEmxrO1S7KbNBtDkwl/ADNGn1HfijTpryMBauHOvBPeGqhgxinoYST5QoMq5Er
EILo8JIMy1BhZueOwR7IFfTpeirlNo8RQDqsBI3QeQ8GUezikT5rhTp6X9vkulhzx+hyWeV0ivOt
s1jFoGXhhhhZ+XXWZ53y3Exw8oIMqs+ZaJtD2GVnwv6yPSvefp2hks76ELoXCA+O4sCq55PDYIHO
V8rbUvSPafFSeKF/l2VmvuqieDjN2fiAl+6Gwe3i7pyCDWlL+2F0UQXJ3rm3THEt3GXK1qZ7cmzO
bK1HLKEBGDuWuh2QGDYvAUAPhhzbmYQ2BjVkRgyUwoCtnu2R59/IAdQxGiSmgK2ez4wbAM+eWflE
9g6GdCM6GhkfGWmhmK5jfzv4DJPREqwMVX/PBauprK13tWVck7Cyn8bx0wF6mBgNESPkt2webewR
qzqF7TrWBb4JidCrnr9UTc5EhNigtzLeXY6U1TRZbFnLehtYS3ZIbrxJUd0xkcbjX0JIz5p43Hjz
hBclDB5lcBgKVuNpGDKZnU8sOdnEmvJBZgQCRchegd+zXC4spqxV+RSyXtzXRByt/DJ7cIwYgkjg
v9UMwwdXuicJSgo86St3JHQa3+421iBzZmTEqgujh1yjn+psIDNb9AF19PTIqv+KToanacukrKHw
rnw0EU1JioFySNewUVesspS3mIc9ZSyD4tVYqR0KmZZmLrG2Bg2u1yu5IijFJnKlK1i/s84IjeFh
DvC96uQc9RUzpZ7yinaN48Q6piJJT2PYFithzWezTBj2pQ5skKG6zeHa92RYrBBbib2P3Gdtm+lN
Uv/ITKlZMpPJHfISJpNhfXSJG6Y3RN84K38u361PJbg6iKM8zl5+GiNoGbOwePwawNzJuYe8Xtuv
oTXXJzNI3nqJY8EpRhobZjNob9DJ9opE57xqj92IBbBJ3K3kYriOhxj+MwEbqyYkxrqssE2VBDdW
wKVbRd0J2fnkRHjYw/K18pKESA8UJcWpK4W/zXOmAik4LAcnTZeyk0FwTG85v+PHpDDNYNWOY3Pk
2UBAnXIes9HYYJF+j9KMdaYVNiv6JewIJGOxj8+/UA1pbmDrLqMTAmQx9iD5vc+qHdElhDZBeS5k
QFi9u0nZWygRvVm/BEoAqhmmbyF8Kv4sm6AL9oTTboIqOipnKHalkE9mC3/UnNRnJuT/sHcmy5Ej
WZb9lZLeIwWDYlrUxsxgsIFmJI2Dk76B0Ol0zIBiVuDr64BRUp0VUt0pve9cREqED7RBoarvvXvP
faqKDr9GVP0hZ6qO5od4Vhd8OqgpUZ5tG608dONibkZueYGn+dfGmZ/6wmEOr9kQ+GUFU4dOHOcv
yZcNdsnCBxgcn3h6r4nRuHd9rf/y2omCAO6RFvP+HJuTCmMS3cnMqsENwZGlEGx6T1zz2TwK0qLp
qZKkm3Qx3Qn0t5ORBE1ZfiKu9vfgs4kprnqxJ5AIhhgpHuV6hQWVXThE7TbuRVv6nZP2jHnpr1Z1
xPF3QHXABVtyjFSSpjDo6L1dj3Jn2uRwqSmcm8c+gfUym6xB2F3PjR09mY24V0v+1ROiyUfJLxu3
CCU+PrFm3uFuG7jDpIExuM8CWAhCLvewTLDpze4X9rq9Y/pvbmJHB93clx31cZ8RVYPRa4BDpNub
NRPDmnEkN4v3IrK8hmSM1NNMzOti8TVXvubfj3P2i1gSKlai1w+mQs4MyOA9VwlCWgFSXpSPxVI8
KjpBEF0Ydctr7gA6rHuUB16iNZuIn1qx/YJhBTipfEWfJ2uRYybPtmVzD5mzK/JT7ZC0hs4nttCV
qg6aZ2Ggc+KBOwDfm0allCOWBk/nzjwnJK14vf7O2rEZc0YxOwxduYNn5cVBJvJqEqWGSTLfWHbB
4VxlcWhU1s7q5yOU7nrXxBwzKBepkmjY1Y7LNdDNEHO406W2xXJdZvI+uobqsiyARioW6zaJq9u4
Rsm5ZJPuuy5GK7oSjp1u3C1T8RGjnoFqSazv6CIgqcWtdOwXk6ot4KJBXz8ZtsRMuTsnPmn1eh91
SDWJ4YeiZnC5wmCwnlqHKiGNQqlp9E0p8bYTs6rURgzL5nirjHlLw/wLHtQVtNidppKwHKlSeu3R
WmoSM5bxqSfWdTtYZDgYTf45x6epTM82ySJkR09Iavokuzp2/0VngZg0GFNUlJ28DeYZ2UFKD55b
14KvJSAclYqHS63PS9q4fZ/f0b4qyl1WTcxBirI/5QOZk4Byfjso16y+42farrFNx1HsbBdllGG9
uHH66eNyL3MkuFIdhIfyHCYyfW06Fzo1TlFH3baNvDWTcDtwo6GpX3w5+JL9ov5K19jENunIUto4
rbh5HfwVkaCxqXVF2tLJz/pHaGHGVnZcawwnJ4vcozFgVaEsgXrm5BdvW/2xNufxqBZHx+yYLTtv
zFzuMPLYITQCv0zmLmsAg99Na9NkF014wAjxU4eGFTlPY9imGD0nhou7AbEpQ5NDTBidNXjnmhTV
mBVo+pp+zpbQbdR8GXSPb04nk7Wpd3gKZGAhCnFjWAAZZoYd2IlY0FTSiPbtNExcXpVlgcn0YmFO
GLCXqn0kgo5Y6Bjd88YkxmGXZ+NBd9pHQA7JxjQlAe7VjbYts4Wc2BjFaho9mKmIeMk5h0yyWfqV
Wp0Nzy3cP2SnSJrosqMz5PU2qkj3zpw9zstiQ8kDvZy6X21v3tceGMd0cgAqqcDqp/FgWdOJ7DMa
+xGBKHNh73RGW0bj3CIBuNyhOaW88+KjrVLtTFnXD+QDSvPgqeaWxQPRMvTY01rrrp0+ogpusFlG
Bi7ItoBEgmpwy50e93C7YSODfzOvSOglTpkP+DgONHqabjVjAoUjnGQo0dkjlE1ThG4WMzKV+tuy
aV4KY4Bq8duGbbMbJ0vuSAshZUMrdKZ25bCJdN7DOAFRZczJFGiO9jibk+OB+cLP0c/mJzvrXdo/
h5EMiKCVFbmFrXl2cu4lbTu/Wrp/zyJfQ4fYmx0UOtuhYEJKYvrG6GAo9jw46MAhUY6ueeF4cKTr
H0jhsvB9EtZLviokd3Z/J9KPi+fuRyMC56JcrlaCFVyCWa1M54hd6kFPvC9uIUA3Z0Lmo76amQ12
xk7zzGE35Fx+DYdEJMUHLrWUjdUj/X0pGl5S9mxRysAL5qYO0zRwy0PKSItwef1+MF6rFRcEv98E
5W/siGsZEAuOO9EIGi4sBNep3nr1uzCqfVFryY8qHx7kUP5RqtV/oOu3YeLEr0vdkDle4etkfYRF
2TanIjeeiNp9zKo3/OLPVVn7AXFmp8Eb9ZNO99sVk4ZuJH6ukQfbA1TgGcsBUTWNK+qH1GIABmAD
V1U20eUfgAkPk0WKEcknsyidwJ2TN3daTrmvaQd9ohPQ2+RJTW7TE0OBOo/7/rGUtEE0f1WiwdNo
qV/IBfNeWguA+jCiMEXVjOVhzIFCi6YIlQFoTM92ld89dnQtU/RiXPHwetd0CQCTPDot4waTmR+6
ZzqTpY3DeVH7NMmfE+WaKxdvM7v2tE8Mk86rx2I2tAchqYrBfhCYfIWh1O0BZ2rAOFDC6g391wg0
awTxOi+zh7ilkGiNEABg9Eov6dzxxrepBeSpF4dSn5gzaXN+NDPzQzfmy1wXb47V/RjHjturC2zZ
MRkMSAdUB5c8IgEJgtEAg2xyRbymzm3xx3qjM0kGBlbZXqIHW/KGkjQJxqJ6mXI0nVX5bCdDFDZp
8zTFDIiYg238wRmDcvCfi27C+pb15yWtAp45HpR6AnTWO+fewiGhc4IYxkAquMKWzbzqZ1VWNk8v
PZsKrXQ7zvW7lrz7RdkRXpi/FXnGc+sm2VYO1cX3YztM15choQmuHE2ESFry5snls+7pa6mSAsxj
05LGa+kP085LEUHDRhngDZiAGHUtvjMrcsVJqiAuthz33K2182ji8GU0snP8I9A7apOJa7EJ5Bbf
YbK3NDBTmrc4JL0sxaGPnqRn/KHZKU/+fG8Y9JsrKS6kXyJ9J6HEIBZzJzri7sVoXZLyLdXgic3Y
Bgt8MyGkyTO5h79MQoSiFD2jw7RnK73pkBZ+ywgVzJqX+UdOamuXmf6703m/bMvddV3/Q9Ag0XuE
ho0N7Aq83aY21KsPJ3eWBBwoJGabnHI+pgWJmZpBYvtDlOxixXipe7z9sQmQLU3pbkxqGQ+qo+2m
DazZYQEZszBlDh2TaHWnhrNiRPr9jIY5Jsj4klc5N/X5vrY55Lnfai5KGKMyaE71t8b0T/1IxESX
CHpgdn0T+CMPLiHLe8fL30CLIKiM+5x0l1s/TTmKYSJXzEx7alxta8wd3DdDYkOIxcql4/EplR00
MCA2w6jucUeD59Tf/HzE96TloFRwfW3b1nrPzcw7klIKSN7qqC8zlBDgjVw3ajYOYeuhRcMkSawT
ebe8TXNG3KplBGdLpv9Ya7T8TN9uhGLzUU4uO7ss0wATDCImmvuYXL2d23U5TVpMQ5HR7UXelPj8
cb+XbnqiZ9vvpTFaoSAscBsnpF6pWP9KaJogogbU0KYAZPWoeVfRtZ2zdzl5507vbq5H99hsEJ5M
pNKMLRGmyUB2s+0AycYSZFN90S9rpsBKAeRlPv8K1WAPZ/9j0fmNNXeHIU5gG/iGHsSiyrfwxBIS
X9j4xyJIQDFLTT06mBlPizMyHS/Td1aBtbXdSW6aYt5ZeAnDZfB+ACagiSLMrniM6fRSsll3sR2k
on2s8uSHk3wWPXLxJGUMqpXPmVe/JREuFblHP71zxLq1muR7m7rGEZquZeyiv5QM1rcg79ZU9quv
Kj3M53pPLd6dofNwr4s/RiYgm1TM5s515huhuaGK7EeV8i7IvRPqIvzkNbuNg4T1o15Sr0PsPvsM
rzl+N7YEG13zoG0dtAc+gJ+t4arX3mTI7o0ll4Q82oPq+jagAXCG3wCOAu44HtkN8ZUfS/W7K9gr
pp5Vn3rcjH2EjCU+kQ54op6CHos1uFogNki0rp4bAk8DJ+fttmSo9PADDzY3hA4fQkXnIYAOQBRh
i/BKK5E9Tdr4WiU1qvWJlLJINNeFTAy2d4FSP40IEKKa8HDudVUnjqkmAntuw3nl19qN/iNWBk13
x9+nROoE2QoB9kb03QbAcLSCXwSpMVDAp4ZbKNmPk/Gb8HWGISW2iSjRiEaCDp8vc3yuLPWgefVj
3o883NhIbAqNfUdYeNKjoCF3MqSD+Su3Y56UxH1duPJaoxqwBRLXqyQpInCpoAkANaxJozTKzDl4
VX1CBEVBj0BDgrdCrZztXah+x86l4+BW3h7O3LJpza4POxQZdcqNQ5+Gu5KWXh0zs7FoMA79b31Q
0U6q1cK5iO28JuJROvJ5LhKCRc02XNpnSpQiqI2HzmkVoiuyV2tdP9nfCqc6MbblTCJt5HEM283P
MplPROsCV7TVYejrBVVJDVc3Y2CgaNDGAodUxWrKY6YniU8LsHIuBKPCsMx/QhbhRjw0y7bJXJ0c
6tUyrT9qIrsrNBpE5jSS9YIw+4holNqnDSo1fFmE3e+7AeuhY5n72DUGluPAxCvtHjTBOuf2MA8Y
W2RVXIqq9c9dKg8qh+Ks6PoQj9adLXRoSmXHObfIF0A3yLc9PvnOiONhKvW7erkKHAmEMlcPDoKz
wEUi7zNQ2hNu/Af7aTCmxheP4WaZFTN90g/PEg4qCzeEhEVsYeu+xx5HKCRbTFrxa0WV4ST6DD2T
CLqZ6sAesk8vhn2DzpkPyRWbwsZUNbF+oxxjcrFACK6zJiT4jvtm91mw7kOxEC7oO3ECDOUJlQJx
dVVF+62hd+GXW5QcP90mNUJOJJ86q6Kj4sQ/rV7uOHYtOoFj0HjMnDvDftdnf9p6yQBjcbEzhA9+
9Gih+5haPNBRa0HO5XWYyn9JHQRMJjFg0ifNw8HcEsUVPU8eOtbeC9j6apdXhAMsEWGr0nEZapFs
jk6x4s6ml+9Gl/zU8/L3Ek3doWsfvaq6QmnuiYGF9Ft01pEEqOe2hIRX2FCZ8SqCVF2DB5Txp5rv
O71yEP/SbXUNVLYE+qILbnuxmYwS++3IzyEsBd+edHaT5iP86Ot7emXkwg2+v3N/gj30tsA6ZtwT
0zPX9wsDBWvzziVWoLYzQl/ZFeFWzW1W5S5vhtBPKGuI+HliwTmbXGPjrdKcOjq2sNFKJ+i07D4a
4JJzJ4u3c6vhMfPQQQ1txOfDPXFxRyPMj1ORvnDeH/rOtC4kMSPEYlvA98lRUJFK0gN7UN54klIU
gdWZcvV6/pwnOW9KNDHbRnyOWY6Lu0zUNu+OjLo/olnlJ2+J362CTE+bCWNa5QfuYivCtnqVBfIA
qoIgmfEN644CXte5aKLLz5gMhpWniANi+ujXbB+KKWo/2lJBiYQz7o7g/rE5jy2TU7Qtm86MPw66
Ld4tVwE9cLN72tCMs8eeTEr43Yxq4o0tss86rfqQ1bzD5hyvTMs1+GMh9iQlKEnW3ID80udCmTF1
sJHfcWgjhYDbybCq38IrHXl7TECTqvig1DzaWRId2iI9ayOo0sxB5GTNqBuYFtDtwfMTd4+KdAom
MSjDhDbA6KyjJz9PAybdy44Baww+B9HFVDxxk/Mufh4AV7T2y2ycuL2/R1md7SabM4VtZDhRKMYB
kiB9/FOIOt1Wuv7o+LSEkeq+M/LcuWOcPVnYLPW8vaUtxrfabX50i1MEdPSOopWc/SMsxWnY9GMK
UmgCA1jO4PHxFzLsyoLZIwjOm6w9n8/FiDWaR+ulRngYEolhh7TjtWALmvIrHecP36+PjAGQZrvN
H3ItNwTohGmnkV7k6BEu+vyNjG2kC2jmmXqxn3/Ran1qp+gDTcgFJkAXooRGlzcvr6mKZtKo0/dE
N05OWaJzKlGzuZoZJK4d7c2IUiUVyYsrmw9lSeAIS/trqtNXXaRFWPoJzmNLg/0TNtX0DrTuLGT5
Y5ibO0XaI5YkGjWW/Zu5IXp1GbauwTRXp9osHBiHUcdB6zn2q3foukHwXLRXvUKAZZavxWzE+5pC
lGVFGrtpkjoGXpTUmT4E+ns1a7YCQWAH7CTj4KFP26m0D6cZTU9t25+ziO9oYapDWYELtex0CARn
bjdHvxrss+HS+m+ygq3Z+GXxCjco6lSGc8h0N2rOfvgjlwEKvREgJCB8+txbYEsMTDMkfRq/Nlgf
fpciLKubn0b6Swn22ySnCwemwCpKwEUJf3BMCZn3lXZ1yPhzx+6lx9ixIci32sN4CXFt8Kx6mINL
03vpY5f1mi83weiOvZSBBy77tjNee6jBVReSQsDFw6SsdVpM6GYVDBAfSOwz9jzGmUOWIHEdbBGU
QRVE4AyPRyyZfKQ2Fag1ZWXQ9CGwFdCHzVAfErMPHUyXQ2O2xKHAXciNjUwzSJMGwGGZm0dyVTFT
okpiL51U+jETK35oNMVk1UzR5SCriWzKSImXLiv8KsjHVTCdhLTVbAwvihzdKkA+ZO4ggXPGpvTm
tew0WvJ+YG7o+UlyVxIb1hDFfs6M1tvCOD1MjMikPiVb8rCrQMroK13SOdBRf+JQz/YLsc/sUFmx
ixjBbEbYAmxNs7n1o+J+IXiDnDZGdnFNJeKSiGeSfOx1DqOtCi1ClSBG0i40UcazUZBjQXh5kKfM
RpF1LZxPXPuQGNPcqE5mXHyaGNo3WbesPbDoGFV04NxF/1BlsnVGvMxxHL/rVk+wGq8WYEQaHwpb
UWMshHxMus+th0JDHDQbVJgF1X/ru+z3Ec1A0aS3Vk8OIzcGtLQa06TB+Zit4RVd39manq3WJCrT
ntBGCsTuTlbiidl71VCi3GidALnoCUxIgks6I1bFo91UC/CX+lz+0FHT7xj1EQ4TWSf2aPRXltbe
8W3yLtuiCtBUIROjMRgtKRnXmsj3CC/ZnET8VKe0oyMOubQgBbxtUCo3uiRGrOMONtGlQeMVESCG
wxkez7dxxG/UPfmL9j3RNP1WQ3YWMK6fdsC3YmYJfXZucfWaSajptvnYX+JyMK5u+qcAHn+dXILt
RvNZqy1yY9SwboEDgoDUTBETHiEnACYtzPLSWvK5geyJk9Fswj6uKa7z3n4eWjPw8xNf8w974WCK
Mar2JpA+L6H8JCTg8v17v19pxEDzbCbomEbBHA3kZ4NgCfx/Xh+ZikBt4AzYIZnbGoNCS5GgGOin
Cwlk7ZWglOk4+vEtYe3deWoIyw5MrNYvjALxKAk10HYfZv3sJ6eiGvqbPrKSVzuWi7Rh2yxJdpIx
Puo+6Y6tMf/GTOqftInKSbhV0FYIo7RKgPJb/Vp4RBGbmfEaK6GYGigR+APNHqLKjC2aZC7ls9vd
kXK6pqAgtHEQcSF1qONn/pQIEwSP3HGy5aktq8tbjknlOiZZxRSkKDd9n2arJIy3HdNuVbAZlj57
BI93K4n3Del1Mqik94h0j6tMV0biDm1bRXwfEdiz8nY1ks9dRpN0lyfDg9EbL74jXlyCp0Ow1pZS
zmWOEgkYPGuDzmiXrSm6aq/Gstkxvyd2d3wzeHDgMbT2nmTYT3gEd0NjJU/wDn5q1F9nnBFH0mmf
8hpnxxpx+5iW8PabvniQbZ+G0u3lKY9WFn2qXzFQ+SfY8SKM9fjoW11xbKrIZ/gpjnYjxTUC8D5o
g8n1DhwhNUlQ6Xgmvn1vlUChwW+/ECa18/su3xCvE7/pqIsM0qmynj1ImsZdXfG2ndaujqU3EZU4
l/tqMJpdLPwsNBHXnStTR51b+2GlryRKRBo1Y8MBdT/6oUrbJzOjtKKfiIphMsKH52OobT9I4Wkn
n6Zfq/N9cOHpRbdAaLd5Urt+x3lkXQ0yU+xUd06ana56xYJAWjj9heG7XICI+MoTW2HaXfd+C3i6
hpEfETHtYArKGEczJV/dW19LM5IjU0310V49f7PNSK03xbFRA2IUzXKC2VfyHZLisksLZpwN2yeR
YTWCdUTAPL6UfnZQ+U4Z9OsHCicH55ktrX2Vjj+/PV0wY+qjlsWnbuGEyUQU34YWPKY9pcfGyrA5
4M3cuc0gj5n+wH6JKMZm94UYj4XAsD+//2LV0jypnVpBkpcq6LGwbaLKn2Hrc0j2U/GZO1wl54wj
sgSqxk1lAvcy80SkIiKv0FKHAuPlBkhSzUgVPgv1+KAtDnkr0W5MmT4adI2OKC7djXRIgbelcapJ
DrmI1R4JbQSN3AzJu7JL7xirKKDXcRsz7s1N+oF1Mb/ZZr3TFOVmTABo0DWteqjg3HCUo/kV7c2v
mfZ/WxgjRss0IuND27Ife1DD1fqsR13P+r6vaekHsyL+zTCz+qA18k7nHCbdsxnPpS8amnA+7sLY
Phjok7OSeZk2ZPznVM13kTPtFydlglnkN4fci62dKH0VC80gcEbjKuiP1rE5XJ2B8X2aiyut3sAo
HPeRdXyK1y7ePCKxUpnNa2qy30tOvl25rq7F78QmGcnJ1WQ5HN3CB7E5PZSwUa6xEdMkK5CES2GR
ZMxvbxS5i2NiBr81Ft15GOpwJhrMh4dxsycaOm76WmcOC0RLko1WE/EUF8OD29nmnWh7ZsVIY4hb
JLQlnuxTMTXnNGP8iCit2wqfFRJ12nRos0SnLFL3oCTxz3ulICttfrbm7ledV1SAEZFcxn8a4v6/
YftfkJQFptP/s2H7qU3/7e6jyv+7Y5s/8oUz4N//l2f8w/vLj40Z+i+rtuv/w8HUCEcZpPe3i/u/
rNr+PzwLF7au267jemjM/rdV2/4HxEab1ppFO8Y3XP//yaptrtbFfzKiCuy6EIt03dTFdxjC3yB+
bI02Kn5NBX6tnzs8cwdzTMSxs9G6Ej1t0E4gUpfs6WcvorfMSblDniC2VT46Qa75+5ysh1B1+R8s
TVwC5H1TJ+/rvw+w5wn6M9tTR6FqavLhnz7e/8HGKv7mCV5fumGZLh3l1aNrir9xoHOHmy8NPBXA
PDa3c2yQPTPc4/OoNtbqa67KmGfWZrC/dAInAW01FPKv0m659g6ShpJZPLd05ELTp3ZwmEMcdMmh
JQf+WxR9EbFB4rqWVuG04MFa3785NExO837DOLbZ1UA4GFfbgKYpDBniT6t7xURsm9dy7xQuH+lT
tKDBKe3e3E1kyOzIE/5ZlvGT2UNJG9aO+vp5r0SjioxZo3MoHTIGJ//3D8v8Gyjxrw8Lz6+Ou9VH
V7laXP/Je9511eJn5qAIzkQzNObuE4SojJSQ/nlyyACi4j5rcAP+ulhKP71OTHV20fpSYKwgDvn+
SBP3JXbmP74awOGtJ5898xuMXvtTe++YpcUBac8nfVpnO5aGvaNTYm/+xVv5m3f6+634vBT+Z/wP
Nvo8Y1Kj9dYUZBku/8U9ua3d30a99MOl1PiiTLr85UAY3QJDhgubG1ayHB9b8HurqRriTeBoVQ5y
O3V2baMJ6pEKIZWkjZKT75RkR5jJ5gFJKAKaYq8nVNeGRrC6WqM/XHc8M5lM/sX7+jsTdX1fFmpb
rO50WunZ/p2akBNa17fYXx1y7jbUDzT2gDqx6hLuIQZGWsZ85p3RzPmdBgsKuKHECOXoh1boM/NJ
vo5+zMYQeOO/QBcgNVx/+n/bKOjvgsAUbFlsWKb/t6fNyDLVORzLgCZnZ2+XhIhXCJnSysM/7ITd
FBevyl0OBIgZO3L8fiY56B3uXg15dIXxiwo0PzRpehEJHVWCjv2wbdF0UuhdKuGfuDZ09wRundVc
e/fOwNzbSO3XtuuxIclh2el5ciuzkeeKGMYyepBxPF4Had3ZYuoeC9iANmGElq2RfyNxO/QuhDuE
Xf4+8dA6wY2W5fSrcphily1xI3YdmYfO5ro0GTOMzSmtNy55mVeL2gZHeflV2sj6DGtcABGNcK8a
n5ESdEEXH1yNDNMof40pF7Ki8I3TYvwBTg0bwZ3PfdzOpFvD5uFCQpSy8hj/W4KKULTWnluHtV2D
qrOeEN8STwBtdQotp5DzwVm1Eo22uBsCT37FA4d4y8+tS7Glu6odK/Bdux59x3ZRVbA0jXwYjOGD
VsNDV2gp9LLyC1i7FpJgTyYL8geQVkh6qvJC2FC5deDT49LiUh0nDV356C0eDPMQa+VT0izzQQkK
xwHGgt+bew4gfSt96wwM0r+3/PGvLwAN8JOpdzKYuputtZwKmCkmj9eawYFkQMcoQCPKbMdSSk78
JSTe5/L4XfVQiHtElzp3qdPfaq8WYT9rIswXwKAqCpPBiw5LT+pK0yJfy2WHaEho+sGn/7hHPNNu
IgvjsCGnG/2uYHaFuMtw3J7wFCOoUnG7FlaT3Y5XONlA6tb1EzfXKX7DK5I+GpSI3MCiszp+P1rs
eVjvelnuSqTkBC3RELVJlVY+E71IPC9pyS19HBn1N/zNpnqY0sFHL7YaXyQbRD+pNUpreC/S8sMh
ZXILTRuR6vo+teby/bvX6mxwRIbhMYZnmBoHV05kJcVa9JjLNjQFwSOY6DGBrY+7m5IDNg4xB0ov
D51seRutQ5o2RPSzhq2zgNgP9IoYptZ1v0xZLhiFZuvCRC3UkCH/6izjYBdNjQC9bU8ufd/XLMGn
OZvEQWr+Z9TW0ylvqKusEt2QsUzTnaPwgPlx1od63LZPna3/ETmpTBQH84B5JCq54op+QOYPKRYL
GlxFB+RhiWCymCKGPanW7WS/qEsp0WrMxdhCX6RO1x3tMkhSpuYWn2Yq+y6EMFnvpzEn+X1El58L
AYkTe/xd42kQTMgU58Ls3PHFqgeiBn7K0ljO33GZszt/iFIwoKvz5zlO30n1E0dyAPFEx/mAT6/H
BSQGumpNyTQAV1lWNROWKaQnWUJntbLHHyrTpr3Hpw2zwSN7QP0W/bzrPcs8QlGilZDNn9/rlb/u
2RdDv/v+ZtAAsv+s1TsKCXoA+ginq/e3Uc3aoCHDHsFTYdSMDTwl90MwJkASaiAENMjXhbgwpNfb
7jnNeNExFLRsitb/r+/BecLOa+lr4A1j39fn+AE3woKahQM9Oo59+YhqYQnrVj7ro2WQa0i5r7fD
XR2RGC3bZ9yaMiRZddhmxFUG3694iQcYmDVAMcAFp2Hq+tOU1K9i8Jv71Jf3RoLAzsGnj1RHveiO
nVwc96FgJYHR8z95Zc7WsWtjpwYCI1MCZ46uOTVIwMonyYVnb7TodW09G8+MVkjJ69xL4gx7vMEy
5B+ohlGpzjTHhDf1+7GkxANM9jLRgrCayfwJ5nGfwyg4G7ZpHVF+/MR9m3A2T9y2Jin303qwZ9Mc
TmWjnb4/d4LkuyD14S9KRKKZrubTNyIE/TApv1pqb4fYuXx/BbJZ5xhldO2HRu6VnzKYNLpsz3jF
ZVyGWCK6Yp6E5JH5P/KoNg5MUlcOApLHkkFAqGzkcs7wRjPnGzX6qEkG9+bkQ7rUrcfvD9lLrM+o
6RK+Le6CBbJ0JFmJe8cpitqCsoDed8wV1B2PfdG4D2Zn3LKyt/iK6JMgEtjGXPU3sar7a13DMSOJ
YyVKCHmZs5QQLU0pwm/Jf1sMtwLS25oHUWMh19K4DSQOoWWI91G3VIel1r2dgawcfae6xqr61Rfe
qkUpq48o/W0bBkrvykCDt2T91m2BWnZ5oe+jYclvTPruUcenb5gyjoOD8Soj13EPhW25miU94iwy
AmQbM+aHkZttgyxLd48GTJgb3ewRmNnC+GXtRyGKuhW9K092M95yLTnQXxH3eL2R7ptlExaEzjOi
sxVCpua3Z7GM3cUigRdFzgZV+vdDxiyPTg7SqtfKnC5ulgOVyNvnosdkbihL3w3ISXaEnXibhfnt
nTWPPxI7dd7zNLkAEGQa15CJWzKgww4faqajfnRgKa1imZ4nuifo2JoPII3pK9+jFcg6fY69Kg3t
aJ7uu1bDYtAu3hWEhb4tnJ/mrGWfUIEb5PvMpqalAwEu2X1sQhSHls/LRfm6t3rxnipmjFlZXrIG
7+Iwls/I+o2D2UZV6MX+h7nk9rltUgwLuuO/Es9aKJ59IiTyV8eGxLDU5UXiUDybFY11k0QNABt9
mFRVHvqcELuODY5SRdyJXvph1wLEGypWWUm4ifBYw0NpR4/xiLCv7Fq552t2jzRfDB73tj4nnL8E
dml44u1wAJxx7ZtmBO3U83w622lk2qQt7zEz4XOEYoTdlTfJ8I9S0VTTlnSLdi/E+EDY9Cm10Kbm
5d33s6rM4aPPcqgbGKkPY5+xwWk7GhLLUaXAKtIFDZlmM7uI2+oRfiamb8S5LHrvkYNrX+cNvzTJ
CFSpe6ZTSzlKPsycjexUCVs5pzCgm1R7wObLcB6JOnuX3BemlDRj5et309C3h0sbQznvqUWElvih
7rk/G6JlwMQn10mLql0M1bgXk0XIKUMXLSMKfb1sIa651W1dHZtBME1RDar0cT6KhHOqdx8rBvZH
m0+TmnK9k+ckWREdhF26+6WRXioxuWOwqzaO1aJNoMXpnN3aXR7JVoG5oBGfqVbLK3iz/cTe/liV
BkiQpvhTz81KAE7OsbT3Aw/vU53Y995QVPC5SGv/3t/smXRdNUv3gif43amgqYKlTvZ+b1SPXtPe
V+tfns3S4Rs1mqvm8FPpfEN9qL0XOyMRJ7cJsifCVeDKnsf7oVvCqJeo0LkLhpHR3jsj4+oa0922
mVxcGr0JhbBDRefRnw/qpBQby2AQyn23Mlr7TIPy5OBiPxQjTTTgAf2tyOx2R4xPK+F4WG7zEFtE
4ioXnRnU57YbH8jyQfjsRq8D4tn7vBenuXeusU7HAIYosGKXWSrDKObIc/eb6weQ6IW9ZTGaH8tc
G8953X8xZ7q1thInQqDw3yPyD6Wvs/Ma76TjWIwGPa4nJpGrPEJRoHv20e8MQlMcAotnMzeAKg/a
Y52C/xHxK5NfthAx/Ad7Z7JcN5Jt2S9CGvpmejv2ACmKEqkJLEIhoe97fP1bYNarpDyJC6s7rkmE
xQ0Jjbuf4w73fdZ+lXVUXaVsS+AbpHstMZAfG1JAWZcO06go8yuOsylGKQqwPBPfEMvM4iv9BOPD
H0/hqMv7ogqi4wgiGjl++gIjCIvUY1jJwcOocrZNIYOJv7dEgXpjmKgM+cupD7Wd/eM+psSdA6Gg
lB+aEvBurhu7mNItIC14/uQhB9S9clOltUJlI+/JdgQOqTLlixDBDb5m34MgiEz2Wm12r/tlYHOE
Cw0piuAq1V3gmU5+g7lh/Ywk6zqfwfAEJQVespZw0Jlr2VFp1f5Kt6WnvGmrO93+u+iz674ommet
9R+mRM4eW/Uh5cBrVy3fPrrj72RniPGWSuFWm9qtOSG7siiAj9Q0ckeMIxt7sG4o3NiVSelSzYl3
NPIY9mO/tnWTXdnLpNwnxgusX/saXUJ6qxanyNRSts7N8iZUsi9Uk32Xm+ZlHKvY9eGGl2n0i/WC
cVSz/muU+vITfjqv9RwinU3SB6UCq+9L+kzlPpcw0CPvnCKa7wJgvBQ4Gtq1hTERUgL/J8cUFvV0
jVdrtnU/OL/BESj7uhjTU9Fp9k2aJ2+zLne3WQtulorQq3bE9jQZ4ujfuz7vn5CFbVHLFsvAjygu
SQrQIlS12Q/E1lVn3uIhlL9CXtWQL8P/l/HaMxSn/LuntsCXbW3nx775TGnqU6Cn+pGqr+LUo028
72BV7SP5Z61g9dzjKrCrc2Vc5CTTCbajdCSVjHsOpC2UeCGbTTKLnqEYS5S/HHbDqf3xvo8Txfpx
1u3mgcKWYxPiP4CVN8m1ZaWiqNq9wgx5/74p0gR88iic6kINse8VBjFTTkXW5pB0tvNrHBTfqg5O
RUOppB9NVAJXunydaM2wrzkOPvExqrI13RMXpnkq2ny8iluHkzb9i5HllteZR5iOyUHqbTDoFdXX
foWuLEwA4nY6cTDqATYLPVU4laIhl00iJWcJ4zPcWu1Jnar6Wq+TfF/68E1Q7DxOanzU81k/2AkV
OnaURXvz/bueijU7RRzDmY952/BZyUSpWwrHD5j4tnNyVHBhutFHVvXD4Jx0lT2KweDEVbHT8lat
wjcudirYXjqpI2sOo2UJBeT8cZJYpzojS3ozRJ2tc7ozy821LbUprmiqAoeN1WwRUz82BAUlen5V
vvnLn09b5SZvy+6YzMFjm4FzSXAnpXyifeaI5NFG644ah+8N1R/Kk9wGX3y4xMgaKQsfzQ7LbSN+
eV/oWsmbWsJy//eCtEgxtg2eFu9tLDk5PWxNVo/+zGEy5ySsz9jPQT1ORmdd70BQiX+Pkn/3/rVK
Yfp3k+1JjzzyDWO8bP++9s1Bve8YeAUsYR/qMBxnzEdl41nOOdxskmQGrjT9JVsO2vA5xwMG4Tul
Svel3KHcDdtT1vbFDbs/2U7TYRDw/sp1CxNUCTi/Rlb3d9k7QGvkFFqv3d/xOgiHg9rCQrv/BQjm
ff2OJD8FnAdH6HoIYw0ppPNzVOP8quqepSnEfDQDBQUBUd79O4+ay9wP+C1/lpravGuqsnMh0MtX
WducorT+PnfJ+MUCVv0lyQABlSGfjGUj3amtydpfw/aQcxc+kNLQ6ahGp14cwf/kmhwq8XWwlPKM
QfyoFUp2pSB/2al5xxkxpa7HaJiSh2D5R4ObAyplXT52oRHfDY0OG/BdHws/iaVVTG26PAblflYb
aZ/UmnwfBqFybzHrJ6YmP2RsAzzKoGRCgGxXHF1W0Dsq37Uhv7thTMHiwBckuq+F2iRPLdXdKmYU
vkmpLeWhVGNUHPuZ2s1YSN1d28xHHLrsq0iBrPjeQb2OGqDxjRQLDis6moX52Dfzr6FL/UeWFjDX
1ADFZZVRj9nha2EZ7f0wYHwcRi7COb541Bk2R5VFp/fYzc08PkpWA+aMvfgRUt1+f5OMtuePTOa+
/Yu9xN+ayl9s2G/fFWVYnWTdYScdVsT7q+nDox8Y2e9U065LxOOPchqwB+NEJqyqJ0XvKYUenQa/
EhTy+0xmdzcHev/Ysdu7iOPT+3jcV0HbY1ZMAhuRv6LuoD6zVCwKGrBUMjAaebQLAFp8Xx6q/MFG
gexKmNs8sQePe/dsuMnA001NKe/HgQ3WQFIfOUvBf3aZ8PPJ6K6psr9lB0ciFUz5zXtj6igjroIp
/VXMw13aWQrljKhQK+UrahZO0w3kbpRIX7Pk9E8xWL/9lAAwNaByvqWmO4xy/pCE9ZeiR86TTvbi
/DMh2jBahcIIwmlUsDfR7Gq816T+6f24wfK72zBi3Z8uu5slYJQq64dr8gWnvwv8AAHSb6D+EO+k
8skojfwAmd+8DhpETEU2mnzit79iqthOsY+iN2+05HbS0z0WfSEbU5xtNGxAHKhOdvYSJ+C8ikuK
58hg1LsrIG1UbJanGAZrrOTTd/YgjV5u98sK52SMqgsWp7wLbIwpxqQLr5uq0a+qRU/RlFpwKIO5
R6bJKbVqvb1/p/PR8qjW8T/ywIYxlD//iEmSv8cchJrhZRM5jNhjq9FA7Drfqj12We6CGNofspjI
TXwLwxw7PMhgM9Cm9z58BChkiFEDlpDIxBz2Cd6PJv7/yejWySiHBesno/swyv88FeWP//tUVNH0
f1mKAygMKphhvCNe/8/hqPYv9LY6dErDXHZ+ltO9/3Wp43+Z/E2Z4xJZ46jiPxhr41+6wsEQhGtA
QJxn/j85zC4nGv858fi3v6ylAPj986isnftsMTUKHjmRQJVa69KpGCC3fGiDT44v/zxP+c/VF1fb
Dwdx5E2/HikAefTxcsamEc2jVcssMWPwe+dvsfIC7x7vH26BFnHM/B7cTgIHZ49CDoaID9L9/NX/
PFH8vy+gCSfG2D8BzCkd3StxE4GcET0UWnxNgc5v5vOby+4hkLJxxWtKSx4Nzyja377ZvPiSeWx7
9ducTt/P32KtkZbX+9BIdlybUaWr1MYgSS+i6X5IlMP5S6+10NL1Hy4919qQ4Lyqe5IsfzV8jsHk
vnwOwvy74vu35++x9vjL7x/uMVCow3aiBJ1BY2+cwkd79HeUjTnVxkusjFNNYB5zLm5CFrR0T+bM
SwOqzUeJcT336s/LXgClxMcXoCyjbHxK9r0iga8wFCyDJNxhNqJsrXmEGJYTSYI1Cjd5aCpzHzf2
tzxFw3T+0ZeR/kmC0IQQtiR1skH1qJ4xmT9DJYVsId1oHXa/KHPZlb8p2+Hq/K1W3kMVENitwgGP
5ecUwodDvY/C6rUcVHUjT6x0sSpEctHNuEX4IReXWiiQbHAD4J+LW04Wgw39wdothECWzY4qyzZW
PWfAxziIvsLY24e1vdETa80jBHE5Fch5Szt7DOalYgBnIMAr+VamW7u6EMeGlppyq0npo0SBUQaJ
tT4YVYYH1mV9u9z2QwgvqrYeq7HwMeiqpQyzMI9piWL7sqsL8St1fm4gdg4eQdbG1nGgNoNNxgEt
9uH8DVaynKr++fgWM3Q6Sm3l+Up8RRDfsveIVmKsoBAm2YU3EeK4Kygs4Eyq8pqu+CvtKHNP1JMe
8HFXOMnWfLkMxk/iWRXiOVCDueAs3vaifL51khoeljadAqoTKTM+gem/O99iK+NJEYI5b+u2Kkq7
9Ci3kF/YyOA8LfFfzl98JdLeof8fRlM3A9KQsrH0ZJPieIhe9Vs/UNmV8Jm5NWK1tZsI4VxpAys2
dpG8Vj7pUGHrzHFljAI5S4Oc2T1Q80eh/ZuhAHpne6BAxjCOv0ywPOCzqf4H2JN1boEM2vyqSVeK
fkt1Ddrtr13HZ0mv8Q12yvIXYGR8JoC7PQ1m+JeEgWE8fjWtL4O6sb5QlvHzSZe/a3E+tJZTRWZJ
FWjh4Vq36NRfe/WdV38FmBJAcW3cckJ6CIKGQ4Iid5B7RfpGYK614fL7h1trw9jP1NRYXlBk1t6a
HJRHEbWYBsD0jahZG2jL7x9v4Vd9SGWc7dkQKPJg+Mv27a/nh9napYW0og2hX5eVbrJv54RXRuM4
Vx0Ixo1+WWsbIacUk6ZWmjKqXgWxxPTTe6WYvgWqf7zs4YVskuN7rc5yXHgmVYcKfJfW+U6RYnXZ
ZK0IecSG3FfVlWJ5Q4bdZNQ9qop/WcOIlh2gbbCFTyfLq1C3HbMgHL+FsWQck2pO/rmocd7diD8M
GlOyS1+rG9sLqG9CbxDF4/SPrOS6fX/+BiudKwvJQ+bDG7Gdn3utOk+wx1VU/ZiCnqoOVc9ltxDW
A5To9SW+GqpXh9YpDuqbHmFL0qtP5y+/MuXJQuiC8UnDQKoWD+P2daopS7SlW9x/b02MJs/fYiW+
5OX3D72QItTKJ0pOvE4GB14oyFF1mXqd81df6wIheqmR07F04eq9XF870KkpEnim+uayCU4Wwtfv
GJxtYFheXjYI2rCGZG9Zj5T6+fzjr7W/EL9ai4FSkJSWFzeGf2eUEWUY+uDsDTOKHgeARBuBvNZM
YiDrSg8RIXY8vSm/x/BQ5Ci5s/r04fxrfN7HsiOsA5Qc++0wraku0xTpRx61lHZnbLZddnVhVY9o
hfW2xvxiJ1Cv1eJHqYYb/ft5u+C1+efgBNSXcbCX2R78qYASsGlmBRD33xWl746XPb0QwRzfd3Y+
a7YXo4ByKPmCiHlDqZXfni67wfJuHwLMkEGKcKpq8OEMZjhOQ+iLvXl92cWF6GU3FGKtHrPJPXg5
J52g+wHCX3ZtIXZzDUMp32pMr0yBcoecPvDgzutlFxciV0/KRItaWfGaBcw2asvRTVHHF3aqELfg
lkPYy73ipWlpP0DRP+VNEG0k5bVBKQSr1ivAKtG1eBh/DjtAtv2+1DBoaGDA7C9qHVsI2DwcVQs4
mukhqgKcOhcSaqAmfzx/9ZUXsIWAhUmnJzWMbXAC/RczU6nkQSmk1PVGuvk8a6Jy+XPEQyyIhzRm
u6IqW46pbCRm4b082UCM7PiywWkLYdv3hu4UQcWyMOeQ7eQj4f3pFyVitcvaSIhaalDgv+OH5jVB
3d0ZzaCefDPPH6MeIspltxBiVw4mxwFXn3mppd3FGvrs1LExzul+n7/+Sta3hfgFgmkrDiplL8it
+ISOC2yyj7z5/NXVJZb++4tGtoUI9h0YPJJtpV413ZSaQeV2v7PhxiFuG3Yx5Xp8PJnZuONfuA8W
3U2fy+7If1A610r9Dn7LAfnWtZWAvYyim6zZ2mZaxtlnTyZEvxJT1IJ9eOolUPD8JjkmgP/w1isN
f9+n80aOWYsiIQ1IZmlYfstd0FAA04N2vuNgYWNOXbm4JSQABTRDFgCZ8Sx0MKmGLBcg05zNGxG6
MjQsIQNQ05s1IGXnZU56gY6AZ+toxofzI2Pt4kL4J3YdyzUEO2/UkQWxLT1dWQvq6bKrC4HfpHbC
+aztc6xb+geIXP61lY3Oxny6MnQsIeytzlQmJYpmL7PsZk9pCZDH3vnh4K8H/R9vOoSDW/VFS2N/
Mkytpf0+LAzkkLqXCvWNV/cmrEwHORHA/+6qSNUBKQdkxwB51DVMZmvj7dZ6RsgIAyg3fbQsql2m
arj3k1l/cRoj/3VZzwgJwbELKYWklPCx4iCu99uvctxsPPlaPAgh3QUULuYNGwzyAHGxSAyMzuwq
c4MBPs/5x1eW5/ysP4SADvsOSQlwbK+EoJcNzQvS6X8kf4Dzizb5e939qosZM4DqBoj6seouazbR
dHJuBsWM4fV5SMWMErYFYiGwGFkZHs+/2JIzPnkvcxl/H8eZMQ+dBhbJU7tBdUvNke86lV3ZAmzQ
QbLYMosnfPJyzuGTfKo3MtjKImDx/v14VyrCfYy51dhroSEeSkwO0Va/BiGmOmynXpYMTCEZSIqd
DLrWJd4UIDcx8MrZ9y1EtPMNtxIu5jIYPzZcqDfw0iXLA3eYvcHO4GDKYOts2OiYtesLCaD2fTXx
ESZ5GcQc8KjXmlNvWK+uXVqI9KTCp0gekVRh2n7oQv3XiF/jZa0ihHkmhVUAnHv29LRCI45rCrU1
W3uV71tXnw1WIdDDWRp1BWMHouEbKweg6Y8zWWT0H9uE4gRgH2n3c3Nbdq2ZhJCHVaaog0ZFBo5N
YLYbFbZ2RenKRS1lCJM4FIS+ZA6E8CnPmLlHyPUzqww2RudKWBtCWEfznI9shMYes6zx6CjJvJsl
m2qIuD8pVo3RQGpSj1f5QKuNYSNJrsyPoqO0HahNOXGQ7U0lh8yqhBgdXZ16U5rI6SloON9wK7vl
KDL+jLwSokIVUOLsdTaOaqrRDU9LddnfXa9AkKF0eSoHhLjm1TLD1FrxoETS1fl7rwwJ8YxSkTvq
lppJcsegesBflyMy8/dFl36veP2QT6wZAdkE0MmLxhJrNQVhX2VX3UbXrCRcQ8gmSh0nYTDLI1ym
6TUIBkRtlGlUjnPUxvbr+TdYMt8n0WkIaaUMpTnykastGRHvKg2DFkqwUch3fESev8UyfD+7hZBe
wpLBCglW8UpozDdlj4IdT+AO4kg2nzjGwFFb9Uf8uMAHnL/j2ksJKceRjEmvGnn2ULnfqWb5qqiV
50wXpuJ3k/YPva7qYITlsm+9Wp3abz41wrU1NBsdstJaupBinNSE+G9VrVd0SnPUSsk8OAHVcOj5
KZcY+uoEWgTBYlwUL+dbayU+dCHt1JgkZpNhNbjgFdF1FDTjvSIN4cY38drVhVVDSJWXZMlVg9Yn
wHVtrGzzrStLLEsvevoFc/FxSg9UvDAKp5VcowQsas/SfZ3G3y66ti4kLZME77d1UXs6a5J0B2Iq
f/cMqrSNh18ZqPry+4eR5DhaGSBVt121wm8aDLY5Rzsq8g6XPf/SJx8ur8F5nEOO071RoWg1sXr5
AIl7Sx6wMnPoQuqIE9B2QabYriO9RPONYSyw22ep/zJAvzr/AisZcMGnfHwBs9CVAfaU7c5x10FE
fXRKfJkXAmLe3Zy/xVq8CbkC+IDTz2FOF8jZvZWqT+AV3IYakV1bODc9sEmo2rp3/mZrwSCsTvTc
Z+NV0yQM3eGaNWi88y3F2MqlRcVergFLHJi/3bDXbkdr+pLW1vGipxbleviOU1bKpjeuzyPnSQBd
gnijg1cCQBOiF3isBb1/llzw0EfZjE6UB/0qleJ02ZMLASzHZg9fXKZRJAPPztCSdm2G7v381VcC
4F3i8CG8UF9HJugWCb/k+WHBTc2zDM+twKUreAM3t5FBV4JAE6LY6KDCWU0nuUqpDrupbimBk66o
xqWGGI78+XdZGz5CMPe9EwXFpEtuIQ0vEijwIAk2ZuO1SwtBrOIph8MbfYy7Kp/Bxk2c5W/nn3pt
+AjBixu8YuY2T91M6PW7r0r7rZHTjSZZ614hWDEIdozeXtaNToqtQrLLrMU7iCKum7K5dPoSpvve
Nupp9okttdWf+to82Fa7tfBaaZ13oM+H8Wk4GBL0OVNjoeNlOA8w1Ug5OuXW51t/pYFE2kw6YkUz
NHQsAsMvczffQtiDF0gVUjNcBT34w/P3WRlAqhAAlNAEeHHBgkUVu2fSOSzj//yl15pIGPamX9c4
MjiOO/YToFMjlo9NqrxVRhVdloJEjVuSAZLqooFRVIzXpiEdzE7ZGKBr7SKM/oYan0gCI+LiiQr7
Utrnjrqx27DWtcLYV2dJhd/FUy8pf8r/SVmlM7mX2e1spBttv/L4opZtSIYAvncvuVNcwNtYhqaN
l8z5jl3bdhDFbHoSGG0/WA4zy/jkj/gM4bmotccu668NY3wKrM6l9CbZ1cPG/thKmynL7x/CrQrQ
ERRZXHkQh78WOWzOTnvRLSpv60k/OGFxPP9qK/OBKDwLia7WMubaUyB872MtnCi7iZtDkAX5Q9tu
pNaVdZGyRMyHt2nqtsHTL6u9EA9MfFt/NRT+6q18m43Nld1GX4ah3XihtVsJ8Q0tkkWFbpbekEtu
1Kv4DuIuCJYpaLAUMDH/1euNuWit7YR4N7BBnEFLl16S6I9Bnj45me3mATD8KR027rE2DoT5rkh8
f0zUqfQcIygOs529KOY0QGfEPDJgedPJ5tbm2loICRkglVVtmDO0rSjeuqc2ga+ABL7ASeP8UPv0
+jJlMX8OgqqnaKKqnNqT6urnPHHSpsC9uDBehBwDxX5kP7kqPR0S2Ws9UQlWaCAxDP1W6pz5HiMY
csL5F1kZYv8lfuOQcJJ7+kQrouw6TYC00kvdQ6xlIx6aZnsyWip9gbRfqLUQtXBZmUjBTJWL12T4
Mx0jqca7KNUsp9x4pU/7RqFY6c++ieypx4FWYnY3gu+RkeKqAUFtI32uXXyJnw/RH1lxBeGqyj3F
KIzb2DKU+zLv/cfzvSEgBf+3AAhG5Z+Xt6he1ObZJ9qd72P+5CTq9cTGnAWjJjP/5mimUp7R8QaS
wYFz9YM1+0HF56jTnw2sc/X+r2W9RzXmLqHsSTVu0lDChTjcWbIk783QvN38PFxriOX3Dw1RlonB
HkAQeNGsOCQke/gyK/HWqe1KqpCFdKSagS/5ztx7bcDgkH0Pf6crDFm+TZr1AK795Xx7r2Q9UVQX
UICQaWoMHE+NKBxWvkjz8Nw7yV1jRj/O32KtnYRMNORtLOcZ/D04TBTrOyBjUi3/+7KLC5mirVWs
XOKs8eSg++nL6qOSppc8Nzo6Yf3ddWzAINxuPD2zoyfbmaYj3W0dzj/4p/3L1YX8WTQ9DSHZPZtf
Tb3T5EwvsaKcU+yCM+y54qKFjtLr38/f7dM+4G5CRihKJZ3q5XSitCGCZHqEVTy+hRspYYnN/9rG
5epCSlAUCTO2qZo89MJfaz156qp435ndP+cf/tMxyuWFlECFfW0MLbNxkcdXVpvdLQE/wpdQwsHZ
6A5lrYWW3z9Es1FVwNT6KPRS33Mc+IuhdAz9n1F2E+OqOycKOCxzN0qvEa5jPsYui7GNufmRvfaO
Qri3mer0/YCwL9YhNUvtsYzMRzW0X80mueSbjGYUFh8jEJUAXjUu0+p0GurxSzxkVzqk+jalPsC+
bLuJ+wjx3kYzuLyS2o0wYqxNLZUckYOJ8PnBsDbWhIAftSlu2jpvvdmEGKKVT3rfHHrlog18ljVC
0OcB+KdckwovrMd0H0QliLUMl6yLHl4Uy2m6wSLTnHPEeNVjZ+bfnBk8VDo8nb/8yiASdXJAZ0C4
xEzN8mAuzsf4wI3Mm00DPb2wNnd3V0LFFuLRcEbD9Ccp9zJfk6+HAduQTAqCjT2ttasLgZgr5kAp
kx97Zt6zxgdJ02dZfnW+hdYuLoRZnPYNSrwy9hLL1K4iyTZ2WWhsCVfWri5EWNZQDIebWuzJemGf
aqdPr9Syfzn/6CsD3xbCKisKLDeKNmKmqzyMlqmW7UFKzBvZYe3ZhbgqDQMesipHCIBTSGr62yxV
W4UB71+Gn0wQosKNmq60nns78trJ3GdgYiLzGmLfQbKjgwGlei5HmIwamPBvbWbuTGoHIPuOyiv7
vsfzzfcud/vsGYQJFxgX4kOr5zS7yXdpdROPJ81/xO7k/T96N69upuqkRY9t8TAFg8v5wnWOfrvH
5RCji/2c/cQHfK9GD3iJ7ZWk23XWc9A+5214Uitrp0GJSgAR4QNUt1dtDMjpdRjeav9pzN6i/Nm2
kgOX5s6T8jrzec7dJBPLdWUG4wUTjy8cB1H3BHhUDXHGrk917X/REhyLtPZ29tODoZ1izAjH6tSO
CR5ipcdLTA4YIvXWl36PvTep962Go4QaHnod1VdYQ0U5dUBWpfIhSKwHqR6vEEK8ROP7Q9cAY8+3
7/texmftKywxnCzKJFlnAIFgvoI+x55oc0iBLurz9xZL16n4S4I7yRPT+XPa7rQJu2/l59DOu8Lv
sPfb2hRciRRLWI5YTZRIWlREXlEBNmw6GSokwuF9R5X2xtsuL/XZyy63/rBaaLSSejpNDikFGu8C
HxFGPM670Nbu/djCcGxLHLH2KkIy7MzWAhZRBV4yVRw7aSnm19Z4U1tltvEma3cQMqLcKLoFiifw
ep2xkPQRltFBSAg6384PjJXEYglJEdUs/CSDV4jwfb0OoirGrLzUD+evvvb4QlbEDgC7EfQPbu8w
nGYjSQ4wKYNDkjRb5x8rs6olZEYrw79DyhrWMxildAnsekO6TxOQoaZ6PP8WK7cQZYFS0MxpEReO
i1n6dY5qSLH62zDLjmXffDl/i5WGEoWBPcXGfdlEtjtpfn3UwjtyDtauvtpfNpBEDaAO4SlRpsJy
TQyvumZ4UpPpeXHBuez5haAuuyas8MWy3CQbCiCQPQzoJc8W1sba7NN9IFwrlob7ENJoXRwdKxnf
lfoJj5Rs/glT9LpXrINpd7eY2v4dtJG/cbOVoDCFuC51jLarJjFdHYTkjy5qcBXEBXZyNjrj8z1u
3kYI66KUgZiHsQ6l0zmhQ/kL7OmdnKi/sxmfIY6WkDr7D7Alj13i/D7fRWujWIz0sIF73Y6ay/n/
SxRJN1Yr7TkmAzKubywOl2X4J3lXNJpQOUaNzcFUXeh5e6yUQMHOu3KebqoAu1ppBjRh2d/tAYOb
y95JCP6ukWNiJBncoXF+ylgj2Sa+7ZNdP0XgWTdushKbonZwxtpZLuxlzYGjdj0idzdNwHfSxmBb
u7yw8sEjNtf7QBlc4K6OZ01xnh5weHLKXRq0EArPt9TakBPlglNl22xw663bazjuJfOpnHzIr0D5
iu4u84e7ZCyf25CqSmt4Pn/PlTASpYPUa8rpXGmtq0ks6jRt/uVM8mWjWRTwVYnfUn2gtm4agROL
kQbEmvGU4dkI8vR02fMLaaCKe60HQtW6mPRe4zn8pfO7jXy/skIR1XuGVAXlmI+tOxXF3midHyQ3
vDtUQMb6I9q+r+ffYG1sCTEfarY+1k7aukGen8zMeQWq8WRGxeH85VeSsiFM71HTt6NvOY3bJwO2
YOk/qpmenGS6Dsv0GiejXeRkGw229iZCpDuKBqQ8sBq31fSXrqhv5DTcW322sZu4krlE8V5CSiqz
wm/cDKbqSU+SZRKbHGxQffM4hN0vpgR8I0zL2OdKkWzky5WXEgk/VRr0jizPrZvP6a0xgwMLzKHa
N1H6dr6D1m4g5JZJlgCdq0rpcuJ/IzlOR12bmlJjmF74BsJnhTTEU813aemWvpq/qXM3uGA1o1vL
iPKNSF/JIqLKEZaCibjabtylImhnGZg5KwmGdedbaK3jhReYkc8PfWQ0bm3xkavU+IXgVWgauIUW
+b0zJem+75pjBW/h/A3XXmeZnj8sZBQb44vMSgpXCXEnH8sRo5w22aJ/rL3OMhA+XF03mpm0Gxdu
NV1D5N1NHeboScRH6bWmPNhasaunjcK1lbG1QPo+3iq2w7Y2lKhwI6jiZfeXRe9MkM8vayZhhdQ5
GbZZLVdPcuztfCkp6JUx2MjsK4lLlCc6hqpXbTzmbtji1aw3afePag/TQ9YH809sFij10qTytanm
ceuzd63fhVzZOV3Y9bOaL6sIlaqioGjLY5Djgruxjli5gSgawpADV2V9qF0rn2Nrh5WE2j2Yg2Ta
r5d1iZCCZ7uRJ63ScrdtwjuCws1t+RJ5peyIGkiOQxt8Fozchfrf/wb9nHc7jHPa7xc9uaiDVEdc
qPBpyNy+TOZir9Vj/lsBIrkxN620vKiFVObOpwpyKFwj7YtvUumbbEtl6oYqYWWsakLC0LKqcUIl
yFwjUE+RLp+msXoIKE+2a/Uq9I2dbbcb2XztVkL2mKvUKqkm6cgeP6CFfYudR7LVzp+f7NDe5/GW
M91K6hCFkTMEDylNuA9paWwgMeNPn0/yZalDpBeOudzpNTRrF9BJtcuB8UOD2Zov1h5dFbKeaQWD
mvusO6XE+glIeHycaiy69eLr+bG6dgMhT9gBEBUV+rYbUXiMdSIWx4r0YM7GzWXXF6LYbO0g4nAx
d5s6cnbS0PS71pQhkePmsqEPWUbmJ5+BorzQz3pNbeq5drHyxXU27uyd3FIehZdOiW2VXZcXiTBl
PDT+7I1Jo/oBl9TSNerit2E0b2MWb6lIVzri3T3zw1RadOFkWzE2LwYuRROWA0FVXkd+vBFrK0lD
lBfaGfTweM64fB9/dfr6yjAu0krRKsIQMjDX4GA8IUHHkrXvx/41kOzD6A94G5XJ9UXjSATnhXHb
V7kaVe5Uyxi6JV8G0lKt2FsVe2sfrKLKEFejOZQ07NvaJmgwuoCGVPjDtwFH5TxQwJqpM0561S98
Pxa/ha3TkJV+EeWH6PMwPGml0o30IMDRw3T0YJ/ignRhw4majsxypHiAJcBWmezmRfGMSvy5lIaN
+F55flnofE3rszmc0trVDefYmcldWuT/XNTlspA6LAmerdEUFTsVoX3fNAjKFN8OHzRt0xBzZQYS
pZhzM1Z+VGWVC40/OMjSqO0TxygOiVZGr73Oh1gQO8NtPMjhFsVg5VNcVGXWcW/LOioPXK5Gxfku
hxB8KV1uKzjsaagOyrcCN1spxSpcswppYwW6kl1ElWanWsWEt0Pp+oZzE7cprprKdT0238531coo
eNdRfEheMP96LZTKylUoTS1v2j6a8pYSijoq7cvWm+9x++EWqqnkxsKXdIPCzJ5lNRxu1Lm/iIUm
83n/Z2aP7Xzwa3uu3DgOFOdY2SPurl3Bcnbj82VlknpHD3x4fLnAVL3BdtFVKZ9M8XFUGtmnQMYm
SWbR22XdIARjJeGcZidq5cqRJH3vxkJ30ZZubbeudLKojTQtBEmaQ57XJr/ACaE5mlJcbHTvygAV
ZZCDTc1v2+Eh1cfFrTyqX9Qc5zZL2thwWXt28bu7l6ZZbafKTafYOVgyC34tbbaormtXXzr9Y+ea
RhdW+Vi5Zmw0OzUwbiyp2PiYWGuY5fcP14ZGlvU4ClR894bqwbcgrNkLY2fyVfnqomEjggDVNNVl
YJWVG+J8Ml2N+NI5t1Zmt1v75mvvIESXiUwrkTUrcdkRcEszu0ttjFdqqfcvWoPj1PxnI5mzUrCd
RvhO8vwQ9c691DUXxZQtSvOS0QSXjIWlK/HxjL+pr+wkK56eL2l6W5Ti1UM3Is0O2NXAanaXtW24
jwtrY+h8PixtUYnndyGUgIRNDSfHQzCbnHAfSZsp8/NOtUUhHp7DbY3Qp3Y55pne0rxhVq7qWfvZ
DnP+9XzzLP3330t7zBb+7NfcKTWlKZeElgb3KLLzvdzaP6QKSr823HUVDsB+8ZTKl81jtiMM1CZI
Rq2hFBBLj/qkmMGPIuz/Pv8qa50hfMkFRWj3DZx7d04a3LyKE3rFi9bGtqixCwKgbtiulm5V4Y6o
41axN+CeuhkewxcGmLAWqywbsMRYlghhMEZNx6u6nje+TD5fg+Go8Wcfa2GWY6NHm48zu4eKMmBr
m1npFdgfbFlVFYtZn/ewqq7eaK/P52K83f+8o24UYZikxEWAG8yO89AnHG+MXVDEh6q9qFhFtkV1
Hx6V0ThIrF4d/NxAJQQ7O46eB1xq0rRXdoqS39jS8Hp+cK3Eoqj1Y69Pj0I/Y5e3tv6hTCL+H86u
bMlOXAl+ERFsEuiVs/VC43a3p728ELbHl0VIiH35+ptnnno0rUMET7ZPOASUVKVSKSszAnHgeoSW
6IbJDKtXR/lBUzZdbLSNJLmnpnMe1H/yErXq229vGlzzcvTVWY3LhzrpHMD05eg257pT8nh7dJNt
NJ9ebVFBixgVcC+FnqhV3ilZ/uqqcVctMfwPGR7yFsbnsUrEWHQxMnd6CCa/36jGmV5ey+igGjpP
6FStkbeQYwedKUXqz5bcAsybPEFz6zWHppsfXofv6vNAqx9lYX+qwtA5DCXfZyAd7tdMfZMOXEFs
qSuOkvWxmJuNyo9h4ehkdl5tB9ZUIPDVfceBIYTCVlpP59vrxjS4ljJ27ZQy4dkyqR3ZngK1onFm
RCvJvtG1lDErHaUIpD6TOZT/QxJwJ5tdXG/g4LyupXcZoyDlWM1QbU0CBsFWO/WAUwzVVrXNsCJ1
7rrCmqC1O18vFgZotEEmDSVPFRde+9dtw1zN+8GWH2juujR88ko0eiU1bVHgyRPmyvOCht6qdl5m
KM3efozpM7TtGJDcsAspdh2I3f5urzp3wMCHnr8RL03Da37b5S3YvaCRnpRQ8B7nH5y8tdlWUdjg
tToGLS/GlVoE0X7ogjfI3j+iIf8vNTl3au+mrGPQeIFF5MjxWpbqL7aqIEzfP1Ax8ajwxntBhwuR
W7QRhhnXwWipmjKpiqJKoIF8tNzgrnW7MmJF+RsUGLE3lPu2GR2TFvYudzNoBSbQfgS6EeqKEFJ1
hnTr9G36Ds2l2RyAqrANqiSsQ4ndfvhlheUngE3/sMZL+mnciHqGtaVj03DzxibG/CqRVXex/PR+
GvKY5d5G3DN9hrYbt/kqF9e+3hjb6tRn9bMs+zOaUL57TD2wzN3Ylg2LWMektX3G+gyqOqjudeX9
mOYDoEBtfu/b/DVVexNXqvl5WdvD3ExpjVNKscbFpFr0QJb9n9tRxFA1DnUIWo1qtEBpuE4gYvVE
3LE5dpiIuSrv20a8jt56maF72NQeNLPHjdBlmiBt03YWy8FZIlNJJcM7CKG9AWt9BwmzF+UsJ8Xy
jW8zLDMdhzagxTCzoG6fTMHytSPlBUe81x6I19umMw2vJeGDpGREV5hKGLi/p9X7Tn3xuXOsjVOF
afir8d5tgkU/lr7TIgAvVfoNxIV/BUjzlettxBLT8Jqvd9wNArJUKoHK79u0uj8zT0Aq199I+wy5
hw4388bQ6yELr5JB5S+ltT6OXbMFzTWNrfm3p/jEhRIqkWnGfrmzZ/01kbL7s29ate2bjKsouiBE
mUdeQUBh7UCinJQzRX8cLzvxfPsxho/QCbHWspr8KbWrKwPTj8wSv6RIN+KfaWjNPovvNiwd5iqZ
KOjUPL/gl9AHInffi2v2KYLeSccuyBJeu/W9cBg5Q+lo65huCA060IQG1ghlmFok7dA6Fw6290sj
5vLCA9862isBIpZCbP32p3zM1WiHunqlVUuejygKJ4UM+DNuW9O4qBZ58jI/PA4DoCYodgcHIqf2
DHiTOLpUDHFeL7s0EOyQaME9JEPmW7a84s1qO5JsJFDO3UfbhNG1HI6pImsLCicsLauJ1FyhecU7
S4I+UNeJl97asKNhwek0gSPEUWobWiPJBIB8VKrZipZr68LtWTLsszrUsColRI0CLpNloH+lS3Am
ICOthTymDDeZ+56hxfK6HqF2VMBl3NB9q6c2mpDszALo/xVa97efYVraWkAPSmcaamg0J5nTfMul
8wT9wISlxWGm80veqI19wzAZOpXfaKfEWfpFJHPAecRx2omG7ckwbBu+tnUPeSCUraRM1r56GHOo
ISsSPFTgFbptJMPb68CmZQlonwqcKtO1Gi/KXuyLHxbDxhSYRtemeUmVdEHvXia+DUnkNBW/MrJ1
j2ywjA5qWtfKRcN+zpPFWgOoCQxRlvc/wUH1eZ9ltA2b+hBXr6CMngTgo4k6r64OIt1knjI4mc7w
Bl43y5tzlPFVA8Yv1IN+tpa6B82ViKQ77rrDwln03ylNB/iG6+aZTIKR9/4R9fdihdjdIL7tM9F/
tiY+QIPbEYAMFq9Z2h8V4KgbS8dkIC1S82GlfHJ7kYDl9dTL8nlh6zMDQ2NkL1uYbdMztHgNbRa5
iMAVCVvYOWfsSMrwAu3dp8JZ726byLRKNf+lQXk94Pkiqah4LvLanS5dTtflSw2alfTr7YcY3EyH
afvj5Aw2UF9JMfQOiXIROvXnKaDVVlHR9ADtKyoJnj2/pjwRfQhV8148jEtRbOwF12DwQf1Gx9GA
DwzonHkUiepx021Z2ADqSs5PWS/DaERmcKgyqz6wyrc21pbhc3QITVF42MrqUoDBi5LvU+4vD5m1
jve3Z8PwPTorNHOzQoyNJZIetx6Dm34bVXU/LtZxUGVS9uWjgrbzvi/ROWp7e6V+6WOPq2ziXemn
I7Yyer79IQYz/QewO/bU6usOWO1wzC+261fHsSL+xrSbRr96zLvzVtO6FLLECvVMxqejw8ryOC7d
FoWswe904B3Ug7yelKjWdcx+zrPqE4UAUNRU3vG2bQz3jDr4TiKKLjSwkTe7AP+kWJ7O+KVbunOj
rvqm8jLzLLbBL3H7cabP0aIhrIPSh0DtoxXkTQwZGrD8MgKz40YSYxpfi4SQAG8tWkvcKgc1P0Hy
oX0QSnqHFvqZv29/gsEtdOQUYPKtsHtaJXlZPbSu/AoA05Ntj98dD/XIfPpL5FuSXqZHXeP9u6U1
AV82SzmJxFrqb9kq7iGLEpW+iKkzv/qdPOCa7XL7qwyrWIdJ5bM/tmEqrKfcYjOEigbZghMCbfIb
68z0KdfnvvuUSqBsADU1kUB38QTI5GVq7Od0bE95ZT16hJxwYNoAHJk+RdvNF9UyYqeYIJ6l31jG
Yib7rQs7w/rSwUwQVHdRsQmrZBXt77Lk91navpT4hH2zoC3fccTtLJENhpdFaUVr1rEIwL9lX29E
qEPJKKyCWylWJXbgXpuuJt+OYPi22YiFBvPoQCnLLu1yojBP2zS/mxDNiOH1nMLLv27bxzT+dXW9
W0WzHIrF4ygA+4E4s4VGK6ioItn6P2+Pb0ikdMY4trhNXa8Yn7rjq5J+7Kr5rend+6tO376tztac
unHWuciLgidyYLhYsyt+DKedrZShzhuH2mKNvu0C6SZ0Cw/WoAaIcLRbYEGT/TUvDsEQ2Io2LP8p
PiH4nG06gsGi2HkG1dneBqfMeZ1lPCnDGmzy0kkjXIZtpUumt9c2n2YMXcvpEYMgsHzMoXYQ0RKH
lplu8mEYQo+OCSZ53kx0xtwyFI0iKutvXUY2Trimt9dy13GsJ1U1C08Ud3L0p3BxsKZ1RrLhFhub
wMeP8HQ4TehNbkO5YvEIyujjFNrug7tStP3WzlYE+id7/G+WDOGlf7swETMVQT+zGGehgxegYrLO
B3d64vYl86EYE/ATy5/m4ALCloK9et6vK89M6kFwUnzymzxqV3ag+NNt7AfQtzhNCl7XBhQrn60J
Yq/hsZbfO2er+GLgc/F0kE6ngiGfAsLitf4CqpoR2Bm8JtTLTkOTRfVU3TmERl3+dVm6l6Cll7lP
I66ypMz86Pp+7OV2bPpYq8v2dPAOLs6LZUktFnshv3L0oK6PutznagI83//Kne7sUXCuAPwigiiw
uo149U+jxAczpuN5hnxu+QK5uZij5SNYkKJfnLU5cnxfNZ8D4MPR5gqB6RQS6yeWeUen5SAqpueu
fiqaGTVSAggej/BPtlgn7rzY/NuGTT52OE+H/6hsnhzryjs5Va/LUh8g6BkNqjjU63qsaB2Birnk
ZymdC2BzZxAHNW0fLWwjmzU9/epH77YjdNPJwZ9gmUZ6IhoAEY7yoNxqrzIuPT3acmDKm3JlMe1+
1svPHBAhh/9Muwv1zj1RcaNewDgajfJPHwJBz1G2eBpKCbazM/SDN8KOd809Ppp+LZ2ynCbzUumz
GFj3C9RrI7wAYyCDAtYKy7520ISMA7WwYfz+JFbAvOZzS75du2Fh/iWN2fgDc+/wb3NAsGP/DeKm
oumPYMK6cCze6yKSK0gY/OsS2V64ptnRwj0yhW62wFQZW0F9xxRE89BKu9U1Yxpcy9S6sMwrXmQ0
TgkUm5bx7GZb6syGKBxqEXLOUXqnJKfx3OMMxlBMdobuiXbj6bbTGF5dhyUpJ3fmdS1pzLu33pef
eD1uhCjTyFp6Jro6tYOyoHFVDGPEXHpv+1sCvh8fILxAq4ILtrpOuCgae/1lDoOI5sGhWZ6a9Efj
jcdJbPWLmJ6jpWdz6ghpO7D+lSzCHpoBvDdBUlUVznhuGoF15cFyB7URXE0W0yJIJXgOiXtBY4p8
Hw4U9Ce3r7b0ak2jX39/F58GUc3AeZIwLv1KVaeCr3I4F7wd1M6lpMWG1AV1c+t6QVz2uDOwUtS4
WOjvUvcCSl5z4ElJcMM6C43B4fN7Tr0n4HC/etjgVLbvytMLNDeWNWuo4zISW37ZnAcf13coa24V
VwyerMOVeF7WnZNlJG5G/7UK5avddcfCIhunRcPwOlRpZk6dc+qSuBBI9a3+zkn9BzavG5urYfXo
6CRrWJeAWD7evp6LY96gvzfk4bJv5euYJAbJLhF2BV5+pH/GkGURLio28ljTm2s+DCU9p1kglx0X
PpjvQBxX3vVQ+dhY9B8fEj0dhQRRm7auQFscF1bWdPeZs4TZsWwdsGszIudkUnawj1LY0wmyvCD0
6MQqEs9OlLXR2kZhvXMCNN+lUJMjJcRrY5vSKbLHvo3mpTre3mNMS1Nz3RSgDdtiqRtXqo7XYvzk
VOKSkWZXmc/TwUdF4dZ9uwx+3A30uLDhVeAxTprtqiB5VNuBwwI3xlKBxRAQSRIBdPzk9SXdZxod
XQRrF/YgPTdWxXB0u+GUrv7Zb8XG8Ia1r0tk9tDT7YgCASagkqe19e/zmeyq7qDl+9/bSQe8t+wB
t4uJoi1ooER4EKsSp5W71YZvmd5e89zGLWTV+5Ybi0bdr073sB0UDEtSRxbV5VTaAiyMWCf9o5LV
C3PXyJ/yjZhzNcIHafJ/pCixiaNwujhxtyxvnOSP0vdPldPcTWF2sip/Ix03GUjzWpsUSinHWWJf
Lf5hLuz8wF3bOd92W9NHaG5recq1fJrbMfocP0vF43QpURFOj+BMupf1zgxXx5d0TeNVPlhk4b7j
+mitojmpoc2OCm2VG9HNANHxdGwJqeY1H5S7xs6yHIrcOYZ5cK/moYranh+oJZ+Vq17atL9QP30l
VvB824SGCdJRJ23byiILmzXOnbL4EpYUqkmpqPwtKjDT+FqOvRa08hlZ5hjtnK8Aml0a2m+sLcPs
+9ff36WLqSsyiLGTKa675iRr/56noOa2UwguZmBPC4a925qONbFZU7ROjScxLzjithSpl6J/N2DQ
2heqdJRcHywgMRuh07kMYoqsnn1iavmEOsDL7Vk2BBOdk2mtBo6GP4xfqE4dMhtMZej06O683K3u
bj/CNNGap1teOrBQ5pAabXofx+Z2PM5Vvg8S7ul4Ocu2Klct9hTTOuB/ObNPZEStINy3g+oAuTTn
DQntbop7ZnX3NrgdHmnjbZWhTabR9me2Dn7uEwXTEPRBltbFBqn0basbJlbHEfltV1c1gdVBfl9E
sqGHenF+ecGwL2fXGZIa8NvOIqvmmGbs0+JYUIJbD6KftxJGg2l0NFHpDk3bDGKOx9FNz8XIx/NC
cXjdZx1texbgDwgVD8eYhvLYFu0nydPjlJYbiAPTy18n5V0AGhuPpUoMY5xDHhu1VWmhpXzYUjgy
5O06iojKoet9ZbfxTLpz7thPDgQoy3r5hKr9BlDJtHo0n3V9QqGjNHdxOfTZYVb2XRYUbpSlzkbi
a7KQtkGPjY8OpMVqY9+qs4OfhZ+tMl9Pt2fXNLh2GG4CKLyUdt3FfEAHh3Nt3KSomu0bXPNZi422
nxEM3sjxZw1AVGTl+/pCPB03VHHFG4TGLpYcleCywYbVrwj9cusW4GOUhKdDYSp/aUaAxjt4VWAf
/DI40M5/cVL2XNh1fL2MLEk+RpXlfd5lLR0Pg2t/kbUjvoitQXF2PPQ5tJnb7/MzHRAz87od6Cjb
uLO7Z+o7v0GWuPHihvKZTkm1Nr5cZjdrY5BTHdms7gbiHyFuffHgbJ5dQbNpS97L4M86NAalOezy
oWhjuy1jmZHz4KgDCO2+g6Po675p0PwZ1feWQ3Knjd0gf7LK8VPD532hVKelGkiaK0CH8fb5zO56
qH6DFsLnUcrBPLfv7TV/rhafgPm/UnHpkOrVVUV1d70w2efQOi/VXNK6Ipml4mFxXjI53/XW9H3X
i+tIOh/S7QCsZir2GKrqRQ40FbCxWzg9Q5DWUXPrqhrcZOH+pGvzH3Pu5pFjz19YnW+4gGFd6gCh
IGVMrktRx4CZx9DBaKHbRuf0DjnXvkCtMykh1nBcyc4y9nHHESuHd4+2I8jGCcZkn+vv73ZhNa1o
n1CTivOQgX0AsNWqsX5447Jzdq/bz7vxec6hMjX7Mq7sGRitfPUvGYC9O62vuWw6VfWYzW4TT1Ar
LDx5JCQOluJxbfZ5lQ4BkiOEHHA9I1F1zXl7WijAl3cElBlbRXXTjds/R9p3Bgo4o7hV7fEECIVU
YRaR9LyAhblfvo3Mi3z+QKw3u/sNWrhDWrYXJ6+jurioghxsLqLQlicw/EQ9BDLy6YAV6Hl2RIfs
gP/ki/zYzz/xNysrH0LxArv4W9exppWj7fEuEWvp0aCKg9bC2wUiAotjrDrKN2KO4YSq44vSZa2c
1WIibpz2XDfp2bcg4EKaewdsowVz9lW+dUommtlrU/S1wM3h4N0NHTlW6co21o8hPOgYI7IUzE37
XiDwI8MaanoPlrofC02/hzbfinEmQ10f/m4JITSHqh5KfMEg/ngOUOfWis5i+EFFPR5Vgb01JSZY
go44GmeVCxp0MrbmBDqWD4Fyo3n6Z7EB4+mz+TTJzx6tcUM6Rig17zSjFkVm1YasnLmMl0zgetcp
M3rma48G12YGk8rvdebLxqr7eMZcnYunZCnuA6Ea9GiR8Usg088M8h6t0z65PsQD9mx5rs6/E9ir
r3KS0ce+Z/ah7RroFqPHZGP0jx3T1TXvelGAoZUOy2PrTai1TLV/6mp6N6Vq17HW1ZFDLbHKqgsc
73EiwXdFnUOdLjGR/caW9PHJxNVBQ6WNblBJuPdoWfTkz/YnOqKDaJfldYCPs2YhpTJ0H1uAFqGn
uPIzw3LdGP1jR3R10M7oQSx9Ba7wUQ3OE8mbX21hHZZ6PEGP6a315l+3P8IwwTpGp5Q0lV5N3cdC
pcuxVdNj4HfNsfS26hb/5BYf1Ld1aJ49OAQHK2x7Ky2i66YBZA3YhHnDD14THoh4mrw31ysvo+9c
CjuLyqWMWuxQVb2g1eVtz3d6Oqdn7oKAzKlTHneWdUpL9o2U7XFc89/7htcyZuGvcwP2iuWRi4eq
8V7aeT15Y70FGvl4MXg6r2fhgSwy5dby2LXhA/dFfSqGjF5o5fxFcP99kE3u7KrlujovHFv5NAJO
uT729pkvVdwP8twv6K+0fzmZ/2ePuVydIW7w0wZ3ZXx9pGqkF09m9pM1+tU5c2u+0/Ovpny3kdn1
7KfLItbHrkubw1xN1aUL/HIjWTTFFX2bnFILOW6/PJJM+Y9TxbNoyd1hg67CNPrVWd+/+7XJSAlC
Hi2Uux8YV05UFety3GP8QJ9hC3TEXoCDUmL1zvzcA7x/UhUdXwZsfxvB6+OoEujzq2bcnQh/AhwX
pe6Tu9bhKXOn7r6DkvHGV3xso0CnAXRXKA92jkT3I2/88YCidABFq0pACe+2mT72uUCnAqxwrmvQ
LlMm40TWY+DT5TQTST7PE0Rzidt2B4nyzsaMmx6mzThQS9k6BgPgcCp9ovYUlZk4NLJ6JHP1Av7p
n7e/yWS06+/vFpYiKGWG81gkjaO+ILP7X9s7G19gGlo7Pl3lkECS0PIkH4oRilm5C7XwLj/efnHT
gnL//eKTLGqLjlizvWJ/Rrc9FT57qOxh69bP9PZa/F4AU6wWEH4nrl8/eqvlRiuQehtpoGlytdON
DfYCV01olSIFcaPWc+7Rxvw48PSyevXTELQbRjJ8hJ6Q2BnSA5yPRQKO7z+iTIdPkyyLjbKTaXDt
+rBxeBM0AeFgm0X79Tp9K9kmo7dhdvUkZMn9anGVz0Hp2Z18139Ivez7yLdYhkyvrgVrXD+6faMY
BxMjYsQkJggeV/Zeq2uuSwh4clnWA7pPwIVtMWmfmMi3apUm01y/6Z3HpqILcnd0eQJChbewla8B
T7911b5LZ4CC/j38UudlWEI/LXFp0R142hTHnkBQ9LbXmgyveS0YZiVdSmwDk+v1r8vq218dd9q6
UzKNrvksIFMyR3umAKmTGp8AChs+Z1Pd78OZBTqa1kG37dwNQCg7NgMLb//UDNMWpYlhVnUkrQTj
NGi+YZhmsL+BnfueSvLF7u3Tbbubhtd8dXLACiAgVp40EmWdsoNIIc1/Up6fb49vsLwOqW2hHd8j
CJcJmiar5VGB9j18RPyftgCcpgdoHht61gxCsxnNSD7NjqJdyAHS61vB3mSe6+/vfGquV8WAX0Mo
81N6lKA0vRtZ+rfdtf+7bR/TA66f9e4BomGVWMjMkz5cz1260sib7ecO7Z77xte8dgjrQhWrDa+d
W+fkO5534m7tH0fpL5fbjzDNgOa6NGsJITRHQ1sF0cgoYwX5A66Ast/YE03ja85rSRyVwcrHk3Zx
fGQ7oHFZWbMRdwwbrg6flR3xW79FLxvl2WdnVa8NEEi1mO9UU7wKVn2+bSMDlVmg42jHCWw3Rdsh
5+nDw1q1p7ENfo1tdbZShssBq30U+fwryBgQkoF1d/uphsWlo2vHOlxpWwwi6VLbOfq58o4tRL5Q
sp628HpXN/vvkT3QIbbTuCq3uOZydk6QuHePYKE6WW723EDR9fZXmB6heXgwjBWE7z3MP7jfX0KG
FhxoX2eXKc/Jy4I+3PPt55ispfl67S9FC4R2lTgVGgOduR0OHR0YSIPcINvCTpgeovk7oYvTCV+B
wMFt33K7/V8GNpyJsK+3v8HgKzrvX4D8qGgKHHVYNw3HphuKwwDZyA1nMb285ullFeJCdMJkz7a1
3qX2YD/0gwKXQlq7G5NgmmzN2b3eJeVS9aCrdIo7kK5/D7n1qZD0uSbO1pZqMpKWZGe4aM1gGZ5k
pY9rjVKswffQCvPX23Nw3To/cAkdfJvbadWMpBVJkw1vLLQhzOu6JYoLFdqW5DqCiqCZLhWZ2IaD
GKZFh+OSZSqH0gNJ8tL62fMK3ezP4NPlR5d1W8gKw7TosNyWrrKqgNxA0zVEmrv8iQTDERrEzz0f
d37F9dHvdsJx5VZOwZWXIIWdjiXxxT1xWH6kapOs2jDxOjzXayEnXoEAN0n7AFhDOYjDUoZbPF2m
adBcm0GnDHRwiB9j0BcHQZafYyclpJOHb7cXlun1tb1ciqViYbpiEsKxPFgUks/gC99HIhTodG82
yNm5oH2Z5FnQH4rJxi1gmr7laQEeTMfbyEcM+60Oy21BrevLckL3PktPTaCOjtcCUrPyaBDsFDRb
GuYmW2k+vixOOLmBXSZe2cD30KRxWICC2IhS/9zjf+DjOgK3rNogaAnYaGtwF665fZrc9lA4L5K+
5JCystSvcpxxr80eZ2+6s4cva+kf+vyrqvmdADyibPrL4m8gwgzfqouqBq29tqGNQ2vXV8EDK4Lq
U5ezbuNbDa6vI3aXcclVZ4PPKMzCM4fAUejOj4T3d1DdOe5a2DpUF3dF1C69Eizvad2SQ0MbmxxW
v/X2CZAGOmLxCnNSngKlUOqrY0DlufC2uDINC1pHARfrvNoWBTtfXqKGBb3yynaL8kJoCPBENLpj
f7bccQXAYfX6LN1psetSeBcs85XWi+DYJjMHd7u5Ezu4sL49GYbty9eiDC7XOmo5bZUMKS5w27Do
j41XhpGLRoMT62l2mNo8Oyi0Il9uP9G0frW0wvW6duYFpn9aWBGl0p4f5zVMdwHRAh0mbKGSH/Sl
AqfB1Dl3lGTy5I91sevuINA5B0UDca4GB9Bk6cS9YAyixqrdoiI3GEYHCo/hCu26BaXeji/eXZgF
azT3uNHZZXYdJpwvClTaNdKgsp7ufWe+G+ytY7PpxbW9HJ0OQek1ePHW43934AUWzmYSaohHOhug
4wJ804gar00zCLm3DzUtLnQun8qdapGBjuK1oYDOCXgpoThV5IdM5uMBAoX9PQPD2pd9xte8zO4F
8UD4yBPe0extbUGYE0Fns1+P+8bXfIo6YLPwi7RIhGVl8jAubWdHNknRy3P7AYa49w+w6F0ECj0x
0Y7wMgnzNAaa/dnqRKxc3NgOw3md9kZubR9nXoWdtU9BBucCAcvTQUQ57mI3rGRI2XRQrxxsbuO4
cU0Ia1Qu/OKBBfx/BRosbxvJNP41xr4zUo5eIJIFQZHkIHx0vfrvKctkhPuujb35HwW9D/IQHcNb
5ODbrAL4cLgUB5/MU5Qq5FXdmKws/XElox2s6qs9W8dlDYDicw/+4PxPuNVftz/Q4Iw6yjfw1pVV
bcMTzyLhT4fLtDqGBfE+lesQfk8p8EH7wrgO+p2AG88wZpmsbjtES92DskL1wS4ZlUDH+Y6lmCyW
kyLJ3DAXhwG0Gz/Waum3jpwGO+loL+Kydi3nqkjSQGWHhnR/g0D9U1jnvzIabGzchqCrg76C0Rvn
bGBFQjy3vCMUNMqWJ/6+PdGmlazFq2wG0/hKWJnMXf9ay+xh4SQpKm/D/gb76EhlSVU9965bQMg4
iJbWenSo/yxK79D7W5Vo0xdolQVXZeBjDFHpnhZ+nkdU3ebS/x2mW7pXpvG1SEVwlynZAP5eSzAC
jVPnpZ5xR9KNwcbxz9BuGOiQ5XKl0wyaSdTSmeOfXGI7SZcN699BSkc0N1r5BWjg9tACMaEOFERL
h95tIGSwVMVGvDEsMR3W7A5jIUB9gzPiSr9abvrSutU+/9YRzdJbwp5SnM2r2QLUdPSGM+Sg5tPt
5cs+rsnoaOaqaSCo1WByZIe7gdpt/s5k8asqrgyz5Ou00rhV9o+lqt5uP8+wGP5DdTiNVxolHDj8
lqTeERQZY/mWovJHT83YTXTjMab5uP7+bn+ZXFQRrWGB0dL628rBYqasbJ8mLIB1/x5cZB7JxZgV
kI5jfym0HEeEuFuMTyYDaflJsDB/KgWqDayxy/MEUs0Dk/T31NCtBj5DSNERzqHTomPHh6LGNaQ4
Q/vZblnEQ/aSghE82jfNms8jyZqHkFhFUs/gTLBle6Zh9qm37Y1rA4OVdCzyMAEsVtTI4uqCPNiM
/aln644EW7ha0/BX071bPlA+xd0ZE0UyrFNwIZa3Ht0hdU7oauXn2xYyzIKO3LWJA2KzFBYCUfp5
VuPJK73vklpPNHX2HR91gdVgTRecktYsIYN/9mr/Ym2xk5heXvMAL6VkzXH5lKxQyALoX0ZFRS4T
sizIc21EddMzNEeA8IHoqwJKXFBxXY9d36Pva5iz6Er8cUg5mTbQs4ZjvU4bGHZTYwVVaj0tPrR/
Z36Vi/NIcyaUiZcgJP0RzAthtK7+Vs5jCE46EhGoK9LBA62nitBXSDE/gwjn5faq+nhoquPSOJeu
pP5sPY1jmR+bRg7Huqg3ymkfzwjVEWlhOzDqZliiCKXfRJcrsDfWz/lgvYGvY8OxTR9wPVW98zxP
EbdsvNZ6msoljdLWdSLROVsq6KbRr1/2bvQcyPu5XaT1FDS+c65k352Qm3QbudrHUYPq0rSkHbyU
jHOeeNI9i2Ycoy4cv6zNdLo9uR+fLNG2/e+356tHeZO3eULy9gHw5fPA64vwrVeQEb0N7lYN12Qk
zbl90XjZ6E554k72ejd29nAMSThvGMk0uubWtWhWYTv4iL5W1WGwW3XMtm9dTaNruay/thWO2pjg
EE1gXzn4Ro+hS9MNfJ5pgrVdrWwbxy7H0nrKoFR3xEJ6Vlwtx2GxN9zX4GE6+iwLwqDP+iB94pl6
tuSApofiBPhGGY321m2MYRXpoPh8hWIEy3PraXD41znL43BSd7VC8a8PXyzV7rrPAE3bvxfrPKwu
ncc6Tyzq3imv+up3y2MmxRzJPO2OeVi83fYKw5TrLJShykp5xXIk0zStp8HzujvJHPtwe3STta5L
4V3EYODZIf6E0bPmV0/+XopfrvPk9OGxT/93+wmm97/+/u4JljMUeesgm0QWDGIZ764gW4zQhoMR
1aFpagyEQx0rB/l+GpxwjGQnx/4/Z1eyJLeqRL9IERJC01Y1dHV3yUPbvh42hH1toxEJoQHp69+p
t+qLTSlC21pQIslMIDl5DqClDUp3T5UDOk6euPJdXycT6GBFeQojxOM4yX1kYKGJ7kBNWYZ84NCd
kl79yMo4uHh5Hxzvm84SjyaMIwZiMHbrxMl0U4TgsGyATKya+QjkRXu5/xe21THS1eBzP88Xnr9Z
ulzBMuV09jWqR/dHt8W7ka6WUHh6QZ0TCKH4aRLDeMw1ybyyfebxsGEk2wyMpAUqgbmTNM7fxG6B
t76p6Q+sg7z1/RlYlsBE4YWC1zN3KBa4znE5felAQEjXrdZ/y7ebSrvJOEfgmPX4m7wQTcoH8tnP
t2jM/n7uC00Angs8U+JUGFsH5QXEO1/xnI5iAVBAZTT/MwTOcxQPYsNMloWObr+/CvJxDvOKxiN/
AxxTnY5Is0dUV+URbe3984wa2MP95bAZzEhXJag4dUV7/iZavPEQQDEMZMDup32D3/701SSqKqw5
GQV/Q5w6TJ0O5CnjgA7u+6PbPMk4dngO6fpGw0TDID66y/iZYD+aaLBxnbANbwQyb5NG0rp2MsVE
+UC9rnlOeJ6AATGWG5Ua218Y0RxDsHlu3Im/EUlyWP3izVQMV9CebxwObA5rBHKLkyXp3Bhn+2b9
LZz2nV96P+sgODfr/Db3+vf+Oh93rYUJXkP/fzJXHnGyoe+7dKr4GZKpzzrX/9wf3zKV0AiH2GmT
cKhr/sYHh1Dp0ke2ThCP94sPkRSXSooHPucbhzZLSJiMkWT0lpLVJMnycEmXcrrEXrIR1bahzYDw
eVe2eOXOINXxZRUsOg8QYd+4l9oGN+KhKeJpBkFtkkXCE4cOj+jHqam3Gi8tvmoK1AKIQyVeUJ0M
ChSnuIo+s7g+ly76lO+vsO3rjVhoSAWN2m52MjyxRJ8K3J7fOaFytoDllnxqkkQuxRzFq+ewrE34
enDdFQ0D8dge3UUuh7nd0oCxzMJErMU8iRunw3kcRAP9o1+2Be6Lzpaaq230W3S8yqfjGvGiHhFl
TT8y/4Dblj63Sb3ZM2NZ4z/esRvP7ddaJVkDQY0IWiBy1JlcnQ3vtwSxiR2ZQp/0FM9NOH3Fl66Y
Ut0Wl87RRw4O5ULFAISTjcxqOYX7Rr4IS6J85eGvFFmebgCiKXezoVOHxmEPo+P8vO+0thndDPlq
QaSryl4tfozuMTxG9VH8JJfkbSjIkioP5M25+7C6W6tvcWETOTjrheNlbWVZDg+oiuIDK/Im9Uj7
xPRWqddit8C0GyFoivacOIO+1wExGabg4HzwF3HOWf4O4Jyt5lrbZAzLQRhXFHpcWBaN8ix4eWzl
+iUu4kxMm/wTFnc2ST5bIYekdP0kY1109Up1JjN7AJr60/3Ftw1v5NtBOLnThGWShdj6wLAKWJI6
yCQv8nScfLrhYraYN44hSTKXfU68JJtqPRzaqP8Vt/PWfcg2uJF0fRTzvTGa4oyRPAyPXu5rlnai
a//ZZyLjBOL1VOUtsEhZVeE5jfWcXUAfGpxdT9Ubu57FY038IMH9p+iHMMm6OnmT8AL0N0KkkrJ3
t5NBofZxfIUmNHAJ0As81SPLQPYAbm1oLPDlJFTf8o2JWNzJRAeWSQctNKaTbB1Cmcq+cs8aT1+p
5ujWvr8cluU20YERYWNNIRmW8VG/9I77BZxTG4cmSzyb4L15naqlRItPhkfNC4vojxaws9VVkPPd
GW8mi6eD7mnGpz7JCiHOvidVCl3ndEa+2HcEMfF668pI63ctViDvm0Pf1TzrAm/rYd62vkYgA34j
qqkskb7Bf1ml0KBrS3SYNwDs+pFUW0Rfti3ptvavtqS8kKqd6jjOYq8LAf2MHhN/wS5EnhzOz2ui
LuG4tSPZpmSkDxZ60Rh2PqqPfgm6j0m6cYjSb8fyJ1pFXrBRAbb9jZFFNEjRfD7GSLRV9+6WUVKn
8d7Jen3ZFRYmOBBnNkAbIzgWx7k29UBxn6qp38JdWRKUb2wT1GeNblGohZGaQ6mjL2TlH26HrLWc
3+SN2ki1ltj2DfeK+8Ib817iKHLb99JGqpCkfu5EH+8byeZXxlo3tKqLcMZRZ3Lrn6wPD7cSRRp7
9bWS84+gLR9kJzbylK0M6RsrztBI4tZ9E2dEF28llOCnoTs5XX5E39onCNcc17L5P0qxwMkRr8Yb
/2tJYiaITUFoJUhUBRtO7Y+SkTANcmwoS39Gm867+3a0rJNJTokXuEF1cRxlca9C6CmuD+ibU8f7
g9smcPPBV8GfzHz2XaBRs0qGL+tIPvyfQtsLQS7TB/TDvj+5/fmrP6ET0SDFhSdEwHmdB2BeU3+B
ipHuC/KghEt2obCgjPHf/4ECOSGKjjcnGFFUkFJOP1eHyq/3p2FbiNvvr6YxJW5AKO+iLAS0IRXi
H510G++eloRlyrTG0M4kudNHmSibLp19+W7h5CqrbqefGrGOh1agXmMvyuY8eCIVeXaQ4kUbvSSN
2tjPbdYxwh2UdsCnlyTORsg4fvPb0XtXsGULQWZJJiYbZQgqLjB+YQJFot5XbvLQNew36dqXG/LY
bYGHm/W+iZhQr7WcSMcY/iossNOyvHnmZbOPuDw0UVyzT0FIWYZRJgNo9uChqo5rcIIGwQclg3pL
hc+yFiagqy5QqVjYGGUVuCzer8zzDjXIv3cayAjneK1lsvrTLSHFDRR+dTryLj/dD7Jb4vkTVRua
6K21Ars1A61+ltxIv6EP9FCS9mcjhjOEw09q2tJUt0ScZwRz2eZ9H0ZdmMUu52kdoj/QRXdzgivA
vokYu3hQ5FOVRw3+oHQ/RIOYAIDiP5YlP8yR/9AGaNe+/0e2xTZiuxqVXOkYBlkFNeksqYbyxZWi
3XhktdnJCOvAHQkZqjbKVFOWQ0oD1XwtErf9iWayYYtFzTYFY/ceQSWvobsbZLR2+PGGwTnXTb3F
s2BpAA9NKFfFhlzHs4yyiUfPtCh/52N8AIvw+9YLXyLtZ2vlfwrH6afU3c/7i/J30GNogo7HqSUc
sO8g62TSntnY0jQv1HhcI7oeOtejz14140Gc0/ok6jnfcDpLmjRxyDXJe5eyCNGjy+jD2PvLsVpW
NaQ6Ht1Hl1U/O+XpE/q7gIW/P9O/r11gQlJA1uaWddgEWViLUh3cATjFkNFgqxHH4oCmni5aelcC
rYEgE/46vuQDcX5ANqxKuYj9jSnYrHb761cbe8E9F85NwwxPEMMJ+KxLMjRvFxqdfYlmVcqGx7qO
DvftZZvPzY6v/gzoC2+Z1iHIQND91EC8B3eUt3zc19wSmjx+NbrzpYdO7sxVy3gKyOI/qmDujvc/
3nJcNPn5KjBwolNpwWJ/4guoaGYnByAvbt4HybxRiLXZx0g4k+OHsmpokKG3YkiDOFLndQFdZgWx
jH0bmImO473o+smDS826Gc7EI945GTnd8Ka/TyAwAXLFVFDilAnyseN8RHd+xhfyAOXEXR8fmBC5
MVlrXuVI96DdddMur2Xq1G64yzsDk6+tl0PeTe0aZFw57jEn1H9M5rk5Dj7bp1oYmIxtgdTtUoQ6
AMYFZStHSX3o+OJueOjfzw+BiWCDxAwIntw6yCTQnBCXzlzhiHTwx+xWxQDCcqP4ZiHMDExG10VM
fYumG/yRD2lUqIVeViU+cZ5zpKbyo8Prh6JbDv04hikN1UMATCmQdGcvmp6nPn9poP0u6D7t68Bk
gOVrgKcwEZAs17nz4Dht81jHU5DKRun392Pf5tdGYEakKgbCCMmWoftFKH3LpvatlmrX7Sr4gwNW
DWHnxSvJXFrMX+eoVp91M00/7n+8ZZcyYW/Ao88SIG6aad45hwbY3nSa5VbHn8XpTMAbRSubFzQO
zcJhHQB4j16GNv8V941Imdv/Gy1byDrbNG4f8Grz8HsIIrizpJlfzAP4nslTKNZddYbARLk5BA95
TpAH2eA0+bmcw/qS9NCXub8AFu+Jb7+/+nIA0BgYZjG6wCLUE0q91fx7FOLb/eFthrn9/mr4MQjg
PmEbZMx1fvVl+bUiwUb1wvblxkGe5WBg6Gt8OYnbT2Sp38TeNKSTt68OF8Tkv58+rCwXXV6QTAvq
HfI8L55FIvzTPsMYUVszqJuXtCPZAFGQtOrpkELO79f9wS3k4DiG/ffbiRbocyyYlwGzPR3jFi9C
RXVU6EyiA1pvJAFZXXhep/bzMkXnRddPYVNvnTz/fhgJTGAYFJBWYK1biqfN+n0/DCfobfxsBU0T
AOr2beYmPKwbcTUHbxoQczSZ0wqMEocwKIp07vytkoDFdU2UWBBDBjoAr24WqUE8+D2YCX1kjn0b
ugkLWyXa0lQyU2BTvJ9+UYPzfv0X9faX+x5gCY7o9vuruOuLNk5Q/vYyEGfOX12CVSBREX8TNJ42
Gnlt9jFCuydx2OPEQ7LCdY+hqNxDjRjZMI/Nh4zgboe5cBkX0B5exaMIxxRCr6gTo6PIcetdrxGB
qXOMjp7WA+rWy0AC/w616OfcdT6tydabis0+RoSTaS4ZlzMww7i5nEAEPT/wcdjXGxj8QdImkyJZ
KIwSu3hGabT4XpbdhmEsX25Cd1ugA9CrKT1ULoJfgMq9NO1Wd7Zt6NtV75VfCjJHHRoZCArz6M72
CucXCNofdvm8CV2L+34Ci9tCMn8W8lgUEH0Gj53/UORy38NiYKLX0MbKS1lxP0t88a6U4bepHD7f
/3qbZYyI7XzwAE3DTLJW6RqPihAmWrQ7bmzzlngyBY0XNOP1SVyTLIh586lreHRanGC8UlAxn/GA
+XvfJIywXWUdLWU7EkAt+/hRKN9Lu3jzEmQzkbEjazmrulk9JLWhjtGEceOLHcoNC9kGN8KV+osv
SymxIaOsdkrGqTvrUGxsyLbBjf14cXuo47gYXPE2SHM6Pk56i5vfMraJVMu7ookGb0C0JgU9scRV
acCTfVXMwCRSwz0ZFBDj7bY8+UEaL8FvMbVbtyOLV5pAqGlImnAtiZstkYwfB7/9FsTJeBKLLA5u
sfWWZtkLTSgUV7zgude5WSAAhyr8Mx3pSeTVxsXfNrwRuDnIgToiajcb+7g6aEf3qVO4b/qSHncF
lYl+mnsC3aaArSiDQfIlndtFPw+jZh/3DW/ELLSZWUxnF+YZO1qelFT+mALMlezLCSaJGgDFEyj+
oFHAbwxcxy4qg+VSdKHe1+YQmPxpLYoH/piwJaPob1aHwZVF/cBbwZqNjcUSYSahkaBhPHNPrNkU
1P+Ofv5d6mijqmYZ2kQsDEBb9/Gq1qxR0n9KoNUDdhJfb3iOzTWNtCMHD4qwOlmzUoj6RIaQHHzk
6Esu1nHjLywTMFFbomMAY4KkFy+kToG6ox8icjfvMTcf/PPVCVwUxnFhSpIl0t6aFWjFwqZSQuGm
XcRRg2jnEruuPqxh4EHBL5bQQ+0gvtVX4fM4kh7VnipCg17go/CzK1BMXJfbcMoLEq0ZwMF9mQ4z
hDTLphH7XMHEdHXrJIu4LNas8uLSu8yVovQQghJgCxJqWSqTGAdvURDYarXOSjohUaF8+KxRlTvt
s46RBjnpczXVyLI1Oqglod8kKLo3LG+7z5qIMe5p9IxWyCHQU8KbKddZQaPTDTPiQqAtd6lKO1U9
zRH7wCs0aZagTnB2XgRNNNnseFEHJpk1G/Jwmo5dwrULpq2OTBums4TpH6LQAPJVakEMOV51BbHT
paboRSJ775om3VuyrENeJO2a1dX6uwnJqdD0t4r3CRcGJti8dtcavds5Pp8n8qxJ259LUqwfCEC7
h/vOZbGQCTgf2SS6jnVrRie1ninEv89jTRygiZZf9//BEhwmzrwaJGmlxD8wOdSnygHco0Kr5IYD
277/9vura4/bVF0iabNCrsIZzmXS05T2Yjo06OPeMJHlLGUStM1T0xJVQyfVIaM+6rU+5xEJDmM7
ApuxdcWyWck4Kyx+XjRt3uis0qo6KL/wLgOenjdOUrbRjfO96/QNc3WNTgXSZhIhf9RU7aNMD0xy
tpoAc6/WeM6Ik/P3w5y0D3hT2Srn2D7d2Gkd4QJTU4dLJnvt/Fh9wT6HSm2dky2jm3C2NohpQ5x4
yXwe+Qcscn9IJBTAdrm+CWSDhBxthSenDN2b3tlp6hDMEd6WX1pc36RD43T1icgHLGot+/jUL2H0
3gfY+6sK42AfW2pgIsxY7M+QUSjGrKaRStsbij+UzQbUwmb92++vgpcPuWo1WKWytiQdSLd1niGY
t6gdbKMbIeXTuQ5ZIYcsnlt+LuD+F6/RWxgLm/WNkJo7bwHgJVSZDP3HSqxXkI4cnaXaMI0l6RDj
0qz8hAxrS1WmKvZzLrqPgaCPPlVvErHVMGj7CyOyaKOjieGOlY0lXlVy+n7uF3QFOOdhdjduKJa/
MJFlzrSiv4QMKnO76bmNljcFKQ/dED5WcrOf+e9YhsAEmC2iLwM0JGIaU72clazEiYQ5eZy8mF7j
SgapWxbe19Jt9pF50NhwWycC5Z0O1zrzyy4/58MQP6xdEZ3uJw2bzYwXr3rycKnOYTN/jb206kpE
dQ48g6yH+ATWrWZj57yN95cbwB8sZcnQ6XXwIfrZlvEFbYpBWjdEPix+2EPFdcwE34KbWGLFhLgt
YcuLdm36rMqnXzPDSRZDt+GW+rvNYsZ6+KLyVBtRmS2afmCM8LRVCi22SfWtjcTGsliyiUlQBur5
ZPIEArJqui4tJgcqxEiNG6PbLGRkkxZ0WMxxJiwGqjTOwJ9rvsZpoout5k7b5xv5xPOXOoobfH5E
4u6Nn0BZPuGbqiyJxZeMVOKrytF8mPsM6KFPVT0/t6J8ixaOhyIsz4Cxnse2hWTc8P5+iFgmY8Lb
Ir9uIUHKugyCRf8C2QIUY9Tt3LRNIFuk+jFUUygzAMqcC06q/IE2eP/c9+lGdPuOx1lICpmR0v2u
Fr6kGol+5+C3AHm1n+oOFcVbqTXrBlZc83ANyzSqqPx+/9stTmrSqy25joJ41jLzFQFRVc5DSHFD
RLOqUz8u2bpxarI4k0mxtiQrXdY46bI2hoP2C+SDIyAwjoUziKxa++RM6ng9ujxSgK4l8XHf7Izj
ArqF2yrGVSjT89Acl4r+1mjP8aHheH98S5YykWTuPJZo6Ru6bBVd6szhOVq6nz6rr5ywjUODLS6M
II/agMhE0BZ/AcpOLd+wJv98/+tta29E+KL1AmKPqsvcOf4AvNcLON5+FDLaABf9/cupCSHrIZK5
lPXcZTPvvuq4kCl16FYj7d+/nZoAss5XThKEustGZyanvKt0GgJ6cG7bdd8xmUaG8wyFO8lk9psM
kOcgDRYA1WTkbz142iZgJI0qaNn/7xLZ6oTuuVH1u6rhwUnL5eue1aUmQq0CW/BYO16LDlo/TxPV
nbzWReuS3Ld7UhMz23VLTIICqpJtUCSXYfCbRx7EH/d9/c2pXqU9HFoUqK8g2Jwkzlmr9eiM9Uvj
8l1NNtTEvYECHpqV0SqyMoy/ocmLp3IuXu5/+t+TAjVRbFXYMOBqljajMfkY1OFzQYvnkSzDgZXV
w/3/+PsBmZpS5i3gxHjy0TiuuhA/bUXjfsajJT1CVESkoLISKUC/4z/14pXH+/9o81cjWSR6pG5N
wjoLObpznTknqTOwINXusrVLWyZlwtvyuF2YIInIUCa/cF+/ROv6NXD4x6WQ5wFUyLj9fbo/G0tu
MrFupCToV4/9OlOF8k6iR1ncGZYtJRyLrUxON86ILhVYkzNHVle3RRdaxB99j29sCTY7GUeCtYS2
RT9ieI16wSECr3amVEPO6DuGhkyYizQOg/AN6/cV26kJewMj0+Iz1qLMRJ2PfUTK1E+cjTKWzVZG
lnWbcPS4x0UG4GeV4tHiKWrk0wq15Y0DlO0PyH8zSYA6tAYLELahMFTvHaXUo2RucA1VuYU3tnmT
sUffZE05i4s285MehN3J6D8W2l337aMmPK3j0zrHQymyZp0+8MH7Z3Da864wMMFneeuuKAxUTaZJ
U2RLO7FTqX29YXlLPys1cWdlNeiOadVl0Gb5XHjrdVT5v2xt31JRfa9uDzZ4Wy4lAAQV9MeD+Z/7
s7KsuIlFiws/chaAh1FnKdqnZVDJjwmcDG8V4F0bU7OsuAlIm0Gn404BQzcusGOfk3CC79Y4SpGN
g+XtFPDnRZ6aiDS35wSIt7jN5hbP5E6Rf+BN/1SQCuyT3rWe5JYKh2Wzim4TfLXPOjW0qEmDP5o0
EOZR3Z8XlxwBFf1n1GQrBG3WMkIwjlxwfgVJm/UFc1LUIooUymaX+6ttm4ERfFU/dYqgmpZVC+vT
wQuWNIdAIlpbx+6oxinYd2QwMWQDiXxVOLLOVgnFnue6Gml39t1G7vQpE0jWA/42LZ2os7p2H6Jh
+tBN7NMuG5kEkLOKSeW3s8gkSEBTSNy+qYM1Qctm/naIt9rILatsIsraeXJV12JPDYiY1cHxPLx6
OHM5fLw/Cdv4Nwd45arNWFfoAcUJRKt5OozVooAzHqrjvtFvyeTV6HAbNNMspM6qqZMPbTm0l0ht
Eljavv32+6vRaeEESTMokeWQvdYgiyib89TWXrORLywpz5TtDFTrzqucRJbEQ5KGg6InH2DNi1cX
v/bZx4hhygOvRgdik3lt/SP0PSclASf70mloxPBAxUwUw+BiaZ3HYAmqI/WGcgOhaTOOcXSFMyZ6
cDuR6UJ0J5zH6gfQM/ZXzsSyYX9LEjJhZU0SQc5IeU0WdMOjB9SapuyH0smR6ubj/QWwzMLElg3J
vBQO7onZFPJfzbgcvXW6KEdunDIsO46JLlNlp3oJHtyMOeMRnSbXNkQfZDAei37+lw3h+32zMILY
G3jIue4aQJXxyCWTy23rB9XJxlJb4swU6Bylo1a+zE0GrukO77nNslRpUrdb5AwWK5ngg1zxOgyq
tcgcNCY+oKN4PXkjVA8i7eYf29GpniAVv3V+skzGbIDPp7mAdrXgeCZNgtR3midWJPuIB6mJk5ua
ifV45hUZB5f881i3EH9hdOexIjBO9VMs1hAvEcjVpfpVEPSi9t63uJSHZGp2IYAAvf1vSpUT7nDj
0iFhJ7M4BrfTvBABP933U4vtTZicFjVaIKGPiAZOEh+TsItOFShSNs4Stlg2MtJYJBJMmyO2Sg2B
0UlDUj3/nvTD910fb8LMOJf5wMVcZ23z3Cyg6Gvw2LSR6WwRcLuUvtrJCrG6Ucu6KmsLenBy/5iX
0TmfOLYaPA/Qfdox1ISPjctY4tjolZmQuUpr2erUU8P5vn0s2doEjzkkoWMVzWXWdiAnCpS81rU+
BovziXvrvnutyQwWrZBaGlevyMa6ewwC+gB6wYcBmIf7U7D4p4nxQuml6FQ0F1lTRGOXkrCY6mMZ
U7GFE7XZyIjgJEpCwZaxyHjdHEXT+6lo3eKwTlQc1yXaBxOkJtoqYOXCCz0UmQdVnUPtFeGxx7Pu
wz4rGXE2sDoG1TAvMhEsj4AP9Se3iui+wU006qJm3akm5FnAprddMF6YWuW+A5GJEvOA92W09jmw
qFNyEODGOHSL3MJIW9KPCRCroikUE/o5M+bXD9rxLpp0qFFt6ZdbfNNEh0VjPUYEAEQg6IJPTPVv
Gl98ub+gti+//f4q+zAwF+HCAoa6eo4v/UIfI396IrXz7/3hLSQb1MSFQaacTYpLnk3e8q0SKl1D
ngbqe7d8cqSfArBxGHOww+PX+/9om5ARZp2vZcdax7miVfg4N+rRD7oDX8TGqc62FMYmSZzZ1VOM
4VvdlanK8yktHXerd9E2unFslyVguFA4RQTkwv0glrm/sL7YOlPbRjeCF0/nY1uQxLkGrnhXUJ2x
MT7dt7plEzMhYlygs4Rr4lydwIMScaySc1OVHwMn1ylJZnXkI9s48FpmYeLFyDjzZuhynjXUZW+H
qGkBXC/ExnnXkqVNlPLiRLO3tAHPigjva57QX2gX/SzldPTGcKN10eKiJiYtLxByDYDhmReKssXb
dkw/DFAIWtN8XeW+/czEpAHRO8XeODtXPq/jfMyxE7BjTHfqc1JTn9NzoF8EG8GZeATge9zU6HDn
H++7k81CRhB7evK4VqNzrUp+vgWxyvm7aBw3Tro2bzWCOGdtAHwKFlm17Zi6ECBJE6f+Mq7s5EYM
cACQiuxLRyZEjfoqHFAtx74Tjf1byJ3kD3OxOudgGum+w+kfJGhsTMQwKOcqtKfSuFQagKgtDgPL
SpjgtJwmU+Hk0rmuVf7sr8NTXfUPrSv3HepMXBpLBr9spjK5rkmIhjf2tpmhJ1su+7K1Cd9y50WH
k8DGSd3lyY/C303SbyFLLZnCxGsRolURyty5LugIAXT+CZJxeUrl8DzEYiPX2ax/y4GvducR/aNz
wGd2rarmseLhQ5Cv5wW9wvfDzJJKTbiWyiN/mLiPzWwd8ZCNRrWL47dbcC3b6EaUQaqykShKJFfZ
8/6oWdKnMsi3Rv+/i/ylom+qSdIaXklABQ1kZnyGtsYxnKpTnVzY6KZ9K9OJvffiKl26NU2mb7E/
PiWUH1n0lsTvl+p7yM4F+Nz3GdLYWf2kk6jqiOQas+XzkLN3vh9+uz+0xQVMGBcdhoJpyIRfy7wd
nuImGUCmkA+XQeRbV0OLJ5tgrhqkgyGvEONeMLu4HHZ+x+hbJxS19wEgGQh9lGzqT/vmc8vJr1y6
o7nypO+za63FozM7j2upslhvvePbzHWb46vhufRZuTYJu65RfVZ5fYiD5iug/b/vf/3fYVfURHd1
ERo3ofTFriIE3U3ZFONlxFabLnOQnCMgN08oKJaHRsTuAS91W6WZ/++qfzo7cM3/ndYUUBWLQLGr
pgU4eV/65QubiiPz57MzOUfoXRzyIAd+uztqHKUb8JIF9UOlzw040folc/Nvfgiiu/WZM4jBDy8K
jJxjfpzpdLxvGUu0m4A0pbs+kDRkV0+6D9D0+DDjJL4RXjYHNY4DRViDZWjq42u4Lh/9hPepdoAp
p/Pn8laOvD8Bm+cYJq6bOFwLtrIrmD1epjJ+Iwb3Ws1bgD0LxsBU+2QTaiR1ouLrUPVgNJieS63e
cjCyTSU6m3PfP0G49sf9qdjWwkhHcRu1rueMyZWVjD3m5bp+mSeuN2ptf18N34Shhc2kxkbmCDHo
nkjBcZGrrkXjf2Fab2xMtr8wamLzChhx5YTxtY3HxznOn2XRBGcuwqcZ0rW7MpFvkpoFLgqGVb7G
V7B+nngnl2PN3froxWyL8+3v6+CbiDHeFoOTg8z+OrnggCj7pEgHHbzcX2TL1do34WLBOoBpzB3Y
NebuFy93xTV32G/o3fUHt0vYEchTeSkkFWhLof3TwJMtOM7ffdn/g00NNRoddS67TmT65JF3wfwB
SoXovBXvHKB/ZO9uxKTNgEbgozef9nmBdLsMiTpolveHxUfl+L4F/z4NEMb8N6mCPDtpc6nIczzg
JNAWeIRI/Affkd+JIpeyrbOS76v+ERPxs4L9i4F8Vz/XZTR8jsLEfadAgP051x3eLNXS9GRXFQ13
x//Oijjr3OR1DzJnZ/5R8fpJ+es/9w329+Ugpqojn/u2XGuHPLf93KetN/vntXS3sL+20Y0EnEwL
9aEkSZ6lnwN36kowK5GmPt7/9r+nFBIbpZV49iug4Qb9zGd9YEv8L1n1z9HpH1yajBvu+vcthJjA
IlGs4TryiDwPbH5CjszU7B0gePXl/hQsw5vgomb0o2BlCXnmml6AlsmKpcn4uiWZabGQCS5KFhmh
EygMn+sx+TgP7IwVONGkBJQz3lJttKyxiSSami5CX+scPUMi5h2Kgx+CJdp1lSQmgqjzRd2XItGI
ZhG9XSH/5R56dAJPaRIstD7sW4Pb2rw6X4be4nl9RBFdgfwKSPBLHgyfnJic9w1/s9ur4VtdxQB2
s/B5VdHbbijGFLWKIxX8cn982xobCdVBr5/now7+nPjR+8lPHvqVfSFBeGGN3Liz2pbYCOM8ap2O
tit5rlqPpAkhv/N63wsBiYwgBnsYmlxFp5/d+ZaxcxUdezAGbqytZUclJiLJrQUPCxbj073q+xBL
yH3J6WMxOhfJo4MOu0sBXqHJ9y9eQv69vyKWoDZBSoBLN7UGQdJzgCenM20d9wlM5wpN8nrcWHTb
X9z2v1dOVXbE90WrkVh78WFW7jc3CL5GdbSBi7cs+P84u47eynVm+YeeAFKiSGkr6QQfeRzHnrAh
PEmBpHL+9a/Ot5qre2UBXg1gDKjD0M1md3XVGqaUaPTgWW1vx/00xLQbz/Oypyq6cVzXhFf14vLZ
nwc7Bvp7OkKUorxLOyMiu53SkEw4tx/bhJVV+93UomqDTahmUC9LxVswEoL/1xOOtfOJramsLLsG
s1ureDHFqDMCTO7mVuR1nneADnkZFdBr37mDtnZjZeG0zSBbb+o57lLKgiJLxqAgaD762EKtjBug
WfDup9kUGz7mccrt5gxxwv6KIGM7Vrh1Wlc23jHRgfm8dGJC0rt+HC7VZEe+5E8fm8HqbeQ3pLRn
bo2xOxD/4qfzcLbdIo9pK/eq4Rsz+Bd2aQC9EAiSxhiZCPeimzaNwFXgXwTbFaD+7zwEmM7/adLU
ZxUaVHIn5vpkhibkkhwE9BsV+al8KxTtCV1n7y/YxoH6F45pFGi3aM0cq2LoAzaIDElCv9l56W2N
fjWXv3yTyQiv2xkTyRKwXxBRW6GyPLPz2zeMbo1ecmoX4QvDThBQ70etaGokz/om9kt/ikrS7YWu
Wzu+Mm4xjKmjE3eE/0i6o+Y5e0WrzfLkzH2z4z+2Fmpl16RroNVRujRW/czyoAZS8/tV6X6nJvW/
tPW/M0z2Gv3j1yD6rUdBY7u4M1Sdx7IMbf1lLsuDbrowMfbBkNehqA/NiM97NioNVZBkfqDE3iNp
a44r09dIZbU16G7juZinZ4Cz/ZDxbC942JziyvQHm6WNk2F46TyS6WdhgAFjTyah4QCCfy/91Ag8
O+YwgfgK5ipm99iWkG77GIwe2jT/POtN5laAJI1TnBpHP5Gl6Q4A1A83UP6QdMdBbyzhmrJKzD0R
rRnHGPKx83PRd4A2pql5/ZAvWIOIZnDkzSALhvN0hycrt96En30sfF9DiGqejm4FLc+4GL3QGdhp
KYYYPmHv5rp6xv8432v4UA6y2xpkIEPs+eWDS8DB3fX8AD27ewR8b73TZ0ELcNH767ThD9ZgIldo
gl7QeoiZgaEYl5eRtHwr4lVTf+yaXNNCUcaqHvX7Ie6aa9WPpz/Gpji1nvPy/hS21mt10ztaSKcj
Zoz9VJ96dlxKEeOfhncQayudINlj2Ng6sSujd21ZTVZNh9jvAZmcVCOjdHL3qnRbo69sPifC9wqS
9LHLpYorLr/1ZNzjvt8YfA1Yaib0eWuEP3GeteWNB/q0LwwXf7ZjyxvtPvYatDS1GkiBCkwBrW2Z
OwoqkluKV26IAA8MIb7NX6pa64BVYx6SZCySYKGdiS3O/R2r3JrhqlpjddYsXY5TYPXeeVrKBCza
H8y422tYUzuTURUFh/BB1roBKthoV8vKGwo4+ftneOP6d67m+VdwUZWuFlY2DnFm9wfHkHtiZReh
3cvUTzt4ka0Fuv79r08MsEADEYE+9sWkD6YkOpyqae/S3/Aja81H05fakKEf44KI4Tj7eX6CHLW+
Eem0x222NYGVnaMHdeTCqUf4Rbs9WKYHR6ZXyB0vteFF1rRXpQRDcdf1Q2yIvqtE95iQMjZOhpY7
5y7P/BtfZnsUW1u7vTL1vu39UoN0JtaajmBD8HOw3TDxqZu4F01T5+1s+camrLFO/bKkqKYkbQy6
ybvCsf9Uaj4b6n95/9BubMga31TQJIfUDayiFCI9Vk3Zh+M+oc3W6CuD7lA/lp2UXWyxubyzq2I4
q84VHwtS18gm308J7r4FcXBRAuo3pWO0dFN++NjKrMw5nUrpiAa+fHZclgZAToMUEfq9e/72ugb/
ESKsIU3X6IPLLh9izsofxkwmaDg9GTAickl/JY76+bF5rEJ5jymbo/o0xnie0LBt3DFypfvnY4Ov
7JmU1DF0xBb4ObNBhVTwkLnOx5Sf7TWciarBtmof98Eg2+LGtwyJ23okx/d/+5ZlrSx47B0q2kGN
CNCPSPAux2xBA3bttW8fGn8NZvKVr5AVzmBaKIYCqQNoWXInFvKx078GM8Gw+kLlWPoS5JmH1h5Y
qJi0di6zDctdN6+wIgM2ijhdLLxRh8NQBSaZ3R0/vTX41af+dY0Zt1cW8Ct9zFCPikvuzpEly/GD
C7MyXJexNEu6rItzxyPHFkWAU6bdPbPduGPWmo1FUpCpXrwurqeiOGRygOb2kt2zVGZhMYFWoWkF
FKwtZ++DW3niNW5qGRy8xgWZ4mwQi3NCDAgwf1bmj2lDrRPP7DLKraK7Bd3m0EQpin9RMzp7dIwb
VvI/ltq/9kr0ZVFxdPPFdt6dG2e4qZvyfhbp4/tGsnGNrnFV/WyYvraxxyVFj0Ij9Hk23hM0ee8t
t/rggVgZeoZWIKjmpgjMkP65Q7V1+jaB8v7l/RlsLNAaMtUx266WecDrSw8kRHf0FOFvEBXzHLkT
mm994noW/9oDe3RBBGKTJjaogVqsu0yu9+DkxcdS6mvBxgwisDbpkE7P+OIcczrqI6NjdXh/fTaM
fa2dSDxiOi1QRSn9YvjTt7b52RT+HsBra/Trkv21NJ7fga+/w0Per/P+59hWy41t6vzm/d++cTrX
MCOfAHzvNSBKTGgW5lXzIxftczbn34Ex3LPvrRms7udUgiIHxQUEeEXdBLk93afW/LGTvya4KkF+
PaYdrqC6Br9FwB0owPadoD/eX56NEGaNMlI8g9SAL8a4K5gIQL8JniXtlkGr7S9CsPnsDuVO5nbL
BFY2XORV5vaybWN3PkprAtWBbt8aLcmHoiS6hhmJ1E8H0yPRbKzyS8H9T3Xmujvm+987TNdkVw56
Wo3tzWXcZ3MbtIl7Uyt7J5P639cR/SesyP4/x8x2U3FexkOlaOAAF2OTIgv+L+3KfMxrtwQEj3Yh
5WhBdfUe9GBrRqsLXBacuArYyrhQArRvpZUHppXzTuzx38cKrOz/tGmf+AatR3OP8p7jBKjneqdi
VvQgTEPOwrPM00TEHpj2vw8WShn//Jgz+0NJ0bcezy2V9zqzmrPdMWAVa7UHKNxarZWFT4T1g+XT
HsmzpleB62T9D1RT6h0r3Bre/ucMQEntjcaQNoaijgecjIV+QjnvkT3/twuka6oqzo01qHJpYhvy
BDywyryJleytk+OlqG9wxnduoa1dX1m4VVpFv3jJGEO9rULCiY3jKR0G6GX6YxlZoHT/Ul+L5O+7
ro1FW5NVodWywqa09FKUox2lPXHCqhx2UNQbU1nTUzVQhaunZaAXW9yBKzHSwrkHeD9wBv7dQ8nm
/SlsnNw1TdWoGSqiLr4ydFMghfoONCnYs/+8P/pGOpCu8Wq8cTgoKDB8BcGBhafBZNxTNvaoxgyB
o7vb2r2th3OaDDdIR77/0a1dWVl+MS/DUAob2dllhPCug46fuFZiD0u6Nfz1738FC3OW8UQwXses
qIwJQdFtT0Exyn5n3zdsZY1YU5Zdkckg61+a5IiE6a+e2AEIIM+6KHfi5a0prIw9NQ0Yb5MW5mh8
azlCYnvqQ5kArPhBw1glyIXSph+xDTEo4u5z3b1yuUdWurU8KwtXNtJixdwOsUWvpPrlEhZL89VJ
gFJQyfP7J2jDKNaotbxeQOfFOhReRnpw5+rWuH44MP2hDDVdo9ZGtymywkepxXWtR4Sdj3raq01v
OI01WM0UqdRl0iAfZMtfVdp9yjT8qzvdJJOJc50d3l+gjQO0Bq4N1E64i05n6HuWz9DlzVK548C3
Rl4Zr9YjCoBeSi/GN/eJnJAD9z/mF9Y0V5I6ky7mhF58g/Y/07rnhZsdgPnG+5quiUIVlBJSJjF4
LvUEtpH08whRia5yAh+iLn2bHS2rQuJsOiqd7ISzW2u1MmNOm5mAdUHFPTQggrb2fMiImD0ppA1D
WwPXlkTkDi2z6+jkAA6SqCX+7yUjD54t9zqft2awMmanJ1YlhU8uYPF49pn1Inq1E9P6cMf/zowi
NP2nm85KPhZFB2hallfyLnWQVDRF/VYUWR3NtcmiURcT/GsuTrrv552vbkxoTbKF8mNRLgIS6brN
z0XNI/R7vXzI5taYtVa1PAd1Dr1Iyj93jo570NXv+OsNh7cGreXWNLt89MjFyacfvPNvS1N8mhu5
1yS+tRkrq7ZkxZMiwbKYjj6WTXVvVHpHzBDCWCJlwKuiplOSliJ6f6224o61eiNcCBSZgXa+dGD4
WIh5kBUErizinxYkllnhfhm1eGBGhekynWz2MXUyuubgasCQmdfSJZeJWW9pN5/62T+9P6eto7Wy
dh/cGMZTGJrlYFBmioIjbt55uG7t/+q+Lhs2IEBj5KLQQbC4zpOdWV84OLPf/+kbtxJfmblyKjRq
eg65DCw/NlMDx56c2zQ7lbL8BCK9h/c/szGLNYgtG+2hcBvMoqrGwE2T2Mt7ZFLdnVlsbMAawNYM
joUGewzvL2nEUnID1ZSd62PjAb4GrAHaYQ+aYoEK8urKY5/OQTm/5GUeyCoFGcrONm/N4Orq/wpd
0Wdo1Qj3cYQa9WpR7089jm8fW/uVhdtzwcB7isVJUUe4Qo9T0oaj4of3h9/65de///XLk7lPXVY1
Ju4GC5RDNqeHJW33eI23Rl+9rRcm+NgrqKWYCuzYIvFTsNAke4J/W8dyZbhpao8OQTL64vfyG7fV
kzN1p1JMO9Hkhm9ds1T1Xj1OzoCz05WfhLkbumdAIMJUfsFLLs1+MiV2HNCGFbsrK4aMld8OI04P
r/lN5buX2e8uvfbfCKHPnqc/ZsVryJlvVYr4vC9j2/WHMPMtdejq0T8Qi5ro/dO0YW5rxBnU8Bix
DMVM9OkKQ6VJHWPpyjwL0GM9Vf1egmBj69fgM89bsrxUi4r9xvGCpvC+eUN7rsbp5v2JbBzcNQIt
z2wurcTgeS1B7jV4/puTo7Dz/uBbP/76979srsgBC/IGK4/tNqDyKyBbU/vt/aE3Yss12EzYJfqd
Jww9Vu3FWcrQRUtWbY2n6mNEpHSNNXM9MLB7db9cWtX0EXRk8hu1eM7OVbC1NCuTnixbSZf6eTz0
+afW1n+WiqYBQQXh/fXZ2tfVfdyxRYlM5kXc2MakwawT3QbJovvXj42/MmWNXpRRkVbHlW6ts3JA
8ciHpN05OBu7u8aYTYlqfbdVZQyB9e9At7w4ufuALqq7SUwfqknQNcxMW9JoSLgvFzAB8GC2BxLY
0HL+0OqsqbGWuhzwLDDLRcjlUE/5o0esPUznhhNdA8hqzxAIullF7FH5ol0Smw6cy7Pt3TWp+5lo
8zEvusaRkdbzSjDF2JfF1OJHwVR7cZtc2BDNQjb0Y+t0Pb1/OQh088Or0UbHTeGCjoYl07ES/h6N
y4YNrIFkk7ZIQxMBGzDlbWmXf4xpv37sh6/MF/1ELfTDfEgX0aY7Ii8gQrsdd7BWW797Zbte5TnM
g54hIBXsF0jOz3ZGPjj0ymwha00knfoiHpdqRFe+Hk/KrfudY79htmuQmOjcfJrwKo6LqS2/++UV
KGP1qHsH2ucQOQThv/J3vrWxSGvEmJP2VudjmS4ox0W6nLIAvKN7pbIN7/wvQiwnmyF+7Kax1y9B
0UEBOSeBwr/vn56t4a/r99exzyFj1PkUwlc9g/cMTDexHExSNaqJWVDDS4udY7r1oevf//qQQBt+
X1RtGQOyrs9e46dRKt35W253ew//jUhojR+TbabyusVScfPLn1NgJ44DOZaAaibtEEAAeedK2HB7
9irCzroB0vUJvuNA/RkfaYojH79ybX1Kk1/vb8vWkVoZtY+e+2UG1XjMx+rBddNHz3L3vPbWTqxs
ulQuBajYUjHKomc7pVDYsL8u/gev+zUdlhKWrQHpT+POhcStZeX8ALKKPYGHDbteQ8iMPYmi0pVG
H38G3clp6CLOchFwd/nTSjCRv7/+G2u0hpIBJuX6MvWzK8bnmxj1WXT8VC3tjtVtbO8aSwaZW8fo
RWSxqsY/I+7KhbKPRVtryq1qAIehlWVZjH14EBZRgTDTXopza/VXRmwgDsFk1Wcxnaff5dDceHZ/
wh1xVyX5zgtwa2muf//LT6Qsp8Iyo3Wp8gyJjz6jEa2mvXaErX1dmW7SGWtOlg6ju+alKpqDcPoD
03udvlvrszLbTKdQXoJO7CW1k+R+qPJj5sqgq7r01pmr4/tnc2uFVvbbWrPmqTekcTI4r31RA2DX
dHvXzdbgq1u5l5PLBKuSuIBIb2QV6Sc7qfek/zaWZw0Mc4qEJRwg04slmid7tE1IOgj2yiIL09Hb
g2Js7PGaTqtwRo4WeJ7Ey5RppElBKFja0gvQYPf8oR1Yw8OWrvKWCWZ2aboM0D9X0jP4Qz7WEUDX
8LC5BL60T6l3obKDHssi+7Nll3s9flt7sDbhdGZ1jtfjpWHTgGDCdYK8Akeb6FowVen28P4SbW3C
yoyLsqFqhELihY7Na7W4X1q6RFOd7vXZbY2/MuQZuopU8NnDk3iCEqxrzVCEU2C4U3Sn+rGRiloj
xdpmTm2wYHoXor2jN6AdE8Cir9qxFhDhzJ8VkGSh4dh+We4RxG5NamXZXkd17REwctisuant9mUW
romgbLJH2rdh3WRl3R54aZrFkfzStcQ5dXqhL67jiJ2I/r9/PlkjxuqKWmpKCb/ky+AhqT+rI/ob
9OfB6PLL+8fqvydA/gUcAz8rBOK0uJSum7ivA0WLwwNXhu51WG7NYXWuSgJCp8L4y6WmC5Kzuknl
zw4VNidsCGC/OxHkxlf+VZNnNVUJoIKXtlx+pUqzoBzGORiq8uf767T1gWuI/NctatXlDBxxY19g
cod86S8Zb09lqXdS/FvbcI2M/x6eWHZhSe5e2Ci/1lb5jJzUTvyy8cvXnF3UEsy5hl+XKfESAM+a
0wKMU5hwfw+/tfWF69//+vGF509C1JN7QZ+7PszCn7OgH5LidcyQufjQ+q8xdB10JKds6t0LeNrV
pecFHiVW451nqeTOQm3swRod4ViJyrlGrDFki3OBoypwRP09urytRVpFMuAJpWyolXupW8d7tNtO
P2Rl5x7yomke31+jjQmscXSoAYMUYKndy+h7ftS0Q31fL6Lcg+3892uQ+CtfR+iiunwEZZ3jjYN4
Rse8179w1NDLTir/VyM4uEsLp2o+uxINWZ8/NKk1iq7oFIQ2arlcRjp5ke0vNtLZck85738phX8D
AcgaR+c0Q5O1XGFSudUHduVdvCL7IVVzGRxeBEx6XVjMb4lekoAo+QLwZh2SMn8Dl+jdPCYy8Jz2
wEwXTBgkgVOQXv4iuu614/6XNJFvctQqSIxTXkTadOep7vMAUU6BO1buub+NnV/j9NK5zevCr/il
naQZb/Q89+aGNUJ8TOmW/AupB8b7EVlnenGTCo1whdv3x9yzkx1U29bvX3kQICxokvWUYWuNAb64
zKosYCC8//H+IdowvjWFXEOGGWS6NbtMpsjDEtJycQ7Vv4PLSLrzia0prO45mtZzunSGQWtA0tDM
Iz9bk13vuL+t0VfeYy65Q2ZEFpdiQU8Q6IAXP0xGz355f30AFP8fnPu/LGEVKy1VW+kM2cgLadL2
tKTKBRiJ/cSGQBKDeUccrD+EDDelLxD/txC14yp51aXzdaHm0VfqayvcHymV36xmyiOeQqOz4DeZ
9HXogsDMHzpyB5nm24bkXehD0zOsHCDoyip9YCT7NgGDGwJS9zsXPEGLDkwqKcsqyFAypvn0u6Fu
pNoqKoviaznNz5wiyK4JexVVmYSlnD6NGigeZsFTeK99Kh+LpkqAU65eiha8YLo8FLp9oWn5SBIv
O1zHEY44VZJE2aKilPaP1Vy9Wa6oQuOKNwPmDEWqi4e0ApP0hA6Ec902n9OOXXrh1oFP+mOToWWp
lMjIpJFyq5PgaVigZxotijFjxA8Mz5zg+rtTd1mOzgiQfN9QESSQGwtA4HA7ZqB/ymQw2Oq+7/kF
Wu43Sua3ynbvZT2zwPKLU6ac2167AbiALwP3DtJdDt6Y3KS8uaTNfCltcoMu3lfULgPd9HfX3Fxu
sZdp4G9Gtnc9y+5GVj0gZy7DJVkeiErOWTGmoZ+ZnwCkHa/LmxdUH1jtvQiryYPFVvnBRVdba6Z7
H9YTJpn9jeVNNLfLcVIs9gb2rSIqhD78k7GHr8DRfuo8VwRjQsDZKZchKk31dl3pIR8fMqfFe0Jn
n1tWPhPdHEA5d2aQXAFZ8xC0ozr3rich0F3fG0Lu8mb+5Xvep1Sx/jA09q+h0hC/GAMt/NehrkFq
lh0BoT+AQTVUdPnlZcmxTCzArPFHI62YLhVqk1oGST+kwTIrcORkzbMDMuPjstA7K6cvCIN4gLbV
X3U62kHp2d8GkZp7IrpbyBMOt9yxX4ifWwcq8LJO+tkK8pTz45A5j3WRPdA5M5EN3tvzYGzrgE7q
IcormgG4ZFcPwK+xwCkJWvWgdp6ccANkoajG7rOT6xvTFM1T2oKEAO1d92ycHuq60hfdFerkoQxx
6EDfiz0uvnmZ4Cdr4WgAZFbAkbEIiMm/u7rzjtrTUTF1x6m3I07Nc5JPc5DXUBqFeNEv3+QHfyYP
OZdPWpa/mdWb0LPHNphpe1S4IYCQPVkq705ytpygT4ozWcYygJr5EDYliZ1hODupCZHmz0LmW8V3
PPxf0oapgPryBIWJV7TEf7Ehd3kSuTmNYw9WBaFeiNW/tro+jR44nu05f8qvvOlL43chzu1tb9vf
5yvfh1C3TpaH1G8PSi/kkKFZKax9cpbgFw0qlZ1qgPMizdqrroq6NZ2LREdiuYFNKVSZvCq9b1P6
VBn5I4H1Bj3vLiDVU2GSJyagHb/gt31FksfUgT0S/EwzzGFGkiDPiwfSdXf2ktsRKGB/VSR7Rser
DLLcGQEPyu5Bj10GWTcqDLvwQMy2vNSQTo/yloA6pFIngnabrqt/zPUyh6C2msNZ+wr18Nm+MfCU
SJSMf64Hb/CmZ/QbPMlkvJR9An+W88/oU7WipZdnqxZ/Cpl2V3mjoGhdFriefUGv51e3lvFk/FeB
1G8uyxerBDG8sCK4Dh0oaAxFClCpyi1uOSwRzVdXNMHwC//9d+aOfkjqpALZXN188aknAry2TVCI
Dq5i8fxgmvtHTdK46ibv4JbumaLHDbxYgEKy3HznYNyOOlWdysSroTHHj43lHMe2jRwh4S3QEjSa
s5XUN1BX1UHSgthumZs+qIA9COcUmBlk8NS5WdxPkCKBKDjP80vqOHbYCXDYd1f1Ig+spTRsKujp
5KyKrKV4LJbyuzDzs501Z+I0SDdNI1TLF+7ZYZ0gqvU6DhaUTp4Lz3ztZXoWontC6kUHeJKHDgOr
tsoW9+zb9W/SdkuA5pXpkFxdvhgvg5luE9Nf+Z4nKAUM3SfXrW69tKjvl8yPnSaJuDtcoa0o//n0
k5wcP6pt1geFIm+2s3wfvCU0esyg+eMbWDAFg7mZTggk1RnN9qCK9FIWcW+473hF4Bn8RzFln1q/
vrCenKdcp4E0/SHR9VOm1WOpc/9kWuGFPF10aDLvpNGs2lgaBFzjgVMQf87iHjrbecB1O4Sep94g
OVtC6VTbgXZ6N7Kq5Rdewibo5unilcuNm3PYf4FOB8gF92FTWHbU87S7UXOTPBlZZifX4E7IqvGQ
1PJAh/nGy0jzwFsnavnMnhhkXBoKLpBkGfIvvVSwHFrQQGLjiHDuEl+8gKDizjFeAtkCmh+cpFvC
XNf0ppTuz9EieZC2CrWjzh0Cz+1es3mRAakhflk5wgQlN6giDv1XUvd2kKbwY7OqmtCZFpTMmPpt
W6qNXELnM2MsudHOxEOat0CSeersAKxz6KyRRm1jO9GMNu/TvMxZCEDevdeBNxgBAkxvCW3b+TS3
SeT2LQ9nFAhyv64hoOD/AMj0BpZ3sZAzUIPgP0k/scNoFvlgOiic0Gooz/ZI9V0xOPWXgQ/1bVJA
lhqdmzitObEC1ZDqRRJeRR4XWeD5c74EqkBKPLAGtqCqoio/HAmkWRxbgjmpzPu72eBZMSgGn2Xc
zI1aDK8OdjW2Bg3xeXLfoE/iWHXddENzpy1CrczwOsKeItl4VMNNGChDFG6eHkY/r19STyACtRiP
nMzuQNXblYfeys3FZfXyZZx1frTxmIIsLpAdCcstHijHwK2VlSpNME6M/c5lwoNFFG5UlWK+ySH/
/Sjztn80vk2LQ+8kxTNbGDkWld89VJCaxhRp3f1iLc2/8IqrGW01er6Zsx6NTyQlTEY+9J9GXJ9Z
9jiV06lzRHdmBVrIXDqCvzhnCkANyqaDntPmNSmAbnF1Pp5lZcvfljOUvzMJLjo0Zabl3VJPfRmk
GRNR0iaLEzVZPchAlTWfr6XW7jS6Tn3re1Z+aP28C1pr6A5pxt1jWhX02CFivfiznR/EIuUnlVMX
Ip2UncB/W7yxgVn3o8/aO7/S+R1JXeeA/tnlkAr6JBfmBVWSOt+Y9uwHPOTckAwSYSqs7RFK2aMf
jDXRn0fEpyGVfXpllrRfdYPgoylRZnY9ZzlwuXho37bH27nOsx+9n7ahHrI3OlSPTVK+sYxi39MM
UL2lQ8Q2zT/Q+jAetebOKRnVswcKggCpWv0FDUb6SBaIalVeoyKoz6RJwMeG3o/gvTmxa8UK7g+J
GTZzFG5l8uyIegyz2UlVrO3CScJ5EiRYBjJHmeXf5+B5jxw9Iyaeen6kc8puLJqaYEhn+zXTHb8t
QOcb2k3921nsm96W6UMD/U04f/EMxc0fvJr8GNBDO0QwPyNKn/gfELmZIEE4BlHpMQ1qcA4E+Shx
6Aq0YGKvyCcH2r4BlEfqYydb/erQqbk06OmOK9+x8Tiv7y2bdUHJ5v4GyCc7qOXoj5GTSBfmC90s
tMfrP6mEyN6czumxnjQot+vsBr9LQjViMK+OnP0HPRReCMfIQtCJmhPogpxPoKgZvmja0eSQCcAK
g/5aIhhsKY4C5z5cvIwHKLfkEHsrcMV4MotaqLWEaKyAEem2D53ah5u1++5726C90F/UBNq91ESJ
KM135YufXiumcCxnwNk8B2d/YeyGz9P9PM/uZ4bzBc6tNkdrfKlPqLo8Vqr7TNKuC8hiJ6+gEsGl
lKgfOJGgN7JdfbGVdScKyDx1g2gilkBfPrAhbg7asY4ButXSs8PaOdRQXbu0hQvi0dJ1who/EiDW
loScTEWs3SHHi0t1ka5rEc2dbiK3BsuApkyEKmsoeKxYHtoO4vRp8vjZNsMPho7+E5XNw9wiJ6og
oXuoSP8ZgdfwZc5zN9CeEMdO6LveRWxfZU0euUYXB3AQJzcet19U6sSISyv4nUqGhRjrN1O4P0gO
WXBloREzqbxvmKJ1NzTNfKrb6Qnv3zZICUFHy2A/lsxWdwwZtFOn0vF3h37LQ92z78OC6z4ZyPjZ
g3pexCsQcCJJoiMnncYnukgnAhczC8z18CsnFcFSdQ66fvgQtoU9hZPXIPuDe7+89aoZ/suQzL+T
oDA4QVDmuyx0HeiWqbAzFcPTjlZ14ObgR0FgWIYWTj4AVXYa9bJmv4VsqtOSIaaecoRmdWO6Y2GN
2Zn+P0fXst0oDgW/iHMQEgK2PPyK4zjOq5MNp9OdRkgIECAEfP2UZzOLme6Mg8XVvVV1q7xS7jSM
jPNRJ+GOLRJBsiJghbQTNC9r8O3xDs5PnZvOTT3U+SJ4iCejfixY+9QE5qw2vLlRYF8kuFLMGFN1
cEo1R6dnl7M+/BUimRNvG/GTPjUYCdsc/2U8E2wiHYKqeavKDrvuAZmjaB/OW/g9Yaw/9+vcPVsO
npskiu8CQRG6Xbewy/OEKNDF/fj6ThMl1Zbbjonj6sgf6fWk0B6fci3n8NQt468WShtQ/uQy4yw8
aFBkaac7tYN7hcRJiobUhRuyE2OSlzWKUlPW9Y5jgM65w4ZdAALkuQmHKONjGRa4b5BUWyKdcHCz
t8emMz+HU4CY+s3bri2uxFwFcv4nlTJPEkf2Mnrw+kz70pCz6glKdRh+aISkwfGVYgZvF7onS//L
TuP0gNUrcW7IYL80dQMguy65eRN+5sSHb+46k9kuilMfdThtY7d8xrwsf3GE3WYG4uDCUXHrRKBz
TPzvXb/06dIBGejUujZXOzYVMi1iRndIiAbaj2mjRO5oOoXTTH6LltYGnitonr2hCKYZBcMki+b/
vGQb9GtlghK4j4GZjZAZMzrxz9u6otKHc5gU/cx5OlXU/lq9fni0WDN6BPSLtrSVKjoHICyeCBa2
H2mDvdEisbw/kX7kTxGHQ/iuSSaCEoZWdoK8EdvQhGdzZExB/dn71yNw7GIxc70gr9YfDom3qHK/
+XK1qSOOpQut0bS6acOEHrJhVw+2fEK0AmNpHAkMCLhWPbCJw+wXXRnEn2FYmuGc+E3wgyUAtyP1
unw3yYKf5aRAYLZfwg2I6s726TbQaWeVc2hpbXOc8KuW2RhYf6dIpwFCxjyvFwekAhK1bPRivJMg
Lguxbl2OQblF0cZ2cYeEhOcgcPDYACW1X0TcH7ZVlidvGPSNc5IYlEZB/dRQ7nRa1nx4Ewlfvyxu
VPgQ9j7ABD+SAzYAIgSTw7s2wwYcz3pkeoe5PyFVDsIEqS54gUmUISoF5o9duf34GAYPpKr0J7Ye
sLQRxWxbDl4zTblq46lg6BebfO49OWMaWZqLnpP+VAXSj1PFmTc9VInB8BEKNvz4dffHp2O1Y8n6
b0V6wrH2uvUWi57PuyEavb82GgJ0WqusgGfX2/KHER4/mSAJhzQ2Xf2xrTFL7Wabd4nR+7GVQ6lS
V+OeWrZEHKeyqrPRzWFa17CdY5AX5CVcgB+j0XV7vFBwEVNRhR02HyqhRZePC+8WGOsEyOdZK/S7
FRCbXFWYGyp/xdAUeTbIFjzMDKtVLJ/giSVyji/ptGE//joTCjcjBFHlbdCSDGkKdo8ebsSHoN3e
TQASZY9sKOcaie46MbAgxtjXnEEfAgfxVDdnU6XIVzKI5ih9KKU0L3HDe2iOb92cJLc4JO2+CVy3
Q9IBlgXqpN+zjpPUj9v1vgShHlhE6i+lhiSDhQKmd1c2821t1jgFu1E/YHRHKwGhQgGDDH1q1n75
a9DK3RJVzo9IzPMuCdCCR1QHCqho7R8Qjtxlfd3PB4simFpo/Z+FNzYn48fezq5CtbkbKkWfYHwJ
e5NKX+go1r9+4LXFVMXBXhuyPCc+iw9xF/zqR9FmtZPzni/1eFJ0BsRQAZgaRF+flqB2Z9eVzQnt
z/g8wps354FXpYOYu7egm5sbosTa47hhV7NxetoPiUefMAa43I+G7kv36Hz60cLcZrDXcAUqVis2
ZHbU5I+mMc3IhjudyLpNO2zQXbiGPWc5MK9oN1SCWoskvTsj7sy2ud0cDrgntAZa1wCeq3nt5YTM
W1ajvQbUsw0AH6K6UCRyhazth0GVeaLbMO6DavTyltO/45zguvAcKBjhNeFuqkVwbsOEmxQY7P1o
TMFZBPU/BGn7KdbftsxbPHHsgyUG3Id+5iJL3iEyrHJFG5afvibyymaPpJyv8okw1z0gbeEPxtQu
pVxEhX9frsKKyTtM7NUXYboDw1h1L6gX43NdC3Gdp6A/ldHmfTR8Yj8xici1gt8r6HmUvmAc3a+m
blCS0djsQMBoDHVlckm2psvVYjB9Jl6X+RscVGzD3Eso47CgboITebUMX/4mxEflVu/crOH6EMQA
JcXahqlJBtQ4AP+ptuynG0y79y0mHTYapCzEOoCbKfP3ZvMCOKl27huzHpBlM5WUpBHpxMFMA/DJ
mpUH6Jy8/eh3c16iu9zVOPqAK8k7r5fkcbX0WfdiQ6MLk4knG/Rr6pVVizm1aTL0LX7qB+GGKruw
3JflkkERNB8xdpusDcivcdJ+im76Q20Sk/OgxSe6yinTvTUPBv61DwP02gXOJjafJzY+VJ5gxeiF
Ai8K29AQOP/aJ5zsNhXYXVsJBDGFncGlDxT+HMybLXC3h2+rJxNc8EtwrFY869b5M/4Ihuwt0K+U
LWZfESNzVntjBj8f/+x3raozWDoul5EuIe5KyfKFTfx+CkPgoOhCergNpogVTlK/MkibW4A388nY
cxKVrghKWV89+Ma3qdw88TnPFpcRt6LYaJUAYGp74PUNZztYfbuMdyGwky4ac1JprgEgBuKr75X4
g7kDMTTRnFQZRkRXzBIzeEAFbrkW8R+BITWaxVr8HUrPXmkNMmRcF7uDeFk80Rk6VvRI/Ab2Jf7x
KxzvHt9Y2tRhdyphnvEbDQDft1GznOqI8hF0S7t8B77uX9ZpcO/G0QpeIb32j5FsQXU4wN09Np9e
+8GxHBYE0S4xWt0Cu6kdqjg63Q5d+QG/kShKQFCPfdV2Pz5otXRFI/PRMmveZEziq0MGMD7KgrT5
ckaEXy9kc7Dl5n9GtcOvNauVgEJIYBtV8KRuT1Hf6ydqUTpSUm3uzSsb9W9GrHnK6mR6URUSHEvE
ZuUTwL108qPgdR6RB09J2HwMohqLMV7+v6JHWe7uapzXJJyacw3u+NBWSYBGb/B4EW8KD2LDoonx
wjbvJ1epPPRYcnITroIp0tHHLNW6ryg3e9+U9Npryo9Oxkqmq4/UtkTVgCyEJWWLPTo5t3lNQ/KK
t9ntl5h6bW64tOuORTFu+BWJ7/cfCC5C45iU03AjSqBSuIrswS3UVx2K7jRYrXM76RRKTXWsEzo9
OL4tOwjJwx85Gv/Skw4zwbq4f5pB7Fd33uygLAfVcKyJB/DMlpydk26Ys8i07siaAQoYBDcOPKMI
z7t10Z+VLOulKcM4ixWKrBktDOlVK/NIBzCBGNmDNskT1eMIRgy7ky2MypEotV8m9jAq+tB4zUtt
xZQqoNpAfy+Ula+6VLupi06RZR1Qy+HVJGuXAg7DpcSAB+OKsmqpsrCqvgJ04Wgyt4zE4aeK/J2I
2Cs8mLJ29j4SvObovOqj496JoQsDsI+NSBBYY7TDGslp65GCinEw0wkGbdSPykc/PM1l3tT2PIzl
I8d12xo55aapWNGAA8hYCW8US/AeDnll+vfGqAz+w5ihMX1IOf8ZKP01NBw7izCd9v1sVdPHJM2x
M8NjRFTmZrnDectZsxxt7L3UHRa5KFH7LfDROJFilRhS6/mUtCDOeHy848OLMt9e37qUquHTS8rD
2KpiMMspavV12cSunc2xdPJpZB7PgnYEW+z9gg74PEf8VOr+JhP5FDhlgBlC0bz4H0DB/pW1foqZ
968aVjRWAq3QMAJ7hwAja8kUH23kHiM4kzzwLqCFiexvDS4ByYawxg23p7grj2iMjwyl3zp9SzZE
ICcV4j31u6HxySbRi7Y8wVlqfiMBPsdK9nvpqYyHzWUueZUnVGx7oNZYOAvbTG1hlEGW1qQCFTYl
3HvssI6cEs33Pi7XIWRvrqyOo6v+Mdam7TAXfgj2i3pgb8Jh2ddJuHdDdG5UL/adq89xHP8O6uk7
wpt4QIM+pEibuFC4GqGXz7SZjgZ5mYCXOfpX+GZAECLR31CX2wopDgiP+Is5qQXlijETdjUS3Mj2
1m9Vf0BLV+ajxF8ce+888fZZ9GKXDPE3AgX0z7Dp3xH+sfeW7juKx3wO6dfQDef7IRixBRRj+2Ha
YFQ+dxfPgBBK6u5fS9kBVeuPt9w3VOAf3yV+gf9lMeElKgU6KGx/xGA/4l0H2YFIlkMrXY4J7rba
pHBBW7Cwzy3xc4JfsOUkCxTJ1YaxhqBnAj8FH+sGbCpjeE8rUMzeVD5QN34JKi9jVNErvLpb8LLo
/XxUzgZjAsKzAaLCqc3V8Z9xIIcGD6FWmF43cbS2z01NYXAiaVeQ2E92yOxZoao2PRSr+r3j1ZUj
hBGoXBBjHnXlvpu6T+w0lnh0yyuuNQTlGQRo+FFoM39sX/p+9PZh4Prcj9cJNZyMRzs1Pjjw5hZ0
2PLGy30kjS13nI11kVDcXFXYvwB9rjMVcSTi2DAAcINzhAfWnvCG2TQyHc3Kel1zO/tXPN771nj8
e52X52hcdksXnKvaR7vOPXD2JlsqmvswI0yh/DtKwfxiDEsYp9KXLmY/sBh7hMdKjXPYww/cwUqz
PERlJI74wnxwecAMK8S/p1VQduk8+iDAuy7cT2F17WR8Cih7GavpGofBQ1gtH/5GzqyO8xFNLXA8
gbjpxQe8quPwN4TeJt9wG3zjNzrXwfK4uLUIon4/btNlLUcAQVXgZd5Q/7AI0w1vf8hoftd4fEDm
id5DRDVmHcC3tBfdPgFBWPP+e27Lm1/GHMxX8NjO4xNZuThoZ/71axLkculAs2ofxXS4+fFwHDU/
46Wdsh5gVwW0I+kfubLiHC/ds1QWQIFtpyOZYUO4jeUeEKzZW8/CcAOHuNfufaOwfNPkgfgISKAx
oNwJPOmKNn4w00+LeNRuJb8bGhS+jnEZkqrN5hEsXR9DOEdq/0G0XaHVeJ5JpV7dMo+5Q51ydxVu
ZF44jnFZNd9T7EOxGQSPquXohdwN8pMdCbxnxpqHpDWftm8e47Y6IuKE74MhBt5eqj5HpBWygVh/
ErY9w9tIP22RyCYaZ1i06vPZC/x0lv5xKZHHgyunBnLo0hIEZBoOfUZDPSIoFU0V0N52xeJLA55V
Q/kcVUhBn/bKtr/qoPzmHXDAARFqoYE/GdBg7HhVqW0ZzWu9vgvwFgCfinAhFjQRhlI3oA75qB4P
pe3f1Lahk+/8PG4bmbrYXfs2wGS1PGq/PDo6InAUWA3bYpRVPLCmw5JDt7i5AMP7FFf6Zeqbq+ma
F+E2AbuviadLgCBkJ/VPN81rjv7xIRpHVvBak3Qx+mVT2ksdvBP3aECjaxMxMHhjWywSdYk1IH4k
lGlp3SOCFJXtoZzqAnwb3Mp4MH8OWLo7gAGG37Mo9AytBabu1E1hk9X19kLqDTxG9Twa8un81ctM
LXaxJo9V4o6woTtA1QgTjHEv7h+1ScgXOhq0EvXLWqMdGDhwvMVjZ5kEu1DN5uTWCoqGGnyfCnFz
yi18jnuTD2X/qVkEQ0N8WwbCo6wKpcqGprrqiE3HIRmeom14xDyyZV3D7+J+Hx54qJz4Xe6Penyg
0fpsquYDYVU2hTfEG8yAPbysJZhXz8SZga43A66vj8GsYmSlxfwxEu108BO6pUsSVPCHlG0WV7CE
WmHyHyY/s1fusBwaFoizf6/t/Or13a4tN5LW3ozWopn/eiL6FSXASIeuBg6sQ+BL2KQuLFsTNP7m
j4995wzfxnvDlxjwCFhdt/C/ZVRllZp2tAE5w5ICU9ZjZYZnr9boqnX3Wia4bUik/kQRROFJwrp0
sx7G3fqcbOii0Bo3mdLtH5KsN1OhQLTrd5+wZ0u8LzVDvEDjW7zyDv3mehG6HsAETODKYR2Ktr07
QD24n6pqybEkjFWzZvuXiOkOzx0hltzz2V7EvEZZEthjhHcibOA42vtyyxrh/noN7PtaRb+Y1m0W
yXm58sX887RXwZK0Sw6ODl46owWUrX4GwjOkgILvu9RvfO4vDAe/TJwpZOzDbsGbPpYVPBGb6JtV
eEUanKG0nIl/SHDJ58SPnjffA93uv4AJ3ye9fFcSy6hKiAviEDE28/B3iMZMDcENuWvfiSJvDeoW
neM3vswvjT+cUEpx+cXA42bW78pp/TvV/qPo5hstQyBp0A4NLnoKDBBzxNRgEurQ5CqDxqr32re1
8YPfZgoRHLUGQZEM5o0n5D40k+hl0sPdv8AEWbzq6urbas03pKjmDQyOvlcf47DyK6jD2grsPJDh
lw1CsGJJYv+oRSxP4RLuYhi6pl5Lh4x4PMidUEh4mpqyGE10pRAuZ9jPAblm2IeGUvCRAntM+TCm
mA4UwHF0UDF6cZvPC36QVhxBV/jUBMZXrAeTT2HtJ2YX3RhBZiPuggDGduBHXlUMudoW8eEZExSE
sGGY5Mq09HMTkKIktes/F6iBXyFmURR4nbeAM22x9yL6rf8LNZn+ALBVFhFs54qKd6+qjD83fLps
85l7AkSh8mU0/UkFqNRjrSHFMhYb710FbcDqQz/icBHXZLkRgD/X1sMv0ZXyLdTzZTaxd+UDOrcO
xxc8yJhBdV7uEKUYH+aKiAIROU0ORVF0Urhx2G5mCE1rIOXNoGfxbn4FuBGhLQnemaRL/dn1O+Aq
fdYAnMjAZw0HdLD8pdJmOFlY8Oz5EK2nodXuJleUBDQ+a4ZQC/eK2LDtHMlue0eL+9RXAAyotijp
CVh4+DV4+w5T3iv3WHU1rbomjf/eGVOdDbJ8QC5N6gl+WjG2hmwExs3NfK+rHsPWwL7dtNw6zeR+
jtDVEcNshkVWhRTEUkAQTf7RemhBQcxATPweNrkCfUAU+hB1zM2378x5qzeHGWwGvtV4/bFDx/4Y
lsidkJjLDy2PgNyYZoLsRkGKNlXensBsHjXJu5UGbBewjbMp2TN2W/8Oy7o8D3VidmKe/Gd/s5g/
oC4oWhq2O+mDoNIheiJ4R1TXAdLtYy3a8it2sn0lfgsZWdhV+6YdzaGbkKPqT1hhQttki3rEOggs
J9k+3jistySx0G6BFGplZ/YNvM/TMALDWo8S8h0yzbe2ZRsYn3EaU5+F8oo89UCl2m12B5ctH6Bk
YvDlSn/5VdJtwpMB5Y+lZlPArX3+wjXCcI0176GGj3qzYrLEWPVSIlUvlYs02EbS8gwe6mLawH8w
sJA8t+OIL8lQeA8Ck/YePV2Wp6ZkLscGKgD3SJAdQYrSbmxXelCJeOua6W81GZLXPdh/swUzpDPl
sANYq9JmUhNmGVNjikLzOSWQmc0RxqVyDP7EkaJpENJX5k9AHcJAHsbYhDnk/eWxHKsR8DJQxSQJ
mnxpSZ9Ds6ZuavaGtG03k5HVqsxYUJNgp9dHFY362lMwVXKFHKIRyT1zCY9lpHOdrRqkYLc0t66s
IO1a+vVAykCeWGAZLiLAeOkC8ZDIxnqCfGoYBg9u3+UAyc2Ef3EMxjZ5xhL3kyvL9Unez/Jm9AUT
OhSGCwGfzdy754a3hNQIYN4YP3KRPCjZH2W7tfqIo7J8x4HEp+9h0/vVVSb88uupT/IoWtiamRD8
dwoCPxyLzoCog68qQDTYHPdpy5kPYXcQhVEO4QukAd7qNxKg49rh47cconvIKrnMdaixggYtHLSv
LimnZg/ULAwzvFsyfPKwKgvxQLjeZZtxGT2zFvc/lBLTH8UhRcIDQ6hKjjtinCBT38YxbRixCOBu
bVVhsbbmcbo1jRBZP3A8g3UY6i8TWjOCpVUTPYLZCE4Unc5SJMy3SFPotQFwHUjw7ZItEYUWC4YK
GBMTeETDoZP8otvcfNmGjhYCCjFFIGBHthxqhD6+L8t4v/ThNisPQD8D7xyHDCI//JXGw+/fYV4j
TRV9g88Ms3kIE4SrMTyWIoFVQfUckAU9n6oVVAaT7QW6K49adohUBCwDVQJ8JL4yjIch44oeATVV
zyvxvWsfdwOa+2HgfTE2c3PiVGFrcAax8BbhYS5nBC40cRrHOL+pxfCtU0+01s8tpUQ8QnIUX8IW
gQyptX51G0RCHlyogP6H69rVWSnD5lfVNO27D1kNT0k/dfizS9/31wDrj9+hZ3FrEqy6ApIq9cow
lkAmlqnWSmS6B7GX4FKMoX+gxhtPngVunHmVGBKACKtp9rA/EVisixzvcWWp1WS0d9DZge7AlMn4
DE6KmOrJZ9MASaTj+q2JyHiFAyzkma6Ww4dcgHWfhOdBRDf6pULkV7sJCiwWDykPRxf+rKra+jwZ
gvVv24GESltBzMu4DhE0fKxF4NncYiLD+I2Lmkyt9LNeUEC+9TLHIoeDk2ZoZGBsmXGgISjufhDJ
M5pvIFGMu/GzihqUeXBDG+QlK17jnQg83LKShgLjNDw53/VGBmBVUq7eyQsCKINoLzyRcayV6qyz
jGvgIbyBw5WeoZRgCWRwlAHufxy4oHhZjA8IG6pmMuaWBXgeUKejv2XTGo8HOBTIajegeTep45Yh
BKCJ7psiQwDqKE48DANyliHJE+2gZOhclPqh27mEJBaYE3iywsYxQPQyxPCQhQjhdMUQVaPMQunm
TzNr+jVB/56c7ptIJmM4398reFqBnlT6yY2FOnhvbSP/AvmEoq5eE3AVNUTNaOriuxi18x2mI9q6
FlBJI9mhLRumc8ywkOuwetKvK9zLKLi/mViMPkPjgxFawIfwbpv2aEXDMb3n7iGrSWzbH6QSS1pE
lke/APGGU2GowOlhTvJ9BDrn7gbhIzIKcILbdjil9ZuOY4rth1jOL0mHxTnIQAFwgzyNvb0CfffU
IbtXZvCRjta8wc33eyOSiUwYfEVF3HgqQdnrw0s/LHY9YqjF42ubuzK8XKw8jfjd4ZsiB9uADiaQ
bUAns72OAQD6/Qo7MHC7vll0JpPxAD8JvzmQyASgb8mGwoQMgfZTIq1L5AQUrDmICTa4KWfORllI
e/KigzKAmZWZQemjWtM4t8vIoclhI1YFgC6AdFJsBlCc2LX9E2CDH4J12lE0Jo6qb8C14rcC7gtZ
GND/INcaIkoIOOlQncrRujADuj1gU7RhFqtA5TDZM+RBhmAPy4avdmw7lib30W03QM4zPIGD7KEr
jdB/pMncxyEMdj2/BdHDEo2hA1sZrPNQu4kYgfOGEBQAdlp8PRT1RAMF3ahPSTZ5YrlrdqkPWAs/
4dbFNg7SrbYo72hhyqdyNiguAdf9a8npeCRxB0bM4dn+ToZ2vRjl9b+3JJRDtq5sCbLGqhA5EtUM
cCleQcEAliihq/U6Rra0U9S0Oe1DuJz2UKWLdKZ9W11L7RN+CckQQK/ScK96LtsJKhbYILA9sEDI
WCqf9snDvBJoG00Pr6JrOOsylXSC+NNaPAC4ALHhsQ2j07Rq6DPvAGYCxdK9rRKAF4cHsbnf0db8
VRa3xXSX6sM1C8ws5VeI2aF4kM2fzltfPImeaq5R0mITgJWaty9Mxldc89kyJ2dbt20O5mzXIIW6
aDW0PeP2iEH0DObpuJHgAdT8nvmcAyuTf6PWf3QTOerKHbAHtC9B/0JuSDCDqu/Yg+1C0rDDMgZ4
XabfUM9DL6GhvFjAvEfB6kCBTtB+IYoglPVjX8+vBh6ujrafaG+vceKCXeLwSijFot0IzRFknlA4
qwtI5Vd/pIUHMISE06Wz9MLRcYDCM5h4oKxbcJYqLOL41JwoEIMMpNi4mx1/8FE2M5CMl6EuIdIR
E7TJGva3fd29QOFxGSby6oTdS+GmHIQaZto1ng7YY1rTYNxOVIjPSUaffttcYtMeYq+7tN7KU3z3
n0CJDiVpMFGUgNdK+4YbRebQBCxZbFU+9DbHUAcJ9YKw5xoWYEGNwHhIa09kXOdjAD27kuNhiqFQ
jvujU8kr8H2gl0myY5M8iKG7EcTAZ5GPLGTUI+wnVbdtjrq0StSQiQCTtpLAWo31Cko3jcatRkuB
S4eG0zMt59NYRbQYbP+jKTnihP9U4fwxcwPZcw2hCMRJIKOrMxqC9wDP1k7kXxCC5NBQo/Xq2EL+
yVb//X4coX2ZCjzLFxfhQxq4XWYUlEteDVAEVZCKD4q83NdSBpX8opgrd5PsvmscD8gv1G61+LOb
NccG6utqAFvntmbnBPyIurL+K9i6Z5t+xG4lZFvem6jXP7BOPcX4BjHyJqi06MVSEfEHrF1cZoyk
COnVBxn5/9Zx1amcyX7BSJetxhty593FYP5rCClbRX3w3ZO9bNCn9k1M042NXzIC84RUy12kIHvG
1HRii0NLjAPKASb0ln47woEV9voNwpYPaI27vfG8l2nEssR9WSobJcYFMOfQ503zuawhSQw6z2a8
dh9WymvdxMB1CZRMwTAfjENEQgfAIo7uytuqoBBr3iGdhQQh+PyQ64OP5Z8Yoj0CJFaqWf2gv4Y4
Ajrv8RPhfOhAAqhgljU81EN425bmVMbRtY3C9wSpYwPuG1D8/VPjCYNmdHtpYv0c0/CBzdDwlEiE
gIjcnfCtvYsJpDtZ5cOoIUmH7H+tp8/KhmsaRfflsrC/3Q8EesTXiWA+quy458qz4DtLoHG9HaGO
V69dW3W7ko0Pk8UL2MyIXgEoW6BNFakmdF9OywsH33BEpXiFocpTo2CEsYo2Vd787/5YoC8Hpovr
vcAAjcjleQem+gIU64X54ha4+VcEl4YOxE+3dp+DNY8sbmBag2sCUoPcm7d/4CyOirJn10+2EI06
Oev8fd3O2GUEIrWCAhuJ+mqn4GfyJD44diVFUx2IpVfFkm94ZuSgXKFQqj/pRt4tc+cBGHne9/Mj
/Dt+0RAy5VDupmb8IyDbvD/Wsq6OSxN7GbRcAhLn6XOm+haBXUuhwE9BvEPyFmN0HfW/JgRdEbjq
zb+DoETMl1CJHefLA7foscp2F9Xzn2Au0ZR5VVUYDRB6htMfstymo5z40S7rnWu5rHeAA/3Hq23r
p1qOuY9Bu6B3Z+Rtqx7t0tZFwLZLBSB1HLE4WQ2fLbYAkWL+Uc/bswqlxk1wRwUgHFbBwavlDdG6
8q4wK+wiDkJHD2iV7yYiPlLVXfLXSu8B+YqPkIwNBSCmIzYCwO1ivfs7aUoMqesy/iDztz8QWTXH
RCw69+eEFoziAkPj+wYtb8Z6+dDFy1t8Zw46uI/Cp08E4+9IyH9GBAUzQXH/QAmQ2uY/js5suW0k
iaJfhAhsheWVBHdSolZLekFItho7qrAVlq+fg3mZHofbbpsEqjJvnntTGEcY3WXj2pIKVzyUpU/M
e3WcmvBmMC8TM4iiVdafJuiOGtOXSns31Xi7ViQv0qpe4wkQL8hOrjXuyWu/hsVatubhnc0S+ywX
GLvL4jhhcdJSo+biatjYXvOZFzm4TX6118BgRevMufEeSBslkHRuTEnnWVq/bsyLJNS+K8yrqGWk
ZQox1J+Q5qjmEvr0pvvOSo0zQCSbalaHlr+hmBHPbWp2tmWf+EOyMMeSx8HR1zkMn1QDthmGrA/r
2/8Ygj0rrgHs1G9ly7i16z0X4VZEvuSxpCeiW6uvaepXuxJhYAN+6G67BAnMC+M/eLqiCRslC4Hp
Z/oY8wzvQ9+eMR5l+2CpicKymzOpyCi6pSA9Mglx6FjsOZL3mN4pNbIPTBdXUCEGb1Nw9+bZihBs
SXhjUF0lGCF8fcrDaWcU4z0ppnumBIxRf85D7wqXiFaSJP+pihEA3/ibPYd/E2Hvl4Y6AduDVOKW
qZLjG+ukciF/kBJrTARzIJ9YL/M+zOKX7OmXPKCsr/j61/dvrJyDy5vj6/FcNaxlsuk31rA5Qx3Y
J3uJxw6fX98gY3plueP3qTaVBiK1U/GYWfxthRyrCMNPe+yL/IOk/YlEcWZlSeeOu26SB4u0ir0j
XMxQunmhmT1aRstp5ddIp8Dy8fhUxtXB0sOR3dfAgcNDO9cP2Gg+yyE4TbJ5CWdu4sFBXw6Hj84L
/zPY1LHDqfpcuvEpEPXNCjgl4hBJ1JjTJ4qyLWXWrlT6hSY9cl1DRuyKzl/ahimJxGC5Yv3riaGS
A7G0B78pduuPyd9/SKwq/kpTTx4THjjPC8j8yw4cQdfJUkxG5Fs+Un3ySQWCWXvaPkppngYneHFt
bPW+c5gzN3KC+V6K4VEozhxUtDHvn2h9PsK++ulYDpG53a1psav6ZOtPfbuX4/yc85gZPC1hsPZV
fJuUXP+mIj12BvYjt6hIC/Ly6Qyc+KvBKHCgHdTIdoOgafIvy57eFHJl1OCRAC+mUpJ+8mhM8aui
WFGlF25lUWd7K6wi5OPys4bMcsT865tVuPWz9FemwZXn/TqggTwktRtcZtfOvyY2UFm+fu5bfSe6
Dpuyqd6bUr1PuRHv6hRjsybNi+q5CucL+itamboWnsL6GBRXWI1d3uNJ6ZE10xxfPeyCEVBZBf7M
21sZB7OqDhUu3GrIEbHryBgVjZkO0YQmaoDqkNZw3HxT5VDtJze5shKNN4SYrC57ktRFOL/SQ6hd
DNOTf1ZuM2+NvjsU07hzM2ApWrqHwSRozyP3KtH/mVRgNJ9jujGMEuqrwG8xfbqVqnZO43e7nhgD
zDb+X5C8W1UGP2XsH9JwOVptsdWy2dvMyTb0PZzF08Zs+6hfKe+FnqZKza9FtPM+tZjJV87doQeJ
A+tz6Un274x9ZfTPS+5E+ZBTlZjuqY6tp9zjQCrj/F+mEScq4ymsFnoUmT4ygj3qfjjbSnz6fLfb
zhFb10/2Rubt1n9bJUx5Zf6QgpCBIeYMeuNo7CsYi3nnVcVu1BVLHRJ/l2JeHKs2QsOBTKRCLPV0
G0DzB7ciAVe/NW6bIwDG9xlZq+4/gqT8iuf+ThGfr9TDQTDugKRCYlxj0/PxN2A/zMjhLubxaoIT
gb/29TmfghB2TxxMw3xuuEyh+h/npdl7QYV+5mOMr+vnzkr+mOBW+IRbAQnNs+hvW/YdrG/e0hp7
Q/Jw4xmO8qQ4hBbyZt+pAwaPpzhstmLKtgDvO6cPQKKDJ4TtryUzXnw6NE2vy59k584xTneEBqmL
PUTfzmlJIjDfl9TeZgwxkS/Mg8wNwO76OK51b8i56/Ql2E34jP9i60+QjUI77k5kxW0uFUxEA1GI
NG0X/EAuH3ncREXQHGZCIZYGS9NComareD0xjfwLeQ5LKuBqsEoYR5TnGvofx1iRtn8YIBpbOnbA
TkWHBSKn05WcCo17ODUXLevtKGhQpL+8VwZmr9p9CKjMvaw7YJp/mcxkH9sN3/MS/saG8ZrbQBMg
SG6NzOdNL30hD46YIlTpyCjt3WiZh9YPdo2ZR0REbacBqpUKPEp0diS449rZ5rZJ4quRy4dWdYck
RpnN5JkK+6FxKmCd8Lw+tJA4iPD6yaWaVG1/cDISaptp1/X2zNQ/OehufJtzfYT0byC/hu00lxeM
wCtLgMF5BBJ1dlOaHVuhXkOM3PPinbm9o9Cj+cF2hEEhPU22i0M1qBkJ88aL6bmx7G3CdyR6ySmQ
7nxAcoX8OPpDthk5GjJu9UYhPwrZeduxxGicG+z5VAcxBeZmclS03jjT4ERl17205nIIYvtVLPkr
KlC+dywH/ZmcFLSo7DwLMwIwDzHN1Q9hqQkU6Ow/q+M1nvxXgpKO5Bkd2oW5ZsYZyQVm7SC9SDlw
aBVWV1U/WltUm3wTjhP5ZfOjpeNL1o6vcZ/cEA/GrZkWn+QtfXbMwX1P3aXw3mXRTbj6tLXl0dYb
exxOtp9cfAaJgruIed61SIZH7qU/qgwf8tbbjWm9Dy3/A4n6upj2GRn1x6yK4yjaZaVpDwuFbNw6
v0Eeo2IO3WOW6n0MfdoNQbcDQ2i2bYWLHG2YTcTgiPDp6+HZdDySo8Yrhgxa416O7bUaKbfrbzjZ
ueJVpJRFknujoli5o3471tU1DjUgfIieMKDguVFOlblVU36y+xL10YW5Nf2HbFG7uhGwkbzPNq+n
TcNjeSU09WvLCbuhoBq24XRfBQM/xANeLc8JawqD9Gn9KLDTjoAJxqOtkz2ukAFgBL+B6L9kTM4d
5gJhcs7bvvzXCXnKGra/Nt7edzxK4WUTWPo1Dhh7OIpBhoXH2u2PHZoOSQsQb8kOz9A7h52fW69z
j7HJ7k9BY15C6eFCc7zItOMjevgabYyhsEu9nhqQ63CO94GxwEd515menbUTzMELgpTGKzOGI2EV
A5jW+Ok58VsTygO+B7Ic8oOd6W9oAbiWdmsUyaEq5MbKvB9pr/FKf9dqQuQC70mQngOOOh7Mu6ju
yPMMivsWSKU/MjZG0+Tw4ufXUL5q/UX8mNLe2BhYGQWAyfrBx/NyV24QbEZ4TrUKlOY4RX5R/af8
djd1CwBg6UW28Z5Bzl8zXf3VFTErU+jvjA6fa/9nRkmtXJ2fE+EUlKzekfYp2TrLk8uHEsi03XXF
CP8jR9ytSIK5C2Qvw63VGeamzYu3ZsbFbrxLMCJ0Hx/AEPEHuPAZmnlfqOm78lO6ePCSTSJCRIvc
v6UOj2Qtz73TXPD5bRo3eXL5S/HAn+sWhEuHLUpRuSt4iuEDf9mWdhYoVy6wim7dj3bgtapNtRNJ
fVk4mvisH80yRdwtvymO3wmZDGFj7W+TgqgtdwbeFZUYWIHNC9fvIeVVViHMparY+eqMyORwWHxZ
rmT5FCn7hTXc0zbfd4vYBYa7W982x+wJjWmvtVc/hkn9Zba4p9ZfmPfGSJP7jw/mJxb+deGFN8Lu
kUgPpn72LiE4IhEt9aHa4bfY2jq4GHAqyWhfVF2es+WbB2HtsT7Xu69OvWNbm89mKV98291kzOHX
xAuzRIFpbDK9dJQ1C7mcbc6jMeXvk9KnZgXWU5BfUIEzvu1+m6uZEx9tbDXalwGsmvf/K3Q9QctJ
NVsfYa2quDZZeDLRs27bMas2mam+p7K5lJVD5hFDV0LRGzJl6p+i9v+rAtzIOQMg4GZvo+OUYTK0
LrzPYhLn7KhJXBx450MtZ+BhDypvwhvBveq8mHK+tWUHjRJUzq5szPrd8MZnipguwo+0HwX6Fuu5
cqakS3fogGHwus5HezH6SPaKdprwxVlb9PWGCam5gJAwhUSk8tyTlYTfK7At8kkdSzXVB1Si9zbv
PiHYDpDBFEDmJhiSrZnR5FSsSdW4SpwK4Kxi7rGtw3lNDIEs68Cqsqy5dWxp3jYOGSXjRChKOTy6
FDTjqF/6rEPUmSg3lvB1rpu3wkbz7uQRE+JfJx73lRB7ZtikNrFURA/pT5Uu+7akxCzNq8bbuCXu
GZNGNt4EBGxgG88VpqftVLuvEwf/TDPflJLujSEPRqKa51seAxOlubLEJp/pVEOjaf/y+5Nhw8FB
wY6FIiymU4hLaKJ/2OQUNvhLnski/Z4wWFHYOA8M0I1NpkkjmtN/2kF3trIfXdZ/Zr8nwcHujpnV
PlXk/JLa8mo5ZNaPSXKEWqYsrNFhbLu8yrkDsm6XRwFxuCzei+2KpwmPycZUARhFT12I/Qt+lwcQ
dylvWV9e8kD9KaQhTrUxfDQVdvZ+pNXB6HC1OCcwNOXXlhomWIbDZMi90QevUzk8N3n1YA/2R+0n
bzH2MgZ4Hhk8BR7aRue/uTd92TyNoUh/De3t1j6F6xs1II3o1R9lt1D0Ya+2/TvycIYNogdToiJD
MC7qzt90bkA/O9g/Fb6F0laX0ckg3LlDHdijOh2ukIWHKvA+O6/EJymBWgcXb75NS5Mr/skfelTH
RhFazNyWKCJ7PfmXF5RSHSEa/jHDudv7HbNzFiTqxrZucsEm7LSY87wkZrY5g8rIrr4OOh9OsSzD
zXoyqRou2elePQ9ZpkhqfyMwakfQjjH/yfiR3gO6tKDUMii7yB8GATLNCAUl3y2+cYu5edkIGXlL
qna5WGDO+Fh6r3NBaKb84hrQamYBHuaGS35pBgC12RuxiZruJx0CwpOR/TPL8oLh/JLk2Zc5BXtG
7VeLReZcjc0xC1zQyuSPO0DdhkaAvbmwH/E+H7CJhYy5/A+Wt5+ccoGWySYa/Pmx7tC4MZyEvffq
ThXhaMZfkxeMMe3R0fpNcKJMHPXJ5GDQs5ZdJbPd0JoNOLo6+XZ1ViNm95RQIRTJA3vw7n4vXyC2
35WLJo875RYn/W+QFed5Qlbl33hzSudqE/BSU8fQByWEtoRMceLp4qIHzP6CfEtojyZXIE9LJNPQ
j5becbdj0keryijm4B63JjV9L9sdaNg/r9WUrDUQKtzz3V/q17zvv8UiNKAOTgLdIvDI4Zee80CM
xK7PreNahvR+/MPTskuFuEyGsbWnkWzG9bkKRfidB9xPVfJSoWfYYXkqveIUyvg82njtiFiDND5b
g3cqSudhbnD64nkn7oQpxewkhBCX23xQr+0ykrvlX0kqS7ZeEQxUkmO3NfzqXqUNjG/ev+JfRgQd
60OicgNYtoctgnWkvc//rs2fp/znHsklLadXb+T353yCEPj1cxBJDyiT4T6dMtE8vOBnAoMgcULv
NVFMJBfnJtzxUs/u46T8J8suH7tgeB2T8CMmo59mrL1mDaXT+vHaK8uiqbfToHoggPO0/ukJqUg2
mU2q1ZoGhW7oDE3UMUWzKXpTqC6Lb1ROy0ufqgdrIE6OfKaYfmQKsj2zpmq3jOGJSu9JZvKT4OBb
YsEYGq35/+KS3Idt1jePddAc1/5opkp3mX2LWL2aCrhUqOohduYjcV/n0ZdXt0HopBrvQvvKO18/
2A6CXauW9GC2sOOdxdscE+G2c91BMdVpishq2/oxgI0+tpkmqUf0/Q40036ckiE5SDNPr1Oc+882
MUqwudbynrdUyBjGzJOe8HTvA8tI/hI7gLGOvdVF1Exj8CfFecLDkgz1Qz1x2EyzOolBEqGkZ5N8
pnDtduSDAHLWyvrwOOE3nhYPg2MTp7YSlfb0m0qQHsWlsMoALKOBQKQ2WQhG4a1n+m1zgpnJ9BsG
MzJy98/r43McGv4N8z4TMYCZKI8xKw3T8EKu7VroOd9uHL+MFYlhskk5qMrZPZdZn/3XhCPsByXD
dh2neaYZg7IzG1lGuocNpep4nKA+mNqkPwC4+uIQlLqpaf4Xt7o0IcFDWZccjJkYrYEme/2ZpOs/
+AszEC+Dc1nEfxE7PsLRPUqUVjLulLGRI4VRFSe30CToQJaf+ZhhlAtUvLEJV9KD+g5995J1PMP4
QoBS0/m9mXq9n435q5/KI/F3F4YSjz4se+oGvzpQn6UcH4np+12lbpa4veOXp1JUxBTo7g2+IzlS
3VF09sxD0yn9gyn/HXCQODu3glUuSDkbu78xF53TMXJJRPcXQySTQeS62nrBh38aW+8BmxBkWrvH
dH+FEBr+f6UTRvSaZvFtlISyttk4XUNXHf2RgDromacknK4mmmyhhi9zmL45qoK912V3oINrDAmV
Oqs5YI5kM98YDNZsBrJ+bJ0/i94H4JjtjgAefwdW8BQb5nBASP0cF+dC+AgmRhxAUeeMWUSI0a5f
uOhxNH6JKr/1YBVb7WQM+obwDkn/lOSCif1Y1AQj6rOXzlAJJA1EuaE/pxhTWx6E/+opHpntNysC
TtEW+u1L2Yc170JpgQTSWCu/I0Gwb/DQcmxvPBj0nSuzCjhEoXh4zfBMYWYdjKB/cgWVQGwRTknk
Ad+oQ5KHdsV91iYDASpeQNOzKss/k5EQH7gk4Sn3y/YqJcYdZ7ZXezpLTVnF91+suq9usYOnMa9u
uFyDszevDR3s77Zruoy4K8kIk5Hyhj3sE+XN2NF++qe2dUnSUNVLVbQ/GmwNovUBUvGGtF/icgWp
cxfmhymodJQslToZYzH8tc3FPHhLEhyG2rT+DUlbhZs0hug07QkpI2gZNZQgsbIJq3vmVeYhrOWH
lETaIfhS9bJjdiMJcd1UTlFtuI0I5YmTSLPc5eAX9rtF9/tuzjyGBhaU1LNeB6v/rRB1OfPq5EF2
GEBkbbw52jH/85O5+utAEkCakHBPSNosty2V6dE3JwqgwHtOJ47LcXCJ8Eit+aRJHtrwczi5jI7A
nyJ+cqqcNJ+peLWZhVEy1mMkGHWls2ZmMzvIwwbf1bBUwzVDo3kdvGDaB7UXXM0S43PizA3lrzgv
bkn3NPRkiQZMb29FEzw12iLWIYfitmWJaVlkMXmUtRUDUzW3rKBQXgaXeLxFxg+8LAXD5/mlnqnV
k3b6h8zD7GSU4Qv+cGZTbYjtoRil90sG/nuv2zuGx7sCfiDUqYSH0MRHmROjjrDP3uImISWkp9bo
erfahWSRk3CEgkAI8Hjos9qnowxfMhMYvfN1cpNafpWd858TBGSzDgrU3mTvYOWr5sXJh88JSMNz
k+NgLRWnBwU9Xfml0Iu9GWX2OEos93rEXI5nttr3bkKIltcxyyi8djtOk62ICONXSKuDJkvECVX4
PibCBaGuX53SXrZhRWuP/UiB86fFjTG8c+lG2/kIfeij1Faf4CnuLpmmf15BaFtG/VHMTOemuS4+
52F+s+3h7vtkR3ltoT7aKpfXxoHXlmHCiK1mjlk0FxtU/oSSdrf7ID/EyrnoVHYxZzk+jWaAy7Fq
UUCxAm0Iey4Jvl2as1n3AN5Gcx38XDBlEt8TXdWDMPMHIwC3NpLyoMDZNlg4/+uH5tfS3YF0D0We
WXm3y4z2zyI8dvq3cDTQi4y0nkSLcS9tBFO5ZMhfkrJ77Fr7PpVcImJA1cDiKLehV385KW2u2/dP
adOT3Vb/9on5C7wZ7FBwCIMTxr+qXZ6MMr+pktSQ9f9UWU0tSDlHfNATdQ9MsO9gl+Cg9sSaYWB3
vBlevXJARKpRb3yFVY+4GPNl+GW/RCTdNBcnzUQU4LNq8vnYJ9BcxCriRYl7ir+jTOTBnFq/Aq0I
nzN20J7QmNJVky23fhhY32GwGE8dBNvZn4PUj4ilXPptM3FS0U+D3JEy00YmJPilMjDyzOww2gaQ
FZe6LpkOTK7XYzHVrK7I8Bd1nuFcnYQw3MMyJuppbPLyq2xNi4kbACfTYNM3C36/GctVaBn44Zl4
1R+m4ZXn3JbTLxlbuHV7FH2f5peAtGfXUM2rwzrsYGmAodvQKu5jp3TDyR+SHWv3Js62eGCa5mXe
uXV8813rWQPF46Tna56GM7B3fejn2LwUTpA96iQhD6UXy3Of/Yv525QwP6X9LbTR/xVTyzwnsJMa
LmAwmw5/gg0ELDzTpj21+J+gKJ+hCDPQYq1H4vsI5PlTrkZQ/ErkCT6ghNAzWaMWJ1SBYpfYDY9v
RWwP97rM6gc87G9Cd9i1C13Cn9VGstdstVp2cPDjH4n0VkPkb3UZcr4QOOX9NykzeEinHkMjzFfw
n0mulNwSWlluco4Ron+zkQ1WZT+QFBKbCZk3iCJGBTDrtaH61g36nJXQVfskNN17CAMIMWH+kbMx
Jeh6LivtYl2+mXnLqCYVc8zMdIR6w30ZE6fAyoc/as7MUzphh5SLXhTucDM85mwNOJGeoI+CRHgk
XdsCTrLiMMLcGJxJf54IbWnNa6JnvG596v8OY2evOPTs+tx7hv2f1zUcz1khcbaNNHU9ydOFnU3P
zF0xFyjMv/OM4cuAgGKshYHhOS2RI2YjRCYQwn+CcaQ2DazUJaUTO1vbpQulvCUB030Z2oBR5i/R
iXgwmPgJNCvFzeTgBbi4KIA5zTrmzrHz+8eCobuUWu3rCjhEjct81uSfbvhUw+dliQFbOZePmNv9
r1FN8eMQjvJUoX1t47jjencGNZ3tcUnOJq66H3dMUAqcejouZuVv/UVjh86C+HnOveyG43U52/jB
Lk49ZyTM9XO6LewUlRqs8gPbLlnblv2vV3CaUcuCpmMZxgMGBZ8Q5dwwAMbmIl7z0LoPfIrogQ5d
5Lb3WSgeqrG4pTxFNwyDMS1WIN29X8FcamzpKOZhNd+E4xFO5FO4nx0XM/nTUs4k9KdqaIjiddwf
vXTGSc5N+FyWWu/5MNh/VPSeOAXDDCQTSys7C8E8kqX1ZksOeDWWcKdFmX9ro56xJpEEuJ1Gle5m
oU2GUAYSQGgvA1wCSNo+hX17EH7F/ZAhSL5l9JJEYprkbAZu0f8EuqGdr0yfGmeafXRSXRvVu4pT
I9hQarEcYc5t/RgMOotPQwWNBFkG39SSaYQlHlT21NdZOT0MTRYLoim9KcU36oYMmWpQ08wIVgJJ
rKh/O8domqgOOTasxbDYDsPpSEOfB6hiLJDWnsqZ/k8OtuMSBynTcH0Vi4tQVpB4uDWW0NvFTbhM
DwvaxnMMtru1zdkEqUgyuR8yf1IHkyMzUkmH4BxzNCmt9LMQ2nuvAqN+rgOjeA0dZBlAivpQT9r9
MpvS2ag8zw8tG6MeBPnOu0SjSdWC2a6TTNQtPJTex0i+3mu1EGCnl5isGN343xL8OdnUQ6cEkRyL
0x96LkbCFKwgj3KnaXcioEONVd7Ej77oqqs2U3JGOnZRbr3Gn7cwD+vegzDHs4Kzvgcd40CbFnQb
GQj1x3a86rWk8cFsX2M90xY+EKwB18kITShFcmPaZq539oDbAgefR0SKZk02GDtZYObwl8Sa4Fea
bv1Egi1pHo52b06Im69shmLDuMvZKT8wtzqTzcZrrObgpLH5jillPvBhrvkfFPhtBSCzjYl03+Ar
RU7I/Y5DKfxt45D0UvTUzWC0xa1v8Xs+SrrXu/Q8Pe/ykGgwTWz63kmEd7cVaxipQcqn0CIqHQez
fpEQfsyDfbyuqQTj2ONZKbOdD0Z5IDPL+ko4e25JjTvRE7JFSSW96MuFIYocxvjn0SUqvTPR8FP0
WYpoFdwNX+c3uwsMrPBWdbFE5j21hSY1CWvkwRmBNNCbSLygKGhPRWa4L+nEDlWzM8u9y3zpXZVF
BvWeDdVBZig7rmG0VwNLXbEJa1xzI974X883wv+GQZJsgnsqvEohid3HAB1pnyVUDn/wnUW22t0i
/wYdcEpZhjuTydkVZdS7pfPPH0zjGS8DGe65N0SZiVTqoXT4xyBROKWFqBqeRyxx7kJrIwaKjT3E
tR0RogfA3DTOMZ2ANxuTnBS3waJpIyjsbdy9UbpY5BWYSh9GPyn/ZlxKe7byouKQc7X1fElcmY/x
wcBISrpo3Rph1NlMtrCvOFETQJHFacEMxXYRNtYRjDfJgViXUbR4+dLuwwkHeTc7Px2Ogafm+5zO
6lhoyIxjkJOoRxI9Y0RLk5uwjDE2Tm+U3YEYtXEnsyR7jLPW/iWCAyNpnrnPgbkkT0QDNFgyVXkQ
o2+gHA9Tf9RzS3hdTPcM1dFrg4UJ3tL/OE5fVPuGptiFbhz8MxxifV38DtVXeUSh5w1TuGbuz73I
aN0chnGZcH/mYuxPpHJRjguGjeyZEUfX7ZkPK1JUi3wpD8ZI1KnHEPNezvjetlzsq19xCl8aGX7l
MLkrc2K+5GgqRGHUCzMGPYko6wzvockx8vMlE/QyLHbk5LEPJ6t/3SEsz9qwzCs8rvmRzz75j7Sg
1H11TlewyTBz79lT2kS2qMIoS9Z5/5h4b3PsDa/uuLw5lVncWmPsmXL55a4TeYBSROJolLZB9xrm
AfOeQA5pRErg+FhPBtYd67LWKsii40cfMqS1RxAGi24kbwmqY3nAbKwBONizJvO5zt4dM9i1xN2H
tSICPCbiz/3byJaOK4DcY9U5lfQ64c7Td9fIESQdIPecZ42LK5Hm3lsG7Pv+QDtbR+iPWHsSt4l4
rvagkoz+Qof/FJqx2w0fNsN9HlXyGbviO0+mr4EVD7MYrY1YzI1BlcAeLogtLJvaFNvFIX5r8MxI
p+09TbKrYPIEHs0d84J/hNg0a8v7trV9/xgWzdk3uqe+jfm4yCCZDbrBdl90zY8KkzsrH/HidXjJ
gm3Zy7+Zg9tKpV+xG7BpQS9Rij+Do4rmKWZ3gUcYCh7NqKM3rSTh0eVkv8wdo/F4srCoJS9M2o5L
EdbcjCygaKaTZFnEYKUA78vOZFtFwkNZCjYdz3udZBdzmi/sWd/npKvjQ7y3wW3K2Jegf2pCrZcp
vVtWA4XTXs3hz1D9oUW5lFkY5Rkz0Mo/Lw5QYV4hxRPSB7KLENwM84oSj6/GNNNoyMbez3mHk4Wo
1s3SivbUisB9pCkoST9OhmA7S0ddp4VtIAXTNk0RCRM7JGnwuNQNwkxSueU+sQ1r31nmEqFFEdbW
+dY/IVx5zy2qWlOuZSnG0Y1OSFbo6z6/lF3JMgdCW7EBk2dB/BU+6TZr5jvRdfkxEEGHvSePn5Vn
NnRlGWhToYixcIYZVJQ3e6M61X1UgjUNPdXuya76+VaOsv/2XOTi0imWp8UzJFHTwiX530RamQ2z
eUhEpa6ajUpPE9FVUG09Sk1fA2g7nizeQN8J0vKW5S115QB3NTWPifbyA8a6eG8YRnPsCcHYlDWJ
hO2aAKGEY4PD1vlvVpX9Ht113gYdO+fyniD32Bm5whycpwvkg0s87OBvmKl9mb7mkCWlu9gb3QLp
oePOPBds+NgR9Obs2UW1Lgxw5ClQQ48hsrUOZMIaiHa4kVKXLL2UrPeLFxAu5PmVOLdJnZhYycko
z4UfHtOyrPa1g+g9jKF6FqM38Xbkifgi2YAlIXZVul/o7FZEHFnCQJaIu8V1f9Uo9JGgkmCL/o3Z
o/LgbcJ65N7uZTSSQUnqie8hqkxYAmFVwTD9dN/lCYNJySTuIIhf3VBWkVTi1v3G8IdPbaM7GTje
dkEmcX4TZ0KJz5NFTqdhbZn9pvuhygmSZMnrJq/RQEtjGMmcwNMm47Y4BU5LRkbpJRQ2WTYtQOsT
ZoY+WZadY/rdCaO0f2M3lfeRD1X5XfP876ueKWgG0P0+Bohb/I2Xj5iYbzzQciTJOpvVTi/Gj2zL
gpOj+2uRNhDl+LQJfLehocruXtWBtVMtQGworWanDGbKzmD9oBJ2Wyjhbrc4fnUKSg9ApVVeFAC7
PhCGmx/dyWSXiJmZ2J2r+g+WK+epVyPaKKfsqS8dsqENpldVmMYXk2vxe8jNZlvOIAuQySSjB7lQ
sMAkAycwN5tOdOYldin1jKwEn5qVepK6tN/bnuvCjsHtnMz8ZypVPwty19gHU/rs8dDpVnquidRu
6lemCN3JZFDMzgCaTy0KubdN16BvIFjJTxQAZCiG/TCPOjKx2V0dfIxRMvyPpfPajhvXtugXcQyS
YHytnFVSKfqFQ5ZtRjATDF9/Jvrepz7HbbUqgMDG3mvNhclQcZKc8fojx+uxVloWqJYmccYrq7lg
OpOTY4EFaTx1IpE/EPPkfVSiWdtT7FG4uNE+T4bpZUlzQChjnGymqkRKKdBPyaAu15NDZSaSttxG
lY9p1mzNRzXVGfb8oVFnHJYIzYi3XcPMU/uhIyGoHxyxVTEzW3uwZv4F8/Vl9pa7nefGn7Aruv2Y
Nv2lIwxmx4zSvEVZgX6b28EZwAEKHZfpQTiEw437nPNqIwDeJkmLorHgy2gtFf8yZFm+T32sboAc
rZeq5lTwhcBOa2OfuPWzcjb4bY2XMmqCjSMSVHshiDw8Jrg+3Jbypjbmo6CXu7GaZTrNRVqBckWe
o+L+Mw/7xoXoy+QlDRAc8k1GztbKc4WlzlDVKp9FfrP7Xl6LqCv1Llnt2zrVKhSrXYcRaTkyGKnz
sDVVL4Kv9TrOyfC3NV3WOjJw+e6ZtH971QOIQXaxxklig9hc2hZulWm/MeEWu3gQ34Ii7tQD9j1j
88cZZAAnMErIhyDQim1p1JiRXJw4aRpQOshD1URcU9D7UlbikthGqt3RUcJQ/Br3086L7XMezN+z
x9sSAYVs6fxkwfDu8EFF1bB2ANVAEtwuzLZJ89o3kYT74+71/w6DlIfRO6Ter6r1CVOtv2i80OJF
bjI35ht6j42MwnVXXadKbWvAA8j4/TwFi9PgKlN0/OarsUjoBeEGsw1NGHGe6A+BCVjNHH1eQJ++
mHgw1JP+p5jRBKfopDNbDHtApShThTyZcfqmmuJaxAiubNv8iskGGiLnknLCVJCBlpYeqYuy1zC3
RTdtcji3q1i0l5otewjVA5LHToQlSuf4sCTFY+YH8nw4WQ7Va9WF46rDcN6kKeoAlwaB0d7Rsy0T
bKrRRRQUnWGUrGmwrCmnb6lhf5k2ez5aXy9rsaLgjaXSZeMkfaz5yRtBm47QosncZlaxi0Bcbgyz
ejBWYWQNzWFwoBFdGzGs7fTa9MEeNCJdv/ARiQF5c360U8D4HToaWOFdRxpfhZtPL6EUY6sl098G
hMpNiFo8jpafVAHqD531BO2YjgHijSHHJrZsLBfK1gI6se/ex+XuwWhivvlhSA4HecuscWs50but
mMQs+cFwzENjxicjDQ/NhI+CzG8OC/UgmUcd+afrD58F37Hk1UYKqX2eAsLT6y6m9stcE9ZRiCvI
PzvzvKMMQLD600e/a/ujWqYNeFz0VFofnf3zojuSpQuaQtI8TOCRaFJ8216xigoXqG87NufFpK+m
wauADrE1wQKDirEKHd5EnGGdUNsFg6ZehqnpP6Zs2uXipYDbmbLCA6s7BnP2HUgTljY168iG+DFX
30bcribrM6dDafLlEi1z8UgXAFeIeDam2cPe4xrxuWfcOysJBZadG3WaSO+KtTGV4sJv8vm3vbGs
wgY186jw79rkJ6ALHRFl++EWlPTWA/fgJdk1wE9OtwQSshuZdA4HbUusd+GASCKrurdgKB4ccdtq
UNsGh84SV7dQNWgsGhaHdt4H+Q1HFcV6vmby32dfkWFt5mY2QXhylRjhjfX3cUzfk3EgjkH8wah4
hOrxEdSZzT5jsvr9jYmGqEICzgM7BuLgF8Oz1r8lIwLVBQxdUe0yY9pbsUAjQOTMJDQyyViPSfCV
j82vqjFehTX323Hw3vWKpPGIw5O/OgvrSQDDhbG+D73sZA6Be2wQQ7XF/Bj8R5d8mFAkVgm+Zavp
PywduznBdYtRjj2pRiNYOvlGFi7JAClZm7FmDmJCDDeLh8xu9GHLzzV7LVaZyUSaioPD3008xtji
53M64mElToUCLYyeoZoaZ6ezieUR4VMHRShwMpZUlpGj7bx1eXybFeodToFdmUlEt/JW6/XZGNGF
e5i1KR322ElMmMYwIbWZewwHMr+7Bvmqy31FLwR78Z6KZfok9+/gaEFPIQAxGH2jpUKFBnqg/MG2
qVdDlo17V0FFAvVZLMO1cX20NBOT0RrF+6aqEvSXrWRsJIfq19CG9jPl83xIbK/EXph2FzNWkuqN
q5kVcquIPajhYfToqZPqhfa8hpfC2cABg9hcjDUnrGO9J+TNEEI6GPO2sGOgecDNSQNEvl95wxsY
ngs075O9xLBE2/0wAyNR4oR8ixIt6Om4FRPxfrioaQjTduSWw4JXTzItPqCngZlPu3InM/ZBmRjU
z81zOOO5l0AgNgKzzNpjbryvY/fadrpuT9Am8Im/xgN+AXK5qFv6dVpVP4k1ERpBA5C1p8Zwx2eD
MVkNe79HG2hL75nQZO51ELLJjUFkn8TZCevPgxiDFSl/jyomgIo0ANQYfy0D/Xza5FfOFQyL9qX1
gG4DCrEZUHioK7kpE35A7znokeAtHhMDLqiDmxlrD2c5eTrTFxP5355PVmIEAoO4u6pfB/p0rFAt
rsil+Tvw9AuXNl1oaLuUhQI73BpTw0ahdlM8IidSHv2T5B0CgbGeZMaCbr8iev4ggE7VjDhzAKLX
sh8MuX8m8GCfO8klNqMnOjsvXDRpnQV2tRny+BpP3i5ouo8l4xNTc48UZqy2DTtGZZbZFkvzDwyR
C/OKzcJX2JJvQn/nVEwdvU/7bFFKQx/6FDllhzTPY0jyHpFh9MKwEpEDgdK2TK/eqD7CxSRCqRcs
IVICM4lq3aC1mA1MDzTqxZ3gD7CrTRZBBFPXxesuCB82MOQ2IzwzDLt4W7FrwPEIOdHriegmi8b0
HD/0mwDJrxVN488szDNXc5ZiAdGA0nY6clsEB1AFe1sNz5GaLpKXX7akJKGW3sTB+Eh74wW0TLpx
ohluw0gda8T2SjqA8Qx8nWGFPr906a+w58VAnbkk47gv6aCFEakTLYIMYonAzWfYaNfd4uCIV6+D
Txe1ZPNRCohW6D25OXMmoIM82ZUCMhdz66jb17oG27rExmvQIChzUUqoeCSDJVc/qcek37TCLeF5
5KV4EGsj2VzpjIIWnRHUNlG6dwzrmVzAt0Rzrzju9kmNOFhazRqKZc8kargKZOyeyYWoacfdBOpL
GManM8xIz3t/X3CEJtxtWkUfwxZoqpsYE0eX3016MZIdLiPincjNPR1U0karN0ZHB2cof4JgOPvc
w5UV6lKPLYD7u1i7nZ+je3TOrFpJwF95l6g51uMyNtegHe2tanC5d7bV0hkU8zbQWsMgjD+VMd/m
MmAstfytbS6E07LIW4Nq0KE+zHFFEnV4J6sdlkmLuYvjo/ayb5IVul8Dau9zXM1fLYmqdzrsPq5J
62Z7/T2TrXdyRBN+yXSMXu3SAdMUxkg3Y3Q7gMJ5RxEFkmMn0AAi1LlD0KN1TO7RDLZ7YDIXOBhf
DKRBDJetIUWgGgYvc0wO14KRZ+sHg7VqSByDnsyNPIEC3l5d6TU7Ji4VAHd+giTWU+FkoJwcEidF
w4O5nAtLB7OgVFuFCa4m6TAOLTHbBIEm3lG+0TxubHSBIBL16cE0D0EM4B1l9+toGUEjBxK4hmnf
FGOybcQ3QlDnGkHNlgthsiL+lNGGV4qdk4f/kFz669gRJSOB+UJ/4i1eTEKMlpJ35OIJgRzxWeEe
aHvx3oJASONuQGEu/0Tp+JsNKbm7if3iNeE7+a8v9KEPnmeL3RICx1aJeCSRBRrA2jSheC4gszDS
ODhNCK4U9e6MqLCPI2NVkGS0BwFvXEt7mPBhobm2MAWwOlWT3uluDJt2KtFJMGywQeITw0KLOIz3
Cx+7CNHQZ6i11q4b/EI//xq43bOcvQ/d/I2JZZRQ4rFmw/DMZH6VNM+bdDmlvDZXjK8qVeYKEghh
LGaq+RPWfXY0+ivsP8o8jGm2IaXqRw68jL6oyLM92CG68CWcBIWXJkAIX1bpSUSCWjx5o6fg4Yud
zW1vBj4MpfLFnl1gFAZ8it4cGHAAXuKLlQ+44yVMq4nRdMXT2iaHaHKOdZdybQjmrdk75Zae93Nq
Nc/okYNjqEZgLw3YEiAofEfpT7pEv8rQ/dUEqMWb5jrW5d2Z1CX2UPg5qjjEi/XwA3v4FqnzCklv
q3WkblD3RzqF3AqCm5Lzy9gSYWuRaSdm43cbdeo5FEG8GY38Vufts1/4IPcNbk2kr2TGc1aY4ypl
BhvmBfdPIiz3C9h/xxhvuWvWh85mzJX+95dmYjrdOGuPbN1cCdKDp1KkyQMCLbF01UY2QXaYBg3j
LpiT1vG0JcqB5tHQMSCdsD8REDwM736SdgASfbDr5bs1hh8IsbZzFb1VDZJB9vV3T8g7MoBTl8TH
IZuu6NbP8xLemBR8i4qHY1DObpHzB8KW3ybtjR3T+RtNvQ3WbpdZVQYNB1FekFvbHMTt4rinhFtt
h7Y2LSli6Igz1l07oYC6xq00JdvF1a0NS1ivbUe91ZCIGi6bMndDHXK9x4ZfbmYvI/SMnCPbjdGP
mcxi4sV/xcT4zxfU8iJas+JOfoEIHwrd3cg8rsIGtMCJcRZd+ATkgMls1etyJvHOJ9FOJ3Niur0E
+S5MuEuHw5Ue3TXMk2NgL1zvEQDHwwx9zCECKlZ/6MpAWkgfjpOfEZb8SrAubaq2/Gwm+E/cAqSs
YKHYDdM8Aa6WIwIMxj+zIvRqFRbevJ5MtPu1C1bek755iOeegISldw+9o2PsPQvqDQFSiK+KkoaC
ondfhMyaqsrY2fgvdowjERZRwt4qozQBnESQ6bxI96WEOaN+YBacjmYDJra0uSo3fOwlsqGj9981
NfMDBnCMrz7tHABuDHIORUY4Ds/IwOSNKXuMZaqV7c734u6gcj/DCwWDbz1Gqfm7dSusY0NieHdO
9/KzLHMf8QWquIEkcsQ0GtBUVWQfZ47brac8dHaYIwGpEuMy8b1wLNSLA3M+ioY1mmxUkyKnv+XC
5fYsfyjWCSqXbR6ayS3pJovOX2+/NGlr7JMhhSnuTf7RVQDk5Ux9mKjAP41Rj2KoMouLCf/nwHYj
tpEXonVSS7VH2yG3CFndy1IaMEocQbE06kmEAaifiFd/t5QJAHanbbsN//mazN4AB6Nrp2eicsYN
GR60J7rJxfSRVJ9137D3gdymlh6Mk5vNJCz3pGnofOa928bgnv0A0JA3SI+Z5aL2hse4F4A5ikMm
07ukTJZ71fPkDUaMIjR0jedesCfRumlZT1a/DWGpbWXDZExZ9NCZQiRbWyjSOAUbtRhBi1hZ4WEv
cxpQL232NDbqjw22gNWVeQcvNiJn00G4fHiaoNBAPVgZdO62w1yoc+3YwUUaI8KLIiifpqXU27hD
UyNZghrIOajVFdeU7HPyumDPXtPv5yxctgOSTdj5TPqsjLPUb6NiH5vhX5fzSDt2Sx5LHzYHevAZ
fkjy7TCbWNWtuJiRAIDGLIunqWIIMUXbXI+7+pALsHuUdMwMtjsIklcZdD89NyI0AeE/EdfwV732
4IXeVz9mp37MT6kgzpym6E7QRwtlC5Uz6e6oJrbuiEoXfgUZjxaWmshOP2XbO6sy6rYBiMbcsO/O
0PxZ7BaPM46G1ajNiXWkTTIQ91jGeEYA+5mme87B5iDfTQloH74EWmFt6Nq06eKcTOVT0w3D2zwM
Ewpk0mqM5FL5OuOmZtTFZ4FkdVPMuPq1IaOC24v6/gRffNO6zsfUZOvRWh6pXUEcSPY2gRbNwLTW
bV+hO/8dXLRRScMVtNdViYwv3hxecgJCrdq4jpluI8qLsKJjV1e/k25s0E7K05xm9ymjK9p6L7Ca
nsbB+uqW6WVQHvZ+LqU5wUp96o0rtzO+tTHFn9OHTTcoEdVTvjhPfu2ilcm/epx5vRHsna652fTs
GrAzZEUllxniEmcjdsEUBHjSPLueuNXKwrtu559dzuAIABQMwwu9wFcTLrA/2v7KLpL94o6nMYch
YC4Vw0WjPcateLFLe+cv+VX/fzflPmmDvs/HmE7SfI0DglNQV/8uhm4X++NTaJpXr25ZBvVXoxkn
vZzeA6kuVdiFOv7IBLJehnumIfTEejySw3JC53ZCVMKwWf3CKbIrC3lEYnNrPHMvkBvvQiEZP8sn
ZN1PNu0tD1ERWjH4OVWcPTupd++a5W79Z3wZbyR2tucuG0IuusaFchRvcUMf7j+WR9ogI2qR8TuF
97q45H7w4DF7InyQmRN6uqjpH/Gc+79ovjCLSvLiOqLTCgawblHjfVmVdbTLGTyURbWywiEVvHrY
cnhxELYX6d06xnMkjsRw3jLOPaus/vtoBwSDjl0AG4EZNZI+maTUOHKcmYz5C5CCHm6boOymtO6Z
u9IytwpGsbETPtt00EhnJVzczwgKhwHrGiUWUky1npyQuxiUKDGpPQguhzO6AxpA/fgLkskDVCZR
3l7EdqyFLLUpdhb1B5T4zZgSDRYW8lNV/toO1L6AKKLpWQHeW7f+PaKXg/kMMTfu17rTnHeBfVG2
CdWfgFzdWGhjM1+7zjzt+wk0BSbYlM6mcuZtCZWypa7BvEmkBq1cIORQX0+MGL7CyYBThRO5zrcc
MLtMAL+OkNNE4mQR1M5c/dQbhI/MjlgNNHkKRl/nJra2rUo+yJBez2AOOBM4EgZufZaOEn8b6iXA
tM1s1nLzvxOrOWIj7i0wZIWkNVOJV2mBp5VzedB2CDl5SPcTnXvSpHAaRpKBpKJ8oIriImDoatMs
v2yZ3V1GxRgwmV65CAvbnDFZ5MtrleANWvqTgm9DVb0AzS0gaggHk1FUX1psM8uU/riVPOseyTLb
V8wiz/8NksHlbkXnP5khIdwxtpRQteke0fVuiTg7G7qarb1szAitd59y86c15NYgDgDGrCMLc4Jj
R4+wmLduvTy1UsHhLCZoiFqkvNwqEW9QFf5a0L6IAq+6xDCgKBQK+V6q4qRfVxIl4H/eaV5fOUI2
QZG/RYj14wlylxNQxYHy588zl9rAdO651Cm/dPqDcB/I/par8hbbAXdewBFGdjQrfVudt5xo28bB
zkrD6j8ujZVvetOnUicwF4FPZF5yq4e+Y8Q5gR3tJsMK0YiQcFxmv1mSbuwlQhgZHOLcP7hclWKk
4IS6aj269xwo89TkwXPtWjsMRahdbYEtwumfa5u8+sw6d6SGLn1yLCKbmRtZhoCXxyc0LbAiimDt
SG6JSTh/ZNlEm9cNzj4KsNVcO+8lvp/VLLFNinltYd/WKxS/wXrg9Y8gC80Kpw0rOxqXbRG/Vxx0
yna3No8tF10EwfK9cLCT5qhhrLaAGB/sPStwDkGfgAF0WkQJGF8Syi+zFkegUPcEEOzYBV8KNRD3
21cConTOPVsyyfGT9wHC+MmT9R8oeBiLWe76UZG2h3OdWOwInw0pTEpWy5OZ6n0sWHayNeQfXG0G
fxcfWJaig61pzHsTyZJwO3OqB+Fsmp62H/kltGZk+Kc1O6bs6d+SREm6eN4aP/5RmqB+me1HK6sG
YVu79GYD8Tw43YvVinOL55C2Cdr2NmeCv1zCtnZ2KYui7atXWmY7J6RSWirMHQ5yIYBo67FPPwIH
N5av3BOKKTDcKCm4aNTcIsa3yOGuSr3osPUAY+nbI5O4nTmWH4ggAHhlJB+PUfY9+SnLqSfnjIEk
mztK/aZIHzASDpJoV+BiwVuUNBeLMJHclx6U+P7bHxRmZqjuW2HFvMup/NuFs0v+zphsSpHjDseY
vhvD8bkp6bBQHukjlqe4+Ya+d7Hl/Jab3j1wadvSDy5gnvOZu1b1FvbRZVzk1+Ca00p7gKc4ISXE
eQppUPWB9dJ1HkHyoXes+1JTmSbC2pGTGeoOyOalars/FY1Rg9NzRUL1o9LBk0Zwk5m/rxZO0rqw
n92mfwrr5HOiB3vwkM3f6VC4aHyha4YCC7lP23Nix5MNAwc534xxQasR+YJuMkqwsvqO/WxfNAwa
od8iBsc/SUe4Kq1j2ABTD8rwrUe0vfJ8nY3UmfWzHaTRLTbwSHLrn66q5gLVS3djIyAakb2w4krK
Sj/aUESsGVgfKidGiYKkQ9HCAIaRTs7B12Xg2JYxakufGRtpTBd64/a+GJPkhdnPQrkfuPkTqCqX
bjLgpdIX8ycXWxI7kj4eH/Zo04ZVEtpJXWfQO+DwMnM1RpIE3e5qtstX46FYnaZcQBngDCOS6sii
AGJUf1Lk20w/bGM3jfRgDSZsQZjvE3/+GpoaGew4vjLfeDP8JAb9Ag1Vcd2rR5/rYmygA/JuBYmp
K6Mvf9uOv1GmoAnRPakwZZKKx0JwraaNc0vr5lp3JCV4wy2kubKiDDzYg3pGgVutBywMfjuWmxZJ
BSXJn7zDs0qFhxLqpZfyZID6x16UeI/eMfiopT2LlwVNwRnp1qxpU85bHUMIb+m/HAbe61+nchlr
DVnIqB01JXp/F9EV98wMerR097jVy18BkQgfnqRioTWPe+ujkgojTZfQyCyIOsV44/1p4vilhDUA
cvK3BwlMekx60+mOwEgTpaYr+aDv2HtfCB19aSEExBFpg1YVPHmdZZEJMHCtB+b6RG/Sug8zSURp
pdVtaHCbUQU8WTOyDf5jaPOPw2IciOikhUe4dpN1O6uF9i9Q1aDVYMoVVvQnukOwjNeGAtzglsU1
UHFnZbhLGDlHUKmgVYj+6FCqdHb7gy2DUJv6EBv5ZeS6zwX/EmiCSIUmSvbUN/EAVWZEhHUZm7xj
2kKthEdoOriRFb1EmJm4W5Dt41Xnyl78/Vxnu0AhyCtCkW1ssgeT2j31skt+nIUQeXtuHnaWPqet
bofQT+65vGwqZqwI6oPqhz3knYkH4iJLLOe5Reozl4XaAQ2OLCql+pR2M9ClEkBiWxwrNwwxMpQ1
mtnWyN81eII5GIpJxbowsxROCuY1uMSoph2g3BR6qSJ7hvofnuJWzPOX41YXtrdDSOg3TK6jv2R3
VaS7bBiecE5t/MRWJ7DZDXRX+EFp4W4zQuY3UFGMFS2JhOOeeQm3epsrB1XEwZoY97rTfO9iek5Z
gUCb8QozmM6JcXUrdBjXdLqOTpW/JmXG7MpTPwsinwP9KN0xrp7MqD/affsn7tJH0FCVIIvZFYj8
c35z6LRH5ctnBrrHWaImGFXe/QrI0aN2hEo3MtpV9gZHw1Pn6Gi4lK5ccKmc7HMwqqs7pnye3i4q
xKcru8es+T8RWz3Ig00+Tk9ObBzAOZzB0u39Tp27KT/Q7H3tY5R60JwK2GqakD12WjSaUjBX7NO6
TVdlb9zO8XoF60WC5+hJv7MoymWtcweYpakBWFB/Wapq23o06PL2jVSVjZX5/yzhIv1eLkaH1yrN
maZleYkWgyAL3IzEjJCWIROCMTpOe2GyCJyNQnZeCc3fKR38rlg5Uci6fxurH3X6LIFLyJxWGPdG
LqyBdjjWPiFVzT3lFdoe+l4fre400VQt23HlAyJebLC0KWDVMIQRHw3jT9PUT+ikvM2CAbntxj1R
D5REurVVZ/HWC6hhx5FPxRj34JU/tE5mmrtb7fRy3Xj9dnLQBCU4xFdisg8tcRu5kR/MhVZmoyUM
y0HZOBhdzTCJG3wTJcC5mnFulxrMOIRzaViUmpm9CUxoYCE+CSb76xnmt2ScJ8b4zCRtb2kcfIFb
ao+Dg+yGGsAFEGUCWPQO4bWIVak8UcF0T9CxyUTzp2CbEUSIw3IlBkVOURr8Q9pDjT4nOGub5aIE
LdhWNMy1C+s+cWfKlm7EJgtSJHeNY+K3+oMXn00PhcXi7SXDdnQgGQGNz1yoBfZCsRR9zvZ4Ey4e
I/2aPN7qUuPLTwz4SfadVTysEGkBM5Ihxk3ZgUOge25E7etCKOfejiNYOHHHnEryscXTvwZPY9u6
+3YgoQ6LHiTqA7ribWKGv/EQfbBxo6NTnJY1gqg6APARqzfhW09+O73VTK7cafqsco6uMvwIMJ7B
in8ULXfI0aGGtRssU13WLC/JBMpmHntkPUsz/JhAsL+kFOGpUHa8s+bw2y+7nwrlHxcitjQ15MfF
qc5k+PBhZDvctPhg/SeLd5bby30GnZcZJj1Z9aPfTcY0tOwWvOTltWiSY+XnHEVLfE/NdoJRP5z1
Vzmj1iqX/8LBWb32tZbLPuRhDE0fm1D3AjiQGZexy009LBMRqXXxcYl0NJJhOiBX+w+I9Z8AxS60
gcilkNMhHtxzSxyTLdOt6xjvscj2+oEYQwQ57HqoEa5euXxC+eUpGux9OIXoXazbrNcWq65ABRdQ
Z8iu+pj07aKpAs4Mkj+NdDkwiENZG2zaHo7qowEBm0pEm9cA4/9YEehQil8A1c62cu7lcBx4dOQR
PSdCFCJi23SNQX/dWI9p5KWmR72IHQtxtjnfKkYYzr+sfnRZes7pgGbcQ3OQLEFUs6JQdPG7IwE+
w7UpPhDb4mLkl/MaSkxw6pZGBy1sD6jI8FcyMvdv6PbXJSqynLZLykPj9exwzGBdBAuU0mxz+TMv
sy0Z0mLD63eWIY9ON2/r5itHOD4iMPCt99H76Jwffp9V17t5pDXMa+WxpVsN8QElDL0X70IKwdbJ
CA9GC8FPuCC1/QyaDN1pX6Rr5ZpoINQ6NSV8uwcv2ItuHaAJvCw1nUiXBEHiUbx4zdvhheLIG7i5
9epPXH3kYPj4RwXHhx9cJgsRJL44D6Ku/zKXf3jpBUItZtdQbAKtwVm71rRaeLMzF+OAjmhT7ga/
+ws23sb/WB4tDFB6gQ9EAYo4vib61ucfyzLbC8DJaUN+pntPQlr36Y+DcwwHGZt1NRxL9jH9XzQM
TFqt9x1HhxD762Qf09jnxpQgguJiaz34FCYc5wlJWCq/+hSJ/HTMqpXs0PwLPlEomrjbP8dy2rRD
TTLp34VxSSD91QxqzRu/Qma808yG9H9fGIvGlM5efykDRxZLEsnty0JV0njfxHQGfBDyqDchfqCh
9jeggemvPs7eSnv5y5/ajX0TTAMGJz8saNZs7dsiPj24jN0fTZ3yANm4nPced7QZ1nAgCJLUrdj5
pD8ZvZjC+sNCQAbAU/8engZWrwShjf5gpXx7NeVwFmZma0wx+BTIDNsH1YzT4TFOP0kJEbf0NqxB
Q720ktaJXoDk6Zi7rMIg0u8aLBhkjWx4u5HtoHqUtJDfhPvmokvz2u8A0ppF+aGMzyxmSGgfmuVt
hE2Jiu6YQBLpK+Ay9sUHX+wUlFeE4v3/C1XTLkt+s+pnNmj4F0YYakoLDQFuTB74CJh1wntnDKx/
whkEMwrUnQShQKg88ZoXP3t1guiA4wp4xdE10vNCpjoFgT6PmkTsLeS//FItW8XiQ0YG8Upx8uCX
tX1A6wnoGqNYfrbv0JJSf9sJzgKr2jjtd8asiDXN69PfOm0t3LryaLFRMHu/tLhPSB47GP50KhtC
FjuuFFqXMwDAseffoQdUOMYEH/7hmerL+VdHIzzPPvho86U7NFa2sYZZv8J4Mo+59ZKwNvyg3jIU
2epHtVfhySk+su7G6uRVQDe78gL046YX7/hCytOZP2Dcvq55vCa2g8BMaOO9ViBi+YkUapIaP6h2
uY0G22TwViwsPjibercEBVARwrHcCWvBB13Pq8V7RYOjFoKIfcBsqLIXZ8dTXrBdsjc0zo/+5UqL
jzRTg987lX86CD2oBADsmucCqmVrd08FHwjj4g++DTQ0W4HxjEWefveoUSofxJf1FMoHrz3BkkOA
6XbxoqOflt0NjsyeOXWz4nPhqk5zr/eeqiz/JlePsVLMDZMcj3d0ascZDZ3ejXH0nbh/ch4vX7Pw
DnyUuTAvpb5fShrTEUxyEUefDEzadLjVaHgTY9m40j3yXfBpzal1ipE7RuzX6VBsaAFjhx+4OL/z
5mc+2jH4JJdmNXE5ZYy1Q1q9maPnlgxWpZJDzEli0lQc4drOEzUgj1xZ/4DcW5EfvA1tThC+N+zD
DmDNns9qyK+D+NLfgurlKbCJeaZwS7vknlTkzJUGsxrenFmf9ebetwgo0EP3jQllV+wN1z46U/kU
z0JvjMbQvzP6R0KX0rDGLBXn28GtNiwSsBVb2z0S+0gSh/zmm/8PbTYcx7T3URjDOOQpUmz4yatt
uq8ef8JL9WudqCc/eRMpr4e/E7bgTFGx+l4H5cg7T9yPEuS7I3eiisBNv9/lcIrTKd+m4UecEj49
EES00N1ASbCnE02zLIJ1CWg1Bq+oS1n9PFTAhFiojV3dVQA0FDGVPlZw4q6dfseJk4eoFD0kgDbT
235XM7mqOT4m9WAccEm7YmV0H0QS6X1CHr3A3fqUESK5KQgaLQrVUoQ6uujMv9ULhnz5FXwjntCN
470XFPC9lhdj6iyy6sdgztPSgPatYc/aQL4TyMeMUYSNLEmsPdS+TRT5lL7NhkiujTDCnyV2yK+i
YVNSHaSFPFhN/az/QjU0K3Zcz8z3OTLu6CnHyRZgcuX6eGSSfBhaQJ1WdXW4GXByTtiX9TnBK7W4
PATwOpQWXJMjNQ5MFnJv+QeX6ZwWJRhCz9ixV8vUerOj/sOtzDO48tfKzj9mMb/wUVmRtZ7a6Es/
GsNMMc2jNjHlisvmabC8V9hL675+GhoeKaa1uo7hk5Um2hF+GgwLUyxqVzOjyu8f8NFvHO2LjwXF
YAwJFLWxjzQcoc7KdbHoDOq/RFkRkces1bgQh3BIOaAnD/vfTQXLVmUXNZ8aBTqutXbNcDRr61kv
kgG6FWpKEHqc2t2KGJcDH4E+o0duWkb9rJ+cpfmk8QQ+AH6yQoOQ5e7BIrmooqdY5PbRiJaNjfvC
GcifDthf5nk+DUv7z0ELvU7a9odQr0NbBC9W797sbj7HobGBn07YKhQUf/wfS+fVHSeShuFfxDnk
gtvOUepWlm44tmSTMxQFv36f8uzVzI61cjdUffEN/S/WUA+5an43EYLINc6mrW3ekNSTdBMwlahK
FX7qbgYzO5onfgTFL5nOoKy8i21jRIoD08mY8w8zjI9m5J1qab/mvv2YRMJbOTkSK255nPz5jN73
cRnqY1im73gm7vHwOcD4v6XIdFRh/s3ElndlOR9l1Z8RCN93UXR0iADMzPYJYh8rWE9rFeSPllvy
pRgFeyHSL5VG23E4ehd5P29WvyeTm+O6u1gueGoke+EunOXI3qGSt+ms8STaWKGHhMIF6bBQrUX3
hHnlFBpqJZLmpxTl2TO6F1ViDRS47e+JR5Gl5tYZ8NZO+8e2LRk3yKupMrk27GHPIPNo4prut9Y+
1mxJ2D5PeQUusZqDw1JazwUqzbq4nMDAseg5QGHeO5zfcoRRS4PsV9OD1/0ycIlO7Rt327Svkfna
ETe5sjocJwQtSOVDxNb8zWo/TG5NbTIn3jlDexWAiHBhAqNJVL1aNXiyK6Wyrml6+WPmy5YkKDla
AXGehQfR5xUYzd7ErMD9ZoazqgA8Vgw52uEaRD/J8E7mI//pGzOzSDKRgR/yO9akrOG0Ax3kkPDL
YWOvvf6ESp4InCWlKRGYyRy7gYfS+dWgGlN0CYytxz6/6xzDgdepw6jHryV5yfmL+a1EYn3UEqan
IJR2i/yI80V3OXo62JMq1fQJdYalF0vJbFzHlr+fsAOw1AcfVD8dQqEQKOijmqcraz64Mbz0THha
UDr1hwslOwMNXiDRC/x6vfTs8e0jNQYuBVT2plmcvY5SsnxTCMo4LrVjslx9KgvFVIHoXNvQ3Nqe
DYx50NEWo7GNNbxVIGRm74eg3Qo+JpdUP5kUJ2YGpReDpQPvjYkUEyXyLAUdv1mSUfXWYwH5bywg
eE1YKcACKBxc+6T//gniolRE1vC9ok2yHVAS/A4+RsTyx+7vYT4g7/DGZd2E8bLn+VVYbQx/sZYC
BKbbKxl8eBT3UYnGC2Y/uswseiS9Cayl/1unNRoGDg8/CtR4VZUxNCAeShttYvvGOyGFgpmG6kHm
fxT0G2mWoOTz/d/v1nWb/v8tQKZrBR6e1sj233ia/HRYfI8J4CRKr5G3hIjuOhu/ORhOxkbSPpY5
RrU+O8YHjgBEdn23dPS37QPj/TMvZrDe9TKppYFsU7IW3yRAIm80PnIv3wXlzSr/hlTm/M4keV7Y
yQMJWDElw9fVOticyhJlW05BIBeCyUWStyKKcMjn+zG7ciXomlsTfSGbQWLywjXJemT9UQUGS3tg
f7UJUD2dMAObcnjKFRQKtDMkRJXsZjDF5jPqspBx5yEthpOuSssqe1BTthXRT20igoZzBFCneGqu
I3aynIED7pUP7aAl/PFiBWdAqqiXpzzjsPnvthnDqpvVRocJB66KXpdtksQ78CUtnx0oF2BM+5P2
gQfYfKbnjfIH3b8ggbhGa2qbe4/CDz91c6hK9AuMRDuDQyJ4mcQ7uyfEFcp3bCSLfVk76yH4l//0
vTLR4DUDY5UIEL/VDLqaz5bN2ZuOGKD/15n47Y7BA00u62u4K81jRhAo9VEnIKjiV4yKfReXp1wn
xa58R+wHPB67OE5idqX1CAf7Gvr2LuPbGm0EZ4aSaYrWnPhwCIH1IU1hTXBO8pWKDmnye9LvOnjT
ls6I5HN2YrHWLWESVNsqHVdh7sPZKp8tpmzo0txYrwPmIjjl27b99wxCHn+ESKIVUIUcOzYBK93w
2zQzcDGW0r2Po3/XacIa1FUUyQEQwSnhmzBg0PWsJwRCIyysqR21Ybenzi6SnCDyHlQGYj61d4zA
NoJPlbVH3ij3kKClm2oiiw7vkYzW+n9O1DQ5DUU4nhSyq3wKfhpds43+23Llr+k9+I4Qr/+dQ6Tx
NkPYbFPKl5TZgw78OuqOeX/8JyZs7mr326r69UIaS/ASIMqU5v9Psj56HCgOediZW8Iyb1pfaBVt
Wtpcl39yTxPkfW2AED1bEOl4D+GgR0YhT0H/UMPkeiFI8J+4GwsFG7kcJQSgsVSvPZNAPx8OkXzS
PUDATUSC40atxN/D+65TcITlsw6+FWeks95zblfK9dGHPTcfiT08KH1Q+WnfsYFJaErI5zD+8Ziq
6Mtr2hgcYdVRp1r6YNcw4tItp67UGY7qR0g49KMfzuIs3x35qjNbh1h4QhFNYIvgw/OB0p69M4X6
v7FI8TlPFBlaAd561pNCzGlR83ir4wm6CBp6Rfe6sMsaGLGDQNajAIveWOfAAN0MPrI+vplecwN6
4qMTzPjUvDmsE3hLatt1ILzT9KrfUleIg/5nUeWb3IO58WFBBNTDFf1+yfh0aIw5ul/INq/DBtVB
Bh4+EMnxqIccBZHOxC1AB0HHOzq1swMlv03k1+ILBNfge9FEkBbS8QU1ZJAg4qAm3LkRnM0Y4Omc
15DUQbDSKRRIFNz9YNgXvAn9QPgirfs52tAliNFh/pDkH/rfdIeCPjkl7oN+JJH/pEjSOmHwZXXq
nilxORP/FneVt+bk+dUzPb7jX5Xgj8Y/bIn2Vt0/WFRCRp7oY0mO1adBf9yO2lzZKXvQbMt7IpIa
E8M0LqukMM4GfhGaXcjd6sDBtC0G6O9cXW4Tl4oBpUD9M5rvPUL1fA/OQ538WtDSmVxzY5EpKQXY
oQAD39Go5/lOf3xOYJUUD673WopwxXusGNO1GcBhnfu6fKsnNPr96TOqM4EesjEI5Cf1EE8fYk42
JJMtw8Z/GUnDdXlXPu3zmBhnPSvkozi0pLIuNsyj2EhQkzpr23DQxue+kAtSG5uH9zB541f/vwAb
w0pPono8hjxeGAU6WK9DCmJSAMamutH1BF28y6+JUJjps3edDNg2gM25dTUyT0Qqu6ggU30HuJrl
pGlyaoAapi4ysLY68Nw8mjt6l4Fro6dNDSOz8ehK4na816IKyPzfQttn6QeHjdKao4XjqB5Q6cRK
nL2QbhiS5j3eK+W28cFf8dt1XoWnsmKxDrUDaWSev85PTmTNLzo28gLhEFsbHKbx7imcz6Cg0vGj
Fr/zsrg6tlpA9lfVS4/mBPIuIcBTuTUdex3G482Z7Megh82vcdZeQNYI+zpAuIV6HBJIje3DKhtT
WKSgroIGfNQgkJIIYKd4BYpOUZq8SFoKUVS3KcwlYMoge559f34LbFlhjijqB9xE+4PftY8UhwyB
0uE+ljGhN6VcaOcdCtTbLC+vc8dYRZMlkNdjK+U9l0V6nEDsrGTFZkYXcPpAKa8/LUg8Ekn8xfj0
6YJ7e3jNG8GD0KZx9r5hOiS7ksoHEFw6zQwwELeM7GkjXLzWcJmqYwaDyfJUmBWcBfR/vHi46cH8
xP7AUsae4HYbkSHzZX/Vt003juDv/1o0IXrJ+N/Pzycryx9NY3qBwISA0di9hWH4KQMYTT5T/qT7
1o2WYUVnP0tPAPMZJDh7NeSXuBWvFboYa9N7MHvrglL+UTHVVD4GDKo9egwdwB4+xKL+bNzpPeyT
U5zJjS79ddNSUGgFor91M3oIgzJOCE3s9X+cGwu3IN96TlKGQZ3f3xJ2LzoaUQ6ffcKzj932E8vn
u2EyYyEsAMVDWDWpW6ArKltZJvIVed6V67lAJB46DFTAJEWcmM6Gv8FHNG0BXYtbz14FrAGrSaEV
H3svU9s+DiHmtUtxR3btpF9rPS1gS12tMiivjVU+sLZ5wJMbGyF5dKRK91FswoJoKWY9V7Mhvcy9
koLUZvA7+56X5aOsewQpSprmOZfBPTes5jtGAxuWvcGUk5kc0oc5jWzCtL1Ayg2Fb1SlCsvYTgki
VkZRQx503/o0e56oPUwAVFBl4G+mCpNNhhSQGR7KnsJNDx1VVwF6YNgy08ANgX1oCtw5c96kzpW1
sMEpRc3TvzbNUvqsrKMeaSdqrCed9EYZMiSTdDhgM6BTTzPCrW4VWxyzud/WObSWlmbS9s1li4PR
3THkOz6p4KcLFOMsCjH0lKC0d+WFDycP0+Ay8YjBc4wtrsJFgQhNDG/dALFnFeEWqWrEpOhOs/m3
C3CfVRlGXEhl3Ac3Tp9nSDFzY1z6ElShxeD25oTRNjTq/Twm/q1hXbk2y9YDhe6HGAsFLBkxaZQT
nuv15C8sYcwHM5BPchpf9TpfVt597CFUKzSBKWrZ4WE3g2Tuc2ePmnwyLlgX2ShjRgHHg2Jlcoaf
MLVLqAjg2513FNoIonhYo3OpY+YYIITcl5sQ7FoELUgnJT1unKr7RJedzhMOtJooP77UVN1o8UKX
AY4pwVE4lML2+MGkmrzPg5a/UoCw7LOhorLDqGBgO+/8gGV3e3q61MOLDXFzTo3BEBeU6Jb6jVhv
WeiOakM2B8GueqtzNPUNxcg2oTSUsGUoiNxML3xguYIGWnqsIwjIXaXAndsb22teaeqrFjUoZRpv
5qg2dfitP5gZvzVUfWTSKXnR0wCERDCj6P9I+riq8iCdJdjxgWWa+4wT4hxrEijezyBNelwaIWCC
HB3wvqMELoLbCOwHwVoauHplJj6naMeqGfwTEp0oQeZL+VRpKfmKHKJ/dcCxHDDF4WvqFRAUoFPL
Pirq3wWKIy4Nsh406pkYP6HrJJddgf4LMBm/KF5Gg3CC/mPqEGrsYXyteYYCraZCJpBvEqwx+nVb
zUwSeA0R/mzM42q+csL0rc+oSKufKbrbyAS0bHXXHd08OTDXxDOQQXpX7FOtdrnxRCHgmwaKd/cZ
Km+XNdgYdjiihSuP8Q8FivTf9W+mdpCARzHTIrti61IDBKOV0v/U0/kGT0W93KWETbBLUMkLA0mD
Mkv/YTy+6ISij5454AP3QvWg83amczJsP2nCf6vyQxmBwxfWgYHByUM9RvjDGWzsG8ldtfGVXzqw
i9NnIw/mHRqF7Ohxcs/mN4SGN/yF+kv5JbIqVKK6fUrGkgpfzyOeNWdbRbfJU79iDzAs4lEpB633
5j1bx9w1b65JnhTtzgWbjV7SfiRBF8wo+B2KCYYzwF4oGb6FWplb/cHB+LNorOvY5a9GKN/ohFSB
Vw7GeJxlfmcIN3REM4NJOvPOccu34HWDV1yjdPhmc7R1m6A/spnJPfgTkIOkXCkGLMjpwYZ3gap+
TEZtUK6AXPIesdCgeNdXVg+eq0L9OwAMR0LABDxahuaurF91uVOKD2VGV4gul6JujmiCbPTz94x+
W+aI0/MgmaRs9ZMKm+oYw9HUfVkPSbKEsuVJ9OgN+NrPEG5XYf3XRw1wNXjF40Jx7rMx9RhhIkFh
IUifLwCCkxdYROBSAvlFwab/rhShvnWNmYHLXyIQItCdAVc25pC2rTjAozzoDURMmutg60YjaEeI
nroEqJESgXW1Nom8WBT6G60dX4UGrIHq0pUnGdYXINYPKsn/9ZOAJrY9R7Rj2BmLC1gBSlvFXKwD
9zrz+vQ10+dNr9hS8rPehOoA1KLXPI49lvMM/rzW3Qc2/Ndi/M6FetZPRIcsHelM4DUWdTJjstwS
e8p5/X+XTX/qo+HCYEnfSb/JudDuTi+7m+adNUUoqtdOotyUJc+iWgCJ4CHeyV7/Hn1Q+vR3p4wr
EXNpZm7KPRc902UmssVW1Dw3Nr282Zg5QcO8IuaA8qeGnT2yow79EpgSsswCk2aGIHztpfpBM4H8
9SY5vxHDMr2cyy3EBPA4httS7Uz+UNfVRTChq8JELXOgHqB1wroiJOoQNLsIAeAEmnlfiseZ5Jy2
yAVU7alAEdC3CkZa8I6pjvRl4OLRNhF0cWOi4mMclIj+GWSyFgNHG2JegX5jsvyz4F3u1yekJcD3
wwMiPNVmdORi6AeMZhH2xCgaN016yBC8K4nUtSMOk+X9rgrkcluiE0xrwmfWgd1a/J+2xRRAJnuG
WLuAGz7XNWJ+3XNm+1t03gH2hK23xSOc9b3z1SYeXhTGoQm6L8Pvnq0JqS4wTs3svRn28lfL8CSW
fBNTsrWIXVlj31uM31GgwFkjmXNEdJ3x6EX4SbcbPU6t/HE3FybQ3QbmWgHLxqp3Zm7eLXeh0fAu
LFpwQW+OBQHaptTqnfSDdklE5tYwrUPWDsic6UAzx3udc+HK7Ftk8AjoByHd78Sk0+AU1kQH1nP/
0psGaKnecHcBz3jbJOEx4CaHWarAuSHuRQ5Otd9l4O8mtz0ZPurIuo3RgVJvpXVq1lehpazq6wkj
FufQzmD1J35x5X8JLf2lwuxHn5xaoiYz1a3AwnJaBZP3DMwgNTLn3sdfTGy3PRoojBUODoJ/lzSa
PsegukQxyPIW1Zq+G69lH6z1S+qr7EBA0dWIHspg7rbj3GB0qYMCTWEMycov3DM+GXudX2vMSgGv
G7+spmImWzWMh0MQbxYTPYNJcB/mr34FN5ikoztWzhGYGgTCwRk5wcaMQY7y753b7nquGFNNiHLp
WudM9NQ+9U5dl5h6YaHvrmQcgfLEruLfm/A7c20EkfBZlHc9xuOleyLCno8NKoc19ZxH/SWG7CpQ
OG1a58FoHtycXw/SgNlCltjDRvnePTUq5EPru8XWwrek2kx6UA72kJFhBBxMf1PLludyhvtmO0dT
UCm6SGFmAQt5h4Q4QTXkSQAh5j668VcqcYqcHWdH4E/nCljFh/5Ycw6LhQYhH0ygL42GNFX0aQMa
YogUrzrm2jp6ME7UNbQOZxFvIvJbfDqIi95yYe0yM3zWtYo3shVmIKPNJYL0l5QoLFZRjvKKGb74
NkiDuAp2zTj+xXgVYd0OJ1/LB2+MPUEJXRdNp4ZJLMv8rTTFtuEs5nVKOw058EvVmfs0gm4ZmClB
9wVKvWD3hGogL6/I2N7jKJnE88nN+LzIr7jmeJ1tElCDH8q+0ujVerQ04zjGeS7qP/IGA2hPWPsk
7x8EQB4FYkP086XA1XGhIieDnyavgELjs/30UxeKGlhGoiEeAjtSnX9y0uKnCsJxi4L+gHQEbMse
IEg4unt/TMvnxBQo34IFL9gHn+3ZsECAgD80xmekjdamhHoyjAicd+nw05J2yA9Pplv8aXMFLhgn
hN6BUus0z53jvhtl8RCZHg8KqDmez9a4g3+a83qq9O72/WHssUYKu3cnxRyk6xwM3BZz46P/iNQw
RjiRG4PAsMJHB1l0nVI7Go59W43DzSXezZGXrxfkoVetwpoRNl8dS/xLw0eL3sUkibsam2HX4dXm
XPvEcc+VpzSEMBTYL17VXJhakUEiRpVmNlmE5cVfFU0oN7UDbNhY+mNl9R8Inx91JndM+UiRco59
tWeGtO7d8v4P3Iu87RL7Z1beiIwtlNjjuCHu4b81gtGecflwnb10SiIs2iscxlE+Gdb4WcFs9Cam
zWW6C6ibMZg6c1p3lmB3ibhTFFYHbxw/wRPCNlnOMkj/ugnjQjhN3B5mznyK2tVeEXNGGTbYX0Cc
gSOA5PcmYAf6vNRmwCyk/cSFAYJhBXov+1PX07NDWQOPZaPfQILas6PiX20JANdr71nigrCa3uUc
CtBwsExtPlLgcQgSC8Ig+zTZxAs0HgxjYQ5DTr8svfg1C/s85sUtt3l6zDpW1BE/YwgBq2iekSX+
1C1Al1l0UAtKitz9VPvPCHHSlzPEH9ONqjcqJsSe6PszTBckNgJNrv4dfatwnzl229qInmMnuTn4
E7Udqud6szXg1Y0PzbHk746pGGLpfOcKiHLZESIRNWZ3121GD8e1VhfMhX0I3RpRmG5Zm+20W6h2
o2LaKrPZg/xHboxFxgI2Bd72u25ZkoxW1EsPMUQrn4MUcK06g1avWl6DVmzQ04xWaVB8Z+Bpoib6
qZAJq5Gytaholexe2ja+GUh2M0yn3iH2DP+KmYWSwkvevBToj6luokmp8nd9PzE6Hrbw0O8lI38b
s/sOh/ao3zDkg0fOhKXb2j7M6eIP2uSY/5ibPEREJq+YGvRyFQFpRIWMN4oQjgHeWgMg4Ncgtpet
beujku3FZZUjBhM8cjhfJ1VBp7KOQyoQhUhqRB5r58Fupz8cPt48omlihtzHXCPeJnlyEywpx7Zl
ywK4gG4G/fdo5RuSZQ+9DzrnW5NX7ErnLxBsbrAL42Vm/Vf7zr728bxMeTPxpAlXAVIuIQIacxp9
WrkBNcL+FO10QG55jcrCrYXH4UsUMcKIynIEvNpT1nbByNw18WgA5o8FMycpxnDf6q0XQwL0+v/Q
4qYIE7fvDIs3EUZDPPZIzpteMU6i/PdJmTawDV8ctOI1KzE01nxAJv05QrCi84NVS7cVefuJXUoJ
jlj/vXxfnKM3lumv1PilHczWrtm9xz7WiCHoI/2zInpIuUaOOTxSA0AaPiv+a0saQyd1M3YJyjQt
Ws1BCYsfiHARHJQbbWPxainFcHD8KWnRo9Z8KjL/ScaMK3EdTVpn23Y2anXxrxA1GCwbolUzMjZh
jM7IN5NI1KCzv56xLhQCLZjYXbmQO1KSWQrLMnc8nEtoj2sfHeEZY5U83yYzWuc1k3XOJM1ZxxQg
mnLMihlN0wV1dLBdd8nHYT8a3gc2lAA1TjxJQ7l/4TGDOZaXLB73vdGdJsH8X++ASDqAKPiHbkb4
h2RcTw0UOAGKEMEa7RUkA2N0o5btokHCXrZBCg5po3wTIh6n6xTiY8ugALlRqioyGQ+SVIMMDhZR
FFVJU41M5ZBUoDmx2QPpayoxs9fFQd2n6JAVo7jmjWRQHqCF5FUXiBY8SOulGVBZpJVwberc6MdC
ONjIvI+GAtwElFS500Awn3f2rM6Mt3e+n+HK2aPlQO2tplvY9LegY3HdRcHGIv8OCOcjfWI9WlqG
ZFQ9k+hi67CxaxiFFOVwGZD9HAxa2m5uj23YH6YALbrJYvQHKJXNPJ85+EmBd1lmeudR6Y1C2cyf
izQOPTqipN15HeIKm2XdLYC2vuLBYXnwubBZaD95OnGGVrUD9wvQJxUem9qdS67j0VHEvtQ0ukqh
VFGZbbFuBUYHbflqz+lFhyh4uk8pMS7K/FW+xBedDALlXtwiOWWucwI/ti86J99LLBZGI4CtyEUb
VHiYGZ8h2XlwxgIMFik10zg5M1DkSBqSTtwHQAHIed0sUGSeoZ4yNuv5aH17/bIN++lBkJyHgNIw
bY8RU4W4y9ir00gF42Xmwfhxh+oFZOMsHS6RDy4C/KyFKE1G9aPGemuoqeTCgxFtj+jsQ2BBIGY8
CjUhWEblWo1nz4s2ssAUb4yxlLFOrWu/kU0/QjJuEPiXfhTHVjwnNjJDBWMKkEqnICOLNgnlZmR+
ODasrLC48JL3vo1zANywTTt3V5O+drA89mYTXlnA/hky8TiJnRnYEC51WoVfiqEOx3SyrIvJQx9K
hMKoCFC8WzMW+FU27UqX27qIMEfr6EDaQoaKDGP8ViMwFcg7WHuAOkvUCuzBCZ+F/awlc+O3Xs17
uUCuaLiopizfezR34U9sCs6VBDE2WHAC2GqOQ78rsT4Tbf/Z1Ggs2YBzAJLz1kpri06/Hsx9l4jF
9lL+WoovB76sjgJeJD/zxbnHgfMRD9kLF8eiZag8DF/npniFO5pt/Obd9en0bNd+gXO3dq10N1Fx
8B4YBSDIwmiTyZuI87OckZVCpQwKg4jUOy+N4472xtbkW+i+IKR9gJt75gcY3HmE5oiJaBX5W7Nz
0Cdwr1U83y3mJreaLzbPATgs8ZHX87kem/E7aYEc4Lq2d5lW6hGL4XgpZTEi8aTCzeIn9SWktV+X
E8wP/w39FsoqULmm9dGYRgeHBdkZtgS64TG8+tmgumZ3Hze/5TBXO9/xkDoRFXaYxvwMg4fMpn5b
o1Xjs5h/tUBAE8ABI81hJ3/0tUKyf5cT74D2z27oa8WszzZvDy3xY3T1fMEu1ROmelg9N4PWvOWE
ucv4x5isTeCIvduKc0cIKbngqxKIA6YexDx7qId/hS3OeLD9lf+Yt8YfbHJ+O6L6lU3Ft6Ltszt3
nYOfWRwmJGGBgiKvUIzoPsQGEiIM/WimVCSY2RUuNVoyH0squafG6eenTtpbMVnubo6zRwMlKpSX
FYxjextK56IN0nPxG+/DXzZCmJuC7nuDLbh5wGVvOMgAkogN2v9Lplb6ZbtjdlyWzEAj0mfVILD8
5rxNxvKYu2Tc4R9YFwhDAEsqmMASxgtGiTFKZEDJJhQrxklrfWU4L3vEbn32zTw+IlnJXBiTVltc
Yx/2XXSLDOQtkVGpw+6zUSirt34ltyq6o9gHVJtlBxqZ74hif5t9e65Ec27b6a4CChqLLn0LVfvb
RfG7U+zGLGfiqyAHYBiATgPXm3b4M/1OgVOjTHxJZJg8UnXt4VV9e52X7cexQmaAyXUkxmqNhvUZ
YtERoTlmDByFHpDqLjaqLWFHMSPrjnjQ4CQ1BJxZ5BNWA2BHG0xTrApynHWZ5uKIIdndnkhP3tQJ
6hdXi6ZyhXXFI9wAFTmjesjkiCtFUXy1AlFvc3kaB5QUKsGEYayyBjM89aCa4NQstmRRZTrrwqte
8hA9RB866VNbkpHN3n9REFEKe3iuPO93Khu5i6KIXUKKbvXwpJ85zA/tedmN2EAZH7jtUfxEiMHj
IIP9jFkBCLepm6Gvx3FnbYy+Fxu/qMjVqOai9AHumgDWOcOX8hsgCcRcfwJ2HLBlKCD9DlW7K+Gi
ARFB9MJsfnd+i7w1N1W1Bfj+Bu1zhmVflatuOfK0ycT6r5dc9GjQiSM19gvjqgcPDXxQ4FB9uX+2
UoDk54mpWvgaBaFaR0mAxE1nhMcY6fRtK6cUkRzGR3M43mwvOC1FfrXckQEkupopq2JIVeF2ChCU
RsyimS/NSPhEBv3VSLisJn67aoAkMXj4ZQTBR1Ms97RIN2rMP0WdPdkTKOKq/RMHw6Yp60vlonk3
K//AO8gY6SN/ijL8Ge3MTa50/WWjsQnHiy1fsrKETN7COeMjxuw6eHt1S5dY73zU40EcgViJELGi
C4/fTDHuyQNAv7OL1/q7DCKexyB9VPMpyEOmG8vJ78q96eRfxYTsvukVB8itWzQidnXmvaPWzkZ9
KV7yqsJZrbqjrb9f0uBXZA6HpZ6/Y8M6lV6+bZQFBwqwnhu8pjP0HcqltjHr9RTE/S6aq+dFMErz
2vhPkQq0Gw0L4ETdv0U2BMXaP7PrsQ+uN0Lmr30S/kBtvaQ2lfDUd1cWc8+Fp6BfeeNtxpMAYDCH
08Larw0mgnyT7+pu+QmVxpCxikE308029L7nzOjZC6OZafcO0WtGMbBnXJx76nG0x/ckamAsFS9F
W1cnBpY0sIxsJhMqH5hruXEiBXWn3UUedm0MHKEWMjFex4N7HPUPsWzeNC7tgWqYYOVWjs5VXX+O
KquQ5TUP2i7rZILI/RI8klD0sN7w/8A1jMuHYK/by2cDUwSBvtZKoFvrm/Mr3PpH2/JueHPTvvFA
drEzslCOpz9iRn7R6Xg4kAj3TkQD1Dv+V7G41yXjjHY5K1Kkns4xjnkPEhQSaGcitFDLJZ2Jaqll
nLvJeZ5F/i0qC9B3DLhMdYjRSkhrSDJDh5S5PGSRb+1CiBrfcT+Av3etHnv1hflroMRfNmwvNk63
R9rrhsaTwCyjEBmfmmEWRjQbfA/N1VCJaZNI5K099TEPlbXvapclNTcWDj4g7sBpBo5mcOxRVkvT
5gbcMdt51azt1F0MlqGPWssMHQvHNqzUagHV0mBbiKbadZDYbHbY6OSD+FNk0V8x2sfA7X/MghUm
WU9EKfOLPJZ3iaijgafMyoTpmcYy2eIB+TRU5t4De78ZStCWOZhPOPNkRZg9I2PCqQ6zE74b6aUx
KZZjzAk3iQj/5gh4eS0V6AyXHm0VuKQY4t6spn3wTe/Z7VMeXA2JsfB9huO1mxz6mQvTODgA0xQS
QaPQPAxJzcoiwgd7UOi+NdxlvFlB8sdRdBZB+SZiZM46DwHdKXhqWvvHDvzwtoSp89AXo955DA9t
49w8tdQ7Zle3Gg3mVRwyfSf6RA5jyVHEPrZfAchudMlg+jd4CIkflUwvGoAAVaVay9ilWp9R7l6U
+MeU9BsLFfHFfIuqBS4JxTm9N5scat24byot+rvuhzlcLQZKyYVp35paVytpOa1c4d6Uk3xmatxH
YT+v+2p4ajCVOXuFJHEHzbQawhlFyD6A09E+GaH7xxDd3fGdx9qj7aoR9lk5g+pX1AkXZ/IPSwYQ
TzXxXjU1YHFnRq8/CNFZEd5+IFk0iEz+Q0UhQmoMxr4d5gsKcxd/QCipGmAVu9Mai5PjAhDSDVBr
6wjNUE7XfZ8iWFOjLISZHgv6bvo9B3KXRDHrz/RUQch2PTTbrMzdYHX4GCbmTsriU28ZDWrewnN7
xl9qE9T+TZi0TpbovW+RGC95aZIeEOAyWbS4Ycj5Qfm3ivAS9/6YmfqTG0zeUsyiEvGMjssTI5Vm
a4gsewAMhi5qS7fpQivscyxDyj14m6PjEZyiAZPtej2HaXFStcdNgRh/DCTFvlMT0jgayQc2JDUd
Ervt0JHWgcIxorfPP1OXkZ8Q2ZHV+Eo48jksm3O0wGjPHZw9y+FjinwGlzYm88UQ/yrwJh1LB0e2
+okUwceS5Xlii7Cq+vwRfUS6vcI6hwZeuWH4XaXIX6dMgAxd2vRI05WlwcA9XD5NB+lIuBAaK8lO
tdNyFIBSfPu9DGpck+UGQBiZrzlbZXUe6urW2R6Ex8AYEMUOrVPRVFeL1bWLB+42wOyGMrS/dA4L
H589stNlt8XGKpsjCoW4/VtO6oqz4ouFRGWRGWxxY4q/oDCyFyu1GVCU3NL6zOAkGBgyOJhR9CA8
wDdRlg7nKNek0PrOJhIhNUVPPF26xvsrYinILO1z6lQLTj8E3RG99bnzzhQupDdgvjUWnysRQIzM
sblqRL4tLHoEy8RXoe1yxKxcegtEQ0yQmuhJDwPCeGYRfzF7OJOo/tbOQJNcnhKjvevfXuBo4U/+
Q+z2pzSh/HKYMrnKBPhRHnMEq6Nlhg/CKroyurvbzM+t/j76/zo4uTFo9WhMHmxQsQYpo7W9F5Wi
6MHG5U7keYNUBq5ngnGqDkXtbbw4PNk58WkAeNRk7I76/q92gdzauOt08XcDyCcnB62UaG8w9cBy
TcU+jfEa01EEh9hVXSavU18+VsL+VecdbubdVkHHx6mngOUlv1EoAFcRLkeZzxdNLdHfvveDkyiN
dw8zzH+vNSOv1rEY11BnSRgWZbpXbQx7ZprUXwfDuzh1cF0mBLwqf9o4jdf8sO+0X/10QHCjUN4e
8bTmxOgKlGI2wAtoM7nLpBNcxux/HJ3Hcus4FES/iFXMYascbMtBctqwbD+bOQAgmL5+Dmc16Y2D
SIJA3+7TPYSuqWKGGavRLJGZqZ/bZHFn7wsflDW4BHB8VsARy4L8plDUKXYNqSLOi7+a/D49bcK9
0zUd4JYrYSaNxqc5o2MVVuRuIktCmch7xoL2jPE6dSkNcADg6rS7JX0Uw3hEhZTm8FsNYXEaM5fk
RN0ZW7su+rU1W3IDCqn/Too6hJ9UDsYpxMgUrkqCFfuqH2jutN0G+QGXl0mr8VOUB/lzFmRQSkAB
96dgqINbqxBIh1gSz07beMK7r9vkAKqy2Tk+U4bSTbMThzKC0UNvPRoTQ2nwipy/pT/d7MqzDypj
HcUI0F1tRjKNZKdqVh2SHXXuaXvx4l8ASQSp5Im6Ce3yrALNd6yVAdRyVPeDfRzHdGvkOcU0i8eP
hIa3agzj2rgf3di819XH8h+glx6X/1KmKWAiw781Ecg6DEVMKRecQllXSwoSPPVXy4Q/AxBc8I/N
8Crcd6+l9a2Pv8Nl9l9j4nQ3Iz6W+hTl8jehYNzi6hElX1aR1DlF8rxkaJZ/anFjOHjufNxgUYxl
0t9V9a2D1qGMaIcdyiBrV7f3ZGYGdsJzeiygtNSxtSM1NQ23EYyS3/1RFMvZ5F2DuwnwjQ8IBq71
bNkYiP2XURv7Mv3zLZqInU8P14BtKRJmx1CIra9i1BC8TdImsyLQLND7h+C6/ID8clYpv9NanjGd
dHSA5Jh80xL8WBivGvcdT7vFD18hhoWUi+NOyTpoLYodcEO7BN+FRrM1fZIvQ0njriLCbpYfJt46
rk7Bu6RK02ulUaJD/ALx08SvCAuNW55nnIyhA6ao+owgxxIeAldW4INdLFiEyj8ciybB+mTzIfLB
BaH7zNe0JcDYCaRsCGPMEXv+QD9Y+2KKFg/c8kPxF+1CZ9YnFiXSmke78JcvYLZLrsxjHCJPgWoe
bXaWssBoCG54qwT/ov8eqdFZPr6ahgNR/eIctyf0S0Zg9E7xboSQ0aJ6L2aE4S1cnFbpoiFzQblE
/DMBNLaGbJznbzKRBw4X6yUPs2St2Jc/pPVz7tfPnNaOMEJ507SnXnTHqesPBA6+xyw9jLW746oq
486Ors0ITKA+NaomF8TY1b92KSivh3kgmB7s+An5ZZc3DqVeO8th2gPEykavAKeD9boL1rB81y0f
MgG4yanWy4Pi2f/CwX3hE6l56SIUrVNTXwbnX1gb+GTEdjAhLdcnc3isGHzw53hbU6fQckLUhBAR
3N3Cxh0aNfs+iEym40cHCa3h2zRZx4n9KTKAQ7F7p9Etf3EN+O5NxsDlonhT2ciS3EY8dJnEhh8D
kOL8a37UhJ0M67cKH72iWscoN71lAVepxaHvuoq0EdnX2hfDOkwQPqM2I6v3afM7Lg+3qd2NRfUx
7aorIExrWf0uv51FlZzASF6C9Dx1qtp10aeu2o1NIt+llKGpin1L55amH4CbhesTSuMhMW/L11z+
AjHBVf6ejmWww7hvGROkmotoLU+XquEpWL+CLdXycyyLC0i/D9aHbvmJRWvf5hTeqQiezJGJ+/xC
kNVy0X1xCITtdFT8n4Vs9su34Toviwt/CFU7m+Qe4ZROV7nc1lwNyiBhj5mH3IEh0/EOXH5j1QDA
bd/6Nt4HTnrHl5jrmMwgVSryVbcxos9uuWFDa8YYeCJmhPb+uzwPmZWOgK/i56Ue7zDD7FcFQQC4
mY2xzQqXM1qbvC/Gs7Qw9yZMPXNsSOpwbzl9ux/n9tfK59cs099TihXYoV8GirL3adDSCc70oPS8
Nerykk1BtCc57NJTaUfkScjSpD44b9ojTRGd61b4J4Zi2wVB41GfYTbzK1sPnmrNl8WTQlkv/vwY
cVOLW1aZ+IBozwgdZgi1/a5iMl0Fol9s4iZ1Bjzi3TnjTY+3Av6A828a8Rm24THNeewn+zt39GMB
9LoqchIQTB8tfaEwY+XYGpkbztdkwcVs/3oPv4sxSOBqBIvHwOeEWcVnaXUbit53Ax4SP9Bf2FzS
s/ZzXjyFT1SBj5/iU44Q+9HJmZV5zY0dMtN2MaN70OfViYoDr77zFOeRbM63VhpARBOdt5/7kAFz
uXEIt1bCtE5GA6XCGL9dMPG8ml5TqhvjrsbWBFspouOJOoN0bY1EmqFWnmj0PpmUTs5opaYDJWmC
VmYAR255mNr5TnfGlfcxrBe2mUN/bKfkMMhkq1sykWK8swwG9YY6tD39ylEw7t25Dc4D+xiVueZT
zehkyg3eTzjxYvGkjPSf7tj6LC/SBsEZE9qpTFmOCs2MhNFF7s/nucn281iegm5+cWagUl78uJSu
1+B9hZFBEkHIC/GYGzP4XVZ3lw9mQFs6WMqCpgXgj8xq/eHxQ89wTSIvWmeTPs9zsZ1MOIhhJ18c
10M+0dMXmZIfOw0Z/3RriMDH0ZMX6RUPQWLd2l5uTSbFjBJsIky8KcL6Gkb91a36c46F3TQYVRBq
WqnYfEqs4dhzKUESruuM8l8TzJOp8l/Hqs9BIiiwxPXYxPWwE8ZHB1EUn5P3JgSrgFmamnyP5m/n
lj0ZorZL9y4gcnRh8LTFbuD461MgHU20UWrmDH3MKxB03zUH/jtG3hMHrL8hyJeUXiQ5fuVnkb75
cYytVZbPsZbHrtAPysoOUtobUztHLjtxHNJKY3w2ennXBRjriH4e4gLFYCAYwVXbJe1iJ89fAys9
z0YSEhvO6rtItyWIOBqy5HIvG1UlDpHtfXdueJ8k1GhkCptkzoTQmdgZdh0xH8Pj7FJxGW1veGo6
HHlec+By3eDWg7wd5UYF7Z7IwKpn1yoSnFdikOe6YA1PatRhkuQm7hVry8Zj6zo5x43OAy3SXa1h
pNZn+Gsd82pAyXJna4+PpVuntO5IyKjr0pqIQ0/VeR6HC1lo6HRGmb5HUwPEodvH02LeEFDuCIAM
2NscKnq918BRTw61sKcWxmzQ++JQUFdE/B8iig2LnrFeCFvPqd4RrHdd1v64QwzWlIc+ZjAAslLS
O1J5GH4qXL50B3uZjRE3vQ8ZehW53RI/JmEnsOxR9oMqQHQjj+kocabw2cuU3GM14971aZ/HHlaQ
rZzTixWyc5w86E39VkTjs9+2jyV3iqXftGrei3E6JB6wSPZpsGnCYz4M1wCrLJmJS597HFFQtmZ/
o9sRbjngY9hCI/++c7xTZA8nWWR3vV7s+iHd9lhT/SE8eF6/0RbSrJMZp9hyaec0mlMV2fvJd34m
T4OozPNvzsa4OXV/mRLvX+RTwdQPAO5C2+E2seNHv3LfdMfgHrjglhHGQTXec2GP+ywNX9x0OI8x
4zHTvKYy3tGsfQ92EOUALbHF9dfbDPWXeyipxO9gURktyo3ZwTq2Y1yosOgk7tRkIuHSHDsp7hx/
eor84H529VOXRq8REnHZRKeeVXvI8puBucRkt0PZL/smC1dsSvxuBmzoC/2K8+wkULd9nawp5GD2
5pxnlsi1WzjhjutjrCw6OsitUCDlaTzuY/FXVS2KhZF+M2b4DFpbH1qOqb0DVIIvFVKQycKJfdrY
5Il1R8Uvg5IC7Ue3P6RtuocgZa5DMdctWlz/4BebawbAfmWaIGucwgUg1HJAjNvhKA11biSOwykT
TCq8QJE+XxqguvjHm2K2gczWSeiQQRZLc8kclP39NObtJpbVnyWGf2PW3hEdpWFl7GHr+uHEJuz/
DoWtazvDP9dzvQ0XOyGUOnsvdWDgcnUl82enU7RtSmQ+Mc07xE4fsGMvtr3AeyyGgCFOTkeraQTd
VlOwvoVLMF+S0mCiqNuUHb7u38qyNc5JyztEqejYtfFZKbEPW0XjmberYxZXrJDvdQdmpkMlc3jQ
6ZY4UAxzIgt2bksfw8GQ73OXNcF2hdhHMPtA4xiUd1Qefs7Mv5ZMGLqg/kgkccratZ7mtiCtaEMs
dl24NAi0lgNuzq5hDU8hx/y0iJ5l0eAqahq4o6q5ZHbtYr6bSVaVn/OkebLC2N5bqhHbpPCfKUoD
3GHKldHkXzY0BBBOGsrRJBXSiGSWDRDdsTvIwov8PnbnqnIvtjL/VTADkrC6T3JoxwwJhnXb0REk
GVeYks1HNZ1FLM8EHrG/4VuT+4Ee963sNOHX2L/jycZLR+lR071HQfTcYKnoiuqCf+B+rgum40qk
GKtC49+sxveAh5C47tYvG2pINSEXQeVpUC08cvXutqHHcFw9cg5f+A/3KAVPhqTQmyWRjMdjZxCM
n+cPxO8HZUIsamgzWs+DTRQyVTubn7ibQLzS0HAyNOFSB5JYkAR09pJ9wAPyUwW8K0LsVNzsX23q
fqU9E92y1U+SDrysH36VZTw0ndDcvm6CEA9aMWRYyYigLklBUo3kA/grOvkQCRQeB0KKNjfkv7cL
rt2fq3VC7jTugk+awk/CZuCVxiG3IiR20Kx7quPPE5S35fjjhu1rXir4JBQK9T3aclnsEIrUfhxa
A+cDlEbfcI6GEpRCsPlgM8Hmg7Ra64bbigFQVlSMvRAzreLmsM2kfeyBDe/8RvPzx6Dij8CvqoOe
G4arIxPtEjnMD0JeLNFrPNY/OcbKqO5ROPLraCjO0MGh7KCFNwZ1Q6gbrePROExHDROf4Fku9Cpd
unfxoMu9w1oNn8P4BCmtd06G7jDZSLwAja+icHaBjyzsVQXlvHKvBypXnehYmNMmnPRVBiPjg/o5
tahxqBTd7bPMb6XBcjlA1QD7z0Md0BGqGmzxPsAUF9NiH9J26di+u2d09GyY3c7L+2Qfs+fDtzVt
OsN8VkIuekB/SJz5PkubR5oMrvRLPGalugRx8WxTZKsbgiYzIqgxab6/CVko5NrRIwlXcDg5HmnF
pXIAcPsWYDf74GomZanx6uIRRCnr8/EOfOdnxGeg3PKjmdXFNssfEwo0SGP4elbKmxkaqcG4bGDA
yJTDIO/lBfJoUjf8HRDp5UEccMxb8sHmhzRTemUXD0mQPic87opHxWHFaT11KNijxqZFdCMjA+gW
zWGpIM0i6zlwx1OWRDuDCevR5JxOfvTWsTj5lOv0BT1no0eJohVhfXYP2pv/XMzH3Lro0q6P7W9B
TDjluc7Sf55HnqHxigl7mIOgR+6qs1k1+x412wvJ0FBngSEU8xA/jzkl95VfHM0UyR9UksVtbh1Q
ptHrR6ZD9HmslIqJCA3kUoIYfGhJBSfhh9fRIPTTDPup4ZHgAZsySQTNfikNtkCzBvhkzcG6qnJE
PqenH6oZmH9iABD2mnfDprKA74ZJdwgM7W5dHys3njAKd5S/hCODNw4LDHUG/zSQZqyHkpFPSZ6S
Le/B6MeP0OwYvQYmBvPhvku7LeP/neXSIN4rxrCYnQrzVVfYbLKlf272Prqiq/HKYZky6Aee8scE
9ney7COj3Bg3bphd0yq8EM94qtyG3yh0oXyOnIynGmUdbGG3jth5ubPI1lNi8m40hLkJBAD4Btz2
Ia0WkK+DbYS3oe9RG2sIPz6Y1lh+c1wiP0YLJ6uuawDuSEhMmtZRKWdX8byCNKR2GiSbJqqdZtOd
4chLVZsvYkIomePjmAaHNCgPOAVe8Hhy4nBoBqaZdac4VWGhV1sP0HHYhLtO4MpUA428aX9fJPM1
5Rd1dHpu5eJDIYyWukgcE97S2bpxN64zWW20o+hIHIe3auYhoQUiV84hcvTWYkeh5+QCOFy89LgZ
iArBQF64XElCGkUBI8hFc26XdJYTl9tJMiHzCuexNKxj5sXYjILjmMcrJ5p2rWkaTApdwqBkVNj2
M8rKs2w/TYT788YZSfTkD8vN2RQ+rT9IUROOzbzEpLj8zYRZ3OQiYg47OwOjlyoJd45U4Ub180Ho
6QEXbkfrl9tjG5FnZhL/wiD7KCusN/VoHHJ2cSRsHZR4JL0kKxQltyHkD2lk2yTBT5rkioE9dNOt
NZQ5h/z2xWRFdGlLyAsxou8v+OW2c9xtlATMK2qUE7OaJz7P8SXPppcoSxhBDzdZh1dn7s8j3Ele
Us7ZZh8sDPfXp40eOBN7vdwSK9VxHlMp61LkfZUWxhVtmw+la20DZHzI66sI75aqyL92vM7a/pmJ
OezX6C6MQnxA1i7rrf0Y04vmNwIGp28MWM6T8hwMBkMsyeSkmn0OjZV6VbUJQDbEEj7GzWdOHd4w
5k89B5qlm+fiuPQG0x8C7F+kwS9C3l+6CD0h37Wok3+GJrSonEvEs5iH880MG/uhzlH4GWzUi/WC
RucSB2DBqLFNg79sQlNtluiq17wydAD+GHQoQADY4FXvZrPaBaV8bHyPCRQkCY5H+G78/hk+9htk
f6przFdX8fwKEMfVyE5vTp6ddjy5TW5virjwPlqffVki53vbxcfY2Ol57MrXjsa2ddKzBIiQVLwl
6ugYB217nosIeY0pyEoF1I1Z41JmYayQFQCV2wGx1ab6Yyv87LC7IyvALxfVDGrJpi1tZGTy68Sr
zi3VPDyeI6AKi1gVtaw9feK58sC7mSwMM2MxrZk0aJsa1BTyuMGOBQQyKwOHg0tp9P6JI9in7wwW
4AsLlXkULJpdi8sWJpI/OzfBOcVPxr3fufsExzBpKdbNOWo47TvHvEWZ6LziXHAdS5G8M5ZEPWxn
lNtBwQ7ibeCwZG5VLt/dkWpd1qESGmmV7X05SbpwOyLWVgDkdiZMU0aHwc8PbR68dnDC4xJ13gbL
v+kX1LSdjDfbnulgsRI5PJeslpz0+22MRdjre8oZLejeTfbLpXgmBuScTdc8YqzB8gAg+rltSnYm
MjkmVhyDfaNxtRWFeRiK8FdHVsDobEYLpzIYt61/TGrrIkN16locpnFLyWrUy3PU4+DNi3Kmfwaj
qj0cLQSwWGSou/HwV4VDtC94zueogPLnP8c2oxLsCUxXFP6ZwFjivhyQAfqf6Sg6emZAqQh+HBxI
UKcotYx19xJyqKSRVON0NU+83nc6we1mpNO6SGFE9272E+DIWymSxeNCrJBFhOZpgOIBk1PSUbUq
ffXol+YexYVknmf+Sfo57dwj8eff8HgdmZGH3F0c8IvMYQA0lycjohkonrOLBWqDP4sXjZpYj6UV
iaI+6p7Ell3x5HThW5xWj1Nc7vD/nO0k3WVFczcHeDSr2YUzLLFgaqe/eik29lha/obJdQnEiuUi
4DP5q4yp5TXFiTlb4tKy6o7ao6C9d+h/bqyHpMyoojd5+2CfLdlF7H1mokdptgSo5XhvugkMrOXY
mKfelVLdfWNHF5GUD5o+AJgjCAC9D1qsZjC2N3hQNqLqQzqpFJ2BPt3QKvOOZSYeR+3+VZjPU/Hg
UMmILQZRw+Xsz+swws7c63hDkcd6aerK2valbSLemktyM8xoLbaiD0+/dxVzWW9gDko0PLkZ7Emk
BC4wBnvKgs7Z7KyrfERSTm64JjdDKN/GvDpXY5jvB0l5o/6tel4cyzJu/07s5PyEwUZr87jUzZ1G
Lw0YWMxVvsoyOBQikl9ebB6kWWyjqDrQzw4MxNL0OFUO1AIqwusAhdfAmmVgewNdxR6ZEh+wI9Y9
4SCxKhv+dVMvjQv+9Cca3Paqyh9mVKqoMD5DD8Lpgvvm7tja1TJoiy9JkjyyU3+pDfQGZGPyuFZ5
sxho0rr0JJf7yCEMTSdhUTRrGk2/BVHzV6TSm5XywAc+TBbb+iFqddbEwWZvke7ZsCQhIBEsfkaH
+Rh3i48lgUoSH1aXnJD/HdzYsPQBB2owwy6jhnBWGxAqT8JV+zao7vxk/iuJljHVNBhEhOynqTkL
C++VFTwQxXZgIhxN6cPyWaZtdDemyXbqbiKhcwtvJZCxp3Kmp0Wnj/U8gVuxoO8t+5OysoAEDEwN
8JISnuwfo6kddypt/oq44imkdlczFaUYSuc/7mLQZJWMJRCY/ANr6rlJ3G3ARn851FupsXEsxlRU
rtAsvjcX7z8JzaRE0MazJ7qznow3XCLbQBI6FtiKHBoujRnVplcnKk53BA1f4YocLDPGmUC2kZRm
0wH6xPMKTd19WG7IqSYozp6sMsz9MES/RauYA6MopM5zFeF6yEDx89GkabRXnY2fmERRQVxwmILz
mI87nrB/dZ/w+udkU1Ee7Acm5XkY7lagHvAtcaP0lUUkbEloo1YqQzFHmNyX1EifjVCA5xFRz4nd
YsjaBECPYhPJJGLakE4CjyrwKFxmG00EjYd7Pzn1Z22ydvmtccHd8qrhLmyqSWZ3ELszAvpiPwcR
Dp1wnjdJZT1Pbf0wgHcd6DbxgF/aZA7XCKPQCmx4PhiwrDIDqBsYLIg48NYuvekbKlu9Q+/S9i4t
HIQ4Jz+tKb7vzBTpu6nNpxSwCtYqOkNq4P/s3C+ga+mSMOt44wbyVoPFMmEKd7ceETrgpyWSRXpp
uFdFtI6bIfvAwoBlFadCijti5dk+Z38WbG9ZGjpQda37MtbYnscAKnD95lPWQN0y5xvgGtiBGJpv
UOAZhzkMU5rkUpjXMaaXYhy2dL495uhOPCbENYpLmmDlahAP7fK7VfS9l2TrzTI/5HnzVU7Wc4ID
Ass8c/BFBJfBIlsML0nF4I7F8eZKDd0zuGv9Ca0NIwNrUT5FOz6wfWH/SrbynVO/k05AZ6ZpmC9/
EJF9N48/kAFXtXmNjA4w0t+cqc3kxjdBkQsH7Qcri9mcSATK5JVFZE+Wgfi+d++EEGRRoRh/pKtm
krTQB9uKkWzBHSkdjvLxnUOQfzl6hS2QQfwibjgsYYbXYfTOTQ21MemHXaxeoEVB6U3ShzoVjzgi
mfs3uJIJgoy9c41kxPTePSyfCM65U8lT5kH99OZ5p3j1MX7gUMnlHDJ8NyNYnRQb19rGj73OW3+h
hKMaoGbsysB4JaV50figOJ+Ta/bu4txY2AmsTEbAj4qkgCAV8HE7CodE/aky9c8KiXi2BkhEMM+n
CMrHOQwb5peJvxcxfe02jbiY0avQ2KGN34vUPMWKuoSeUuVG3ojUIiCEB8BIUIm9p2D077watGM1
Z9XemeVnYfriNgvavn2TzBk76BI4C1qznYFzEcresOgdapv5vZRBv+Zt/gPE+FMysSYR61wKz6Y2
hQY9lSdnTOgXty5fReerlZ1PqO2dFtvWM+5zYosCOBRqLuL1GMRro3PQ/2KWyUTle96nm6Zsd53v
m3s7ZpElJedo2e68uGXTygXzG6cFWy4/wsT6ApO6HZOIoqPoKY+HkEj6tFJlv/fqYY9DfA3nhoEd
iTq7vzlkWjIgeipvHx2NMcTgmBzfhXTTBql1quvxqOAdciswqRo4zBbzPVP1taDlVvE1Spymyu7f
UYn3bUszjh0k17Qc7z1OAaGiF2dJu8d3dRwf9PKiMnD+CeOcBsNREGDklszhvrlR8WXPb6bA4tbb
nKyaHU6iVUK5RSoQG5PPxC3+1WP+R+BhRdkzBbNNsSyE7VtYLk8fHZ0ko/KLxAzrZwqWjHkqKgYM
vfvlZwssMhVk0kpihpBRq23TxoSwFSEFXrnbuSwvypwY11NCrlDzdQGFAjqOdaS4caTrpw8w2AGx
MfMvZYOSNNjzT3V6JntwVl7yk3jGTgtc5AUBrG6gkrru2FZPd107XtrYPHrkYAUEgnXJHJ7F944z
Fl0Dnbct2P+OVflosQClungdeDpWYZA/JL39RTlWvOpYDisJryyf8NDTLlTw0chvDWhryVdw0OHQ
W7pmtVSjXFnvuciRSGGFgCvUvLaxth16QDQe30723uNy6yPJPhGqoQccTwaFZuu6tW4O5TrzlKDT
gh9gFm5l5rB1gozaEqm22rFvVuUc5lmzZlEhYta0b9Ri+mrtmTa//snDq7fowEh/07rnRlj5y7AS
MfQ57/K/lou2IT5srcKwvCaKPB5gDzQAfpbAU9SmMf9ZaSbLQjp/Q8UN1NSYRRF1r7mHpb1f6H29
4OiKU9GnEiQNzvjLybUjhLPfCYXGlUC2g4FNuTaYhk699VUQgl34pEkp/rqQklYGWF7nALCmOCXQ
JHjD3ThHp4yp88hkOfYzpilRe7PIR0KBdAPzvTP8rU7sP8dN/zzqDY9QKe+CkeR6I1BklwUewDzx
8mEjQn2fU4NiyPFAmJfmn0Ht61KeKLG3tyDqtLn0eXnfVUBKo8b3HKQumjzPk6XZIg8C1AvG5eVi
TNYT8z7mHqDvc3BP0czGhdFvTkNAOHv/shJS4XKc4KS2B3B1pO+Op9X+CYzhI2rDvVxq7ysJlI6N
ncg/+rzbFoxnuiTe2rH7MJbTq+VFG6zbp0U1jUgVmbrjSBHzAXcmPVOc/Ws34n1ZsANQPCLGPsoj
WC81i3Di4mMXXnQvquRptv0bqLZ92qHsjW79RiyFi+bNJafQ+m0i/4f8e8dU/ByzdQzhHZNhBqFC
S7hZYUcdNBubrHsPBrfc2brGucZbahhKXDa5aWzs1PuaxAQMKh5gMheXcKovMfPeoaPl0+RZCStT
XZuwZONi+4dcD3vmlh5DUXxaDv03YjKvgtrdkgu6C1zid3hbtzQIRkD4+HMavgnMWLS0WN4yvnkH
cbkKumGfqmbeu0gaJEQUF3MY2ArB8JvEXe7amEu8+WfZNiJ3PYS8uKKxBeysnrByPFKT+OMZ0TrM
qh/bEBcOi44qfyjqeHO9cNuk1U0IHe/EOKijkerHXKSP08SERQz0L9YQ0I3oFCpaktUIVJxT+nvv
kWrKQUYNcnFzjhcSFYeAmNvK08Y35UActjw0kVngBuyZ9EPm6Gp3Y3fqBdIPbSv2eBBl8jH44DKz
lpoW49eOxMHR7dGSlQf+cY7hEGa7eKFPqLZf6s/pdIV9BTOHos6ubr8yUZSrbpp4a+pvKw6fFPOQ
VVzTQ1vAL8XxRHuUwPwclMmVjoBuPRKZNDoEaKvvMKPGxrPP0GbZPiKmuh9Ei7exJVjMQtjENQ71
ekg+vIUAVYQjafQU/Kdxtkz1kDjjy/LYp27+IWLvMQ7d7eBnvEVI03kRoJRCRMhK30YB9DAj0Svj
+sP0p68h44zgZE8W2SocSgyTLeqlD4EFYHFCr7Aj5xM2+8/SBrs8XjKlN2zg8GAV++UgtRxgGo7E
OxV7HwYdM41DMjMNeUQ5T+2HiMdSxnRoYBh4iIcAhB7vDsjY0y1RLDuUyYZYZqDFyvbsYMwm0ZU9
ErI5R7x3napDLuQGw8AWgqqnitPC7o+vbuX2mDD5a2EiuHl9waGkPYZd+BdPqDmam8OjpU571n2c
1dfRlB9G5e9dXXFbe7wxw3FvxiPVcd1r6ZRHhtVy7Tu1czdi/4MiTI58gnDA0R59X1agBVuNOzIs
jE3hq2er1jfOR88SEp9ZATLJFgM+j4nPJKP4XzTOtn1dgbxxjRHuHwM2yS1M/XSIUUpQyy6Nk+GF
Zyrr9MEU8rH0k/LiI/ynDlZJSirXdkJwAhIggVhbrgrYWkvdcNqD81Cpc0f+OABGpAkb09e6XpbJ
imBaQDd1VvQPyNDXpqT4Mqp5Fqww2mN93QNxPbeW9WWOwYNpNqh1HTqKdMgAj+LF51NNSFsvxh2X
wqvujUM/i7S24K/leErR9x5tSntwsYCoTZuvOKjPfpdyfm+a5w6JMJwTGPQdr068U6n9qwP7d9l6
Sjd+sA3cgLGE7GYlJ7Pp/1kKlH+DWD+4CUVm4mBXTXA0CsndU/4LOuqp05LIZWXzyMgNTKgfRzgf
UWYGMDqGR9Ay/2y3+rJicP08jRhsUOcNh4Egp8ph8LFgRKsu4EWzLOp4rP4gE5IIhjgKLcO+LVur
sfLvvcVCBNqLpIy3bYS/CWKO8g0JC+3k91UU7ZKpPSLmDyvKcGhqLED25pPFVN22T+iEwJGXejGK
vLHnrXwH6+Uo2Ml3HRNCu+iuvYd50e1vZqwu9PIelhtYRzbSKFtJb2CRooTUsT2xySMeE9VP4CPM
cBMq9T5o+ZM45b9BE0QwfShVpr6LFh+QMWbZXel0dwAYSZbRG4NAigGOc2/as19vbO+fZbI/zkX2
DYiKH02Gb5XPUNucBG6VEBw4H1yPjsKAPwFoiDLSsJSuHTpmV+40M1WJXiy/egl0iK058Z+0iR23
VyPsJEyeERb4tctCXA+0ITfTYwD8MPVKzHzpyZnKM+sx7G8nfnbh3609t2tYwaIXjSJWUUCyiY18
76sZx0n+EDXD45xylI7t5E27A5UqzJRAmMhXHLVXIkyXqh3PeY+XxncnpGu8yNJlgYunoyFFggcX
i1iZsl9xU+NVQQ1aZX73iS8fDP7gYiAd9vbSsNKFdy27jBgqwrJvNBjuNjk52LL74F7BhUNBILOA
uYAHU5uaSJrziH7+VkTEACdPUhcdF5exD6h3x25YGi8FRli3NgFCWJSZ6vVUOU89FqgktcZtrQKo
Hib/W9OTbqIVnRFfiztvYEKwxCOdbcGJfpMF9g0bSAx9jR1t3Ef6TPGkPoT2dLYi73uClzn4SLya
0JXk4Rw1zsW8u3kFA82hKwChJuMT4vhb01OlYZW4xMZSMeC33X0dN+8CsFPqI22EcP6h+azBma+n
IWVMwZwORePeGYKvaG4uWLoAFwXOdfmtFA7TVeEJ/M8xbRYOQ7X8vgsj1MNy8XWcAj6H1YD9c+UO
02FKrSMWl3aVCXAac3vB9h7SoBZtsrl4VFb6sFjj7CB9UAolmo0CMZtzYloUV3lTeZBAJnAQsGuv
F18wP9JZSHk1AQyxdP7H0ZktR4pDQfSLiBBiEby6dleVXd7d/ULY7m6xg9jh6+cwTzMRvbkKEFLe
zJPUJ1DnUHL9bCF/eK5O+WTd1hFFCyfDYCQIZ0aXFsTQJmVj3KXBTa7vgeF3WE7Pol8e/XkOIflB
QUjLd0HIGJrFo12H12mOqaBgcShltlJjSW+zf2AMFb7wjj8SDaehPf+tsH6JZNwjvN6IoGL+SS5i
CuDBUNDF4GSi12CV5daDLWLIuW+LW4nYWLJGr2t11BDek+P3OOh7F88Z8ardvDob5/zHCdLdEC7b
OCtvliK/V0DhR0r8HcY5hgOt3rIUCdysl4QE34tZiPyoDIEigkATGuuol/rkeO1esaUolDiNXQE0
ryA8yVIpeXPV0mP1q29l7b16XfDZ1+bfukb2SIKrysqI99JhYnKajmYKRm7KAdEScyIOtXwIwvhp
Mt5xrDHl6wlvlFTPwou+o7F6aVr9LaTD9J37yanCY+GO7kaFRQY8ArTD0Az0Yw0B4wP4QakpwCbJ
B25fBCfS8c5Ax1ZH0II0xs1H5mcmC1Zx3SWMtWmZTHf9viqKUy3YPKU9MADTRtf12OkmUbXTRlxE
zwh87aCSdoBLibwsuWbeMhklTgmcAQgCT0KZpzznoKjtM88aC0qit4kDo7N15J4YIzEWdIK49P+6
E5TQ9VeCNNtHVvB3SThGe3o8hSZ4jLnC1cS7ArvMi98F90UUv9eE68vewfUFLWQSVySN+9nNTjJn
KkeCQDDhQss4rr/mMrEaZmwjvj6EI9HjdjmV+IeV078Fbvg+sWCwx34dKjbCOVvCyHBeDa33YdUk
hupbL19WSeRHaYYw5rHu08eU6caS+T/0YvPnrrIKI1pviIVr8Tz78z5BIgPWwafBfB+KibIz8pY4
QQhNx7zagdqVzN30OFwWNkpZzMgBM0zL7bEgR9oliTckLBH67Kqbc5tUT6ZRD56/AO51Tms/7Po4
IoQcst55yHsBLHN9KXp8rOwBbxAY08K+QM29ZNR4gSVPdzUPFN5xgnd96jwMY/5SkTy8AzxK3Wdn
XkoZXdeTUDANe+NTUCC8LSOd3yW4sImVgVfUexmpO1Ez0Rwzcwto2o2T6AN2CG0e0XOnhqeAvwAk
+cvUrEk3WJ53Zr2R4liTJKUlIAqThxgky3oaKZvpZymn7459r1pv86Z/Q5CmRQFATN1VbKzTS83O
CRHix01tEleqOPh+/pnUzGVi59yOI91g3m3osMqZ/tZAicG5u7MoTxjINlZ5vwtSc7YUnzEOq72h
qAavlb9jGkQgUgT30dyEGHGb58zhXSg4Nvg2pACP+mnY8gMm+qWhFBxh6qvtnHdENGR2Fvt57F5s
YqugOJLnCqmKNZWbogR4UdfP+PZAxVqgs5FrhDqvG+iyEfdzN12alpYEaYCVEI+9m6Hr5+30muTj
V5tiG/c9u7z3kuD/bcXfmaSicugWyXhaPDleehKQ7BP4Lir7KmpO4mNv5vs6tznZ8nOFvHq1CzTO
lpfZGs+i699DMx6CBJopbwC6UrjWXuadSn7o9UZ2Ov2cLynvyuXP4OT7UGrsPKb/WH/YhMfP60WB
isuogIQuqQHnGNTRlzFEqyLshUFZcNaAlnhH7mv/f+5SdzlxaFd/Ool+mLT56W1nl7vth7Tpsbaa
tromOos5nJTjqQj977k1yAIjhcVefx6xqBlruLLfvG8bNjDeUr1jqDi0K06t7B5Z40hFjKTV0Xih
LA/1NfSSB88yWG5a4LMWoaUdaIqJjVo3st9JfrB98frqHkJPfS6JBSanqTaL0n/7TDFd64A8qfnY
SY5T6+k3Ka1N6QT30pVHGTMVNdVemumlTUIW6Ykz5by6JmwrvLQm2Dk9+bOllhx4qd5m7tbcyoLQ
YInfxtPVyzLF921ffVam/yyb1rqb4h7In+1IhtFd+dAtcQZi22W82OunxK5eGMChIYyfviduWYAL
EDL9NZ6Kx6RTrz0AFg7pEucFz9LgmZe21GvTWfsvD91DGpCPi3Bvhq5ShxIwbkpv5laQjd1HnXgS
FNLKBccxhhtkfKu6tR77G4Bz2MmrArp9d6RZJ9kursuJuPCCrfQRRes8nUiPgpCzo4Qc8kSnAey2
cXEOfVse2ZtSOMhmpqkfB7xSVLi01zmjS28SW4JMgPyc33LOL7EDosWt8RlMHcqRQt1YgvEVr6P3
5NSOZPRTs//tlvsERzLRN32WPgNSY8nHCFdoDn+zDxkXaxzxi53kG7DA3wrrZt9Hn8RD8Y0wkanc
8joI7+Lx6pkY1AZhxrVcHr2WsWFdUTw5sBfDMwdvP35uWBDaRb1SZnpSDeb9mZWW+SEljO79IOSB
6fPvCN8Y9RkHMfIazUa2qRTrYb9yui09k5c+63bDgps5ZA3pgWZBIwAnBGStxK8iQK4L8AGuS5R2
FF2xd2rWpXJpHruFk0wwJf+MsV7rILsYR5SoWxgBmD1EYqJRMgc4KGFOkQwbSxemEVv0iWcG211j
36Uqht9iyYNAsxgLZhCa0gT6DmNcillHk3RMRIBFk7W4WEjvzV+li3fOSlczBz/SnW1DZILzZbXy
NvI0U7PwFtixviZWo+6U7B80fCciTF6/V9CCvFRCPaYHnEFA7rrPHm8l7UXkHPJ35as/ZcjxmC3t
kKU1bA+uTj0pwPbjrUr7R88rMQk089mRZt/3M+XKeP28eJd2mq62CmaHM7SkNh3mndYSxxcS3g/5
vIKxekaXicHzFv6/CxkdFqzalS9Vk72ocUTr91DYXEMipC8WWiuho/6/gDqFuIyO+DAjDj13Yt0a
Wq88o9VdrUz/yI5DcaIR76QA2J6gseWhvW8lVT3NSJw0A7i18WOCWno20+oRiG8sBuPWd1qOWPGH
SMpH343vm8L5xsuAkaInIOwKre9H03QHoqRbESo0c+ipDykF5fRHd0CVICWSPi46/6BLajNR3Ktd
CSrsNgkneHAJDyCA4cI6VHm7AjHiYj+UHC8I4bw4LHutJ9/cTnwxOCFIktn1znFYNJijviS5DEhx
2gzpJ3ipGJmOXQVvfgHDEKK9VSTcm3AXS6prof3vTFy/JY3/mFfNjSykx/OHT3ROu3u38J9bPsEg
atbQ+ejzqGSUQ/QK7xFNRMEMY0PLnTPJ7RjmiIbitE4OO1cecBxcQ5LXepweodc9ARNeHa0V8QRi
IgWl5ZrocWoDIaWEqMKZi6fC0YSQsBOSj4CHhDGOyvPyveeVu60QFnxL7UXoba3EvLBb+UEU/EZY
5Mkv15hcjuA9T+GHIES78QFIA+0HB9n0wb6wkm8tyrU4omI4rb8w/Z9jQCyELf3rmLq7mkxu0aFt
xJ1zdrCzF1F6cbOckN/0Hpjq5HEiJsJKPYhgltDQruPwQAxC/Sx2XTC2CL9DU31Ejrz64/JZ8A8U
rp3t6Fmlei4A58tuLZ7Cq4tuODF2ajP3BkXsUEcumGsLd9J8wanGbB7zZ9XB2FbSNMTP2Y9CG6l4
9Oo8YNvvSo+Jz3RmSLZJ8v6Vz3Mulvx5yNt3elzvVTNTfMNaHNrFDxRv3sT+vdPocz00N2gigGyD
4pQycXlSLm6ZZg49tuhw7ySfW7R1iPLPuJBgVsFzkB2wmB8bvzzP/cIRtq0RqZE8EQjdPe/sTwdj
ZVZY78sCfHSa1saoMpnO4ZJ9yi7qds4Qv8RBcmr96Sny3afemc9RTwLLClFCK0MF4mRRdREKDCfB
+FB62anuB8pER2qvp4qsm5BSw9cOcQutLsEZzBJBa4sCR9xI60Uvt7lr4lOa+hfH7fd1Uj61AXl0
OYg/0TIdw9r77YRMo+uOczyGh5dkSj8klbmNZIBWj92rN4bIoIX7NQpxsqhGdyb11676B6tTP6Mo
DpnXXOaqo/qFaT4DgpsBF7VxwbxdgzoQbMeaR49xPzcujUBFFhMh1uI0tWovy0buq2FmSl5M+WXE
Dz0Y/0Wn/WUxnELnqriu/Ezt1aelKo5+lkCZddLtii61UvniW5RZ2INPuTjrt448xF9M0rj/XmXR
/ZAnqjex7f9UIUaGCqgI4J69H3mPNc1aoUJ9ih0fdk/04+bj30py6mjD8a1gyxUWQh1gzKS7POQc
nKTJn1qNLPHDs19Ty5LhYOwhEeG4Do7d4F7KmN1y6a4YQv01VjHJY4ZL1fCEtPendiJrk5n6q5yw
W9r0CGlfZ2/NWHNCY0JILSbflKfR1Gq5GwuVwU5BVPeGVfcMqo/E9U+ex/ApcPURS3m0TiifR75E
I4ej6/T3TRhZW6qWsI44gCbr5pNs2NtAKgXUXw3RTixHCWlhTU1ujSBTuAkBXJQdr82wSz/K3L3m
beKASKihClnl2ePrJgh59hufTNocfIdLd3BqiE565qAaA9ps7ObJY7OKJyfDSt6ymOnwo0oC/ZLI
+k8feVc1dr+72n2UBYpTAaBpX/Xz/1+Mp3GWdHPyuXTmpyPXZKnhNIbDb8oOT3Y7P/Ai2LKcHDK+
wa7IATTgc3+ooCa5AJ8/nVLdijEnj1j0gMHkT5TQNReM5yphxFSYR7eAklp7D4vn/rEtGLtR0p39
tSa2qP5g/yflVFfHvmALTaPX2bYV07OqedcOndgUPe0lwZGpVD++XAAoGe93KBCtYSLtx4riDmCk
N2f9LSFOyzn72xLeIQ8LvNCM8bjLm/F9CVfnfzPd4yfd2NPwlqrutGBKj4sKP8m0aVIqTrB0sAMq
WEoHtYw7OacvIA2duwalFc0UqTTGXa5CtZaAB5u5AcEkeLgH5PK6eprG/nn9DcC2XvFyUUOA45Jx
5LZkcY0Cs+tT/xgP/csS6nsVxjtmMtE27iCXprHNHiqhww/bFUMbY3042QzqFcI0lgE3Xgee5Crw
zR00zi23bKExeRjACViimQ36lXcFmERXK/xaCU5rbIWOvXf9snJ3JrBERiHeXEc7y5th9Kc2tWle
bicHTRLK+qAxIfV+YUEqCoy6WZGBo4Gbbbk7Fs+kerU71UWPRAU5tw5RrErK4/JU10hBIkwfeyVW
3QAfehKfQTqux14qbPWfDOuMw/cZpZ4FQ27065e2StziorCw4JLUyWIEDxh9byTzm5ruMUbqiji3
m7VhzIvNVUw4hqybtmR3kLFY+E2Gh2aR2VbQGpeTDddVfY1GGVbbpuUgu7WsAv+JUeR0t9Ewpf29
SXyRfBlZ52rFcngMDjI9d+FzlPMl/um1D0WZdMcaW46i0qIyPqv1ah4KS0SbbZ6Pafeg5wD/qptw
XmP07qbqEgWTeYO167o/bmxn3pcn4no+y8iLyO7XQ6loAdIw/qhZc1Yro2mzaWNj1cTOO04yA22S
jaRoRuaXr1R7ebw77AEDkx5Dpe4B4CuLYjxfBMdU6sFGwW8KPc/AaXs+XZqICfMA/PDpWNoVdzTH
8aB9iiLjRL+CsoH2hRrUY6itGVI3dOlifcPPwySSO4SqmBz5oalZmcqsJJtaWoPhfQp6J7uDUUEr
e1ZacKl2ykcY/FvFZThtfd9x7f2ga3bYIZFH96UjsFwibrchYb8mB3N6mO0koM+40iUiJRaH7GfQ
VoGnIZQ9BkSgEsqED1lm8RX5eSwsVGTYYjDIWi9A+sy77k2J1hsfmtqawgsT0oRbezCZvWy8gE+5
onE7K/rV6pY742sOGJ6ajTE01/8kbEDuRp7EuNHKpLsu6VrYNAHXYqhJWbQWS0iW52vXbpFZZJ9n
D8TCrc5Jkf3UUOgZJ+vZXr1QoScWm/Ccr0veCBN+mC5bYYKF+CujCBvHRmfrzXZQAaAyuEiMKUkj
TO2kQVdYHv9kAn69oVNgM1tIjIzditG3fqQz2N6lwQRSjy/wLtVcr5Nlh5CsKyl2f1v60pOEImYl
hs+hZ33/6FrXJxjVZhYlq63mCyLqNonRktvcdqnh2ZiWvR0BFlktgo+akou3uGuqWr76s921z0sw
hM2EpdCf2geysJZ+ExWQmyPP8AQMWUOkiXBMMnGcvG3h8FWD4ypsNvBsoWK1qDtnbBZcmmS0Shbo
oAKKMtIFY+rwd0IQeSFkHY/RIwnxsnnvisrGc9DZzWyelQ5l8OV2fdOxk6QMDpvPIux0pbvFomp/
pw2yw/e09C1VC5I357j3ZNnLmdEy9rMfTaQteLfjukg/2dDb4w3ruomiezbqZEp1rFqGY2Mnc4s/
MmFgbe96L9IhtLjOZb45JVlThnuVhGJ4mT1HcnRmtZrdZhcFUTHh00Avj6l8wJ2RIfwmNI2f+hFy
ac+RxRCdR0Hmj/fAE0WbwVVrdFQx55/KcHjro8ntnrIS7cxht0UPIk1+3STdkGRN5dK0mFgD2bW7
NF4K9PZuQBbLaH0UmaRzzZFARbY4N+I1iclaoyEMe/j/hm2OYRnMmcnigjhgy4T3HaujMz6NcvZW
rjJmugDF3LYctGHoWqX1GUx2Hx0iWuzXKz6WzpTdpxafhfaTuhogVbGErEwaEFut5d06FeoaPxzu
Wkh1sm3bj1iAcyO5CxZT/RTaFyNBBe059GdpkbbJnjMdKz/tuOUI1EWYOUK+CAtwHphCBrsZqaFJ
ncS2Tm1uExPZBb2BUQ5JD9XoiF4Rt+06ze4MYmMaKOzW3kwgtotdt/3psjEqb50YFI4yKdwJC23h
kZoONyw6Xflap95cPlN3lc3mVLW1QXyeV8rU7IoWGUaHZflYouAAFpxMr/xzR4iWkG8Q2AGhpyh0
Ga7e2a2/+A1lC4HbwfWsBNRI/HspQojl9vBP942bxeu51E7WXmrOiDU5B6eRflQQpQZpSZkMg/jZ
3rk2YrtiPUhBxQM5HLoDIzxm774zRBHzYAuleFWi00k9kbcSUFWmPNa0CZoum4dDy/GU1+MiKrfz
7uCFO+xxDa+VdfKYKtLkd3YjLQ/kZR23QbHttC0ETi8zw3c51lTjevM+myPl1Q+j0jmH66HwPF1v
pl7MtdkanA3jfLCSMez/TkQaFHo98bJ0fhHThBPn7Aw+MOqbFVdNbs6Ro3TV7NscAeiaNYJ4zqGl
mcr7B1tMePYZD9mYAJoOLM8trsb2Ao9imAlg0b6TRRLYu8X2yxJ5PoY4szbjSp1rczMmmuGA70Pi
ZeWAb82H549DcuzR5NgcLB0/M1vAmrNUHzgwhSCcpuLbAmisHgimT8HzZNU4XcHnsIVgcmKNfeQc
bM+NOVFL7LVD8jTQlsMzt6zx0cEmPloMOnJw16WqtbL+IFnbNSJgmAZs3iFcYa29Y+QdpwQIMC7P
1XaQbRP/i91RxwggbVIjZxWa0BUyWmkKqTYEWLXVo8AMScsErqkchkJNOwHm2zH9zPSt7fMSp2cl
RT3mW99YVenhd8y5xTOL9hXI9sNI+youigK2bciGwD0UFaU+CRWiRtQPQKeSZAe3vOWQQNcs0PA0
tJ3pa+ripv/O4IiubSk++y94AMnSgchXc5y2n4Wq9PKXNFS09i618WQFB4wBjNWBRhGSrBlFk4/8
J2TQlic1zkSVt44P9aNiBStr62OqShpkUEvyCgZ9WBO7Ci2w1fY+b8lh3w968RrCFxZc58Vo7f3Y
ISU5OzAOAcAul76QyQ80FAfu77pMbonwCvFBWmEmBMnEfpHPsSydWZ3aKIWYQVDN7huqhSeC19PB
Iq9YH5q+q6iXZ8PXsRR7Q6WqR2yVcfSbhQSED0WKeRt+O8wHCQ2pOfnbdNbQEfDkEfeWs8/0own+
EEOIGIlBZKVrBqdxHsG4ylVYx+9J3ffAlErfD0a6FH0tRvwYlpu2MXHduSW4Zvq8SZ5MFCfLd+cb
N1gOhI5sVxHyskmTb2Esx4wpZFQ77iM+9SQfduzgKiypIM0ltbNxPPYoBC2gRurB64goQ++1GKMb
RK7uKDTTL+sUTUWFnSMeTBf9SzAMKHk3sBgCf0Mhc2I08SAa97XpOyc56ab21HBkP+BYYuNCLu+u
ZcIUZdsZGEj5iXBsq24SGu/wywij6LPNEj2+WwImHU3CchziYue0SuGYD80QvEUlENPfaeJq3kik
5zT1v3WhQAshi1cVL26wPX3wE462zjAahkiq7L2goTIzJh3ESkY7qnGRl4vo/yiQX6WqePSIWVYf
aWN3tot+seq+m2S2FaVriu1FDB5ryXqLrQepEB1u+A/DZyyFc8ACgWPMoiYsHBkTcrbphZheJnih
rP51VEbpC0VPk6oZWs99iwnX9oyqdpXyiuEP2y2dfBZ2Wi7fPVEhDH2VCrnPUNq0015AeMeRQ21n
aikBuy3AF3Wa84iCzjSgU5PBMUIXzcOScrD5l0WuUPrAJBmWI/8vqacLcKVwf7Aje2XR32xOcwoD
nYhd+cWWVRb/ogbIFUxyHvQJS7UWEfG1niAjg0kGsx2GrZFrkjkHNpzu8Dcd8AQNiNp8U78Wx7R7
B9Mo6HNqHu1fHjOLhjOZCUOmKBOJdffdshUnvo0deRkG6hhkCsyfnohhwOoVZjVR1RwuAyTYvqqL
6IFrbfJ8Q8N3xLDKn+ai/JuiNgKfYCuBRjRI4WD9XZJJ1ogqc2hztpywZfJUzHyXeCZJBAcJPb+N
XIr7uViC7j5wgHLdXDgn5JB0gQnoIbZmsDKjswgi6Smn9LnjdFfVnjnZOOvhP7qSzRm5V0sO8r73
Tb1m1CcXYRwcTFFC2om7slizRP5MTELmHbfNlm9i9L94v2hKhcVcuP01X3yXuFFUZutVTt1oTgYA
Til0NFwLnEZa8HI5GLwk0vVfv7Ui4rW9vbbuuUVZaSZkZOTIIyXBvEYQkySszF2dtGVusyFjG+Of
J9A6Jj3LjDsS87rDJJT8dYl76lsHsH/oQnJj33zz9Y4DWQY01Ow+1noBaeOSq4SLwOS8i3ruUsnJ
YM+n4THgkacE19/xo4nsITdZ7QTHaiBh+hYQOyfAabrAdn7PmS/Yk7UqtSF4TqmM0V3KkcXdronN
btI2mh81TJ24BZ3WYOimnBGnEs33MZVwQRAifByLBvS5uQtwQqx95hJk8tvIQXPh3A7JLqxgTs3a
8mh1oNQM+aXFMDxfyopuLhgRbYQpEvd3WXZPgEICeiJsdH7ucHRSHZ5dP03jw9y6wfy3DtRKe+BJ
S8NjltRpgPtYT2lW3fuR8MXVbxsgTxu0xTEFMsZkt4juirYYrD9ErgULYBWnLuU5nFYq0CsRFREk
ttMUj/LdUMWjg83a4Z8n5AB98QH0OVtAP+aMekv1EJVPMULV9EUyfj3aRKMvqEpUSbXMbO1pHA2+
KZQYuifmH7WhbrWYi3yrmwRv4h0XIksnZlV5Gf4ZZNETlWKoIgu4xQMyz63mVeKoVV3p9d96NIn7
OQ2gJ2ai6cM4/8J3GgVvmbd0CkdCLfzC52vXxn+k8XdSv+YyaWcgLuzyG/cXK2YEZ4AzmeP3iE+F
bkMAjiFDEc8ZQNPeKQobp5/MzzieXinkWWrsvLMKx7+sPZSkQRFM9U8+RgkbqsCLMlW/UPYQu3+G
yDU5DRrWwIE80IEQj2GrgsGCDBlo+tpL4daNQNXHgg//KPOG1ZMC+mWNb4P9R+ZZcAUpNlE9iIJO
OEvLZsNqeXniFKMJ+055uUgR9Dx/KuJNZ88F7+xYCYNRLRd6NC8pZ9aMr3PPfIwekCCkCj3CXKwd
BO+3RvbJCDzdA5L/abkM+EfC4Hln9KGy7Lx6dKM0rZ+aJp/NIRZxC42lGuBRsUNzK1DYM7P/a1E3
LVGSCfszab6MbKL5Mbxs0wfi2LVgF1gZe7650k8ZHqDqtQ1tm7Rt4JDJca1Q9iprVz8xOfG9f5bu
+kTR4xRwrsLfVY6j2VW260/1VnckQBC2WqugK5xxNePurah5U5CAHHPM3EWfi/jc6VjGBHhj0pp0
/o2vfsaJdoOHMisPkBXpX1kW1YebKanYZ6I41cnFCZXjnLwyJp9KoZDVb1LaMdgcIKNA+J+QasgB
5MmfvIFKWVPO4FCnXOZXWxbO/cxY+EoQHh62n7EfdzI/v7Ab9G8mIbtvR028XlavQu3sGv+q3A4s
9aKol71zpqa89QUM1lpzRCArQyrPBDkJElJuAC86N5/2iT3RJWi8+dF1S2cVBBEHWxdqi/Cj9tSu
7/VtjNDxaOqYhgolJy5Dd99F5Ag4MS3brKqowK3dzqFFmUXlpHOZ/4u9JN47IazYJuq6B3+MeNo4
BpifFs3+MHCw/8pbhtqwZBUjIkkEPd8JE4QP+f8RrrLwnwbfnu4LU/jf7ci5t9JMFTiexFugNvjL
+0RcGoCh18Cumi9JsADlJx+GiIdBkuZjFoxmPKJahHEFCLVJ2l8j6tbrgpq3AxuUnziUGojufdpt
sRbmTy7mNZia5HcORZq/Vc0c7T1v6k4OmGtYSwUuVgbtj3HLwZNKoPiIHYipryDeRk+2uLgsLgha
ubNnYz3tknTprnXaEridA+ZasWnfgVo5N9fg3okGO91goCKZNFg1DbRuA7MK1suqCf+1lqI4zMsw
YRItqElQk7ae+WMuesFagpBd4wzTgXA/kwLXihrhBeGyO7UhGEzS4QFlEnJIL6aryHWHDJpYOKh0
XdZGTo3VCcQ+o2Pin87/icueXWjlyS0I1Z1bKc6WFbGzX7iJz/ESE6dS0+/YC56HhqNG7HKOBRWs
knPiFMcIHCKDVZJ21WsF+GC1Ww+iuRIa/lXlFHnlQXla56G9ySkS9uARQnqb2IJH1HcmUXaMkA37
FPQIGQygFVxexiRZWT8qKqB72+csGXQc6OdLohlQWgM88YYmRCAB0fyUeCTCQLEGMZ+hbg/usKxb
PqSjaAH6Z/t/bLOQ52M4DGiwd30icNa26OerS0RlSegp5h2MpffAEeVZzLAemtA6eLML2GfcppH5
15SEAyNaN6j8IF2XLa9uEh7W5naZUhTm0ojnodh08YhJmJNInF26WO66rD6yqr/YzFfggVCj1DHd
HnfKkjv62Naq6/Fqi+qWNdM24yGZxd9k+YoLDGZgP+iX3sZ2uZMmeyuZf+Finuk6lnAtnaMXloeI
K4tAt6/kHx3hx7TFVlZM3XPQkTVexuUX6/G2SJoH1eOMMEC9KxpT1oCXsIMjh1KOvaqfSbCTo6s/
xnULTBE7oRcMAFNzcwW5Jax4W9XlxxkkPfCnFRInnRcoUtQfLumHRXkwB7ANL98DzQaHxmZkb1Zz
UP1dyd9j7O3SJjhldDQJSQ3UtAgeynD6MyhVbLrWu3IzXhN/pBBVXmxB9dCyHFgHL84UnqVlP6we
TZ3zJoEOc1Yd+RlJ83kXkJMqF/+DzttfTUuzMliJaCa573xUc3J0p+7QwY0u+vSA25WdhvfqgOGv
Rvlu6/KN9ReUsKF4Zf4k6H2KQrEbHIXzkVsZSQyXGfZmCwYUrIER7pWtx82C9tW78rPqs9ciDF7X
37jac4NCQfNxCMJn23hyjyjKKD9f1G9s6+KLbs6jBfy4gDKimS3i4wd9nOx8R9zVIYYF1T8v2Vdq
yXu4lIe6mP4gKB4h+D311dsSiF1XjOe4TE4RI2fKtaPA2/rRfJ6YRk2+8xmubk27VHeDptAq9Nnh
DxbSffNLzOGVaOs5seufph4x+XlrucXFr/kwPr95iiXNdjGTqeVYLrR00jOdi4KeHxh3I9fMHv/4
OP9raofygs0jrlUnI0rd0W/h0fhJQJpke3IsvALT4/RVzTkL3rBpzHTA8XVLyJw6QBm4G2u6eOzm
c1i/dRYgEHGg8yv0ApuRcBbddwlViFn6XmI78NrpEZHvWQjvISyCXWusnTdTyY2BEc1l06X1YR36
O4A6hN8/YiP7ohyG5j51qHnWJux9MapaXrKiFeqS8FCtCAZY5fhZw2uASuw63ysYyHXCLd7nbdik
TC+bB034NnEqyPxYHMs/Ylz2YeY92dDg/STA9tptB761tPqm1v2se/IVTBpQ9i5+k28aWEJGzfc6
TQ4xjRarVRMq4xUd8q73rYPjgbyr4JjjXauT4LAuGBPLt8n+OW1LothlUcGbzr2CMMFEwmSvjTRX
jw4dS3hHhKztujQbGrXRN+euf5zhpjqJvxeDDTC63PKk3lem+v/+SmCEMM36XD97jx1uBZoAoKRb
mrWR1UFG/qapklcbVLmYWCcJF9pr8pWndP3O08lc2IvDcw1PKvGeOXefHJYFzgtYJOdrafsrkXGL
z56zkr3D1rIl73NC5z022vo96nCb1oSVWPvAm79GXkr0RGx6+nhtWd/bnJZCBk4grfpvXIPnILE/
FuKi/JArqYmLPXMur06sl7uc/iCiefd833tlZRTyglIPvANzPOz1CpzbxNyBEWvB2YhLBS742Z8c
fAb2USsN2pZMA39fxyJHZ9/ZExLQIWWjzA7XazKDjFgvr2EAK1eEccpswv1hqnvyg++FCIsh6lIj
+fM3vPrJ8OT28YsRwaXUMO4ZybN9uBuCkdFydFgsVpuJqSsQFpJHJzGG2/X/gyH9j7PzWo4b2dL1
q3T09cEMfAITs3fEIcuiqlj07gZBURS893j686W69x6pRiRP6KKjuykRKKAyVy7zG08lkDR2uYJ9
3tC1GEPjPDEp/0FTOCM6RHDXAI6ATcjPDeUefYILUTlrGdNkzEpKB6UrkKwc4SQD3N19EGJY1lQb
iTNLBZinzG8XKXDBlP2pd8hOEj7kaaUUX2T+kLSobw157QWasangWsp3bRhIOcYoFw56ca2JGgJK
rK41eptnnQkTuuJQCyrAMnpUgtYcrNssZVDT2Ye+mVZiRjG6ijs4tZq56COf028qw03VdncxD+Ok
09LK+LYU5drBQ302srXp6ocMeWwLcXtdXNAkWuTkFhFq2JYDzhXsboe8hhJnaw1TYJl3ZFl0TvsS
IU99PUz5Lm+sc7nhJmWC3hjSo4vDgIJksgUddvfCLI21RBDkSXNwBh92FbxvTuWxn7ZDX3jgMO8V
/YtP3tzUGgcq1KSCRg50QbufPClGUAzwfauUQSfR2mDR1GOGJztQKu5NhkwQBhg6pO6LhQHCWc8X
iz/MgZEPo5mDTcLqhv2qtM2dPF3aqJPjffhOtPlbcOngAXPFvpomEzxStDUn87Gog6sUPulMNRH1
mTcLchSIAjsVqHtcAzaXtw784JFh50YDmUk7Kn5KVXctT5URsoAeN/u2kJG8Wlrhs5LGB51NLtW4
6ZouJN9IPptc93jlrZ34hgnPymZx5lZ3K98ws5aDYc5H8v11kyvPcYuHbYZGfuMU12HgXkvSsFy6
jJDOGnwQNBdfPlGuZDQtiPBoU18IRDPkk4WzE51XKQOoStumGG6YyfgMPIjt0nKo0YsZEMzKkDbV
CEm5eg+J7Ijr7yppIDaCYVdReVRyFJ+N6aZtJxhD+aEqUUj0E22VQFdROygGUOwYc3TLFHEfo8FH
HIs0ybsbLYCiZJEW8jmD6JcNECyRutvC6a8Q9VkNAVYcDnqdpbWoQCHKjNY37Y0aUpNDXtLmaiH5
Q1YIg1Et93OMSXKRehOvX7HpCJMuDHTiAETgRgzRCU8CJwpd9N7avTPQKJbfS9j2VIe8dXk5DWTN
1EPutULXy8r+pnGw5iCNUiyEKv3iS0miWzfiKoqiGxkd5KFpGe5lzVsrAX3QhblsemPRDr3nknH0
jD3oAQLgcDysl0mgkjvEtbdYJqOmPi+szliNuo+kHxpQmBiMo77LpK4JEHrG/6sJXrxFQQdEldBX
LyO+79JPPb6Fy1iK6utf5RGMFMRGMhCxw/yea09Vvq96dBSIuEyyztIRzUWZbkN68znW56x9Mjme
6i46dBnwJJYUKoNoS0qliGQtsg6p+3gbZ8lOAX5fkbFZxhf82FH0tC9qQExxWhzK/KlrfUgVgroX
hx1s0VdZOD9Vjr+aiJtu1ixVWjky3ZFxs4yl7DZiBBzr+M2hkAHOvXcu+oQ02TXOq3lau6FyUyfx
wZ4jDIlw0qpFjEgeBt9QoFLikj8au4kjbIQXKIkUIog9HJ08wxm8aJCNnID5Je1fUAcXqczvsCaU
6Y/ptjv5JUvCYpSMaxTSzgN6uTJQpll1VUfDoz+7S5D6HkcO3pP6S4+CQef0F4VvbOW53KbpA+AA
qfrAlORG5iWofnyr6aF2A4nm1KDumN+p5P2mcp86vJMQxXXLRAu4v5eBrETCpW+ZPXBFZKrkF2y3
7l5GFkalHq2ZNxUsG9iDlTxLoQthd4KTNRUOEM19FvYvva0Pa4EMSpemT4pUjGGVMlvdyhLDyYrV
mLTAjAVgQcSOjXxkegsshoITu/tVnUBUQdAJa0cMUdBkKwJk70qGIcgBUac7fu6VBfxX1Ti0pASM
E9Hmjr6avUYG1dCJnNfEgoAkEt2mlegMr+4kOh6oN/J5VzL4dwXuqvxblpZdMO8KsJQoAH/fLhFm
z0im7uS2Zjq8ZaYJZkiHmFibNz7He91OmOm4S5mxT4gjaUQZud/pSl1qsIDPGpdTzcgg//jNKqja
VQ8Dkt7lomucfe8caqopyZMMalra+KvZFZD6JPnioLJpimKtofapCRwkxovUtm7G2d5W7N9MxTxk
zlZObyxD21rJgs+cxnOdKi1rk13NFMmhtmNkuB17iEiQ9swc0HOa038OVm5UHRXECeSJ1iJe3PHA
IruQaWDMOo1B7NlkjGlH1YpZ64Jj+bwk5GtJ9I1h5koevHK1iBglQ77VFlyjXKNRc29l7TKzKDFD
gU65sZDX06kjbKqkqoKdyR4Fib5PRv8AWJv9nW9c0dMkMzc29EEGcHuBJ5Kb3laoPsmlwKDjQYaL
hN0v1KtCNtv8doXyusx++rpfKZoGyxnrFcBemMy0zqHEmaWomlesSUlqrHWEiE3YzTt2zLqhH1oB
7BY+rRPCBznBKg/HCyl+kJNypUq6US0LTLmxlH8P891FAJ5ftUEPZke5JbiJ2uqenlWk4ogjsLng
Th+TUEGdPD63GTrnUGOlUSwSKziGFQoLx+Ysm+/Iv7V0uEQJmRIvXxhlzBwxXNgYv9E7w1ZYCslI
PapQAjnMUdzJuJZF7oa1zEJwfO25yYfLrLUOVgzipTjINFceowxGoeMiXynfNNnhjCYcpCcaMLsi
mXgKYbAm/ekLdBbPCeEwZbxLFod8XM7xrTU4F7TqEMzUMTiU33T6NtB4STUidn1d5MNSmbW96l5p
ebQmI2T5YTqEjOP3JKUZbXxqXw1SfqW+kLGza+3rWYuXMutXCIklK7Csh/uaKgKjsA2um+tQd28x
e+FT6+xNjkJesozLOoUHBhayqLGb6UkWmUo23chLyU0nMyOflCWntybTKTLAJELkrBI6A4nmgiJl
VccDw1WfwUYaeBktn9rJjoxLIU2JhZq8AHz3OJgiil5FmDsAHgdZHrk6Nrt2tjCk2CtA4nnW3kyq
eBDGr6bSnPNW3DTfyPCqzfUBvx1Co1tvOaC9iLMW1XuGsPXawRsoa9RHE0q0SxR0kWsJmTGfWbTT
LASnytxlfjTrr7Y7X8fgcETN4KM4hLpyGaKPGFnVdcZhy3BoK78HxqHPiW/hrBN6ox4/CTQ0UiCC
DJDXPlmiZIaz6uwDUWg5Bdmj7DlQPIeau1Njfy8DggzBqrDoPZaXlh/jiULIq2TW4c8rOgkp+oKy
wcAwYg3TZYO00zYOpkcDkzZGRkfGodeyACtTala+F5KEla5XNKaSo+nmwJscaoXxbMimh1YHD05L
Y8zmY5j1X3DqXbcDIL1QZDvTLcjDLC83lF3FeetW1SKcoweZTQFYQXqnzb5Xx+BiZeVuQ1c4K6J+
3RXZFXbA1/zc5n3RjXb7fj/wmTruB3bn2nCrlUNHhDWBtOAmSVE1hB6AUB5iCrP/GksqOBu0qUlK
SbjrLEmYH1vZlWA+Ulmaug8tdwPUhkFXeFCj4NC1+Rf6URu7+qtN4RMkJXlL9gSb2XmzqShKtSWL
To8k6m/66Huaw0A8IsV3m+ayLCsNXXPhJfV8mem9tpDxtnC6Vy2IDiBTPAOdAt8VN3bReY0PXgn5
1HVMD4Le4sLIlKNsLcoEMO2zDVMbpDRG2mq+j/6zXgUXmHC/Oj6jeyC4BNXmvgqZ5bQNY0l1NI6y
U6M11kKmU5BgcUQxOAqzzawV4O4gAhuuAZmgQo483vn0Ms9ooS8ngsdU6NiLJc8MgDzH6a4ZLZ05
qnFVuQqnevM9YetQF65FcC9joa7WD24BL5vO00ARGKI/IxOQ0LCOnV9+lWX4wHnJqOZSb7sLVO5w
WmOfZ2mxxKhlAT7UaxKG/o6SG4yS2geZHhupfgSwuCd4HMYh/por4RFFjD23W9MpemJ4ubBpISAq
9FVQfZn68JxbIaa3qvltipsrh32cG3q7gfyJVyGWsfBb9q2aPeQDPE1LbKpkOlrVxGmC67ZrsQ79
9PtLA5y300pr6+JTqkY7S4irJrZ3StLfAcY8MJF9GZDK/V5zDxDGMCHjuJDJwPeDGh1P7OQv1bbc
IaA0rXB4ukNJ8N4GL3je6fM1XcZFohhQ35KdVmOJSWdep4ZugRbK9odhhDhwppueglZKtyak3F2L
qLsim1CcVGE8vGotfnGyn0f8R+YgcenllRbI8UnduQHMGgEc5sywLJi3/nVUwmdtyX/iCpCrgnht
Zq00LVg2JZAVh98BgnvZNNMtBmasGhJVMRbxleLCv0Hx4lB3Uq7EMl8jxdw0nQ9v0lXOoAzuizzf
+2P8OPQoFrXMFEyHyxYh3k7GjhR/C8XnezCxocnLTWhX0Z2sqNJBvw5YLVmFHwVz6su2G24R87UB
9zcXsqcEfYoeAaWprI2AsjJXUa+Rg2O3ZDP9dY4Ay0ahz+FcLrv8jQLii1JjkVTkz/0Ub1DGQzW3
YnjpIqgHFX032Ma+Jph1eiPOSmifiGiW66Dt3xS7uYvcdu/bxoVFK2hw3NVETSdS4wom3Rr851Ku
nEIg0mw24mCok1gOhfa1sJOrOKoXrZvpOJ3OR4M24hAGTOaqlaxtUGJ/iqwe+28KV9NMXvKxWwha
nUPvUhOaXmiUgB8zREw0dK3JRkzQhpo0Hdd0GI+ogqBRhT35FD2Mtq7ho50/VDFQIQAIX8Bu7ZqG
r9dJYvyB+uzRSZUdnJr7IcDpy1ZQZrKaYS2NFFAgMq59MEJaHd2NYPnOgoEuCS4isHC6Nj6vQriQ
WdH41Iou1sBa/Da76UOaD0+ZZcueBqKyDdNlxI8jqiPzzTEx7VNGjHOi4mtugWsH0XBn44kCAgZO
EviOswjIAAw3aBF5s28mhm3g25BerIqnyW6ASmf3hV0DJBoYYuaqDlS0wodtDlNsMR2m8zLGC9u9
s6063lTRDFkadBAjD1uVlbPlvokSZkjoQKxppheDmgpwssV0Q12Kfl7pk3kttOZR9sNkUmwCoiWj
7/cmEq9K3i+Au3kTDmXCTdYjhxkjZ5pFlMOyxTxWOaGNZSGwlNbMLYrW6Dy3XFUAtkl1BNHy4AGt
3nVgqdMisrLHukvv7R53XNwJoMEDXLFrlFGIn5hTrPnnMQ7ddV0jXJlwJCrMFALEvhwoLVBgmKUn
YA8ZBjsNot40iKjD+Ow4cGa3hWasJ+Hcuj2dZxeOq5ahqyL0KwNdcjCZGzxy6FxmvPaGuiUPobWl
KAEKTObSuYUT1XlgRPyFnlcA3pKWkiFcY2WOTxAON0z4s1vAM2uNo4JmAvcNFw7Dty4njSri/STK
Sx2/nRYDgaS3UEOC3TzTYKeGKQxGez5nsZ7u5XEfDcMRKxJxBgJ92/MLrmHkS6UAT067OIM6tpLn
auCjYRS37rCSaZbsiMGl2IJf2AeKsh4LOoqjmyHtGm4Hp2dXJBs1HTcGqbW8I6sPaysruWxIpwtl
gsrneh09Dj/IX1PDPgTmuDGt/t7sjJcxQ0nfzQAIk4J0bnAIYDJLPmt4FsxwtTOVGtsWRHg5dELG
CyfwTYZzmT8AdZM6TD30lvPGYtoqieqsngecYy6nuA8XhV2u5S9qmf4UI5e1zVXHc1GeoBMfHwMy
bt8hbXVsVAhoTsU2pQ2tbLwQq/O+lDRDohHqNtW502j1HiXj+652u3WOUBls73CHHUV6hqfRY6T5
GQcgk9kGDh+9BATDq1XcdDlgsLjca1MdbABRVtcUBvE6i0KytC48dEbpNWr0jbhkyw5yc+1E9rLp
tX4TppnwNLO5bxF7Rj1E8USKEZsuoos8iN603r6ZVQXZB7jdUkkRu5un3C9TFAurfa/oyL83ArdF
dvKB7uMqFNWF0oRXUiKkdtIndP43UTVcp0hmYAp4rEz/pdCpiDGlAvHsq/eJY9xOKcZ/3SgowzRc
QOQ+jPUCsZh5gz0moByBahDk/fNRReGUfOYWO3VMEChv1Xa+Giz3kkSCjrBpfp0ryfTv8us66t6a
cFh3M2LEkeUYi9Sdh0s5S64D+tkWXYSOrwTSft3bL3yfT2mH2GyCsBcFLx7tyguF8cqxG1wRSf1X
5uRfVnO4j6PqiqC01crmsmPSJfu3gnlQqKb5GsuAC0WfGQnqKcbi8ZEzFSHZEZXZlg6ipl9NbfsK
UwGhEuNNrcJ9EyOjaEQGU14jXYDSA3HjEGrCWd9gec7xwegGZ40b2m6IKeKDlEA1Hh1kLGlQbBTs
p6dm8qBvnMuSTK6Uvp9WflCTvuBYq6Uw1icKhSlUb0oFmQGLak+ORcD35GcYFl1ljMZhV9xNAQRt
Dvt4YJaYJWm1aaRwfZeDz9OHYJX14SHRk2VWd095nr7yyW5qmzQED5IL3VKR+m0XTVt9i2OckOgc
aGOyRe/6mPQGjlMleUaiAdWbcmGsKwVMslJs1Wm8hscPXp9HtfDt9SvP4t+jdCuq9TU0GUrRfjPO
tNnYxOaAXFs4KciLJnuRh6Qn7Ws5MM5tolCT2BlABCi8MczLW+fSz9VDbbR3WcdYArj+o2KRC4+M
yTXObNgU6z6HyWi2m9wFVjV18BkAhhlHzdZChOSDrUPSMuhIpjWOiyVqt41ljiE/WtgE9M+kPwIa
bRsfx6PzKkhkg8+9xthxFRaIcgiqiyzGvCvJEHYZYuIeDIxlHppXxFZGkULacUEQQM+oiXA5aFSK
2Fy8AIuEV+N+SWgFTaHtn425XA0DQq12P2KnYabl1uaZ9XPVyaqtD2jrHngERvND6OlmAl9bfYym
+KuSmDQ1Eu2tj1OgZ4qFr0k16WdRSYdZyTjN5A5P9PDS0I2NXtKm0JyRTpyaYF6B7GtIo1wzrsvY
fmnH6gsD2MeopwsO7vIYBcI+g75r7Xstp8MoO0sYDOJ5U90XNcwRzekIBiZ4ghZxMbtqn2fdCM+A
BnkKloa5Hl7hxHtNk8KH2BJZiLAoFUV4/CYPUMzmMsYhKV20sszW7ZSurMbqmakOdzYqJ+eJFVfn
vo0esCagboMG+pqbzmNDJu132YEB5xOwOaj2dnVBCnxVo3FIN0FppSYR4DCZw8719Bxo9iz71Fc9
lWbYk2xa9jAs+q67aPXuqBc9inCwTmGl3fKWt3pU3Y2poKPTY1LmqnSLaTCmqvZgNoCIW8YZrkAD
FIyhIB3KH2JR31Cpr20YsD29bj/ymQso6X2tR9ehEm+7yL2emGpNobJsFOq/WjGJ7WiYMtVDJaaE
BRab1tbEQzkgQuSVepO2YM38XlylnXVA4vYyd2tPUcItw9TDjM2ShH5coNR8D3MJwR+/OPjIauId
Zp/r313SoqXe0YkCfPcYN9YG3PVFngu0woqXmfjf2erTYDl0/tQ9B+mbZXe3EVOFswiCQa/bE/MK
+8JPo/UYM2YWFQocjMviFMGwormra/Pb97XmpNWy1QuBLLh6ORqG5/aMFkDB9ud232BqGPsQ//Ln
uIu9LFX2hdCAIczwOro0owMRFkt01vMzSttjhk0IyOfxVsM1/Uwdgq/ViLWr0abnUM54ZFW5t5M8
XqST8RJh5XxwaBSi/bAJoO6PeQFeBEL6uhZdv+qhdxcBiFlb17FXzPNdUzjf8pzGXZb0Kl1fFcYW
+pgFCBY3Hm6H0hjXnWbcZ2n6tdSRdG4tkbOwHaZfdbiEB2bz1gVY49FB0r/vHhkF7BOhb6cpviTp
CS+B9Xawg7snzR+/tmO50hoV7+d8S1j1lAHZJeAqCKqVIwdU3uDXNAgQmxiSjvcdChlnYaaZX0ox
psc8DCBPDzM721FQPnRAAVxiE+B4oYXM4SyF3u0kpQXpDAn2RWmNSddcWSvcGeqXoZyMbzHaMbs6
qtLbFGWJfQWfK1mYSNSBTPYJ043W8ZVaCVMP7Gji+TbHa27ZdgFmJCgNvdaRdJMsI2t6cpKiBAoD
/sbCgAOl+wD/G8cCBiZ8/4a4P0gnCOVIQByesNZhgM1ufjQNs/Cmag5uFYF8gF4pSOyH6GKighMz
Cq2Qpwap6xb3bVG3Z1rXK49TY1trHASDtcUnOQtde8uXcdG4GZqlNlgTcPrwDNF8YJZNhmfO02vo
DszzNTRYH+ikri03elYr/210RiSbKMkgUi9DOJea1u0CojT0xvuC4UI8NEcURyuieTxxetboYESM
H4dNCxcXtYOVXSXH3FTVTWA3L1DZX2Na5BBSL3ECvqf39+wo4xVpwqbXlBfF1W+7DDpd2TjWTp/b
7DqDkHfBp4tu+qa/xsQLecYU64IUwTDXhrdeav0dGyTb1GQM0AdITWkYYY3n6/hYuBESl3RiXfLz
M9VE6xWVySvXgEtelIax5j8Y5CXuS4tN8SIdugeQZwCi7PnCMeunmJXS9snDRLcM/tu93sP11bN1
5eTr1LKfHYeYaEtpKtrxCBmB8UwZNDCx7mdQ3BwIePTaOlYBTJsda9qLmErTsNXlWMYXo45eVjnA
H4p759haWCPjGpSElLOVldlerqtU2HaOooyd74OornBTFbJ/Z1RottKaDZCijnBQBt7zVetcTnRx
OaQVxgXmQfUDaHbgUlBE0c7sRr1mnUCqT6ylmCn6UJKiAxpTdwlDrCMmEn48e3Vj30Rlvu/VauEg
5RU6hCO17m+QWlwTlbapVd5mdv48je21G+pPLTwodEs0z2maA73KK+y9tz7vanAQNOmzdLy08H4i
i87Ns5Ge+cYZtIXFxIueibVGeIRZZQ2vRM2UQ+sWjzmojRYCgY878FwBnyotPg5c+VZxsFLjr6On
fy4Q8jRSYy8K/x6Z200ZRcSUdDqmiX0ngvDY8ZLOEOSYUaPBgAxCN/Bk5VbtrFs7RPiUMufO6lVn
ZSsVhtb8QuneFlWHaExZMSWfVk5rMBiixZGkh7FRjxC511rh7Blo0v131G+xrWxGkGGAJFnCIO9o
/pIT04YsO2vnpr4LWSJcQhU8OkrxlivmvI+tvFskLe0Qp90iNLC2RI+YG6xsZiEVHDy/fhSK+WhO
w6vbMmzXcoSza6n73tKid9RFjOooxGrpuFbcqnm40ad5gxLQlQYQ/Bw7pMu5RdWEkVN+BgKa7NCp
SvQeLWiGWXQ1mSAXw6Ch9zodlMpC11Opv6Y2cMYh26Q2JEI6byCcVP/JrIc1PdtHQukxVHqAaz4v
TtFvFISyJ9ztClwSEZTfTSYjeDllNrVYpRiMt6wbpiOtz1gI5GE+oMdh0EpFnjFl3gGUzKYLletM
GDHIjoO7aGTSG3X1HinwQ+fMkK1b6LBNwRgmqp9RcZrP89F50nX7psTa8gzywKWU9yknFS5uthwc
WASipMk72dh/uGs6BXdRhg4YgG6sAxTmWQ4vNkpQOi2cZ5jQeGKUzROCIbsk6W/zKAJZGu6cSv/i
jM1jropblvBDnzHGMn0BclYhMkzi+NcL1fkK8jmX2iW39TSIDWQ9sRAauq+jWT/7TQ4UIB5UAHsl
AxWokgRG5WGqDQXPAOR2HB8xzj//+M9//vfr+F/BW3FZpBNSyH/kXXZZRHnb/ONP688/sGOTP91+
/cefig79zhSq6qj8/PXlGg4nf0n7P20wqHOGo71n1YfQLg8uw9eq1V4+vrr566sL++er05G2KbIr
3WugXmMNR7oFce/s9y4uH+mHjz679AiHqdQZIcVPpd1ed4W9+71Ly+f54dJRYyK1kmJD6UKz2YSF
kW8MKOrLj68u3nkrxs9XV7QMReykRus6RXCkp05Xk2Y52jaIXJ95IgSnj2/03uvXf75RoPiqH9eJ
7gVNd8wG8xDXxW++Ie3nSyOr2OljGeqemZI6Nr6yVVJslT7+3HJ5/GJRipNFaSPbFOu6o3lF5n8p
9W4Z0jeg67IRMEE+ucc778Z2f36ARGGruYboPFRrUyR6sTIlnH/8+d/ZVLbz87UNAzEVHdqMFHl/
w2LEWMxTio45kW398R3kp/zFG7Ll0vphgfYqU4u8KzQvDZ2Doc3b0hz2hvBpphf0psKNjHrQEbcf
3+6dFWuf7GOmC9TGkSXbXsjBTyi0UsbXSgVOPcO2KLz5+DbvfScnO7rWoIGqsSg9Qy0sdYE2bA6Y
MZ3F4veuL+/7w1szhcX0pahLz9aSb2mOtB22g598dk1uql99JSe7ekw6hz4G9s5WPO6crAXV1SCF
P+zzKj2v9Bh0V7/m7PBSBQSvzzwiSzhIfu/J5If64cmCyqBjLZLJAwlzRG4breiy+eTJ3vvyT7a6
m7SFbRrRBI4WiY06X9QtrKc0WVb401mXv/cAJ1te7anRDSOYPMF+x7iijlatg+Xzx1d/Z0NaJ5td
oAlW6Y0yeiKYonVrGdF5b8zGdnLb7pO19d4tTvd8Wwn6cd3gdQRFSMpIakz6HVTc5JOv+L0bnGx5
vuG5qlW3J7lvaT/iKtqgOS3ai49f0Tt7zzrZ4o7hJ02rNT3maGBYR3fEs27GROXjq7/34eXPf1if
Ua+hK2JWfPhWCQ6itYpVNIXVum5IUH/vFiebO3HitrKMpvPiEkXPttc2NiOMrEy8j6//3gs62d+x
O2b1UGudZ1sT1L4+VVBEQ7vy46tr7+wy62QH1whzYbYyt16YMdj0VxLYE2cgf4dFkc9LGIdgv4As
JatSxOdKO5+zHmCnoUEbAXXVFyooxY8/y3tPerLhHdiE+LfYGSpr6rWhIpptFr+XEFon21wJGifp
g7rymPSMS8opDLuM6bNt/s6paJ5sc6SOLb+3IUu3vg9COWJ8FwRIi0GqQy0ITF4xPCsGnup64rif
fHHvvCzzZN/jjTXrVtKVHtam4qywUHB1BpRof+urME82vaMJsK6CMz3IZ+fMbIHVZXnmnn989fcW
nXmy6fPG7GMN5QxPw662mF4csv+OfItSauuEV3rTHv3wUEzzoooQrhBblCEWGcjoJig3jWFuTeZ+
H3+WdyKEeRIhOqQds67nbI7n6pA46bb3tetSKsR+fP3vi+AX57Mpv8AfQpCjq6oxxVbhSQKniohn
3k3tOfJ8tXN0J6vEBMS0kRigxRwkOBRDlke9ck4hxG9RqUF/Ou8TOgP4mL3pCL1AOam+2cCYaOq5
QWrl/ipxfINpV9S58W07c+psp2Eemzuk9lV6d4hKZcicu4wNGTvqpctdprx30fS25nhcQ2c2qzUA
dAss5mh8QWIpsi+LsmQoPJZFuUbPL2IkMiCx28PTUHWB9Rt6YrhktuEo+5JpAFUswR8CJPEDyLco
AvY7YGEY4IQAYyw4n9Uub5/HXI8BuM7zYPpwXEMktrAUnqr+JasQmMDCLAeH9Mmb/3ViZJ4EzhYo
UGGZiem1hQnkINYrq1rSnjXK5e/d4CR0IqfdNm4yGZ7hUpqjIThRQSkTrgO/d/2TeMj7LWkzhYaH
a1+XrToI7CvKqrH9JDt5L4ScBEWbXZ0hA6p5jaHP02WWq7FKQ3BCt/KT/P2dzWWcBMa0SNBwAWTl
5RFqTxBjjJHhY92jdlTGgX7/W+/JOAmFdMomw0A2zsNFbKgWrVIMwAprcwg/qaveeVHGSTSEBWsa
qFTMXoACVrttchsurF7qCJd8/AQy7v0iRhgn8bBKu65ACgzcu4ZPs4pxBRq6OCk0ECEWvuHUx4/v
I9/Ir+5zEuwECmVtY6sMmXstu63rDJuWXi8FjckihDlUOfiB5biCBpE+fhLs33t58uc/xL8yDg3k
korJG3wj3ZgxQCfETu4+fqD3FtjJHvdV1Bd6u9a9eMpj5GUthzEB1liQKXptRI/k49u8kyQZJzsd
6c4hYDnpnmZh4jB2DYbKsjiFhekGjH9c89LNzOrp47u9txpO9n2Y1JjC5c7ogQhStnEZ4ZA+RKDo
ikIsnd98pJPNr2RgDJsGp79OVRDTYB4WHsp6HuFbWhrmoa61s1DKWX38SO98T/pJIABu55dmVY8e
sBlnE+VMDwRqxjsNk63nj2/xzjrTT6JAwCB4njRcVIASJANIGhF9C+Os2f/e5U9igGk0aHpVxICw
8yNvTpIInEoSJg8fX/69F3QSAZp8NFUtKwYP3uzcnQXFACoQvsp82UDmEZ8kI+/dRf78h70o0r4O
Ox3ILUOUcVUErXjKWwMUfWKp1x8/yHtfw8l2hwUHAxy8jiclbh8S3WJDOrQl5k/CiVwxvwhh+smO
13WjdjMU0ZnirkZzRMAq7lWvyhTxiN22eh3h2Of1XS2NNovFx8/0Xo9FP9n/aWWY9eRMo1e62SGJ
aiwhUfRaY3IDFI8xKAL79nacm13VA8lVBmdaFCgyrhLffvv4I7z3Wk9iQm/ZaIU3xuChkjG+8or9
AXwxaI2/HvE/f2rIN98b9K9FOdVRELYn//vP9Vtx8ZK9Nf8tf+vff+vn3/nnbQFcMTv9Kz/9Btf9
+76Ll/blp/8BsRO101X3Vk/Xbygstv8aGci/+f/7h3+8fb/K7VS+/ePP14L8UV4tiIr8z7//SM4Y
NJV3+O+RhLz+338on/Eff26KPPgD+GHwx83/ZYn/dcl//97bS9NyCc38D9O0LeGgCg9pSmMxDm9/
/YnxHw47U4e7JixXyA5lzuA6/Mefuv4floXulmurNmgb3WTRNEX39x9plmYL13V1W3BZ7c9/Pf/l
X2v8r6/k1yMU7efdLBxTNzXNMlTD4L9UIU5WZy9alJiSRt0FL5191n9FlK577u7qLxaMCGZVZxzw
KTKwD5/lQ7+8sVB1zYBLicfOSTjJB1qwzhyru2S+s/M7mgJ1dP/Dl/H3w74/H/rr2YSpWo6JprMm
1JOo3vQdZoJar+6MoDnHURX3yfPA3nx8Exlc/yeW/Osmpqqr0k9AtU+ew4jNqiyVQUUgHyUbMUNz
wjcHoiYD7E/C1s/79+9b2RpFn3ANzPNOjt0xGzCy9Tt1p1j3XXdrgq/9+Fl+TlH+9w1OAkVqObYG
GV/dOSOktw5WhHI7waQBOxq25ic302S0/V9v7ofHOVl6czz5rcCLfTdcZffKo3kHf76dF0DS7WNz
aYznfbeoPjkiP3uFJyeAlvZa6xfcMwyfzflBzbcfv8FfX9+00VG1Wdzi5Pqoo6NZ37DkfMhWYf9t
bD5Z07/+iv7nBvID/HAKw5sYkSTjATq42rFanBvtQyGVTl0oOPEng7Kfz8m/14PQLPAzzFpZ4j/f
LG+Cqitrbtb3MDp7L4NahVjvWU5fqqgfZ9o7ifnpIvzljhKmS9R0HOjqJzsqaAvkutIZTq7x5hjz
ASAuqMHpfEwOTijJkCjpJ2jji25AUdeAbp56hWqtAq27y5J8OQH6A0C/HJiVwxU4T+Zm2+VAWgS0
8grzO7x+uq5fZ4GyjMz8EPsDYy5QUf5Qb0YVIWo9XboQTgznHMzhGeAVoIsAWfp0Edb34/TgKNGy
TUkjkrumeS7beIGnyP8j7bx2I8eWLPpFBOjNK01aeS+9EJJKRe89v35W6s7MzWIllHN70ED3QwM6
SfKYOBGx176axPy6I60Rj4Pb+gaCg/FqGBNAVbKjYCk5UkuRghbDz3pdtMiT/f2gCGvKUw7uV5ep
tFeN6xkjEaF6hShsj3W0jqPPjGb+1qTWbrA85I/Zeo7R5rRKffvz1D05s45e++GzHM0seJ1mbxSi
uB+1+GVCQt1yIAiISTG5XU+B+U/2TcNUTFHXZc6/xdwqEETJETvqvu0adwAQaGm3Ps0hQnauALjI
nv33ND7Qv3EyQCbzvREdPRlLcpwloeUcMP3nKZZWod/QR/ZGr6w9WwIs2C8pNva4cF9P9XDVk48Z
8Y8PdGOvRC1qAsRISNbxwnwG8PxWWThMPMYkafFWXc9+D2NoekUT4/QUMAvZdOIYCAVtYuqrCn1P
bzukXIApM9xKcC+ssSMDjGrn0UOQYCyLaYk8khrXsSMW7wfpyTeBEiAvLrBPzWia+vk7yyfXl6nJ
GqeuKKoEEH986Dju6wO0UNzTrWZnM9TdPvwtNSDHjC8NV8GqK+yxwgKNq10ExbdDl1PmGhaP7TZK
tLWcvWvKBCQS1g4SZk1TN3ki7zsjpoSIzGiUaaOt3anrvTO//DAnlieGZdKrqkiSabAJ/vnLSS36
k1iW0Mm7jK5tfd1H1m4wio2W9NddAnyDDk/SRBvm1mvQ8AhaeQHm5C6HqEIth6bt7D7GoahsRXx5
q49xKM9M6+9w/vg3WqKiqaZKjEZso+nWYoNODV2hQIRnlgzrSQBjMvehVxysICDN0hzlNQHaXNNA
Lv0sTx28FljUQeCV8OmxU6dB3rA1GWabFF0VueCmMTuWoG/VUHF/fp3f8cJPP3Wx0RpWFFVTgANg
oGawd++DEIIhFnxp94kxAuwMJIr9G8D9Myf/cqf5fkWELzLuaARNymIC6mqZ6zLpgr10sCqno3Wq
RWeoH1Lpt0YX2c9PuTzDloMtoww6tDXEeeO+T7AIwWdJL2mJKi+LwcfzJ8QbKtsNZnTm3R5e3V+v
9ugRFzPVxx1mGvxp3Of5axZfalTBjOH15yc7zKTlGASCimnqkMtNcfH5FDQ0UIU6nqzNLrE59kxj
PvPyvm/EyzFMfKtwsKfzWTYOn/Jo64zEANZ6JAx7w78egXHTvrEWphhLdgBasrVWekoQwBrksQBQ
iulhG25FUuXoE/AzB8St3VnU+BQ5ulYD4b7yAchR6VTy8kLNHv/T96EeIhWdhnpLw5lu8VvZ17qq
QZ25lxDAju27MJxJ4UqHifnn22AEiwNEMZm4+rKDRSDSAOejTnuKmK7w3NyybL3Zg/fwaJ2ZQGfH
WlxeLKCRjY79BGOhlX6UH9mEPdFt7qWzY/09Wf98rMMSOvrIgyhEZY32dJ+HN6Mmv1X6u983Lz9/
HSjVf709RTvgp/lHYdEfLsLHw4S4hkp1KAEqROgvCZ/z/OmXXwdNSxgK6wHOiUVZKUeNUoI7MKCM
qTPadKtdIZSnCgAHUdy1oQ83COQFUOjcl5COwmaWR+xKbwUaPyWCpWJ+k5SbGs10JVPxynqn1yEw
NldtvUPUBMkpRbykYBlxp8YyjpAGfaTlvlL3NPc6zbgGsbRpFX0nYNYSwi+hpmEn0DhRQjoT2Xu1
oU3zWyk92hAJ0wlmVdavgMD5luyGIRW67tUo1I0q+l45PWoTCpIMzduHj/iHKmTcX8rJnTTew1kA
5X4zDLKd0IidCPR09wIRLbyXJr+eS41G6ArRwqGLHQwxtOP+QHEsMYfGFa+mQVEf6PmmimtBP86n
l6Ix9xjjbVNTwC8QKVOprcJBh8ygbvBycYZEuZ/i28F8kaQJvV1q44yy0sP+S8QBMY2einn0inpv
gImp3vqw3HSc5SY1b8N6QxSOIZ3uDshpLb3epEN9USSlZMuDcmmCqu/QE6nTdZ994BRpN+Mmqz7H
4mKqn0IRd1VZgYVw1XX7aIC1p4OuG6RnEYeAQxd6Mwl3eaE/yZHgFhDzAtSKQtuvizJ6YP9cZ2Fz
F6NiE4VHdM13Uw+WlxZUFe+2wazWY3QTi1dDA3tEmDc9SqAhAmohjF6T4Z2ctLZobbPixqorrzdB
awCgVa9ArzjDADZdEqhfotadBKxYHqIMAledr8nROhPAfHSyNN0UYraTgPzQCl+iosPQqAuvQYZV
NPyn8GxCo910OuBwHZ6fQSt20awr/Xfb+6usSTYjGt+RaTuq1R2eIAOysRgOnazTqw8mqdciN4vf
NClx9fo3kPQVetmrVP5VlfialfsBoXMTIjVD+RynoJWMbjtXDW16gSNVtz0MgL55bdPsqha/jOku
YXXgQYJ92qUVAxqWEDaPXqa+YPnjUjRtzOu824ilfpVh40IlxyvE0dFBbQPrTEFajrd9gz8OyD+j
4jMkGrv7pzgM2O797utqTxrRy5MPHStk5HzhjHdmctMWn7QkDuVlE9EoT/upFudgatIHkRMhCZ+n
GakRzdU422yy8MEK3sVmpwdbum34Yw8SVKOwLzb10EDyQOed/KY/HOqTZJvFU99AZETyb+qvM6e5
SOhg+GDXGs+sVzlOyXSxRQQxTbxLKzIJ/i7p74riGtGp3j+Gg7iStecZZy9B2GhIHIPZ33Q1Df7A
a2LDS03YI4my7eRdbyLpwr626DETQH3TNned2XoDCoW2XGniLffJQINcH3z1ikkAAzSTxThw1ata
yxHpGpb1btvxDvWHJF2b+ZeRb+oDOpuLwZx+yEK8Cmj3VlqUMqiA8yh2+apgP/Zyc2HAWJmZX7GO
yt3vHtp4uB7SbViUtPUbu3QwbwPNuu+NfSNdgg3ik+2GaKOU40oH9d2BhzOaF4HGeAXxmZVvJAtM
8DB25L+iC5xBvmI1XundUzyWzpQ8S0hFaCdA78zjfE042Wd5e1PCSzTlX9l4ixEA+Gjmaw4TN0O9
cj8G+yQgi21h6jk5mBNvWl1yjFHaltN9r76L1csE0HQOPyxd3ZSljgGDvsEW2ikAkwKr8g6k5M64
8a0Nwjo9u625GilwN00wASLYxujgxCMTuPftIxA87k0Hx48k/EolZVs390hcVU1Yt37tHfZH+CET
uhg8yNZpMX9qKrc22fgycTkTtBbzcfiBDbdauRBc2uppnHiLRW5fqYpzZQjDrf6EGLKasmwjjrkJ
CzX8CIYO+D4dGJBIo+t0pAUClEeh8U5bFSJpnd4gG95q1m2sYqkkfcaa6kZNgifNSon2bf9Ri1dy
9SxKr0YX3lFRuk7F/KLAPNWEIGDRSxa8VvwCpXqyEtWb/PzS4qZ5MAMe8B4rH7QSc+Uc3sSse0FS
owcu96NEd5N82dcfcg/hKUPdBbwbVLUYY4I8Q4c76H4eo+JD1xM3b9Oren6ohde8mIFrtRC2wUb2
v9r80kDeNhISq2RXUovaqvXAkbsRp8bGW46dSd9N2O7ard5zPEorfOydSI4wIPtSw2mNcNUeZLyB
JqI63XqokvojVMsVyjVPZz8Bxsk7mrkqluYum39bExo+knyYLNh6i20Sw0rqTm2gnR1Ip/lLob3J
43gZoUlRgvABN3Ynb/C/MfsPrLYughJXX9Q9GjrpVtk2xR4lI7ewSyPCAkk+/LUcZkH7UnPPOgB+
q+R1Nlm+vvRhwDYb4NXncbXzx8rR+nHrJ8l21J+nQlhJAxB4DYtNiLw+fUMmmA7BEvaBhu4+/Pw5
FjoRcKmGSahKL5REXL2I3EUpCAZqBdNerJCxGfgfT9U+Mlc/j/JdtVyEq9xEDRSvhqzD4zhcII7j
ujaTQApY4/5pD/DOG5ynJ6Ij+y3zwAWuwhVgCi9yWju1O/f1kVS/k95O9nTmDvEd1/31M+i2PQR+
lDq+8xFHP6PHIbTssnTaa4Ccd0L0poCXnM331mXV2kzftZ69puRLJwu8vrRT1qaNLPlcQH0ImP/6
GYYkKziFwZDTFxdBK07aPql8rkuM26Am9wSQD0MmAEaF5guq1wWv6tIrsz+wLXMZs7H2RjvzM07k
B1TVpCJh8CtAay3bAaK0xN8jzg5xfeepu3Jbb/21uStvkk3kmS4w5RfzBYzFdvZ8+z1y4zPpn5Ov
gR9AXUqSEZAt7hVSkio0sTIpxKi8QkS1aSPF0RrsmZJmg9cmjPn0zAz4+77PI1tcjAzuTYa8VNTk
ZVlLeR1MUCw6AnX4FRWxm5ghcbqLJ7APP8/7U1cnCm1cVqlsSbJmLi6CVZqZkloV077z/DVCD8fw
tLVvX5Xrcw0Qy1QaJbo/Rlq8zBrDRKtBB7fn8OTe8ZBnvzIJIaaknHumU+/w+JkWl6dU0/CnE3Oe
ySHfuBovcMzwQhf3WWdwa+/5AoTUujuT/z+1T5FgoNwkHj7bcgMBcNQJecygWb42OpCF0ByyyT+T
eJYO+9ByZeKfbR1SZrzQv9oo6VLRwmHkLa7HFQgw13d9Lru9t3tP3M7uzr3Lvy+ifLWj8RaZ7tFv
A67yh/Gc3OV2tTac2q6d/Oz0+M4s//Rki5nYT6XRcnH711e7xtrPTdjuuG4wHO5d5x7s1No+frDF
dESBntVYVB2Gm9b1qnVperUzr1j7LjuLm2xNm7Xu1E56ZlM5uQ4o1xwyeuRnl4kRU4rKuceCfO8T
JAaF6JrFw0T9UwcBeWZxn1wIR0MtnpGTssjVsJn2xI1rzmsnXfUb7SrflJvgQlmD3ff8q+RZefh5
XOXkJD0ad7EAuYFR3Gt5RCN+T6PiAnyXkjUYSjyY+iNOsCvYQq6MqWmMhffU6pf0w9FTpm+jMCQN
lmyVrOMOm+wrIisM5FYt5jq6ld1i0edm9WeYki3Lv8YRR5ArQ/Yk6qAzbil9KwIFml0VwMXPj3Ry
df/7iZaKNSGLpSk9zJYc0oA+4URwuI8gNv15mBNzA0w+TDEsrQ71l0WwU4Z+ioOxPu8zDplhSFZ9
34PZ+4DE/Z8/kCaqukpBSbQUzEMX8c4YSobhy1hCNuUKfIUrJ8ZeVh9/fh7txEzAoZeBONIsUVrW
J5G6CmYpjeN+QGSMfRLBshS/m1LngMGBNcXV99anedksBqcofcgNk4OrLJ1MNyXtIHZDHzYpmBA6
jkkFM7u0wrdxescmJaumvU6pQBsz8kbWTPc6vk+SvlPUfqdlBfYsc4u3bRTisTUg8S7uLV3fkJTd
6LFmT8m8Uob2uk+RKxuboJ4OsTmO99xEyXBtg4yZl3f2NCvrMJExFdAeOLg1+A65vimUc7uCdGI/
4k0dwhyiXFPTFms1zEMFjpM67hOhsmvMWdQBIIYBWCwYcbsxv7AJhvjckoiqYUUccnIJwLKYtpNa
KG5abCEwqXvrDqgXWJnuzx/ysGIXm7MmAxOiDmZJliwujoFDBI6JaUwU7oBKt79erx7PvoETR80f
YywOgKjTahGu6bR/ehPs69G+KO3Y/v3zc5w6P/8YZPGapa4Zs3hgkJe3j4fA+3q+2IX2fcDReWYg
5cwbW+yBhUixJbQinublLbLv1uv1xePvXz8P8t3O+cNn+a5aHV0XMr9qAGDwNKXbr8Arbfm3E3KQ
qY7sDJ5gU4XnGFXddld7yZa6+0pxYvsdkdFacP0ze8qpYPL45X7//6OfA/VuahSDn8MVyn4IbMHL
ObwfAWL9P9/udwPh0UgRcYI60uK831OStRt75g2TDrF3uXPmHZ9al0cz/ztsORpJbUqr6vqQs2y2
3Mm6NtIXaH5emH6o+S/MlX7+oidObN4gmyV1KlbbUm2kYQdXDRX3vxzCWDnnq0KgIhRz49Dv0unl
58G+ZZF/TR+NvjlRl+hpW1426jpu0lQxufRi9uAYdmI/JfaLZnde6xJdrtJte8G90214w43zcS0y
oz4M+xf49xWAY/vjYbQhOTkA4Gz4Rk7v0Ijk5U9Yj7swdgtb+a3thHVti/ZvwX28P7OYT34a/dAS
p+kUur+31KNPY8h4ecpkaPa4GegG2TYl7NkEk1e5kz+iUjuAyMczM085EQmwCXI4025DZGwuNpAa
pGiG5QdLLvfXGr7lsfQUKvGVkr+I1tdYTE5CUk5Fq5OrmlfSFwBb1gY7JJACNdXdHA6u1ZK/Mgkw
pSfVxJ5I2grDZx7fJWP/aoUYrFv63pf6j6F/T5p77privC2iwUNIYsedeUakcCry/uORFluVohfD
0ERsVa378nH9cHfzatqP92fWkXJyQzToz6SNgm6K7xd79LWkSBYMrCw54IB0o/NYR0wQnyRUPc4H
rlUH7LDYaolwUYGl7QLzU6N8ohrJ3vQx1l7NAiWGD7qdnCDLtzLRciPpF+kErR1oF2ygq8DyHUmE
+g0wzSL7CxQ+qGWvqiK3AwSXZtLdzwtIOrlcj55pcSwGWaVgxCqAkxf0TQ4DsBd6Dw6eg1+k3Qbd
Rup8O0hxBbO+gHrcV5MOnho7VH51wtRIREyFy3Pdgn91rXDV1uin+99XvThJDcofqmDp434PvNQu
t2+yc12ukJGuvnr781m1dRuMpru7Cm3xw3J/ndPfn1ojCp2XssmvUMRldTmRxSk0pXzc+/G9Xn0B
AyI/embWqifOV27blE5lIlhzOZ0wSZdGPL4H2o7uDnWCCRuCn7/utxpouT0eD7H4uiF3bd8vrWEf
K0+KQJcO1wwfcHNm4rcnrNRhU9MJJ0Fyysn+W6CDYcN6MlUKhMllogOQfo9lFdutuAEzOeykEldI
P97EBc7T/pWmIhDMZ2cik9+W41qnP7BUmLj+vTX1Ngn7dBBIo0sO7jZnHu7U3kldmXuGZNHWpC/6
Sqok7mNF8nk2ikQRgXLBIVPmN4I52wcOWWLMZ3TV3x2Qf73OoyHlP68cYUyVMinoj5h20QZk5aa/
UZ7VG+VqvrVu07vqBgz2RtgW+/lavvvPOCZ0ObAkjp/3sDsd7T6c4rlsUYXbq/VTGoZuQ6nt5+ly
ctKTBDQQh5q6ph7C26MR8lkSjcnQhz22KzYSL7ujkg7p/cyHO7m4laNxFl8u9luI/prCOEmwAnbl
IfHdATF1UiW4lyJr1c/SKsvUdacP2K/X+Nqm6244lM0UejxrOPedy8ffZsC/QDZ9Ye8CoShyALeu
zDR1J+3dkMVNPp1DJxzWy98T4N9vaDEBMJcohvzwhgB02hk1zwJoVAN5Psz/Mz31/3zufw+1+NwA
jyL1gA/aj81l1j9kTX3mM5yMdY8/w2F/OvrcolobViNqw16k1EVt2tEPnm/1To0pwTaBQ/+drdeU
q2uaC8Qzkfa5N3mYi0eD07UbBpwlwx4b6FVEBayvcJySb9Lw6+dJfaogodHCo8mKxaWURPifI8Fh
bARK25xwHpXjdeiMRHpEeTYFTpeL4DNAUCdZ/R8uE4fZ8NdsORp58YxyEaghqNWRUohh167AiBDX
3NdDNHkmNjl5lhwNtdjoez3vRi0ikJyw2KHsh1v3XJ4V4Z/cII5GWZzK+tAU/tDxKp+eNEpL11xx
7z6fabC0aQY5Nz3Pvb1FmCpSm8xofR/37WpwVAc8OUnN3H7/v1zGTkVBCtvroVlJodl0+WBqgQQc
KvH+yeLiaVgrRfwcRgf/FLtwPnW7tvtHwVCcvMvt5Oyt0zwVWB4Pv3hUtR0gU1oDVZqmdiZpwqQM
B5zg4sCwlaOv1CD9L2LwSXiGCZgLF8CLgxtdWclla2vB/ZwWV2PyZvW0pmMHosWWpyGrrzuIcc3r
iGdNOAi7Wa4diZJz8rvR8HOURi+ZUluNfQ+fes9sgGTq9ECoB6/zQ5ksdyTcdtvOwQ9zVeEonCWy
Qz5sT++tk/YWXRwDLl8ArMOLUMEmUR9t4MqYAbzPHUYk4o0ArGHCvCiEDRw0kPuhZU/w33scXNr8
qgXJPwrNRRpMW+rB286s7VlwzfbR0mY7s34dbMFE8SIv6Z+Nn33/YeoRBMyNl4KfBW6pSx//ZLM4
mgiLiwQHiJ5NE9k+xX77UDbKJl0Vzh02og6tN+Qdaoe+3b1/d660JJ3cD/898JJyF6fqoI8Jjavs
t06aPprKrSJeYRLMRvUM6BkfrDx7pkB+Ljtwcuc4GnhxGCvaVCGY4oljQKjc58CdVP3Nmdd6ci1T
CEXHJB6UJYvXqsZCYQ6pMu5JWcVu4dyUFJ5zZ7LPpuBOblGwwkW2KXK2y/RDCT8jDyZp3NfuvMIl
apU/4ATlqdvaE1eaQ7uf94+SRlis/O+Yi6fDow3tWcOYT/TGOBGpnN6Znff74dyWePhDfx0o5NQN
zRRl7u+LbzVIvT6ocgW8q2sf9YCW8QxnLBF3zZktWPLXOXBskxp3an5VuB+DA8I85lUfQCYPlXFD
+HJXxLkTW8GV5f8+85G/1YN//TwLVRzFfzy7lrn/uRUxZLMoMdSSjNVNYQf1XTK8ZdI1CFQlCbgp
Fh95jcXBRvJv0vLtVsPvC/PExwl/qOgqLbHiflPoW+xwfI8x6eY/xiyuuT8BOnaC6TcUW9bBe3oI
BhuoJMnr2GIFWuO9tW6qdRzABbVgjViFE5mdK+lOVzvB76LfR/WDHpAR93tPABnawD2dvnwB6uou
rG8ljaKuK5X0bpMWuRTnS7yc2+mrrTelupKEVz25j+YboWmiVT28VGaExWfxZEnVjRAk14Ma4mWb
ODo+NVJ7kfUbw0huNXJKNKdNAFEfav11Gq7j+HnqPHRVVnyvmW9tfVHr9IA+iw8pfr1xjRuwqa/M
iXIoNmKdD+JG9az63WjvIu7/Cjeu8XKO96psKyP2d9c69pL6ZQxxtFVMl3SP3fTE0b7T0D4cfICX
hbwEW6h9GNo9mNih8qLyhpc4lRfVcDd3JLqCGzG/nzHt9LeicJXkmyC7KKvrqbqPqi3WP/g9uwNN
vKO5GmGgU0CNMRiCgDpcJ3IASP0xUelC/ZVT+krjizm/H/rKrUouikitml+h6SWzo6imo43GFb5K
L5OUv4X6czj0uELe8vxqdyYeOrUNoM9UkLNJJP3Vw653FF5W3VCPYkr9LvHvzZFsjUYWCw3Pz1P+
VNiAjBZRg0pfjy4vwoawV2IJOycq5iywFDNoe6KuZwRgl9VD11h45qm+ZbLLFQbYkzCWgpeB3uTP
xwq6YoacToleVnYyhmopUH1DeBQEw5kDbiRZbeMIudbK2o2j0UP4gsV07+TxU+K7Pz/7qb1IPeQt
DIX9CA7lnz9FmACGCz6VWd/0WZmiGym34xjg3CF7Qz2xFHBnIKnw86iH7/bXC1C47Ru8b8NYVuMM
Lo4ALuppr06ym6VAfbXpzEeVT0VjKjVKmpfYy6RlTnlCKq+nFWP0rrZqnH5D19Q+dpt1dGtu2518
7V9PbuLGl1XjFHthZV2cu+qfSm3QRAPtUSLTaC15RLOYWJkg+9PeBKRWGWQYngFoBh3rLi63yf3P
7/TcaIu1MplpKXQQwPfK56Q9d4WjmcM6eJDgxQMjPPMBTy4ZoNiSJMmowZe3Mc5Q/C8K1Ac4p5KY
xyLSpXIunct8ncxrqkfjLO5eCa7RAJ0YB0wnxtjZSo+2vYvZkit4UoyhGA2UzNKRUuXo+FzIOBXP
TaSTk5WGJJPDEHq1dZhoR5tQMCgTbcThvM8/zTddow2EWgRWKs7dM14oKtm1lfAU5xuEiZ+cW47M
j/AdssTYlv78ib+rSX+tG13TtYM0XmXh/PlTqP3Lo9QJFJyldbAizDSgXt9HD/J8pU+r35lFMe3n
IU9myyEh/M+Qy4hWILWgq7j37J86j6go3VVP4UN0pd+2L0iF5vv8E8PlzVPrSgSE0fpb6OA0q8/k
Ypy8OrWHAht0L7yL7fv8zJc5WaomOqSCaVmSwib25+sA0Z2rmNjN+3BbXmgv44Xk5m68ov7jyatm
y3WPaBEdMh/k57dy8lw6GnjxHWRjnlDGYBoSGxDO5k2sSetpRPzy8zDfy+iv723KdEX8qw4n//mA
IXD4POgnpj/vHv9Ers/Z4SJb2letszknX/o+6P4aDkqBKpviYXNeBKaVmXVNI7LaFBqdt/Tp7JTV
hJKJnlwv3KYXozt51ArWhzJu89L+bvEmvTWvRRdu+Er3/snDH/2axcMPRV0Y9cyvecLyze7WMxF5
YN8gynSKVemciXtPbZ+cx8TkOtklc7m0ss60LNWnKzCZaqxSkXWPjlg9DsWjIdarCgOkM493ag4d
DbhcWA0eXE06EgQkNtWRtw+JhxupX36+xjY8rtXPw51qhSLeMEiyE9GL8vJGhQWW0Qw1B33gP4sB
rerxtshZnvJMr4u+sroRp8h6pZroNybu9rgydRU5oWYbJlur3IjtWk99T9cr9BO034vVFY3zzzjs
3uGgY+upfmvmoWsJX2aNVLrJHN0QXiyuD50fXxhK5Pnt2SbEU9GLRhMIpR2LFfIdaB1tzQAE/SLL
qL4Le3Gtr+utdc1VkS0gWSvYg+1VW14NW21XrBCXrH9+o6eagrXjwQ+5gKPBA9BjBxTzv3oe8ovS
rfbNpnT9teo16+IRI+TtsJp30q1CRwBhzvW5bANaToZYLliNlmD6p1RK9coi1W/oedM2HU26ev2p
dKOd1rezrK9GI7vrstEJ0opG/cjtURtVgoHvVE1dusRCLogeyKJxf+qckrSPcWukb41OeVDNUF20
e6yW1uYUeZg+XKvZZ1ISOMEGI2nuHW4AubZpmovEfKOiT0PwLz3Z9tmwRX9C3xK8lgbA/IXsPxs4
nma/exUPBOVq1DEaf66pOsoj0OKZmKjxt52iOa3x2Yp0ZAkJ7g4jOohi01jBHuKSGwS/Jd1CZy9Q
PjAdv7bs3BDxbXmXg7cR6xCFu9EwNk4WJSsrGK5afcQA5KKRbwpwAGq4UmdzE1ZXYbEFufUKWXND
vQl7PcRYHZLJK5NrFLpH3JCK5iFXe9z/1FVvDCs/fzUUD+2G3D/Tj+QWrYQbw96a8GWfjFXEham7
GKtwK1Db6CB5JtNWyXeWmtp1FTstcqxYeCgs4Sbr6Bsf8c7D+nSQ4u00A4qQ0ZopruqVdCFD4dUk
W8JWZkRk15lvo146VZ16ZosvZkUDBICpHATqpMSbFGuytqrukwHvp0nbZCXKylJxShq1O+WQ+3/v
E7SKl9m8L4pHP15Z04eSSd4Yhreq+dsKP1U5dMsBVJBcwgXB9JQmwjRXuMZXTletcftyTc34KhWu
+OboibFq572IvQltvtgep0YO5VODfWw5xuF6rGc3JjtkH9CU24+rofDv4lkmNBzsPFVsclNcoYUn
fDgcFRNZS7yugrsqiN2Riuwo3IdTihu2tErbx0C9a6PIrqfgsVN/5+W0nfFTsfTeKQiclThfZV3u
JVa8GWWiLKxi4kZ/6AyVHCQfRsSaKNr5yEfErvBqbeQu9zsuLhvp1q9/DeK0Fhv5NjbEM1Xgk70L
UBMsuqkUQ2ZD+nM30CMd68aOrEnFmsIKCVkUKd5M9KLmSwV8MoXrIXzM52xdBuiqhNG1gnN4ppPp
Rzr2VFk/lBj17wz10ZYU94EuRiY/onQ75+WN7OslEIJtRdLzXrQNFzutfxAJHY+4uHVIQhb5RcmI
w2ErQRnbsialYfPzXnvyxnw8zOLtRg2QtwreKgKM6r3caqtqnV0SbW5wIV2pF/EtZsln9veTAYEu
maQEUH5Qn/7zg3YiHEtBankySlqJ+pJoGNM0LgVOpE10T4z+9p88pM5NXIUeptG//+eILWZU+ZxI
h4hAs18qOp0QJ28N7xOtog2dZHuuPeJkfKkdjbgI+LI64lcUxJcIFFzLBuvrFuvR/hydycWRaNWc
+46n7lLHAy5iur6hxoucnJjuIGr6iLzoNnQ/XwMqd0QmZ0KskxEW6RVu/yRaqRz++T51P/Br6RA9
R8kmmTDb05+kqvN+/mpMBf7MX4ewxTSRyebKxnLlF23YYbvbMze5CofyTB30oVb8e2yM1o1Q4cuM
sW+NK5pxXZXzRVN9Gsl7gEhUTnXXKHrkow9hRIOiKblGLeClqjlpjuu3chcWt7NEkDZfoZq2g/ZV
6DJX0XDBzPeWkK0tMfc6/bkk/abouq1ZUIekCq2e79Z0rJt950TGvdXD66m3RkhRQKwdy3oX/clt
qh5rimFvNltdeq7j15HIoZi3WrQFwkSu8aZPES1XRAzRkz/TYFfkNxrmvXH1pJU91hkzsHOyu6i1
KzwQzc64jBOXnS9TVVcacUAvrnz/VZaAKxl0ROO67pvo8wafOCVbd9NVbDwfckuDVbo1LqwFmeX6
bSaMAgxViLNjFWSidP/RD4AtczzRbuB2wkUkTrZuZtuWxjcMhy6mnliP7mrD/D2Nv3DcwjTPEaZ7
fFS1BNKAUGxgsTv6ZLpDiKPjCLbJ4NeBFSnu4pbcJ45oQ/oRRC/4wNiCj5NGj1AZFUuALqhil0mf
Y/1N7e4G60vBXxJqlRtr9TpGU8nEEkpOp5q/nNAFZK4F/D44IS6i9CrtKhBCNLSYg6sgfi/7uynG
UkqDJHPZ+iuxuBywZzNsMyDWkdcCxr93RnNZjXS/4B5auZpxr/BZdVwAqri2VUxIJ/VGHB6Ldm30
uwbIVENefrTeRNwqreiDQ9lVZ8OmW92UwTZ8pj2N2MOTKN6GwYeiXtbDs18lqzTFAo70ZocsWQWN
ld0VuMNp40AXxIbElRuOlR3PLZFVy3XQEFI7pcW9txI62OrANcgdC3HAjYCc/bADorgydczrBdmL
AAs0lybSVxKO214QL1p0FHOP/5igr9p+fs8Di6gUPlb5VDRvln4nWPdSZu1qs1y1ivqclvmbqqa7
SENk+DTr461IbIkTrC3mhJ9MuybAX7J4UFvM1oAeBmGx89tuo0Ty3hcwbhOC+zyvSFh0t52i30Si
ss8tyY3k3vGlu14u7JpchWXgAak+Kj0lH4ycIzG58JV7NOdNetdiiMntc8JvdAyy/aAKriApl4nV
rOfSzconpbwvw/eUZqnqkHnfMFOr+DKn2pjfG90KFz9BeJbzC224aub72t8r6XWd3wfjTmrc2nrW
6SgkEVm9Bw0yJtNykQSU0UWMlXI23nWBTPHj1hdo2xLuunZTNdcBJPegL+4MNXjMSSpGqSdHbtte
aZqL9hHTRlwO3Ll48hOvBeaQYZT4X6R913LkSLLsF8EMWrwiIUtXkawi+QKjhBYJDXz9cXDvnalG
4xB2926vrdnMNhlIFRkZ4eEuGUNxDqHJDi0Siigk5T68ejAhoTqAfwKJZ+0AqkAxsMsMxwqqakCQ
lNSIGvR7+CSNsT0lNLPcuLjCJc9DNHlwpSKy27Z6UplqyzUyHofyuRq+EYQmQaWXQHAFFC11VVmR
WkIVTYn1QPU2fC5D9h16llpj8HhhiBrKzRX61qMBNAWiRdPabJUBFfJD7IOSAdrBkNZwizI+1OGm
jRpQxxkMdBH7xEg1Q0ZfQjWwJAIJFxMORCtND/RnA2gjCpSqRfkU1ycfiJvAO0CSuOxCCw6o7tHI
ijJ4DX+iumq8adMRECmk3cfAgjfygrcqE0hHQxKBGaB5aKCs2HYxAuXeUNkYTfobPzmG7VPCAV8V
unxgcirj8hxrjPLwDFDWpQCiqcd+ihvUdlA+R/w6kJKHdnB2GzHBRS7rYGLHWyx4qjKsYKq6bNSc
ouSjHF1wv+teteGiK834naq2YOcWNj0UNmtUlhRqebwhp5zhc3bHYprE8px74V5A1aeWDuDPNFHB
M4cOGBk5McMuOI0Yqcj6UFVwNIT9Y3WOsohwhWd30gsjA3jHtUbYfUR9/RgizyOg8enWKg8hU+Il
lt3qWnSS3HcDD1KC4HlZuUIXL1ANOHNNUzhWnWXTtDGDw8d23EqBDTQg6BXUFQvLD2XtHxPz0IqV
QZnlQZJ1K0H2W8rAikEf67BxBzACNOOlK579vrYFz39h69op/dCuMmomvTbJ/ILfF+xvEEQ2gFK3
1RyCgWgwb+rvsV1r/56CynksgXhF4pFsQrf5D+buLoBHA3uQjg2mwpdYKCttgxFghSQ2UC1amZLF
5Cl6rgCM/eGznVehaT2OKE7E7Jbfi3btKk76KsA/69Il2UJy1+V13kkzqAuTBnmN31d8qcsd3FT/
Gp/FgTL6MyA9m4JI0FDt5JReNGt0IXsNqEa/BbeZ6SOHElmB0ZLO4i1+1x0DBYwpenYGbYvNrGTH
lsLSidAQKWROALfFbAd6DPSUmhScmXyj4N5FGi5eeU0sxaKyICJtj0IbKkLTa+NuYYvOj0KtA8do
zRzD8FP0jvIqRduajdko5AS0C1yFUdT9TWS+mOYCdr/fF26p7nM3DHn2RClwL0cFBxMxA78LDdtW
SgA4hAeskJ7tzr9bW3z23ZubvU8gwtfG1QBzYIpxWxepmyOqaBe8Z01oxNuhNdyqlREubgVBAZQG
u0Hg+JlJUcxrKYw86IH7H6CuKcd05cX8U7T+64yL4tQsgtKv+tMMc7cVAEEpKyGEBYhUQvq2QL/L
gH4WxZJJvPU2qGJY4ZvygMxIvcPL0ww3KSmdk6inyGQiqWL6bnKVP5RNZgIJYwobutPOyoY+IrRC
k/Ba/WtxV/37ufMl92PkWFHJHMGOG+sNBbWo5+kSyjq/r/UPrOSvacHRAwsji//Miw85l4x9ynDs
FrhmMoDKR4gaqON+MtFLDlId6FK33YNIL/Vw8KNnrtpAMNzUkPPhG9yt4FcK1Y8xRoGkhseinRuF
5ygtST6iKMSDCOz3z108CEiwKCjDwYH+lM3uFlELI6i7Q/14C/UqNW/MTNnHgLLl6kaQwxXA+kQc
/vetoIALVcClIIPa70/nQTWqKmzb42Dz4NgQGTvzamTpE6PEixbUKyUAjpCuLfNnwElapNXCRNt7
8TWMEbqGHgmhBM6JCWlapPc80GhQ3kxaaSvJHkkmVktw0HgZDx4eTe88hYS5sPHrE8pBSP4+slGm
V+lbNcktpzt5RL8xo5ghJp9F6wGKUSj0/T65i2VflJ/+GfDMW+ZyJ4850AjI63eb0RqNwhq3MRI+
ISnMzupNvEosPF1XdHd+MgJ/7UFE2hN8FNh5cXb4GQgXgSpBYbfRzttrVriJHjD4FG1lJTzqt5Tq
7El86HayM8kXQ2eZcShy1ejUR0yQ6vH7yjwsnj2wbfIaShlQzZ159CIqi45PQYJbGJUZH3xHJpHB
EEjemJrNEaRNjLVC0dLGBtEKpwBAK/9NNNukYQQvD6LZGPQ8Al6B0rOIFC4Pmq0xX6OqXCxoI1sq
SEiYIkEzv3jDPCmboUGfeWkgxnebPWSpSLtJLiqWd821L6a77qxJs9srgPxRraawVgNCMPHYaIfL
tKPAEod5ZHZrJcwf9Mx8P90bnO2nXiv9voRS+7bBLhaMzMLz6Zhf6ZVxoMNrle6Ub1MN0fBP0OLD
2nZ27+D87cQj/tkWd6kluNQp7cShj5m5VsJanZDJ8dx5saIGKTYFShenTD4nJ7rRrN7x7RAXymhW
x/ppLam62K2gCGiVgpPnAR+ZubI49bSE9dHujxI0eX9Hfw9aNSnyJ1PR87/Kb95bm/kRPx01vy4w
Pt6ud+2jZqUmkmaEtepDsAXBs/XfpMPvDc4ObEo7kIcUIoABqKqMnmDyUwettBKuLrmFOys/DU53
y1YKTRohmwdESrBN0HPIZGZF17A3P5HOX5v336WaR0IR9CeKTBHAzHCmV5G8Q4fVHp36dvMAjNWI
+sBarFHbCf4wj/KKK/7pGP/N+mxrqkGWqzSH9VF7YxSQeeejVaOy3Cd4hvnPTGiLLN6s9WnF5S7F
f/dzO0sa86DkZKLJR/Bn2Wb3lS1t2y2KS5v4kUHElT31L79bXFvM6YPuFpPhi0JqJh/h+5DOhoL2
vkgv/38mpk+4M1GKfiVoMeZS7WudR4dWG57zeA0Us3hr30/drGKS+MHoJSj2bkEL5iFrffGu2pY+
qW7m9N/ZAQ/p9IPbl/toX6/M4bIju9urM7fSMEXUUBEj7Da9NeyjhxKV6G284zZoh31SLwlJb7/P
6do+mbmWmOI5V1ZwLal/7oVX2n39/vsXY5H72Zy5EqBeQ6QdYEC2ZULt3A6OiQUYseW55ZazowOE
EsxkD8kCq7ZjK9ijEc/8/RsWm67uvmGOLwBxUFVSim/oLcXq9jIZzNYqd57d2KFdgMhBsONTexmf
gs2q7emg/eIA5oTjaRDG+C+WFNy3AJq5kCY1NVMxq2f5ub0UT/yax1lcUSjPQNuGB5xijiYDQLjz
QayCFfXaTSQhVamhjJA6DdLfXMyZmvSk+RrSf7Xug+WyCnO3CgvIaPorL8RFj3D3IbOVr2O0+8oa
XlxdsgFTrs4WR/TW6Ctruzi//1gBRvZPp8D2HRWTHM/Qwe7McVc8VE/+XjTSnWhl54LqzIqO2vTV
f63nnb1ZLBQ2YQ6gBKa30U5N/u0hK1oEvDMA8NyBoTRnb7WwBphczPtNakL/WVMknP4cpDBylBFi
OFdqlm52EnZHulEcsKiepEuFKFrZaHZklnb4EIFFsXhqnN9n+fc9xbOz26TOZJp5vTpuAfADPc4u
DP6fxO/+0196P8DZ7eGDWjuMcuwVmT22/TUO1t7la8s2uzuCsAOVaQ0DOdTlgyEy2RHp8irVS6ki
vVeRBE3jPUi2f5+4xXTA/cBml8kggLoB0TrurFcZCcr0IFnvaOgzUDIG9RtCD0sEXA6ESWfW9U/1
wX9Wb902XckG/X4U+fnLO+ZKzmtLBdMrbdPB9foTl73/PtJFExKLJKwqShqwnn9u0bqCQkYzBXO1
wBGvTq00mYpoK/O5uBHvrMz2icBJqDs03LhFaE4iFRUdfq2T/y/Jlqm1HZow/4xktlVKWfg/Njw0
IVL1haHxLvTPXFehbdA/5xTicJT45UETkEnSIjNQv7o40SO2Nz2VRfEyM31IUXqPUQKy6Wwf8o9F
fx61JyXpUNh+HNCaUYKtQmHDbR/1JoNCX6pmLrzY0Q9dWXXAAp0Eg1P5zJ4pPWtQUJRVA+KJQI2O
m6EVCVM9pWypewrKU+y5ZJ9/X81FCA5A4oAbINnLST/dVXexVozMVSrHcKvyGWiuHdzNe3FsnQ9g
s9zqNDz0+4yspa+XzqgKSTogAKEFBNKeP7cQyJdUqeMZ2PROEXKAxQ2UFxj6MFgVrrJoLUaeft/c
ld/bm11QitbHvifBXm5SEzxpBO+43FYu7Itn7XbIyOmdE+zpf3NQwK8jgoNXARvs7ALp21IKigQX
SJhuPFTrm+eS+fx99SanMh+YIotAUClAVUKo78+JFMfcq5oYTicfjvLwGIHlXi4cCbTHv9tZjlfv
DM1WLOjZ2sso7iVs3Ev7kEK2QOdfPEd9aFzVySA6cxNX4ptFD3BncrZoo8yhKbbD2AIW+j+R24P6
5fdRLeLH76ZvnioGPmHI5Mlnd3gBhOJZqsB+VzoR8BCMCmBFUNk4+u+gJ9VbbjRT6TtTHrnO4qAC
FKKgW3dvaiu6sX8I4z0ax0FhUhsxStNUrl3KKvsA5NziSiC/HOT+OzFzBpJ+VGjCltOim4VRG/lB
NMsHxan2sZ3oduCwOw5xQmoU+3DlHQ9M3tKGU9DbNonBTIKHsw3Xcq2K9NjEsygbo9+ZihQbYcEa
bfIaedAOoJ8N79v8kBBlSCweLOFBAlyYthuGUR+a3M2BKdWE9xiF6GASbSlKK88hP8K9VeXBjxvS
1yYPLE2qSCYY6XWgcBsGOgtZZAdlTVAtJrR9pOxJixNTog+s3IIo6FMA2LTs2Es/cBYHCm8fte44
4Sw2VfTAx7EAkIN6PKrM6O0O6UmISz0BNXsVv3ThlvcbM1TRCfkZ92iyynIUDI6Fd2MSgIoSvZp4
xLUIfOKyrmYvHNOTot5l2aZKQGAOfEnb7kCDYPr1JUkKAKEAnVV8ovEgCg+RuUueRumk5Mjgqf5h
qhgXKWDBwdEbVJL6ohmzKIOr19A/wBHr3BibVVWbQuOKVYaubGiSqLWjgianlxlzBM6ioBGQWKDW
5q5toJ6QkCWACK3EEvziCbxbbP7Pxe4EvpEEGTc9FgWdFP6WXkIHaGn9QyG8CxgtAZ+3R8A8agCJ
ZYCDZpVIenXDzaKNkmlaEWcMxaf6uUO1m568DlzyoCUQqaSXnIL5uYbN9++eYXHkAOgLaCNCUn+e
9QsH8KgqfYk8dvvcAdACQYOV+GbyzH957jsLM4cKyTSA2yFJtZXAR67Ejz17ksJOF4A45ruVW+KH
QecvYxqasMCPih5uabaQRQvs3FgVKFXptZHqn+BPwB9wKOnvnA5KH/0LGovI5oJIgWT6DVgT/FEN
GQ+OAr07oGy3A7NyKuczIVB70NeePUshJT4LLTzg0kNoN5sMIMr9uqwh09rC+TIvbVabajk6v6/p
/xLp/GtldqHEYcdmooYoAABvIqDFUtiiQWcDwUcDMGAiblNkJt3zitXp2+dzfxdfzXtntaQWINCG
+GqKPFpDJNOjIHYq4pu1jn48F5qNdrQtyH+T2r0zrMzey2MgcyGd7k+12rXKPqyfK3FtSqeN88vg
5iFOCM3niE9hQ9DVKetDkiNkJAzWiEzIFdkrU7kSNs7TyBAzF1KIWcMfmbVbEXR7HGMz3uT2lwiq
lNquHp4AJXLQiGz8bnnJHdzFj/PMsuBDWaDwsYYs3pQ1K+qhv5JsWDwB/0bEP3mBuyicKmzVliL2
JjeeFFQsWSoQDTjI38fx86F/rdedmZk3RSMdINQJBtKRyPX23l4GMRGne0axlQ6lA+TbJnd9cHdP
xESRvbYlF8PI+4mcJvpumFIAzOc47cnSkM8Tb3gGYDzYykl0oC4AuMaaZ1k+9Hcjnr3xOMr2kldg
xCWIOSFNYoAy2Y3tnMigtecBQAg2/nEtdbR4c96Pc5YMqJQm7oYASQhg9gjdcIY8kcDbvhmbnY02
CwNCUdYwoUJ0qJVsQV1hi7e1JoTF8Pb+K2avAyWnuSdPGbNI+oT6mg7xaJ1RH1qEt50iGXnyGTXf
mfbBllBJYN6Y8BYBZ6jRzJCG0pXrUw51ZhmILqG1O2jJ1CXE0zaSb4neqYwvabqWQ107Z7N7oBOh
aKuGmLYCIlvdmc2ff9//wqIzvtsNsysglfMx5Kf0ltA/cBrA5vQajxehPkMEXU+B4WKPkFvQC+29
1TZ5hYYjwRkY9PqEhyjPwZRN9RiMZS3kJDhoTLGdZvJqbGhNbciQ+xmALkA4148bWXqNegRLKLsz
LWDJqPwk2O0UuHIwWwglqcun38e2mDq8W+157ltIRx/4D7iQ0uhMAXuM7iEc5oqnFK0njInOJ9sn
gplayV69BF8iWORWroNlJwaxbRBTqMACzsKMkctjfygAklNayOG1n0F99Zp+xRf/ePmZD5OnBClQ
h5B7AQjzTx8SUiFuyqoet5DXQt8JZFb090lkBtHKNkT4UuI5D0Ui0umfq/5rYYRAOwrgR0CLOauo
M28S8QkYM4sOFaNNZQJra6eb5NjfYiLYADaZtS060qoYwcIl+4fRmTPxOy8G5QCMlihlCFZ9LI+h
Dd1BV7aaY7rSF7ZwBP8wNptdOoZgSoCUMWDkEPwaAOxdhc8uoeT+sDE75rmQypTJMSBq1jvFmkAU
rROjzi3qHOEdaCECxmn+fjyW+t3+MDo7+r7Kh4VQwmi2w9t8M8VfYK5B/IWni8W4wUqwsuR87+3N
EbwUMtCBH2AiwSppaPGuCyM9E0eDQk9OaNBEMjx2aMSnD9yo74VxxygvjPTBjQi8WWiwXX2I1LJs
eQgyYAiV14RDWwFDCVOqOs1tES7k9wlaCK7wvTLe9KIAHZ2f8dxdzYAQqiADQsK1KB5zddezphqS
cLR6zslj18vd380tuas/7M02QesLHc1Z2At2PbjXK7AienhxaOSr3GoXMMmZIO9BGzJIEg3VDG/A
mK98wfJh/nfEsx3hJWVYdsw0YoO1IWMCpxlv6i136C9Fqo+HdoMshBFMlGG2eGDw14RjaammtjIV
S63u91Mx99w++lj+8yEK8yqDdQnto5AqL7XXJHeV/MxP2qRgx1M+VO868OiUANw7j9pNBu3vPkwP
WVsdAg4McUow9RagfaB5Fpk3r4IAXVKZkecRTU2OeWpJHjD+GQ4avwmiayRBEwH31e/zujKt8zoo
GCF9tqsG+EgVjFiQ8R2zWwslht+tLGXB/pi02WWj5Xml8DWAObhhdcEAad6W4gES4lQXTmVlSEo8
hEaIfiEA01eGuFTs+cP4LI6GyqCW5v1UnbCDnXYMPgE3ocCYDKfxIO3jHVRWdj44+6gp75Ndo79x
QACuUp0sJOP++IpZNF2D8sEbGHaCh6HZCg7Nc2u83N970AdWBM20du2kBM0leN1GZoHvOQQOZ04i
RCBlexwFfU3AZnHtFRYKXD/paHZ2e0he1jGj0AKMLF45Ef3Z3jGSpLWln37LXxHAnZWZ6xiZstQo
30w0KmBKsjXQ7CH1uW0hYxDo30jj7T1TXQVnrY1t5i64VuRGX8PY4v6twX4O4wZZ4bWc2+Ka/ju2
n3zYnRsevCodWA3XFGd1tnILPuoTNF+NSSKAtQCE2Yu31ALlBXJtnbMKnZ4OzS8z+4OGu7OueIzH
Bx2sV+ZgjqhXlgAwlNvWoeRVAGsiRc65A6hCRLIo1FuDswpXtqF74Ax2QzwblC86yCz2rOtZ4S50
tX1noZGQAPpxmB6Wb/mEAbGDvXLiLysOYVr137595hBYVYV687T3uONPBGzVLm+mJlgLDc4ODsGl
v048lsBNrmTFl17VMtCu/3fX/4Qed7MWMmnVglB9elX3QP5KjmgqVn6mNmMqU9T9Uj0KwP8rRmEw
brO6aoshG0DdPI8vgATS7NBlfshEY4RIIx4rEtGcVEq44vCWmm8wxH9tzI4ciOZG8AhgiIEr2p6N
nj1Ma0qUQ2PFrmiVpHN866zhpl5Z1eWzrkDaSQC6F7qKf0b7FbgkB4n3JzcP5g4wpYyOOr1o7I+X
p8BkXDzeT2vuffGkqyxoPAW0toMo/0+bmt+ERSZMNE3SJRKeov5Jpvbv41p+xUAgEaBEFlm6eREn
9vi8jTwNjeU/WcHNRFQUmpEFNhHApEdyYsjNJ7UdbNZYk5aSMDKK3v+Ynh2UrIeQaaGCIWtKAo3o
4kg3lR0gJQGN9K2KRP5KMn0pB/OHwdltCX5OKYkmg1BzNWvr+QjaHTBDaUAyV8aB1c9rdKxL8j6w
iFZ6KEJxEIKf+WohE5uME8MptOuRe4Fa1j7cULwzege3hfHVOqktQiCvJvKtBsJv2CbIv4L8E9hQ
zViD9f4vi/3P58xx3OiH4LOxCaaKXYpopZse5i+A9Bzqje9GB95gEWQ2W8WNb+3LGiRk+eWjcZPe
A9hilbkY5wAGKQjN59MRQhLMGPWvrw9IRD09rKW6p3X8ywPfGZrNepQKQyZIJbIr3EniHyL6wnto
HEaLazdE+zL4YiCHDj7msrUbwQ1Xb4Dp9/9if3535v4YKl73M9BJRwmCyqhxjLiQcLAMKHeYiX4o
SWCiW3HlClg+U5qiKuCmRNPLvL1GHWWtDdMUuKk9azfAblECdAO2eGVVBmO3drJfcSCqtnhZ39mc
hX9iJ2ZpkmfjVsM4oU6Q2kg/NbHJ7LhcB2NR/wLOGgjHSwfRI1mrF4iUIQzX61Wny62ZV5avnoTI
4KFRFDhMQJDREhsjEd5yaie70Mm7PY03smooqFRodgM6I9AE+XYcWhpufxH/EvRJOshvuQ/JJ17u
RJHZBESRCRN8lty29j4hLMS8q9G2iowG7FZPEaTXeRD87FLtEWro1TcFcbgC2LmJpwnIGsB181mK
T6DC6cz+2HHPRWWyKBODzeubJgfU4ST0AEmuEB2j0BKRsktVvWJCvQaHeXPo6l2ikpbB6HRwIqBl
GV3m7SmSbNAWqCYH6FXfnDJPL5qDMuplsUlksxFKe8wbmxktGvHoXBBKQzv7AuuIPdo8uHzXXodv
RWgt5TuTTP65Bpk484FHfDHsEvki+5lLebCREmkcXK78UDSwpuc78Cnif5XvFiQw8CzRJjp10DdI
SaUao6tcgDmm9CTJHyx+LOXNsobSIykfqa8naJphLmom2Jn0Vpz4c2NH4LQDCcBjlDsTywTIsDKI
cuugZipAyFS9Cgi8QDQJFRRqgteGyg9N9am2R3Br4OcikAhDFlcHz256wYd1ByA0AzyvIYHwiN7I
HiX4wtSqbZa5SISCCCkFSUP61XWaoSnPfSfoMb/zwZg5Sjb3HRfwXB7YrKglfXI5ANqEf68sdifG
RAFdEQElww7tr1CE79AYy+9HhfjtuaOvcQfs/24Izm1ll7WDhm106SS8gaxzOJol43TozNfTi2+1
9fPomwkYANCN/+KjCg6e9gBsAUZ3AZ3IjarHiCPTF1A7S03xuX9tA1IyZneS6gM63MF5HPIUe91J
OkPJXA6uXTxq+BnJpKIh3bwgIzE9iIh1U0vR9Pw9BA5kNNGj78dOd9ECnecAqYfEId+6am/VHnrs
wWZsMIcEZW90W6MelLty7/Sa41fXDDso3lQY9AUSTFX54UF2G930CdF2tafn+Wecb0BW0mzCLeQ2
h+wag1UMZPrM1fP2fW/k2V4VjwV1R88Hf8a5gm6iCm4Dwqd6FNtZvgvQXM3prXqF+KN0AygheJbR
DUTtITWijwqb3ycMa1SjyQekA7EHCFig/+0d/XPZkKAyIHs+UJAEGz12jnTRQCpR22BOxj8y/kWy
QLkMuXcusqEK7/tW05ryW/Ico3VWcTuwk3gO/z3xIpzSNoCCOWZD92/aO1KFyIwrEoG2p6c9yKPZ
tzhOWISdVD1WoAbLCI9q82feuR7WGlSMzyOahSiIr/bl9MEEBoLnlvssKmfsbe9ahhYzYPorbpN+
Ja4S2qxCkLyLPyeE3gBOAIhKfuG0SLVdo84ibHP/Adxt8Bee9t3hF4D2yFGDL4BZSB589mh5q9A9
KOngoWhDi88bMFAQECeAXJAPLIY9iNVrhssYHlzag94EwB+0cqiVTVNCAQrRQFJ7oC0BFAkbqGuO
RUUYwFDwdzgUBYlngVVKM0EF3jCgWgDiM3bH0a1aXWkN0O+RKtr1/BmFfgl6PelZUIGZPlbdNo+g
RuPGZ/8jUsHztq9QOBLgAmxpp7QWPqNoNpFvCKUrwdMnbos891YViFqAuw3kLXqWAc6iS4MzRAcx
tiP50ysGsCJvWySCgFrBe5jeSnTwwgtUz4lgNE99CvdDoNLQDAA5OIJCct5igS5WdflNlXR4GfZL
ht79Fjwu08/d2s/mmgIAMoKfxcR3aUd2ryV7ypmgXcmGq4JqCe7bd2Xr26A3ba1aAOW6Do/HZE8s
2oW/RcUoj01GROg1OCKjtx+dYgYgK4AGeb6J34Jjjm0dO5pPgp50tZnFG1Gx08jmlAdZ0OvcqTUL
qEzQqIy8MToeT4YnCrrN7kEpL2m/CRk9Fr/kGDJQoPtUhxPVnloAR4RtfGF29S1/BLCb4C/G+B7O
QuqsR7AwPHvCqRKNIiBytGWDTSX2YBYxpYt6bm/B58Bvae+Un2NDcNgBLza6WDYYH5QYg0SyGnKq
BTY6iPXEIAYACX1pZWPgRUU6KddHOIBaQ8oedCg5K5nhdD+A54MT0AfrZyBvwaLia5MGrlBG9xyI
y5sQToPvdZ7flmWst/GXQsODiI7XUEM/s3weoQUkth4BkyUu4rekt8UazBwN5KF67pgORgWeU0S7
ZiQ+UBmEJB9hfG2jHYQ7PP/Br3ehd/ZAawR4keKZQ3MA914RH3jVTkGogEIw+s8QyozUalmwv5ik
kQ4ts0+Hhvhg0k3gJyptJ461MWoHmgACiIsRK9Mjedpn3yr/MnLvvPeiqnbrvQzeC9d8J/j/FM6e
qO7CvN0MySn2zFQBoeOHCHHlYpPzSH76nwhMArYxPHwbr6LhXDNT/5iDgKAPgVvB8YJIhQcJsSRP
DU59Aq2u5TPUiXELK95XVYR6j1b4BpT06uPo7WO+2AcD0C0xUs1x5o4NlM9EfGlnj31ua+isQ4QG
ufPMrouE5GLniiIuk/chB5EZqGjGpngocUCyDGFl/94xlQtuY7PGPOPWZ8B9QlmHBSMHKmAuCFJA
EZWSTpXsHvxVQyK7ZfPlYeyoz+lKeEwEbcu1Xa0jgwmmIqjeIUnJiBIRADAr2UfBi3VwF+oeI++0
8CSJR4U9pWgxV2hNFEYFEjElQSju8Yw7BhXjqLWiR8OjB9b5JMJFVO8k7IMu4Qymd0sGEigRBoJ+
+LT4LPsYsUBig4eYqKNqSKCPGCAkmODa9T20dgLNmYHNQ2Y6nQO3fplkFtcc2w71IGitAfztFPFH
wolEjOQNLaGaSlW9gw4W76UkF15DNJsISa4rDbRb+AZUUbhrJUqEchdjzFr6JmbfWd4ZbcPbiood
M4LrKPxhllcS3qygJ8MjOpGbR6EKHa15Deqjlm0jMCqJKUei/sGP1DeaFgD+TRSXkZGokcmXqlXE
15jPjbA5syK9hUr7NmhIwWjMvi98HtIBKqBc8HO4CLwSmRg2IaHPvfAZcAGMf/UFBZxRGH6zF4C0
C3xwYqeeBRrKcYx134+tGMKiOV4wI5r6MHIwzhLaB5scP8iD7EakgS2Xnsn4tzyluzYy4/gwIv3D
vGbBuQPnZgg8Ypmm4K3C5cltKFseK83tefUIfWQT2FGs47XABk7KJz64BRhz2z3JlWIPHnLbfmVI
8nOAQ8oHmakBJSK3jO4JhTFmHPQnYjvAL/dE3KqszYLItTrwzECG6V9wT8rPU4xzYlUlBbCHvgZp
TD9/CoXXrAQtQKhXLAClzDdwrHpOzxxzVPrXpvispU1QO01aIsF8LvyPQka2IHrIFd+SORckaAz3
1SvKNpgcYLsvIOBWtRkEoq9KsOWUfQnhaEm4MjySh0Kni+Wn5m3U8QKAZATZApHZFcomac8MihpF
TPJK1NkIRHND9zGKwKd0aF8Cwxgjc0aHJvd4IxQvQ3QSebwmOIDj0/emgY+gos703/144KNry51a
KBt2TGeEaN1N/N4tBISHAVyXtlekyEgjdPEO1VPbJroAn+e1n4l/KIHjlAboh0OgUN1XMfJOObBx
HGS1keXKJwbtCBpFVfxQ56JJJYTcUxyIFRj6cFc31z66pNAfT3YcaK76bdCHOPLTWjTwXx4ESJhr
AWYC7m2sEGnvshF0YSexf4qZlxwK7cx7Htqcv03Km8y9UJlDILAvOc4q6UuH3tlJunugEE8CBw3/
xZYocDTiV+UHThr4LsWs8TVSDBKCdYTMcsRsy/rNb0G0VYp6lQCKzmqOilmRAuQiZMWFFNsuhbrd
CPowOtKjpgImArJwd0gCtxaAlZFcLT1qQqOz2IJ+2OPM4HoGrRjTSYQH82wINxnDdXQIlEflQgcU
0EDzVr7mgatFg9lwrTV59iHBCe7KQw5WjoYPnFxBGj34jr1t0ECy/nVgn6NwKw3XBLSwDGLbyo9s
v/hKo3PX73s8VCIQdPUCEdCoEMGfd5gPYCuaYdMhBuLrGFzPhaHAcw3eZyTi6Qia2kJ8L+J94wNZ
meebGpQbmgggcbcH4W8vHkO0YORu1KHamR7FhtMHjkf/3DFBbUceNhxYAQeh2UOs1Mkhacl3gTEA
D6xEgcHlI3AGA5LzNYUcKcTO8+pSIKhqqhq6lUhWjvF73VOnb0yFaxAXg9/Do7u063Re/NByxC8c
kmBgfS2VlwDyh2EYQogK9CECY/Le29B/sxnEyvkPnnM1DmGmuEeH2EHAw0UEtAIa8Zu6AtqhQLRS
5EQV7U6LrK6uIaLVkyjZAqoOtPCAqwTlS/lGhcBqKYi/vE8ZmYAE4Wou4kQVV5lusvzaKIEz4kHC
UpGU/0PaeSxHjmVp+lXKao9qXGi0ddfCtRZ06g2MZJDQWuPp5wOzppPpxQmOzWwinE4Bh7jnHvGL
Mj22I2S6Ql7TOWSOt2yoI5oKu3jFnvoZ7XWjulimN7FpBnhCmeaUtEPVrpQoXxhRNZfJHvclmsCF
KuYWTYegwnKaXGHwlnSIbI+9vffvvGaYSfYmrPd6z6JBJ7gL91V3Z7cHO15VJaRmjMcizAGFuIdJ
jjAIxX6gLqj3QrXZ+YMz0wLQm6W0o5Z2JyB611JHsz+35h3+K0ZiUXWqi1DqZ7mmPdZUVDG9DklD
P87vcVcLRsg2elnmSepRKwsWTnnS8nBtmNWj1qazNFC3Lgm805ZTu96pPeix+K3PliRHWV9BBTCn
XnvsGlgsbIc1hbKZ5BRbzalM46056iLb6lwKcBkyUGoHGD90N13sLdEm5PBi02jmSsuHzdAXx1Q/
eYU4aXqylHJ1Ilf1Jkw0ah6KXcYxZCHM/oBm0GXyulmOGltnQIWMSY4GkNEIT6dKMNOajUS0DcY5
rCrTSZBnqrOKfDGtpPJUW2Q+ubH3MYCOLW9lD1ynWkytxpqWdUdbx6LkhERPMhKIZBbmEeT9ZKOJ
ZN5V0qb1nfuu9R7Ntp2VTTTVQiQTuf86O7pITcQOlbXboFjWE41ULFKNWYSOewmpIsyaY6pirEv6
E5DfDTXxA5lNVe2gscj3tpQ/tiQHjZnSlBkmVUwweixV0lQ/ngjRzo2+XJkjOL6+99ICY9ltFkqI
+EFhkh4i3lGbigf3SSFC5dHSqe6r1N9EUfOk2puuX0fiQZLUuS5tbNRAFbw7DZXIclc64cauzWnr
vQX0NNC5m7OzYPlir9J+UZlHU6U8HCBkatZcCVVq0GRqh9lkcOVVQ1Edu9CJbCTNffj4bX7oCTVq
W65qvZl5ijZhmLEaVHzp0P/Me/T96mnOs6LH75ZLUjyYyzEM6DKtsDQMqF/D7qFGMtUtIdtDrXUu
ei6mZlTtY807tV4xs4zHJF9a2RgKkd7ok2Vdqss0Lcht9DMGfA7S51FJFhcryiIbmr3qHrl5E3cg
nnBxUD2cNKq7cKipRHYoym4my88pADEp6FJq5dGJ+5fpo2HZwSzBKSpV/EWTNPQZok1rtZw9xoFy
0+4KhTRPsVaNQwjpw3nCTcyGuyQlVSuHhd5eIkuZu+lblQwXUrOLDE+5RLWuC2FXSFzVRTBSNUNT
nsiNWCTd2kF7sYm6qd6uY7OcCHPXOA0R0Z4qylNuh/PaRt3BbKeJ8D5ty63uw/TAFNHRkhr3rVTU
XUN/zXMH0IvNplKkTY6M6FAM+6ryF6XkzY3EuA1IFnzZPjrtMBX2Poh3wtG3MqKrevWeU4w5EoLh
RjQdKuqbTiMD8GfCVLem9KSBXE/kaRU2u2zkmdB8tJ1zQZ81pGCN1GjmhCoGd+207fqVXymTWteP
pnfv2f1EF9K+HLRplh3y9FSpWNMeXHQAaObapKb+va6dh+jJZ17T36SZMWGaouyCDCsgoW/aVrv0
jYpwLR4vaXSC9YobVjUJx2R/EM+FE37WAlXo7tVQWRtG86hjAa7U8BKlFgsHHlCRkbZlpzzAkz5G
dZNtWStYwXW2CDRpoevNucGuhyPTQtUQzCXdNZ196lHQBXM0p3dKW0xlEU31XN5oCi2gtDGeZSlZ
dPiRabvGsOYGxqB+10+KwZyJlvo/dKZ9Z7AVtEe9SFHAZ1PtN+VwlIMeEVbQCbaERU8+lSv9HNFh
sCOSyaTMJl2W7mTU1PNUbCw1P8iageDGIJE0mYeCS9S67zZVmAjDac0ek3ln14LBPaw7GicqiZyX
RPvSoc9Ie0IKN6aGUlJSw8+hhnDyiZo8t9ldwsbQ95QNij4P09cg8SZttpXFLiI8DhFCrg31OtRe
aa6r4UwzvXns3WTeA1LD06CypjJ6XrgqjdaUanqoGrq1xkspCsRM/YmEMm6oI5trv3mRtCu7dVpK
s9pS1wZ2n4huw9z/6CjEyFNBxBUTYxTAH9Jlne0iAKiZ9KQo4TST02kdNlM9O9QkfIImKUpUS8Lh
VI1xS5P8xaC94yQ+taRdFAEd0BkFKBBaMwSLNUhZcTmr9XQpp/Stz5rjE5IpYJu3ELZ7jTFdV+89
J1u6BuU0+X0twkVRBFPFjz4QPZ5o3W0WbPyYrby8EVk1BcZ7oY0eFcfcoKHvvlsmTWlgtUh2IZCb
rLzmXRE0Zrx4bkYf0rAMbLCcWbxW03zjyeYKntjRMHd1S5YTmVDBPj33LDa3BBFlwJ4Sdnx0H1Ow
t0leH0P6cYmggyHTo2OvqZuQxajequTLtvbSWsA1Y4TBbGkm5zvHcc+Z4tFSeQpiLE7FfaSYKzUk
Jqhs7i2DD57xgnIJgrNVOBMzDyd5SzHrkSjQD6xgqSUs1Fz+8JIDfOjR/zseljLdUDXAHzQpF5Hf
HCWpfw0Mfza2MIwyIQMn0NrRsQ7EvKGzy/2BP2zS5qMHclQhupFjJ0KaljDA0iFdpCqVh3XJ/Wrp
uCw94S4KFJ4VDbApdhbsgw2tRCyNd3LLdp+07BESrnby1tOyTYISt9W085zo6cfR2iMNjGxgQaj3
VqMPRtPNYqGSJOn8D2E5l3cx1oQpKqFR+VAP0dzunuOq3srOMcPjIE2OaYLro3+xLYPmlTeR6aXm
VbCzGtT6qQldGQ0auVlXWniUKPk7mgZ2FU4bwaPoBMUc87x1GCb0pH45g7OyraVVATXv+IRmtA2z
Yqn2Pumjv0ll2g+0O6xB35aGs8m9flPRHPUtUPtatA1yBk14Lcahvsi6mmY8K8Qr52naYWcgVjoS
qCr1ZQd0TsPhtQ0I26in8nCvulhb1cadXsazYnBnlUR8ySq8LLSDnDOm0V6kgVgm1TMEv5Yk3ItS
HudW7a7FNSyhu1eq+cRTlTuljC6G+2bR6m1sf5GG5Upi/y7w+bJccPQJaaX1UZjPVfkYeGOVFD0l
eMskqbrDNnricZyqNMHSBzO5xPqlajdhae1jCgq5kHkarW0OoTxMWgq1YJ/J3qF3umVlm/vIBx9J
G1lTt6rEDLlVRze+mdnBVqVKRjKa8QVd99ht9kMCMsX1llVVPWE4rEyM8M6T7blqU8poOKzoVfFc
mZjQSHU2E/RF4qC7Z41RSo4Vp9n4q1gbKGBhc8YKMFYZ3raCtF1w2wzurswad9nGz62SLFulXPT6
uwjCuSuxqoTkYV6JI4d2ViWfp7mmCQNAvXuvpRej2evRKopYVQJhzrXCU1VXzjG17lL3pBktSczK
RTpaODvagfhs4NSJYQl9paIxuT7qTurlmUt8CzXScBj3llgY6kaYt6OQuYrEs75MihNbuy/dNYUy
M61L7D2gdlwpr4W3qII7Xw4on47WsEFRd2EavyRQQvgSi3OCArYakUjgSi8/ZfKT72fTQotmYRUB
ws1pA79J/dpneAIRYGph0tttbHC92qpU0GaWsHVusvc6aucpinRR/VZrN3a4bWhYDrhU3obafUN7
X9iPWoOhQQOK00teUrfDVV7QVvVWfcTsTe7Eg1J78yYvLr4s33ZQTBVfOunlSRBdEgOZiSqfud1B
Eu1OR2s9Mc7OsBOxtXBC5ZfX7qJmj5PyLs/rvS1b5bRF3Xqm6cXJtdSBye6diY5/6w0fcYzofCnu
s875FSY1q7pRpk3Rzxy2MpseCk6gXZweMrrydqhskrLnMuQLrH1gMqIGF11iZP8DGt+6THOmeHCN
6pB6HVLUqjyzCdwB+1fr3HpStI27k8Fu4anlXKpayoeCaUrBkK+MWLjMZfSCVr7WLtwiXSnKeWAa
amcLi6qjseV8oiU27lPNje6Gu6BJXiz8ULuwXni2su75f/y6aNqF6gzrnP8rz//8Wpa0mZZ54xmc
VCned4axGWRMbWSJfNYYlrCFp8J8jeMGaXJIwYwswozOu+S/dJk5M2RacQkcErvKYYDvrHBrJqBd
daNZKIZxgeK7qlU2DaaglFp4Zvc3HUrcolljCzsOUm2rZ5bU7Ryvxr+ySKZ1/IxrptF9+Naj278m
THHLUiwqPVvGAy6C1Iya+5KKcw69227mPdesaPcgDxYwZ2Yq2t2WtDD58Wx4V5kP2kMPmd1c6MQ/
qUgnqNlNEl73RU2natXJ+1g3p6oYZgkJMoohTBnjZBdXv5roxa/zlYoAZ4X1IwNri85gQ4nvm2c1
OiTei8vWg97RBMX+Qu+pFWqGZfFFuM5MakmmO8e/bUxGiVkirdAqP3jmus7W9NxTZk4tDL74PXDb
YyGRW8vWg+SjOOOuh2wVKOayZot33Irt3ZwbjE5F8NbGjOW7S8fT2WEAG2oPvXbWovpoKc1K2Pos
irGBAPHrYNGU+MG9ws44GZNjM6jnIgyUiZRpk4FptHDVRT2sZbIVKdo07bZBQl/uig1ywUtCrVTj
0Rg2HwaxNC2z1SBuXUottsNAJ1T1fn1LqaPRS/DfrBCxvkB7U5uxytWwfYhlezugr580FuEYknk3
nNEMEQi+B/MO9VF2gF1ahWf0gndtGe4sY1h5Ps9r06yqdisVVNS6v48NdS1q5MiIuUFH72HIl7Wm
LwfEF+Rqram/JIZv6l3Yk3G+luI1aF9cxiZC3YXhrgLH0dZUyMdcPxjGWa8POTmx4nZHibmSxNwy
HN6C8sHuHyLnnQxhkvQHrVnV3kJ2j5BvMKJfG+EuQZsEd9VCUOOJE3gHgVh9kZ8sCRMlJG/ltVRt
uvYcFns3O2jRXnh7X+zl/o3bNJOLS1n7s9R2EasPcAh5xih7NxBxI6enTuqDpzaTUSN9Q4s+V6NJ
2DWnVKe/k8fziFkrvUr6lsZNXhDujYtvrTNvI+cMrKnPF62FxpZ3MQqckJmx5uFN1kmTcbYxdNok
ii1y+9uWBlStbnhuHRsVJ/dGC24yWu12fpeZxrmulRtXxEdXW8ntKuNHqkblKhozJ/5IhU+du6vl
t1zSXoz8wTP3mLXTHObRQPUBhf8OeZjY15ZeopNRl2sp20fWeHO3takeJPyyAX7Ud2H4K0MHd3Bp
x27bkCq0KNbClFjIgBzyuNl4AijOYG4G9zxuumjmjz4iOI0E9kud1sdOK8jqy+eueLPzx8zUF8IY
Fq7N2C+/N6xLYickpq+lF5+BKq+cut16aP2qrTjEejWj5lt52p3AR2K08MjdjlbBurDWLDgynINl
H5qgX4YmdmONO5djiGtdfYuTxdRM9EXr5Cs3eLARcXSDlZa9mCUITF3dhFjxSmn8SlohsFa2ppq/
9sOpvMSPDxACZZbqvDJPdTxmKIsaZ+4nStCZ7bAGP/wMSwisRY6x3M88dda3jARWhsTwN5xhZdGK
JSvwpNrrmi0mxQ9LrGpzG+3M8C3V9zIsLOe2Nz6c/MF5CFX69U600+V4qhzlbOXeA0ZqlIUmv6og
OGTaEqq7NZRhp2QOgyE28wf26eBusIE0sfO4wY3eToryLTfxh4pWir2K+hdhzqQPT1vE0rEKV9U5
YOZuTZpgOnwIsDzo7ZZT48iOItEbjYBiTINsAVeYH1KO1qqUJ9T8HWSNKWYs43521y8tHvNymgxT
19xjyUEUjDBwadddMAsY6XwMDr3iudSuQl1daklAYMfweVJrc+M1VxXcdabOpaGNlNn3MdShLEKR
lGxuyHZlyku2XtqKOwmaYrpl0Ev+TK4bosKL5UT+IIWLIRqRBbRpy+fyxQm3SrTBr1kPd/QOawaY
irPt78O78mCpZ0wRyRg2KZ5c/rZu7yJ7A9QsAn0fTDNxI8mnriSJREbp7Kabmpta0g2eihDT8Qzt
uYdGWpvhKxs6h85nJXKHmy775R4NpkvJAISLxwOR5jsLfrz8SDkSYtnannVaCM1c1Ks65XyVu446
hKpAJj+wF4TiEEBAtiPzcACDhFPPmfjH7jltlsOdlc018zbSpz5l/EeJaoa7+j0I71tkq5AR3zEw
/BaKfAXBs4wk0cxs1PxDWMF+FBjXbMBHADGtF/nO3FiL8phs/NkPh/0OaPn1sCOA+QvgfNAcN811
1HjSubL544jF1t/VMyiI02z6oxLPd9D6r8e7YiCGEf3zT21Tl2YsrLZ52j4X+tK34aLFeCUmr5l2
8se6JzzCz0TeJJ+lzilFF8ZglBl7H46878n/ZGbg1cDwqH/L+kMXLGKvpXD0sO28ZNleKg82AaOn
9PUVIDoYSfTRsBuKeC3jAGhah7CTppqsLFvttZZfvRKnkAU64yb7lXrw/H3EPO73F1v7Dg2OyYew
FIitiGhcQd9zrdBkY9SU1EwWV4dps3lQ9FuPFo6q3dDfT2MIpxb+Le0+jauprvuzGAQMTn8WWSR1
uvxYugW2iMmsyrxZ1lYHM3p22/s0PDTmyre1ndDLeVZIS69eyN4uCejlF+dswDWGKa+uv5qgq4bu
0Ki3ldiWDEDs4FA0d8Y4VmXg9fsz/hbs//WMr3C8XdOmsetxxjiKwLBpLvk5s+hxTLzFyGeQNtVN
/EbH/c5c67c/HPs7DO+XYxtX2Pu4zAzDHVVEkeiY1cvkSNMtfe5ebdQywnW+Bo1yp7y2D/lDsP+J
yDGu1mv88NdjX3MNcK6p9NYEUGusihpbbGLND6c3rpTfHeIKey/RBM1QhYGytWBmORczemuorY0S
gRGW0xx32q/E+vdH/eEJNq7w9x6Gm7Y7qnS0NunZtrIvaNX9/hCfPIzfndh4bb+EJBuJ/gF66ciB
0RfeVF+hAXpJ0FvA7/Oc701MIJqNNjNutWM3p8Rn58snFATTYuYfk723YZKw/Yk98tMNvYqTuqt2
WCJx4n6y6alRPDxmf3/eP13aq8joZUbrqlSLyFluKv8pdPZt8AMj+1v2wNfH8orfIxpUXmUSvW2/
oXxC8Fy/UW9SALqPzYbtbsbV2xs3oIIXsFMPPz08n8Tf393Zq/jnm70buqPeM7iYGdnLrIfwBeph
QUZyyOgOvDcP6dKZvbnTbB+co71/LJbFUjrVq/8HHRbj65W4CkyV1xUS2oEIWjBnjPV+mtPH/v0N
/ZYt8eUY5lUA8kpdEnrP6RazUaCEymuGJekM/7yJPHEX+un3x/uO3yRUqFsqRiKW0K5ubuDpKDON
5K3YA6JAClptiuwS2dtRcOP3h/qWd//1WFd3svCjotLDBuUEX0K7gtKdNajK9wX48IFxXsFYQ6W/
ZfrawhK/bDAAcZJulKbep2L4YeV8uza/nPjVvQwsV1SBAYlTth6l9D4uL78/229XJvoQCA8LHZuW
q6CXy6qJjSM0ZJ+mkpy8dN1d+pPm9U/HuAp6RdwXWSM4RoW9ZHBbRdAA7v7/TmP8CF/iapmFcoAz
M2rr4qgM9cwybwp68L8/yP/hyYC6o6Pqp1nG1ZMh+76c6j1PRrvxD9amOYEQb16zh/5EifHSnOkk
5/JE/PrhsN8/A38e9uoZ0Dy3LOqWw/ab5jbcUrsxXYm2xsW7sbbyK0M942D/oLT0wzGv13cTtoYV
phxTjg+etizNn3QFvk+f1P85q38TxZJ9YdPmG0VC1AsY6Md6Xt6PmhPDKwWmvM4+CgYzj4AQNvbT
D1f0+3Dy57Gv8ouAviyNzvHsztnO3ZJdnrPX4FW9odG6ZvC9CM7Bnctw/Qexzm/zmi/nfLXafLWw
oDQiytI0AF+QbVStg+8Ekzz7aU//fjv8cqjxBn9ZEVEDFdVzCRwBoHxR2Ti1okXqmFu8nQHrVtSw
+945e/Wp0S8teGkkHembA2js/YmVQb4IALppN8Key6Ka/f4GKN8+XrqN55OJYRYaNX/9dGAZUqkl
7sA8RFvrZB+rmT6J1mAnJum02OIssCnxT0lW2qTFsjhe9Ctqlx8+xbdx6cuHuMpKCnSTwzjmQ4Bg
MIdfjuWsjKL7YSGZ3x4F4+6RU4jp2adIwpcboYdVKVTdG7Y6FpidcgM5RdZua3BYeUATVGMkFpyG
4AnMSoI3S/Lqea8gO7gHNP9HBGHNILp7cEDEauWrZRysYBPlNnUU8AOD4ZlkoPrsMyq9hIJZgHGS
zDcVORqjmaXjxDe90x0SyBocQfWqgS30GONH6WPlA/Xc2fKrH5x9i+B8koYzJoUwRA7GsLHFKmee
I3snvyg2TvCi6nspOBjeTWlpUx1jTsN5tkS+lUodYah8k5nWJPQZWEcr0Xu/ovTBimqw9atYBUnQ
r3//CH1/WQ3dVnHOwgj6qgpRjNBy6Sf3W9l4HOiCq/0Iar/5/UG+Xa/Gnwe5ihOS1eaKCMeDKE+G
RZ8vOQ00qiXN/iHp+HY92DJytZo9UuSvQnzuFkkrqxwoACAQw0KMsx+u17en8ucRroV2mhSEkAVS
c5vb5XwQN7lzk9GYEPGPdfG3wfXLka7ujB4bSdyCZ9vaVrhsKiph3wYrTGfPNTYJTW5Tw8fesBko
1/DWRlwGFBsHf98jcuzpCBjJqx8Crz7mo/+WntuIsZM7QnlWrxLI3LMyUWs4cCI3t6o7dVcW6dyu
2jW4vLWFj1yr4wKjXfzef9M9C4jNRa+1ezsxl5YdbUF/xwbcHhVT+hqo+iKEWZgrH9g/0s25eB5s
m8EAepBMrBaDVp9JegESERSOXIGNcuRFoRYLI6JH8RzqGa0h+AF9eK8pyEHY/dSF3SlkF+TzrdFG
84AZbjZ0r9iZPYT63Y+K2N85dGHUKdu6Sj6ta9bVTiR0bP+IHOPjAOK7sQ+iBYEJ6lQLZzUwMcfY
d6myZUPY+WYFLOD29yvrW2Garx9gXBFfwiIdIs11LD4Aw5YAzt/BnjB93qNbMKuI/aUyAV6jT50t
2n+zn9UgvlsOGtLMpq4osqVeLwdFdwupVRRGWmq9sn2eifzYjaw3wEGfZ/ofb91/uu/p6Y+HrPzn
f/H1W5r1he961dWX/9z7b0Vaph/Vf42/9j8/9tdf+ufhpfGTj/T6Z/7yK/zlfx159lK9/OWLeVL5
VX+ukdu/eS/rqPr883zG8Sf/b7/5t/fPv3LbZ+///fe3tE6q8a+5fpr8/V/fWv/6778LwaL+j69/
/1/fPLzE/N46+ZUm76X/8m+/8/5SVvy6Jv4hs/Vz/Ud5ODHuie37+B1b/wft4fGOYBKhqGhs/f1v
SVpU3n//Xf8HgV61bTJvE1EcXeeXyrQev4V95D9sWddGn1fFVkxFM/7+vz/cX27Qnzfsb0kdn1I/
qUo+zuee/DVaWIgAmKhN6FDVBYaFV+E4aSqR1VXVLVI3d5ZyD4pBtgJrn3ZS+K9X0AigE6MjGECV
OmlqR7+vHW4+v4qLAbfwYkjYKRx4qbnNYEQL+5On849kd8YWG66DrUtQrAfxAp1axya+72/C2mum
miOKRya1rwF/9ZccKlO7tGjwSbird+6oHW7XH6qo9AfhhK9lIp/DpG/OauhKC6kuum0jo+ngmA0A
nFjtzgpmn1M5yIxH3fXuI7MK5z2ClwXQebnbRoYA36OWYoucs7iAzrwJh5YopbV410tCbIfWkC+y
V93oIwHKqazGWWRZ9JCoIL59sCQLXW6Ks+WbxfnzvSxVPkBAyFu7Z56tyd6lV1Pv4grc7jPVjb1Z
giMyKG8V4jZkHvIKXkla4f/x6s/3/njlMjLOM/D1nV73i7Cx++ckeAvwV3yElkVLZ3y7VNzdkAS2
gdcWGNWQCauUSvLSHV/1Esjuz1ef7/VRiBiAX9u7SD/ZQRNeSszXbguH0YTb5O7288sSR4mFX2np
XDAx7Cu3uU/8HiqvSN3nz1dSa0hPX16F3b1ZPflKWx7d8R8VHNCxyqV2KpsJzb3xvchKf0gxtbHu
/PNxpQ5FrZpiRqPDjuIi8tV/jaV1Lnmxb/TNWm80A1ZPzBZUWEs1Vr2TViulctREHy7hXPrwb+ld
zKUueNQ9pQR+VoPMl2DwRy1s0vzz7uRZYEGSTT2B2mcXbGtRc8/+uPF615WAG/M3oQd4KCggXFxF
ynaBLk/DwS0BKnTupu/tW72x7VmrmaAp9FqgiJTdlmEw3ERVpF86M+ai1Jh6ULfrlwRma9ia8aKL
QGuEKJA+ZKQLgMj8FNAkX4o2ujHL1joZHZz9L9HpXwHgLwve+usVNC1rFCZC+EMz7VGY/7oekZGW
q0zLbVFs0IBwiWLRGbiGD6GlzgsV+G2duTAbquwulMseNE5cortaRBi2dynaHVK5JVUst9X4KhsU
AK0J9P7Pb1iJ1sOIDvqZXFsMQ5syfo1Dv3jMbsn+eyzKs3wpN7Gz9PVQ2idQiGY8YuKpLYxVHhUt
yZHrnP2+pc9ml/6NUyskEJp944aNAgWemb2nx/969fleN74XjO+5nUBIccR8GTnEWMz39FmRh8VD
H1cPrR46z5KZ79Z154RvWYJLQV247b6r437vROOAcwBycHP1bbmp4nmdxoDLskxfJY4F0dNGl59H
HbHKbGhvIT4i0Z/kxSsTsaVX+SdJi/qn2oTsOQA2NQLNmaAsb9/EcthA7e10ZpfgT1SpvJFCv54l
sVcuPr/8/CcT9rIM+o0WNWB3Q0NYO32olDsf69xugLHtNs4arBV0Wc+3QRm/Vmarhdj3hj0yF1p2
6wTPqp15tPU8sEzBmxL47buvifc6CeOHDtr7rLC8+JSF6GC4BU0IIHryqpSADgdjRBwEeSIKJtk5
qZi76aX6K6o182hp1kcTtf1jUUbugscLeE1rrdu0gdehCGeTtEzVJa3kleJDwNIra2JhSH0xbOlR
dkP/VY6jBpSjb59gqDQrw4pG4ou9d+2hPCL1SyiJsvJoWam0Gd///Orz/TRbJ4MJ+anJ2EzckOAl
yu7WHXeaNI8r4LVAfaIgWJnYzjEs5HPKHkog0P1McAkR5KooP1dOrj4o2oguthL8H8cvLRcpkyZP
llCEoVaj6Mq4vPaBvuDyM/n8aIFdwo2UasyHKjM+9LrX0a9JdQHwuS/ityRz4f2E8m1hg2/wqUDm
bQvR3tWGYvf5T5TZxU7vWuOPtOsvWdfXNf3ZEv4zKLKkx0kzvkv2qOGkiWtxo2qwUiEaqVu0sQBZ
5VjhJo7tS9KjI6B5xocllcvWiVEASPxXMSTyXetK8SJrW9D1CLuNO5YQ9qprFO/4uYlFZf4xDC3x
LDSSc6EZ3gXN7Phs2d3EAER9UYE2KHVgHFRfjmZWAMc90cvizIagnFKt706KXygn07bLE+6/jhWL
nZ3F6TzFYGXEsg81dChbBjlfg5DU2aKrWiHAyl5yMn9lmiEd/3gd2eri9zHw38Sg2EYwvKaUpkrS
+QhXHX2zLu3czQplKRvgnjQlewDHV76Gdf3Hi/Edua2BmuR5d/if7xd++dAVRjcJTNcNJhUge5Dd
cbcf2jTsJ5nTmdD0SntSRe171ebxWyOiOyWQy7ve6+6LVhjNjei72yJqSDoMKDKaXmrL35+dkK8S
fltRuX70uOm1qLJpWlelfMusgoGFLzZp53nHMDPqRWRnoKIKLKOwvVfDfapKd5UtRYdIirxpmiv9
s5ch2xMUtXzqw3bJskl5QOL6VKtpMY2lyntzircYVfqpXAlr1cf0P5rBTjcJuqSiqPqTOv5TVppY
mV2eeDMSxKkD8zxI4+TBbaphwaxTrPW43od1o21oD0b9pLDErDCKX8hpz2wB49/vqvRcWrSXWeHS
yitEi9SNwOoktQ9O1g/0etSLpsfFTZdK5sHsAMm7sZ09hT0MnCxx23VjawFUu7yGb9970yiOHrQq
Q1t+cD4SUehbm31jDr7PXgkrL6fjCHYS93gllolWnPu+z/YDQDnPK9fZYMh3Vq8nGzl0/Xnrplws
3sebSi8k7a3wskNbNxXQWLD/KsNUy+RSwgYnlQtVZRkMNf2iNoM2pgpAx77RzsKy8F+tgprZk6Un
vJziRajK1OdSgxBxRFJbjW2s2rasvZ+hGPJHMql7Yba2q5p+qiUX4M087NZk+a1S/Bj6mNL8QqP8
J4FtgslV1mVrOnUjglO2QmtG1q9K6LYSUQtFHKn3zy2pq3N/J1XmLxMbKsB90FOlUGgLr+/h59gF
boRjJuwJsSv0Mg/nBjijxs7CZdE72VxP/hdh57ncOJJ12yfKCHjzl1akRMqbqj8IlYNJAAkkPJ7+
LkD9Td/piZiJ6GYQoEyJBDKP2Wdtw36tw/SvQ0uX9utkl91GljlBgxEHgCYdSohWGNuvueGZgEEi
YDBj+ljTvt0k2Yw4EAF6R5/TqNRnmaOXyiPPum+ECMAsEWOlDL2A/2DMUuWxPGk5GC9NEr8YqZH8
mL0Ib/BOjfczWjEBLKBlFu5V+YM+lmF6ibyi/ibsVN52rWPc6cLzMTWK0u3ILMUdMF58U9Y913Lz
Q58FxUOXjsUDQ9I9M+7Mks4DIvYwg2S0LouF7OtzIds/cWzV9xFS+c71u2cdVAtzRKFuXQ77KZ3u
+sL7/nUUlf2znUxv3Www/T8kQJ7non9xiorRcgz3jt5ymGWmutFuEW3XVy1DR1urzBlBGZjzN3Eo
um/BGJzqaoSzqeMI8Rka/M72+rvST2COLO9yR4HoTk1MOq2HFZyWnm7WufCd+FINaQMZaFSoc2rr
7BVMgC2bQFB3zoVpgOWSno/mHBA6m6Z6Gsx4fCX8PK0LXTxI8FF2gJGcsP5Hqe8fWpxgYTXDoATG
7y9Jge3+o9hle4WRZr6NrLHfjKqMbomzg/dAH9yqYvf3++ZGYr5q+3z+G79NkotyzqRJzR1IrhCo
E7Bt5iVw+aoD+TwbE4O9jcqfYxahr2dqmV0LyvKiXUYMhrkLD6av1bVEP7wZmowC0pINtrWVnNlZ
qOQsGaIegoLhzUzsmP1rOETnNIEIQCMsboyQgaPeFFgZLxHRmPnfan8ynwu8lU5x08SH6vW/bwr/
GSJ4IbZzAYx87m7XNf+x5bV+1UgHGfRRtT6q56brLnEz5Tt7nNOf8d5eIpiqLJkZGuV8aRqnu0RG
U2+Bvo8Zw4HARy5rEJq06pczkcx4lZdHm6+kpwy4lmqmLkRsV0/rs3Lq6icxEGCtz0qj/fzKxH3d
gVuyUMYiYWcltLPfiVUwYUoYgpCcmR6zcna5OxQnXcrso/CqW7vsoyfucfGgLPt1Tqr0o5ni8Jiy
ze87w0o/0gEFbi65kf/7G7e68fxbbOVTZCE+dFwqJE74z3QpK0LqlaaGwGB14riuVW7PILRjDKSM
JlU9Zw1XFcAEI8v83XooYCfsBCHiXrV29VA1L+FykdRFRwnSmods64yuf9Ad4W4/zscCZshzJPzb
LqgxfYwN4xVkBlo3Qljm1v5kWnhM5UTDfahs9MXp1LzlKfy+IR6nX4YVbyfGqOmOxvGZkc4lKNFl
MHw9ZAMDwbPTHYqso0vR+QypUI68ht0wXf0+qiwYRMZFMFJ4hm8DrNeDxTWO7rALrXY4lPMEL8zw
IcZ0NvMNean722L+mZZD+MeUw8Nk2cWnsmLk/7mbviloJZQ9quGRHkBxsLOGCWON/NiXbXrz3z+f
tXr775+PYYY+0muLIWrP8v+xALQCDblpyvT4tTWViU3CwfX9auJuBalneqhct3sNVfVcj7q4110a
LqUbgn/AVdg3YB3kDgA4PTle1mc6hEmjjTE7j93HZDj6pWdk+DXAsh2kEOQp4QK8Anjmx3I+GG3+
gaGsOhWzq66iKfI72xoufRQxr7KGeZO9PyX+aB1tt7Vf8VDzyGCa5zGqq29Gltx2TpPcC+yaT1nf
wWxqVP0UC8HETe3MPxtU6WWW51uvKiGGVar9+rn97N1XTihfBqedEWtEFtPAbviokEu2bpO+eNJN
X2q//tklmrmVdnabgztF9oGcDLJhFYv9mvpUjvRgqwzWXa8YuJilrE9+2JSHzEpRumiToD43rX3k
acVItd+ewU7Zm7VsJMZAP2U9+Zz0i5ckNpv/Eaqv9Zx//3gt1wtoFuGWCc94Fef8f7VzszcZZBxj
eUzNBkxGOY13vuePX8/KIuOKdZ3d36cqi7lYncXFVsaxZiAZHtv6OcxO/CcHKXzvgaBckgy3s+Ob
wUoRgS2HYdb1J+30n56j/EtUxt6l3+hw8i/t8rCenYNSH62YmdKh9Zt78qnQk/fOUvnKrKG5h8GF
q457auKqPU9eaKMXWp4WlWLyklrnzjasu3weGcSIQArkc/grkiSoU55PL4mf2oeApe5ch6W4hrkQ
204I73sKkb+1svDXnEy/fKv2wRFlM4gj07vFkm48NmXOvKDwbuXyoB2pmXysnIExZ9XsfZlPN5it
mRs1TPqxhznyGOhw/DpntA9JZTSfZRXg/zIEyUcaSZgqaaWek7mu9mYZxvepanEwrlN9m+AxcJ4n
Ff6PtOU/msdLpwrD0hA4rxf6zj9vZKqYwopkD12mMoE/1rq5V4Q2p6zzP7Ol2rY+rOczJsPGN+LR
J9E69ns3xvFpxBNw1y25vOIyAqymmRHh/kt7QH2eLd7DmPpNbIzA2Pz46/xcoUkIJdPeJBnXeo7N
qy8t41rUCqsNfH0O6wvrufVVtxytSz496X42Tr5BlS+Og53jwPUg3quuvgUEZNLqjJlt9ERa9as0
g+QHfV1gfONgPjLo+zIwRb4vIgb684kmK1nD18PAgFBU+daLnPqQKHQODmv85Jq3g9PJ3aDH4Ggs
RSPHd8U2KEV0WA8zx51OxkR3KSm7U+em6Y+q68FIiKy81o0FwUE2mAV3TIH/99XXXNW3f9+fxF/g
sEkNLHqNjsP//+iA2kPiNGMROWcRTAykjqlzm3PzjWUyXtJghKtHjHjojbx9moWHcYcd/3WIxEic
cQcqGTBFINI2r+vmykGh4+a1eLMa0VyycSK1ZvjK7bMP3+lqEKHcSIcgCQ6ACuonW6qHwC+MR8vW
xXMHX0jIUb6YtToLK3Ru7LB3rwYFgV3UJ8MrMQ3rQxkNP8OFY8om+6ygWG0BaM03c55Ft4qB98Nc
deO96yYMX5aN+YyoId2NomQ4xAOGUg/eW6Vs71dr4BuTV+W3pixc1mtmxJb8YGkHncISR8EleVgz
iMiI3ieAERuaZ82jnOaY5PlX7roe5A3FMJ7J/LC2PBI7brD4EnaQ9N06u1sXFhEF53xmSGhda9bF
Z31GsfJs2X2xK3D2ar5ZXnuxWC53ZRzZIHFqduxh+SSm5SFn17vIiJzTHTA59Ip87yx18bWUvT7E
6fIHJ/6jWWJXvX7n+k1f3z5E/Dgrms1NmSfJYRDJmZROX0ZHZE8ySOCFmN28k1bUyS17DBPYOYCF
XuTH0Y6hMeLPuh0JOu9cM8g/AGdYcVbcziMDhkQ80aYvWvdSlK3xpB314oWV8y0emVap0sE+gXEy
jn7KXDiOqNHt+jAbkTp0LlySv891EiKjUVqWd9RyEsd1zZtCTGCdhanhdJ570BZcRLojzvM4uJdh
NK0rsYH73Hi9uxU9ubo5yEtamCZAK09eqHWpJs8P9VjJV3Nqf6vlwy+1v0+96n+JMtf+/D9uqZDk
yDcMn06fH/4joplSTbMuNJxz3YMc6T3r1bUHcaBE0IG0I1fuvIru1+JQux7GUu4SSBuD3fq3Kgxu
BlP0FB//77Cu7ZuYDvmmLCy9y/zWvyTLw/pssjL/0gCcufTMni+nZ7f/0wWMbnhzLp8SkoY728ke
q9BlRG55cEbLPsAKY3BhORRVJv6Hdjz8p0aEvSCwweDTGrX9ZfP/9y6PpnClLQVxtig7ee1gVD2H
mgnN3ACR8RU/Z0b6PS5hYqwdPB1WP7v+pVo2uGHZ4GAB2gsJyj7YraRN5TgXwqzhHDmAWwTwqF0T
WWihTGVtMmoxj0FjtqeIGbvBIP0Yh1m9y1A1O6OcqhPravVOV+77oCvj3h3gBo8V6xoqyewprBO4
HWXcntbD9WFiWr9XRf/gF3m7VW5o7rEcJJNeHibqWpejYjQ8aGV6XZtEs1mz6SWRe6BNlT/BkyyO
vl9bx3j081fdNm/ROLJUWn5xX6dzdfDmjpiXXfPdypm+7BzVXL2lRdXHo7rWtvGgS2We1qP1fGZH
xG9tzghFE3oPXhDv14t+vQ8GVX5PS1XcDGoKTWAGIKlJjZ9k7X0SCZfXr6qAbX+GM/XaJHY/jB8s
C85nqAeuw1mM56T2x6ewEv9DL0Q6/++XA9Va8Omon6jGovIL/qPp17TjxHIiAGl6wt0DgAlfyigM
Dh3tnb0BO/Ml9WEmct/k2/VVs6inS1xEn+uLRJbeY81w2tdry7c3NgLnKSkOrgkNez0/kyFMRArX
r+9h+d54ThOe1xex7aNm5waUjJdf9/dvX19t6dicHIq92y6g7DMPHW4GlRyecsglo1k+rw/ak4CL
ROEf1sNsZO3N4uomNxL19RVWBzGgIsf5+q7KmuY7qaOPv3/GsJhPp5Yubimeqmc/HrKzlsD21i8Z
O6D6nSqvfsdYrFWzhi11OEeAaawN6hjlnJSIkCrnmekBbxcMqbPvCwEbIwv9WzgD1o29PBuXc+yL
aG61TfUNErHXmpF3Nu0wf6CgjZKxc6GULndm0llge6OgujG1AdG0NqxTFRmQ2GoFUdgX2jqtXcTa
DB/7PiNE8brxQvsRpGiaAadbDiOjo12oBGy1Txdo/2eQNTA42Qy3lOqns6r9N5qDDbSdjHrKUqVt
rOZcGAzp2tN3a6yZw2oC9zYB3VJ7pbkrKIO/N2J4nUwV/Tbg2ne9mn6kjKttc4qUGxUlNmuB7VCE
yBu91WUPZV6wQQZVqI7rXVO0gFHjCNbEFEK3w5v7z7xMOgrD/W70cIv9PJJPsYEAQU++OORFKfZ9
cA78NAuOOlqwoFECVsGHBc5oyKZkHFvEJTDvv5+JfviPc3+/Wjbc3o1qX6a2LF/Tgi8dGMAt+myM
Dp4HN9wD+KeW/mpOL4wCbEwpr3bDa7OWKMlX3L0ex5uvpriZAUqQqsxvRqlQH49Z9zgPSX/J56H+
ypWsijnK3PM+lM+8+lpJa/PgJIyBD7Wc6tNXw0Z1jGjagGcr063vlF3X7zYc4VxSeBPxZ5aoF10F
6aHLLHOXSqN9qmrVPqkg+uD9jW7XU9C5J5GYpyag31IPFRlyPInTjByL64G8uxwrcSoraE/ZpH8p
abbWvRoiF6BdEe1BWrr3fz+Lq9Rn9Nnoz8a6cXaCQWwqS+capl209JvENBt3qqkp2+Y2mPx/nfPp
wSKD+Gz6Bkoqe/O3et73GN6DWwrDU7ssq+tqmsW0UVQX7+JA4dOaTrhHLM/+fjC0P55E0H59xd/n
QQsahbiz9ILZb9xmuxYk14ew9Y1dP7MvBe7kX9uw2rlN1TyuO1rSJwBNZo/25FhW75t4EOX7nCbV
favUz1VCEKKyPSWpAftvysE+YiTPRW1UR7cOms2YTfU3uhI5lwkh49wE7bsEv7mer1QEE9GFm7y8
ZcSp1Fual/UgH99jN87hSFUPIuubx0yMWLakRcHg///dhnYfz1/nZOv3N4yS1GxiVFNoHwJeHGqa
j8sdPtb6Wx8WtG4zE2KaqhAYNamXv/lh+jibVf6tClHbuqFLX4XbcdYUbzoomw9d0gZXDZX462g5
VU2KUC2Mf/Zdj3ZDRDR3yG8Amn61wl2nP5LmmU+i9P7MIIR+yAmeNrV58Zg7acx0TZ7vqSltv67l
TMyLBhjoqN/b707v0a+opxfyA3gqUfQ+2El3ReZR46pRHGUu629V1gInohpEA4C3t7KM81Bm5cvY
GNVFiuehyCr4Eh7ZhdAviQrnJ5EZKNAlOMvOoVtsusapWS55laR/3QbrHZCP3ruEuqNctAKbVbwi
w4hSXe2dyV8oNMBga1XlX0rGIw9UXxNoJOlff8pUOlvR6nOYFPN30fXRbnbp0LgoewBAe1h9yMo9
FLVPt9WpGCCRtX9iXOYoi7r/szxJUu/riUj+erK+lAxiZwEv0cNPp6eVjdvIeFlrjbKT/invKSRG
uoDp1Hs0xdeCYdOBQ7CtHuFU6be7BBvkk5sL+z0rkvtOJ8EjXZvoqdW48WTjvq294LqWSidZVOdp
RHrm9L7xQAECWSmU8XmpvadTgooS/Mn564JyUvUQI+1ZeAc+crSaxXwJ6D2Mop4LcaNrlOOlPQ6n
zsroOarYA5CJo+8AFqDW7oPpF/Kv9bE30YZCeFKnlrsaqBXLT6az9JnNsrmL5vZbaFrcYuurrmGJ
Pe6lTv1DOCYSsWWV83QO8JBsebOud+tD1NUxpgJA4UZ//KxsK7y3XB3eV5a0bmk23X0d/et8OLjh
LheRBpJtHdZ3zCDHOhCzaEqdvIGh5UDQinI8g+LS24cA7I7dvG+6inZ2PDpXlZMYQezjEEL1jSrh
06+vMviZbScTmzblYgyw/G0jHaOHcU720RjPh3BunVNvdQ2mIrH67TdEikP0e5jpBNSm17yWpf2R
ZxrLnibdrlek58x4ELRI99akAF1AZ0VfSUMJFvk8hgzyGG4ySPA4g94rDYO8qOaz0XW/HBJKUG8u
JbWQPWVc0nCsHBRqRCDby3/aP6QFzFyCYKrSlHjtEWJjU2Ndo6P2yIR1iruFYb12yyHYwmSf9Lm4
z/rgfv2K9dQaxPo51jHrN3hpN981a1d+VbkwWiXQL9f6Sr9zvpnKmfo5cUY7jZSWBq9FxscaWBe4
AWhFkSkW1vxSKIOgS1YXHSrUgpZtGTdr6FBTkbjE0UNPlrtre4c6n6STdapC+ATR5ICnUVP9mVPg
dXBtgGsD8GFsFOtw3XtEpu5rm+XOdU6gbFU5jM4CG4FnSQeYNhzc+kC7dwIBfWNW4rsrITXU49Sd
66oWAFBdGCK7MnLeG6VPjjnUj2s7dTmyxzzY5HbtnrSrsosX+NACW3wkKjuHESRzVtQ+RBmGyoAp
78zDiiI3T0Eyes9O43w0w5j+6F2wFaMn/IfYBJBjkqjLts73VCRxYknHe+XndIhV8WAaYXj1I/1H
N159MGcgJyiqqpcxiN/atVo1oaDqKt09jPTyd3OSVMcWrjtvRHItzKaE/U+Jti01nbF5ATi7zWn9
8YOD14ifGUivUJNWhLwPvR++J1NBxTixDGqsdFBkRie0bBxYXCFM36HB6ahJHbnxlNH/MhYGrR/T
PSkQJahgBn3RTRBR5tp6robc2UsBvcitZgFbiiXPXOUeqEypyY0gmQJhWQt83/v0uwHmoeX9Ws+P
SiXnMkkxMUm99uAATTqFYeE9GjOjnBRsCOvGl/VPWx8E0flDmoSXXtQmwD7EQ1rO4i7NLexCjMx+
nOgOET1Hknd5eoA0wyCZDFS0aduE5vxYv5ZezqFTNPNZCjAESibyqW9Gxq5bM3sKGnwlVomjM+/X
oDyRmbo30OSsWzZyZSyrkxZB2BqUO6l5su3GlZcp4dIbnCzaFmkL0ngVBwVpeFnFQasmaGorZpom
OgRiNFlERHdyBdIvoVs4PLbMjuyi7nMyVeI2qaybSLf3axmNOuXeo9z9vTEX1qGrIrba9GGuu2k/
Un6+5WZrTxSA/no2uxOUfe2p4xxWP9bLugzz/FpHYLOF0IjSQnmvfTHfj3Sg0HAuos6KrOKSxW38
rDly00qAh+TjiyXNDhWM1f0/nsVwogvPjI50TOxbLyoh8JYNO3IRhx2+SpZ5XJt9CDXg8DnZfRjZ
b+sFB5sCK+6BPrm0+hBuXbRTFqpcCFl/lifKScY/sZw4Q+l66AINN34yb0y7yXfr30Nz4hpYubM1
k647OV3TPrVuDeg9BEP91XqFTLyI/6Ab9rkx/oSWV1Vm9iudALVESA8eLO3mrAbBdKiZeX+lLP7W
aCJ7iuZB/+Rnctr1+C0/emX3Uif29MHWmhxjc4DSEjvJTamLMjhZDAPZdfEym+l0TbP2r4d5sKdr
xvTKLDOAJsv5+F8vTqgJoU1+Uqs9rhGsU9ntndP0qA3i+rp2m+0WlPBs2cNTJxfQF3Kos1zEpl2z
CHgVtJ01EEDddokz/k24IhNELpXM9cHwZ1iuMMZ2lWw+V02JgeD4OlndJ0mSFIOibz+153pRr5Xd
HNwmYNP7EGMcp1bBZdb+fLJAeu5WpaBbj/bG1H69GWcYa8ybOa9kE9u0S5E7Cm2goLCfLLv7uerS
1odEGzXoDrHBjLt8GGiO/aUNA8uERtgn2Y5yNdxbuWfdCiTx+1FEzbaLo3xbzWjmfCfAnSWykzud
Fz1cWXxEjDS/UhL+688sKqQntAymg2cIxhtxub3PAEHeStEXe6uY3hJDUaOMWfpM/dwusjO3s8yt
zP0eWDqQaqOCdtZZz21YNtehqMyHbjbLxymML+vVWtR1gOC0EXtwUjHzOWmGFMT+RXszuOiJYlda
b6rEKz9Gc8D2xpUDnlKR8Zjl3mMvvHiv+6r/am9S5xbUGBd9XBT3544YbbcuDutDVZoE7U10VF4w
ntbiRJDLtyIK3TuDXt8hTOAj2ktVuh8xtamMyDp0jO5ZhUO/DPZ4OsNfrkuBWLHs2LUIaDfl4N07
8kfYtROMTdfap+ETtrzqKRiyG49QoC3VMyO4d62aHke/srbawgl7bOan0ddbr1fhThf1baMMLo24
OyFJBvHVexOgLPakDqMJGIqOgBZbpTTih8o8j9h15G2ELpie+CEC0ALxl7G50PI2HsgiM+JfLA2u
AKvl9nai7rnVOBSMNtj/qb2fLSYl/ExL+C7kVdK6QbHnHizog9u2m5xz2kumtwKEEfyWu1HyeyEX
HsJgfjYmc2cmNZBsdFVzZDjYmXX4bLXi3VTho8xLLMFGCSdvqOjtxsywuIZ76Ca6/0l4Q+LFpBFN
0k2cAi/3JshcZUvqlDAJFrbBMSwYhfIG60CKcR4Y+MBjCoh1VU5H6s/51gjtx0QOkHsUhUIosvF2
DMm0uZlfijkduFWbH6qD3y6/d9Z39INllcmDVeI84Ph3cwfUso5shLUBdHzToSztRUoAz/6OJviG
bs778n7RlIZOmIDhSiCBdQXVFpfAjNCGIKmhjnHyI77Vkf6jq/OLY3T9IXenl8k3MK5Tetl4ftYm
9g52d1d55U+vZAefg5ywedz0o1/eqECfEyv9Hmjviuhlk3EFmEOBb5MocBUR81bMwydls02VTXR4
Cl9DMgXRmk+0+hpQO+d08h+oBvwc2vJdpf5D3YBwDtiqbBPrGmnpAVxxD5TXNR5CLc55g/lM1U+n
mCIJwbNpbOepf+9JlLc1qDejKn67Fbf6YIOc88AaldVzCkluZ9ITKtCriZlJRidY/lG2d6BmDPpr
LOkQ5OlzWZlbhNhv9JMAYKu05o2udzSgcTzEMaKm1s9eli2WCGOGewGBZjmGIfOkaDzoKZkYSpjA
2wL9nMsxvXYsaU1K3tTqZNcHoCI7EcGJQCLXTGRDNhIg03kte431mMYQaQxggqaKoTaf7GLjqOSb
KxznDmsya8GI0qcs+FAj7l0z/VkpAPWyGG+jKgXuZyZnK2meAwsZFXu2s2c5ftfD/K0oYDbYmvpA
hA+Gk0pGjVSjNwE/c5ca3Xc7R8yVUCLoUze+sXV/b7oEAvDcn0pMSC9Bk31E0MeNKWCaN6VTh5sN
0f3PqMefck4n/g5EPtlsftDDvOtm/ZtIpj9qP350vJ4/xKf2BYv2Z1NBmwXKDZFNFbh+VU13bkvA
8MFUIbFtz91E8dFaRBFzjre1LwDTe3ftQFA1TuK3Wc/VlhjowW376Jp6HZQ9KnyJiz+04ds7KqSw
VIb5V9sav1r6GLztBQzbZj7FtQWHuNrF49A+TJ4AKxUlxkF1mJgY8o2F+d6c6JX6KaUOjAqCDru/
QkXfw6JhbAFtziaP9cy1nMe7VpbtfjBSUhFv3g6EWkabvWdUL3ZxaxPQuses0ve+nz8K0/omvDki
HUzfOkkIrZIu3Lh56x8ykBebfrJffZVntzLNjl4XEHI1Qu8S4VGFLV/jdJY3o7dTygo3AeNex1lX
b2VFbiJibDJF/AvsV0Yie1inCQpUhfzfadc4RFb5gXAMHxaRoYEpfve2bvYJHNfcYpiExt+xwvDk
zo4/2sjfzyLoQephwKNoaBUhhSa/I7uavfxWMZ1yMEbo3C7WBYE/6r1RpvchJObcrPGlFfJaB1z9
i6jGBBcH0DGpf9vd3B/NVID4TZphi2j0dxDb6W5uHpLE/eSd1bJSb/Mc3YFg2/oMk+0NIdlY2ueo
lc98lt3ZS3DD0fE8st0Un61p8T71x7qltp7jA8Uv6EbzUcWh+Ril+cmwI/yf2+RbWUG9Hg37Gz3+
APxm9NHGPjjXRLM02ZT7GomIz+2NS63DneeAXw/kvAwgdx50Wi/eIUxhMj6giiAY+9mJ1MZyycAX
JoWjvFA3pQoOkzkboMFrdm0PW2CmIJj+GJ6lc9FDhq1fZL7ZFfLHgnQKyxAT/eokDoaXykO9TO2X
cZfeSziQeWDgsOTmO8ea6YTUD5WzGMbEDTgr0fgYBdDAy/SfOZN4GFDIB3AqPUhecAt3sFsuXtM9
KuneZOZEfVR5H5HrMyOefZqiLPfV0GEY36Z0ahyy20G8WJn1YVR4ODUz7kAmoyyhDoGkR/6LOWP4
OgRxRkAwnLueaHwiCe/rqb/zed82djd8A2S/n1wDVBH6rS2tFUDjUfUcRZsomKxDSu0Qn1x5jkIn
vGNe+TcI06fScMA31z48UUwpNkNjw79G5Lx17PpJDv2+k94DZAkY1igvj7J5FK1p4OOjMBkoaI+4
DYN3TWXt+imxNm0mfnru/FTM1sNgYHdFj+ytE2VxvlJS/alK+yHy6Wgh0dkVIVod2+TacfAJYsjb
xKYsxVKVmcqE6gX/MG8OBEZoo3fJ3G+xZdzqusuh/JMrYyvGtlDfBcmO7oiPdym53OAabIJjhZat
vBpmfUgya7rhvWR95SYKsagMFPd7hTBo49Yx3D03+FYuYsdCNsuqGKA2ix59g8q1qWgG2SSC6Ixo
IsYPsqMPBnfyIDUFsijIoz3Ie+RQhJrsJyCRQ/8mTvUj9yCTAEgaEBjKP36TPnfp4qu1WOwNs8A6
NsXBKFHjQ1x/q8tBHUQqUdGMBtQIJP1+nsxbJzbNvY4r7lPUjfs4y3d5WrCz5qGA/I89Q2bNl6Iq
vhUdVgIuVaaiCR7d9k6b3+IIoPBgESTWqtim7bCX/WWwsHQ1AjL5DJCFLXR/kzHjB9leEn8MH/aQ
yY0rU/8ix+ahHrsA1WT3RvGq381jRmGjjBmXaFCNhTgkXGPoXZtJB/aOmvtZ+v1EWw7Ok+0NkEss
DCpakeYQoyk3DfgWB8jAt4YP0oT5GUzJZxqWdamAr2IuY1UFGHUcCuD15z9aSnJ0OUa584T6HvMG
m6J6cVJRsba73cZbQpwI8qfhuKSSdmLvJaSnaA4xQ+rtj7TBdbHg0rfn2njBbbOZvL0vMJjVcXwn
LdheTWX/SQtoCo122eGoSI50FHaDM5+xgoCQN1CXd1s+ecVbWNvIIwY7ejSy7laxB3P5wLRnuEr6
2YNTps2pH6pDpTNF0Ny08GyZM1ze8MpxPxIH3r7PWM3GKlNaU9O0HaL5bYSgGON3s0fvyMVsed/7
ID4Lqu53TOb9Jq2J75IZC2Qn5J0LO+dZ5e5LmOD+5PwYlay3pScQOofhQ1C04YaSW7ahn3dpFQKf
pM2xh4My38z24lmHB4mORcg93r33ROO5ZeQHk+k3vAZ+l+yHOWBplDsuxgIOMyt1WxAeJShdUGhs
BjkqGpQnnJ4ujke/SZJ64WUVZBTra7w52WjNCtOjyCuxNcETIc79F+1AOA6QR2/0cb0xmwy6e1Y5
II5rICV5Xbwjn2Hs8rXrmNFiMsa9UT2qxW0Dn7ts8TQxGmNbifg1LtRHNsmD4mPNrJafF5lHH/VU
TasB34xRHpn1e0CP8e64FuHCvPjl9i4jnFF9JX2oXftW9Dikjs2EPDRwMGUofgUZHSorb35RwAhu
O/uXKxRuLXFi7qis3RJQDdh+4FuT7fQmtgEHE3ngy+DI61CaV5JiXJONxjwOtLwGG3vAAOUOPGwK
VBqkLMHSNPi3jeNhwKFDcY3H5JcXFhdh+3TlUuNRdO2m1aJCt9wdEO4PG2Yuyh0d+B+db+ANPXGV
RtMvpy5PDbdCHjLr5cKtQkqM2MV4RjTJVkAzgLAwtBm+7WmmG2nZbFWRP6NOuY17HL21j0vL/yPs
vHYbV7Yt+kUEiizGV0lUlizn8EK43d3MOfPr7yC9sdMB7n4RRHe0TFbVWmvOMUenf0noXeTojcx9
W6g/PN9EtUVTfWuHOqoZ50mryZ/FgrMWzN3oZ4hbSzrhUHNwaFwjtJ7NOaGmJZu5tiZnB22FBDDD
IGaZeEvsiCQc2v3PsU/3hUqV1jfdNjVD7WyhKEOuy4AoJVwuuR+NnTXEyUctMRxEk7WKOfO4ugNR
tPdJDCrFrauYkxvZQWMW61amQ6WXN+Yhpo/1YJKnO3aYbSYKq2kOV6w7UuC1EZowZeBX48lNUXvR
CU/udqwIXvAb/u2JcUZcZq9Ysh6d0jHXWHJsd+yrdG1WI085GDmKkgYDhvI6Mt1cxZK2nxSYesnB
gfkKiGpuJllHSf7Z1gyDd7OnBWU62s3xycbxOOu6DcnOlp4DhcngRPveM3Ay1HXNG5LutVYU+S41
wmdsnMq6k3xfmeF/mIX9gJCgXCPEJ+6rSIttl+tnxHl01ZXpUpgEDPQKB1/Eq9HWyZh8Nh7rf+/Z
W6WhGRnX17TwuUcFbpHIcxvZVziziEorbEnMEN1Vt8rqYBsTwAoQv92LxCMMTRC76HDkwuPPYEfI
bN3FBqFBngMAdpCUpSxejoH0PmnKt3qm64VWz1yYcda+ywawDXhF0XsOb1b5k4WUTTZlwaqpzCwb
bPlg2v25N2Hi4tWnbRUwy+3i5NATJsyK2T81bXMzDE3fcyO8qwy7k852m0Tc4gD4Va3+rKaOubrT
dDAVALqLlIciSofHqGkfxgz9tGKyfc48dtUq16EaDhcRvKDchC8rYXUNJKroKXFzRuiR493FDf0x
3GkxDoQGRxfh2HUYk8ATlMLVdc1tbcpadipqSwuuqJoPB982IqIG7K8h7sEXDUFzbw9YIDzlffCR
Mug68Mqh8Q9pIVz1AlmpW9M3J1IJ4xVTnuw1odZYxaTttPM+npIdbIXzTStIsBNhe0qzjMa26a0c
1ouJbXBTaID7E4P/Xdukmy43dQ6g8b1DpKk04q2R4igECEg2G5ERjqnM+cukdzgJEeCd3wIXJ6jt
aOjqbzU1jkXbfg6tz9iUsnedJcRVKpO6FVVmriMoKRzRs+Cg0+1e2UEE/oANvXKq39nofamexVFV
1W8Y9pIjY4NzX5oMbDuCDBzHwiMZKYirY8UlEQ2ip28xynbq3yqEoHSyD4HXvIZJ9FAphNlEpHL5
/D/NYNBuYVkCWM+NjDSf6itOqD4GVUDPQOMoSeHZstn+qBmmdbN0n3xKF8iApF38O6t7a8Mx3l+b
U/nlaKS4Bea937ITzWWwUem+S/TfaxrSjzN8zyFi3DiTxPc89QQLS/ve9C2yP2pvRuorOFpJDw9z
ay208U0r68X2drWUPDk5aWnSp53uszE8dTgTHgsj/l3QZD2ZFsZ4xyC1uhL1sfVCtD6BP7jOiHpb
MslAwqBcNRXRH36Vj1HrU/Sc+LhIcMuQ92yHAkKuZgpXKdE2e+DJh6G4T5QAHhF2v25o2Ue501eG
MiCQpP1W+3GBYcv4hTXpSFZg6ETOxh5IHmtCfnaKJEPMBzUWSUpodCt8Hr147GqiIq2C7Ac4AY3o
j/PfbgwGOdDGkeWeqK8YREDcDcDkHHZghbF9zWZrNFt/6KRbls2HLX4PEQfTtO+aVTsSDVURrrKO
g8rZRpysy3b4lXdEGCq5nx1rMkDohFpkIU2Y9OZu96aWHCLRG+mbsU44oeQDoQY+oBIwIQ9Y+Ytt
PZG7OUUwLkQ7PCtaTMR3zCk2ItKtKeSe3QJVydlL6UBGrX+kDLLctCLq1Bn8T6yW2lprK27nDlD1
7KZ3+juelIrdkyD00FCfGrgafabsTBXBto+USlF5iHRFfw5Gsj/SSDxk0fSDAE8A+Gm4y6KGpVob
fJzH9GNyIo5Ep/DzV5KVYhnBagzI2xvh3nBU8xlzmZ86jgumNfgFiS4FRhKx8zhmvyIm86mnjUsZ
8gWagDx6p+42RmVrq5pWuuN8FdAfKMDv6e8wxfbVnZqahLSbBBZ6UuU/bpYW40VuSH4H3SuNeDS2
PDKyohXTCVSd7MxY3s+U7/7aIQflKNT8xCibVLT5wfBIFxJdMpwIcXETwy/PuvBxH3uQwEfa79iF
NkUUXelaTJtoAo6uj+YBXfObk063KPaFWziS/A1aY0MVbSZ8/fTeHEgJQ/CABuCUS/tOpr1J59D5
NDGF1lZ5SxwiVDyGdDLKxVrvBX1kjhABHie3y8VXCwgUQY1VEPrGp6xkwcegWC6dALrCU47yrY/p
/VBil0q7n3IEo4kVKK7adY8WMz2Svlq5SThLo3wiCEzWETFc0RvezpRyBFAydunPqG6re73d6RUe
5TH31xmNOromWueaNjMBM0WfkPQHtH/1eg09Iiayt9j0ZXEn0ZaSRTs3sq2CjMsK/VplFmsldu4n
ORHh3RMz58TU8bHzE3/vZhjYWjHgruirfHV20a1E+ByFk6tksyYNJy/iwPA5HQuCSj0IZRWHLiMj
sthzhmljrUmDJ8PJ5KcTOuGTqrYHhtK0MsRwzxydE4bNqR5h73NXSAYVvt+jMTQs1DGxcAdr3UXE
EwLJ9jezPGli73SIudpRB/ewlp4nS+7UoizPZCHhDRa4VYbqB1lAhBGWJiFngwc3ly1ctQLdzaPk
o6sVtLTOM4YBQld6IuRw8HlIoCpiz7zo56gY4clO5b6ciTWYdra5krzbsbEzJjMgAZK6Ti2uoYZA
HWM/OStdRZurP3Z5m2zzKMrWErse6sNgIG+VaaWNn1Mrmwx7p8PZWtXvG+LUV6oRV9u0Dz+SysN4
SngFzJ86zDXXil5GQuRACnFYGqdgW9itf9dl5XngE1F4cF16KnO+6WbQcmawQo2hHyC4r8Nnp+Km
tg1qybT2+jXtFGzgOvl0bblRbeVXOqVYjXrtEErWPs2ID7Y30U92/IDHvta3RToE2EADDly5+Qug
ULGvwh54DzoW6YtZU0tUIFAyZr/179S2iL+lr+4IGDLEz0beuKUZ+csA6bKuverOG8aSuOMoXveK
HdMI2ylR0mxR/LWrwQaGyQ5WG07i9nGNZSWId8jmOEtor3FF1FQRRjj1EmWdBFmxlyWa1woj82hy
emj5VhvBN6aTipzIl9rJDkZsv4TGHHSuknFkZcz4YwMpkePhvpTvJR/WqkNZzx73HCe2sRaBTlSG
pxr7qlFvPTj/bDDZ0DpD3SXlLwwyh6wv90bbKA/eoA67jPzqKfZot2ETCf3UlUkzHDkFvPvjgJ/W
R35hNwWSIX6G2USvq1A2xA5wUaPjbsuTmQ97TAMYBhzlxDaB5mF0Gr7VQ6P5H83UUn059m9RmPsK
TSdprT+bwd5rsX9MEMvC9eiPoGjuzEoroH7o0VZTz8HI2dTOZM2HhKaiT74qjRwVRMiA7lLWeXA4
GytmXhWHBamCZPBVTfur3RR4Non0NbwdAJP5wGSec5ihrd1/CiRdG2dMTm3mvYMe8XHU+zGZ9vpN
V5GGBjrWes8a3KJmIEVj40dgauQG1zaVXqFvY3vwLlPcsSLqDZpkQi918+Y1Em1n4XvuRFi3HzPO
6AJkHRhJLobtv7IdB0P5u8sSa5OFtBAK0liSXFc58uR0ObzpoYzpYrR1S6CvySldM9BMmQQElT57
WVV1+q0yvS+bMSiSkI72CZUslBoST8ygPBRM5VAPMh3ppSjXOucmDprBl92n3caPfIKKwhqZlj5+
xkHR7Bq+rb5YlRIBhxUXz3TkNXpouxA8yQ6hp4HSE8HxwBQblKSScxY/h5HzbHWphvaFqVmlGHtk
R0xiSQPsei/bFqcsoaPdIkqMmNE9pQyjVnnLPUvtSyiMeWhr7uK2xS9QieaHsH1qAcd+B5uCDzj3
92HX+eu8ZrGcvPhmodfCptRQHXWcvgELmkXFI2dJ1yvVC6saXtKopZacCkaEwXNjckjxSVPnpp2f
Scdxw7C7R4farfsxlRtzjN4KTpYheohjhwtnyvPmoGUAoaPhNCKIEbsqpyyXLWglkcePxHOnQ/xY
gQ0j65FwzYnUwMJvzmY56Iep7/eZgR6bdj/NVSx3q7IvtzB7X4zCf47EOoJ6tNMj+UtP2fGKkeTm
Qd+afcAEwNPQRWFJ1JGk6ZpWuojuH7IC4UGJJmu0GChBcdoXdM/X2Pe8jW/ZawNPJjfH6G08g2Sl
ZFJpK8jyJFMtIuA2W5sqPx3ZUHd09GGHmkRozybwzxgQOWo9uAiJ7CscWdW13N7rdvkyquOv4rUM
Om/fyYgiK9aslYZZFKl6ll18qzpOFaSjZj4Siuys1nRwJx/KaKQhmpoM2mVFiQqVsrcYPbd1DFQJ
ydBuG+uoFsMblAoCItFAC93+sshdr4BTRXb5ieXnC1nINseRsBqKYmcPqblPNChM9mC4ppWmGzSV
O830ntR63HuNIM6wZNIXl5d2wmeB1VhfqXCrKqF9KA6lv22f8WJPNKp6dS1K4zmGJXiizvsaUGgW
YQIEeOwJhdNJDoz5r1M38skk+uiCNNJC5ytqWeF0jeM9vterLGmpZkb2UTYkbttoj7dh0R4mQmDz
By9GGiz8LS1wip67oRUaJKLBJovUeFX88XdbMrSCFS3I/e7O+KpJrShw+JcREsy0eAbqFGxorXyU
OYNS9NA0SY2YwMb+UzG0R3MESxOJmdtXI2tx6seKB4mTA6FHo0zSzdD+MghRnezgGW/Kusljf+9Y
46teorJsOu5IOdCuUOl/dgEwOV9BXdZF+nOMIAUz1Bszhs+8KgGrgupH6KBb2W4iLK0t5oLlUiXZ
s0mkLfmXuouGGnlq+JFn4VdcVjuONMSm5uOEmIX+/zDk40Yzb5lpyA3JYH1G7dIrMtiqY3qSOelV
bYE+LJzMEzl8VCwRQ5rK3iFpT3epKXadCbTLqxia06pids8ypDOwa6S+LjOaj46TEAVFazkMeCj0
nKcuMvn2nBRBuoS12tA81hIW44a5dUgLn8ZmVcwK/62ihNOdIydY0U0Aq58o3F6btmEe/KyZEq+c
aF7iwznYnlYqvEfpCsQ5MlSD08Cww9eY7ESqdlGTol2nQBKbnMzbjFGdEpufaV9QU0z6m1JxOxHv
TKhMUYFzmVPc4ww2pfaldCpZXq39DEmY82/Dbyy1MtpT7h6GWvqQHDUGdwUt/N55V0caiAQlljd7
gYbMe05YNFtLKp+alX/Ca/qd6Z8EkU1rrRfI1uPq0UQmo+AqY/9vGYqL6lQxyFk1jH92rVk9eo4g
2kYRrvTSbl/5p7ZI4gMaIdqcCklLPKE5f8z7GcYDc4Lav1TiOihDu/PgLyKdJXiq4oMwzJbs1bR5
aoSCX40YQ8Y4bpKanx5PpDvG+sMUFQRSzscxjUC/oLafrOlHXto/mFabFwB2XqODS+zbBzOSUMNQ
5avw2+Apr0phrnLZ3SXexjEt9j/MtVFqa5SLEpIcjwk9TW3c6aG5szThXe2iNtY6h8F4asgLMfIj
jef7srEI/xvFi2iVX8U8KS3j3mBXpsntpUxvUBKAFVWUc4XSvRqB00S0qQ/aUH1oUnbn3NLLx/Ia
YAY5VZaZrgy1Nl2zoa9iNL5xg8An12IIsnfbC+8zRIe/84g47cA0rt9UkpoFiZDDFgFR2v+wSlzd
Afa5YJCHmNbqhTjTP9x7oJ6btSwjhiKW6RMPiqKQA0Yeb+LRfiNMsURrSaVmMNgALG+6sF9Q+Ffx
sM3KxnQROycPat1skAvlJFRRscajLN3UUrJrVGmntk7avWUa9UPro8dzFI6M35ezi7pI0UT3Wdyy
AihinxeesqsLsAJ/vbOJFDYFZNButmdlpPFe6R1dBR3lWXqKYsJ3sgp2njZeEnhATuChgbCscTtk
Np6XZn5ctEG+jkMWISYo/XMyX9rwvEzDDpEfz1aUgiltiWOF05CmXRQFJWPYF6gk8Ifu9TEiSxTV
YctXLpkdhkcGZgDgZwVolpvGY2ze0RST6IusGTPXNNmuLAj/LJyBuhNtJFiWbNtJvTokrHIbS4M9
J0TY31G353ejjhBsYXEtv6CZeP9iPAO3IR3RwXvVk0WW+jU2kCcgSxbu978DItC8wNhS3F6t5N04
Ie/9RmsxedNOAYe7klsWz1g40zOIlpuvaHPxDc5/MmJgo0QkRree17uerSRbaxZ0LIjApH7+4/MN
le6QNSqPTx7+muWjz5jYvq8WEfqiSfe65CUsJ8znTAK/skiuqEOMjyJQXr7/mh4o1WcqJ1dT1elH
EcGGlWxRuNyTCLeLXZ+Hts5OCAkJjCQBkaqJ0SMgMK3gqGXisNvJtr4kujDeJLqRBToWWyqetKC3
zpWWyjtU0dS8iu25ZeQjzFb9n5VTWPfZoEcs6ODe8rYYP+avt7G81aN4xajpuLXXyWej65st3BjP
ZaqtPcuKM3Av4/esVVXCD0FEhoWvwWWkvyJobu4NAA+z9j0+T0U3ME2er1OvoNJccKyd0Z0b2nbX
rh6rm+U11PROePQ6epch8JNvxzMS+HQXKj00sPbsD9qHmIkOk06gqhf0xrotI2BoAwYQ30lTt+iq
bLvYXCddpNSr2mth9u/1IskXQ8qM2iG0wC+VWUqLXlxq/E1WrR8zoUZnpUMunsWG4n4r/CvHmUiZ
o5U/RcxrJFM9TS4mXaNEjh2Ki4zS+MgWCOgV4/44O1ZSShgAHJbNR19uG3sY3yaL2HPGqOaeuSKY
nyjaBQASawi3dEUrWKs+o+9NZM5akYmjhZIb3hYQkzzSPBUXxLqBO42F8QI45UNJx/EsQ3D9izLV
dqPOi27RCNkOzZUy9/rZCj3DHw+Rj599dkrTrDkJ4TQnLe6dXZzl8xM8AFkyeNKVGvUnQzkCWxlU
0YTOGHULsQfhtoZ7O590fOC7XYkWi0Nw4UYWpFDZWdmmdwYbtL/tX42gCC4oXuqNUU72ismLtymK
ggjLPPhkschBZphz6KiJNiFR0puhFOuejODrNF8tX0pH+SvrJPws+k0bO4Sj1Dbhi6JJnFd4mY5F
lZhb1Zm6p1ygOzU8s31yvpGSfVDtSjSFTLs0+Yrni3TvwINPN1+ipidne7DiXdxPc6EOB82X0Z2G
q/sGU7NeqyVyusD063t1TLptUaMr+l7j5J/XqGb4joVosSbE7rJ8qaaWH0wL01VRV+X5+6PvQa6c
tJxx2yzRjZSCKoUR/qWNE3ZyYIb24ruIGzvb+339e1lRrBiRswWQaIsHWqySTORbPQhhmdkIWy5N
37XHvu62QTxyGlFbfQ+PlE98apsnr3vpcGbcfX8UY8hf2bXMe3zWYmwCvIssZ12RLbFvWEfuqvkF
pNC0lj2ane+vYXSDhhw4u3xg5pHWTgViz5eulZf00QcOMM2MzUX/sGaNJ4pdvFlU/E3Ui1VuNNFP
R/+5mIfMYPqCfVS+xA74k34mGoWoG9eLcFsOxju80O76zTcI7HdDS4HQOCaV1AJnNr0wOigG68jy
hCp2dj/UBdgbDtE3q8w/G+el9qV6o2sjn1Fjb5AmKofvRb/vw/GevnqfkssL4SLXTPyLDSqDSoXk
GgTmmpZj+jUmxzEUs4ikGQ+LranJbPNYmNONtZydLVBs5dCYVIU4baaD48NSa4qwe+S+2y+3mD3b
APOcoKzlMhFosUaPunur2P4PJ1GnT0mcl+Z19RP6BgObqGG4y9fDa1QUzWeEMcFVEm08EE8j6S51
1cGYS3tH9+XR7seaGaAqEvpE/flfCBkkcfCbZd/TY1B37FpobdSImJN5LaS6ax+E/Q411HhMIK8A
B4AAN/RPWQeRyKYjsckabzj3vk1HmIPQ/i96QIVoF/0b7NNADbYRccofCiKJGRTlftsr7EaVyNuj
6qrQWQ50VacB0X1p/ugcyhF4B4Iu8z6ryGTVRyP5kQcOg/Cuve/DVq4inTSCgl3k3Hie+YLxbzXT
sF6/twUjZBubyb70Wop6V6WYLYbAuAtnID3t2+xWd90XqFscacuXRioOFFWtducgdXFr3VbvO2zq
KrHFj9P84kHq5GCQWce6Y/Y80O8vhqp5WIg6QH/PTcT2vVwN1IDniF5RVj5NOhzbuAx/jAEa/haR
91UmnXppvY5G/vwL8RTtChnKV8GcbgdzJN2HihK/zH9y+Q3Ln8wcpGBBA2VlGMKHzlIui/FUqXVx
iACxbZTSka8VGp1Nh+9CwXW3aahp5QrRk37VWqSXYVjMc/tWv6oabGiLM9t+CrRLO3uqZEydY4Wz
vnGsugt+d2NdjY75AmNzX6nJOWfteMBzWT0UJKouC6JVJdahr5R0Y9MOcMuW/3tQIR9khuZdWd+V
RwgNe6MoRurRqt+bouzcfLaOwJLNV0ZV+RcQ0au+DLKnsmE+n7Rpda5kkz0lY926GTfuFp5Q+pTx
CZxCRgCRbn8wYISTrg7GYzFy2p/iATwiV4HgVDf3RPXJqVFat/nb6F+gDJXvWVzH/F/70g36vnxX
hXjPyiTZ9DR7rkrmHBdnUal7z1pXiZehNaQ7sUh7hvcZlEQjy9lvWM9rXg56oFLILEFZVNwZOVE+
WpYXr45ufaZ0/36XL5kOFcWQ2ZPGrPs1pa7fCOkQ70rtfTJEKl0VIbH77fL7PryNgXnzFRFeK3ql
sxx9AsttwzKyvO5HalS7qZ6JfWNSuKEWVF9wfLfCM5izw/TA6qZvJ/Di22UZ6QazXQWmIggaD3Lm
+5APpBYQ5I1IYLt4ho35Eia5Qn+b3hdKB//o0MHAJwIIzNHj6S1NDG0d6wYDdCeydAiO6nnZRnSa
3nVcfV8sX8liGorf34dmURzEZlTf6X4XuX7uRZvlcnkRhCMe8Qr2+yj3hxNe2QTv3TkH+nme7Ig8
96514Cktpw8pek6kEfsWs843bQTKBMsxuVRELJxp/L17kfkx/Gn7tsY43sssEOgAKDr/+gVciXHN
nBtI01eJkRjVyLw694MeU72QRjzU9t33qivnwHgjn6KrX5ukjVJWvZZN8BpDkfoFZ2ZtDGjuoSEY
9JZn2pmXOwe9SpOX1lF3C39r+fpMM00mfDRMeYzHqouY6vm03/5CqJj6rpyY6U5h/jmyWq7Juwlv
IG3Vg2pwDMm9xF6P7azAm4zW38liPJnwYJ4ci0l2L3JxcBK9u3ca83crTU7xJrYCFExZf0pmPGTV
KcbRnoi1Xi7tQserMLY9plx6WnQOOwGgSc4ORSfVs83/j/py5mSFv2OJbKhi0hSWKSRW8f+JT6zU
IlfaokwPdD0pIXtDhwlLIO6dj1t/m/35zqb1+v01WDMbR5+q54ATgeNH3rMIguyOAQ5axsBI70c/
NettnqLL6m3vNFFJufo0VCvNjK3q+4uoJdXDSM8lFPZwU7ryJphKnr59ji1iXFfopb6h/9SuBAjr
6UXtb0M+OHfd8pLEEwde9Fpl6twtX4/HUV7MwPmw+ZcfrVyNt3oncGDnXn6qTGlvIzVLHzB5P+Rx
+KIbjvdsj1YKrJt3TCGydZ9CWmmQXG7iZu+XMn1aXsIalaZfWdV5uSRzxNwYeurmHhMLZZL+JRC8
LO+0QH0psX1eOgF1XPTGtdM77Zmh0muPIhvdMmCNlDq5UCerXtsCC6VuNJBknfSp6RmCmfVrjqlk
q6o1JuH5xUtC/Wragu/Yip/aVnvL8rqIXQtPMloVHNihiBkdVVPi/QeH05yh4v+4PSizUaupFjE3
hJ+r/6JWqV1tFWgqsqPp9fm5KIFPDjqqPtnUN61NKPG/rfr5oFqnP5AX0HgTo00PnoWeI/FL99tV
2iatQUkKTnZcSow0KEY3mejN1pBMVI5858VNNsScWMaATIUhxTasNeWwY5IG9KgaxrU2H+eXy2a+
DPSgWgvFQPM/N4qDagwflne+moYP9Sz7U9XgVhR+svOKCrgx89abmC3xdoINdTnDVW2nr9sQBQWn
bxz2Zs6/ExvOuRjGYp1M9U/sKc5jYhXtPi1ThJY9A0IfxNWm0TUCYnICVZfiz8xAA4/12P8Hr9aY
gXv//DlIWmYqrG5NMzR0pfz634CZBLylmmRiiXupDladnr70GluYrh0xBnMHmHZ+ofsdfxb0b7jy
yifbslL0v6DuPSMDFOBFOC9L0MCFjZyS0jTlseKmKezLGDkpBM18s2Af0M18ZEka7BfWrK4qyeHb
mqpVhnIYQ33VqGzZfeqLvQ98Z2tpxvAxf93jcLRKnFHum8r7tfQSPCuTFEPB76WV8OeV4sXW2sz6
+ogPyD5NHUKGZdFdXqDEbIE9daf/f7HT/303OwIEmSMoQIRhk64wI/b/9im2BaIiaXrlcciG13H0
4RT3UielMUm3SQJkh46rydRJgyYySxPmE+U33KMUn6F1r0WDtRXxIJDHePr1m9VDwFJ0Wuh+sRrS
FJs5f5SghjsRBwQjBWg57YPsvRTRVesD75dpRPu6ZaXqRY//1o8YplGLOoHtHGNn+Fiugvbju8Iz
gmxvOVXwvWupfNo9/ez//4OR/8oWsG1LNyxs/4Lge1X7Hxyy5qsKIZegJuR0xclWf0ydE9CTr/pr
5Knx9IIVmWtnym9KTsWoD3px0QkZOJVNL7cpZeRj7SCTmsxauhLw3B9t1FRkN6HQApu7rVruhD2z
TI0Y6azV6y0NhxrlA6f9TMnKbSEK3HeqGZ4bm/UM9kS5WQ5KjQXZr4JYfURqRYXfRKfwvyJV/+cR
g6zhSGmBIuM2ETS7/nlzWHM2Vy6q+QgmT3FAf5qSUHte3tmKXl+n1opoVKjGU1MaDA4TBVCMGphP
SROMDDPDccNaYz6VUZOdxp5dW+St+TTlgXaXNOll+aNWNIAZWnBH3y3qfPCjnUCJ2dMNeSvbkQFO
AdZxfuFQ11/ovie73kFpU9AwQAgqnwtUIyeOG9669y3xnhpxTtgeyKSor9QbuXDzTlyo70noE7su
Au2PPpxnl91rj550IR0yUa3xgIf1o8yz8b9uqXln+PuKxbahC7Tlgr4hAtElreNvz1ofcDpihc+P
RSBvUUB6os2t9+pXLb7Gkn5MPlnh2kqjhLh2o94vZ/blZTnC9wkDUzkfTSurvS4Ug2/6kAlzyCza
hh5oZR6qXkfSoZrKNmq7EYa9/pArw3St6tC1Sp0zbmCBScNsbOj70p6mW4Y9aIc6QNlUc0/hr8tl
gaqnOv+PHBdVzIvzXx8FQS4WHF72TxpEMO8Yv/3rzqIPP/ZtUO4CHfPKUgINMjPPOpkAS3kUVd7c
BULK9g3zKhshVh6WFbYbjojtPIas7KnfavPIxk5SlIO23u8NcxouxnyT1AgCsHhzhB7sYNpAkWoe
8hy12jC/Yz45YS9ktJM1zAKtoLKufUh+61xjSzuv7jDSjO7Sd5flFzKst4VjTfjbhZRh+vghc1d1
7njq+BU2UZ1gQ/iTfOg4eY/2oxzWAtU9qvqheJfSKJhgtCPUUtr81WTIK6YG9odC0bFEOnO4BkAS
Y6hU0Gd4cCbHudgmw4SpYXA3kSm5LZjYXLP5Ba8n07nPqCxpzNfFOYlKcfo+sg5hC5t55idxfJtN
Vqa/FayvLq5iFUf7zE3Uxg2iFD42qeTt2vC8dS0jqDY54Iuo8jX8H4MOmNhbTzZIYCaaiBOXqUfQ
6+rVoRmqBvZjhFnlyedx25Qw3q9eVFnHKYWnHekApzWWgM3CYV7asMZQp/9xDFDlP3ew5VbSWYnA
/Wu2aVlLJvXfnqpIA9LSe3G+05KAqrfU/G01WHyC3Vg8LC9VM/1W2gm1Kh3BVaOIn0wBACP7WbtG
DJbiHrPk/ZQyZPWDo3+yQiO+Fq0Ag8aC7uI7N05a3TVQbpvPqQyKa4yahRoIUeSMxGZPTDBXNOW+
KeDNfGfC5M3Ica3Plb1uAetfjhdtHKWrb6pnhYSe/Ty7eZma3ZZ3Wj4bdzBZoFEJ4dp1KdpeX74v
76Kxle9BOW31oerONA3z68A8dj9U4dtCzg2cRr+UgFe0rK8uyzAnpWO3UmziZZa4kWkIPPz78dvy
i3HJemD2nYkqO35TeyG32Wgm24WDuxBxfRVrn5WE60zzs6veheHGIwTJXXrVMsvSM3mfiOwBHa8H
q+6e5u7HFf/e03K1vIjhrCrlACvPrMGyghhRevImsjl5Iutb1FRxJc2dJO+whsd69EyCsMLUszaq
YcevcBXffBLWjpNUkDLB2nFImHljsocMY8RxRGWNs0rzyw1H8h+hXaUXAt0EeQm8yxhC7/p8H8ou
2X+nXwXiSUzSvlmTpzyOlHM56rIV2PX8KqceSZGM0TvoYfHqMRLZMkBot8tlJOq9lTkXpxytH7Xi
EQCZx/+R+UdOxT+WRRsHCCJuUNMOZzId9O2/Nly0f53Gd1of1dFQD3Enx4dxxnnOvDpKcZY3I5uB
mOhG0J+/RA27RBmnG29OcQEJ+O7H9fuAYvXH/MYviHSrEsgByw81a1KiGtI82KSwGSDstQHTAp+2
UK8PZ8Up0cuk9WloYvtOU7EtFOwJbodXm58PmnGBgPHB8GSxL1Ux/R9h57HcxrJl0S+qiPJmCu9B
0JOTChmqvPf19b0yoZbe06B7gkCBvFckgcrMc87ea+/abiSSMTeRDWr5OhBsykhnZJuPCNcL/i3Y
U8RLlR0N8t5xbRYot3gLLY3ljzoSEuNmUikfZs/yXgvlKxb4kdm1HoqEMw8z++ApDhssGwJB3Fhv
ONEGhnEQkmvQyhttsA0o51X0nvARLZkynCwbsAY+0+7SjfGnniXj3kAsQ8meYePFxbqtBJZRG9zm
0Ru/WZpp7Qt6FM+jcsTHgK2WdNxCNegqdcpjgjEkjDT1HStPu1N7f+lNL7GG0YhvY++OLRQbuFNg
3QXaI/C0cdWpjKe7BhDdPdFudhm/ksAzc+ALvgWqMr2HI+U7xcdjoVfBq1O6NzkloTetxulX7M8Q
4Cw7vVhIm0VLHDMApc0CRvDSw7xyXcq7Tz40OV7D2G5+t7bksKRWw3ltFTauDcOKH5TJ+pD91d5z
i50ftvgjxznfCrfN0q5aulYTMvtTVtbJSa2+o/uw9nKzgtS5zn24PgE5GRdQov/5bJj7dDk5lUY9
wAYo536OCuX0/z6Da+4/NR4nT40sd8dQPSBy9AX/uR8aaBBR1Sk6aimxVTFYRwLZMVykpArbixnA
RGFIXayzlo+1OSAjaSPiiYy8MTZJxlvVBzmflY51P6q85GS3VXJysBig+Py9LHZjN12YYwx72wWj
rTtNcWux6S4d3NJ4bcfunoHZiv20ZRaJxrzM1jlA6XPJrEBSmMFh+U7Nnz51gnNedA93WLMPaszN
huZoodpeT51OMkVPKuAMbHLviMQJN6q7XWBl8yIIi1uQAO4pguTvk6IBxNEUlP5h7MUH6Jl033vN
eo1Lomwd3EDgSgrr1c6oHoMAjNGkR/ZrBTlooUzI73BucSZvNevAiLYFZ61lL5Pv/gQYRGBUU2Hh
x2K6DQKnp8mLjd5UihP4g2jtCn6cKpoLrcDMUb+2W9lrqKAj105R7Nqs+mKhgHOfcRhfhY6CE39I
jnBOOMr9eYDPFzF3ahW88v/1hVabrqT14OvXHQ0yFaNmeb7XFc/fDhPjitzFZ2DPavtWGe6r7GX6
4bQ0IubOweDA8zWHhaFnzs8Yt4OQnqpPadZ8lIozAuS19HfOtqtaYNy6HAXX0GBuL+iH7VHt28dg
yDgohmBh6hggNtNm3OAIDmfxW+MhhkIpLu8D08bUV1lOGknjd1/Ud/5XmrxoFnloXciCXLXtB+cQ
8z6wlM1lX4wucxMDgTNpREmBwVzU05jsNdWNH4u6SB4pjaFZ1fGDfKmzPOb5VgPt2S+1bymiw9fe
7n7ZqZb+Su1lBpjs19BFnzO96l0d9sZCIqIiQVFKIF5RNkx7xlK7PO9pFKMnGRDAuWgAw3JPSR2y
H8Sc3MTvB+hB2+pGQW9aXOKhqP6/w9m/Gxo3MFkX5MbTL6Oatox/zvnVaLWtAkfjSPiovS1mlSH9
hMl2RfotDocp3uV2F4XWIgY98hBaDmJBYXzNOb3CpsDbf/OM8StGJb2jJA92to1hO6qMZ5pRCx9Z
5NSMzbJ3mnHzl58XVVq88pLos06V8Z56Ir/ogJC5iP8oFPrvpgqxgeC4KPdJ4mTPVYGxwgYlcmxF
cDCFY7CZwmZe15n6o+gDZx8E8B4StsG1mzvg0ciFKtfG6CHzLgtH6KGdB+x7JaKeB/mKTc/9QZuq
N91nUPP3pThSCWu1x2WQw+HJ4skuSV8U90atn4ySrIUh3+deUqz+lhTyGe7tjak4RbKOJyCjIC+u
wZgW1/oY4Ldkj3b07/e8tsoKP7ISeGlIY/r+gLun2MyjnWAwogeZiQ++PMAySeK3YWjxhAYj2HO7
sbE3JbasmvlPa4VEbNT2TY+65D1M/a+prpVv0xgtBhOFQT5yvA5YQsSTiVcAkrWXbHImVJs6SgcG
nlmDoSMV7LCkoIWhtzMhPardXf8OUVJIPuhQhsXfl6w5v0WGbdz6ArYsp8LuUutaeMlxzi/l8M+/
mHP1mGse3CPB6K/MiIEI8JI7gROhs79znapa6Nq3wIq5JboZCbOdqZ7gNtQ3x6vqE6ZvgqoCTQcf
HR/NieV1nPuBtmeKsFcoKOyWOcf/s7s5/+xudCgNi9abrrE3etTDggb/H5VLmaMX8bIkJLSgoh/h
68F1rL0Xedr7c3XnvdGAOujRiLYrBgfgpOa+8kwAUMVDH2XIEVO7P8vvrDLqxrZRAZd5gkCs9Dpo
ysk+51ZB4mkGpguEu5tMVAaNY14iNBrP6ZjtjKCe3mO0Tov7lNvIHYGuiIDbBLbyKJ8lAeci+YyU
01tQ4iIGTbB1tPFmJ9GPSOhHAvGg5uUqJ9mJUWpZ7jzPmtZOmX96wdRe7luIXX42ONIuJIrrLxVX
VkMjMSeJdqU4E/ecGniv40gIoFjcUZ8eU9OiBMhTEgFkqCp3lHoK1fTWhX25GwbCQTDB4QBDDqEv
EOGal5aWE1JNLdyljm9c8pnVx4gHIabGzLSWP2/voqOK4heAkcXRT3Jj2U7O+G5xAFoOVqQf9Qqv
h9WAz98AA1IW8qEZZ/1VdZpN1rXHWiVA3Ewzk0I8C89y6ZcPYLWAVriNub43sEbamVIZKfoTcRkg
g00ShMtptkVuhtiya9q9wSmBab5q1IsxSt+SqQpfUiC7Wywa1W5wynB9HzPkBn4S2cE3zSA+sIuz
FUKw3/WRKWL+IixHvale4ADXz3SmtgmAk6eGmjZCcqBc5FhTil+60T+aJVSVvEPlRoTygbvf29+f
+QQJISA/Bk4zbwwaL1s5h9bxlvhxPr8YhpqfStXqAckxn66x91qREMKnmJ/+6iqMwkNOLvmU9+Fx
4+bDU5iqe9op3aebJwiQiqh/yDqFeXtR+DvSZR8QIxZ76Lg+1WmaXZTB8zaBM2zvepf/+47U2WT+
KcBsxueqYeIS0AloUs1/2uFz4yimESaQMDky7kkviRcxCa8brw+8o3xwRxcv199rE6h+5LTfABV8
r0T7TEnc9JJx4IhC27lqrklcq2smOyuwv+f6BFNHAXVqQYVcmo1JJ0Y2r9xKO85Fn0DK6KyjGbr9
U6dWT/IYydGHhYF3rVAi/wRlRbtaIm5aE5mKRuQ/MKpzbjiY7xxJiiJ/XaAbnDKOJY5l2hvippDV
BOoLkPBX0yiLnWQIk3LPNElc3k84IIlWbuNfBVB1bzDhWJuNF74U6izgoRYL/3e0NclKRVF7qzVn
Q7em/obwuFmasZfeLJtTiYWl2c4n0FlCeScXWVM3XW4mo9/I1yo4UdhmTHNXU+iXxEU9yhPInyv5
04grW020R6kq/fO13z+4AYqAgfhitOidMnq4oiECiiW6euBX2sdxgMsRYsS8hD2a8VnHe6czM6Bv
I6e6becp7X4WfTmz1O13fW4PvUiOJm701RbZZJ3uWMgjyBeVreGqy8hqrPtv/JfvAy7RxRSnxBLg
hH/isJWeAmX8hW4Rw/gUnEY8wku5I8mHTC305az1OBmaque4mZknOwiJOddCh3ZlTCFq48MGldvc
nAqr/L2A1L2O42/KTGii0FtYBlmkGdI64G9ix+p8bR0IsovUgjmcj0gH7daRYw1nqZVwjPji0s1c
BHTJ9rS6qudO6ahSwGpbU1McQ6OlvKnqd3NwmZ8q2Y2KYDgprnmJ7xJn2/wg9kV7mLDlrjtjVPZh
lkWvMIh2XYd18/4fBtGkbl25+tFH3jOt3nni8BuU3+/3PFtQi0m27bdj70wvyJOey1ZRNiN78opc
F2J4CMjpj7VOP2wTlMHEnSDeIneLaLBB8LAoFiiIsCMKyFf+q7FTb5VNQJjus1Os9P4Wpa2ykHWV
br/d/2FryPE2MzvF4lqyX8lxFpTGQzoS6l4X3arBREgEvTMQgpb/Ar6FIWXKXEI/5Gqli1HmNKXj
Q1IqrzJ4LXR93IVRH8H7YuIREpm0Jl4Syq2w7kkU8OR38U2JK+h9vD9qStwbghS6u/CDkIEHl9hN
iE1uK/8VS3+1J9g3OY1RsJU/oOto/bI2x3knB26zYfp7HAihrtKvFV1D2TCUD2xvz3lAr0IPAV73
rjod1Rnb6+yF0XPusegqk9bd7k3Jof+g6shu5HZVBwuS/gaqH9pavwCvWEL8CKwxeys6B7eDbXlH
v9E/JPlXCUHWWcag47MIOLppsYIidqJligTWvNAyMC9Wm/9+KHVSJ+E6dnFzpJpt7+ojOclwrf5I
qj2TxL6ujiQKMa9vXe2SZzkm1Ra23iL0gi8pj0whdYDKzPStV5EDAbLAXls+EXQyZU0+qOn8c+oq
7GYdQQqjH7Vb2xwwhTGiPnVZ3z9XAfCxzFezrbx0SsvZ5YWDM8kqnWXdmflWHlmqz/ufCF7Hi1up
2SlJ6QfCG1LWiVUYSORzsD8zDrVS6fx2j2SlfqnfDCF5z2bnyeuGYF0GQ/lG44oUneldm9RwKdf/
muOYvB0wqjFfjkYo9uLuKEc13N77wanmGA2Yhzpeg3GAzuR2eCl0hu0BQUN+MoTPdU0coG3a4Vbu
M+OsGaL/0oGiK9xlS1OPsqQOz6XjGieb91JIMLq2PN5/McQg10ZQ3tMKIb6l5ferMGlXzNvm16ID
MhiU5uFeFxGFRc6COGPJB1c8QwiiYlMUjGmDSZU8msVPfjoCHzIQZNtG661DeOXNB2L7dFWnYX0q
YoCskeqLlCcUPVIeniQ28mBFF81VbS3PgDI4FJEZRTUfe4uP5B4hjHYpvNDkPu+G1771f1Uk+Zzv
appeTLLE37mIoo2lz85zMAXJsaQ9MDa4MEWYK5KVXH1PPULKRSvNrtsvW35+k4KPeB2wuKcgJT7Z
SZ9qi5lkEJpXO/b6owPofk0WkiWY0/WRKc2dw66U6ptaVPWrZV5Dp20AiDJKALj5qtXViwmfbpmL
gJokb94I0UhuLNzjKmLDBBzD9brvsgjXpmrvVLuoMAVrzkuEPBvBuPocN7V1IXnvTa2aj8HILcYA
TLvgxPzAVFXsQ93cyvxup3SgqSrjuB/4EZuOoVWrhvYRF8Jn30bto3yotJl0vAIU2QcL9CLNtGIp
yeR6FZVPk3VfqtS6dpdl0XVYeBGq3BOk68Q6N4hT9/KDqohPK7lU+DCyW6s32TksOBo14rxT2RFN
d25zWG81OsjUYOwG3vw+O/MSMjpSW0Prw+fA0G3MGX80AVIY4LXJd7PLmwPJnyF7ZjtCByf7UT4A
tCzHJNymUKbY7ijYSNcor3GaM/rleCGjY/TInVf3j10v0pE7t7oHCpsQG/YFI376seKkEynlblaS
ZusZnHQ8RDzPqA+iC6gP0gZoARQ9N3nmmtPBYzuQYWjA18tT5kSYNJ2gfFN914auCIEkNpwTBzDv
Qc4YiyA1iZBh2hgMQ0beIgus38BHTUvqGgS31pMa0lkzlP4rT+p1gnf/VTObYZVmYDiAqgy0eytv
I//edozR3An1eiP31LLEyaR1CEYZEN7UuirWf5+pNcFV961qpm+xcBL7ORZ/YploLh8Cr36nvVyj
h5mIkg/zH67AYHZ2961MY3reuN23UZxFB4db+BJnEK78CJlMk1d07tihtdAfHiKZsdVN3gbBHgWe
zNgKRAK9Nw0PGsLmp3GC8eJM3FGDpj2E7ejtVaE2lLefnxlb0P8wKxSjF8gi5L2cffAMU2GPOCO2
FFnkLYZ6j1PUVA4hTLcDk17OWk1n3ILwpxfU1bPdfcgiUl5E9ac1qz8LRiR4s9FNDF5nn2zN3dpp
pZ/vp71Z+8X9Xy7ipOKAGkLdhof2e+XFrgEGHvj5Wh6vvFapzqGh/agws/+o5uswtc5PBP00ksaJ
MCYpNEOKVh69AVI1HYebHElnAA43jmaMq/uEGuzy7r5SDSYAGA0TV+Yk6Kcr2gkDGILMfTWqors0
FkJ9qMHmmFYnxa7tR8usGHeI3n8HaLgO3fKED9p5pMt9f93LXYefGWmp1k2Ybfn7VUq1HHQ7fyGL
wbpWdf59sqBAw2tpHrqg/1Sb2H51VS1Y+42qYaLskgO4Y3AXysbxHeexLpjxQM4af0w0zRQWhGc7
wmE4WTjR8LYVSyub3E9gRQs8BGti34tnNenUB6NIXmunN95Iy+OAZZsvPqe4TW1z+pGWwMjLul0r
LmnW9/zcSrQjAx2hJ+WJ0uqP5aSvLH1Mz3IcRSKxONGSOigvARd1S7+das5oym6IgvgtVCMSCTzD
2Y5pYLxiaz2MPYQkdaQaz62mvlE3uesCCSt2HCF5qB1/iZ2STIkx6Y9Yl+mMVEEDtM7pjjSvWGda
vRVf4dqcFDL1ujfMPcORFQaugfhsy49/oGPIncrBOoziN0CBNh4N8S3yq2jqugdWUQ7S9QtT/eah
Ba7yUo5vjcizIlouvUxFkkGoCbNrZFlfXeakW1sgnu7BBG7w4Ye59xAGnn1LsvxJatDZg/79LnMC
5RDPUX0aTdtdU5451/nPs2JQf7/291kQAndjTfv9fYVPlIsR8qYYRr6F+QSBACUdAkvqnhJU/pul
9W8dnfaFyqaBgAtFjmKT2xC0Tf6u9KhctrlS3ujqAQfKijfV5cM49tSO4/SDV7tzhcfnUlvTG716
e2dKg0vKLyOmEgFgT9bzKOWM0+R2s5WXclXvg5rREhCIynOPblLWrCvZs7wjKh/dE8YJrNdlaSIy
Iww4m4fpM7CgpidlKW75KliPIGw4OjEAjdUsvY19/vuZfC0Ur83iNfkMo/UmCH3StUTKsjViBQtG
NzvIy1avDn2cAGsYkQ7FHkH2oXiwKYM2fho2ywAe6lEzw8M9tAfy3MqdesgQyB82VuUhVyEW4XRf
oycQNHDS+qcss/snoxo/a9WeTmBuMNcQ2ipcXDT6xRcn8EirSZkMPMnC7hZm8U97fmdE3X8vzclZ
ziRAX9qm746Eg0GDLcCGp6WmbTtzblZGrTYPWVoh88wnkw8yrP0kT5St6Y/ptXeSYG3BNXpWCcBh
2wYUrerRzXBIPigJcFoBn4y+K+m7mXrRh51fB2FUaLtk2gSzzq+YWOYTDAXvaKcYms1+PSjhdPjb
sNbDHipkp9W72aqhkCMxpVyvl3GUGDdGM7+kmBLPBkntHkxC3ayM09wHTF1JmGH0D7aQgpwIajDk
lWpu1canTImbeJ2isVvJ1V4+dFZ5HVKfVtLUbu51K9Y793cBh0WcJF8n+nTZ7A6p2CPuGwWxMKvZ
jAjT5nMY9i0rhjOL2BihsY/FdRyCYygE1E9FM/Zdjyb+fculdz9wyyR5Ba4iqg4BCaJoRwI4fnFR
v4eDC8bQcp0XgIdo2EnQM7QxOw7uFL4NIEHMyKo+LAqj3RxH7lrBzbe8azQMZtj7WmkYI6QW6EIe
6tl/VBUm9LX2TSo9aGVgyQT+upP9f/laipKfxAU9vxroAfE+gJhleYF5L7erOS/AhRTg27CjWUeE
O/0T1MinoXT61zQYr9xVjzL/w9KKcqvFzbCB8hOvSU5MD4wsVxaYrXePpPfNkJvODrp8+JJn5s1v
eXdmmUIMFOFSxAqHKHG0YdUGaV40Bx9I85WTOduTwge4OnMoK9kykYEQyLZGvRN9n03Y8S3QojNe
Cbx5bq0AwQfakAQWZzFAAAtVzZIrd2b0yNb14gxl9UHXQ1s3fYRVqMSWJyM+0JVtgYrWz6XNvBHI
KVavIXuW54VhdoqruGotPTg0jaeurQkRw1y3wTc/am6xO+i/Oii33Ic2WjD4c4o++T89rfzAitJ9
8Cf0F9FgF9Cr+QCKZSANse71nlGjnNaZomhm/73PUaszLqYGy7zyQ4koNxmXh5CFIdkq0D/pEUX7
jtnARuup9jIsDzc8UMF2To34qDCEIr8RD2dq4IJx+9bZUvic+hLjIaJ0c5UmjX6IjFE78DkTFAi2
bNAx+TuoHw4qRt+99f134YvbJ4OjnvBJpicdDMNCRtJUpnXWCg4gtTGZ0KUJMGrACqGPoE1Gfrtx
arKRsXQD7MTbB1arf/33kzB0Tj6otZWiiGpSy9qzl9N7IQ4lOoDf/7T5J4BVdu2j3/rtpczzvYHU
knkjp0E/sptDiV5rg2yieQdZv+Nokf7IPM7PocKiRnTpmsydbjuGXXcGQthtZ/EsFK/JZ/K1IEAG
qColNy3WnJVfi5Vqcg4ymsqyzpXi8yuW7QOogfoR/+lD2Gj9OS6QVMjtRjPUi+rFw2ky3Pkhs97s
uOjXgR5YT25FKIc1F8Nnb9hX12Oyv2CQlLrgMRcUnk9G1/grF0wndpY6IxvRR20jDvrC1nChc0oL
wdqMHQv71Gnpsa6NfjkJta7OiIIlgfli3BuPnpFFJ9ly4B331l1ouc8DpJmFr0flHgS6vUzdZqaR
OfxHZdQUSrGxzbJnSEdgd9k1P0yiTWQErNWZHy1QqtewdL46S5uWbj4CoBXtQxwf8RUBz9YFTS6/
O+rz79iuxldvbpM19013NlHI3MeME4iWJCM/KBIMRnkbtS6O0NrWsM+W/bOFjxz3OeIZxWqyR4pf
+5C5E/ZuZGOfuvVmiKBTPfnAy5PsnAnlrSyZebn04vQDunuyK6hAlpHvR3ubWCciD9NUT0+GMx9g
EeRIWoseVqAX0SmEFOcp5WUok+7cEJYqHMm/+kgbbhjSdZQV9KdZbDpiGBKasuLZLJ8h6djeexdi
cLIIu1YFMt6Yv/KxjY4F+X+PTm8re9k49eemXLLV5QcHGOvOQvu+HYPC24Danu+lp9vqJTDTLrrL
Q5jyukAFRG8k1FxjR7GA/ITums7W13HeWDQ6riqHZe1JaL7ln7LwGm7EpPyyYI29NEgsEPQB/NOF
4MuPPxu31tAY1kCvKxdnezieQ1iU5Jen5bKIhnAfoCc6ymd4ffE3W/O6FcACNdwBlvKf9aRypyXJ
MXRP8zoJiXaRY28jjdtD0OBur/SJDES1CTYNaMJNpg4e03hYAUMbuscsImc28cv0O2Bsnxntd7PO
e7ZMYzh5EICu3oAM+/4F1eEDaVawJTptlRgYGBO1Lkm1b/2FLGvjnJke8PqDznTqzIntPRgbPOBJ
8auwy3+ejGm9iz3FP5ld5i1akYVq1hXRxK6drDxVZbiZsa2c+9re2jkiDUiU+O0Q6SAPb64aQrVj
HVvHwHRzYPJEt8qaY3ZCRMO9Na/kZWq4JPniVmystD5KiW+O4KpeTDYKkkDPzfs7ZcRmA3GHS2pl
7YBeMlrK1+KuNheyg6XnYXskrQEyRM6R8KZOKpKc+FNWMRDg2Bzc3sxJMWbLN8BhxW72UEpJhIPA
apVZ/SMeUfpSM8pg+eALC2xTdu6Ron8TqPG4MjDaIidpfx9Tej40h/utaiStsQBmCQAXv8XfLovl
YzTzTbiQTsxk1R5MhfYjvY86IigwskFP3JsfHPfGEs8RsjbF957UXAuecUJPC+b59P2wjz9HOIG2
s+ieyK8ywI6uaaKcHMPtr0HY3FofWxJYXBKH7Dl6GJMyWqlFgZ01j1/DoFAuUZVMMBPSd6LTvKe5
iuc9ZNRkk1FHfloo8WlZltvCMt1tQFV/qOjDLv52hCrm3SvBeVq4PmmOOTzON8Mpj0DCi1etc/t4
WWnYQaKyOMrlzc2nA3jw9JOeiMlWFU57yoKr/KSUII/Xhp5O93vYFJ0BJ4hPVW/p0KjdYctReUY4
l2i7Ws7pSsW46Ar/iC/wDJE+bqIeLLu8f8FnqIJA5ixd8EOrsW3ppRBkvGLpKT9b3d9kegBvR+o3
HLS32I96eh2eTru5IfnnbR7OETrFy/1AVYYauCZh3MU3Gq9Vz8MJWnd43kKwQNQ8LpiJ9dhh/+eY
Er6K1wWNVi8U562M3HyNOIkFTVfuX+sYCS85FII9ZrHgD5thEk7Gc24TmJo1A6VgZD7YBhojn1AV
P9RhdaYtjgh+5Oe6gQ93/6k1x1jOjJuuHCutJ23S6SSmKLi8Eh1tnCrPkcuxotDpxivwdD/M0d5E
Q1S+kDaLUIOZw9IvwJHFgfeoBOB7Y8v8jvPp3ydVgRxzAj9iO1+5ZYEFjxlS1xzL8HzpP5Ux/14M
hfGuW2BQZm1qnwhjqdZoa7tj7iOCyrJsixLWPkepkm5zfmvANubvZ4F4LRJf/ff7ssHbsVm+xJy8
Nj7sbGALfrNKqyF8IVoL5lHYqB/IhT5CtTJ+Zo5GzOuIxtBH6Yf7lTgEMzjFmdJvLJuD1OjpFH0V
NacT1S1CJsvahcylHuAsdkviMMxvOblqwRh3X5zCP6t6IiyojMctZ2X/OtQQSWTzUR/G/Tx1Oe13
epFx1SNgLyvc7874iM0fMTZI1R8RXvK2Kf0vRSnfxYXhpiUIDQ+Nk89YtLGgXmLcoqQuumxnJ5RK
YSiEHpr+TVdoggi/dhkmtyjOrY8KygNpV1792CZ2uUmpasrgudK6l85t52+zbSjkYOXhdWJDvzhe
RyZx787fGn+69h0Bc06WMcij7r+COm2uuZJOqI3CH4pvE5KQ5ae7HKgqUpoAahceLQNicD85HJ1H
oJa9m/sXv3Gr2292TpA9qaJFzFTAO5eRdpRXkmrAMfAMM//YFTkJvDRYX/reTU53wV1H6YdXYaGi
tcK5Hf7yGY5fjQSGgj7VkIksMLJuo3xg1ajWzG/ao+EXzzJGm+a9unCgwH3HlPKidincpS6u9j3k
8xUtnUs19CXFO9t7HeX60RVjWnlpAAl2Gou4P7D91171m6t8Fjc6ZU1eeMDJqk3eNuKvIr5FfiGh
L8msNH2XSiSlGexdY6PVk3YvtcXoCXUhOGr9vvQH79kaKAMIgFJOcnhuiMtofqRTUR5j0druOwP5
tGlEILi5TN2uOUKlhpto5+ea84Fgh81He0KBGHS0QYxhLtZ2Tj1lpcdoMiBDIN2CMA/3fW9NHWj+
yD5qLVi6PBMoPO7Qo3xIndq+P+PtL4A0Z3DLfd+oFnNvaMeqb/73qcpts7CRc4y9nx+yTO/PDjva
Oox85RntHT9d6hc/NRCoetf/HBzHfHW64HFyQqLS7KRZ4izDwVypIzYwEEazm/XIRYA1SBdRZmTa
0SFrZiEtRp3pAimpup7YKT4+dLKXbUJ4svzkhDnq39Jn/qbYOtNUdElRxgapFwaXYswXOWCExhzX
QkBLkXNM+0Qag0+yeeeuk6gzPo3icYj427WG8pF42V52lOUDBPh52eu5t713ma0suNZ9uq/TZq0F
efFYBqH62CAtlP9yLa5KYhjlu6mofrZBhUgultLfZJ0OIxLgzzAw57I5ceQNnKSc2CD03DpG1JGy
Nrfj8l0JmF4rQ2TstNSDv0In2FDC/lc8bVsZBdxp2WMEXeVDH5lmWVB693qP7t8t9tJ9b4r+FVTy
axuMeynfkA+qUoBLLINo29bG7vcMc0bm0tMsRKEfiBUUL0fSA6CcssR/tGx48VbXEncTVQJxH3y1
GnKqDujWSI9grdXdlYXMuDeNLYP8kFInlILklmnTa9Ac5C7rT0x6w7K45bwppymmKyDN038uKaD8
Xdrp07IGMXAK+3xYVfqoADkczu6ILnoM42dpxRVXg9fGz26a7+97G0Tcj55O5b6IyBmTFuZ65gzk
VjZxzPTCMFNQ1WKVzo5kk31BaGofrSS2z33G6H1AClCwA6wjKZ9wCn+TFhQaqTFFG/m98oE3A6ZH
XEIepamYI3WgE4ntv8H2YdJsRNjGVWLl00PT2PUqC+0K6lt1ka54NbOnS1gND3fL/JDHm8LFDsF+
ChvmDzSJiCnyuIPOWQHUlj+1/LcnZ25FIYZ+JKmH831NDVKQQsjxMf+DuqHiYrMIdERjqCrx6+Rl
9BRojpaxv3mfvRliGmH8JtU9Xlt1p2o8pQ6iIbHAR0KWGmEp0TGXYNx2LglKnU4cd/tWzY69A+Qj
qTkZ6oGRfzDgo4nJdoVIYoeStzpDjGhXvG1AOJx6gI6MilSKR6MQ3rM+JEK8y0BF3hy0FmhY6jht
5SXTSGLHhmKhJVTyMWcyOtee6NHxy6TsyXh/SB7tGrRwnttsHc+J17qrlHdwWgR471zY2jvtYBLM
7wSIGaCOPIcxwiMeC73uIi/M/kGJh3H999nUxMNDgG9uPRE24/klqYei20hoygV1knqMyUGnWyoy
NegiotoUM+morha22RUPVOb9hZYcrLCqCu2FE8HAqoZ23uYOQdhJ1mqrSu2yz6DtuZHppSkmnVsy
cZzHOfPJl3TVbIdd86mPFP/ocupcmv3U0hqvTmkWcKoLHJr3rvKeDsYPQuBCzcoe/qKF0sHDHUlk
ah4N/m4QedS5Th71JJ4pJjsKSIhyJS/lF+S3TH3b7jlBhUfiHn5/s/yqaGve/wf37+sgVkCqoE8Q
NDcf0z3BnGG4L2jqwRHlrYiHnqKOerXbWX7BDJCew45+pLeQRlQCBjZqNAePgVoMoBUF8AGGBtZE
5wG4SXf5jy2Ul5TyUa+T9isKKs4xzfBu9jaxUo2HJCyD56ZgMdpAvXmSCzI8SOumGvPyD7UuGqDE
aV4ar/u+GHYG2RJ3Jlvaq08e7ap6kbX0Poag+TVqhf9ldg9W2s8/NQ9PAmf/373XdireEmBWxAvR
T+sZnryBC/sGo9j8BY/UnALn7GtoURJ4Veshc7utdJzhsoR9Tr/2bAk/Gp0AyopsXjexM2/tDj9a
LVp2Pea2F93tXiWeLJzdH8NgT+feaE7ynWWYW29InGK8rBNrupAvqiQMao02nBPx+fToR3PbZ9E5
nvqj50fZV0BSKXd4BrGgPSa8aXc9GhrXVe2E5p41pnyr6uq1V7r8AZRa/FplN/lzj+X46vR1hlAk
eJRvnAsW4TrM/o0prg5Et9YPcUmCFZxL79xOdCbDyMrWlpc471qLiEn0iVNuNQ5q2VGJw/JJwalP
9iIz9jwB7K9gl37Lyc8JcoHW6vfyX1ZjWtQuczDFi8ZXY+L0nMSPdFm/1EGFMiN6xn5KgczZLD4H
bk4a+AC0Zi61G7f781gO4eF/CDuP5ca1bNv+y+0jAt40bofeipTNlDqIVBp47/fX34GNrJOnzotX
1WEApAxFAdusNeeYYsbhyTm4rMLo5A4sMuTAEpEBPfSga5eRXdPxZ9YplH979vEMplPt456/6tnv
PP0LWbv21UX8RQAT7zXrUDPWYbSFTwQiAjXDc2GNv+Sqc15iZq0zvqKh6fcTHRrIfsS1y5k3VLr4
LAgKX9Fu0TZWNOb7yVXpV5jpUc5h8sxm/iIbQ7/CXILy7kzBxrKoNCZu8qmSXfDLTek8oy1bYa+4
17FPgbLKGhR5HsRCj2Wj20JwMgb6zeEIpNOGnF3rzSd5PO3yBWNWRWzeaTz/v19QGzNXHwD5P75I
IQwxTdv//0/51xfI99EYGcQkNySmiqXcQKUYKGlNdJKJ3D/QwlnurYpns0PtOT8fgxbfZkZuHGPy
UL50CRTr+XknpjvTVGmxpyncrseC1J/J0bzHUaR7eUVGkWh+T3wFDZcB2Rtbx3mfOBYEwSV19S5w
661dxBIXCD0hc5CtnU3Af+sATMqFwqz8tysW8beSCCtPhUrHzCJIChp7dktSBGD13N8Y9foBUJXx
2hcmRW9AvpMW+MviznG1aZ+X2e/TDNs5cJf22zTHUNmBGqFRAQQNPbJ/V13vS9SF408T6nDlUypd
ZTR1korFVDSNH0anGOfGIR9gspgkyaSCZOJGPrthdKG5lXlfetW6Aq2pf2id80VNQeh7rdbgJKPR
onMz3pKIzmliobcZUwCK1Qi3terc/MnyrIEMZSe5hAgVz6HfNHs+DOveJcmlzskWlJczGO6mcsSH
FvYH32svf9vzOTb3s5M3FxWSsFWa7ZvRjeUJiCmclcFrHlrBJku2lIyKMEV2L8EZvVaylWaPOQej
AloAYK7c9jhwrp3BD0q8ju1+hOccqT1s/zgN3+QRW/3g9xE77ufOJPa0ZveuCGS8IRLfBUwmiAds
dbP5ofdIcL2qyN/EkK0Bjn6oQ0ERF8V1f1XPY6wU0HmouxB+s68a5ZICU7/Lh8ZzNxK86hpDccuI
0yGomhDJkeqcnF8cZVDYE7mfRJpDvJKv2mwWFAsdfiuumBNBIMpeGGVUBaDzl0j4xAVxmbBBggnn
ZunNHPHEJXFXfsvacWM3uv3DZ8G3csxYfQmMBJI/OqLMDYrt4nYxR/6SFLAroSiTussq0NxSLNza
nnqUpxbdwLXSGWKfjeVzC/btO277YKWy4NhMQDNXPQghgKokyC8rLLuMTqIzfp9aDuEg0p4Zqco3
JU6SR9XiDStTTf+qYOnckXOPhSC0EcQWVzl1iELxTwS5dGs5chcNPdLEIqRodqKFnv7dpX13lbsu
vxLvhdjAY8bqkfna1ZymHK0Ua6dShZGDipVs+lxYx5JN1jESar1TR6q1y5vC7nVIRiqj8kerWdif
o38/JaIRM0zRbIMyjD7yAMGDgpvw91HhXZmF+kddZ/WQBX5/s7xYOwxWmR/bXKdQO9fFTBQEMTlS
90QvidnzxFdP6Oww581BYcVQOFlHTAFeAbix/81lp+v/dBLB09AdB7465HKM8ab1706iBCo4uy1N
PcZjH50IoW6eRhFvbSC3cNLqclcYTUjiEg/IbDD92oVf04ZDKDF01EeFkUFs6DBg8xdRPKpjfW82
xGO5Fp3g1M7q92IkbgW926edRTCqPae/+J2e3L2qBdCbBvZXV7uRez6eB7ECBptjX/HRo650gs/O
8oE3DqXBoJ86105VSl9lZ2Y3YO7Noxiz5KBVLujekaWID7yltc1DSDePuph3iWeMHZmgR9xR4sPw
G3bTtTvdC810dtjw7q1I4vWgKX247cjX2MlzL4QFzzhFFt+Q49yNKrLmOjQ5Ib1nZS5bTTsp127i
MVg1c49VnpLWTitWIWSxLD17U9ZmdaqTklQTfyRtOcRQUKsoWAUlQDsjyUy0vnXJfREf/dbt/Z3r
I2RW8R1/I3aZhSw3VR5MHeEA8Qn8PYNYP1piLxUQmTMWO4RU48qckXbyOdLyIDH5LAWErU132aUI
MUCtzL6Oj4t4KlTbK2T0R9DHjCiVpf3bqxiVcYSxZ02U2r1Tp51OhkLnoYm18uxGgI+vOvu9bWaG
+VGg5sEk3HhPVUqMZVm1+tvyh8Ri/AjHNjuAxwBBnWjZoUhMcyvqhhVCMkBOEfV5aB2oifPeTz7I
56nmnf885TPqV2Wl1NvUJeWOqHrut1lE7BHSNK3aHBa+Y07R3hXOr7pM/ZdIm6ad1qKXJ0LXe+gN
hnvZXjNbVlqeB0jaiZ1dxiGkGy5dXZmekd66x0i23iTzAKDX74sd5dtaxSn95KIwhU+dOj+Q8OLh
GL93aUGM7IQKmn4dCfNpErCrQjRvoiW8FixE0O5m4kO+wGIqPBmVOd6hhDoXrxomSI9zrKNs/0tN
QO9O2SprVEAklAPjjsWUqWQqVhdOx4TeWmRa+zomKX65GDLLIJ3aJg0MvBy1g9HH4m5ag3VTHODA
wYsaqnSHKPSICmwNCZPIUpoJiw0rZS/oDnV5GEstepbq3ta1CBEuQ/cgL+YMeeYmjMpznwzNnrg9
4wDwsnvuHYNZ2MeXG7gUd4jr8sFMT/mOCoD/xYDL2wmIxyGTXdDX1zIdlR8eRYb5TuzrIYQc04pX
NSmmrVpOwa7IzK9SvlV3mXLy9fJDnjFG64e4SpBOGrVCUnqb7ulDxm+TUuEhVLh0q0yc0SN6NIKw
o1hAZB+nyNpJuo5sB5MMHVxV72epIemWb9aoB/fo9/zucbTb9y6vkNQq8AgbbJKvukrQhpT1yLcQ
qXaJ90xtj3pSK2vyIfHhEw/4KF8wZtedVAOkDfME8a7p3iqnCWdWPj0g4Wk3WYSS0Ou8kRVKn9kb
1WmvcK1qUP8BgYOOSK8mgagrP+rNJUKgrd8q7rw3e7Dth876WRbDdSIz/iIf1L+OjGFSL+TyUG+p
H+hutJt4CEiTdaCTbciJBfcBsG+O16lUV3/VmVqe5jMprJRnMM83kqioeYUqXxsYC9ZRFOKHUbr6
Ih8QNxLGmHiteyb2NbIhI9goErUotQ7YRxK4L3sa1NZ58swPeh+IM3EaPGuiKijRbYosbl8Edsb1
aCAZK3Rof2I+Gufn5KtBWf6i2zfc+kmvnmuAt0sXG3fGsw7s1gqGtaL07l2OXp1KLhW4jGJvl3hO
KznaBxONpd5Nead4g+u9lkdfKXWRfzyoabdCu1nt/bkYVOqNdWZtBmYypL6iNUgWQBbJoVM+KAOh
SZhrlC3yz+iIZ/vpz1ikTml1bibnb8PTk2nn+UM3k5FSL2j2lqMRwerV33T4QsvHuHyC8sOc8D1f
HP5XQvFAsM2XVnWUd34DpeW8zK6tB6xC6mJRpTwPkR8/tpZqPKtWspdPO+z6V0nss440AuVCPQPg
j1DHG14jisJ1brw6qfpTB4R/9UpxjdM4vWpl2KOZKghzkTI19pap6etzbGF1GdAqfnEcYu4YHQ3R
kODnk/PZRKSwgsCfvtotMS9Zb1YXDy4hMxzA+AzQ/BYdY3rUcepfGzZ9dFtn86ldvNRDmu8GmMGE
BtTjhbq7vnWJA3qMHaQ+7Hz8e+NFysNAmXE3dxsfaAnhzcvVG+o6bjDXCs5BSJ7DqFkDKcCEuIj5
CBbRsBzJ54Kx+/3q2DkBalbV2Pz5Ynk0RplLcFcPHtQgesNVw6/tmJqHiLbETnK6SFlaI4dwdosD
nkQchc7pVg4BcjAwspGQP61e+91B1Sv1KkcY4cAwCTOHsh8rVtbNkCG7ORT7ryO2QBrY356ojmps
t2TvuNU0LN+t6Y2yW+bKNMyqg2y+NyHjlV6T7OZbRAUB/YkOVRb9lG1satzBY6H8yME50ZvDBo77
l5wxUUM4GfDT0U5S9q0SbOTY9+c9BsyhQ6VVm87ulQPJO/YN2N2cmeKJ93ocl0VSRYvZs6/SI9SV
uXLDV3fzPd/eW7aCd2Em/pRFX+zjGKq2PJUPNB+JVHSm5gqlYhBG+jV2wf7Rd+sJGUSAlQgBkOMv
bUGLR+9oMwbKp8AJ0/ScF26FICoxqGG7q+xEb4mCFaTB6YifiAwEuFVSFCyxJ1lDyFISPXTDVD4z
4YAJBrjNMkzZmfMMqybGc0t7sdjS2H/Dddqd2NATRy0vvsxCL0V01EBI3jwMyIfMY1DWx5JSwTwy
+NbZta3hMU2HPYD27DuftAGBAhtAXirf5AccUePZOUrjrixw7Q/Wp27CASpHA11JyX9oLDP1rPbT
N/nfo6XXPtXEimwm7ljm9a69qjGhxPPfOeipfjNFhJYmr7T98g4VI0qv8je5WY2CzY1P4UDeZxmp
48GMHeeSmSdFLoPcJtzbRlhuIhH1X5mkV9JCwVBgLKKj3E+Zoez6va+1bZX7+VElg3NnUohEx4mw
i+yLQzoE2lKq9GckRNU466Id8L+r1tc4iLPvWdF8I5aWzb1uaDsMRdRNmFyoVmnPNWfNfBaFofZc
wP0PsX0c6WZprHcd83mKmyc/bAgdnFmgAT57xiOwYHQLngzpXad5Z+2qMbKGDbu4Z+58UEJx8IKo
nBhPAvi4npTmuFyJlX2NVQ9LzhR9ZN60LpgTPlifZnj9NXFWyFAnk4SY8XJ+QGGuUgKcT4NU/QLY
jqQYCGSMf3P0QDAm7LDKbCKevNbfcy27Zblp/GpSOoXTaHwPyxjhjZiKR02NK9h/Yj24beTuRevQ
S8+zaZv0hIrVOQFdrSLSi6/V4oABx9m0gOtJcWCJXuXucGVDZ7uuec0qp3iwi3Qd6E57+WN4Z0kF
VMxny+f/jujIgq1Lti5s4hDajRJ4BXoKs972C4pRKT9Z5FkXz2QwkE2+onYIn1RiQpIJaxDoQc5j
NEdisuELrqbhX5PMT2gEI+fsc/Uu8Y2O3genzAx2VcfKPDIchKzzVC7LEKwcHxZeeMymbZanYkk1
fEikreQCgB1jlUBmwu/QE3DDyq5WHbTYmvolU+D1Iy4hoHm+QqzG0A9FJD46xHhrX6+9g2QnKMCX
usgTLwZX4zpoIxJxxyzdu4blXM3BJH50PhqijpBg2WEZA/Ba5mylbtgiXGujeTMGLa1JJp6uVbjS
6OtiEwaree/ob227oTDPZk21ylPqx+VVonO6k4swowMlLtSLNzsWYwp4FFJJ86JKMJ2RAkx4nvt+
zxu9y7M/z/85hY0EfFKowbbVhF2vavmY+MI/B66hnuscSISVbVD4ot31A75EvmiVHsHcU+Wf5Slp
oRnyIIb1ZjKmB5dwaQbIB/nQ2Ii8VmC1WsS7ertfzhF8H/0UsmNbVM9Vq1hn2WFrZ4E6jLpnO5js
swI5BozKQc1K8zgVdsMli4eRnvmuLP3mTT5vhg4Wucr6qFxLOU2pMr1gpMX2Yz2BQ2yOf65jyVFv
k5FVHLWxvHST2xRRUp8gsB0KV2SPbk0JUHOG9ls9gIOUhHuRB/dwmqJmC50jSau7bwK98YQ13uFM
qyt84nbXi104qzlLetIP8kjywuzYFCv5aleFGJsRSdpfCw3viE52kzCqAeVw4T5PLFIlxKSBV64a
E3DB3L+gPmG7q2hcemFiV58FWa33elAP8q6cZMUuCzKW+QTtka7Mv3z1z5eyfig38km1FkyXpdfB
EHKKq9JgCZUCynKCRsUizD9JZ0+aWEeTmYuyec5Y12jeWlrrenk/iso0iLAcxTYE3kr2eU9giWO2
e6sDNOVllPcm55op1qNSx+VjxKZ2rPPqNRqs58WhFo8GMXFjPQCZdJEW/tVHlUd/XpC9VfkcRdan
rgBeFEaec4WAcxK2i1417TsKMPPvs8zCuequM2Bfr56CuG03f/svuYEKvZ34pvl/lvr9dI/YjF6M
uL0hf9nb9lDd5JjhB1SDHLNjxT96abGeQmePua26MQFGaxXK36GeJg2ZLbYJLDPqU1El2tM0AMPH
/KvNNhr1STcrktmIG5EvWlHmnbFRftdNyopgCprjNBXay5CjpI40HVjafOo6dXxqVdSd8lRXnfjm
avqNBoHG2pTqXzaw1xwt61cPo/gUgzh6lA/Atg2LPyycn3EHK7hG0Uh/w7XjtabgjoaFoO42S5TA
Mp6X/mutK1a6kyOHb6s0ioh8x/bObijtgLySWlEtp0np9o/FSAbT/KIfiOa+3BdZRmCgKQJietTq
QdYcsUJ/lI39ghIwFMPKp1X71iDvjjpd/dqgQFi+sw8xT8uKpwtHAWuO6Pby++Upi/RuT0B0dyab
ITgEZn8OgQ9QTVXbJwO/3cUep7dy5hvarjfs0JmT/fzn4tfCt3rC3BKSUbSR80Fl6dY1yuubYvvG
JYvq23It/7GNIh/b4sT4qmlGf5Dfo+mVOCNA+6Uq7rTX0V+x+8krvLVQamOUSFaIj9Sr3ipGhEJ1
jdXvuS917HPIwHELSJA/jqryju8NdaN8rqYQtO4GoW/Z35ODFtbhMb2QSNY81rNhHf1f/pjSYuBY
PluiN3qcTtP8FbnRbn0jjS5+5r7Kz8vWWvdUNAM53oGuvEVj+kIlzv7hkbgc16p4Jcl+I0oWab3q
+AdDRAh2KgOZtj59JGoR7ESVBxDT5tElx+RJ9DhaB3MuGMijKiS7C8/IHhth82AW2W/5WIRA3TW7
+tT3Nf/AeaVAhLtLvOhkLkNQ6Dk1IrJZKOI03d5z2nonZ/qKyb/EX7npGuj9FDaZlns9ik92kH2p
e/YSyvClFEF2CUIEWvJ7/LrfRn5ennoRb/4xxMrBFh12dMkx7GmwCbc4xgrYrewCUX6hVhSEf48Q
EfEq+Hb7uPQL+nROjh88Fvq9QcA9W5RVCDCJvT+z8FycB4GWkCJkUT/Om145ue74CJwlvCw/gBIb
a9rAe6FmbF7LlqBhM/EPAR/SXvbYR6yq83JkpP56oI+LxQahJr34eTd5wDKJ2SofDkpR2z/DANHL
HMgiHzpLMCHLZYqSW+1BXqhyJZSYPsGzCYmjemIp+6WAzIY7PwHki/8LlRIL8j8gQVTbKb/oGts2
wPCG/o9qe+BZpRsNpnEUtM8+k6deKT6aqWsfxoj7sIeFsTMwh61smCgZiaCEB/fFFqCCg5NlY897
IGKx1qXexhSkyMaM6pqBNLenQ+Fx2SZOmh3VoLzqfdHf5VPUAsudhmusmbzppAype+97YtbtePI+
DQhZ8qcirwiIXip2ilV0Jydk4UW5XH+1bcCouWpuR13F3uq3QOSHql5p3DPb3GldXLIhEoDEgXkA
Y5Ae/0ESOPCrwi4sVXUNi0Dc8QF86ytXe9QiI15bQwpI2Q6PsRo486I6uxe5eVC7Lv7FpMKBPR6o
Srtbvrk9wQNDz5qzW5PlpbAw36ERVUe5vzUKcI0unQnYr8kz4DQGaCMkA1jVg1UeZtOLX7cv7iy/
VPyC0o6Z29xmmP31DLyctOYnJZTMtBQa2GVRfCniApMvHp4icJrFOGPmfXmf2myt1JNyyXGCSeG+
2SVPneJNN28eeHF9OZj7k36FWtA4UaE0n9sWyU0xTT/dKfmQb3hQStp0VTVATnA+Jj+yzm1HMwqR
+RWkfrSHqozYmvSSKC+mD9QzEdoOdVsT9rm1pCfZKVNWVclu6Q6k6jclGvF5IbncR4XZbUUGU1Oa
BDIaDWAl5isJQJz95IYkXRdacS2V+qsknVVT47FhgvfpzuAzB4w5IT2oO+Wrkn5mwu9JdAUbWIz3
tlc0IoHmIU0UlKf9EHcPCZnvdscswQ4zgKQ6eM626FUTDrtBtWMfxvpP6W0vWCrT5Iv2hR2+91Zt
UlWm4FGTOwup1f+OdOZioGN4AArJT0utfM5zAyFRwPmZ3yZ+ELU+Vlo6fKFZr6xGHAJPbTvg0MEP
sS5c/rEKTfAnN3HhNs1tpxSUOf591TmRX0piemykm5Ic2480nnYZNWE0vghoSwxwxUZRlbVPofi2
CIMHV6WWOsa7oQ/0nQceb42ljmFFs7ULSiOyh+fWRYFNYmSNRuyZONkJJk6p3yWcaY++pzrYDfnH
iq3muCJQxVNI1++uoBnZYFoltDT/CNyEvNKYJCTqBeIe6N46pi1BKd8QLzIeSzNQUYhJVEfTLrjL
qsnfsZj5aY0WUzhh32stJy4sVtHbeQgglMIkAsz1VsWg9GR1Bk3ysHSDytrFAjFhNNWdVy+fnoCA
mQ9JMiSHrnaOjjI5D9ium13i5ATjzVvWZRlMJaip/0uOiPFPcJpLn4YmngbqU1dNx5w7lH9jGdIY
7Wx4htYxd6x36BdQJAGGPxOJjnJFiJVlU7eRBcaCytSGbGvtwD7zpKmB/UCeq78tfSMWewAE+o4/
X5DH7PzS4+KXoo+fcpXVT4l7ms9ALcNiQKSiuOOnoofmwXSYlMDcu5cSfT6W2zx6/s9sOM37d848
3+tpnsVgb5g6MoulB/u3v9DVRZxMmu4dlyEdaNizG8TFCvrz8O41c5ZpOvkPdqz9/l9Rb6BhpylJ
tHeMy6hq5SNKZHEF835BlxjtmzbQAfgNOttjgyTYurJXQ5OKR6XSnqOojb6o+VwvxQJRYpTc0zMj
QV5MaXQekFDvLFIebwHxWKtifhk2Fk5YYGgnyXJkY9yNDPIwUONHEU40MNKG8hagjZ3w+/cIf/BG
Yrtby6CukESvHdL9CdUKaxSWqpd6OteWPbyo6RdImNrNZTdGcSCpwG9U3cahZHKyKl3ZdolRbiUn
CtPWU2ANEUsmx73EI+xweRT+dYSZIFmTuvYkC3Symt/EARNSGVfrStMXPuTg1M0B8sQeMc2PWrep
eZC3gm/JFJgfFAo2SV+b28T7BZqQDZ5X1+StYpNcy7EKFNaI08O/4KB39sS6klw7T4QsiMVF9b55
1NXV+Qkgl8ZOVcSNQG57G4S1vxwpPki5MbfsrTEzzPH4nDD12ttwRs2Z3WwtiNydNOTJX0jhPdhQ
+QRdNoxg4ymy6VnJABJtMf+RivuvzOtlRLSyMj2hcMtPvspyDvvVxiB97SLFn25CfiZv7o4KJN1U
SLuuPlekBqMch3nYed5rTH99HdY5ohTdcT+1jrmAbUZwjDwdcLMk6MrpIjYz44rgu15z+Ubfp/g7
WdPmaqjEL1qr1nFsOwdZugdGlqg8SMpT+ri8xcQC771Um6qk6ndypaEMNAFykGVDnJF6pRN6l4Nv
mCjfH9B2TDfKR9s/JTALOMLAEH6GRyafjXP9G6CJ5CzhGUjlD6mRQkwWgvRvvEOpsIoHNl3wOTvI
vBRr/jzIQk2hIzCACq+dsFkxtYx9MRdE0Nb859vdMme0eJFOQZEff/zv/8y3u47b2GYs00zDMf4Z
89X1fgAXJA1P1uT03tqCmrvUmVSU1FsXO+I2mPL+3rjCXsdds5ZLbs8gCR6NSbmnoV3uhOoI6jus
CZZPEsVmsiZViUz0jBC2Wfebn+V5z828FkmOQSWItJ1jYOuh5kBp1xIjPhb4IxXk5rXIHBKHuxId
V9o+yQfL/izxyD1aTYdVKyYJEavMyCorQY+nX9qJShzVKqR/RaD8tKqr0ubGRetTkwIREsc6hd8o
1/aG0xZ0pDz3NekdSjhhEhK2t5U6Iyc0vjuZ2rzak/6Rw9s6mROBnDKks4zM+mARvuX53nriBr+6
js1uHBUW8hy4RUHRjt/ivN9JbLaX9vfcVnLngJyGlu2ciWlaUbVC3Z2eoXnMdsUyPLdhYpArim5D
fonQFGell0W3qobSeI2n7OCz1VvbfQz2v9HhsOXpAUTB0VX9/guexZ8FV+5Xf76XyjnhfP62qQWx
bCfgvp1uNPda4kRbSWc1Zyhrmb1NbGLvbLdhs6t2uxMWSPTeTteStOrWSYPJtL/GEuaXn1QqocDr
onwVzCyyQTPf5Z3CNGmt7ck+MmI0DEV981jV7WtpdiMem99P6/EsRE5Ugu1hPwaa+RbOzAbVm8Yt
3EI81wxjwfyQV9bcAZiXAKZV+H8rQxtWs1dMBe9eYob8IsPYD5+/px76f1M5PculfILgvMmJMg2C
wr7HRb4e62R6iM0k2TCE9isXGveDXzXMWWMvwnXV6/NtTwYcXUmyhOeUIZk3VAyfhW/DH7Ji9+S2
KXimfnK1zXJHkhbLfDRvpWNvWmUpKXFQy8wriRIIPiJ1Y1ZWT3sHV4lo0ID4xWvWpi9yn+JWenlL
8/iFtR+Q/Hl31c9kJGuYmfSFM6y1ONb6DfKuvtvFqcgB6DqfRp2Pr/nkFjtIEdEpi7VuQeRVXRMT
/FNZB0IGVrlrrcekK54wbSvsG1Tjk0imtadP6ilWerKIAa6sp04pjzEt0+2ixrHU6kp71/vUvJ2A
3nmS1cH555la0HwWQX9ENmRul8kZlhcaPFsgFaJpDcZxn4Wms/GImiMN3vI+XS8rjh0dzGcSC25d
qCVrIlCOcoUu1+oBZSm3YVSjflQflah/kQ1t+WZygsjQ5YlqV+XJQycs7ySVN3GeK2fMjc9g0iiw
pQTfmjO+2VE60LWt1x1MUWrHQnFBvHH258sUFmIrSy/6k2LHxr33gotFnjFK/PBn0eQrtPmI45CB
rMamS9ZytvGK3L1Wc0nXduo7Rvz2khM4oVNauMsWWSIUCCHsIRBOjenn1J7MOrO3XC/x0Qs6l7zm
gkWD2WRHdCQgHvP4e0mb46WmBosiZtrKFqHsxncBuzV0pQD5BK75gFCdDBvxeoF+xnGNJoThF/lP
wP0LJwycGxkqr2hkpkOs2dWuQIp7HGIf2KxeZhK1tS8nC2peTIJLo/CuHa2dFsILibJo6+ctUF+m
xUG+j5SeLE3zMcNq5VcP805LqkXsDNgaKT/aWjUyMsmb1HlbvjeOfWyRw7CXvEWXrIRT1VXvCXC7
a5OuE80K9qHO5uWYz2+OrPNojSOkJX23+SSO6RjkWfc26ZRXl6flFwwGVREnflq+fBir5xLGhB1n
D3J5LB+wE2br2q8AGxjF3q1b68A1QCZRE+ydjlIZIds/uri1t2lXrHSu5Sc1eJfbHClfZXwC6Um/
ftO3bIdkORLFBwwDp8j3v6mzcwdmAM55imukA5CwyyciF3fgh3r0coG2k8axgALrHqvh4gkqwsZG
UOx028a4CW3uJcTWB5bd/kVXwB+aNqRS1yJHs0eIvjLNcNX0EAOHZKi3S4kAH+FaaSJ4kYk4LE7v
KZ0u0r6thcLayoZi+DYixHyNIwDIaZydI1cN+X8Rsk4BvL5X+YSBehyHfR7WkC/9qnyHK7fEXLCf
X7VTPl2A3Z4XUCSC8nFvavlIWI3OCjE3RqhudKussgMCapnhWoqspPAq3TWQm3mTYC+t1izOaVg8
B/64q7B94KGcwRY2BEQ17s2fHsbCqzYrqvubg0bs6M8roNBpxjPxsG8dBvsFTunAS2OlEEwQHQTQ
0PnBJmTmsnwGi8zVRi+z8iwFA40PFyswCadKEpJeV05BagIlmU7Tk5OkTlikNTA4EZiCKn4v5RHy
ATD0HFnOc1It4XTRQ1rW2Vl+rg4+/CXHrA786Tg4GXLLsatgycOBsielPtZs7dgLW4eEjey7GYcH
ra7rX/OBobF2Aadm4IFK1b1RkIjct0hUVVE6m67H2M29TeWjiF+JdlEoKjODaFlZEPIgDpmXqG+e
b+zdKLB/lE75baK6cx5Daro3haDEVa7a2UZaReRRXgVfi0x9YlwXZ9PUyGsBg/yhhMPa0l9KUU3B
qoY5nI72HqFAf3ALuz1pPY2PxQZI9+eCPdZDyRmy9jegEtkzXsvufe2saBqINHryRetYr7Q7uytg
BxM8LPrzBRDYQ504NzVv/L/EBujaP7fa7D1tfQ6HImCchEYpBv7bRpT7jWQKisMnTObkY0RFX9Lx
VEk7bfU1Uuvm5sl0Cse9ddnYr9gbRj9Kaxt0nfOjD12W9RU7zcyqx6MsG1rY8g/WGB+K2tjKpcrv
UrtBudlW71XaAIoLXoLSdx70NC7wGNc2pSmu9cW6bSHhow0t/Du71nUwcyJLlxWsJXXhio376E/O
UG2os4WgwjLi+wczCUERmGMJM1Z+9WREtOgrr9zIlY/MN9Fd0j7cMANd3Vh5s2HgddXr8km31bFu
QdvvbB8DclvENuZvKAiS7W35TkvGAVJUrdfelhK1ISiAtz5TF1cY8VUNJJdXB/sKrfx5Bw0T5swC
A5j+/FkGtQVYWNjRjkiS5iYf3I/lo+dnCrbn8c6aoujrWNDjTlqlOUCjsl/FED+IHoKxl467NrT6
1SJlw8+GeMx0vFUnAdfkfYGGo9eddnbwe9ExF2sWCXDXcnE7qnlIAmQhEsUrH9y5u62NBpW8RRTb
F9R0ayY4qVDrXAptlLxORuc+t+7A/nlIquBa+ZW7WQgwKfLsjZDtUlNPgUDOv8ROzvInO4PmFABT
9xVP33Wl/llrlnaOJ8BWqsFSkgptfpTFwHRUrwvSQvWMjzLJKHSSe/SweILNxIaRa5AgIjqWk9lU
4kHDZ0XTTwIwoopWSTp31uUDjUpG3rmNLk+xO1WrrE79fWLQGWpGrTvKsUlOwPI5UHDdsW2djxaU
61EbNfPmOxquiwn9wXyG18SCisaR0C165RY4U3nq+6SwLhIdHUHO+o/6WlR9uwessF+YH9xw9y62
7D05BLNgHOUQkm5K+UsSHsWJrV1m6UakSnYHpNOvaqeFojaX9mPCiRgii5cYZmti5Bcp+JQiULBX
GtT4AQUAlR8GM539LFF0dwVVzkPW041H0pmCvezh0TQt95TZoc0hubFUxPE/b3gp1P3bhpccRZdw
UirahmerlqN6/0gjMSM2Bq2o44ODWW3TUoC5ENG5ItvAoYJgOFdtfpBH8rnR9EIw9atm3lUpvvXe
Z0YPBYGzpjfemQzic+rFB0xn9rOI+Xzcuh/3EmheIdk8eySRoRmr0EVL9WfoUrkVUPegqBcoemb+
XgdKZ4X+f1s0wb+OKA7jvO6jfQ5IDZFN996z/ts6BNKfp4SCNj4DeE6WuA45q/SZqDDM0AV5RIqc
WCVu9pirfrcFBGPtYVoWX5A6s9zp/IkqNrrYKlVXdhtmGLYcixCwei86tpoEZwUPOXvTq+5kDf/w
lpW2wSAQuNmr2vfW53wwJK53EEzD+6ocbo3o+idad+U9LsV39jrKhZ5t/H+EnWdv41i2RX8RAYbL
9FU525Jlu+wvhLunmjln/vq3eFXT7qkHzADdBEmpqmRZuuGcvddm0eixW4WCu5EsF1f9kY99+BFR
ESGEqt3USdqvGdfFCwmqOaWZOQcFCAqrIofayyy1c1nf1IqdbfsK7rQ1FMaR9fRrN28vzNEwF6Zm
NXu5ccXYvxjzUH/3JtybE25D6C7lIQjJlU+MwfkfTTLzt08TcxQiAYrBhGmgVFbd31LS/apkB5Lq
7cHYFHbzEikaeMvaMY90/nNCeDq235W5jtymRfEMXnYprxm8iEM2LOT+Fs/Du77Wo955iut4U2m1
c0RUO7dGQbd6XvZHkAf5PRuGT0n6mbm1Q6EOf9o6ulZpD2nGeM0vgPRttehe+pTY+jCakAHi2huD
9BMRWIa1aC6kqYb+MhjxjXa48mp19UqZ4Kd7fOXrVe/kxJuooDSleQqS7KwwU7S9yTvXV4a7k0to
sFwo/RPC2uVlUsCWKN//+xdVvnPfhSlMPrrlaELTNNfWeYON3yK1zMkoSMvr9IMjB9AYbvmytEmK
oZjyQ5Z4ajdadpFOqIoM14yLmYTKzsohZwrF/b/PRGFiew3fC0/l7S8TI145apfQPPzL6arkYM7T
Xyv44JD4oIDj05aYJZsAkar66yzgHqSKeBWouQXbeEBeHJg5JcgpVz9NKLsN+UJ/sgymBlQ65VPT
JfZRExXcDXoaiqWpeGfyaYu+lFnWNHZWIIDXzwdy7MWJTCQAyIbrr2jzqOQrzImmVnJPrWw4yTRH
YxjVMwViltJA6yoV9WwaJs+lQmatxv7mODBxnnCKFIuJjfqyGu34WoAH3ukAu3a0m5tdnmrWYzCX
I3rRJX+ZwsEXqtTAjhlmmBjpQg8NFGF++LdKyf1TkGhscIum3ah+R7JJE1OnMhvlaMfFmzrk/Tp1
a+MtjYEWm1l56xW3h3USuwsWXmy6tUJ9UnSNyb/CX0ql0f36758Uw/o9cNrEE+bQvxaacGzE9L81
ZapSRbiIX3zrBrZ/GVSXvmHoO2+y6dwlhbkijMQhBIEKdWhscxVnTIvVJFnqOvtA1RmKvdzRNwnQ
QF9aK+JeVXa1rTikeCtr2WmoaG7uM/I8AxcrpZwPRODp27FPSIFxWnNczNg5Vk96qJo7XUCwgyIX
bwzSz/jstlgd/KLc6WoBjHlGnvl1ZUDYQmLJYMwI4s67vhnBQgFC3+h+oa1BmefrjgzYlVwpkJz5
a83wvZioHatcdKJQ173VeyvXZ1TQ+RKQRAtz7vSP07RlFGodZOUVbFImwhj/pLp+yLrtEeDabLWk
AnJhKs9/DAUadRsm74mc53jh5HS0ZAYPIP70EcsjMvBLgWbeIjJJDtiKEZbmCPwfUx2kiBwHmIc+
Lk7FWmq15aUScRlpNV1rxy93tHGzZ1JWrGXMYnEtsbWeWcSIDOZwLwJ1gfsmyfTkWclNTr1JbY1P
hZvdyHMcl4RX2osRTfSxsnSg83nifnjY9+JKZ3k9iPaslahXbHyV55Dm43OY4TSXfEZwdcy8UUPZ
4D8elLDl7z/V+/7eQqBzTYbqrchMAtnyICJYUa3wKUWI9CglH/95hkV+wl/r/dL2JVSmVk0YanCs
W/XkhB31xIq98fphjdLahOdGnWWeFLB6W73Mg71oav+Ftcqb+5DWgrKVkyjc4i9zpJccdq44Tcgd
UPK6JXjb2ZSXtyQkDsE4nCcN1FQeOgOa/9nFHOS/zkC17AMz23eDgQnEj4Zzr3v11pjPhvleDfdw
RL2xkR/HzMFmMg3lcKyHkY+MVl782FVXfmAUt7wcOYNE8sjfqEk0g6JhjxhZEMSdIsfsdyFifOGb
95G+942UkmhjDH129NEfXFhGVCsvLextWkzu9hTEbo+cEwQisXy06P+ti4ls65NiRLOw3JCA3My9
1Pn0pgcAjFh9ThuQCE9pobfgLcydFHrn/3EVWWV7hQC1M6NhkbL4eiWxuj6GnqM+stBqmD5L5dNR
3GyXylxJwgdB38/XY6l/KX2aMnV6G6WlB6B6yiboafsm4A+OcvGhZkTdZMQ+7WMq9uvHL60SPpEO
8y++ng8okoBgVdQc5b2cEWdLe1tbpJjMOlNEL0EeRXCy/2p18IhyOKnMctw8tEhq0K3cCt9MRH30
04sISdFKVMSxJ/byfqM7HYOG0m+khguL8yol5vwiryhK4nlws4bOZKVvQ8WJzshDlrY5tfqTmXfm
mQAn352Ac40e+Qfp0M6tCIdaVy4GdIfDsmXVu0SUGb/oE7tC35kW2OyQLfMJGg5jE7awvOl4S+1W
Cms/RCa66+VCjl4h8m7Ff1GH2FtNqRNt5Bs3uPb9oWzHwj2hZ6MYlak1LRzEqd6YZ080Vij2lXgN
JdhDHgZ6zpR9001tWeOp7mLY2vOnQfZ4GhFOl9hpn74VwKXqO+uu0ukLem2xtf2+poWN5E2Kj1ul
fSJOtj51vetvxZwe484erEhFEUpHwd9INI8/+y14t06hhfKwZ7xk7Wx+ymUra14mg977aD1gDvPK
NeAN38vqInIyeHpaTiihw4ijIlgH6N7hfgWf/uqXg7IgxHE8pc7Ldz1gRlqsQtGZqzoqNFq2G/mS
5GuQh1hL/seKVpOyru+Fl4PBXAj+Q9wgVNW2nN+y4TxfVKIBILBN0tBbjlrx1UL+Itrcc/cN1Zp1
T9TQ5zS8TH4uNloTJSwbYNboSC63RedrH0OgLu04dd8QM4nDhEse7EGrfUSj+Msew4T33yNrZjRb
GmjlzIX0LkM8DO5K9yjDx+mU78bBuyiQ6XaKZXhHPQ2UY29SG1+NM9fQaONFNcvrcrtMnkdHeUB/
rVmlGnYEWw1AwLe9Uj2HvWpfktGxkCeCkQb8GW4f23iD8tjaiv1prReD2KE8o3Tt/8ycRHt3ito8
ENUERCGpH2OgZubqFmCmA88FfSDKIbSEA+XWEMlMWZba8wPVQ61+hUqoMlYFMTOHuFbOsucLHYBW
SQwIQXWcaNGpaDew1s6rpjDZVoMZv2ledpV1J9aR6bo10UXVRMg/mXRo97XZUrkanPA6punno0St
J1VGu7b9IcM7c41cXwdzBxViHb6/pZZAEFp+hUnw3jL9YFFtXpPEEufqPFDsifqz12brJpqJVfOh
J6cDdn4CsfMXd4gECPKDMmpRLVusNIs/0y5Kt3JJyha9vQ6of+WKNFJqQBOUrCmbL5Ds2s9SlISF
0MK8w3elC2D7/felH7ut/9jNkyTvUjgkehEfhqvq/2/px7ciy5sKPfcoUggQUd+uOgR2qOdVzHdx
Qlu6rsgohMGhkIA7h/L4a+nLl2K9Uqg/5VU8u/h8ysAUvNWj7CQK1do7eZxdK74jhwhs86In8hyU
EixlNz4VegklTORfhXImLBNsdjsaJxQVxVfvWQYWdru9d4Bb5yWUcqJAv0QbY6yLkqpx4yYbYzZq
TS7dXrBcAxGQrX3wDS1ZQqxRVqNG7dbMTWpxMxrVmM/mQMw1ipkDhVPsYQ3KMjSqobKoml7bBUaZ
XZxC3cvAT6X3nU0TFXwVK8A9E2lTqVEG1wwbNZBCokxN7GqqJMk+6pcBMsoMk2FhtOKVPJUvAiIt
Aqf1bY8fiyWlrmxKMyrFurD05OiRRJqEpnuDztfRuwiTZdD2yZzwp6zk6K+YLLTtWFz1rnh0rg1D
30KpEFe5iKNnyCBTQCthlulZStgq2Q1ulJdrKYFkUR6SDyUpw2NkOztJPH4ghhVqNrEdRDNpiPCB
eLh0NTSOpK6bxcN+l43G1i8tNlJZCVprhk5Ls2nltPsBeimc0yHGj6WBxBtbfRuxSblZlQ2Qy+QP
PNBXip5FWwB/ztbJEHuVwM6eR1sQbTgv7abJRRoHCgLEJ+GtwbSQT4idW6TRJl90sTcswQKLFT6h
W8Jv6tFkkABedinxAvNqsytQh60m29TOXtptbMEHzLSMvcjy+Mut63gZoOK7VVa2C4epWANGQVAS
mM1LAVls0YqZhz4nPM5BopWJUAXhOaqoLHDZxzvTXvMn5QIfA0dlFz6jX4uxOYE/cMPxIpVJUqOU
jaDOa8Q2Z5XhdQORp0VX+O8zx6luLnifOgNo1tlqfYuZRfddW4kNXC1c/dW6HTNnq6ex8e4bPhEe
8UhAj9a9OvgQTCO5o6A8yMl57hxttT6LgY+SfJVmqHa9BPcXbiu9MwuCIzO6Eez+XzPTRYRuRYA3
AxPGRZKf5aFTVGtdWZUOjPbf9+SZqNryKLporylKfo4cApCaLLFIC5wXKf99/DGc/z/8OCr5qawt
TaY+97ciReFY9QTWxqWsUiM7nXMsYMoYByNVO6zAg/ki79mNBr1tXydt/Pg2y690A0trF6vUFuWX
uzDN+4MMwrKUNpofaKeEJsJpMF+dwtEfd4rG/tF6OETlXFfSGfWnJrs0faKsiVwvNw7xD3s8l81C
jstypB4LoqInbALbLhUsZm0aO9b/WDi4v8vFGYpdU3MBMFoWlTDnt104LhezLQzbOwK/uyIZAh/g
FPQOYVX8AB0wQ0maVy9VBKOlqi7k/UEvwI6wzN6neWYvse2zfzEhzKuJOe1q3B0biaQYQJVWiih+
2BXjmE1nDuc8UVUYKAeWqna40Yp2ILE+iDbynp9q4Yb659Ky7fo1Y9gZ6yx9cbzUvc15znVbQAVw
+FxMqk4KShYTzyTLs3GaN0cpAAlwakRqoxww62RnHcdTMDh/BXrPXmYW0lYRmSAw+6Ntlpk+CdVW
dKFDsiRKKHiWt+RBNHmxts1+xkvyNHmQT0lCbR9FU36St9RChd4CiAO0UQ/V0R4+45gmVhM18VOb
J+oTcUAsHHtuzZwVfIinOE+zd7U2x03j+ycVFeM/fARinjEiPYUVN7AIjdpkz9VnbAhbXYX2z64m
ndVjBAP5H6tzt8LwkGxXylkh6+W/f1FwW/2/b4qpqZppaHPesKY5sw7tH928Lhywqo5xiQwqE0sZ
AhWl3l+mmTtEHgDuzMCwrzO3erdLsz1FxCAsQBGJd0RJcJco8vphXr84ukow03zWJ1G0zIW6iq2u
Qlfl/br//YzvM8D7hYV4WX7tcrIYT3lMzCMZjWt0W/21+vtMTOLXPd8svgqkuiwZIVVOGIsPj2lS
bfKPCaHJNqHtNSvAim00n5nlXfbirORKnJz3oSfNsZl5n1FSH9jZpp/4Y0aUa+pC94D2gwaAlGWD
y39s8ow8hLAwBysQcoWIaSY/dZ63Mvs2fk+bsdh7VscgI5dnOWlGlOHqfEvMnYFHecq3uefo7N9i
+FeqgqHdu1F3U9tFM2/Dka6Wx4pKTF9kA07maPhoKRr3Zp5fRnUMlmOh1FvRsreWc/NEts42oae6
bB4RwuYYrKsqfmn1ubI9pvaijsd3pS+GpxIT11UPyx8yBgbQZbv2u14h7iLXVg81oT+lYpem7CNZ
996kii3x1Q12aSo7qqIg3K4PGr6hmz4J75qPHQJZMIiWM7F+GsimXjmpztJo7ruYetCuCYJTNnmY
G7dcV1HfetYzb0C1lroveZbXGr8yYGFyp2BFaAB9NsZ0cvQTfdh+qTM5raSXTB7CwfzCKzQdE6tp
1y5hxlteMRtQA/Yj67jxItXdVcuPXOfYimU5pwkyWoievoyUVDuN0iep0TTYubUS7QSFM0bepFxL
BP3ET79yhsHcMG9kh2BolaWcMGc0M/kTar93i8RexIBY9sEARYm8cMSJpMhedb4hsLsKZyk7brVZ
86tqQpgqqfZBKrC6sfWIjh3hiPep66Yr248VxEwb1WNEZiwKEFZVxVlVEn7vpR9RzTa/klp7lbtm
C5Db0mhaQI+2UnyEqug2kjandPH48ttZRs4HWU/qiff/WfZhWn4Bh1rPvmQ7IRKWsnC0MFs7vIpz
7CDLnhxbLD1txiApdTXuJlt/MwzvFje5+YpJpKLRBaWlDHgzIUdo2fSRBVDSZSM0Az0Mz0DJdxNY
vAOqiH039vU57Exm1uZPOSQWuv0GhKy7tTI2OuvBR1hYdmYzmDtkKDyKkmgEjAd+mJ01z69fWzN9
lcAEt8KlQtyXfPksYf2zfOUle72NPqIZJqpHO8lD9PeZRZUlthTM8/NPNZlWf5YHIgGmrWEXPy1q
kquKncRynHR/WKhKk58fp6gMDpnFFBDAwFoFUiaVQHh1qSh2cQP2FO/Hq5HrZz0O9tIP689TjxWh
m4fkLjs0AQUWTGe8vCIVz1FaOLf/NXD/1jB1KK27gpHbdlyV/43f53WjLwO/5209k6u0EUUUMa+H
xaGhC3/o5oO8/D7Iew5UFQaJvlr6I9vfRUROxUHLZgNVa2CW/74pWj8/TBwhgc6nvz8kb5a5+dSa
/biRf4+8JQ+TbWSHKRooGn0/MlX1v//Fx1+WtVbEO0h2tF6USNQELMb50IQBwOTGyFClztfdfC1v
yksykYydDZA6SzAch+OUHZK/z6hxlEu9bIrl9z35lF5E/Ovfz/7tD/92KZ8n733/Nb7VYpRnvO8V
qzwo5fjrMJg1BHRd8LWvw2x2A6eHqavIk5anaWkh3k6UEsK8PP3HE8gcI1fOi7atg4SMoYonmWqs
Tut4/rEm7Z1Mi31Kep9rj3BjAucnH4cEVbQwV3AfsN7tRZU8mTPFGenMUzLntDdB8XN0xLAszJHi
rb0yw7vpFKs8C59SHbxKHSG7N/zwpMbdTxXVcpi5gmg555SW7VpY3hEXeLoZc6VA1FXWi2qmnCg1
beMYKxw1pKVqk/CHc2M92Nmp6sW6KxNSWZjuyox+tK2Xi3jMiZyZwg+Y8Ks4NzcVRSQMcm/0dQwQ
aA1xuymMj6R5R3KFITlA4aaX+srwg9OglHQM8y7Y5FV0qrXxmNh/BD5Zy56erhNSzrIm+2TiI1U1
AU7Qlbt+cg965Fxrt7uy7iIOfVjoKhkV5eB/wrcP1zTVcH518cLrOm3B1uaeZtrVs46Cos5qrDzs
Knv33TLZkgVeea7zbu+5xhbyTxWab4yIP2mQHkL7ZNt8L8JGv/d1tPDa4F45erMYgyxbdX30rOXa
ibQ/+sGGfoy0JRFnPwVSUoPN0qpLg9csuer0fAKSlcyepPCXGPvXIW7ESx2MFDR8tWfc+mmV4w2c
+0Fr/WcRR2tbBZtus0cEpb0tAewvhcjXjaovXI89IG+rgryN1IxlFFgXx677fY/DJMOF0hI4uqhF
dxPBVELJmT7DJU3AjzYsTxmlcLeKbjkbmF1kD5vUqz4bWmcrNZ2ACOSnvtLKZTN5FNzzAGkCjDCh
MRaWMOg6F4ho5T7zvVT5ZNpQfbJ+o1LiWNV9x+DaaFtXjy76l53psMXz5xZaeuwPUJmS5A/hRdbK
nFF6aBFyyya+qz1ZbdAs4wZxitqXf2JFRPkW37wofHECVEqGe4XZMayG8u65+b8ERVgBLCt2d3FM
VlFBekxD3KxtfGVZuW/xpiwTV2SLSdfe7FyFZ9/Vm9Qo3kSf/9FNGMSEMWDZM19S6x72Hbapsl1W
Xb4hyi5c8r0GB1Uby8Bo2VrU6bCM4nAfdu2d1vfPtL+bfKxtb/jAq6CvUfe9VOZwizLtyy/hwETK
s4J8I+vVD+GR72fQDUDeFY8ruAdvJNmWC7We6H8TckVu2RLVh7YiRuYjz4xsibBlNboBvjvrAKIm
W5VFeAkKjy1985GHZDy2an+KeInVGC6gKP7MlOpfYnARu6YjpMrRLfpdRsSTXfj4LIk8KdAnefnB
8aedMijjtq8TCJPCKQ5jMbCC+r52OwqbRCpu5NgkD3JslOOTPPt+QI6X8hKBJRFchNktYDRkBzku
+prDkCjHQXlTHuRYiErEiR/P/MdpZGP0RiW/Cy13xMHOq8gO8kCf1+KjnGBVxliDMUZLs4M2Tzny
TD7n98u/n/J4dL6UZ+njb2hGNq0NNm758r9/kIwsHmbJeVyWh8e88H0zrQPv1+Olr/BTyPfl+6ny
shEdpIjBx9QfqrwHxvyvg0VOH3OFPPu+Jy9tXgKd3b+fIx9+/Onvp7eZ+YfQEnREdavXR2uepnvK
y79O5STs6TRGdmGYEQcr9J1ZNfljtgxAPHkFjk5EkGEGkhKMNDvpeT0QdGPaMCby18lrv4nfceIj
D3PNaiFqSmAAAgUMo6JbqGnDctYT40qq1elPs0yWe6HKUqBIanvy0KdzMTf5W99uFi6sh0M8+gx/
VVPskE2FG1YCw2Yq6gmyxNghF8H07JW9dnPHmzANOE/zHYzYBqNJEh/kPav8VJ28upihu6B7PJ3l
7l/WAUJyixaBl7frlPAPuHHJmog5e6/K9rtjOtZWCSJvEWN3hInvT4gXk+RgCOxZclcSNqW9wHFd
7mU9J+3MGOKi9gLH1IbRDpVYdhsoB4XN8JqYTfZKll3wEqGo56P8mvuaefE0HRmXk3hHVE/escq7
Xwd5z8Uuvwrnt6s0agacydceFVJzduj7Vi1Ofv8OpcKAFpntysJP9zKXF82Wd3BbA3duEVKFc0gg
KoPJvgyYksETR38JBWtcBHr/yvTgHnDz1mvepfiL2dFGvPuHYkf1yiFX5KSGbvtUTOPCqsoQWG/s
3tO2Vi+FcF/klaqk4ANxPcmrx8GzVqzh3atq9+4dz/FXDrz8FCF2BGF2T1wHRERNh62pFfPe+KQG
TB4JF918qVFr3xGhYS7lpeJkLN9bYpSF0DeUmcD4T0Zzpfm9EV2TdsuQGoMrInGTf5vlVB+aBzpE
/lNTQEBvEKjw0YOrInS0FcWsrZACi1wJ2fCaCWjQsPv0h9r8mk+mxDa/hqH+JPPP+po4GWjzfWQj
/m54U4skCq0ZZEZ6hg1WJ5nhRkKgCpAP1PMDYlZ05cqhsex2QTqUtZZbTtlXlzKCIO+Oo6E2z3n0
3GOMfQuLIH3WJ+1NsgG6EWj8qCrRSmTpop2Q4A+2YTzbDgifNsaOCntDPMt7nV7YB6z3b/KqTbOV
ovn5PS+7i0aU+ZXlhn0zhuagAJy4hSWsAWsSl7YL9EM3kLxhe8ZF3rIzZ9z1ASuIgZAvnF7De8i0
zq5m6p/w9hAMYAf53maGxztHpkoSR9u+JUXD08V0IgPUWydW5r6k80dVlCQd8LPdXXI7kVAEmgX4
n98ahvbgYpklFKYgTAJeCeJl3xHW49LtzODSt1Rt7K47B14LI1Mj1+ERiEk77F3UGAlrz1W2fQNo
Is9SYirw235NRsh6NBf+tbVN9VROGtSu+YFCC4+YEt1XW2TZrkKuiEBAW5GVbGLvaP3jGBnqQsFx
fEcbzuc97Wm81+Y9a2ztPm7kI3XqIrwYcwiwzvCksSS9NLHV3gtXb8gOtuO9NaXd3Y1abzNQcVyN
8KB3qZ6Rl4m88YgO5tfBc91w7xhM0PN97CLBMs+sK8pf60xLHSznXEPC0g+6c1CDqzVV1tkyIF8P
Nl+9h+B2cOrLYwc/uTF8WA/BtjUMG5cMbVJd/fwsD3R2Piq7dLcwr3/dkvdr3I9zGimZsDRWmgUe
aXvNeo9kyZke2lndpzqBs7UyVYFrpzTaOezf/Qj1k0DSXtczodcNAsiwlnrusOTdatO9YzawPhJS
ulY0NPyDGgTjexuKBcOn/dGodbPl8xixuGtuOdkOC3NoihfdUcBB5Fm3x4skDg9ni1+HyS6XuAQU
KN2qt6MFCcLDttay8vx9ZqjtP++R90oftak1eJLIVKHtZf4xbTpgxC1JToASzo0VY6gOic6T4snY
o26bAwVezDrz1W/9k+9OSi7MBF9sEeHMwE3dBuoA7Y3DaBbN2TGmTTOHgHZ+bO360DJYUaa8c3qb
3UMv7tZV44lzbCcj5DFf3U2OoVxoSporLFroGcS01/lq3J0qQAIfx8pGXuLKjBFoO0g/Wo1PV0wJ
/tHjdT0AZPJ9xej40VITv4JxKi9l5/x6v4PUCpapimg4NUJ9piKyduX3gKJm9mkqS2sKTMxEAM3y
kH55UI/ei1BQcZvoeo6Gm1XraXCOY6M6L3kbDue41V0ERWH5Yfk6QMI27GgSJwB0w3SDqCb8gYWz
XFBcLC9WN/pvDXscJK/hDzqC5REJfL9U26K8Kcr0RdzFTZPkI09HCz2VP6ZORxHQsLWJwUyLqEbA
0rnZn8Kq+weMnPFwOMvL0MwfCe3Sfzh5zrCDEq5a26gm+5QXSj6DdVBwG5JIxoUxNv3JDK2rfMgN
GRoD1xm3cG1qqu86Fj8yofKcxMg+Bt2Rli/SNNX/jASoDdtLoLzPsTKYS1Z675d3ETfoVeP87FhI
uozUEuUfjtMWe39sL5YF19EddCjDzvCnwk5rFrrV7APzPxr86QgJFuyw+5/kMeEspoGPCXqImcmF
fRwnPrj4VZZJT1X9YBIt3itRsS/Tt19K1j7AUWtha1sklIqXsNfRac9xXCG5fk9ajs296u79SEah
EyrGWtWScWdLqYSLESsqyvdh6Gd5KXvcgKxKM46fnbwsnivnWbJQHkFdREtZFHpNtf0Ze7F3x2qL
tiJtaUxz9+i3xh9tTcqxLPqqZaighhX5oZ1DZaopONjdtI2LMTj0f0vcB4hWT1AozHRI6K+QnhHo
dncfnUknLIdEzACHzR0Sr7NzJoTM8tG+qsVaD33WTmgKlpA18q+mmlZilp1bPvSnzB/UO5g6yn6s
jQ4weYBPkFyGy9TZWHNEUZe0zYrPW7YX8yXq9C+vVYenOG7VS2C5H5EeHIQRVGff8msWQrTf51vY
NeCitqa/ewiWDQUOKJBG7TRJTvbskwhqyjt0Ab/SgtG/f7YC6nqTZRnPYj7T++wDxQ3Ylr/vl4bb
rvA0u8tSCXvlxcuQO8+Ne4XodZ+g0A+7BCZMi5fIER8RR9R54C8S1ftjzP9qJtP+wbJ8LTtexsD3
CqG7uZKX6Jn3Otz8g7ySh7SdXPKsxnE99tXqIammnqFvYec7bFb5XI89lZ/UQsjIfJ2/p8y5o1ol
d93PQOmXKFZg3Ixr9gUG8TCYHFgqVBvfprgR2WRc6IhqTL3QTkB0snuRdN2yzYG813NWW6WRrq0Y
AGesoUEqr4ANM0LU7rml3tQu7A95rhIbNmTJm1Ipe4TSADynyZ9NRHAq5vZBqhsn+iXEiUiTFWxB
d+nHJN4NGmJqulIjizh4TMF8Ns33vs/8vp4+v59HiYPyY7T77Qm51aPAHLKD2wswBXZJBJyaVqvI
xmQSzAd5NuoRNGblk7xJ9RgiOV+WquGyO5+1ofyWeRuLvKPpP34RlBieZXwxrFF/XXaDupGX8BTT
hUU4y96MevEkD4w3X6ow1H/c0ijcPTnlCm6CeLIH5lvfK5wt7dB02Wl1+gBHIedvbpF1sCLF3weu
4i5r36gOdpWVO5yP+sUi/2ZteYX9UtKfJsq8tz5KbbhTJlf/cvXX1qVNWVjxtYvc6jlXNMIXEEv9
fSXVpFg/7Y0PJ3ml63B7JWzRs+0B7TtwTH6dcxCjFhJFYi7krkjulIpB//UMeU8+I6vZnyt4ymwr
i/dyzwAr6aSzB36WewbdsIhfK6AmyQeJTgctodjTTj6aVLCSSh9zL1vSeksyr+pS/JyIkrPG/uRX
kMfGRlPe6oLw7UKIYi0v0wQ+rFXUCUzPxjmbBcKPNgx2beZmH2VXBGt+De0ph896Vl3Ub3Hnup+i
gvhkhQ5bISZrNZ7jIfomv7lpSplZIZ+ABY720vbEeDr4u//l1uGOqIh8Y3osBfIQXQSvy7jxTVPW
MSGvZ70ni3DsPIIHqBhduJev20Lw80AnhHiWKWc7Lp8qvyV8WiODeetiFViFgaNAuObRJvmrxKXO
jzD+ygEwPSyISZbnmykJS+p9cxpANrnVhu8mm5AGPyPD/2bqivFYw8Z+HAyAILhTI2M4NqX5FCLg
OPpu4Jymvj/ZpQCGLC8zXPSTMa46MBDLmtXzsnYDQJ6i0e3z41RJLuqiWrRV2JyqpgyIdgmZHOWB
xU5+rqekX6GmV5chBOExELhPZiAkpS1tbU5xsJbKB6Oh7WJVLGKqqRLXLtO2MljTTw1xHeemv/Yl
MIk0eWz/Mi13mrVparvddHpwU2bBudSgqCK6pbPgfKJseIHz99arylU+LnXGA89252dHAY3MvjXv
lnKuhaK+CWWaLmxMIYTCfbyaSDnXbHLeERDnO0mkhTlg9itNB/VCBDWrTb3JnhLSUh9Ir/kLmQ+W
ucE2ROPFUIBSI+l1FagobeL9KxWtfa6spCCubQhXA9sxCs6l8fboVYeKv8Ffcpa9pBHVJRvFaJ3Y
yq70XPWqaUry0kbx3sSN8B5mU3MYLOXDn/RXRaNeAdGNQDo+gIQkbWR6rHwF9PghXhQNUiLNONp5
81N3iSBAF1JtpL4nLcZfl0H1GatFdlUzMV79GrwtP4E8wJQrl5VZlzGUGZSfUmXs54OxbZykhI6J
K0c2xoGCq/ugzn/kpt+Qr3dWmaQmDE2LPBm0u1PY/VUhx3gyWQRis6gQj3GL+EvtXitpRggLJBu9
TEgVz2GQVH1NeTAuZjcGOhaCWuqbKFBNjlWZnkxzdM7E+eZzmnn5VWYZcmTSRxw/UxdtbeY7Pw11
Mg/ZkZujSslrjhYsZgODVY3PTtufv8mi8kwljHadOSV12bJ5YqSJ//UfJxQEksedPoVQh8tmh2eL
vnBpKDv5drK7UpaYl5VdlHThKc/Kv6z5CysPrerqmPibjSq/r/JeYzjjpahqyL658qTZIlqTVTI8
Wz0hOz5lj6Nn1tfHrS7O9hrLgHrz8Dgn2WN/2y29RBfHgAb8D9z/UrHRBDjx2PDTRGX9uemCpNwO
YdCxAQgzgsMKEgD/j7DzanLb6LboL0IVGo34yhxmOJyoGb2gFCzknPHr70JTZcn6btkvKDRIyTJJ
NLrP2XttekodqoIXsP8TpTHNInibLIdijOz1LRIbnke0MzxczuBZ5J3VpHgmHTP6amZw090h+IDP
FGxvv2BYhYfS8jua9QRF6EntHtWwmvLi0hjsDBZoNFLyegtl1CYqZqoff11zhSQ9LXk03eKssENC
VJ7L5ILCz4mJ6yowcVhU6BTW6AYkVfBmPR5higjjW6Q6s0k3TseSkNgnz/bsi6ONO3tOE7KLuTTn
Og/QcIzXBLyHyBJtnfQlIrHGcvrqatZwGyVFW+wyVnkbJXo3c1c/GeVcrhDkARxL6v6kVLg+G+tz
OJZP08JJ+lnkxHzBtxnb2rly0QnOMH/VQVt41NQGrqAG5nMT9Yeb1ReHMEHyOez1qtG6W5BlEgQf
KbHYD3nmjW894kdazIdJaODblvsy7Kq/YPHkZzXqFzOUpkU77al3CUCvjdbYpFPYn806jp963M0r
9ULRJC3u+54GtAk/0oQ/sVW0MMUNG/JwvFdDb5ZsUNmVgw1FjNJZ9WGw9fIjX4KOOyf8Omk6Zmyy
n++giaeXBo8kHwqNBJtuidmbP89+XRtKhHXtZG/q1AmfHGnPu3ougztfb5MzitJiD3tOu2aNALxr
ZfOp1GttYzraulg28QaR93hvaa8LskseQ1I2iKVAWY7Y9GoXM8lsxSKFXhgNWWE8F/qUr5DOpxtV
gbPVOk3PPBopVk7kDywFU/fFO4w5h7VxVtyztUB/WmoQ3TIz2WVeBN2zR/OeW1H/F8pfnsQI3iyJ
yXYmxCGqCO5Sh19DjGP9iScH+K8VcUA79HTVF5HE39SJ2we/nVRe+pJQLRJAOh+IS1Fpvqi3ERnh
1Hi5VXxk54U4utAJDX2iw0awsuNPvkGUBxcKdMN2rDH2kahRXlonuFfMFNpIJ7PKalwSNXtb9mgb
yx3eUsMefwaJDoG3rTWjuz0E8mUYBgRB2uk9+rf0Q8j6oiJkpzY4TNnsf3ZtbYYLTYqnqTvXQEPi
mhj4koyg6B86zY02UZNGbMiTfBtokpCrpYSqzrTAHD/YkuawADnL4VWulhrSOolEdOg8vK4T+uO1
4lXZXQnbZR6qs0q6jh/xxAxPXj/Z8It1SQhESUZNb4g7zdST+9pn+6h72VMniNdcgwvCqCbL9BYV
HjaILqx6fu70Gtuzj49QWAP9bNRIW+KftcfAWCs2TNItP0hDPJAlJ4+3DIDb7ZmhOg4Bx994fVIT
sBhSnM5z7KJUZc2kt15/l8Vp0GGvYZy1GlQbja3VGOQ/Xy4D5wWOI7Gwi/lb2XaKHRW08kFLy2lL
OrJzTDSCFRdXX1BhOwnnmUplF1IbWwzIfi9f52rwdunApulniK30dkrRXZv9Oot4GhnGTPyEswBX
U9/gDjXZMHusfsls/l5AF3voiJo6aoPoDkTITNe24VadYcFvLa0bt+opqOhwNcaIe2FZlEeWVOPO
Mlcz65ovEgwhWZFt8KCn5nAiu/Uzqyhj3ehhehkm19/9f2dFavz+avElNAFe+UabTqA/hugU0pNV
MtoCAW+xGef23shS56I2hfQwX3UiSx7SqOZuheW6jQS9y7kj24SojOhIIbwB3ZyKaxF0X93awGwY
JWhxc2Jal7Pcqhcu7jzfz317r1T3gxPx8WXTfFPdqwKAumZotKCibzckOba8c+Qh7JJZz+QTN8QB
eHazh2Q7H00jSK/UATpcVqxK2llLtpXjU0bS1r0MYcgtARJjOno/C3gH9bhTJqaajeDBbUuL9SbP
wdIE4XZTz6WG4eM8jn7wXxz3inLmGqI86KUUxwHJ7oMZ2aSi11is3IgJc6Uu6ugeJn84ZdDpCVvm
v14Dwd8kJDmxBqLGBTAeK0Rr0wviX6UOYdrumf26YwXZ8a6tXHuJO8+3/Jqrd/s+NYnhwOfWBlGC
TyMP76l1NAcrKJpVOoQ0z4Yy22tRbT9Xel+seuKyD+6U1Yeu1/2VlcK7ZNXbv/XWsNI7Smd+9uoV
s00GD3/adUAijaFpP9OG2JA58qJgOjOGCTaC+VdLmNM6IwdqDaebiOWC52ReyOqTOotYYXwaCC1E
5SKNNY8a7CLLw9bjz176JNi4Cj4kmoYsEiUz49fkHuaUFNF0sZqY/Khj3xMfgz3WO78q+p2YjK1J
UZPc3ja0txjpn2ROp2OsmnCrEa/3Pi23pFaSVgt+0CWv8lXM4JldstWOnR1hjl3CbjukcN8c6GCE
NuzkwmOgXzSAE0zbd3U2GPUugex0UUsdK4Hd2VIpQnyWZHctwL6Vw1+JfitFb2uXmEHNITzjJHzS
O0fbRWbavVW6/VBKTztac0hGniVGonVDujXLHs5ehmEVH1MYFxho9XZN9a3+6Lqr6jXUY2btNJTm
B3VZWP/v5aG7Igj0YVMUL31aR0+JvmqVHxv7HgoCG5++jTh5hMb+6PVxTOkM6Dm6YO2tBmWzJU0J
4+MyRMwKBKCr+rMV5IceVseVCGoWJn5mf09RYCSIw76YqeWuqUUnD71bgehuBrmLQeu8/HqvkYkN
D+sCZqpBs5la7Q3eidW32VFXMjY5nwf9Rpo+XhZW+zktwcNEPOPQpfXrvnUw6Syy8HCKxwuc7Hnp
f9hhRCDkrTMyT9GxzvuLWjiGJtDtXCxRhw3udGa/qt6OmUkfRZremUjGiV3j4HglZtoFe9hlGBIH
tz8HE8/MCh0OmcU8iGtZN/z80FsswY66o9mfYZo+AcHzXgnNRaZcD84hxUxOP4325wiuYJPhGd4P
k+iulDYwgrCIva1ksX4eu7ii2L5csyzLoYaOUDccJxSOyLiyLXG2BbIxGXyEEAcoSIzP5YAqCFMI
bh8M/h9pju26Y4N38sLCfneuXmylp7xjC6RnxvBkeWyqAGP2a1C9W4FXC5gJDV3TIObYm2fnrlk6
uH2cGGhlOrl2iviH+mzVQX3UlsdbJz283PYU0vU+V9LQWD4YpykhLOO3p1YSN7vYhhJuARg/0Pvq
Xygut1hMM6Q9yzBausOR4f5QIxzj63o0x0uTyWBTC9shDG5BjlWyqk5G1nyOx2zeTBmaqAou+rWy
fefqr9Fym1drnFFxLofWtl5Lx47Ovy5h8j0nVgbmR0++18zrhbS/5zNGrCa1+207BmyXSKTaeJlV
7lqx3AngfukSyaWvvWx1NDszzl3TfQAko8hIUDOhKNTYGteHzk0G8i1OmOXez1d/vU+9pUnL4fYW
9UJge7BQZeVcXEldxu278ca1QyGePOYIIdRKpijnfBcKR2RnGmjjPrY+jUXb0k0HeTFPcf0jqrPr
VNLyjktiRgun1j+1KWKuWYz28zSm1ibMy+bq5vGMijQv7kndNg/ArrKfj7Gx1ZNtsZRYNqUz3TeW
3Z9GID0riXH7jjagQKFjpBulVs60qdxRFmfesLLn2p/WavWSWmP+bCTTWmssFpcDq/c2B4Rfhw6p
G+x2XqkzS3A+C2pomP1Hs0qCm5TWcCz7RCp2cPubHG34OfSF1j53dbL2/r6k/ib1jl9/PghzplfP
ETsvB9BFhx+bpKxIG8sgDKprht11+8ZKihVkuvCJNfdrlZDBXtHC3w4AWw9a6pVs0VBuEV9iWW33
BVhevvKBZAHYw97ZmgNpRbUjn9PSQOxjJ/a3sq/PjRmE7+MEK3qUcXrG/LfvbXfY20apX+cJI6sx
1dk3Fwtxk3raexjQB4ngJuzAO2rtkccTvNnWzS+OUoX4nbtqwRsVw9g8NvZwUv+yqolxWTSJfyoM
0X6KNBbfy7/YQwNChzLuD6m2AINSkCRLRSE+IdDqnwOpY7JuzUe/NeUnBHvJUQwIs0N+DCvTRi1w
K3MQ40f4FRZS9RUHy5Cg0T2MI1aSi7W3LWhbJ6F3UiN1kAELJWwKxc/yhbQljNdUlJ8ca9qYNHI2
qTHzgK6oBOTS+kt5AGUSSvrQ7l/6EE5nS05fVSnz/y1qqles0LmI2iHMIlqazdzdcjlgg2fh15p7
denXXMDmZmN3oryoS3pLelk1kz3lD7G7jwKhHz3CZy8VP+1NIJvhPYrBjI0/TDlob7Ia+5NZEGGu
hpWWlbsOpNVODVmwlWukGwBGXL1BSk/+C/Efd0rNE9pkDlgiNjZZ3lE5TMqXPohHbD5G8yTwO9w7
9b5oPRRAwApOKrcXc4JxSAavXftT6N8FzvCmJPeJGU14PAL7QIot81C0jBU7UXeDaZVPEx6TtL45
GhU7UdkaM3/47bppaPfSikIEXkg0ir7BBeKab2qkFBp0FWBQ3QQc7Z4qQn+vhB3qSlS5WCcdOieV
1y85zFGDu0rixPVgE97ZjX6CgCGvGl7Pa9s5+Q5304/UGbt1IbriFYlpt/Z4CN3O1LWWDCb0oSXi
yIq60IgSYOb/72SbFNSDJp22eLzFC+BsEuK00v1mwK5VnszOkQ8OUP4PVIJAChJn2LpGLtexqY0X
VF4o+zKDoOwSjnY0WPVZ6IP1RpLJytx5Roe21EzAgzmlTWxGWYfP0tXhYBvWxgNEjB2VZSJzxXTp
Ir0kSXIiXy0q5pO6pg6NT3quH2GEMGuoMlTAU2HzXEpY5F38Nt5MoSQLKiAIwQ3C8SQn89sE0++5
xYZ4ouspt4FgvzU0GM/6cBVpIbj9Jbi8MSUzYjbTi1Xjrh2yXaBVcl+ycbhkSeMzMyy82CKY92r4
64XIoujMF/EtbOZpbRPsdlULUHUoO5TIBiuytAyQ47HcLxayZz125bkUch0sQIVBBt3d0IijGnkt
j8E07qDaqES4yj+akUc7Vf0ONUujHDy1G/jekGyU4ebXFlOduV1O3csozbUahgjNWy3zTzXiCn8W
zZ0qLN+qy0OHNVHrAVujQFt7SUUGBwlKOXESb5T0gBvEA4wUaHjrGw2xDftDjRCRZ4+g2ie9tjpk
LbgCFXinDk2WpLsw0Bf07DIPgszYNWHUPw00Wjb/31lR4bAmGEX8xPd6kafv2yp/pVCx1LmjEO3M
NfBctDycxLKt45XQr80Y0PgNbOc4mVqMxXj4FBodUotl5OSoSiLoc2o0OsZfXtdPuyiqzDs3cfS1
D3nk8+Q4nxunLp9kHZh3NW0L9PzUW2579Cpz/J1QqcpeqTmnWkCCWVa2qRUevTYdnxO04jtZNM7B
EYn7qfGaW8RUtlwXy/WBBNrUMm8wE4hnzabsJmuj6vmhTZrJz85HRUyO+vwq0/9aj5r983NWn27b
+3Kb63ULZX38EbiG8TDEVnwEDOXenuCSr+s2rGKCNjCuGHuifwASTn56yxhTw3QkUM3yJkjjMSwx
c+gpZNUsXHJEaimaWWig4AuaHjlTRe/lS9/J7xaPrierkfKk5Xw46g9YYtnFR69Zk+PUrYnn9arq
mFAzfC3D8aHu3fmL4y1hE6UXX0rarg+uPWs8/WlxR06fXfIhuR8yW35fToCd3E6m5cpgRve5Xprf
J060wMJK7CUfYScI4g7i4Gwp7QFJxihFncfZ7mAvTqS1Lj33yvedu9zCaSiXdxlZRiW0pNeh/lAU
ji3rWxBOPcd9x9d6tFMzPLauWd7j0q0oDMKHsoH4bQbqe699ztYRCYz/uSgM+BOj/qNld0L0+gbV
n4Z5xEGoZXrzOQ7G6drp8GzyrO+/JnX94MWG+0oMq783q8rap6jeLX1uXi1LfwD4UDwavZ69gmph
ijDAu9VRcLFdcqXUsI8v/+5oshfA4+98E9NzJHF7+JRZuBOWYvD6b05U8Kldyap33DWtOW0VI6z0
kP6JpMv3XVtbuwAj/TpJo+dp9qqrUVTWm822FC3RG2sy43Es7TO5YdZbMWTGXde4bJeWoWEA40aF
KjYaS5yi8bpPw6CzaQ4gRgTiImFdfjgTfPc4VSuiqN2TeoIZxPf946/VVzUH7dr8OlWW/cBq/5Z3
+vdILXT/HlFD+EBY3F6zuBEHe6pxQC6EfmkwfSYi+xHIbDiPGWTnopX2nQEX8BiicD7apNzdBx5B
hH7lyEdrpDdeOrFN05IwdCOxyaPJ+pNA7HH371+B9Se1g6/AdC3DJFeM/qHzZ+iEP+TEYmbzBFXI
+wt/TnivDm5e/zybDEnzxUUwbjvmgSpl4IsJ2YzeP/Vg31eDRksuQ5ZHhUwwg7kIXFq7vc/7SL9L
SdvcBMK3QO7hGuzxK7Vse6f6bhzt4DxgS0Ec2dwlOcVMW3lJF5XI0tedZO9cFIbAsZw31e5NCi+9
c5G7r2ZUE2Y42UzFVUBTollhPNionMdqSYI0jJ58l9jUd0FKniiPprfWsrpHDf/tU1tXMRoKzFXN
kg327x+oof8PiEA6ZPIscnjDEfyo/zDf1zQ7Ogfq1Kksy3jTyOmssglEhL++L0v9JO2O5WqevgSj
v8s0+i+KiVxLkW9uM71MU+e+L6FATi0IThs8Obb49AVvnb4ohIoYpIo6w5JKfddPxS2woybLaGPU
KULIcHYxSkbevY+cZ5XoefPsoAPdIzwknz202B11IYjgwps9LMnTTodMeSjMuNzqPQmlci4kc9g8
f7qVcUviBmiYO9EahIQbJd0FBbx5gXZh3s5cLX3KRT3sTb+/tp4PHogPW8WdLaPWbfSnm4KekWla
eze29grQrYJy9BZVVNpT6INb4BYmG46FXq6o/0mYsCBC7p5ocrFedMYd3SHK1q6mhXvVJJys4R2V
tHkYo4tg8vzAPrymT06oWGYAogpnUhIQLBkZwQ61WX5X/7Ce4s79MjJE6K56Zfm2IyKxtYTdgefl
6Lbs0Ls6fY9SN3R99kjLDlgggHF1Kz6ov0UNk3DayamO5reighE2iGyjU4g6D3iMy5VeG+A1wiRZ
jlGRHRpdXFSLsa6mdkesI3GwC/dnloa7u0GArXbGOGKQkd4kxsSexERLTusKVu302VpEqzO72xuS
fYxnAh+nMfyUBvlRJ+/5axRXPVudIb3EUYX+PhbObiaO9DpmJFKrLl88+O9NM1lgfjOQD3HQa8+z
52EMbcVOa2HfqQmsasWzJLhvB0sH3T3hfETvjPZBq4uQhZCGtsOX7kdZrPXRwQHwu9GeDioeKnMo
r/zsgU+42ckfgrOqZEhPby6aPbzlmfmeukNyLmriyBI/dw9WBooR23BwVJ7hgpqHTS0szFp5VVvU
NiPYw8EjoJhetAY20pARWb5ld8Aei2YIgMBNdl0W3vvEKuNp1pPhTnamiZcxmD7rhvaeo+G4duLL
lHTeQ9RkqKtsiTdrGaLspfiOMjKA1Cy67URUg6qtgj/6Xtph/B8ME/fPydiTjgXExDBZ2DOFiD8Y
JrpGSpvUeuckBp+7N2mzTYtOcKMCv+M8IKAG1p6sp+CupcfBhEc7NAmD1wjX0LO1XK//vk5oBV2V
ODqWBI/cgtS9KjdYJRMtpZLUycYlDj4Tw5rd47NZJl8aTtb97Lm7YqaWzrThGnfc1Es5F0pNOmdP
PUAt5BZT/IG9tl4F0q+gXrdHNWqM5Of11Cl5kJn+gDU/f+tH4dKjsoYQ20T+lntatodRd/m1ZawK
eqUe8TvL7kVekWnJa0Xv7CK6EuluS2O8pyaM8riPSCUops2UEN2s1OtUs+iKcTfIS12vNK/asxl2
vg65QFecz99dKuX/PJk7rEPLS4ITeksgK9HUbiCj1Yc8aAt6j21Nw0n/ryhP1jV/rHksXZeO7jg8
JJAuC/ePNU9Xkt6UUTMgvOIhJ+INIyzlyski2Cc3DIjfTaHtydhEIKgFzVHRUaTnf4TuKB8KmhJv
GT4EF8SWQiCY3ENAxgba4nqw99u0oRljm8df18NW200dDIPa1p97NyUwzJAJu/V8Ad6NKTiz56mz
y+eOZeKLhHa8inIcqkqkmwzTvKmyrNrbfKQrO6jy+4jAzoWK4l8LSD4EzhrUzPvBP3jSxIFhxjDU
LLPlWUZTihzpFlFEvWN1QIZ2W5dHJQbu4Y+DzjYIDOC/ikA9WceFaRxvQ5uuj6DAOeIEeHJAfFDF
TJ3vtXkMK6s4Dx7UeX9ZOKDPrW8HdxlmlPmAcbXeNTR6NH6GV6P8GO/YDJwad4m4bU2HyOihmPEO
Y0EIfSs9qOePdJHjVeViCUrxVzptYm3ylGqRLRcn0Ggk0Z20zrnV1I9DFoQrbQTKPqvvLCFaNTJ8
6qj+t35BJfWpd/W7sTlmjfOtWpY06vW/R3FqulubWXPfoLp/mOxgWHVlNH3268FYIQ2KHkBjwIGs
PUJBPYcfuovDdWhyUHoTwG0tjMDxlOLDthJ/Z9Z6sx+QUMH7izZ9F7xr/VQi0Bqmsx2g7LuVBv2K
8k5jECjDHHeAaIOxmDqwjKzqw+rTBCIIMHb13ohIngi7x1Md20dICdPJz2Zno5CnY5aex6rMXl0r
e0IByFNGZslHM7ypybHwSLz0R0IhNebb5TKgo+jo6RJovYsTrDIJfVVUMtFTj9WhVwOtl/h6XcKL
jLL/D3618+c2w9INg8nUEAYEBfAJf0yrXdlq9MjI1c5y293UtVgrpGxjTkjyhsA/2AK+STUiWFhu
pDy2fl7PkyDeloXV723bEJRVA3lLIMjYCwDGCT8BKF6MysurnRnVwCobKqL2/M7ChvRE6rzcYjjf
U4tD3ZA00LEVrOUUfWsWU3LGfmT09bvC7KrPVRc067HiV5Gimt5EFojpJY9X/YBQbdzLf4xGPwA9
4HPn7fJpeVr6OdsdLS+e1BnPP6i0YyQ2+aAVT8FyFrUdlAQPga/Skcwzq57YmKyj6l9FqGZJxyBq
emzkIZxJ1KZm4pFKCK1x6c2oQ1aPGzIE9Uc6yf2LOdf9qsHxe84NciP+fTHNF/TnbCn47hZzpm7r
rgm26J87xF6jC4I0Nd7DOmS1DFqtpySAlB8Hwt4P0+E9N41oTf/MfyjSujrzaNlVZaXV29CbVwv7
/hnqa7cq+sT7bpWnblmdcFtDciEE/SE2rW8jNNn1ZPnelxLNlOK6D9H4RIpu8d41XgtElezvCFtB
EE9f1ZcKdvhTWJv+S2f1uJJctIiUhbOXkI02SWXz2rI8suKqzHuAEFPvvYDSSr+09jXV0M8GGubE
Z7l7dvAh3vQyv2dPDyWV28CGFYxCTvYbsaxS4jB4QHG8nRo3v5+WzzyzEmNFO5P22jIMm9HcpkRB
bNUQe1l7milErYIcEsINtqaFpN0MQ8WDLfpLqQWUgqAC75mGg8sMRN+j8rCrEhwiqJBkbrM3YC6t
Wi3XdrbhJweV5Vp3KRhKr3W2asgUcCSdoH7WYu9Lrqfjl79PIC991UCo73RSIKjMLpXJmj7HFjzs
c2IA7HKWcOU5G67Mx9WrAJV5SG2WmWPUzu8V86/IgmRDF53McFxC2xlO78mMfO/V8NuDmosGA/ig
Z3lP7Gi8O98K7HMZBhrKt6J57Qfoy9LQ278ifgtBL4NvfVuCqrLq8bG0gWB0dREdG+rk23//4Tp/
bgItcgjQFuoWki3LcOXyu/6tstHWdSM1HWzRSCLpQTGNptQh004PnZ0aNqlBg3Hh+3iV0fGch4fT
snB9qOEZnTpcWTuCdb/LugpvlExs2sY1EiQT6QV984SeorZ0hKasAo9LwxkRZH6PdAELxSLhm70e
Ogk6D2e2g31nh/ehK637mdBZHnuN8RiMlIri5QzQwaNd093Sdb35Eo9/dcNkf77tLIw5t1+cKVvV
pTe+d2ZdnNquvQvIingRo9lsMHOQ6rOolsN0vOjAne61QmYrOflfjKCe3gdqlDR9nXYfFlGwRtqT
H5QazuwBreFG3Jc6PhNIKTfdk6bp404Nyc+rzhhnqX05Bkp2D9JHmz1Gk6zv1MEFFbwrSgwkaki1
XvuPb/J/1uR8k4YB4104Oh8PBat/fpN1OErdt32YXkooBSR9vsX0gGzRTsWiBSi4We6DkgJekAzt
fYFr5OdZMdDjef31+q8z9c5gtJ6kmxqsj+GhaqH7QaukXpfIycHBjv0dgHhS4xbraIqYUWhNt7GQ
49w1QXQWS0Z1aTJba34/XkTcAz8tnEUBGK303tKfet1E4GmAVhElEUojvHl+StpwSDKZbZQkVKlB
ReC6+1vz0ZJoC9rJGd/Zf601kSZvbd8Re9uKL2NupNu8YsmXQv8/6rStDjih6ysIVh92lj8gT6ne
I/y2z0kS4xWaq/RgVjkziwyAqYUzhQz1cpFlR2RQwYPGrpRVaMFmsgyL1WyV4jGFS3ceyAHcNlaE
ioflfI1dTzPz6ZXp65jjFH3/9/vV+p/njEMFTNXAIEgKqSIwfrtfsyz1bc3T533hshlI6ixahUtq
RxB1T43p1Ke8N+nKzKNz3+qtu6vamBz50ZifbA+1o81S0IP5cSSllK2IvQj0nCFg+wYwZmMGziow
3OAJvTDSVTjDy7StJut6TF+dsogvt4k9OMV9P5DbqTsPoSSNOqydp3yyX3A0Wqc86MMDUqqly8jI
dWaUfv840/pGPyIpXpLk63CttsZNJfQVvSmYNkl2UQ96VNYRt01ebaUFacEm6vOgG769Ks4V/p0H
3+qb/8AOiv+Nt3UclKM6HTuXdRi72z9upFig+E2hLYwNMWzxKkNW8A1qznivArdKSrlQWhMe3HOc
ukeiYF+meUG7FpAFBzKdn61o1tbg64DjtuQe53UvHiTPsVURSqYZWbnbMWkxHszBWzaI6tB11tci
EgCglaZcXfMi9yutwx83GN5tqZBPROH6cYG2M9srUZw6qBYZuP9VUwjnCQPkuzk6S+24h00Vtmx+
VehzaL1ITZsO6n8jbTU8R8y02y5HLClCYPqtkQFj9fsOo7/+qHYyGI8uPFiz91BkIXraxNtoDdR0
ZbnKEnPeCitttyxryyfP2eVQEVlhNg9eT5cbOuSbp5XpYc4a82R0cpMsQj4V0zeVXX645Rh09oHn
NB8lsVNfbQeTYALVHHXuEhKd01x1U6qxISs4kk84SCfGyt8u3E9CWtiJdvaIDrCsgSv8fQiHastH
G5E/ZaOSnSvtC9FWNpZOgGg0v7S7dCQ6JZfDPWY5JhPDJ4qtscBiICuz+qcKXuI1778GjguHaem9
1j67/rZ1T32hZZekarxdWNrTKgLAds7ZAwMClp+gfzcngB5LZZxhzaS38VpUoosf77FxkWSGC67f
muPXG+L+Nuk0Inhj2VzvDUFBQzU11UEh5OmQnYOmeTZsizzoyciu6rVxef88Bd5KUIG6p5r224uQ
As90bOM79Var89z1v09G/4OydR1Qbzp4N8OkKA/N9p93CgDUxJaj3h49DeGv7ZCmMxSTh3Ga2NVT
I/L2Qp1mr4qpI+XbxzJN9mZoz6/zQbZzuEdwFL8EOESw2aBq8idCsZeU947uzI7mkXnsYKgecHCk
VxZhwcYPqubdrGryjPE46/Fr588PEWQ/dd+oAqs6s4d5O3kGhYPEoFwj8CL7yWOVV//xEThLFeT3
zpDrCrLbeOZ6TCTUaxfC7W/zcSBj/M/08Y+lIJeuFzR4HDGeauJJ1gg56ALhrdsFdR3unOXVFNrr
Bktzf1Sv6qMLMa2GsRAZIXIhy0yPFinSziK/tmV4oEbufaAtBfDXdcNqnIW3zkSTXzHn5le3yu11
OmqI5pdhWtk/74sg0sottoxPySxQ5CBHWAZN3xPLy4ksLT5jyPhZ61UnKd3sYaG0rH1+vF8sq9mE
ApkpsOVw57sgKiUpxsWmNqiodzFOyOEohQgfzaKIweBN2ScS0mm6JNMU7jGLAJOkS0iueZVuw2WY
eJF9B3XjW4PE6YVG54SdxtKWXWh7nCv/lSKNvKiDvhBC1JmFRvY/frB/brDJSbAcwsulDQBewn//
57flsBumUZ8EJzQzi20kvO98zfysZ1G47mSWPethGexYnXl3kk8QhoTl7/V8z2LCf2S2nneaKYqN
WherQ9o1f2W+ti+1zm+PogNmNujyNHpV+/mmGNNi7Qyk0v0ezQIJLAgCFyFt28ebSscUvarb9FMO
WeGASGXYEKgk/6NYK80/f6NYjjxIy64ubVu3PLWm+O032lU1/2tjRhu6EOZ2GADBmdOr05Txrlfm
P2H/SK142qhsSzNNL4b00nM4yZz0MHQfES0DpZwq5yZ+LEJcQtOT5Tw5ImS72Hb4WJpJbPvcm19E
Iu6B1v5wmmqI13R6xSqA34Ngymu2tdH47565tek7pnlYEEDexbsBd9opqZO3vHFRRw74rV2JvQnx
57z1JlQLQWiM554GvQqCJaO2Wocxvbu5YiJMOv/byAn0G0+d0A7oytD/ECwGKQ4ZCO67OAAPWC6V
4sFBQ5p0KM2ItFiTvdGc49ikCxTb454qG891QwjSFZpiTbapACYKUEDz2BM1+GH4MElu12m9VJEH
YVh0/UsfVheco81qsl3toXFTLG5B/2Av+rMEdBCtHP2hDeJuV5aDuzbiOX9oBDkQS4FglGN+R5fO
WiurqYHwYzX0c3dWqrPJzwHnya5lp+UhuiuMEDmti7kvxP76XJg1Kw0UFma9HwXUVfRExbxRjaXZ
d8DmJF6740nmL+k77U551gvHIN1R4kEKvKE92lriXpHcA8bJ4k+x5dxBtc2+VUTGFZN4LZIiAUMk
QaA0pXc0IY7sJTqnpQIlneDOtAuaehEAC1am+ikJOopjyVxf/QjdeKM1zSdDNt/b2WSzgbbjgM6w
dmzyLDjxaq18Hni8rBm4ZeV8ooJARspvb0kpXWDDpDd4S8jU0FRfh3nBNDZ8tTdvDMtuFadWjaQn
N1794oTWp3JM4+eoHZyViCb9Mvh9cqVWhE94MqHMFp7cWaxgDyMcC/JFEMpmURcenDlO1tP/EXZe
y40j27b9IkTAm1d6K8qrql4QZeFNIuG//g4k++zqrn2j9wsbpNQqiQQSK9eac0yrUjd8wMvR4B6d
EhkZxll3ly71gykB2FRDurlvPZ1I9HhCEectakiMYc7FBwJseA3hYctwsIiSNQN6/DJh9HNKmkdV
KQACI0SMfs3GbRJskJrucbrKnRCEHan+rXroEw10lDbnR1HaDXtgEsUT5iukGVOU9CGml0Ef7bs+
rKjs4gae4KD4PHrCTC7V0Lgt6R5zPp0CQ3OeHT2PnjW9eegMwD4NA5gjjQd584x6XJM8+ypiT6N1
WhHKoPvel7GcV0F/RNLRPat1oOwxm5IqCaPfLn4YKVvOjSG8fHMvZbhTxquBJtzOCcgwrRbNeWgO
xS3NKdzLzN5NuKjXSpkdQEI7pBblklPF4jKEkzjw3otLbGCK9xJnp24GkYvh0hO4hVsrhAoEwSI4
DOQ2ryegNBKt7QpMc1loBVraedoq25Ag/A7LUkVfffJzOriR1j8zYTUOQJSnFVf8D+Vixp66DBr7
6arep/hnaLnGATenw7vBaTG0RKsJTMVrhFsAIIfxS+6I+RQLf9q5VRi8WrH7K0EODJyIzUo6TtEG
t2lwKHS/PcNNiddxFCD7m1yTm8nIx2bMFAiBJLC0rH4qfYbmJu51eVabEVuvqbf2CXYX0uq9H3GX
vdqy195pAsBjYcOGadu8f6wGMfOrdDLcq17V0Ssl7JpZN31/ozB33hKGG/znIR/HDyksGww8TKPW
TsurjitzY0Y2mquZM3TucWKot6Gf5DchTftWS+tHMfrtUdVXJB0zu2p4j2PH/+4HVXigA5D9j7uW
oxL4/l5ZUVDpFrdrXfcc0/qvyqq1BMy9pp5PUZL+wOwCKEif57XaQlkNcUF5Zn2iEx9ujd413yor
81ad3zCL4ZZ7AebCamkmKFbr3KwewP3W5z43rkAgsq9NQWpoRJSKYSEHzOzb/T7IzBwNrkwhF3l2
9DdTdtuV75ahHe5q9iAgtlhlRCk7PvUhgAtrKrYGzkwoo2l3rZIkfp3i9txPlJ5T0/FJGMwVyn4E
DT0HRLDE8uynvfM+TyXjaLBGYWNUh5TO045lGcwnKsO9KxN6wrQTqcHI5oD0aa5MxxTrohtb+iZY
+vuip2VaNMMxkPDDmA6dKkMDj1r15vPvoygPCL33xMlZIoSzJROwgO3CiHR5Xrpcb4tSf0Y+sFiI
lQ5TEGVPex0ok3qqVJqYFRHtg3SqHaEBMjGDrQ4OYy+pFlf+YCZfoiXhTNYP6czZNS6BFpGftNtR
i6OdFHnxQlCR+nmZb3/F0Bwc1b8YIuk4wY96VyITstZOfRQYJzfIk43rL3OwcAp2fR5WxzbQnYu6
x03uPO/nqIy3Zdf455C1+y9VhZEjBVfFa0Vi40p9d4WA76ASBZNMa/aRJo1tGRHMN0tOiApz7Kdl
JgJSPz8wCNaJX021vVKW63wEm3h5GksXsUdqwQg0rbcmYypt6yWTiVnUT/iaHxVNPhpLfWN5V5UE
oKqWfskEGIWZYoTX7G0xO9WD+sIYY/6CMavaZzDQp5bIJGnHZHriH90ryB8vz5NvrWRft0SpwPaw
66F8ygso/EWj9d+DfNUX7srVuv4mVGpp4lOse+mzldr1UUXiFZHWrJHza1tz6uyH0Jk+3EEvjypX
Uj1IZ4xWKpEgSvrqHo8rvMnctSbCKT191kuc1h4xQM8om+S58tzvIu7ks9Vk+NWI5yJPaYSP0Auk
e6qnmuHMpru6YjjvnEM7AKG9YAW8YgqwMmrD/s4xQ13ySONY7kW7VUZrOU3jSQ+ccdNk7iode/eH
r00Vc3zXfsHCF9Gt0soPBqcN/ohKW+vt3O6ZKmUP2ka1l/A9VHutE/Ea8j7MgNq03xkPMKEdvtVl
mGEo7AbwxT6ODzSP85aOFhvRKTaP6r6r6U53vJcX8fBT1USJjbEon/IvThA/xS23lHRkKwW7HbOr
Zr17oDlPfubar06hXdQHKhj5IPaI9/efdJcD1SzNdxuvKvJU4deYOkFUJK8eFpxpAlMI4/GSTh6W
vWRrsfyahlkRQaBut7LV6cIMRYNKmK3/2JP4ZtlQU8tl6Yp6j3svfqdmqaZFrTk7+KjTVk3o5rRw
d97ylAX4MEcyuE5VHJ9DRIAbJdopzfhBk3RQKhMNChV2TbHl15+rSa9XURb+xMILFUK9DpVhjS4V
qFFnu1stnKxVMOY0zptqXYsWT/FSAU2yoUvU+uExQWLOuDFsumTDrQvIC7XSJo80/cfcZsTNKHET
XHXucQQrqDeRidJbsui3JfFua0fW8qlezKpm2S6Gy3ZekYj35bcOi7junasl9ROx9a+E21Q31YMo
s+RVE/NnxKhyp75blWhljUhP85ZkU7acCvOmwG5GfAulRWyfbTIDJzljR9laPuO7NNGIYaZqfHjW
dbCjd2Vs2c+yiRDVRPqg1d1UoZmmySIO4EM/qmVnEmm7o+So4dwCScYC3jCTNVh0kwDKL1oe7BLq
N3FtEk3qkYBNnK3FyQf++NA5gCNdmolXA9HlWnrdUxiLBNUuo35EvMGVhtdu0NNXrOzJVZWHJlb1
faGna7XiqV/CK610a1OcCHQ1TygiB3Cr+PWyKe8hmZcdZJ1O3/VNXRwSdAcbK++HrUlqzRaA83CR
ZmdfSu6y23qkJRNlusWD+VrJLvhW0QOuMoaZSImj0xxF4bGCWRG52Xg1rQ6nVA0yMjf6+JKnc7IG
QWd9GOM8bseBNUMa49c7YrDJOXH+b3xyH5qEaXcohHgoZr8+gkB5M6nyvo0YSywTFJsKMpaQVjeB
0UR7FZ3pq/tnzyZve7d2RQFB1Zbube7uxNqlQ4iKVRCNrOtn4WS/VN/fTRp2c7U/PWbDz8CutW9m
7LN4No11a9tNvzg30wbLwRwxuqPreL6r9ks2aSsfzay6wd21SXzeLDpqKEMUMZOshkl3St5yiJX8
irRLFSgBNCQm761zZjy8RbfYvAq/cg7QRMWqC613afu/7HgsbuDNDpnhmSdVpHiXAZ/LhZpiBB2m
nyZSpVeBn+8Y5RvXKclcpGBatY57BmP6G9Fn8ydLn2A6GsOHxnZy77sjI85hbLYTfxBMaRtddutt
xIC7cNn7unFVkW8H6w+OJ3FBTmWSTopYcAoFvwVXFYaZgEZkjxjSXi5OfcaVOceyPLU2XHuW1PR/
jLsM58/JZUDelO2QG2UbjrFMRP7Zy4lzo+KOa9ONpT+/8icWuyRKi++F279wV5anrrRw8dWW3Gt2
wNzArvoX0dSLyeJ4cOcOrAZRhecgeef0awmCSl9sWhtOoT+HtWG+5uFo7nRt7E4A7dJbHfrb0K+G
r+iOSpENP9KOLOIRIRzte0tbs9l8zXsnuaoTSIYYlLOk+1aRAXfRwSTtejslG3ex+1Ykq2w9IIBn
16eRwfhGZGO4dgNIjSQnWhst1XHpVouQtTSjnXrqCKNcN3Pwqk6te5EGmaRCHXYVSgSHVBYDaBlP
a1WkeZ2Tr3Fsm+u7THPMM4Nowzx4jWpzWlPu+PejeHlttsZpHXEt9WMUokD1op0ar8lg+pXkrkuv
bjFAUpW2a1QUcCsxN19JOKcv0AXuLnJUwm+DdhM14P1fBND0F04Eu/WGGAl/0+PJsmP8RLZOOGsq
53i1HA2JcD93melhS/b1y7RwDdWDpXXxwgwsjz6Yh307Od59b25lL3fmJqboc5kVBKt3ZftkgwjY
5iGJfprl9Ztx9OmJxBDM9tzm8Eiyxu1qWQVrBx8eixHllFJV+dEWd0r2Zmlt8YZwxI83netzuNw/
42CtAbnvqzb9GMOWrW+us+wu7YU5nt6sUczrMGfyW0f1g9mG/mf638O6dDz5pBlzw9YcmbWY0+vM
VWYoZ4wyxKiHyie+3a/ML+rcgDHRXaeeN7RZAkg7L7yVE7g5DAbN/1CtOP/dGPQ8i55y4LP5QCb5
R2xrEUJYr0aMz4Ef4ybNRmybpf59ObCAs6sDJ22KD7urv/p2ty1jo39gHjofuwinlG3E+cUpmalm
AgU0y+AxjeGnWBCQfZtdl+qATTVK184Nft4rINbsrQonakj8u04BM/Esqdeo3psX9VFo6HNhpjcv
jUdVsQgkVm09vQ9mOn5r/u8g0/r3WOjGOk1bDFXLVRUtnRnSRHe5N8iLekk9qMVa8DoWYnnxUQ//
j7UI6esfUwA6/y7+BBrLHvtVjv+5FpVzFC6QpPycNiNt77F6SCNJcDMSKiWJdaiv6IPmy9LcOXVF
iT4nu9FqjIstYHG18Zva400xfkTiPFyUKyWQWE/6cNg0YBs+FNl5gH8wdwZkCzKm1WvqIbIJvR6r
6tSgyyXA27XOjPicrSiqkbUNokA6cta19U31Vr0pfZ2XZ7XmCZYBj+mRYs87JJSciDBZkq6zi99a
ySUltLLiClIbXcC8n++7REho+lMx6QgtS8956gOjOyR1LfagutdZNaXnIirEwzwSn9pEQQbQDes8
lx7nzvQ3NKgbT5Av4Imv1T4xI7oDakP81C+7Rjom6YagU/JajwoltgRZohjJ3mY/OIk2g60zC/3u
HPP1+qt0jPK5bTETV1pLDJIjb2WbZQ8ILtetq62zGCXACvT/urVSjjKToZw6Wr5qFd43v4qbT8vL
929YvtW2pb1JU0vckLXs0Hp2XxsP+lTJIOGJyY+299rhyMi/exR9s1bvMCQJ7OzssR9jUTykfdH9
WA7mGMWpprsld8qKz5nArb1T19MnwsFxedXrMEx8VL6VRyLK1G3d8pd50hrenXRygM3b/TVNALR1
dd8emhqhsoOROWRGtxkz6+zMm8roQRfGZKw4EQyPsNsYqXW29fknpCi5Kars1zgC5hi076WJjieP
IgAv3pe5E+UW5J2/co1gS8T6Nq+Lr3NCrIujbzSzpoBpzHdI+scUUzRxOAdyCS9NoX2PDEPuygG1
LsTnH13armqRAQfrJ+D+lSRnlmAccIw7tP17W478xDqgSjGTfYOOFqKa3WxtsnLWYOy2fdjtPbtw
t1Xrdmut108DgjfuSUW28SL85TtyZBFGifxtaIOXhMHBIYsuWdKvNUemZwKD+qXRT3vXq3c24h5D
7Fuvf6ijaDcVCYyWmX8vG95Soow2WdeUl042nAdU3qlvsv9kWGyzAmFVmS55ENHslzJ6Zm8deuuC
3cw8naaifg7LItoN8+ILrQsAS5V5dJyj4TfBxWusYOVXqc3tJjjFfj+eIG+OJ8CCr+6iwMTuQkbN
gPwugb8cEYVLWOm4wfu3Mgpu0t1QHWspPwlqP9bW+VKLZF1ntCSF/WO2aerO+hfbeIxBmK6w9LNB
LC+FR65CNA37xYqDQJIzPe3agx8G67QxZ7oG80sOfZlbm3Yoe8M+VtFkrtDfoaSvku51rpzTVAoq
E9e8GqX2ozGMR5efM/Wdf9PD7poX7tlLW8w9GeO8nuu5pczHWVXy/kXTorc6B1piro0mZcdkdfuG
Xf8qaPwD911IoGOQrX3w9ETY6GtfyCsDkxdnMLdzUDzJ8peORjWElpL05ud5ylyYYqtexOVrYJMA
SVSoJB1PL16tdukHdfHF10Hv/IcWp5RCLSAjqwGDWHfeTomWJDF89Me+J80UPGa+TlyxPxPMPev9
S1oOpyGhL2J1WQtXhPsYXbkU/yclo9e3b5MRtE/EddRPJP68B+XwkBtjdFIaBvUwo008y5lIIB0X
QLys8YPvApVH4lph1+yJRWhn0NIQKrnjIkP7UhAbYZIzXbKj9eoPitVNmHOdtfYaYt0Knv565O0q
JsGV39Hb7fgMXtjCruKBknPqnisveAht/BDuOyGdCKGQkEY52wqbBs9jknypreBgWN0xbS/Sq/ek
btnWZXBJFyxvunuQ/iHCE7fYVQt9N47Hvib/Kvo0dy4h91cteLHBeyefhs7HKsyOEE6LGVyDfOtn
EroRY2CPM++EarJoTlAOVsjS14aurdz53UXYg0f7QzTxt5KF5+Znz6RiT+euK401Rt2Bslx7Dnzw
+GFHJy/UH1PfidZa6uZnA+Sz11kXKz8xHScDsBrR7I7UU4Nd/Iw6J9gEQGpuZJizh/liDa14rOVq
SPNjSBb8Cq8YwqO4RHZIAMNHgy9y9szwmVzMdewXzj4yg/6U9Z99xxu3nR++IncutnR7PiZDX0ey
Ejs4kogyM3HNiaZaCd87c/URkh3rYt8sw41prrhJ6BaBmo1zIPMjPXeGgYaVZYTk3Pw4Ql1sS9Ft
vHnkTEcFH8VNdXUn+2aiYEKKkJN78L1Cr6GJbYBqzbMnyOnQJ1Y5E5ldlz/S4ThG2Wwfc6v4mgUf
bVjpsATb7yiGK7KX0O6rfo6I+33rcx9G3j90CSQgU9YHUr1JThXjgYi3+KKH3ifVZqKfCksE6sDa
YoR6ch1IWXMWUL6RIb1NB7N8LqraYachdVqKyA2IDAh2vkWANXlg1oOkcbRzKs96gBoy7aSd49Je
XlNfjbplsG5BLEH9k74iWb5oOCfPgVuKB0/RVRA2U2zLxF4h5xw+pB4upDhjr+Im7/8rtPrucMdu
RiCMufqKh6kBqwXu9+CLqljPC7/GrjHCMs0MD3h3oSvXOJi7dFqbuh5vqaL0K4TYjvgYpmut1KZd
AEhil4DcIi/SsRifRPI2dUa0Zr8Fdk808qbN3NzCMM0gLYfM590xeomJFgbXkWC5Sdqres8ZHi7c
d55WGTgNayQIV+U42gO5Gk0Fnccs3e29l/HvKgZDeV3/ORoJ0CLrrhO4vgNR8Q/RiUkVDART5ufW
YcOm5Fy+37owo/thXZGUcr7P4VTt3kzdQbLcvzet/rme8pj3biLTddLG6xAMm9xmGez19qWcYfw6
DuGFSk/WqebjEKefHelsurQv38fauN63q1YFduxZFS/xMDAXk011DkY9OAsDM2BSDBBoNCIdCjPN
9nVt0uSXAd2MrDsxHaOihHSA8dnWXtuRiwh539fYqWkawNJ9Je923nlaWuA76GC/R368riUdK7Wf
4FSewPAG3wcwFUtzan4ZdYOIMckdbig2liMgs3nLTLfwMuj5AGTmCkMOwKI86eXjhIcXS3PxPRfk
AWe9z/vTl0/Z6OkMhDsChJbyc8Aq+GDNVynG/V806jTGhDkT3leWezMKxFW11ZtcfCVaHmn+MjOu
uavsAi+cGcDEYg3Qrb12UStWY+/Lp1Ak3XlK2AiXhh9/65pr7ZWHINcppFJK2Sj4wtQ8viiLpd9F
2c3r3rzRIm9FtUWtPGqvGYnrt3FKzvkSHk4CRPhcOP2xxa/1fRKyWM1YMJ/zvNre8ZH/fvqpXeE/
zj7bRjtjOzhVbMP8r81OXjStBPARnADi+dsaxjF0p+pnQywSWfbSezUAG+xKW8vONhSha0W2M+AG
f/zEqfgQLN/rtvJKE9b5FNeko5AAFj94XtGj/K8WORJZ88KKXyzLHB9TeN3K6e321gjLswm3kc7G
MVqYWJ16U2pmFSs7GnrzCN0BT0iW82XompUvjEfMy+u+LqKV34ij2Xn5sde65vL7wTAae9Pr/ri2
PZHfqqYw9/CGJBRBI79F7CrsVYR472xL/rfltan0C0J0+gkhw9TcJs34qRplkwHWZzY6c2ssQcSQ
obRVlTbBZqpzxvUtJ6IfdivofwyO/vF/lqJggO/oVEJeUu4LMWWbwLVya5VZmyoA4VLHIOq83vgL
vWYKxOyFkfXccP+PKRwDkdyUjhXvHHew/4d2yvCWbsDfP3ewBwbrjWHzH4fp7J+62ABxPSI4bFYW
1Ec9rcTiHK4xbQmEC3qJagLlQ3xRdutkaLSdBmpspYzX+cA+zGT1sOrhMcrzDyfXrA/LwNcp3Srd
JlEuHzwLi6C3RDmBoQhYj5CS5pMMv+H+gWyFA6nSn4OlZ7dIDXw8wlfVC1MPuj40O1u07xGm9JU3
BsP3on5UqRYD5xENQhQcI6klR9Npghs7KL9J2QNbZnBTr0QBC3yxpIn1tfcoovlhWEKAI+Tjq4Qk
n5u3eMJQvC0MeUgu1BrpXqlJlSREwxV4WXpRWCLzTxU6yIWV+tdR7TtsHdv50aBZvkMJIk9WtnBE
HVzxYXAjPDK6WRlYVNssjy2exLSb34qgbZ/aoBBPflS9T+7INLQSBluxCAqs9IJiRZRUvu8a1N6u
nvtXnFvTFkt/Nr/LoqlvfVmElzJJ7yOCzKdMtAgguUyRe1mQSS8Mpu2bV0CF08Kz7o73m1vQZsHD
3E+AHXEEFjGVFS2VTYbOAsCBPMeLbQPWSrVO62DGHNtlO3t2Lk7W44Ax8+yixcYE9Gp57rTi9S6/
QDsnHrRqKnal6YvbFLxOQtgHnSb1VkHN4kB+62gqPbm6ljxGrZasTHiOYNUTKobe4MQWbX+pTZYW
yf5r3+d29Fw5ZI22sRctJXZzSMJumy3jwkEzfmkjahZPH17DjjZV2FXlwY11+RFm5W4eWvnVltqw
CQJnPiPbrJ8de/xpa2Hz1Ub0ihY+R7g9R9+TubjqC11XgXRzQ4zUmtHhTtlVwN28thfs7vI9ndx7
jiU/E+h+onVXvXkNgNok4yQO7d5f3Rup/74oY9X54+oMACtaGD8AEpgOu/Tl638T+YkGoTdjRnEu
YmPczObQngkXN4uzPnjlymMj9hSESbTSqwbtAow7wmhoSRrGm8sbNjTfcXS1vxaVQGAam/vCaocg
siLpPg8GMlUlsMJVversaDNeFBG3q/rpzT+prkcUwzqxGWDETCdoIJjVpcMccWFnGCPUDuSD3lXB
KthKs6meEp2Yjb86uIMPIqHSxuyoxuX2XIoLJIFtVGGDRCAE6BT18QcyxJVFqvRnU1bchNv03Yqa
cSXhEt1a2T251ZJjHw/2s5QZGLXUOEy+LjaqahBgjuO+e85tKZnVmuKQ52245V7an7Fx+VdIYcOm
l7ZY1WS4Hkx3js7mOMJeWmwtAM+vqVsVx3tnOymHv+ArYmhI0x6+KZaaAuEpERhoxl/3mS29WzWS
zYwkvqqjMCyzwz2H0hog+1l+C60Rkc6XpFoWQKS/iKR/xbuSvJWzGnQqdRqW+Sdpo+yp6P9dIoL8
trGA1aeO0uWoCutPZH3Gx1SXRyUJVlrhwHPQdMpimQYY63pIjO3I/S/e2qbzy26wQ+Lz82CzIvWF
zzQTXKQb6bb1Bju7zrUBvNdN5Y3Zm4T/njnrJLKBfMY6X8DWuYIKacN0GrTdOIUkrixlCVAoZ9tZ
CXKFiiiwdBnNIJbn70TaeJfLziFsXHvhUA8GqQgaKYGrO/PWHg2yI4ewevYiPhAtjceLsPg9J92l
CWaGBC2h3inSDBBUHn/xw2Tc3Yu0tPjloRnd30evDVmlwDrI6BhGRuleUZNB7HevibU4DFSBH9Zu
tLqPd6nVXIJMuK+IxHG2VRC78PDz9uSZ/eH3B5xETrMlwKhfqwBDZaIZNV3w6VKs3jMN6Y4HS0mu
ftrilVkLEWAUbESyN2qTxXQK7WM/TDpxUeZfRzLXNDZUFgLxvnmqGdgcx1RvoZh4iNDq+KaBhD+q
bUbvduMV1OfncCIBOfa6x2ZA++TP6af7+6CejvGw2AOOaqifOKShOtZAEiANrBfRD69e37xEDFAP
sTZJlt1S/wwhmTU007e55UcvqA7q5waFcui/qJKZpJpoZYq0epGS7GEjROscysdeHwhnS9CHsnVm
TETt/+O3ZYadpkZmQ78uf2RjIZ/sHo1I6xNxpLrjwkj4FePs3R/Nd7ptu0zz2rfuJed0vY6RS/aC
NaDUWZ46Rf/Jz4eRAGkEOYxT9WMdpRXGNBaoEeNJszyo0zWtYnMfiKXvpHTKgeOyURsMuVXY84xN
5i5J5dkrgbCuyA29U68H10guwfKOqwfcRseioyqA7WLgMI5xnzdpuHHmwrp0hH9uXOoGtQDWlehO
d4FHaDD6KhyXMdQyykM57CJz1Vb0l4h0wRdGDlojDh6n+y6deh8tVt2S8uPZ1OyO9jx4BMnB4G9e
tTRx8FHJYeebhHC1zK42sWvNe3Vv7penrXAMplcdES8ZmqKCQFlQ0OdgcpDvN4OxTxR3YqoTdP3N
dFFSH6d2HmINingDgAA165Tp68KSxS7vyNapWCCvWZyQAivi+MJm13wkzRdY72KF7cP+olFza9pI
inXhfFEHWhV+KfXeejIKSialOXQN+jciHU8DygnewhwxPHI+xG29a77h7ckvZDzSXuohdOSoCN/m
CqwtTIOVUZESS5Ofsp100+XgP18asEzk8pVWfPcqSMvaxhI6YQTh7KMyUF/ypyABSPMT42lt75eW
v1WqwbKns1MHTAbQ/agpbTG20B2aXWM/tpqPaRnBrvKPcF+sN4M9pht1rrC7LbaCDPpQQ2rJ3In9
p5wuFuIvNmYxU6hW3KBmxvtBCeoH46EGGC2+pX7pPygNaZ0OzmNe7bShtFc6vvy90rWiTYwxFfWs
bcy3xj3v5vN9895N4AmU7a3L/QDeF6hDZYobC7LqXTKYyCYK6PQbDvvk/+gVFQh6uZ86uUmwZR+u
00Xaq5ZZ+kbyRtpmvfWb8a0xaT6XaXBTDwzHfAZLZvq311JP5tc77QPa4TuX4kzXyUm2+vJGqXcL
DjtV+u+vKC0DuzLzHFXFVdO0dF/SjP7rKAEsm0buyXY0PJhuFQF2pNnGbEwyjn2JmAyvbcY+pzs5
B3PK/SlNPzCvpPXsjLHobqJ/V4D1cAkyUUcW6oyVO4iFgiDf4r63n2egtM/s7DKjisv17BCD0Y4j
JI0hInF6hoUdan3/oL43y/Nh17gmOxYCbhUdwvXjp5r90It05/78+/UYzczv10UL8oKrc20x+Xtx
U8YgoSaynfr9AYyUu2DKsp3yN4a6MW7b4Ym4SD5nmHtf0p/qnzILq9wbmTPuq6JcXs1rgxlVr1mX
HKYj1WzDHBTd+r/XjPcd2993dEvujO7iCVk8MY7j/zG2TEvLnuzKybGWdeJNd4BZ6kYWvaujyhba
/TV1FAX6evbjr+rKRVTHutmQk6WeDsvTYrZtInH8y10JAw0pRRmK653rxdyrSWyyTGgRrmYnQkFf
lAhRrUX2IkcMqiHc5wVZKlY/I3v0ud5JQ9NZZMkdZU48bn+LmeEkGH6Hfr3zTzEn4m724uatmfzv
kQdWuEKTEyfG5zGZoBg7XowPLZ6ejVqSMcTrCMHLbdonHcLIwH+zGTlkSQDSZhxfevDKT4OMn4WH
fW9CUXrsEuOJjgcQwmVal9iNtbIkkaRqaRnsKB+f7gWzlcCZqA/RPGhntSsch4F7C5nrWGnLh8Yz
IPYMWvdeNi/Kid7opntJKqZ23Bd3d+/ufUw++E6zdzODSadIHxQm996uzBFJGkJmm8I01gih6aXp
RTjujCy8qNJTFaF92aPgoUG2CmQtVqEIrI9KB+4/lV2/a5Y/zY5IN8xNfVOKuAGagLdALg+9P304
s12u7/VfrntfPK+rSAsamXYtwEtJbhjYroR5WJm8aEn7aGkAOxmokJhiyfib3iT7yqLrWjuV2PeN
+2UgDfyhQdXAUID4ML27dgkGCoB3tOD0qQd1YvUtVDEa1mboUX+XtX+zXdtY31vC/37uW0uz4o9T
38NUoxtM63WblsY/t0s+I3NNx+1zJhlv/D7X/VqGLkpcgyM7Hvi83aGEJG+9YxMmtiPOrb07D/LQ
NAnBQKrvNJADcakx/SI+ooYsOapl+9fR/bXlq6V67Z/fFyUMM3sNKmhRSrgkBei3tCYWI5P97d//
VPu/xAkeW0LT0AOuE+yKf1rGY73HomORAoCVwzsW3kQl0TFoK6Qe0LiGmJsUGUA9e/pULBYl2B6v
NGAIjKlGDdEhFmczSFG0QRqDnAtuTHjzqRs6Ah2BrqiXkqh65LrnYqRPfJ3QbeGbAalg9GyvtUoy
o9SsR7DoyVZiu7ggYR4uYshIR2wa/aMPPbyM/sOAhPgTyynm8az8NfktwQ5l8vrvb4izKMP+8dlj
KKB/6Zh4Vk3X+3PZQ1dWhCx847lmnMBYq2FbuWwnQm88wnbWPprA/yLH4Yuq6lo/PYBCfp7IXHlK
ncY4eXXwS22oLSKZjmNPgMZ/bM2/54JFmSLsN9pkO7meK7ZOb0UHa/Kw/A2EZ/5O4vLNHm7vHHgr
9drUifnclLpzhF1kvnFewrJUh4eobKiKgor+8CJAVGtq1E3HRCbWWS2uYQ0Syo6S+cSGDtg1W0m4
qS+A1dKPwhsHGm3y17+/nf7/5+3EJm+6BpMIgHKK3Pm3zgMJgZoV44443bNN7FYPNxYprdsyw+2l
LSsPKoRPCSrEx5mp8QbhrOXuEffl0C0HEqfRc+IzzeuX2DC0W5xVaPSm+oVpdv0Ck5wF3f3Q3KC+
1PDAqqaxfaBbqUY6QBds1I4iLOcTLi5o3FrXnaRntgzxWav5/nAe9Y+sxFbRmeNJbaWanrja5HOt
adle0UKSWD5DhQ6f0BD86EWV7bgdOPuhHMNL2yGhVEfNcqRma07WRSuwbRRQCzgV6S+fr+0ZhzJk
fpvPhFeHRvAeIIS+dItJAz1l9OCNyVn0YXQdRnJRPMtAqpD61YdXtu7WEHqzL5anDOIYOxkyuoY5
GwUv9EHOMrLSG9LsIvSmL8szlW3HRxI9yChg0GQhp1awwrIz/PN9cf33Dxq6xH9dOK5h6oZv0HlH
6fTn3GmcgEVpZhef+abqyEI4P5NASzWYEWBkYan0oa8s3ZImGN50XI4fQHC20H2mDzm03+tqurDF
CAn0Yr4io6zYBjl8BM3nfj8NxrxWEi5h6pCGlkr0/xF2XttxK0u2/SKMAW9ey1tWsUjR6AVDFt4n
7Nf3REJ9dHqfe7tfsIEqbkkkUcjIiLXmWkSzpuYdlQm6oKQI2pZ24/mcvbJ1Ls5OFz9K1X/5BwvB
r1P3D6JUCJ0hKyP+nU44yPqveJIBApEpc6XMhhWLKZ3m9cJMYryN3bO+1ASuLJ2zFqLWSkwN6+iU
7Nyw/BaMU3qqKa/P/mT6ZzMgVDWFVF8Bv/zTI1LzPnqWMyFI/XeDqPd9PljfBSr9beQKH8XKHBAS
GbRdtTyFMm4Nd4ZV99Y2h8sQ+T9TtQxRj4PlLttxfBaky+s+ALpCs0/LEqS7U3OSPQbCiZXzZBDY
bBlmv1E73DaJoinbPD2RCKY8wgL+Dli8JyIFO/yRXngGdsAGrzT8dxgbC9m7hhZE33Oq19iU0Dg6
GPl9ryhXi9dovpf9PGLgZ8EzrnJqB6Pcg9HZawIMCvDp5yQan2Tk7ZR5UN1CUlNDPQreNUWN9wEU
gq0v2vARe+W3Yhp2oWmMX4XS1ISqQqnPfPVNECIU9bgul7tY8Xxuorl0zGvXQioylJ9BXpIK4Jvv
cg48xYB7//eb/T9N054Krx/ACoZpDVXfPwoEPYtcSFl4VmrChl8juEJRWzZkPWuoAjJT/zoIvjOt
rZKXAsrCrkJHdUFuHtJpcp1tIjFSomu6Hbkvn7INZytHo3S7mz/zG2R3rkmwIepqGrLXLE5F6dUX
Ec7EW2At5z/EtB5LRxK8KlB0fsiTQrx2+KgeAWZ3wOZafDf00DqYCWEgkmk6A0y7OATyNmuxkdgZ
/8fO4T942J4H8sFgAOU4/Nf+5yOfmsDBpIJHtNC8Q16KD/jEfbIeJjXcoRBmCiWv84aZntKqA5Fq
bn+xW/EmsrAlooDhv3yABZEpSP9FASAvET60y6Xm7jXVRt4RqXSTbM+7qwYdkqGd1w8zVr/Bs9gB
Tq7fIUMreyX2q33Q99EfpIji5vZqQEA/NwJ89vd2+ILCpLub927bG/UWwLb/K8pV8i6y/CMr0nYT
h2ga0sGwjnGNh7I1tB+dbqrPSgfIpcT69S3VKzwPvf8r4X8MS9+jx6Ilu1x5kTYGty6RRbnCJFx7
nm4JbospzOq9h4T1f789+Qb/+SzWHcOipvNwqXsu+I3/WcDiAx1QM6Q0MhwjOgEC2YXV+BRE/XMw
xtEPgmlQALKYGTSSbJFPd5tZzTErVWuney1IzETZBwPTdRql06c8KyJ1XM7Cf70m3x0YOP/b1wVJ
/mOycMY7Hk/0QbcI5Z0zadq+D9e1lRfXXlFdfst+s6LQ3GaBr8zgi+FqKKBj5GUHzhmcoU/qyPxu
a/TeBo/dTzIKvLUkIXNDwaGIdbYmUWzMchwuO6faa9PP1GaQhydasHeo4nyPS5nUgvmAGCNZ07r0
V72BtnyYUXb+jLeTULuqcdCnJlG9k2943MWrnHkHjCda0TGaxoNBTtOra/YBd0Eh2NdzmZvmp1ZH
xfCcV81Dojz/Qj0lz7Nmj72tlKhXXsJiOOlN3l5J+JBS4F748dYjx2ctVbTAsfT1VJL2Emddclza
K3qg0aeerQtVSA2u1yNJwziSX7qgEc/sjFexSgGEOK5/sXGwrqcmwLWWZ0zscre/Zsgp1svGW3Np
MOWVmWKytpNzOBn0BHvaFI6XtvsuD/VtkzX+tq1SXC+zi2p5THjpn9fIJwAzawTYnbAsXiG4/PtB
hKQt+6I4ydfjmodLPrjqMZwaZKtBJljv2/KdfaWFkzQoT30/UdOI6KFmJBlF6VoZdERFoV+fFcJ1
3jxcCkE2ZxhFdkG9T/BpS4YKwule3ZKnaNwzLLnnuHdfSZY1xTae7yHRpzfVjVzqoKrZKLbhn9uu
9c/yTM9C5axPBGeB3QmswmQeXOUh1AuqZq1IQYWpFoUh663MwtVyj1wWm5ZfMTFZ1vVC28p3pxZJ
EZPj47JUE7qmX7iFCUVex9M0fAudEglZ4opTOjTGw/Hr3wm8vAv2fHUzNMi87L75KBhxbGBZOE+Z
quhHXelhTIzNR5M26a6Zb27y2DLS+dJ05zTJsPdCTCtN4SLUEl7+BO8reSflTTYkMDUy8oJLvB6L
yLimRjJtTCOuPlHwnZDPqrs8y8yNdBbIJDl5Jg/0nxDF2fHKjxr9XIi+BjgU0xDrq8/BbgIypJ1s
FzaNdlKVUt2kIAAdKMPvNe6UfdVjZEAU23+YTbQ8g9tWnTakuhKbKvCmDkaCqjX0tV3a4xEv9YkN
/thn2UUP0W5gEpz4WWj+ZqiIuzHS/C2B0c3U9F9uj8LHs9so2kvUN/YGEKt3kPQNvZhextTF5hRw
M+yWwdoYkw6DhSQ/RqiKSGagVTQfsjxrMElSaMh2hj8k2qapm2FLnFt4TAFkr/6+AThk2KITMm8Y
Llc0spKbq+KKJvWt/IxGJEhOW7qntqz7dw2UeQLvkAwMYjx8nATPZoJKce5ljxbNDcjg7UqogNmI
Fbd/bkurs352zKF5DJJxw5rg1jhnQl9tznqW0B4Z4c13fnWp+7BY50MPG8hNja+QXLbYLO2fiE8u
cxQdY/qDjqH2LCNVFwRC2tHSVP3qsAyUG82ezq4BlH7p2xTKlNFTb5HsGrp+CIg6PvfVkB08BZlh
p39Bz7GHFmw9S4+LPw4zugdZgDWdoOSwQ1GnF1o65caomCiD7KDRS2f/nrZMKdjidFtdS9XPhkeV
QcTRxqoaGIdBwqKbC8/ZtqOOYWleeUWYlbew4gYreUylQS9eUWdJ5JOoE3NFdaRevcb+UzWFPU6d
IGQCYIbZmaCGcSV34vjS3bNhsTvKmIWgzKndVWUU16WSgGxx9lX9rQGspscZSxF6g+xGWvcqQx9q
pkX5ImfWRt2tjcgtXrAnIcax2ni9+DPCBn8x25uvXaPzmTTFR2/zESuUF6U2lLeqK3eq3jMxQz78
0uOpaNUkePeMvLtWrYcbV229F7vHdDVrMfyyGM6Bo/P5chyUGbNmo8ib8AwoE3w2gth3hAQaKTCG
Co4h4IMwKu4avaOxYfJkMhuDE+H4HVXPOFywZDwVttb+jHESyJPCLnZzYEGa6Old8v0jrOlqXKf3
fPbkCQmMaX2iCnBNhN8NO9lD3tXfu4RiqZnM7KDkQbx3PHNYp5Ptb5LKC69jwEQxBSWwRQyT7JBz
E9Frky01F+o0b/ghpNZEv5Av47kpVqmnU+Dp6bWfZ5LA2MTZVkwYeTMpQB7I53POmjuxF8aoDZ6D
6KeyqRZgZEiKZofb6FdRP6elw2fMUe5pgOPdAlDwMmXg8LnZPtm+iHWV+9FDqcSEiQtfnadiNenH
d12PPDLbsJJWeBLIBjLLi7ycP+wYA8ja7Iz6ZmpKASBH1J/yTEudP2fytV5HfxirX1nTuudu0sSV
5hGgofn7Vh2IRsGQrao0qI92XLm3yNIZTmV6+dkJ7v7MADiq98FAFNfc2MwzB8BfStmp6eRBB65z
a/v8XmbGH189XLDsajDLWvqbZlTYmIbzdiu6Xrv38AG39I7zVY7tfRkId7qv3y0c0vXoM0IJfmK9
Ba6gav02LhRn20yO+WICIN4vstMqVrBqtGiwFiIAu5Fo72gu4JGiaZ5JafkBHXWmx6BWVOB4bZpZ
AWuFenOrsg4Pl+1oR+JtmZwHulDPZY2NQPXpPM1D+wCvku7qJwkoqYoDPU3vh1tSkyHNajfkp6qb
MXStOxGDn4wDxo9pilFEEo01ToY4lIFFBOP8b07SQjyagDuUBmXsl9PG9VmJSGatboNF/NWiYxym
7GvoO296VuX3IVWy5dDgGuDB5LG0kTUSG5ehIH4m9Z18q8A6eVfy5l61GauOkdFSicynNjXMJy2g
XDBhYBW17V28vt920WjykQ8u0k7c48C1qq46LADGes6wyJ3puz+aiJqksulfcif5mmsM+yH08uLm
VdMP38dLLp+ztmc2gCCpmHdFa9z7zNv+f/+MOtLW5FyNT1Xc1Ev+YtCRsOUUD4kVzZuYBIhM/zaf
BCoTgIE7+ygzz5pi46BKvVfgGbZKUA5HphDkjkwxD5YzVt/meRFgJ8TaYs/gUTzWvf+JK+4+NCF7
W4Ft3czD32J0v+sKWax6XZcrby6f1SBUdu7YBGt5yZzG49vkjd5EoJHMBbeR1eWT45ONl2beVVaW
6lArKx4+uONN45ssDLGXZsfABRBL76p8ByCI2ggazcGMLXCwlm89oUj5aPy+umuI7V5bEjOGuDTe
CaNWJxc8q5cY1RkPa3C0w2nX4fA8m1E7nuXZ3wPtCX3jt+H/0e9E4vofW69ZZ2WoswjWmDdh/3Pr
JcCD0DnBRLCY4XBVdGu1iLVdOEQ0dnGbr5dWaNFHzGDn+rw00xN1QHBCv1NvjJEoM7MWb/RUxTnv
jfNiTqdwuyi5l+MccOiJe8Ce5vo8LHjJn7x3sNHjEeNZBjFb8Y9t5/1oZ5gG88HxPs2HOZK80VNE
tyYxTH0U3YpGGbZKV0eXqtYxIMS2vQnVJ72f0rUUOBLYg/IVq9W5a1ybXTBRNAWegTXe3vTtz9mv
RfY0799eEr/8aoXN8MroTN34NUzouLLeojRZuqExfL9jW+zySVOvUwSmcdbql/PVwJUkMSQpRCw1
DKyzHmpnCXRAXWRtYhWSFxteb1eLqjimjqdh3FAeceMEa0Yr1PDznqfJywFktV/gNw/0jTVSrCqE
PUgDkPQDmZUfnerOfsRJkhwt/MzoAgxr5wZ1tXVTVV1bPRs0Q+uHC+2550iQ1Y1HYTpOoYOzNUSx
jkEJo0hQ9gSkGsAYcnFO3OEbRW+1IcGHhElsFrgU65NU43j2qO2tGZTduhYax1mu4qLrYAOBNb2K
Rz5zfXVzElgc1TTdJhtuR9AOX/V01NdOps6AIp6SzmeVNdX+f28YMNT8p9vX9VwDYqeKWd5Sbeef
GMCmK9puyCOADJJFkICjZicwxc+iy8RpJhbtzAYq1JAz6wqyLCEJx/mZzXMhlX3bTp0CfS8vsxSa
mimSeWarQuijnSUZo8T84tCc2poglOF7BqLmJG/gUnP6fdYwhkcXy5aNmoQIExFe7Cnf2MzpEVFE
z4PdZdfEtfPnabbTzz1is/VI6m22TRBOKzuruqNsQ9JYqZ/t5iEvNHrVK9S0+qkx4OM3BlR5qAMW
XsJC3yQ0yQ75YEabKNDbiyqyeOOpNdVJOLBkyXTIoutsqDslbPymTTaKj4U5d4rwCFW6WPdzgn2p
ZtVLn2zSLq03S+s1LrRoaQ8khm5voQ+a26b3sle98exzmAbZynFDfVdomble2oFRY35zVfNDB5t0
IG+J+RheT1Lix0dH7oJmTNNR1/ryULd5MCOY4o2KnPkj7Kc3RCH2w1fCj79JIn97EIruN9ulmU3t
YW4FYre1q5A2ihjMdjY8LaiCxXiUwo2JwMqVF0RYoWqckqXp/6YuzO85QizMpSCvx3lxtaOSPpnG
ioRevbh2Tl8debZcJ2I2rgi8atyllRJs9Qr7dj51dr+po6q76PrHTG2FiyuQv1etSuxfh39qK/sw
Ztj6bKcSrBCsHn8PZPDWa2ClFVZYDHVxq3mr1NDyZiNMcDrKND2lvXvVbArAyZqMh87ESarIG514
WkvceiEw8+ct2Vmzwlsqu/Mqzm6ucRptE4KD3JCSz1Ct09F4AANPn4100l7MWOx1qdhHCb0rJ93Z
6G4HH1tq1xPHZORdsgdSmHjgeM7FTtGs2cOimc0WoCdknrzQ1JvC3QEN2OleRErQSdPX01ETKzJR
zV1tROFLji/tniM1y3Pzgpkzv2cleFRr+NFCj4E71bK8uTw09mpTiic9r77KXlhuTsuVbIXJ91Lz
i2ZccsV77RQ2inasgyDJ3Q8wc2wdHDVEIJ5pT5GGwGaehOWzC9PxIXwrdfskt0wjA+MdZCWD8RKj
JZ/iY7nkMT2Pgq2H4ipX3SmcL/xamkNaqWRiApigSEIDitlx3qL6VvvLSZFuxWifdsCSFXyNAB29
DrNY3irRxpy3tNSSfEaEui3TJtjLYapt7kBLo38dx/4gFzJ5EEZd75M5OU8uae1AUMBSg8Whni7C
Mqkuk3KQzM0aniP4LGabiP8eGJpxDh0gn6Y1EjMglHSBKVcFTZqhu0mectq5/ka1NHyfSVptsxJb
ToZQ9ebAbh/b+B7kY/1dY3idA+v41eTNa6Wl7rufdvexQLxUOnV2Ep1dwNgKtQ2cUNLu5sVatcfm
vuzIa6yaAZ8KzRKfhZSDNcyT0mDYp9NQXVEBsuWez7z5NSz+ztr0p3Kj4uykN+tU179frDC82nva
v3393y+w7OK7LXl3Q7tRMgdddelVN5ElznPjuW/F3JytRTKwaw+dQ9eCHhQ4SE+wIfYy49uMQSp6
7hwXa1jdScQkU4iwUi46HZHV0I/lGhHFSB8R4D8WJAgjM/E+jfKDPrGZTcqsPhSi+WCo5v8ayd5r
a5H+4Gvo4/mAw2kKdHv58IEb83MsGICzKOKSEr909TsQ5+SnH+IkSo2weSFuKVxXg/9sVk38mTXv
BNaPX42arLc6KAjDGMOT1ZXtbgm7x+y3z9SKqOj55y9iJHqdnw6H0tR/ODXV8d8Fqoo1ImEyrN7o
dW96UsRH2ofNIVYxCnkR3xekP9Ymwww3xuwFZjP9bHvGeGyKjPZHZbXjRTOUlZ9V1pX1aCXlpvA/
aNfYZEXWxtOEypGPkWmROlWAA7HjnRw6S02v5VTKNRH0ava1t3ZK813+AQhUeovhV6MfM92meZps
l1+oO8KLjX2iUVOlO3uiZSumY1Fc5VHHLDqyy1OI/HUjU4r8FJ8cmm39kmgaqOkwXqWtEb/kpvcI
VMPfRFquPsuznNjm57FMCFxq9VNNQhntizIYz2pXjuflOkPBsHWssl7+9N8DBs8PHyrNetH4hnNM
rU/PfJn5dp13SYSpXSVFWG0YTRBA+TNI0dHYXjW+cO/UvzxkEBia0/ppWa76wMbO30fFMZs5BnKc
nvTVvHiYz0u3b8qUQ51Pw4qyQH0RJVqnAewkW5sxvJL8gB9ZL766VRo9B1Z47WyzeFhQVR/phCoi
tPsvSt6aza6Puo5nJJnJsyTB4XdJMlLmrXS7Mt/FaGxq26nPyAD4GedoR45lX3+vVTO8mAH+etKb
Xah9Jvgc/LhQ2dLyoHdRs51Std44Rpqchrl8qxC6TvS5yIHIytc+zd7pjYjvSl+8owXGcWIcEEv8
TrhbX8aqJoA1FO2ePu+XqU6ip6oaCf8uk+yoBPR+NRVUgCbM6AOnFUqSvH8NJmW8eVH4W7485pqy
I+5h2BnzV2mTcyRrhE39RMqPOemrcADm27XuvrSi7iP0TOJ3Cr09hU0Jw26Kf1sZCmkn4UGFBvRG
uld9M4YMTavutnc3qodDVSb+wcVSfV5+I6nhbLLGNbceyaUrw6kTinYtN3Yp7dx1ptrhZlBjGpG2
QMUxda9m2Q7vtuqfBFlhcgNQVxkVjkuSi9zSLdAzjw7tmsyyjTPa2pesdRiMp5mxKkODJreNSkKC
Zswx11f0VrtdgCx8CrzfGRUmqIKoOCgwEY6R6bU3N43iDXMsZ+M5JBUGBjmj+Nfia43/823gpzzM
ymoGZPbeGGqsZo3o7mgf+gMNHP+AkMS52cPgrU0ClNZRoWfUQGy99EL9qLRaHGy1atmnkJMRaMDb
DbUd9ziVfcDibHjkZezVrDPzpYulOprKXaOF9i6ddOO9NgkBDDJTubYm2wHGc6e+MH6o4+g+l7FO
lDNpa0vSF0ELd9ikdGCMpIaL17UIQqV2QfV5DpCcOnyJIjzm8xxFpOG4V2p/AjaFJ8SJg4zNSy0e
oxorq8Elmkc1lOYhX2sOM1HzIV+A9GwfnGhwgWTYSHZpVm5iPaHjOx9cFDjbXBDSFuWttaqY1F9g
BdenWACmFAZg9zqpykfUqcuV0rWkls0CCyKGd7KeJ4io22VWpRCWNHtEoj4+iXHYjXUBiluj/6DC
OTo5he3tLFen31/w7bkpNLIhstNvPIVhQwwkyUaDcitrpvJe5XuvOo1dFDR9fsmh050mQBokt2T7
IACpK8/CpPlzFmug+escAVxZhJ9pqYxPsi0s0uwz6AwE6oNxYB6KcJrR5MuAH3FduJOHUYLXgsGq
tot3B6k7G328kHT32iJYY16tnzl0q6GMx484ArAwNATm0C6MnmYxt6HYX5UaUfBklsUxdtTsCwq0
WzOHfttzwDcJesM27IaKpX4uMKOsVjdNG+nbYp6SkmSxHnpzeq1ZtR5trh7l8NRGP3lhHKevOhE1
O73RWF0T0C48/dP7iJf0zEywpz5x+0+8GFspc/nHV5jYprc5YZ5ql32NUmdVjZH2nV6ktUYx61zl
QfhIDuQbtmWtetvLoNyn6ra2C+3UtmX/bBQuHeGivXSyljULt95G/gQvlPy/a2QPZ5bP5gHHK7gK
5jEMcfnoRVZo7+VdJu83vo1iGyAD7GOIFRiim2OvDuVtjMZ041uj/5E29a2t4m/DYA4vqApb/pxS
ey3bdtxq05RfGx6Cpzath33vv6XK0+KWEDhCK829kV13rbLwmo5K8qqtCp6aJE9EQFTn1t859PqK
fyf9qMpLlauZO+tKuiR0j2ShpRY1FMQrqjWEW48R3EJMTpX+LXOc8d7xq4ZHbesAvOaJaG0Z97xp
xDaaz4L5NXkmXwvqqb8FQ7IZM3Ac0iwgez/exHhYviYLmxCe/tbQ/fxALi8LdzV2d6+rSOJRGkDm
ilBhSEEv0kT8sy2hR2AVXAWW0CHcYWYRCjPLhN1QVGvppsFHdxpM90GHa3qjrs53YnTUk4Fd5GYN
jFB4Ojk/8leaXWBvXH86SvqvyICs+qqD+2umBAcxWVqe/8WBfRGryQTnqUB2pE0+CIUIk2GoOjsb
gxXZZzDYLtpNDGZ9wc7aX/z54BAWi0JckOIYxj7gjyQ6gdT0H+x73ec6857k0FOJJ544qpaunWpo
tnbfap9eoj4S3bMfQZ/ZV7PngV52gfap5GzHOqetr7pHLIyfaN1Gzm+u8lhrWnE3Uu21n4c3Td+a
pzEd23WZOsj8PIYibhruYzadvzUfN1ZdWL8nTpgpmL/ntxI3sNfCm/pLHLFmhjYFQuXTsq8UbMbI
0sPvJKc/Z8qL0Tt4qvzWfcD1PCdMsT+KOk2PtTrR6cqVCNwKmd+RM08yzJ6sHlVHHRqiFpnavHj1
NMRxYVYYZ8XHbaIj8N+qyh0fT3RxFc14roP+ywSfgk2XtiMtvLiS1Vhc5dnfQ926+THtzKsZZX/s
WZGrZm+W7twcJVB+NSbAvymsv2EvabD03hzHT7Z6kUUXivfiGiaRs1FNTbuXRXnSTPYQYBGHVdSX
HWAGPzyUAx0FByj81zh21kWpITzxxEBMUp8/YjM0D4RM2fspc7onpWTThJ/sAzpOyhiJ7iiUR5tG
4IRP2ElXf9M1DKE4SCVq5lbcgU8K6qJ/4AHdIeap6VcEgDftI5sYC2aaPQ9nB5ouaVJ9wijQuFnR
vfU9FRuVjbJVUEZgrHbfzDlRtJl3RpDBnAPNZeslyroDRtp9lCTNG4nwJgydlhbUrGus+uDfXsdi
9KtP7VfVzqyeifsMStOJ0E7jEvBI9Qu1X7nPUKntW935+KsMdiN1ZRVe9U57a6OnWvLOyJ4kAGqP
LVSEfu3QRkEV+S83pjC6X/jAyThwtHOgmG/RnDqs5OOfw1DSB4b9TYPXXF4OeqtaMfcV0FtEe5TQ
fpCUxC9mfrGdkLQVaxFv6mIYH3SIwpfY8oF+zW8qIm83AQjytblQ69CP76uh5Rc8d+ogz2pX3z6I
ebrHEpRc8SMR+MOVk9KULsPpTfZo7blRS/BfeE0ccLNc1PPvWr5sq6DXmXnuobXiE8/GLLnk+KH2
0EPuQ2gkOxKWMgz0jrkSVlxt5WDfjojFWAFDYr+ow1hBfFnOB3kmDwZW2LMG8NF/kePzMS8xfZqp
h9ywNvZJFWZ/7NdUTPrWohG5VtTG/wrpba8jXfgVedVTUrjd3k+p06RSL3CIbWH3Nu0WFV8obnbq
KodB0YqDNWjZEcBbf+vBzGyqYvSfQ9XDcodQXh4woxY70zFatKf/raCv7VKcl5p3GpWfYVi9MVg1
eJi600FDI7eVl4JA37VO+Eo+hMplmAHiadNOh8U+yy6VvzXQSNfJvO9Dbiwn3X+fzG+FFvuQ1MJ/
8f/8ujAqiUkR9UZV4yfJ2J5q63loyvbdrFpMrnnSXJSUOJymBdpT2GjltDZ96kM+VOYQJTc5+7Ti
uDhlqtl9pCm2aj51mpe4hyxD1a0wbjDb4h2xU7kRjS2Ooi3L9z7J0F97Fj0ztd6KGkZVbzLZQxQR
9ZF1MTusvfIypqxjhqRSWiOP7GAEnm3tJZsvZBpYaIL07fMAaGXAzfko2g22V5zurq6v8hmNLA8t
092TLzDESKfLOLXuGZwlIYIRmjIvGMaXDpXQokpAXNqhZXbNxr3LMXzedbBg9eBO4TVuOnZ8Z19p
gicxRS0FGpZzJZrDd9FxrJ3cf6uCoT5LZfpQ9myE57GGk3TGp9fpM9EQfEIH5QFkaX7xWiYdInHp
2MFVoxsGHVsYTJOirr8AlFY2Zhi8Sv547bi/jYRYP5QmOahEn/zVsek2omsJP7AKFeBAyIgOp9Bx
UL3sgbaooLK70Z3wtv84C0XgL6/F8oyW56bUpubAh+0s7z+zaxQm+xOlyXx3akF8EGP+1a7Q7vJX
7MO529PY5i2yE4e1zT7kjFbXsCeDQ5z0/JbrFq5+73rXCb/bu4HBpqWR/Zq3L4V0884+wGlIEWOp
Ai6G+2BI5m8YuVyZ1qAhylJyCqze9c8EeEDUCs0TNh3lJJ2MiRnsVRGWF+lwNAoxbrLciwkXqItj
4eEIZF7JL+TvdWwR6mMS4o2I8EV0UXWXv6NQU8v9srVtwOXOEQqBbfW/5pMmsgZ5Qmw1Bivg6yvd
9ZAFZzlr1nwmD9Pk0Q4oA5iIvJ4wqWCW0FzlWpb4lo0/13A3+KrFIxujdOujEdl0CjmTRty0v/wm
WfFEarC0z8mjauk8d2NAQJbFwmCUtX/r88ZY42wN9n2nqTsm2L8nVTW+NoPzu0dVsJxEucGdWN+D
qcg2KL4FcQ80f+38V28J/61DtXYRAfgH+bLXILytc+fn4KY48WcXnkBzYRDvxKlLjrCn7kq/ogwl
ifiCUCW5gFjhiR0S+LaJlTIACduwrfc7kI/zNjf916U/pt3z2PqLWRSs03TOJ0aLMuYwa42ccfNU
HxUvX0t7JFmAzYu8ClX9S5J74rhY6+D65C9+ifpxyrXhrpZGdSzp7m8xF8w4R//szQd5JsyOuyZG
pXZMZZfN9brfwmmfJ9eNLossSN8nRoCyFABUBP57bSZRcHfy4byMc6MYxWzfQYkQjpHvOtkPUhBF
IhXytWM5KuN61D33ijR3esIZTW90TjjVM9I+shJscVCcZuPtWUnDfFPQ0V3rCoJE+Q+Ub3iQQyuf
Qm0mxS4a0bLS1jYG4m0IoE3dx4i1mjoc218wZItNoHRPjqo7ezMxtfPfw2QJcuSrEhKg103uWsZ6
sN36E/AhLzXdjA++lz7V2pAgJc+7rbQKLe6hWVavi/ZLXrLzXH5k8KS6VZSDb6AHD8SaoepV+is8
oysh86pBe0S09ILIyNpmdYNOv0ErgQMFXICYvrHpihmwaMaTrwP9UGxkYFEngHd21YyKS77bShs/
JoIVL8Vkj+vOZRTF7A7XwrxCosk4uybki3G+kuZkYQTOKQvtZ0gBFaKSWWRR6cFEGzu2z5ZjWlst
xidEkxtTf/mx3Dhaqpjs9LE0xsRRbusKKhxci+ZZvtZoGtARFQqGHEbU9BiEUptHMSTdudVFd27m
gzyTrw1QIM5N5NJ7DrJD5YhbW/vm6d8m8F5I+quiNwc5uOAnSLVoEtbSTvwwqWrajfybNUQyVxac
vazR1aQrV+bkj0sF/7dul7W853jJORvQC8IhMGhjXpdFBuLgXiVFLwzzH2rp/5xi1+GJpr0vjzEx
Cfu7gU44mAxEAj0gAgxCxivdh3Erkik9QLk4epPPDqa1iy3Wqe0YmvWrb9vpQSOrEUyibb1atfEh
PymMfL+ZzUgGE6TKS1vN1ZSiGutoLOl/1Gp8qGmM3cKoN/exRrwWpo0Xj3nPF78t2z2QCO0QpXSB
NfjLK19vk69sHnYjHB7554sMQ2RjVcO9VOnWeT4MWqU0os/5K9Rx+pk7Sfrgx0QGjja2J7KDmy8G
ESFGmBhkfDak10rpaa41ISD4/qUsAjKoiWb5sFlVvTCbvhaqSxSWERxbtdd2I7vsh+FE0KJiq7/9
aWozpl5VhTjIf1WYZNBaBzFear2CcTU3x3uo7ErhlcfISgED1wdRh8B+AjQIFdOJk13RJo+ZJWO9
T4ZK+T5V/a+uScO3MfLqbVObpA5OrkEXXURHuTePB4gmYlTHdZqO7nZBl5gJ8AQogNW+qnycO3NW
nA6r9lxlVbkzCM1bwhOQFMM8aC02rsnYET+6GWi3Sd9ROCccw0331m5gvf0XZ+fV5DaSZtG/MtHv
mIU3G9vzQFMgy7CsVJJeECXT8N7j1+8B2DsqYQRygxEzFWSVGj4Tmfndey58lW7bMbh74dX6VgpW
9RjV4qeJa1Jq0VfBa8qdpJjWOsxY/8hi643cFP174Fc2MILutTVhoo1gNoxY3X7IDGU1WJG+Uxji
HkfokwgX/uaVJjvOPmpdz1aDorWb3olWk8w0z4GcSlr7OO128iujbKRhSGJo52pbvPi1fmhU+b42
LHftCZHCmIOY5yyVbGar0SGKiI3INIAQ5UinwrYV3k1f+zz2b+rcJ5dayd2t5ohkknQytvXRMeTJ
aWBXriJv2jhwCHgS0HtEt38Pwr2wuNOk1LrPMVvcJz6uZSVxyDlUW8TwUPfYmePwFKEnguSiAMkt
WTRIBoVIPUR4vGrLR6VgYdJItGcrIPviuOUOuuJmxPoFvim/jR/Kujp+EFst+ISR4VrH8CiPIuKh
juOn8dtE6gzINIMh6D04vLoBJCDQnnTL03B2+l1RI0kFL72dbnRbpc4DMaJrsxcc+zhHYEncOGD3
0ofeOEhjfzpNQhypLHZhB3QCbqV0H7XVUP9QrZzb1YxJnymCoW1M0DQ+xOTRHdx07/sWkDE1JVea
Wfrxk5SqIWGEprSuRuFg4UrK7uhe1+orcDd08hLZpIVSgmoZMXXT70DBVSs9rOW9q/b+A+suT3i/
9fVRpEiIbH8VAxtFZdptw1Ct71sLSkpFWPnxUzF+Ch2c4XrVqB+7ojvEVKw/0LXVuz7rA0JZAKAd
rz9FvDcDIiVW0exV1zKDvPIko6SJKSHuesFmpSXfyqqMUbQX3LWoAeygvrGanAcyaPKH6VMw4KBL
BupDoyNBGdR0Z3SxnH8V+5zVE2oUzEmfpiI/eUs3Zd4kW1FAfzn5vKbMQrAvwl0hoXiZEl8Yc1rr
iAGIbSDYe6oiWM6pquFIwlbH/9tvRxxAIWlXBSM9xKR1h7FqhJJGvDz47+sbNwgJcqKWdGVV5J95
E+jl9XgPFIh09s9VB3pqY9P3Vbq2xJcAXgJghoQlL0loGHWQ7IkwgGrRuBgZhKm89SJci9OnFAjn
A/lvO+KwhtUkSKCs0dtKpkbro5kXAhxhIyP/EnU3q2PklYk9JLtxWWBaG6gMH42CJu3DxhrsElHf
qhifGRWe2TVe3m/G6FU2hVVZaMV3hvfCKgMxSCItDHI3E9RnRaI4BFgZpaBGFnivKQ6EHXim8BFz
iivJYMtibN4KzWCYq7QWBKiyVs/cC8Oc0lf21I2QsrQ5PhlHjSy6xGKlUCw5TjadWMnwdw4+q9Go
iRMvR4CLhvgoQG0FqjiOFnZ3U56Noprt7u9mLrEZsrLzO9MqDLjErAKGur61TB/5jp5ACsSbVpT+
sFYYrRibMhGSvebnr1bYimvd8brtVAkuyTsgIQhy+c8lk9KQ3Fv8S6yTMmouotKEXTcuNlmeCRbX
0/ZTllFd+cW+E9KtFcufchb7HjLshU8uhttULNGoVyropknXQtNaJcweiV/o1IOOnwBGGS9aN0h6
O4vg607AMVmjVoSaCf8EAs9tGnTK/fSpFaJ+L4tAwBIr/2tSuYp9KN8xO/qLYqmPUdtFyVLmLyw6
NbuAmstj7wjGWLXTvm/NsvrreN3E9DO8TP07qmWmA2LLMgZLMhY61a2uWuQPjZUnZiPxrjMaRqXj
VyH0r44ldLGmA8uAwE63VmOQiyFTLhEAV+OnUZfTEpu2tuSRd4BpZi2Ww19hLmZ3qp4Uty1z/3Va
Z/0Xep1XqzOMTQg0fUOaiA89WjSuuaYVFsG8u08jsozzSj4cK4Z6om6xsYu3HkYF6u0I+dNG6G6C
7Ctm1KfEURpifZn9Cm5af2aRY1zzZPXqKA6vtNy6Vj2fuqkDKfMazYiNDBdUSEy7PJaXOkdeByW6
6k5Jy9vpk5v15a03/g5TV3lLWsv//TW0gJxOFRdpgLY2nZMVSldpE1AqxYy/gu6c7WqcIIeWkuU2
ynKD95Tqrp1S0D9HSveiJp2IOvOlyohviujq15VA8bSWo1cldul/pnvqud0tEnImiTWBOusy1Jk3
OKZyMMXesT3U4iu1StSDliJmZc1yXVs64pI8KulSprnDdRJ45e0U6ZT9+xNhheK+drBIZ0/ZaIka
PL17caWnCY1RdtX0ZfqL2bQy1NM0x76QxLaq8HUSpE8Zpl7q4oqZisqa2oaP2G4S2+vzbqvmYo2J
QwCNJGFiC2qv+eiLebP2DEKwp79WVpesMnco74YkqT8GanXoIs98cKpCQ0pIYq5GxX8dCAwXhMjs
Hisn/Iv4Q+3jUVkN9vJKqmTmemQ7bEWk3h+zvH5Jol6/FXmXX+HKMwmIgXMXEdTVCBiKtC0OKosi
YQWxnSHWUyuzTGtU+f30rWzFdpe6pi138defQhLBoXDhA1iPRqAa5BAUKKIMRqH3X0Fyl6/E/aob
XdL8Q+FkKFQjVMlD4bzJQVM+EZmMug6B89fMB8Y+Wlq90MINhHRhlP4Blh2ZYHF+qyhNdKW46vfU
0dItvMUGDP8YZBgy+xKUXNlmAcHWahZ/n/7LSZbfy+XbUb/i9ymaPCjc0pUQNf7G1Rn+CQP83umH
WXkYTvIgArPtkP5Y+PKDDOWJZSgKcmY83Outpx6EXP/AeIGAgQ64G7mOWHicw9Rf+nGubzRsb2sl
duSbOubaTjjCCUIYlSxqD6yI1eEYi9t1wsZq8ae5WAFAgob9tUHZcAVniozycgMSO3zQnWZYm7Je
XYVFiD8/l5D/qLEB91Knu5Ad9MDTA398sKVtKA7SoaeTh/MjKuGdGcbZqkqq7q4y0K76cuB/UOuB
PGDETd9RSKzMxHVvWyE3NkZG4miDBRkHKu+bMhQecr9qHq2qJW+9whTG6yK7AYJcbSaIX94b93Fc
hC/T76Px97HQN/vEHZmblj8w8m+8vSZV6ouSpc8TqgfzkYp/x7ipoHJMlVDfSamhptKxLhrjYD46
F46ToJSGcysRHwBlNfk4oft//oiaqr/5+XX61JO+il0HnWTiYLms/DD+BtYmHak5fTagijwq4vQW
62dDZM8VsQAM1hLLX/uoI3kzpiyEyjzSYw9/7OY7bd20iEWnznXqZttnQxsaXoUebgO19K5+mlFG
6eQOgVmyAjhg7qLAKSkfQE6REh/Giy43d1Pn8fPr9Fd0qn//Ve4h8suNR31XqljlgFhQO2Dni0wN
VpLTuK8+UHhyEoiXmf7aREm2FUilndTUQkouT5XXk9jWVW1D6TkUy6XpVtqtlmrlPUjAvwYFwUwd
COoVC9iYl8cR+c9lDo2XxUop5XZnYuK4YhHIWiM7EaFLjZNyltembyCod/K4SDZ9YzlvZ1G4kIL6
dgIAcjzeHh8UqJiwV25kC8v89EJQNdZXXaF7nn5PqS3aZKlo3Mga+nPRTfJHZv/3RGFmr37Z9det
1yOTH7+SGiZuA6PcqJWO1imRSf7Bh8qxc8CD4lQHWhD1DrcmwlJyXDuyrCMqEKUv0dAVPUmep8WD
qWL86yKVkLxCKPRq2/ZRS6/AkCpUQuEqz2s8Vghz2o1W8wLJkmdyRps9cWRkrY/sqLivk33KYirN
3HnxcVDe0r95z1KgiWtVSZ5UbEPkJXrF9fTJdVYo8ft7hCgUmkchoRBhCHboAQ8SkYH3VVbVq4gT
eyH+9yYZm2FXmZ/LNAoeMjk2UVFhIub5vMm8uCJazShuFSnWVxO7xc8788pPGbRNVQ4hbWLczA1V
TDkBB0Nej216CmeH3GAlUZpeTXM1pMcNVbScErfKm2VaqqxJyd0zu3W4IWQI6OOq9/R1+uFY+sr4
GLI2rml34b9bidbiIYarTmZKrb+lmSAyZs/UayvlxSJUHdEKU+iCE5rRITG1/CZMchJSSIfpYgbH
muXfiX5FDoT6LR5fJUrZ+KvCBwxJFMWnkjTBb0z03zSBNbrjo/73EKZgwdAZs9gn6T/odAiuISmD
Ya19O+1d+I1zwVI1kqBl2cJ4o81ZHCisBNbtWFspk2df8FP7Z4nYL8fXkBE8TEvrqoAzkIRDjzCh
gkUYJrRT3WCqIMxqCQo54VeBATaSkjshhb7qUF4D/LaLivSvDKviYVKbTb8/6s664LageHOdDSnt
fAAQXHYM5JrRTtaGq0iLw5e04OmKjai79hQf5Vufwsg36JzruGleMp+YHC2wmBeOf63ILhE67XpC
uuby0F0zzYIDT3MwwVZSdk28ATWiT9Bfh+pwPb0DSpWyQdbUayoMZAJZdO6F7DPCVdLuA5kymMhN
QL1dRytC7Hs4gkSIHEOHDy52l2upjiuS9SR9xEIbbtOecZuo4txsMgZUyKoExAgugabKM4+UWKQ4
u3SluBZYI7HRG2KOcAL1BpbMcOe3ucRS6DAQWNT4hJSM5r3B+ptvacas0BV9AqFMvwYx+5iPGXxq
40eHMKu/Tt+aRA0Pgtl+TQLnBYVj+rkU90Pj01fzIcyL/ltaG69l0GYPLqqNG59RHUV+lbhZRfKv
dHijXiQTPoTU53rIuzcINHhEKle8zj0FpFPH+rZA8HHTmleASUeECYG5I2+od4ACiEprTz1yKRlM
VctS24mmlN338YDwHH1MacrafhK9VVUBJMXK8rWTKcZ1p2kscAzOKBhIMWG2yUvQCP5a1smlVOUg
eQEFGa4bWakeG0F3t0WTNYxWUS2H2CHuNMuoVgiuykNcmeILKZgbTX1zFF18ogyjwF3CYUPo8NOo
OqJwiu6Hvq545N32TTEB/6KXJpaO5NtnvGPyVUEQ702GmZ1MTFW6bTRHv8Yl/CyNLsuyV5S7gQxg
c5RLAe5BG6smqQCfh0LY9ForjIDEGQ9aZjBQDmpBZgWyXpDJ5Y4LpaVAfKYir31Jix8mdVfcYckO
VWjfWI78NUKRccLipXeMH+jGLKv/FGshOGGcN3eR5hZUQkP5qhYG4RFj+RUxAd1eRky89RsDq/5E
e6j/DX9odTKek/Eq4H2M7xK5Fe3jJ3EUDiYyenUrSMOdlVuFHatWsmqrsL8rYvOLlZTFnThEZbfS
0cHeHb9bVXITyxEBM/xq+iEf/wn6hqxQb7Wxiln4uD9zor6CuP9rLGjdGEMqPupduJtuS5LW2lWq
Q8YFUwPS3lPk51RkktyZ2tfjSk/sW0yhyxpLSddA+SbbJapV4YeTBR89M1c/D2EIQjh0vb1O8YKk
v+qjgcT3O7iMKwRPob+S01VWAyRela23jWS9+eHIvPTNPkfcU2IMsILmtRCEfJ1AXdiFufmlDwP/
RgtKn3oLn2Q/ocjhEMQ5UhkUKFu3kBfwAqeGixmiRM6ZZ1ZjYzL8rPn6sPOIW1M2Xq2pNmNQ4o4T
DRFMo+ZEy6VdvKW+5eMflrSOyXgFs5/OcYefrN1MI9Hpq9rozaYh8OHga+pnFRv6c1qbPQyX3tqL
YtxuVUS02y6FMunXwd20Yjb9kBNH2maib1H+jj9MlPG+us6KLvpqDIyLlOCGubb3nPUVgjerblfl
1FXKpfjFiHRlMziidiOOxOEsiT9rilhR3WCNuy8qdSM1JFdqSoG2C6TOWEktDZZcdUIPRCFPH2CY
rftOsOhjtPi2Ip0E6Tbap8bIPzi6A2k/gIlICnsO0bCVaKhUZCh03XVinNkdodXIrQDeCIVbXk8O
pLis96njBs9twZBLtgqv3ptyukcWG6C0LV4mkK+k3zceYt2JDT/9iAXvc+HDCW7D5oEBCKrjqkLs
P35yazdZ1UJlHDy9elJ1pb2fYscds3lqU5F8Xgs5fYybDoRSSGIdEKRblmDNLXv2XjJjTI9TEbcd
l9sEeLS3JavhCWlCX/2CHo/lZQ3CDqoJ0n+eJJ3VAqd3qv005K5amv/0tW0DeXOcm8NPy1bT9O/o
L48GqgmstJG/hZOpZclxp3ZZdGvW7T4hdxORHg9hlgjD7QG6gnhLfom7Ps4qZDcaNlN1QU8ZvEhV
nx9zLAiZx9CmRkj84gT3Zcb7x3N/TJg8sSxhQ09jI9jn46WMMJIGFtwkHto6Sq0DmASqEX7/KQPm
ZXdYgsGC4AI3y/aLaq7LIkm/Z5AA13FXo/yFCrYL6HuO4yMFQs1nBiXeuh8VGtwWrGOjgGr6gWqQ
dRniKNBnte2qTiPxvgqq8J4SH2aPqWrVI45VmuTBG3vOjLrctevmn+FEVHtPML8iviMSfPwxjfpr
i1xGquLlFQZ6d6O5iWUHMaVXQfXxqwFiJq4KJfA0NPuvb91/uz9AukYM4JPyX//D929p1he+61Wz
r/96SWP+9z/jf/Pvf/Prf/GvO/9bkZbpX9XJf2X/SA9v8Y9y/o9+2TJ7//voNm/V2y9fUJ9j0Xmk
Jt4//WAJuZqOgvMY/+X/94//+DFt5aXPfvz5B4OEpBq35vpp8sfff9p///MPJr/vxrDj9v/+43gC
f/6xT777b//x73+8ldWff1jGP1VRwoDD6EjF7TmGxbY/xr/o5j9lUaHAZKoihEXS4/74R0Lkt/fn
H4r2T4a90JoNnjIGw+OfyhSLLP/VP8Fu8kvTkA1VAhQm//F/5/3L/ft5P/+R1PFD6idV+ecfY3TY
TzaqgIZ0XH5mV7962pvMl6QildpdSUiqLXtediNGBJtZWqieGxwu7GKWUOJSmqMiYcD3rXFmeD1V
GdVx4827C/33Cf1/TsD49QR4W3h+LYXtrpKJgVbqWPscqEiGzNrpdpftYhaXjNXIB14etLtclfpD
OEDpsgmp1Iatisnl0+md/EpV/XkjZtlufVmWQ19F7MRjFftK9cm+WLuqmJ07i6UdjL9/h2vNisQ0
RF3pd22VIHhPGwC7uKRC9wyibmn7NJT327dknGllhN++0jwWV4ah7189We8Op6/PeD9/96COE493
hx8YQti3XWJsizKJ4ClEFJWIKynKL02BrpV3SDvGJEiV4Z1BQi41jRkJ0oqH0KxxuqJ1aaTgXo7E
vF97yrhfJdKMYn/6xJau24hxfndipS7yaLlkBnp9Bg888weMZN6Ate309hcu3JxawRq3yFCj17e1
lKl3uiUY5lMlJKTcwlnGiSoYA4PpuMfCc3qHCyckztp7RiRzQxSLviWo0uiuU6926rVa1p6/Pb2D
X4PJ/t1UxFmTN/2hFata0eA5QHn64PieUjUrEV+3timU3IT9riJs6J5P7076Faj9c3+z9o9Tuwy1
sifWxnUb0utl01birlgTdRwJn2vG3cGmV9tOXtW9gXc2FE0F3J1ryvHt6UP47aNIVz/rHBCPgcrs
Yrx8pAK/hEXv3edZVTyUZJ2cwYYv7WLWPZD9bkqtqFm2LHT+VpUgot1YLVyJp1AzIYWcPpGlWzc7
kQjcNkESLbUPpslQ7NO/vKbf5yJLlW3n3p3eydIDODsV4l9YQ+srbcsIzPjkFoWx7RUxOvM2WDqF
WT8Xmdg/SqXQtqHi+z9Ehj+3ZUlFVFTwY481sP7q9GksPnezLg+7uZblHoFEgut4K6fTPzK/NFAE
WWMOKpOtmhH+JtLrhrlw+yGsms3pPS9dwFnPVxDhkGVyrm1ZgRuGLYtFgbvJNAv55GU7mPV5cgf2
so8CfauLhCgwtQ3jMZA89p1LdkCDmQ1r5KAXxjmrABGLKMqHCiOf8GwIquieeZB/26uyg1knV5oi
VetOoycw8Hm0vjf6ixvmxKs4yAuCezpvlJIpZ3b32zvC7mZdHqu6KoZtCq0p0Oz4qi2krNlCHcJd
f/qOLDX/WR+nqKljtplg2FWF8hEcZ5qIYAOkqNtmftVeNAjhPGaNxzNdYgaMzLSLSO33Am70e8uV
iuiSMQibn7cYx+9Fekjdro2ceauIHf8zFeNse9lFmrWLujFSODu6Tv4g3XAXtuWWNyv1I1+qswvv
9KxpINYkHakPTCDOTehv0QV2iGPIShzOXKOFOz1PQQgtgYWRbrwFiDmtq9wjlQMueVZX16EQIYq6
6FqZswZiyD3qL6HDpMzSKJa8IT+UZKvf9Y0WXTIkBDo1axQxpBEtqF2eWYCPNVNfvc0ei7IgJVLJ
B0u8rgTPMqAJoGa8ZLDGLmfNxOi5ZCLMX1h83Cbb0zAvbxKK38qZt8tCv2KOd+3daLB3A5dlL26/
hm/GuBJr1nFBGsrNqCYk+uwQao3BqpxUSd3n03dq7BP/Y2TNOY19zrtdRp3rGOlACA/tyZMOqasO
5bdSHjzKnEOR6o9hIEcuQ4/Iq27FQM7kT3BeFO3x9O4XujZz1iX0js6INES5iDSz3nhqBMNAB1t8
euu/f4lydrMuQWuqzs/l3LIVkZPZDpR0q63pwimyXaSc7isaszbeqTAJtAO8LzmBfGOawSczlPE6
nz6K344ZOIhZx4FqXpf6LkDHr/ggXnocvYDVEjg76WB3sVOfGesvXctZ54FSJwkEwbBsLWrFgLga
pBSsSxV9ednjaczeq6Wf95rcFSaiutaR96oB2OFjnilqv0vg5MfktuqZ+w3KdSmf6RAX+itj1pEo
LVGOoVzotm46ECsGw5IyjJ1u/qPpafBn7tDSXmZ9yaBiFa11RoqeGwEuwIq3QVMJxFXKLnyHTznL
79qZ7lhkJefdqIJ04U75LH1HmWacGS0u3Hpj1nHokuiRypcPNgSJeC1XUrCh5idvTz/AS1sff//u
2BlSI+XxeVjlEmWk6EmvCSC8M3d4aeOzHkDSs0TtInewfUMYHtsmkZVN4wpo1C47+FkXAFi9ypSi
H2zBia09Wp38isGheuGlmbVtJWu0jDrSAB1dBiAYk/Tbi6Fz5rlc6r+MWZM2E3kwKSsMBMWVG6Wt
d4rQ3cWx+0m1wufOJAIh1AG2d2s5Ns685BbeQeNC5fubHYhCIbZOyc3Ogs8kMo8oz46alAosyBnc
fE1W7JldLTQ7fda4kdp7A1rx1m4F7QdznbC5gi+YJXbVkkdy0e3XZ01baYyGjHIkhgoN/MnCOrSV
1DQ8M28ej/Q3b099NiKoEjq/dtCpCqt5vqUBfhHC8LYd1UOK6nxCTgIDgSCA0+eydGvG6/iuHSKo
QYI2BAD1KT6u0kLRNu4g76iPxxsnRcedddGZE1tolVMWyLtd8dJ0whBOKWGSgKjWRGOUa8PrQm9z
+lSWbv2s1WuOi+qN+tEWeWV2Xem6umrI47ixsKqdeVstncKs4bMcKSCORXVW1FBFnh3JJZY6q5Po
x+lTGBvE7+79rOmT7AyHo5G7rasnZNISG1EYxaYnvTLt0k0jolfuXeBmDiLC03tcOqNZb6ChQFVN
7KlbCNMsQ5Y1ClvLqs9sfWGYos0avpIFquwEZrOl3vbZRYOyakrrPiuB9WRacFlvrM2afJgN1KFL
/e9TwCYnrzQ4qmdOYeECzWGnimbC3fCkZmu1lriSx62Xl1+gWWMPMYI5UcnWc3I4SIXsH9xMP9Qm
+H9dJ7jqopuszRq5h14vFWWRCb4q/0iVhOQkVRguvPzjhXvXrPE9R6bvsnGzNOPtoHrErbe6d336
0Bf6p3lAUFexHBL1IYdOfotqFc9dhaWhVME1w7wrDVTil+1I/vU0Yg+dXQpqa8t6vN2W4iEI8wet
C756irLT/fjMUuLS61ebNfFyKCpwUW29dYFkKk53a4bWTojAmYfgv0Ame436GPvaJnfUC09t1sZJ
pyyU3hOqbVf3jCcC2wxUfGCd/4Y18NmwustGjPMkoby0uoBBe70NdOIQdbhVq7qQjTNnsdC9q7Nm
biiB4Pp4DSENCMR/CjhRk6E07ukLozMP20JbV2cv9q5W5UQ1rNoeKGFiYxriMFoPHRDQzUUPmTpr
7nJO1FKduY0Nkyt7sgpNv8pgIo3Ps7QSC0u7i3sztk/vbOlsZq1e8h0ZLAtZOS5Ir2srwDtXhsCj
T2996XbMmj2OZaw5vTYCB5UvoMFvujKGJmkKZy7V0vZnb/OOgIi474XK9j3hQK/7WXHcR/Cgj6cP
f+HNNKW2veu1LN+PDSkxMHMxBFoR5SyuUIM/NaZ7bYXBuZyzpZOYNXagJwIRoHVtF752lxd4d2K5
ua/07vX0WSxtf9ayqfy3WcmYHe6uv01K59nvpVdZi4/ijF+0Ge9L4Uud1ZTj+O4qmT4qb4YIvQ1O
VgRuSEE0dDBdDmQfbd00wHLoFApcwyoFyT6AfqiL+Ex7X7hDyqy9N65WeyFbtiOGi4e+j5JN3Fry
TuhN4yozo/rMjGFpP7NGX+ckTEEurIGgBvdhHBJ7KnOumayTjW79dfpGLe1k/P27C+mYPvgxv6hh
bmTZSioGvBfZCELKHiKki6d3stDglfEpebcTK9GR2AtxZZtS8EMHrHtNh2M8nN74wqOmzNq7XMlV
URU+vUnTHsgUvVdIM4fG+XTZ5mfNHRusFTheWNtiAU1eTtOt06Zfoty88PDlX6+N2qpkIgFOsE2h
fcCNc4Xs9BqixZk3x9L9nTV0MJ+OC1uCTDFdeGzEvFvVZsfMkyTKUsRrefoijY/kb6YHyqy5S1KW
GYMgC4wWm5sqhsrXpB8cQ9q4eX6o5fzMGGXhVs8l14LHFATZdW2HNQM6Z9jKSnnlwJI6fRYLj+mU
ivHuMQXm3ysdS/nbdGh2RSvfYNw9veWlA5815azXKj3NmMwqEpLBMt3FDBcGtT7THS4d+KwR+1HV
eXXNgcvps5hRX7R+nD7upQ2P5/PuikRWUGRDyH2VUvNNdgCHWcZlM1Z51mxrkua6HmoHkfSB9IIg
SEYBrpSb0we+8EDKs1ZrIkwLxMiqbMm5Dz3VRmh0Y8qZbYjiowyj/LK9zNouiUGukKmisKU/fhwg
RAqi/paXAwpoEc6WEF34YM4aMU99nhNSX9naQFYqNa18DQWoPdM7S0sXa9Z6zbIxKlVrhG13Zdrd
3vsEVpMZsfulqFb9fbNNthC6osfig0P+zpmX20KLmKvxMLvlau7hWSc07a4S/S+YNZBqCc7X07dm
afuzl3RLtazvEzIjJC/b+VQlNg4hw76H5PqyHcyadEEyIEVEdmBG2oOZJV+p6d+ZunXZa0GaNWkE
kr2Ym1a5LWLlgQy7rxG5FKWhndn8QsOWZg1baslUVTqpIjcaZ4+OeQ/JX6efaX0LLx1p1ra9Um0i
RuDCVhngvcZ1jVIdKEMifJB85VxQ7NIdnjVxlO54OC06EEMWW6J2QoQwG80sBjx/ZDmcG+0t7WbW
xrM2Vh3qWZXtqtmb0DavrZZ+AixwZri/tPlZ0wajKxa6wqVKVDDoGJYTaIYMx5V6qM7cjaVdzJp3
QaQs1YCOGYXs3RaDAailvXMS88PphrDwKM1Vd0FsQEkY4zz7XLkrAsHf+qrp26c3vnDsc4Vd7Rbo
geuGyZbWgwoq9qZubqN2OKM2Wzr2eSMmnrx3lbi0ZZk8ZLlQvlgdkfeXHfusCfceIC4zrkpb7RvS
chSSgmB6NfGZJrzQyMTxkr17N2P6CVBYCwSJtM6TZ+rXUSC+pBw+mBnSGk6fw9JOZi2ZPITEalR2
kltEojsQAE3T/ayn8XchCa9O72MUmP9u9CjOWnKdyWXoSW1h61JqxyUSV00CE6zG2nellW5zKFab
BEsQxZpw3SLc3vhi9owTMrdBtJ+bpCw9arOG3goKPa5ac7s8+b6siIZRjZfSUj6ePsulzc8aOhaR
0oMLXNqOQPaUrN11WbYX43PLdwvvcHHWyBvHDPUgUgsb4sfWwOK7bpzy0VWKGiCKf1dqxZne5PdN
xpzrzXxAhGXRhbgvwQKGJKbE5mWjZMK8fn2iW+g8EVKQwvbiRiO31NCDuxyI5gpTDQuEl9wHc64v
08KkS8JU40L11YNAJxt56quQhS+nN790ecaG9K5VdqgkI521B3oUWGNxL8IntmLlzMX//UMEevPX
rbuypzGWkUkpVqXXNgiIiFK3qpCdeUaXDn78/buD97o8CwvRK21N9qHpkx5jVWuXknJ45vjHq/Cf
80RzLoqD8uqatRkV9tAJj34sv0R59tAlBN2RCnr6BixdolkzjuBdsyLALqAf3OWme5fW3a4ixuey
zc+acWT2BOM0fWEXivFNbACDCeBOHiW39c+8k5ZOYNaSZaMRQbDwgNZw+KDKwMPOM9z2gXXZKcxl
cXHn4JovPU6BuOWVosv3jifee4X1/aJLNNfDVYVa1xCLC5sO9abp5ZvQS2zTkS97huZaOKt1ozrI
3cImAfgjUuSnvMieCRq8z/JzdYmFx3SufaPoX4iMuQtbpBaohRHT9vy2M+PbtjAve0zn6jeWXStH
B5Bil7r5qrv6bY8UAK70p8vuwawlO50aE+sY8ErlWpEg4uJP1UwoMQS1XraH2Uu7IpBdCOCS2aHV
fei64bGQw8dasD6c3vx4oL/pKeZiNqCQXp9ooCFNM4Jo7QXQY4UujZ9Pb14au4PfbX/WjoPAwtAU
9Bx+nn0YjPihMPM7Xyi/KrnQbsVU/+AbMvjDXNGAjBj1ihUbAnTy4MLzm7XyJtB0JzaV3B6sQl5L
pXpoWvec8HXh4s21a7WQmKnWQXh0tcGrPDD5eZr9ABQcnlnPWtrB7E0N8gGzMnBF0DdlldmSlOfk
UDhqfq6Is7SD2cAcYExtFiSL2prmiu4m7AzYJrVltMWZwflCE59L1KQYtltrCZkdOO13Vi5vO70q
17kUHMRCzK5OP2ULXflcqWYYXWeKDeRtJSw+aH6vrUS9JJCPef2Z01jaw3j93r2xqwi1ZakkLGwR
CfOjGWDaSIMcvoV9l5xTYiztY9bSO7/Qi7bjUqUeRIQRj5OF8lMXSRfJbzB5/noOkZy2sWDUmY1v
L9v1pUiQWZR6Z952S0/SrKE3SqP0WdSON1obXkWc5zvVILLpzA1Y2vysHSv0sprcc4utxMlLGAWm
oq40J9XPzSIXHtS5RI3qaJgmWZPZpgFjsWRJsyjMD2mSvGmueuG4ci5OM8jbzvWq4DFSq2eoFo9e
BS0QxMrpdrBwkea6NNfpWyWK3Nwmz/JLkrYQh1Ws5pdtfLxw75pAHveGKdTABirmqV8EXZL3dUjC
yWVbHxvFu61nVeUFhqKlRAJpa1Z0xU0RQb28bOOz1lv0ApqLiI2baUWIaqLtASOea1W/l2yZ+qzZ
5n6HXBO8gR0EvS98cI1ByuNVkBaO8qSLtVLcCJ6ji6BTDLN/KA3HyPa5JevZWlJrzdzXuRyC11Yt
p+1t3CxKu2nbPijeOlMnYpjsa4kXZVglwT5uHbeAKoB7yhaGwNMelDKk8mop8Dm+iFUY+s+Wk2oE
ymmlQUhATqDXVdtZkr/VNaVMPneGqjoPlaoLwVcRWFb9PUoMj5W8sMrjg84SATRVPzD6m0qpknbb
wr/oN1khWdqTBaW2RwLs5MUVEX0gclmGHdxdazVxgtY+08V9mziBtU8NxXKe6q4jkVsExuuwyFAr
5v9ydmbNcfLcFv5FVAEaQLdAj56H2E5uVHESI0AS8/jrz+r3Kh8n7a7yXcqVakDDlrS19nrsF7tz
FcjMRHu8OSl3Du6+o3K0SEfOZfz5WDkThfkqjkFhOWN7qKud5vkPUK7vBFjrMsi+tmHkqzg24App
0j7eHcQYRJkToU7sllAkX3r7td6ODRD6eCavdr4QUyQdUUTTlP/GYnBhuJ9pnrXWrgFNi4MJWiG1
kucwloHN1+j8gAnS89c+YLUhyVHnO1gIH3e5C/aNg9T/FrVi2b4knflaqGGrQKZ45vbW5+0OFoDj
ARa/oLHqhj5+/gH/ThCFa6ldY9JhgM0SYs3U5DGEvPkVtrzLBkQs/zCTrL7uga///FnnOmMV12qb
daizEWgs1CZHrKhfGpC3o1n2Fz7m3ANWsc0F4Y3RsCp3TVezNBEzKw9AjvffkR+5WOZ/7iGr6Qwf
RW9xCMYsTw2MupWTVX+qXk2/AwefdGFinJrkH+eQteoOtoEjkOcduoXqD2ipj8xp6wsh48zWga3m
dNWPzQA3zRIn5ZI/28r0b8XilADez+N3GFqWH59395mhtZbXDaxeyAD60E7XAghSkmaw+IUOzr+u
iwX0jiFz2BxNmC8/P3/gmUZbK+7GymrPnVJsV8LyR1/24y7Lsi+u+GutXRXAf3xJsSjDUbuJRe9x
rPtw2Praq68m+Qj2acsyZLws7JaPKrTFVVe07svXfv00lP/arbRgDRayLBHFbR8clSXuDxxy5wvT
+lyzn/7+16/DDb5eTIutKLwd9aG3YY77dEBFPn/3M6OVrua0T3QvstMCF5rwCA+oW2zifpBsfuk7
gNI+f8a5L1hPaQBi+gmH450zW/JHocDgz2J6eF5+7edXazTzCYyfYU65YzwYnEMhrBe7chzZBZ3H
GdkbTHT+twdQ8islyGx2B8VWV9xnFiTdWMKttErGtnSe09bAMzAAyYt3WE+OIZ+b+agcxsoLY+BM
UDy59Pw9BsYANkLWNHiDuVyuU9ebkqUT+TMNlb/9vBXPPWL1kW0O+z1qPbPDmnUbDMuV5P5O9Zfy
q2fGwFpElE645eFNaWGR59A9kSrb6wr+bl96+bWGaCx4Fg4FgWl32Wa7mS7Nc5nTYa+C3l6yaznz
BWvxYxPACbHPsbMf51qFsWNy5HENyAj6Qg+ce0D4v53MXbLgQIiFQ5ImN9fF1IZIVE11d+lK+twD
Vrupxe0bFH37dkdgVYmt4JiPFGk2OogLE/3cGDoFmb9CFW8XjFEfD2jT7A34y71a+lcUyfz6vJfP
vf8qzurOzJ3oF7uD11AbTyn5WDp26d3P/fjp73+9e1ovXtsWgdkNLt0CGXz0/fbCLvlMjCWrGGvg
MpuO8MLZLSPExXA72FnlP3AFs/LU//a1tlnF2E5pUFJQ2rgTLCSwVxlg/pY29kKIPdOx/mrkUDGh
xN26BptkMN5qEe4lnDzrefna2/urgdNUMC6XIsPbUzVeh51wwUoY/PvP2+bc25/+/lfXihH8otHD
6p8ThaJi2Mqy5aC6nM7JqJ0y+Pj8MWdG0FpbB1sgiXxAigDBHQcoGCtCYNYdV5TJ5w849x3/bxxl
wL+IzMAjs3/UpZf0nfuYenLz+c97p9XkH7tifzWGYAIE49cGH8B0m4QOsAF2uK+p2bjwi6/LaVsy
ChiL/HDLOkJ98YXnnvus1eJmAfpxCmgpN+1CvD0wlOl2mJ3qCbhHu/380849YrW46QwOkK7f6l0G
7/WtB5fQHdCGbNdlLPxa56ylddXiGFcaq3fDon+Vtb7yHah9Z7lcSP6f+QRvtTr0M4x/ehAed9j0
hypGZXr1IwtYc7doATT8l9rpP63iXzMFvjlSwvdJ75YmeGe6OAAT9QTo/IWd1JkZspbX0cHFVTpK
TFEoXYKn0MAP9Tnou0tKhjMnorW8LvNBFVDy1AUkl6g9qOrjrLq3fCTgkhQOj6Q19MKIOkWmf8yV
tdiu9PN+Whp8itd4N3kG4+zeNCjZ82CbBDurS4fJcy22mvKCL8HMWmz5vbHz5iTroX2NQu7X7ZcU
oeF/N3V/9TiYJ7LC9hnfoficeAWhd23lN/ECY4Iv9vpqfs88w03DWDtJ6qVTecxdz731/Ypdqtj4
bxf8r75YzW4OG+iJ8x7DClUOBvWktctg9AGvTBSqeGzYqqkq2wT372DB5Y0MUVeVh6p8hQFqDixR
WgHbRp3HIJ1CXHXNUAZ2m0AJR4MO53vjdqxGBdoiy6dfxFB6NVR5d5wzNaBiD86/oBoqwCBck9Hl
WXkoVXpopFrmO+VCEHubV8pZEgIn3faGlKQRMfFlOfz60pRdCwHZwmt4FTO1SSWu0QZRiOuR52Y/
Ujd//dojVqFHOTkZlmEodl3OXlrpJhh/D0BAfW0Iru32cJidjcPHYkcWOElrnx7qpXsToM5//vpn
woJ7msJ/DXE43BiQd6YC6QqrfdQPwYJ5I2ZoMRKQaJzlGKCGOzwA4wQX4c8feSY6rFWCHnh0nA6s
QE7a4RtajBpoGLPlHJfqHUqkLqwJ5x5zihp/fZlCag98MALAYZVmcMR0EIBAs6ms3fKxvXRpe2bl
WQsFPXCI+qLpix3XffYEzTq9C0Fr+jnlnnMhCXvuEaudhytFkPpVXWzaiRQ8mTVIGR8trZZuD2o3
+Dtf65ZVJIJWIu0HrlMU2+J2ZNsDsg6VGwoGMrOE4DMPFy+wzuUM1srAVCFvIxtd7FzzIcM3yKQ3
3UI+qpwkU1MdCi/cQAN02zWXEmj/vngK1gpBZ6o8pCRssVuss1eeSuDNE7kdKJV1FwEmv/F1vZ3A
rv68Kf/dY8FaNRgQgD8WHYgERjlBdxC6hQt9KCBF4Ckw5hcG+LmnrM4dDL/NM7i2JBNAM8CvZTSu
YW59r7HDvjBV/73CBmIVHeAZVmfZjCu0IGDdlmceMNkO3LU/b6Zzv376sL9m6JAhYUp6T+34TMJt
k81ZnOv042s/vpr+Lq88rQMtYSefHV0gt2nJLzT8ufde7TtOdpYtqncAk1goSqawI/fq3edvfa5P
V3N9hl9e1sJLNSky/6pRHXgJ903+pdUQVk3/297QUboBhoxMqhz8DdQn5tspcx5TnW+/9varvYZk
AQxFiSOSqYelbmirNiKOyzbaUX8+f8KZ0BGslYLwmW0kgy3Oztrmj5/Vb6hPvIWlwkMzka10+B0g
DkOEKp4/pro0Tv+9ksB/7H/bLeUBUODwz97p2dfboZTT0asRHVuSeuAOsfBCoD8TpdYyQmeecIVk
mgw2kOSqIfQGgPfrkYwbRmDTH1bXGHdLZPtLfrBnxvFaUzjlbt23pBQJciHOuLWnyhU4KoZL8nln
nfv91fxWkOrWmlqBi3B+nQ5sO7P6+9d++vTIv0LHrKYpNSk2drrrUUnfW4RyzR4///Fz/bCa3wMq
JJYyLWViquBFjkHsDG9h+8MgV0Gs/ziAQQwC3oW14lwjrWb8AveqduiqDJnT1E060Oc/ZGPFJd3d
mYCyNr8TkHvToGAiCWm5+FHnqXrrlN4HQNmgvX7eXuc+YTXte26lDWoiUHO+RFPx4JWXdF5nNJHB
WjZI+eLBuA1Ea292yHBlityQnwGfIBKBfqI5qplB1evAsBs+sMvkioexa0qAolGY2/0Exqmhuw4b
9ObCdvnMp6798Can9uAO052Oa02XgqtrTQaela6cr62JwWpRt1nW8dBTQdKDxsuOYWHnaQuvcFSp
f95Z/97wI97/78xpuqJfBln1m76Ex2Qhh/tMGlA3mj/MHbd9famE80zQXAsNsWVkpCIGzwFvFHss
96bIQURpe2dvaHBBmH7uIaswUAUDbWWHhww9UGCO8W79JTvMi/cqvPbCqnnuGatoQFUPd5YexQC5
v2ytXcCfGd6AwfmDZMr7531yblStYkAJ7qfrAui3GXxlotBx4GgzUXf7tV9fLftpOBcudQjMYFCg
G5VFk97qgHQvn//6mQCztsijSLURj9fdpnNbG2VcQpPWCS9WIb1UBnWmedZ6w6wZvRJ3091GwvXg
G3hQcPTi7hJc2HOdlvH/nyEJ1krDhamx7voBdsLNCdnTwrrcZTd+Fu5tRfc2DV9VcKl48NynrKY3
yr/JQkIGQKnwzJa51sbI717yKzwzt9d2eGDyEgDfu3ZTlyl4u+yWEkitRVt/9B7q1fL59+d9fu45
q4W9H2sYyAVzu5Gefsx4eg+A8hXgxne0nZ9OBUEXFpZzzzm14l+rPCt6Dtotemb0vLsGV8i4gn3U
o1NEgZXJnF0SB53rldUUd5bK1FIT+EyhlgmwWqViBPlLnmtnZghfze4FpScyGwClDSr/PdP0AVYX
H2WVXtg1nnv51fRWRpmyrGi/YUIFkeNTaPcXWW4+7+oz0W8twtNeAc1lieNZKftebeamn+HL2pvM
bGfu62ZLm8q/5IN+ZuO1luQBpCepl+NT9AjOXMmuYO9+g5zhG1b9bVjKj3AID9V0qeDh3ONW+/pK
yaDrOB4HhvtxrrtrQdwrO/9h7EcImV5cgGkbQlr3pZZcm+MVOQJNCHzNJqymJuryAQtWUw/gcfn3
rZEXrlPPDLa1Yk/A+6EzjDWboeiHrVGhH2VOoK/T2Ru/NivXsr3ZEM6XBj3kITcQoWDh10Lza5Oq
u5EP715dXnLLOzP92Wr6L8rQpUTmayOErqPCqY6mcHNUDaV3Qac/bD1cONCfGeRr4zwbzEEXhLLa
ZAUQgACPpYDWVhbAx6EBstW9MJfOzFS2CgSSUt14OcdjulrFOi083Ivk/YWd43+3K/9Yx9a6vd6b
F9k3KTIp0BgHBW4/Z7It0nKMYSB8PY6oIi+c6ZXR6YDy5luR0XoLg9Qm8mq27djkfnF8rI4DkuBR
PVTkG1V3H5yEGeztqqe09m6A4YYvydeq/IO1xg9XGLgoAEVvSx0WicH5VWr7/PlcPbMlWKv5Cs/3
ZEHqYFvz3sS0Hm0kRib3sjX91bCk/QsU5P6uMFJ9bZO2lvh5GtrHBa52YHRPmsUteNjlFfe0DS8E
hjODb22nV7Vhj7NLJbahCjdlW4NE/8UNJj3For+WaVjb1d3s46cH398tWZcIQKs/74hzb336+18/
DZJIJlVQo1lOFmBhilIlU/dfs0kM1vo+2PGgqGQuaTKheoDZ4to21b3Lgwsz8tzLr+a7yyBaIsbQ
BH4d24n5d9RmD5+3y3832/+Y7HS16jO4aKmGWAqj9PCPr0f2u+Fhf+ylFI9lO7yRMf/eV80tb5Z5
NykgNWvbFY8FzJMARQaLdprLMvJ0P8QAKT8Qwf0oF8UlP8UzEXWtCrSVV+e6LwNctdj8Tdca94SL
t0Cx7NVHCoORp8/b4cxz1rqzzAF2OxwlB9ndafco853tH79HJc8+NcuobjrshC4lI/4TzP2jzdcu
e3ym1gDcqDfdNt0jtO7F1n8BL5THdOPvvCiLwITeeLsiGWLwxK/CPWLrhv6qYqB/oYa8MKzOLPHk
tFz+NSeYJsMEYJ3eyPTNDRtgxa8G3HB93qAe/w/w/a/PPLX1X7+PalM1j+iyTTPxSswxB/hyCJOi
7RkHHbajFFNR1ahXjFXji4BGdQ9ECr7Vikm5cbPUGF+lrrgy28pL8wImtLUENbvVGa9/EDJCj4rM
BtCb0dykYzOikCYj3hWAYr28MWHeOMFhgtlFDSEeGyv9jaKiqnwuPdtM0eCDJwSTJhdmrCQ3bl3F
g9fVU7UF3tQDMHeuhxE0OipA+gxlVjrRFIT5kRSkiyGCqL6xAMgoAN6b70250A8wG1DWHiy1E1zB
ptzIKMf5fomEnbzyCA82daxG7t7MVnSov52zCSddI4zT7iyTNPsxAkLtHK3NadpHQdlkR2gu+W60
VO96VzV3fjvjCrXIUHCwhKoA/MIQ2PSWwWy2SGmDZppPY7plzkKBRM8OWonlzQ42lfh+8NljnY3T
lEgJGjnP3TAKezfWnG6IL7ID3L2GXWhbfwvtbVJU7HfVzNcKZVCxF0w3ZKy3rERdhQRy3CBdXlTd
dmiEirvgUKYCYfUGQsq7hi7vvP/devlvQCXeifOOUrMbfzqRWVv6THL4nvgo2s54zLq+uDpp6uMO
ao487MCzdWFPZyLJy/0kUKY8OUN763UdKNYEjHflp3IHeTbRyNYK2BYi1bG4GEZgCzugwUOPL5Km
mwVeua2SeanFbTdrNxqxCALVitvbsqS/yOwfWjs95XnPo2ZkR9PoaznTOMjJ7aD01p3DG18O35sh
/Zar4Q/hTMNRu0pQUAhKrBhRs+uoV39On/uuvWcLOqeuSRTiDm1jtXovF/bTs84rFfS9XcSNDrK4
nMer3p0S5fjfRsJhDW3m+ET03gS1egvhp4OK6aTwu1udFUHcmuGXM+ZtBGrXhmZ1IvsnE6bYTm7T
CrZQA0MrzmTvZu1LIbwnkpGEVk0QzWX1SBb43IrphvmvHg+2QD9sppxdWz/APRMV34ZR3whXP6ZL
/mPOp2sdhBtWDYBy1IljQDo2B8LF1vG8W61MBQPu9raFO5FqG/Cv3UPp5nv4XWyyPtyP3rSDmclV
qmxU595VnXZ3qCNKkzIrN71KD6AJxlmRfcfAjBYt79J0fpVum4DBFi/edzGL+2KYtg4PIsjt4hnL
v51iBUWcxb9zIW4r/HQ1jogNd7Qs992CgVJUG0ic7/vW2fa8uk3BC84quwFmZzOCa+G1Ik+aXt+l
WbPv9Z+A//JJ8YIqqp3NQtTuYBNZsKMv25g39NXPFA68KiLmUInsyQ/9g1uBL5PilAWGws6nTZ6g
kPHaJ+62AMEnqjP0adiM+rodmYp6P3yfvXwbDuU96VGQWA3kHU7ayMGF735V3S4n9MY0HFPPXs8i
2zbgGUTGteNprj2DRnVvx2WfSv/JIP7h8gk1iihdxe7eBz+busE9FidYxoxAw5eEAWXdu3IfKOA0
BUcpR9UasAv0gkHRJwOO1snEgVROO9jP9Q49IcilfQJuTFSR7aZFbvret899juuoCEqb4L7zQ/qU
T5MIo2C0/ZP1sjkByxTdXzQ67jLUkM/yN5ubJrZwI+Ex/m9fPg1mdu6p18NWOasBr93ljofqGOO2
KJ5XYRHsMkrUKzWgj8Q+EyUYB0oHdcQZGudFjAB+RqhZgM14ltMA019WsotC0vXPdBjsixEpLHA9
imCULHBbw7xXldm0MEROwCJbNqTRdfDU4J7iXsI9l2xmCcnRkZVc/wxxb/4WBkjElU1DbintHISj
ksZyBPY5GeoptdsWGGhnYzyBHQ5bvGJnHNb9JA7EysFMs+9w+vVTrGFp+VZa1Z+MAWishsVeyzEL
49kYe1A+fjHxJ+3aA9F1zxIjYYJ64Pk8iOvKSK/4wx3W9o9ebujTlApIVXztaBJ1lVP9bCc1/ZTS
ty8VQsMBy4PzKnMDKt2IRoAkG4vkn1lXg5fUbSVuUPf2VhjhXHUBKHKbrq0Z5tngiD7RbYgaU+i1
yJF6JdvKrrfNNted2HaA0L1kfph/X6QqnS1HZal8mBqlEoQhvErblocu8LKnZmHurzSFXQWQSwpc
8cGI+iM1LXE3YDL131E3Nv3JTN4kckyLZNGWHBqH09sim/zfxB9ohW4l5T713Pk2Q6f+KCBygslc
19wOYGv+ki42AveL1WLXFr57byivH+HwYZ9mU9d72gOiDgYHD23clRwZQTk17l6WU3hYVOoBbW7C
1ww/hUkbNFhwabt8a6HSyI+hz4NDnddZAqrOj8ajrd0UE8n4Yyma7PsJO+ZHLrKovzrH77dtL1r/
0LWgQdz18CWeEj3kWVTPtMR0o8LWmFdU3/GpbDeO56QPamTjmwm96Rtt3eC57DxzxH0B22bWjruq
U9kWft3+XrBgvkX8HH7ywWlagCzGPCm6LtzTFO80z1C7nXDTMQiFzgObUf4w8xzy3wCtiHDiOHOM
ZW/41kyezZMyn9mAi6NAkOtFDYbFwUKLj9H1zD3L2xlO6oO6suMYvAUkNbGjlBdDlEnikXkWT6mx
oOF8qEKAJ5sgU/oPV7jJUTHMywP4drB6ZC6NvbRFhrSfhtAlEbZX4VsjBH3VmXTVTQ1Ub4qy456z
dwu/6iwBAtAL4tBNveFQTJnPNpNt3Rw7jwUAkv2Eiu15s6B6y4mWYaruGXTBbUQX4P7mmJic0y3s
03ELqwo3TaOgUqP80L22oxO5etF1Cj/KoB/6zWwqpCoP+EVkWzfCKfkvo0dsXdFyLn3sDIdgoOCF
2HL488RNKYcae7eiG10So7jaVDGlzPexJ7LkMctz/4cm6RODe1DcpbUjcfCs5RP4V8MQMSL5Larj
e/GjZVBOTRFs4tL6kEoodxeuGJoNbCsLFWSaeomLXai+IpY0VdIj/D3aJpXZ9ZgXLBbTMjVbM0/V
HAOw6zo/OT5ovnFNKvydCFng53HJHdmGUVe40/BrLBzUI8EvE24u1RQuw0G7UKDBQ3EMTcnjwTci
u8p0XwQPJQWztoyqsuvb63Hw5xtElnDe+lnu6c2YGUcc635kTgK4InEfNUBKQ+JOXS+uYKWsw83Y
ze4bYAL5EKcFGZHx1yb/mU6n49wY+KHYUVPbMsrgo7VErvXtq1tgP5FMSoKqbPS0sKSlrPphXOxz
Idm0mbgV8LGbEysrttzkDZhc92kL0+kNM6OjtiGG3IT2ntJpU5hwDhI1kqbYWwnf32QubfYHZVl9
vq+Ml9ev6JcZfjI4JvQxyZTbxxLTeojdeoS5Wuq22FV5UE1CWwvkYoF7z4HLLUqAgzZGOXNJrqjf
hXpvUYjVJzkoefQWVMPgXbcWIaaac1VubMUdEw0VCuu3IyIvg8alKLqftd+6lRulI/EEgDqM619Z
U8PtCIQVM9snVGmX8w3qyNowrv3SoQDwKU8cMlRvN8/FArB8fPIjte+9Z+vm4IpFoXlKsytSKotn
N8wq9SgqFLLcu6NdAH+T/cQ6mrROO3jHtG5y8ruAIEld5bwm867iZnD2LpnG+VtOCfW/Q7ZMxW9v
LOStVw7OEbqo5ZfQHuwRRpQTpy6VEHoBTz0eQcsblj18RsmbRhIP1+7AgfEHG0x6uU2zqu73mYTa
6d533UW85OnceuxEyQz8uAy8YuJR7oq2iITh7XD0QDYsEasrjnMWbsCouLVlls917FSzGyaqxpDC
nhac+u0SwPfgOi/nxX9Sk9u0QNWHdNlYrJahE7t46nCVFa2QCdZEqWJUxMDkO3dM5R3dk1fAvsrz
an5RSuRVnFp4MuRRMTdVsNN5RatDq03bJUPPQ+wKdUgCtQAkAzryLzmY/jmAUp3HSnYgPKUBfCNi
n9R8uoIKN4B/YacXZzNnhj6nMOMnGGtULDttCxLgPJi6gLqjmfsX+IIyrElIzugMGqViwa3xCBuZ
8XkGK7uROJd0wWQjb6lGpElGLrOliHKpT9No7AfCsNJPgKGfKMBF8Zi7fesBCVt1fbPpnbpz+y0T
vux+uk7n51PUjbQursapTZWOJhBlxR5WD8jATbBQSG8ZoqZ+FGk/8puRkql9aDVG92HollHsegMT
4qQefTlfE6A17+E/mrbPZVVJpMNnXLcSeIFgsf2lMmr41TKUoXuLc3Mjt5Y6fn2s057qECco3Y15
NE4kxBjP0kzfeQTV3YcJUsLmphx5l6E2GoBJbGLFHNVjI7yDR0Tb3bG2duxPP5tCfc01aXE0t8po
9bsam6a87nHXr6HpntPlRTpe3j3owjB1i2K3nBxgGcP1Td/4QOduit7VHBUIDpF/FtBdJhw1mqF/
H8D0RRYhDz2aH1XezafBYoifRpCZD+6mrWDvEQ3dbP0n64jwSHxD6gOuNgf/xq0yEHnjxnMKrLQQ
uY9JbQLYV4GLMf7BadEgLgL42FWRQXUzQWDNfP2r8E05PtAqBAIzDTPtPTEk0d0PTBzlH5hDcTTr
GsSH9zSEDjePgqIssvcB4mIHyxupi2mM2zqgzcFzBnd5h2Ox6g6yUp1/Z5ex9XZgvE73QdnZQ4tc
+HCNpABXP8hQcvnqNox0r+40Q3cLtLTTo9FHki5ICFRLBZPRSHFvadyottYxd2HQLdNvBxxDAiWF
Z1HmmkhhM6bjYEx7fpVJ68/vRRNU6bEjIcoKkIaDXyqMXJQptlZnafgHh3fpPeNgI6ftgC3PcO96
Tug8u60fymNtdN7ciIwVSxIMyrUPGhX02NpDiAbiR9RyFAqEN/nSB+4YwcxTL0k5usvE4rAVqCSY
POm4h062rtG4QnNDgLlDNncDDrlAwWHvR5DXofuUjdzuJ8hiacKVcorEumEl3zWvRhw/yeSaGsfH
WvkiAgBiqiDx4x0voGHKK++KeRkd7jzrwhF8qVQonqfKh01W6BWqe3ZIGWLYBa4DFV3GVQ5LWkYW
ZH2KoF2uKl2WzhSZkTUaFz5pkeM/MNo2N7gKxLucZItFelODNls9Y9vgp1VE86AVRzik5R3u1e0p
EqQNkjk8BjKRk03jSr+KQanoi9e8wK2+uba9bGYRuSEG3kuFiUZemryZSZUoFysDiQNNSvcV3k+z
JknaBczH5pEPGnUTrlsJnOiHxgy7YsJs+M6QYRm2flBoL8Za205Hp0y7fMNwH3EtOumMXUQ8a4Zj
qMcwK2PDDW7+RuinuoSEntfvnXZe2BUuCQP2zSWi6t2o19IbHmFom3cmHlt4ilxTpz4R9Exb8fm1
GLEPGmMjdY67RDKDhb3D+o1lx3a4qrirfS7JjSKpGO89oL9zSExYqzQkGgQBtY0GWxXpVuQKMR6V
QWn3QxrddvmWGZvlNpKw3MH5MyyNZWWkVT5bILxbXoQR7+hYuzFtudN6kVmQ2MVxvei94FUuhoRH
rPHGvQVRp+22pmR9gT7xoQ57Cogb+O+900+jiejcuPa3GFSY2zjPcYyVETPTaedsYYLLfjaQlNAx
ksQhp/wUK2mhIpTa9foQLK7KfoO6eioZUB1MTGykW+wGqqgmuV22yluYtwVQNssfRicUWkSaN8KN
STvM3QtOvkt/i9ob4iWemJg4eCgsnj4yFHmZOz8XJYenStHS6c1WjqyaLeauXq6wcJUdNoUhaz64
RLUkzOw6zNO9ssHo3ZS5E7ovU+mI4KVghTjQsrdA0pkx+K5wCB9+Fo3NgiSfSoaym6lZTjvUQCK/
KPuhAJet6SfkGjCCX/kI3+KXcMRUfQsriF114iBN2oHLIfQwPkCFWpQvywAT2ahDgYaJhSTav52R
AnVL7PVghL0N8ylLH1ODLORVNwUcp2DjqhpJTm5waqG+QTUvH9O5opEoZklZNLVajwIbk6qQu8Yn
VYhqoLztvXgZKnRBgtrHybmqLMvreB6q0+JgeMOKY6ubDGuenmeZ/tatUw7bKTcFP3AczMOkCoXB
SatGUtikUYbNUfmEVJion9spd+o7vvhLtc3qVPIY0SCXv6wplNos9SynMLJBY/ULEyhfwn2FjzMN
KohkEDf+jItUnGmQin1YUFYl02Qk3aASh8Mg9VhXExjKyFz4uDru+m5sH3yCH1BXcyVIBiQlukse
21A0eRADRxS0WzA4JvWe4YluGc8WjlN3lIFwEXd56jjbrkXtz55q1BZtCUXdFEJS6LYv/0famTXH
bWR7/qt0+HnQN7EkkIi43Q9AVbFIFskiRWp7QWihse87Pv38IHvmiiWaNe4JW5YlkoUll3Py/Jfj
LLHBogxwqC4uhwlR4k4YVFBp0Bvp8W3cNjXG2yIpo5vG0QPjDlmZjjZWlGxvdG9aEjQeXtpHVmhu
majSuJwCQ9gfpUhophrihdXfitSatI+l3g117E8OFczfR73KZnryDJkVXTjjIKOP0zjUyyGNyrTb
6FMFW4RBivu49cM4Ha2rJl8VNxRxKpeuUc5ECC0DPd7U9BqxPk9Gmff+WDZ0rGD7ReDvRWzX0eOw
1Kp/H+Byo57LLhpTPpa8QHzVzKooZ98tnZFg2Yy0r76dqpVl7iZTo90gIGqp9FZNWeUf1VKa0V0A
a8B9copyCmL6OUiq8Ztp7Ngp91ga9flFmUW0mpqrcBnvE1MY7j2ymqXcAx45zicVuWEebzW7ToPr
cdHsMtrSWnLMh62GJ7596Eb0HmrHtjIvjS9kljeXSYKuzptpifhuVpKmDF4x2r3zpCVDO+7CgMl1
P6q+SD8ZWHS5fsBxPr2r6WKrnihKhkwhOS6KrDPgLDXd20mnNe+q1jSL32XR0vNk0sNM+MgQ8jbx
SJCC4vsCUc4+FIuTGL832dIjVBa0v3lvpVNfHmZjzPWnYbBTcbVU3dTtqxK+JzO6surqmsMlLuNm
JvrwvbEERbstAkE30J5ChnG0hsQqHY+qielcI+Wdq91o4n25i0paW9WeNqiiuATssMkK5ABC43hW
FqTxZdJ29vxtGNzYbr3SaSf9UWvDst9H1uhAgeAcby87+l2GwR6EzUmIYhrOcE9Yu7gFhWxppVdl
ZE4DVSVW1ZOrREYpQHNtERaXeTvmAUXq2e2ugth0TM9cJBLFKKC2fC9FWZHH1yoPzN6jeODE9B+2
0qQwti1c1FbeZr0Y3fFmdsOonXZthLuhtZNOnE0ftHxG6OhFemeW/Y48aiD0loutp5+jqM0ScPoh
NNObhH0ovJtzvR1nKtd4YQyeGYV2Tv2mTUWV7NxmCbOYppV9ioyP6mxZUUWPqgQtPFlTr+4y101G
5xIEq6JAsJiJ07SbcHCB1jzKdapPtqNj9eqRXSDPCaiN1afvKw1o5Ega0NT3SZME6lnvbHd4J9PY
lE+RLgvxWM19qj8o0RnahGEmBiBfcYQMpgkMOCeU0cSUVWZuhLQ7dT1WwxSynlNlH3Rriet7UfX4
9WRsVOM2y9qs5rAoRCD8tKj69nqO1ZzcOAb17PtAVuP0Ye6rKKGu1FoUyfpcNWxIHWqoXApneFwy
yKj+ShCRhyiyFvFd6Ss/bh/BTXYoEQZzQ5U400COlNFX+9qMpbUzaAQ2fnXb0Up2XeEG1nUdpEOc
+ZXZynG4pPYduvEed69+AdjWiniu/KZqw8lvshmlBvMCcOqKAq7V38z4+xfhXQGrLT3gRN+r93Wj
4wxmTflcbuu+68YtdkhFsS3SWRwopoqHhG0i89wGEGkT69r0Odc6TqnTyJmRI7BtPAfaEr4zKdfR
i2DOqbm78YMWWvnAucEwRn/KCt30DBC8AvhMDpcWUWnGnqq30ouRKV6Do8CVviJ/M7Pr2VBpe8X+
a7It2oHRbex5BOKbjErjGJeFUgLLktIdG4Pt5tblsOoeqQRlAwgELZ4y926RnJPzAwYq9kyXgkrM
i/DpZWBrT8YYTl+rjCnGkboDtLu15nms/WVOjXgD1jIGnubEFW0o1ima+QOO/gfpilpbkReN/bly
2timjGJ2Hye4TMd5sHvLW0QX3CPxdA+gvj0tG9u0uqN0Y3+n6Cfbew0ihLqo8OMKfTkRDu5Dal3l
ToJwjBuqwkXtTw3h0MOx3jDwoQwMSsteiWahol4gY52sPZtG57Mro3R5oizCYaadoaLKWNjaNe3w
Btd3aLN3naVmoA4V5BeaYFZFHKWeQc0uue8yagQ+Hmpj56N1pvoWFbo2e50zNFruTxKLLc9NcMnJ
uKRjvrctBT4Zcvo/JEWaFQcpEybI0HFFn3yhHg9tLhdnX3JeWaNszzJo2risvqe4H3P+mTAR2Jd1
nKL0qGttvqGGVWUXThdK+6hNJBa+rJ1xLRRy0Kw2pcQV2ofQlyNjDUydDTiV9jurcsQnqoZ5Qh5X
2YGXjSTFm16DYugNaSoIr8PiJj4S+fmdpcq69BfHXFI/aI3Q9oALdO3S1K3iC4V3zCUiSyNTJ8nW
tZ1MbVIwcqfiS9HmE0loKDh+Q+1WRZJ7eRO52XUiKygeWHeObn5bxb1F/1cp7fSyoUDaXiSOVgPK
FPWywDnTVrZbFg31RiLfEvs5j+mlEVuUvDytipncsNTqeNcGnDJI0GexfLSCXnJGTGkBeBOUbVlt
tbnOP9lz16bbQLJ0MpEX1gG8X4CsOpoG9Bm1/eIL8kR3S9CYnA32vT3pc91ZNyH7euTnxOXvVqbj
GAwUGYJd2zI1fFzp5oJ7bAOIXjn5u28YTpNcza7snd/H2WyPFV6h1hNl8j68p2/r0vnzLJ33gxuK
wsMavJjwV7IT25OT43zIajJ3cOPYurbwnKdOlpZLf4MnNf1CelPYJRV3I62VnxVLPnLTHD8vHT2z
J88hFW8fCT1GsokaO7PuqgYsw89cuLgwSfgBQSm+NR9HE3G4L8J00i5kqYmvKivbT0QDU99ZvPHc
x5awT7dmF1bX/dS3/abstCnzqTu4d2ByueaN+pI895VT5l4aVQC6C+jodxqOjPnGsVsMw/xOlgDx
IieZuIhcB3/TcmgFqJzm1OLBzBFFQeSQNTC+3gjagWUjHhOH3rBnAfeJXXALXDBkG7PrdGvT1E33
uYuCNNmZJpvjhWNrxvdookUMKPPY2slF33GO9LEUYKo1+EmnCNNFSTOiYhjLba4IiPj1zs01et6h
vNRDbf7adIG0fU3qyexHyM60fTybJYwcw9ajq1KPCHGjbuTORjOBkDxbTVnHzHGK6U4bY1zLci0F
e6Ov2XDjNmxO+aaJkmb5HDkpDCmcCp7tcALg8xa5WPuxqOsg8hp96Ni1Kfqp1dWGJiFaI6tm044J
ExMD8rB5HFJX2FdBupTUfRaGzAI2nHVK5mH/cS4xgLtwceEzYgqOTjTqd3KqsqoDFU8ZFidVLBEa
bVmKmq1qAnE9VW1dvZ9qqOqKZlbK6ij/jqL70ih7iTXmYGbTbiqG9UsqQum4zQtvaPQehvgo+rJ2
t8Vk2dGnVvYzDNBSL/W4Bgphj142TQiYFtB0xhk0nXymLKjxnKEX/QUn7rTvZomjqxvEjrPTmZpb
G9iQtjBlDFJHQysv0uz2A4ilfqn0Ghp4xMSqCvjlIzYlpeeAMe+7FEYrjmbnKU8rMfU1wtMJyRBv
ULrmzbA93bEx2l3WKSs6luys9cVokPd6o1svco8dIP5pQxc6vU9FNHJ9akjlud7pf8VkM1+yrsJp
6RDjNs6uZBPLNnFkTzdOAIJv6qW1Bx+01eXbY/BX/LETWmJTt3Nrmaa9W8II7B3rlCTf6DlVzn0a
l814Rpv1VyN9wlCkRle7+WjIna1CY9PhMbWt4yr+Dx/ihGRcNXJocSGRu8HJKXjq71UdslSq+YzQ
7y9e0qklX1djSVGFAZpVmgp5UTNfBm5yi8nQOY+Av3g9p658HQRfoCxb7pRVb+H5gpBDnT/D4vur
Dz+hCAbTEGP+FsM3os7oqWYIPPa/4QwB8a8+/YQgaKSVKWeNd2MsOclE59K4dSnPMDr/gvRvnJCJ
7UbPRyQeTJvIcY3vbRGv4dGesd3RlQGhqeoRBuyR/cnq9u0F8VfPs/79T4RHJSfwVSeHBK9PUJD6
2brund58ePvT/6KXmHPa+NNJZtMe5tDa9UlQO9tW1G7p430u0+92XhCVglqFnZe6VWvcaVG8JJ/0
dhHBxjYSM7yOrKQKHy2rbuKNFZWjFv4xjP/1omV1++//5s/fympu4jDqTv7478cy59//Xn/m/37P
y5/498Vzefslf25Pv+nFz/C5f15386X78uIP26KLu/m+f27mh+e2z7ofnx8+l+t3/r9+8R/PPz7l
ca6e//XbN2qa3fppIVDyb39+6fL7v37TV3e2//r58//84voA//rt6kv15dfvf/7SdvyoNP/pKgu0
8Ld/jM8//sYw/umyHSKVpQGlyRd/+0dRNl30r98s+U8MVKXhCgoH5h8/1Jb9+iXD+qewpILLYVtC
56eN3/7P/Rz/iDl/DAHP/+eff24qbqyb5f+EJgf7TEt3HJ2SubSgv/zg6v40RTPOD4oTnvW4tM4G
o4y9qX8L835jynhvx44n5UHW15X1if/GyWPXPfE/Q/e5zK8rNXhT9N4ASVfF5GHt8tO7e+XeXi7U
H7cGoVDi/a1c3XBOFcsh6VwWhcJ8bKp8ryZ1XQzZQ1Xoe7vwbHhEb1/NZCRP3wSXcw3dUbbU9VPV
R22KHEJuYz66VjNtq0XG10UZxts0G9wr2dXJDUWJ5BI4Ae0O4KHjL6h4btIuXSpv0A37MI+FuCrr
QfugBke7C3G9+8pjxX7l9tAulqi/VK3qLlFjdNeg3taFUReksCWpEYg8cmxt1Oj/MkUrb1GODzUs
qMd0CmzQ6xLit96f8zD64SF5Mv4WljdUjpQubd05yQ5AkUKtrWbzcekM8rWGQspG05VGvaOMF78z
9CX0KncsDkYUAd+llnkMS+XgGD0aWzFFxpbSU3dtdgmt4cMFjp+lid8LDvMEidFa/Bqh0MXkLul2
TCMKq6CKHjbW5GQgPBvocxThwqwDn6yC0TijXXyZ9PyYQxK+gjQ485nSlifxKsV+cIgHVz3O3eck
nwO/LnbWss87kW/enj+vzFYJ7IeeQTq6Ybon4UUVOUZrIVeqp0+utVQ+QNEeVt82N+9iC+XN25d7
KSBaH0zS2JlNBSInFzxtkcBY1XIaDO1xAt/wWJNzlLAwbtr2IKebrjXPvMiT6yn2J/iktEB0bNtw
jV9epAoUvN2xPMIkxRgPMlPirEseLkoYnDGKehkunfVaylm3OEsYyrZO52QvXXDLsS2OpdVecVi4
RGF2rofNy/Trj2soBVVCCpt/Tu1eZGYNVOT6/Dg3wTY0xJbeJ3eqr85keSez4sejuMLUheUiWODX
ywwgz9MYwlBaHKfwy5ThXwPUFIkvgblsw2r79pR47bW5uq0sqpdSt069KmfIdegkeG3T0KEDXdJ7
CB8Xb1/j1ef56Ronz6M6CuE2HMUjPEaqc1julXemfeOM1A7Dc1LTk8X7x8v7n4v9iF0/xSayy4z+
Kk1xJPG4AnE/JtkMs1g3PC1wzig0X315pmBC0ELZUqdzLmud0ipdNz8Wbvkx1utbQ3ZnLnHi8PrH
nHPNH5PaxR3xVFrVB4urN52WHwGtLuFh+VMabjBrvlK5czG31VUEQWHj5o4/LcnOUM1/MkEs4QpB
0Gclr4P70/ucZsPIWXH5saFvEFjp/dLM3Zkw+tq6cpFBIdXV8Tw+3ZdoCN8FA7HgGJNzqhrNgCku
w9J9//Y8PHeZNZj/9CgcnvPEGePi2M65P8x3U4Ke4u+doP4cr5+eZb2Jny5Si2nM5oBnMYNqs9S7
2fl7xjZ/XkHqhlCSICXUSfS1RimjQQuxVmtnv4Fz3p8zWKO2yl3+FOHXVbTucrqpDKY1cOzLpwhr
2l25WcRuqovuxu5C831SUHqn7XqyAUijI73fqAPNh25lnFDIs/R6m6nlI9H72VgW8+gkjtwVMlSI
D4beG2apPJDuQ1H+ns97y/0Eo2hE7HNXju9pyJZ6dlFcF5wP2zCjmmXvqSFfT5Fq/dmq1pqyTgFs
rDNfxe2misPGs3B0QdGHuiKVNct7mGPqe65kaDW4flAC9D5/MnoYiFOUQhYbEXfY7jXZaTUgqLeN
1NrQEUdc4iUeXkRF1970gxFvhwJrIox1HkG0xaHLRXbh7iUiMiZ+ZomLenC/G3f5vAHUfTAWsVwM
8mMRIFWgl2C2Eebc+jBa+x1WpoZX15v0YkYKsdw7frhofiY9WWyGtl9DIQyPZqfmIfHAhWvU+L29
TVx79FUO7mSFKCquYekG7JQ67JX5JupDMihY8u0XS7tJTL8aXD3b9PA1oHr09gdt0kyvttcAD/Pl
KnaRalW5I/15ad0Lgwe8MKLSQYZkQDltzPJDbIzuVsR16lMPz9DNAGUDVeZ+yZayKbHfRFOj6uuw
cwGxEhF49P+cIRfJz3NbkDukGsbTi6g3SxUYfr+I+NFtGv1KM63hYqUxIJN19dtazOMlZMBhY+CQ
vCW9m/24SewtT5A/UtHtNrUo7BuRJdkD4IG5FTMiKlVjESydcdnhDD1upgkT/Dqa5q0Wl7xoOoPd
6X2Y7cYQxjN+2+1hMUaxa9F6IonJ8cFcDf0cC9BNdZnmVSY5KoKceQUqpG8uUXw15ol1VO160OdY
QZEoKIHIVXmb2SFuk5SWNyEqlM4vWyvbTEsefFlzqM2U0KmwUzPeT6lZbY15Cn26iHW+FbXhti4g
ROSayjcwTDG6o2rsd5WT7HTXjC5DwEh/oMzrCaNsEHyIescOVXN+SuvlQ90B306WFmzH2Z4/uaZa
qS5QL41C0XYFw7wNyDIkGOB0P+FssQ0nAPKyVjDYTDQHhtaZPshT6eXoGsEWsnhjd4GzEaWDqHAS
3aaXebSbVyI6FCoHNoJ5UJXWbUVTRu96VDXo6wzLjzMtvBgD2V+1sf41cHPrCSzXPjhzVXvxUrc+
zD2Wp75infhNejGkVAi7ki4YmeKqqWgfcAetN6VRjGh+HHkJTEtp3mxnrwIE2tB0Kfb7YZr9MtOm
rTFZxfdeF1TsiyjZ6locw9ToMmiRReabuhq2FeTTTaPK6kmUqe7jh5RvdfBKcHVhXSzoBDZp36Y3
PeKQPcTw6DZxdd1bKI1vl5jJMIRW7FUcpjYl+rxtpHSByGpYmBZ2540zesICS45954gcUSmlfg4z
00UeR0BBOgifqlV6ocpGecEYtBsUANYlKGf4YC9Wuy8gnUctpzR7dk0PjlC2h7xSemVT30ISRYa7
oN+0UcptFzE7W6szrQ395TjbOXa3rWssOQTMpq2pSrEtSzFvktTNVhTJ2YNdVFuhmtI38sTwJfgx
iofIvPtfJAxDMKYmwdSBsvY7kPvbUZST/mlwsASpKa3gbGdNC05d3NJ60CH6R9mxsrTEzwe4NMAt
yofiLC60yfoMO4ehYfi3ORaCuNdQPsqX+WsJG84PmMjXxqAf4QPhNyJFeK06iuhVCbhYQ4WAcNF3
sNDKT9mi+o3oTQP+ttF6s2PU/mCVqZ/N2pNjpN/CyYh94Nx0p2dOBcKwZJ6F/f1WDMYTkHax+8Gr
AxJfNjFsuKt2bnJvjihkp13+lGiguU6iqi2ShPAANVp5blTAd7KhFaSVbW9CHtSHLImmcwxmXzZm
syU9L7wij2xI3xSrF1crvFljWxcg6ih5zdqHzvxxRG3uu9HwvdP6aw3DBi+i7d1mEZXyMq7sD3aO
qgxYV1v4hHHg/yJbXSVZXG1wOxZkdKkGwuY+JPZ4jKfi41gnDxWebP4gY8e3huVKusPzHKRQAysS
Dc2cv9tD+TmbczDWsaNJoP4pKvV9WFBRYON0/dhqPnIqi0FzG4ask3B6MvFhjsLWd5S8sXX7WtkB
SEc7Vh6iPsNHRHSnICWjwYGtr63G27Xd1EQ98a7iGI6MGOeJho4N3jKV84XmGtMmDbA/h+n4mLeL
7cWjU/qJbg1bF1Lw1ZTxtkLIO15lMwTMi9umcb4kY3TfB8lTnrnyhtRn9mbaAPukU4+mufb0hMiY
jY5+GRfNjZHHyS5dkvrSbKYCYChYtgot+mU9FZ/jWDxBQV4eiUquP87xO0vOB63tbpNpiR8gAJNg
TiDelfaoGcb1WOZgshHZBxaUkCVn+4nI8UnP8/Y+wNzxQhcpp/ImzB70yE33+aiOQ5Ik20khCI5l
fAW++W1qnatgpHF7UyfbeJwjnpuHcJJSXAaRWWxct3NWfpl+5oT1w6zlRb4mLWojitKfRXUQe7aT
fC2JbBDFoTjSodDr8AVt2withvtI6WLookObwqTXLzutuzGd9xJZck7mm0ExMe1uZ4Tvex1FWf5B
D0vAF3DEYieiakOqZKvkaBCN+j1/lxl7UlqVtFslNW9AZiYPmnmXtYOXojpSqN77IP9iOe/pDy3C
EhYcuzpRLwZ9LKJizyelxt5OzasmI3X6QCroZN/e3qBOHBFIkCUnWepTrm7ZNhzYk5dhKzNHmTHk
R52wFyXZltsOqRUVg7gI69tmif21c1nT7wex48H4u7bfJ1jD/PgNZ271xejek8RvmFQXDow2oRvb
QcF7qRBBtoNv1u7GGM/1Ov/Rd+TlMHLnli1dojnnIPvk8KDXWF7X45QfY1JmRbIrrN5bB6KDUBEN
01VoBn5KdMhCw5P9R20y7rqy9eyQbI9vHSuGT4MEVOHMqiGMXZAe9vuinS5hvHp2e+6OfyCkb93x
ehz/6bgzgekiWhL5MXIeONr7duvAUik2zDuyVJCYu2C+z7mVqPtgyvss+rj0oCZkFhDGvIVhcLj3
TtzC+CG0rTMsYqjS/h7Td7/PSUKZqA4eF3L0+S1Pv8rlCWn+None1fTPeXvunMAiP+aOQWEMDY9r
2ZZxevAZIcMti5rzYws3AGjHh4CxMYd5n5Qfc85bqkMHdo/hrl+Cm8w06TXk/dv38MsxVVLGZxEr
YXP8sk8d6eM4WBqsRssj3WevU1x4d64+lmRXae6/faVfTnlciQguqOQbusmvl4M3wOEe4Hw3R/hn
4aXo62hPO6VzhjOvPA/2BMQOYAee6bRGDl051Es3aY5SDTLz6lCHB51yPLyQiZOeQc1euRi8PZ0d
gIo8GMBJuaJFVts4XVAdGwpB5FpzvRUa6siGPsVn5sorb0+SirkUU11Fp96TslZKj9ZWpXp31HrZ
7nuaB4HKttmZuuavR3GyLSk45huObbokXi8HSbdLpWpcR46zU+wtasMjTTAc9ZhHH9dHzFhb+QBv
9As7cyQ5UbHVUhP62w8LoISvugBaoSx+mvPlpkZrVDOq16wN/jslSq+A3fd356PFjJe2cClEgmCd
bNx1L2RROFl9pNL+jCPQw1yl796+xPq2Xu5XXIKaPn3T1tLGqTtUYsULNBy3OnY4W69BMtRrny3S
ZpPHZBMK91fJSfrti574g6+7imXpFpVj4fJLnMLIIaTqsImN6ki8G8bQ5zeCjoqPBN/UfVhwSuhU
snn7qj+e5eRZmS9cFsDPtqzTq67aamskCz+aTkdG+mGIemwUENpSQWyo9s6VwqloPBKKK6w+nPet
oT+0vSIfWA88+zVQNq3hW/KwsJevatkfcUceKJ4x29irmXl6+xyIw0wFRsSfsvhKl/cGGq/WqXzU
IV5IJ3mturXxv6Dcsb5p9ZglT41ubpFZn8mDfq2WrnmQxciCqAgDvPPlYjHMwUncRFAbQ3O3BT+i
1/zc4uizhgoYhrhaiBRSdl05vh204Y3eZYU/w684M+Sv7UM/bQ7mCSMkFJzUi2DsKNIlvAficC77
o2Y62blR/mVCQ2WUhlQ0BDLR5p7s4bkT5GPnLM0xihEE2JGdsgN08sPbc+mXqvp6EdsmRghd2eoU
+bBSJ2zCpGiOZhW+a6sE1G66C7oJadNwZhN4ZbFImq+RBZH/UK477WyFNkniQ766OGQJKb2KQ85u
1UTVClMZsqcBSxQdgrZVz08VSmQf2lh4Zrt7Zfiof5o6GmxLUo44CSNaysE9aNRyxMBFslfU3fUy
dQM5MHjM269WX8vOL5cpbFzl6IioDGnop/EeCZNFO45SHJeBGtts0kH7m4OF9xR0d3X7Dv66l00P
XaHRZxnhn3aug9ivEUZKUDOhHDAgIYEIXy6aoi3GMKqEOCZGehDVM2U+JCWYn7QhNkJ7lPc+gj0A
r+Eh0suLzpif1Hq20c+CHevyPH0VTGHSBeYakWYdlp+ySQdWLVqhVhxToppWlrugf4pQVxSD7WcC
rbI9X+mmgZjnm+1eZjWVxDT1z4zH+ri/3sSaftu6vo7Iy5tIUEBMg814tFOIbPeqJkosHRWZrD20
Hc0aFWXAfvRr97PtnnO2fW3iWQBK4H/MOhTlLy8eBZldLzFj0ZQY1KVujAYiT9JbK2nOGX++MvHW
SIsaVBeOSUg/2SzHTOHbUdfM76W4xLLiEyrSL6Dx9/jIH8K69kHl97DvL4Zaf0+OcylZd2f2yVcm
n62via4rdNYZR9iXD6zDtBySXoNwjiIhm3aOYpipONNoyMvw84mnBuvOxdfW8m0isHJCCOV6XX6u
78QrqT/jDWINp4Hs3zlteCEpdmVRb9vHKs42SzkcYjjrpgBpSz93HbSG8kqTjxMEay2Nb3r3y1l6
3zq4L2eezfFPGuR60rTk6eCj7qydSh+NI65vmwzTkyG50Wi+YPUfx7g/w4R85WLsb8wxY1XbsgW9
fPGl0YRLmTcjanBRH2JsUK5zpzVu3UZ1F2MulvvGiMvLtxfXr3GEGGICnyu2eNs9fUI3b/tSjNl0
7Fa9XNkmByGAgQA5n4xhPEM/eO1iNucaZTiWhYj45AmdUsvg3ejDEcssMJ7uolj53hMeQaL8/7zU
elb4aeOa6hYlYi2GI2jRJ6Hmi2EI7nXaPcDQzs4smV+3CM4BtrA4pgoQ2dNli1SqzlxRLUcUB18T
RIm+k7rHpHK/vz1W6z2fzEYTcopjAD4zZKdxODYaI0niZDlC+cOtYLGvBdjR29d45VlwxmX2KRck
85fYVzmwNxGlLkeAp3eWrV3qRvPZicozh6hfs34YIaTAwJr0v0Iy+XJ44lpr4y6e+2NjUWRFNWpf
Z0UNOT5F34j3w84ejPt6FiEi5Do9F+BfWWnQKyymO6dfkPSTq+ep1eO0EfdHOcy3WB7u3AzSvY6p
XRiSHK8OWxrmx5aFs2B8cMLkgPkIDhvNhRyG23TGbTDGjCsJznUJ/IWfIxEJrfxCGHMEglNsn8ZL
jsNRqz9GHV0xldAxazV8x3Q2tWXdOTUoXJCc69r82li49ElhmxMGpMSTt+EMQVxjG8DbiNs7x8EB
pMY2wCCq69V86VbuFzUWe6p7Z+L6K7uBBatrZWpA6+KRX86BBJDFKIqMOWAnn+3apd7RfEcPvHPd
9uHtWf3KgJMuQz/UXcYdDs/LS63Aekrr8f7oxnPnM/I9NWJ3+KZn1rIz8+69wP3zXNr8a9pir5mq
yXa+vlvnZLer8bvAP0zrjliZ4sLaXmr2UyOmm6T/0okdFJKrSjg+cxTh3Dlz7VfGVLEfcZ7mP2st
6eUD62aVSjVOM5lya+A9p6U31jKWN2EcR8e21O2NqKzuagw0PO6i+Vw7oVfeN2Vea03XYWJSAH95
ebb/tM9ruRzdTHXK75EDYbc3RIeiLeWtCUlxkyFhPTOhXtm7FNU5BdsW01PrtDCTzlZqSORtR2Oq
nqcq+RqLYdsU87nt45WBJVhytmNYqeyftgu0aACfJ1PHPow/Fv52ffQRTbq6ATWCmliD28yZ1T26
Ipw3lhrABZtWvottIKC/Pa1hua53QbpmGKfB2zGr1SY1XI4zjgveZNXTNslF5/XacJ+o8qavh+bM
w7+yQymbKo1joPenInqyaPssNrAW1ZfjYgFZJVG3X3Q2CWU/Y7Nz1Tartek5IcGP3sYngY/jmAsf
k8dlZzyZTsCGQc/6Wo49lg2ljyQ7x/KPnIHUpflmQ5qkK3zgXiJHo7xOcXiblm69z4CrvWDAny4Z
7Gnr5kVz2WCJtbExxz6TvL0Sm7kxaf04oP5aKVtkp6Uj6rJjbVbzvo9xvqik2Z7JNF5ZV8RLAhdI
L4v7ND4g/lo6tczL0Y6Nqy6zbqom+hCW+gc8Rx9odpX8B9dj8xLCISEAAVlX3E9ZVBBi6DLpC+s4
UjmGWNhrfrUEZjS9cGhCqFoaScgpOeNB/6PZ9Ml4EwQJRxQFIfOdbh9jSX5g1Eoc+3G8zc32Qbbj
c4npXdJiy9XaxtdxBHJps6MrtE8jzo6to+/dar4zhPt1LAHq315or4QqNL9UPwhW69H8ZALmiImh
+/TsLAl6z6WdDnWyKAwadVyrcTM/8wJe2ciY6Sb0PqjBnEBODrx1lxc6thDiiNgk2pg9TdlsiMKb
0BzPNY5/bUa5BCdhUN4hQp6sZ6nDUNesVj9yJrwqcpjvSfKEc8TWbqttbYfv336Rrw4tQV8Q8TnY
/XLEHRZV6xq2A8cuCdrrmhm1a0PL/RboYf2BojpsgM6M5GbsMPF2MEHZjHES3mqwzreTsdi0wHaS
AxII8diHnfX49u29Ns4uq4sFTHVWnhajdVGXWb1kjPP/5uw8d9vW0rZ9RATYy191uUp2bCf5QzhO
wt7LInn030XP+2EsShCRATb2ntkFS4urPeUucfMLs5+n3A5/uWa3bZv6z/WhLn54Z7zRCLZ1SoWn
RwtapdSimSMfurLbuEV3hN8DNT7xPcyInac2Qnnj+ojnk+OrAKKnEYPPMJjz0xGLCA7oiOA5FBZW
qgUtEi/1lpHb70sDYanrg51vYZRNHeJJ2+amOs+c8ZCTlKEsj6YRLiUgR4H8F+HCmQfwPMw5HWV8
rb7cTw5wK6xEq/LYx/4yQBidlnGs9aCqDp37HKavrTKTuJy/f6cjTj4iwuLCT1RGzNN2kZQDaC+x
ACq1EDi/afHSL56uf0jt/GWxCF0pP4EvJTeYtqAN5AZMF0WxIw0FdSSNeyYi6ACiYMJHCCxWAEvK
1t6gwpusYImlW98FlmOmcbcljRf3HZn2A8SQ9EXrnCpYSKhVvWRRGtCOq5rgjoqqdCiy6A2GcLh2
E7A4Yega3zBujH6hYYp0Dgp3O1EEaGNXWf+nB/a5VIJ6+OVlsrMgZc13mi1lb1IsxJzTwIVda9De
4vkBDk/KOLkLhyRDrwJVlGPQ+t66bCCyoKx1iEX+ToY/s58ufWsL1hDVTqJ2ffq+Fr0JAV6J8qNe
Gvq6hOC8Rm1HXl1f0s9E/fR9gxhB1wvOGNVdeRrPRBYubCCf02Ng1+AdK9PcZHJd7GDzuzQPRWc9
oMyv3GRDHm90IZS9GiLqi88CONAwAzo4VD2i/VK50nHBBh2l/wKaqs+c4SmZii4Z7z7xxtjN0BRl
WofGJyEXKUoTR7/P6rWpVsWy7l20P5AJdOLG3FptYq6ipCt3IeXELeKI8qNaF/XW9k391qyMHB9J
z9kPTREdzN7DtsGq1ffCBSIHp1VdVnlgPaJEZu/jUS65syv/wVBMlDk1nypzg5dL6dXNpi+l6Juv
28NSVKq5JSFVt4ZIrJlm9dlmI32g9GlRa9QJp6cFqqZQ05oSrXFgN9/7qf7q6/K+sNK10iovM5tg
bDidbALGshQWn2deHYucp3dXrvaowww5KNe4QMSSVgBczyLUsjUSd9prE7TyQUIk5D1zou5X2fuo
3VOMf5v5GWfJDMQZckyLPjaBHuX1058ROejdpnZmHWxF+pZWiNBE7nLwXSA2ovheVC1yN0G462AL
60X9XdXcGXLNeXvp8xdQXOedUE3ew9NfECILixRDaB1QoiHcQYDCR9KoUo8VNfYFkEPvZwfweVEi
evKS8093NTIvu+vfwTx/jy1TZXj4k7z/0DlPf0Wao4kkbK84orUT3XaV+cMHVbzCcLfGadsMdkoO
c65PpXgVoseJFKHj9btY0HsRgR8+IQJpbaRKRLfQhMs9uCFK5GmHNG4MxiLMm+xJEA+9m5lovheK
HN5Dw2mfEkUAh0OWdTEqICJvXNdLJLflpRuiNRPVaIO0XqxtWAP+JOXeeG78neizllMFjNqk64+c
HOD0WhS/tSpvUI+so1cnDtI/vg/XsC1k91Fu22AbmbL1gilOhztFgs1TYliosFj2vd13GYrSaImX
qpIv1LTQHzyjNPaZr6jfbREFuxjNS4qOcZ0fCwl5Ex2V5Ru/9ChSg69/TlF4pSMEwlSlMr5C/rPZ
XF+hswXix4HpgEJKtEppchIwgdcEfJ5Z2qEy0g891X9XfZDf0hWEfigKZa0gNzUz5Hl4wTA2WS61
fx20zGRPoCKVRBC242NmoCQgtW/cUb8zU753pfYpH+oN1ZTbqHB+XJ/peYxB2w8aL+1WBOB4Jk63
YlE6biSaOjnKfbwsu3BTVMlG7b6jWfeWDd2mc8y5cO1Cis2YJpNUCdkoiU7GRCNT7lAOT45S8U3u
6eG6OnojbVJ+qI3pIyL6ZgC1XbTycaBYZRjyssruA3NXa9F72xQ/Ewxq1tc/w9llTNeNUqg6lpDI
q6dtv6TxishBJoyXX68WofYEGk1qwq3h9B/XRzrbWmPmLo+lQTITVVUmQZ1P5dlPmqY9Ip23ymXn
RcQSco+cCBvQnzqzq86DjDGYGTMuSNvmGfwqd1wTcMZgH0oo3ahdir89V+71GV0cQ/ssrJJDnrUK
lKhSE7tX/m8MSYs2ntX/vD7GebuSFwz0jGkZCjK9/3GI+hJ914ZcyEgyGYeOQkfjodAUeDhXFuiS
utSgQDyGt4X/liF60+pvg5rOxCdnG2R8raGzAkrgUqBPd3pOBhtRxN4FDhC5dbaK0NndaZqowYfW
gVjkkaifr8/47KuOA6pjc2TkYDnTBgzimnjw6ZF5KHIMfZx8sFaKVUoz+2P82WeBATEXyeFYQJ2+
hyNZu+k5qwczz155FPZBJn+TBneGyHi26ZkMmK5PHvDYb57cp/Bz4zRBPorMvw15JHgfFAkP18Gt
vZUtBshDMjyQ61/w0tyAq/ABaTDpnLnTJUPCugu9hEs8a8iZhlp/pWqGEGabb68PdHF2xBL0NQGv
0L09HajQkYKSktA4+DlyaVaAzUxkZR/ohiJLhgj0iot05jxcnBs4J+BO0EJh4Z8OmePfiptfahzU
XHvojQdwbbeaMhMtXRqETzde0rR9yItOB0GCe2gcpx0hAskfX0ofJSl7MGL72/XPd+FomSPBFMQW
7ZKzspCHr0Tbx51Oh8zR934v1zvTC9ofeeWUN2YRaP9aPh3p20CZLGCGI8R2EgOijIogWabph7EB
vtNViF1NppszyfuFj2cC49BIJOWxAz0ZJSt8B/F/ZmVVdB1LGZP2Idmhn7q//vU+/QsnR5htwNVE
TDtClye7z2ixNwMxrB8CozEfAgnyV1wp+K0UvdJDoAkU9GrDssFQKafrXsgDsGaImdpoUQPrqXPa
BgmyKNGWOEGDH48DFGxpbqQPWio6xDxkyIp21a+R5BbriLwLTRVi1goxvJ/wbOQ7iR/WET074tmW
pWCbq+jbIWiOOJZXq6+tgDQRalGOT1r/jPxM8FcOg/YIKC75WUilDBGw9Q4u6lLv1z/OhZMJ7pge
81hXpo49OSZtnDbIx4bmwW7FXZRW2gIx/fuSHEMq21u9TY7XxxtPxHQtuK0BsFIfIaWfjIchQWRF
bmIestS4rVyswBgHBhy+OWl30ynOY2YXFPqcmWv8wmNhguXA4UKG/3HWc3S7ANoHOcthkLoE+6+8
ujXrqJrJWy5mT6CSKJIDlmGS457/8gh3JNqBKWf2Qe3RvjSy6m+o9HeAtt6UTn1KnPyjdPut6xXo
9YIRvv5tzyJVji19xrFdTe52RuwwqjAZglzCYSyL9zRaFrJ718t/oJysHFsspDBaXx/wM+ibrqZN
84n58urb06axj2ZirgeGdcCQTDcXugwVSm2hN2N70vlId+o4fNQyaLUMB75bq7PglaRNvPKMZNh7
ctlszLhD+rIqZNixWfwcZJ1FA2uQFkqPxr1ldgMuX1KPADZq9DOb8cKmsHn7aEOAE+EVnNxAgYmD
JV5xxGVoWi4cLbtvlTlsxYW7exyCYB7MrY1hyemOkDQpcfVxjJQsAziPk4Ox0SLoxqOiaN39o8IP
uLyxMMmfIMkCvZ/G6RU9hAoAgQ1uyfiLycmWglKyxHnqL9/4owY2N7PnL02Q0rJj0JEibpm+7apA
5Ad5GvuQaMOD1CnvsYoy7niizSp+ub7hLi0YqCgCMYIIiiSTBRt6FS9zx3MOZV69OV3y1JrkRdfH
uHBDQVf47xjq6YL1bt8hMRM6h6TytyYKe1pq3RZMDFZh/up3mB5KtfvgcIavD3zhQ44EtVF/ituD
MPp04BZPBTnHMPDg4kSxA/fTLT4ra27Z4ZVC8DhzJV64LsgsUYIaOWDUmiYfUxQ5NvdO4B7Qs3qt
mvRZHQjERP9WqEa7TKWRw2P9e8AEwIetqQK8Z6tO7kcB1qDWytw9DKa+NSTzNo3dY4V06cwiXrqI
TwYaP/aXizhOHaHoBgM1IcWILL0Ps/gjNftmMV6+8ZDK66S2tngNbRu8ua6v5KUvy4NKzYDWlSVP
mwRKanp6jT4O29TSvmmI9P4AI1FujDqObnW57XZOhRGgb/blHMxl3J2TGxlen/bZGjUgbE9iHfoD
bq2kunvosjh4iVu5uDVj87cC6XlJABODpwrju6zupBQlgqo+aIOX4JwWi5uyh997/UOMy3n2a6jc
E+ZRV4VVcroKTZ0P+FiU9kE3goxWR/HqK8pjk9m/r49zcblpBpMGYmGFQeNkX2U692GvwzoNzd3Y
B+IvgGWz8slHvDeJ8BNDchjl25kK9YW7gtfjv8NOdlliCZHZfmMfNDn+DVL9yfSGmxAFpKSXC+iS
9f1YZ+VdDGbO0aW7QiWAwguQG4PWxemHdSrPScsotA9s7W3gFFtUZw+EpdUSgYSZe+mz6zxdRdTM
VPCBEA7OKVZ2zZkZUmZZROWDHxb5YfBhgEZZ5X/0ta48mFnT7RFUNtYVDP9yURWldodorbhvrK5e
yTiP3hRu0q9LpBxwG+aiyWtbuhFmnu9i9AXweSr9VSuM8D4AH4WniZpsh9LFSBhNhqVaI3Cf5327
qpKgX8QpLi7Xd9D5TgVmCdqOHBXAtz29DLWkiph/7RxkTCK2duEqC0lO49tRjnt/fahLtwORz8je
kBHimmbdIXIxcY0A2SEzKUjHrveR6d0DPe0fueFtXGN03kn/PRumrTGWEqExcDFNDiIo4ijSZELD
NoCEjW3t99ZzBpxY43zmQ17amZAzaaVjrjiWg053JocBhAAAlYOr90DqlLcKyZGFg8tUHDczO/Pi
WOT2HAJUJKGanI4Vpvi1aYFtHfwWmnydyk/uYO78IkeqHCn3/+Ey0z65x+SSFGomZw6jtjCTMo6B
hYnPUsfrao0oOa40ytDNPCAX4hw4L9TzwD3wfEy3SKwWzmDRCDoohbQvqdq1pfZxfRde/HYsE6Hb
+BZPb5CMXlKTDg47okqfsFd4jVQfUonXx5QHyzkJq/MmK4060MUIbypE2lTwT5dKJIaaOXHMBY0t
Q7xV+qI4OngD7KjoKr9iOpe/cskRf3JNrm79pK1uA1+17jtkfxZeWMRb/PGGh8Cou1XXatJCT2L9
psNpa+ZG/1R0m152OqVaKiCUUnk2Tn+oTc88cPLSOdSdZsKdqvvHTE/kpejz/sNoMVltJaPHIj01
F0OYOH9VYeArWqJ/UMqQQiKcEI6BJAWv5PjSVq3kZC97kuItCy2u/4dngC0yFsmJN87qT0KYpcOS
YSPRD85tTDf1ThGm8ye3Df9n01fOTGHonIE/UmJ0FZVUy3LQZJzEqLFnK/glExzbDV1iN8BjAD9G
+iK5oT+4WlXhtRGJlawnyYss9/K+BcGzojCDTIUf+3dRXqLCVkUtCh6ZvzOazMQ3MarWmW55a1Xt
zJXUhxqutvAhNSVeCtEni7i15yQhzqmQnzOhgUXdzqLJfHYjBnrYaoKZtO1tExR4Mw75Ta+1DxVO
iIUT4UKl5EuunbUvO+8FKg3XD+C44882Gpy2//8DxjvgS4RKR4n+Zis7hxY183XQwdayKY1s/QJz
++tDXTrrYzOFBgdWCGeHrzdUVJZcxzk4iNMtUzkIVqyD9ZZKQ7duC2OOqHw+HukLHXKCX5QT6Uac
Tk3gKyXbiJAefcW+i7XhFfTLQqDT0MjSr+tTO2+Vjev4ZW6Tsca6eQ9cxj3EqY77V6Y00k5CP/up
Ff5fvcaDDpuV7r40yxijckU8an4snmMD4KkrCxRSgezcmNjW4hLvB+5tVkXJ9+u/cXwYzlYaegBx
KanPfwSDvqy0E3qVgYqUeygDqEQt8O+dYmFvg7hICXEyLCplgduoPvNpLg47wgjGnBL85uTKzXSh
RJRdnYPaeu6myZIQt1o3XtlNGd9FWvnuCnQmrk/10sOFRgdIe5Xe3Rl6wEiyJtAqh2pHgQLUgGvG
khp1ubk+yqWZgZwba+FcQ5SqT/fXYKkuF7PKKF2xbOoPU0Fnq9sgLRPjJnZ9rIupxdfBJudUAoPk
SIFuH5rs4HrJbctLZVmruLlJlNdEfMPPGU2Y/l9Bp2xrquNUjujeytzxp1P0TQx57EqyD1E//MpD
71F08muk4Jl4fXqXPuVnK5+KIQWcaULOm5JX5XihN3p+FzTuQ2PDqHMaPV3qfpMsKqueeUMu3rxf
h5ycWKFJqFFJvnOIPV8DJ5Hc2phzSYiUGWG9HyTnqDj5u5Ol39reOWpJMRfIXQrAqcXR+aKhBy1i
/CZfzmNihUZaCl8CqJ+/DZm7r436Ics3soPTTes77/Ao/ocbGArzeCPSgTjTTYmBnOZ1OEgHZ9gU
SrVGJH1ppeF+EPb2+oKOX2962fCiIfU71gDPIn2/51w2vYSwK3CAvl0b0n3lPMr1nPDpuAHPxgEQ
DveN+ZyV4gS5hioszzuit2Ut4YSKNWaoSADhazRz3C8PhVDyqMdCFX8SkpkBNRZRRtLBDNPgSIPH
vrHKJN6LVJf/l6G4LiHRA87lIjvdGkNYg7IrHPdgWr7/1ECL2WpaFByVQKgzC3WpdgCWFDD/mCud
FWpLH1koW0qkQwShulvgMi2t6zhEAjFLsj3OrS2KU7HxBkhsQIkpGmbGv/RVOQK0nMG1jFoMp1NF
V7vHjczxjtSj+k2ZB/2YmBs705XnWMyX9uSXoawRfPflwLV6b+H05nrHLmyPMiGWlhi/JaVdVPSZ
/n37s1EoU2gqTd+z+8yrKzMvFe8Yy+k6r6x7RUhbOTJvJN+cGerSWwfeAjQmjazxLjmdVYPPmVTm
knfEz6zFiNb7mZtz4NRLX47mAQDIEQV0hhyxLan1B83wjir+Z/tuqMpNZKjlU2xXHxU2pDN74uLd
TPGbAggF4RHrczqnrhP4JGUWm0L3lW1W1L8rm7JN4o9WdVVabmQNcyvMrj+iRm52QxC1yH8aiJhc
X8ZLVzRryOvHtIG1WKe/I2riRq2M0D+2SnPX29kbmq+/irz+mZfDuizNVwRa/ocSiWOCNf5kwALD
PB2yE3CREt33jokWQsgD6vykmmaLPZUxt0nPj/4YH5u087mn4d1OhgJYqYqykcJjLcybIZOXWZr+
iIb+prD8VaDLP4JGEYtUm8NwjV9tcmej2gDne4xDobZPxhV1qVdhLxsHEQ0fXtbe1lh4ooakaMu+
q/6UopzJTy/tJ9MiUANeDfWSnTX5qHII8t3NTAoZmvozCgr9hqCwWZLpVJum8emFYS6ntPktBBXv
YEa+tXVcSArXt9O5jMLYGoWOSLJHrYgixOR3KHpfta1iHkRXS/FCJPWv2LFR50Q8ah3KlS+wiqQk
b2eZso+Kpr1TijI8qlZV7UvLSXepH0hLLQqN1cwvuwA8BoFDowAgNfCzsxdHilrMxTXz4GTZoyUN
j+UAnNVsw72cpjtSz20sa3dJ7jbLptBfro9+4XphcDq3NKsBykzrTIk0lEaZuCbqOFnx1CWZd8yQ
0z92FYB7I+n+mQjLMoxq8AwKgh2Q8ekySNQbZadTWQaXji7Sar/lUr5Lghqf6SLFKtDedZbpL3Xp
n4VDxpFRWRtpBLQipi2ZEKl7KypkC/PNKj4KJdcfShF4+1pYzVxMfeGrQlsgDlEMADQ8EKezLHAb
EU1oqoekKVx8ORqxrXJnNLqT6kUXQ9y4voqXThmETAMiLyQf6BKT3W25rh1xnWgHO0p+mi5ADmk4
Rm7417W8P1qurqKCHk9jo3lpRZj0WpvrP+DCSwgVj4QMdjOznt7WoRsothx52kFTY+3WR5r6Xilt
deYyuRCwkFVSDaU2DjF/WrFJ4qAyKk/SDoptvRuR8p5FwbuWB3+uT+YSkJJx6KyMqReNysnXpKJW
+WmqaYdO0aulalTbNq73TpDdDIPxDX7jhzxUv8qiO4Alv7VV8VyFqTazphcnC91wfB6o10+DC10Q
FIYKk63L7o9XZh2EKnljq/nv67M9f4pQsKAgS42AcjPY1NO9WltmLkfYEx+aXGxz18NddfSRSZJ6
08NMWvp5jGeRtEewfX995EszxBwClD8NtHO6dFUlKKmOIDOVXtZRazR89EC3fNc9eS77ujgUCREg
R4Lds35sH2uR4ntMMorCG3fINrnr72ADzASEl4ahMkqbDHbYqDZw+i2BGHd5mzraYcCYkDb3TdU7
34ZU/Xb9w106bV+HGWOnL9F0Z2aJrZemdmjwW1ulYeVuTbluZk7bhViBoPO/k5nECn4SuB4cIf3g
dYSJCwt3y72b53h1h1heWyWG162hJP/DtgcYRo8R0c2R2X46txzJyCzp2fa2q+U/lboL33K/g4kh
2cVMTPAJTJlEQwwAtZm7hHR5yvvqmhBBn1hWDho0qqOnp9XfQEFuXy+qBvB0NVAaJYFO/TL61iCv
sHRorG8Kr7cfBH59K8ynuqWHu/N3C53XF4j64iawonqZ+J2J8XFcq7d96khvg9W1G1VgWlRmRnrT
Z2q3rAlGukXd992bHKSo5vKe4OmBsmrY5/WqDdzie6TX3WMoPFLCTimOOZZFG6uP+23eVdHKjzNn
k9PDF4s2kxqyEIVGW4uf/KYalGBbij7aYludPlJl7veCisttDgr2pYu1YCWp4Ws/RM5d74MMUEJJ
mTnel/YPll+UPAB6jNoTpytpxonf5mGuHvDp3BVmvJfhh6QCN4nEuwc4tr1+KC69uUjwcZ+MW1ae
PkFkYINW+INy6MF72Jn3EiYeKuZ6TkemVoKZvXOp6jyG7sTv5Ccj5m4yu6Ctc1WFqN3rsnTU8Qja
BJRKHhBXTzZGqMZPdmhTF4zN9JsMZS+Bi3NbKsEvTzfFrkLDdx0gn/uaDJl655jqHJHs0h2B/Lw1
4kD4INMMg9dDp2cu1IObtfLSGAZ5LxJvTkHq0uNhwWKm/E4h+ezCg8lGpT/qNDRjEO2npr7wYxRV
MgipAXE/itLSjwKb3oVtzXnSXrprCXdI18aC0Fmej4QmRVmv1Q6OJN6HsP3dNO52dIe+vq0u7WII
FTRJzVFdZNolTXvJcvVKAGh0vKVcat2iN00oWbr1HmAAvlDxLL8+4qWNDBGVRJSiDM/y5N6NsG5v
IDOpBxDs73hMAMj1q7dKR68Txfp/M7BFQI9CLLhNdRQAIDmagvcEpBjoypl6CAQQ5sTb50P0Swb/
j8Pzy/WJXYJhA8Ee5aPBt1HIG2f+5d1STJVHQ/ENulCG9d1I5G5nFV1/Z5iZvu6U3FnaWmUsbcSV
sHgXhYPTRBev3Q6poIXnZP5W6gFOlnDi9hmN2C2RNNEsdLElNtDxHq8RZ429drCXKNtsMshQ66hp
oyVu7sOHowfiVi2Kamsopf5Yer66CnG7Npe8Lwhya7W70mrZuotoYucLEzrrWo8tZS2UXl1E2O+8
pGyRZYyH+dLLwvZ/WHdaq1SjRwVRykmnX4feblx1wjYOslJ5YFH9H2bl7KRc/h4DQp95Zi9sMtAZ
JGIjs3aUEz4dLAnrSiEtJ+qLW8NblrEZsJ+LdN+545sWGHPp16UE/GTxJ0GLKhBts3KPxa+yR1yZ
b7TOeqoQCTCz4A26n7dIcnslLHkN+yBcpRHK7Tg7KL2/llDtmZn/pS4/8lrgmVDYGo0pJ3FGbGGp
4doCRoVsBveF5RlHJ6yTTa5W1VLIlnenY9Nz0xi5d5cP2M0DmDMWlSiz2y7KN2WULgedmzXBW2I7
EMH/xIvEWyWRoHF9/dxcKIXZ8ogmH1HrBJaTtUobGUNRqiMHU4Zyj42LsVQHZ9gPgeKsTKU0wRho
Dr1E758VvOkgfB15fGS+HNhIoIDeVJKO2Ga7zMunxHi9PrULlzjEGQj+4K1gVE8f7cpoY0oOiXEI
zBrrkggtTceIUTOI4jkK3qUdj2QpW92hmgpg6HQulpNnqfAb/ZAMxqMWVjvOQLYq9GwXhtlca//S
bmdJgJXTAEfIZSonIqEY1IykE5wQi/ahaPrgl5r10sKmP7oNs1KHRpwG90OjGIdKVUiz+mLY1kkQ
49oE1bHrTSI/153Ti5qEBUDAqIxTlAA0OCpmTR+XUoXH7BG3vviRV985Vmqt+lg1Zjp8l0bBWYI/
GIb+7GTHBllAzwLB7pe8DdN7t5f6rYjSv9f3zuRlZirmuHGQsQa7Tw1+/OdfNueAbj76MHXxElja
W6n3S610FrjgNIl+Y5TZj+ujTU0zxuHA2YCoH2X5wFFMnmVBOXAUlcxePBxEUupUYbdB0yzvUNzA
45VIcZVHTxWxuoH7TV9sHF9ZJPJjK994RrfgL6Nvg+NaDx5Ig67i6pBfbf6dyv1WBw9dsTHEc9Rt
rv/syQH7z68e0Xg60AO+1eRXF0iMwI2sspfeivR92RvpPk/DaBv3zhzBZnLAGAooI50X9FKpmtBC
OF2PlItJDKXpPMu5h395/VMW1o3ZExPGVTqTaF8aiwoinDjgNwjHT8YK7FJKA6d3nhvXWOSJ/1iF
w502IkuN4vn6F5zcvuO0EOdBhQBY/qidNxmK6lBZlY3uPItoZ3Tuwnb3EJ+JHlZyZKDcHv371FCf
IP8dSz9kFpMVi/CvM6Wkdp/xCHuofWyA0mw9GM3K1KNf16emqizJlwSYuTEQmDCauMSbzO90ybJo
8OmS68ZzVrwkjo7QpLtkxZbMsc4f0YddtvB1+H/cSK1yrMIfon4Z/7e6bwWgXHRt+mzA7q3d8Hd7
wDTXf+C0Evf5A3ke0BcAL8vFPcmynKjRLMjZ2nPktHeJZi/laD8ke0/3llVlrHNLXTTi1vTeAGk/
J5k2Fx1PC6v/9wNGciIla3b15AspaoTSSW5oz+yPG4wOR+OfvJRWQxHdehG8JalaDkr9exADPltz
Udr56bXBraMvR4BObf7sSJHepBQi7WeTguMKwHe6lErDX6qp9o/pFJIjhMlgCCmQjzTkKVAfq0yK
MaprPg9D9MH6xnJ1hxPDTJI+ndA4CpKBUD2p4I4S9qcbroJin+Spbz2j/v/Q1tKjm9lLrA7mAB4X
x+GbYchBRZPi5uk4nW5GajJE1jMMpHBdlNzKIIakhWfU7fr6Hp0+Q59T4nZHk502ChIyp0PVkaQl
WOFZz0Wf3GVpdmO37reqCv8mpkVtpZ+LXKdX3+d4xO7G2MUYmUKn40ll3BRKP06t3tRJ/hGLV61D
8r9LPq5PbIp7GrfEmBUyp0+Vj+mWMDypjcq2Np9hXC16d2el91qTbjJMRV11wYEvW/1RCY7Xhz3/
ngqVPzYgwQOA/GlRzjUiD24MAp2FVa1GCzLcNRwvwhdtL0EmvD7Y2QUDJBKUB4kvURoMvWm7WzR5
krlFoj4HUbQK6nzfqfvREswfjcG09shJiKRfRvvu9DPznMZI/xmZbgmhGEC5aSs2dalrWFmnPqd1
b4JaRKtUDuSZGu40DuW5QmQXFB6UUCSjzo51VKFpl2mifCr06qHF9C3rtJ3teivO5p9GU99rJfzp
UKRD6QpRD1t7GIYSX1N322fuzEuqTjqd448hyCcIoYVDL3gaQuldNTQBkKsnH9/WrNk3ar4aaTIa
Fp9BJePGuCn0D0ys0mbfm+oiLUoYtNpGTsWC3sXGc1GVA5LGv+foc4j78V39+hby49jmwAnH1xDg
1OQcW16W1WQp2VOa1t99xNfTQHkR5ttQuNS5g50mXPqjc6LLZxfVCMyEHjUaTCE/Nj3NYNpLN9SU
5KlJ1XDRmvZKa+KjEouZ3TbVDuPbc6YcgCq0QYG+Tb+9kZu+XiBJ96RKTvumelq5zcNe+6BB42/7
AWVWe1DNpduWPTzcoHzuOvyZURXyb4amtW/DIRz2tDbkjSAQfuEmd9c4Undrz3HKpzamgtL1YbcN
zDy875w02htS7t9mLj4ZNcyiJ0xRzU0p2ebe7gxt2WANdYtzRrcIpDRJFiLz5hCUZzcJPRjOFx5X
9H0N/VNi6kuC0JVN2cWKJx8l4a4D6Y/IZX3lYUyhhFj+ds5cJ/9sLcfxoFNQTxthd1PkkSzqtOst
IR9JQkJrgR2x5y+v31cXpoQHBGB1wiGaM9MGUwdUM1O0Xj1Ghf8d8P+fQlXvbCfao9H5qAZzT8CF
4UCE0jIDiQPVbDqj3shLgutSOcKJUBapnd/U4U6UwY3WvGNTdH1uZw8bjUD4FiQPIFG5IyaBr6Jl
NAhMtToqpihX2DERamE44RBrba6PdH7UyXw/X2tiGhoU40J+2RjCi0Mlssz0Sa4WtrbIcPGVFhVF
XWuh1/OLdmE42hKjrRYVcqRCJi+2VVL6r1IdsXi9W9VlgoLcYyNvauE+1GG5CJPxxbk+w7OtOCYr
RI1EzAaXy7SuAvtD9RW8Up4wcDSbJl3kDu7XiZjbj59tjtNbcxTIlz8L5NQ0phuycTzWE2sv1I4p
zMrKQk+/Vf5bqv7Rg3JJU2YFLNtuUywYULqMwpVZZqvrc50maCA1YUGaFFuoIQFCmOybTOIjaKhn
Pmtw3NAAFe19Qnvu1slxXm0tSdnWgyytRObPRZnn0QMBCrAmuvTcMedimA5sYgx27fRZM/eE6DiA
7dvcXKfya4GKK2FE8sdGbVEptobmzUz7LH4Yy+jAbsmLIJBQaDrdxG3uVG5pSd5z10gH3KdQPbVn
uMTnu2gcglo9fo8KjaTpl6XkmQ2G6z2HzlYfqteo2AeWNYO6Ow8zx4kACmLLwlRgv55OZEjB1md6
6D7FfRabS8fy9ftUTyFc6cJoEFzjAbbJuhznbjDrb6GcPf3rBgJ7S5rLFcfDeCbQUDqKqEmC/ec+
+ROlr6yl0Varst8H0WNv2jO1MWeadCMhRVVwNPRA2RD+52S+dUZFRuT68BTlgXLHfa6vLQt3aD/s
8dvGFPYRkIu8LTBD+Ov5pRTsMclNE0QgzeyHRLa4watVf0DSL/gQg5Vjf9PJg7OJYktspLQatqVJ
W2PrdGZA9cDSy83gWqDqGqXdBv4QrwDkaUsDE09o8M2wVOC+LoQeAvhvAvHAldJjYFhkb5opVdEt
JbbIWtc1uMFFp1FtzvOy3XTgHx4NrJy3NI+w/zXDbFV5wI0WJW4D71kh6b8Lp4Txgyj/d+ZBxurR
r47VF6vP1iV1hToehuUQxu1ox6BFD2bqJcsAS/Dnwi2bV+FXhH++Xz+rShGsjKRX9kJuqnWv8gB2
pVX9tqLQv5GUIH+Lo0ZseCy6JTb25TPriTiegtSU5NHW8tIkW6BqGqzNyg53SaGad1IqrHBhqo26
aivNf8n7OntOHBlYmqdJ0qa3nHpPD1NZ5sKvA4IGzfkGH9k4Dnrow1LwkcA0wnZDAJLgip1EMwfj
7Nn4fA/JTExi5lEC+/RceKKqkCQ1qmPGh5cxKyf/wh4Qub1l6najWSAuiddPwnm6MI5JhEg1lWN/
xn0sC8uRksCujmMj7rVQk/5WGmJ7ZVQu9Z1ILVf8dwN4As2g3e3Jaw031qWjF+VSbkz10Rhkd53k
uZjLYy4GB19+2HgbfnmybRv78kEQHNABlJ6kqrxphPnaaWItS8m6z/8fZ+e1HDeSbdEvQgS8eUU5
+iJkKb0gZOG9x9fflZwbMSQKUQjN9Ez3dEvNRLqTx+yzt3xoipB9p0mPqPWhmmfNNfg+20wPlm/F
O7XuHzon3rjMl8brdcEomwKiIrpZIv0KaQ4Mqy5bb4h6hegFRQN55k2XuwehNN1rY/5km0Hjpt1n
aXy5vl2X7pnYrf8OLhbtzaI46dCpY5i2ninzxIf+vS5Ve0QnfatE+d3faEi6eHAWU13YrTmR27To
s9bTHKRAUcC0q9P1+Vy+5EAqaOUDkUOXNU/b+/noKcRmTVE3H7A7O6PwrP7Fr3/Sw4YSZ/1Zyr9e
H+5i+Xh2yFOT1iJEBmK3cAMzpY66og6HD3Vk/VS03iXPcfYl7SVIK6TVtI0Q7HL98KRFooGyK5pb
y3RKZDRhlMFm5LWK/C1AnySw2/31GV3eEjC8YOUhj2GgCygx0kGCsZoIhETHA71jX0sDYhUNHrxd
QH/19cEu7ROdhRAmU7Km0sNKvt+tyCkmq0hqwqu6QhJcag+F2v6AofZL4XQnPagfpti+hYLvHyFi
UMcQ7IuULC0REDZcuO/ArJRZMifPTszBbQvjoVN129VK4/f1GV74P+LEQwpFLoTs+EXvxRzIoakh
bSECOsXwCOiyesP3WOqDMxmRWBYFBpIzYvPer6JeJrIz6Xnr6W3yNfCfZCd5yvuZ5tXqt4PMIKGB
bWbHdix3dTHF4k+3XaOdaVJ19s1ExaP+6UvpzVzmhqvxhtOH/iNNgnM7Fh/jHt3C8Ecb+Q+a0d9F
PraB3mYjC3Y5TJNyYz9NgXbOVesY1fCkWNAJbxxJ9fJMCri3g2sO5filZp+ZVHZumGPjyXdxn33x
Q4V8StST7QnHb2UVfaNq1LtdHbZohxvHObR+ZrOT7Xrff7YcYAFxaH2nUvFXn6ViP6DKt+fpOqAr
dNKyKHa7uDgWaf+hqoynMBqfrKkN3evn4DJxRdM08FjibXqaaaFeWArf1tqqqezWC5rgxWqrP0Z+
04d/jc9GlB+kGrTGpMSHEbF2oZgs6nzwoN5GyCSmNtpklP9Euy/A2hE9aj8NfysN9MzXP/LSvMDp
RY0PBxbnkizW+4M0RNbUJJPWeFMdyHs/sqGMgvT9Xwf5jyw0IARW4oIzIi1NqBjCufTSqjMQ0Jrz
D7VBQ871US4Ms8ooDlUfkQMGNLKwLLmWakpFJsoDHVntBzZ4KPx7B73HecweNp+dy2v+frjFMwp+
0prNbkYbozW/t5V914zWfnOUy/2Bm4hClsjfUPl4BaS8eaxBMxUD16D2Znz/XZVKxQ5Z6OsLtzaT
N2O81vvejFFD1BmLFjFvVugpMpvZeGnrSf42ZuVW+Hlp/d9NZwlwgBQ3y0utrr00yX8MbfYHsZrm
WZdHGH6yblcowbDTtfDUSxvP6PocgUkpINcoYC7OuTxOLDA6q14nI5vSmKBFAqUiYolCa+Per8/x
v0Op76+U1WVSY/Yyc3Qa6T4e2tto0k9+jFi1OU4/Qtt6UIrimzlN9t31jVy7ASKRSN6STPQFejOI
BL1OZ9UevRv2XgoQNzGdyb8f87R/UDszc3mZtprDLtwvrt2bQY1Fk2ahKr3hl3btGWKkSD8Wfefv
SrlR92ozmHt01iY6/5wf1+e6usqkGCArA0dKqvH9KlexCj1BkTRePwU3k2yKICcRwjHqTahIOGU/
Q8c4XR9zZX2hPCX4xsaQc1yiHqvZIbVRlKUH2ROJxsQ2fgU+QXDe7CA9TQ19i9pvZZJQtIBoh9VH
ZPzFr7+5mZIgSFRrufQ686sxx7oI39TmD687/tEtfxOlWxx0KxeFZ4tBwXCB81wCnqpSQxskVgvP
8aPWtVqncOMpugnMaqvdaW01BeJaAJ1Y0GUqqu0oVI42Dns+V99IEqbubMdPdmnk4GSlX7M5bsSp
lz4FNJM4TrSD4+VewMYSYxgSpWlAVbftPrGqk5Rp+54I3bUUNJSun5WVrdPwN5FfBmxCmk/M/s3W
OcBBcdCiwpP0GI5SFCOVuPrTqOmpGDg7iJ7bcXPorXAj5l2ZJM8fDFCEQiTglnmxURCp0X8+eAIw
GTp4eklxI/fm0RydDSdtdSgcB9JgBA4XuUSnzzA3yjB4tD/Yrpn3T/M43AZ9+32ymo2gdWU5RfMf
55E3EKD+YjmrNuoqSC8GLxnRKZ+9aPiIe2q2ths0Qknptodq+Z93kPSwQG1R5MWLW/gTRabTsWIw
JCnZzPlNTjzLuwN1xjmV3C5/oQ9/Y8SVG/FuROEMvDkzoRb6SZgwoq60H5y4b93U1O6GqUc+Pnic
jVT9XwZUQKcRrIiK9sKISlnR5OlgcVgK+V6dugohLPLdkiWdDL1FxGiONpLDK68FpSFqihxSMrfL
KAx3E7MjTx1Cafltl1Z/FQcudwntGrdsoofG7k6BMX24vpMrThTBEhEZfOHs6PJOZDERYdipvdf2
Nurr488gqrdEFlfspjCYwpqBGsLIvN87fUxh6gyU3iuA/EBld1uHxe+kzv5en8rKEYEPjaLza8BO
PvL9MEyk70I0Erwime77pGoPiRbqLiK1uluGUIn3ebFBbbYyM/rfxH+A36ObsJhZNZhxXOm+5tl2
/3Esqgz5KKI+WYk3tmnlbIBhEw8r+miX4OqkbjIDqA9ZWhtVs8i/0ZvHLPgxj/4Dr3q0qfi9Nh4o
PZW3BygF/+/9Wg6W5g9oq+men/GzqwJ9zF9jZnd3jlRVzx1oc8jF8Yiv7+ClJdMZED8UbAVYnGV5
pOFh0k3S995gSMPJUdMvRZYUhzRO8Uibp1iSbsY8TNx8NDZGvrTXlC0pupGiJdq74KocLDi+VXlQ
vH7UH2u1rlwIZ5+FDZWL/J/9bcp3ooqo8YcgT3+/th2lCRpgZs0bcy/BL8K0HYgpNuzX2owE/gYc
ldDAWPpHgRSqjdOVhpcX3V3bZk92Zz8kSnosbP2fHzsqZkje42xS3L6oM9tm1NhKPeqeUunHucs+
lZq9t2t7L6fdho28vHDiXJA4MiAcMHj23q+dMTRxaA8x5Xrd1HdShk5pZUu7btpq4r28AAwEjgkk
NL4CPtj7gRpw3JrmZ6o3tcpNWml0RXdfMjPYtVZ2V87hoxpsKXpcQCNFYzQcEqASeVEJVRaBWNgX
+eREqeqVWafcjKqSfYrVOjykdm/d+j24TTezJWc/2f0MhYEeP8hBSjEmitSNHTXEUO+q0MBaqJHY
IHc4QHRNvZ9+kbWaAqPFBJ2Gs4+VL+Ko5oErNbA5Wf5JJWFdp1Dzwsjr5DuF3DVmqEIFQrd/GOaX
KpJ3aoI6Qyy7ransY+jqQZ3NluTioIc0VWJSAB3xL0nl0zCku5JcRB8/+skT/0z8+HD+yW9N1Bv+
vZr4JTlWzjm3ardHnimalF069HSOBQel/SL+ZbO806Utr2OlGkE7HBgfau4glSkLv18Ha5jtcI4D
FYGsbGfiZAzJb40KltzCNv9bTMukJ5IPv24IV04fdQgBBIDDAr9ucczL0YiGsJpkTxtrdDTSnQ3/
qhEPrgBslVayY2muj7hysUDHYfCFXj2MUIsNp3dHrsFoyd4IKY7YMilKvmCPd9eHWUxMNMchDCBA
iJQH6GRYrCfVm1H1bai0lJATZeHfTMP42YECtKizP6o2fGkaZ4sy+3JQLjC9cKIrC3T2EruR9OZg
tekUeNAwvdihPbuUo+8Sa/400Mo25xOIDuvm+kQX68lE348pvumNv1qUNInlWgv5RzrmtD9F6k2b
zeHOB1p1uD7UwoX7z1B4VaAWSDeQGH4/VJIniN4XsE51Y4XSSVTn57h1ug2TsDqKDmsC7XQigFqM
MgzVZFZKHXjK3GdHpZUoVcb6sDGXhQfwn7mQ2iatR+4eR/j9XIR8hFlKOQT6rWm4oz3dtlFwVOfh
kKnBryCV/laBf0Iyzru+hmvbBVyQ7AVjC8T2+3GltrBRCgj957AB19N2tXZD4ga5Yjm3/+2mvU4R
ykpRbKGsdCHuEORWm6dV4T9PlCEOdl+9kCG17yF/rW//fVLAjWl6tdB+w3d8P6lMcWoIi3r/meZN
Emwlprxukq9DFW5xEa8dDlosXsvcqNAsPfw2lFDTK0rpma5H+2hJqnQz55srt3DwX1cO2KEjOFB5
IJfzUeY06YFsQBtpGzQDqacyLW8tqGHccNROalxv6cOunQr2yAZbT1x9IadkWaExFgYU351CCC1G
VPzQd6Ey+X19pxbOmpgZUSaYJ4RuhNLNwt6DpjFyHPzICxEh3Ftl9pRP2IvaOjbK5+tDrcyJJ02h
GVpgtC/oyKJRswszqiJPI+/SK+0dDDofGr3597PHMCAPcdYYbOmokTQgNg+6yCvCOXGbUXfccgo/
mFa2UUBZMe5gBYRWGG2+Ohv1/pBHEFu3UBLknmR3z1U0f8ulbB+lPqCTyJAhopo+zV1jbVjDFTvF
qAIoxpiXJFx2JIchHZa5x2/gMQ5vVRvWLaXMhp1qR4kLMdDOMcm+bgphrFwCgY3gHYUViJhlcVQ6
nqq+abPc86XW2ANYqHe9bXUnP0u1fW0U8l7vo618zxKXJw4okgzi9QQUiHuweLfTqk5jQ69Z5VTb
JQEw8qBtnmnNPUTEu6rf3dBz+qTQ+OuY8Sktih9p6m+s+dI//v+PoEMRl5wS7zLAzyQL6drRyrw8
6awHDfJ7V9fz9LYoU/kUl0X50OjpdItHKx9GX7bcEbKMHa0qWxSCq7tP46vocEAUaBmn9r6W9OA0
Ey8Kd32PZ+uCFgSgHANQVl1a669f2SUm9HXiYA8EnRiVX1rL3p9xuxotLUpbSLZaGASb+L7rapTQ
5Y+TypCA/Y+JpB5quqjhKnkiaX4wE/8OzNWGU7N29ogLRNJWRHzLu0b1k8I3BXZPKaYXW+szElMO
+DQ7PVdJgHJbero+8xW7CMz8vwOKd+eNFyXLdZDBeJJ4aRGEbtaoj42MEnHRHptM26gQrRmStwzb
i0UW+r4JGfDEm5z6dpiH76rc7OO2Ouuj9lHNai9p6i2Bz7WD9Ia1cFkg8ssgMezcj72myM5ZIuFw
1Pqvspd+J1X/0HTyIzwjZ2uTg2N1XYHxi4cNJMfSiBiVPkDKG8MmPoyPchB8MfL+fiqV+xAU3sbp
XR2LbgmhSUhj5NJ0VEEc92bHukpWHbp1F55bia7P0WpOoCZvrx8YcSDexK3/uSkURAQzFfWFZdZj
RMcd1GGXeLmeaJ/6ZKgfUruWv1wfZW3boJCWyfrBNAuj5vtjaarDII8FU6qaMgSgPb2UdfHgz9ou
r0uIiJP7TJlPeg0K9PrAy3j0dX5vRxaL/eZCpCqVWSvPmV8x6UC/1fu+odfHnA2IFdBWoL8QOedf
ylwQLyrF8frwq/MW5ROHjmQhpvF+dLR5fFlu1cQrhsAI6SBS2702q+0umszp1gHd2O6UbvqKkTBe
7LhsNtKta7uLogzROLEcrCfi+97MnrqcnnW2hN2FT/K272EtmRy92Xhn1g4sZOu0Jov3DrqW96NU
jaZNkR1kXtjk91mpQTFQnazeuG+3CbP4UcvjSsKHxCNrBZRt8axGqEqFaVRnXpTKaDqkOp2/oVBA
Lze8pNU5kcdAWZwHhADu/ZzSKeuiyIgzb2iK7oOtFtGRB2z4Sv5H2ockVTcO6spLwRUUmi4gOC/z
1U5g5a0x2ZXX+VZ9J9GBeOLk6jsIQn1XaxPnxlJ8f+N5Wn0nqZs4KgQGJO5ef/3N+Qjotk2SKM88
PUaEwcifxq7a0Q14sNNoT+6TCzNRs0VD6fXNnNO72WofIy0+XL8na+cU9CMUCiIgvyCeKU2EZrJy
Tj25mb60SviYzcHGXNc2lMQUDiCIOurfi6s4NV1XacqYeqVK1s2SofqRkHGK4/pzoZobQNWtwcSv
v1nX3pnrOvJpo4vL6HNeVHtke1LXaJ2THG5VM9eeYcJVoq7X3PgylLRo/5CjOkm9RK3s26Gx54OK
xCmt4lLx09KjchfTmPYzJj15e33XxJItLiPBHm8Hts0iPFrc+3zIfDukc8Izh/ahGFB1iIyHPB6/
XB9mhSgHmCx+NMrvgFFgW3i/msSqTqDSgOANKVk9dahgah3t/NEAP7GTGi14GqOovolNGEaTRlaP
cxMpx05qI7dChX4fBVO871NZ3UkB7qbpR7QG6uHk1kk9bzhFKycZIRlq5YKCFIzt4pjVsWS03TDn
4F+HxLWT8hzZ0QYsf8VWkHmkWUQ0xAHfXKyHbA1a6oRh4XVWdVC16YOvKR8600AHR46fEXk/bmzA
+oAUtYBGC5b2RchYZn1tQAZfeGAv5HstjuWd7pvt3kni6RSaaAn69fAVojLl0EjGvEuKsTh0KSWa
rmlmlxfO2iXlhASXPk2u5kBKmFphvPEMrX0l2mK8PxpZoot25lYb1cQZu8KL0zbfQdSX7/qqBWdq
5TT5KlX+YcQF2ngn1u7Am0GdBWJpqosujeKKvchpg5G0GZyLmtwE9Xi4vgmrs6NgqoDTVeBKW2x6
ocWSP/la4c1pjZ2ekXRKoBtxg7TXj3BiNt9lPcq2imKr0+Nm4/GCVqLd8/3Va+tqiivEATx1CuXP
SWx1H+iJKu8lO8w2UvhrN0fAkxRBkQqAfPHigtlrZKtkKGcY/ujhcGjqLVO5soaEwvRdAh2FtWVZ
u6/zVEqGys48X20O5M1vY/1vFNt/aCRF5eT6fq15nuRyLOgYyBshoiI+5s0boIeF0sDWknuIs39I
ku5E3/j33FFOmvNt6rR78hV7BIvvYi3buK/idVnYZXCxEGngt6C+uwSbpKFs5X0tVV6ah/mhcdrw
pSqLald1jXasTavZeO3WlpXqGzRllHxJyy1maodjAMllXHt2/9ms60c//GNM8w4+IXuq/lxf1pUD
adt07rODwCMuImrJajQpsAguB4t2YFbVb8KdlGzJfaw8quAQ+flUGDkyy2qmSrI9KRDx82z9JUXe
15DmXVA9qUF0V5g3urRx9ld2DB+MpSM1AoPR0jmJjSqWa78rvYDKnmNBmRqRFPZ38GWerq/f2sQo
FAgiBvQKwXe+P5XS1MKAF48hZ6P+rM7oBgV9/pVa1gcfaCWdpHdh1pUbzu3qoISzgnOBpMwSHKEj
uN5XqRp6kC0b59nJXWcunkha9Xs1SMsnudGT49xX+cayrhwW0ecI8z806NzBhfWqaFGnp3uMPFmr
S9HMGaErKI0nNTS2fKEV6wWwhdNPKzKZnqWhnEYLRmEhFuHHhUwrQxU/wyXnbBiVtXNCGwh1F9jB
6WZYTMhGDnpKnTz04haRUkNyWW3abgH/Zlb69fpJWZ2RQYKHeghtE0uvC+xzNaO0EXp12EdH+Ap0
r9eD8dP1UdbMpNAhVYQHKXzJhdl3ZsWPwpGzERtjMLqlLzmlW5BUgV31kKHLTvdzuUeToXxycmjl
najuNjDra6tq0CBC7wKXnhDh/Z2o+zHMW2USGf7oAyoH3+JwfgpM88GM1Zvr011bVJYT0kuhBHER
6IxKXqI85ZDl71Cb96MBRudyE4q3OiEcNVEUZF2XBhnVbrvq/D7yys6Wd5Nv7OQgLEi7xi+lEm1M
aXUwEVnBFsMfy4p/2Xad7LNyXo9muOtrTn4/Fo6bqW1zm8SIr11fwa3hhK1586yO6TDUZaFFXtUF
n2uzvQvt7DZMna+Bbb5cH2p1syC05mxQC6QK/36oyqj9Ilb1iESceZZ5siswjBumcc1E8aNxraiW
XdZFAsRcB6XoY8R11DMp+PsWrktZ2SYKEI7owinAu6LiiJUiiFo6BdSn67Lq0K4q7eTBH8NTrI9H
re6eIwmsjB08VbV0thMI1MLJ+Ht9IdcKEa+wKq45yPMLeLaiK30PcXbgGckQ3PslJL8S6l2nqqz8
x1AtuwO+ie1O/KrrtGN+UqW+vU9tedxYbmFNlqsgXDKEKkgeXXLQyJGROW0Ugtpoboq2OLRz+gX2
+sy1tDFyozI4z+nwqZT0f47ZqOsJEAdwPRylpY3p9baXupIEsoaGg2+Wimsq/ke1Gw6jFHyqJWcr
8ynuwfuZvh9QHO439yQd03kA3pl43Tz4n/p0duh272lC19RK2pdyqLp1Vasf6s6ZN16py3sjhoZa
AE0xwrClJ29Lpu8j0Zp4YzreBOVwCORgYx8vrw24WKA+cLUAwifcfj+7UFVJ4+TUOShYVYfGj4zd
pEow3ujKsL9+eC8NjoDgsmtIx0N5s8xyVFU9SENJyUEfJJpzSZjtshyq2HJS/UNq+L53fbyV0iED
UjCCkImi5YUrkVpJ0PQKKfmGfKBLVPZXhhJgV0nBHVj4k1SWt4peAWqt1KM6ljfBGH2O2y2A59oK
6+AT8GpwSi/eELNCekdKSV3PTnJnG+kTNHafZLs7Xp/t6jCiixYgqyjOLvzRdm6ohY5W4qlSGrh2
IwpV5XcSC182xlFX7gN+Boht5GAhR1oMlHWAtu2iTj2r9u0z6tY5DfkJmzli/H6x+/EuSSA3HjQj
uh2oC3+xamoTJPVN1+5w/3tacV/MptAOftDbqZsNjX+sVSuq3DhN5FtZq9p90c/tPi2sLnArOaoO
ulWldEtY7Z+wH7T7sayz3UiYe28NOn3RMB0Wv5pmoDumSJ3s1AcyleKuygidBiPaSbzdLuTL3UcT
crSdngIR7IdRS90JMmGIMqvqLslNmlcnGWaNOhlJeVjRLkDR0lVQPThVRgCZSCtBLJ411okKTXvX
RuaW4uPKNgJRA7dAUorc1zIJWUF5HreAwzwYb9pTDiG/C3+8fRyUrPr3+8ihpJqio95kXzR92yVd
PbpiUh6LzK8p/cRm5bBa/YmA+p9dYApWYHR5u4RE+dI3NbIsm9WMIgBifr8rCqkpGsIb5/LyWL4d
Ypk/6nEt+llJMk9DcUtRqsSdkd0Ktfrj/zIOGUmwzVzrZT0jSqchVaYs88xIfupkazdOZ07pxoKt
2EocGfAd3DLowpd1/iDV6fSoo5JIoXw0jAc5/JlSaE8hC7k+nct3nMCcMUQgRHP3srDuqwo91gZI
8ylpXNl/yMC5wn65G4IEmRgIZUYJEpBqY9SVN5V0AO1shEMWxYrFq6OEppQHVpx7qvpN7cozekRV
3p5H0nBm07VumRiH6/M0V8yWgIeJxICA+S+P4CT5Q6HSfelBrKfIriMjMt0rxRNa5dDdjGlbGY9q
lEi/68hoX5xCqr7PYd9+gp0gbt0omooT8G+Ur1PcG8vG9DnjPOzTvM0POpSuUBfbPW1kQGXzuJvP
aYOSF0JoYSDDr0kV31XN6kaS/NOo2AmiTFWbH6cpgktLLhR4xRvIRo5h1Es+NNK+vi978LBxVr7A
AFBMhyTUs/2cVsqNVBUAoscYLN9+MKj2uIhXBPHOkrNwH4Z6hGQM3Yl9GGueX46WDWA4HPaZ0hk3
VQdLdZ4H0r1J9vGDRh/cc0S5+RxloYX8gkmAOhXDXvMnB3TPZHqI3fd/gw7rM0yBtBGDrJw+TBBE
kjI2RTRwvvc+CqsCP488u6dHzeA2OvbYCqZ9rdnHuZi+TZZx6+v2w1hlG5m2FTNLUEdKAzAwj+XS
F1Glwndqm0cskv2JAp3v7zuNvSGGaDZO3kpgjvvxZixxMt84kFpp2YHaVCk7IvLNzn1hFHeVLedu
Iys/JcX/ojjpbeZED/FcbGTVVwIGARWg9krzofjf4rVWzTaOu5w6bx0q85G6Uue4M2FDQPVgqNxa
7otdZ2W+2w39eBgbuXjUxqE9hrUPeu76HXztXHvrSpMwBoZBxoy3gIh6yVFtmFml0EqnP+VB/tgK
oJre8ADjjiUfjaB3+awDref7tA3uGsBmbjdyKkwl3OtKeiO3ycYLqC8dbMEcCBM04GJq4OApFqsz
mFEusQL1Y5YND3lS3hVz/7cxmkNexDc0Pxz0XP+kD225S4M+cINSVXZRkiENJINgSWqI6n2/2E96
cLJi/0WnWfBHXNpfOin5SBXnN5Jbj4rjn7JKppco00Brkaho1VLZWxIWZbS1au/3lefUcnQsjeRH
Ylj7MTK+R9G4wzUP3EYaD0Xp7+qoAfnva7ML6cTnOLb6XVMqP+LU2uJkWV8Ueh6J7siOLXepBbU2
mlk7PurdT0hG52irRL8ygE2/Ey8A4TPStIsKTK+GWpFFWf84R319CCrNOlS9/u84eAJk1ZJFQgCQ
5hJpVEdyOgeUeDzUv9R7aYpoBu+c7jFHK3XrHF36HrQu86hAcqFwihbHqBnIpzWjX3i61JYnwdh4
EzTVtOV5X45iMBUh+4ArRaX4vR2R/MgBQDvEIBtoXJDrsy2pz3K2xf2/3B2hcQnmEqgnuj78eZFH
BGE49FWMuYpbnLQm0TRXzbeST2uDQJ9JYQA2FnDbi7nME4XNUSIo6rXwb9CgCUNjzUZEtPq4gAKB
qgmk24UkXDU3jR1KXNSsLH5TenzBDzrQVXMqtHFf1PaL1pffjIBC6oaZW05OAJzhdRXcgFAEXDB2
5nPh9IEd+me11271DMUsEsxTF+1akLrFnJxoKaLGvjftHzlLrGQ3cXsWNAnXv2Mpc0GNGR54wKo6
otP0+y0PTN/6SsEL75xTzXTpb0o6z3Jm3BNdjFmX+QHWOTWxD9Y4PHRNeFObpeACl9C2y77yu/nO
zv9FpzWY8Cg5Oq//fO7zz/xCWXQ3kfJh45OXybXXT8bfhYCNstuFOxpFwRx0kuycJ8K58ZbPnPp5
pxeATpNjEw9PdmbtUtqg+Myuro78ZUjtk/hL98VKf/XVzTCh7atv4L9eKXfePV1iLdlUfAWcVr7v
/eXrqXhPMIz5qFP4lMsgLIqDPY45A8bs3Gg7LJKChIK861sZF8v53grAUfBlJpnb4FGnNe3H+TEe
/GNUfYIvJneaXdijhgUfIH+bcAaSYwDSszB/l5J06Istohdxqy4mATOAePbACC3hB3o5tm2bK/5Z
MYP7aHaUXY2Y5i2XMdjDFai5ir9REVjewdf9fDOiuCpvfB+6zbWqMgf/bEJk507BfFTDGpC85Pp5
c05T65TM4w9IHW+vH6TVcdHkFryHmJjlw46++kDjde+fxza8N6X5IamMwe3acN/n1Sejn25oKDzn
ZpxuXLpl4CYmLFBRJJ7I0WJ23k9Y6dMwKMqcDLABAsyOAMmbgVnu69JOTxCTThve5ZLP6vWSCxAL
NMhUKC4wPelkWwQng3TOFD852Vo+7Zn5H98ov5S6Ax1yOre/qHH7d62fdzfIb5HuIF4t29wEvRlo
x0YvzI96mw4/G6vrD3XQ9ccoVMynNEPK2cjt+uafN4cXmdqeIOwHUC+c8zeHYtQKJSzkTjrjfni5
Lz1Wiu1G6FJBJF98VzrzM2HNPja3VFBXDgVtePCMUMlEs2L5spWkcMoM/dtzVFvOs25nxsHw9fik
Ugt/KIlR9lU15yg7R0OKl1WH++vzXlJyir3i/Uagj4/geCzLt/BGK7ClhdJZ96vvajf/7MfqYZz8
W3EZeuwYFeXfaQGLKaYtnK1D18aHrOn3cRhuGLSVN0q4ErBK44FRwV6c09G0m0YeZP+sD/E3ensf
pFDbeH/XjibJSLKRPPToVC2j/HgYp4FGEv+chOZwKCJV2beTPQjyoeoEZ3y5p/MM/V7qNjtTSpSj
n8ek6nLF+WVnYXADIzWKQJDvwvcK0Uet9ukOmsz4Rh39zi2gLzqowbzV1Lhyg18fTUEIIOgAFqez
aSFrmDXb5wZL7lBDgw1Ki8cw1NMNiNuKOQYIRLpWfb28S96tLoIn32lm9sDQTtDRHqUp+QsZzY1j
S0ep6zZMxUUs+Hr8BMIQ1AJu0TIFMqa1n40T+yGX9X7MrL0Z+D/I2H3N2wJeYRrZnPgw5/1Ho7Dv
KvpGrx9/sXCL1weXH1tFOkswWi6eUDmpIQ+0HdwiWkcSffg+SqRSyIZvnLu1ZWWC4r+wzl0AVOOs
U5Ug6YLn3mhv1db+ipbpYy21n6TO/NMO8sayrg5HahNaAEBCF2lUzW5rOSY6fC5y52OZ9wR65rOd
2be95PzR1HIjc/EaTCyXkQeGLkRgJ6ThhZV7Yz27alaVWp2CZ9+kxlkUxrHI2yCDWRqiEWuoZai2
lMm1/DTep+OY3jTIq4vcSnAf9rl5Rza7I94F7AY6Lv0RVLC7xbRRniu9zG/K3My/JC0UM80wq7cZ
gsmAjwYdkrIhPbRTNOx9eya7JEXKQU5tY2cEowlufLT3qZaXUJdr9f3UmNIJzzKGr71S76AEU09T
lmT3RWelu3AI8Elj1Jkdfe5+kQICTDrqun+QM1COspLa5znKitscY/09IGXwUBqdtZOhyrgjBk+P
aYyRlIRwcmc3jhvo7XSqG5NefLyaA3U6bedrHRKU7ayehlKvPtH7On0trHi67ySknTOFbKrWKNNe
yyvJ1RMDrTcnKW+zUffhIcXwRGMpQa+tdodS70H0pFl+ZOnio5Nqze/rV+O1arnYVGjgiBqIWJGJ
WhodS0s7xYZ77tz1kkgNnsLKad2+gwuZNIkkFYcomz8OrXGry8MZOT4civzjWEZ/rn/IMjGLiXj3
HcI4vjlcVVj5pdRymEn9+Q9tnUY7SEK0UySjWhakdrEjd6s8ZpYl/bo+8orZZWQRPwvSS0qS70fu
UiWpnXCwz6XhV6eid+TD0Eftrgoldl6iFfb6eCvXlr58TK/AydPUsUg9Jqo9m2mpNs+Acl2B/2zh
bc/Vm1zv9j1+0/XRVp5b9lWkuqErIRxb2L5KCvUhsTTp3BSW8hhVdnKbwiC64fWuWFhsHkVx9CJe
1QTeryFpwMwqS9iie7h86MqDk14DVr4PTXkLI7w6FHrZoh2HlpVlArWmZhzmQRM+N2ZwV9fQpMah
eer6LUmBFZ8NVPx/x1HfT8npgpCjh70osBGET+BViKnU+evUyiKO1siuXd+q1StA+8hr7IyO8uJg
0DXc2SjFOedQr57nLs9A4DQ3Vi29ZLX+wUmqBygON8ZcXU3ENTEBNDdeoIPlNDMH1ar759SoqkNL
7HIXK9lwJ8dps/EKk1Znyd7aGiHaRDlcNJHCU3xRYhzJXxV11RiPSCyjvTcqpxJxi6xVdoGjfFBr
x1M6yP7HQj1pUfM56YvfJkocruHXN33UHOQm3luRLeGhm87O7PuX2OAHVVLd7TOrv5Otqb43Sbq4
dS8hhBT79+YYmG6UzI9pKZ8LffwgT1l7CEZsd6o33zOVxAMunr1X8/+j7Mp2K8XZ7RNZYjLDLbBh
j5nnG5SkqowZjAFjDE9/Fv3fdKVaFR2ppXRS2QEM2J/Xt4Yu1+XK08liECfAmhagMCdJSeVJGpQL
Dashg0fnAyqMX6Ah89jpl7cIrT/k+LqIOy5qBLDOfpt7Ltms4uH3LFXAdr2xYKjuy50FLVXhtzhf
fYssHPi9lG4R0340cchUkLqVfTU702VDakFmODYB/XCLxj54i8PSMfLKLAiNhPiVPQS6/kEa6yPS
3p0brselMOCiYVsRDI8s0uVBjRo47VK3STBPPMUpZvPaXQ/1+Cb4IFH91A+jBbM8ZlVrPDWqSsBI
DFK2RvnIOwR8+jBfdA6FMyUhXSB7xVkPzkxiXq052k5IiCDRwXjNyfLJexXCwUqJz6Av9rxH9gbR
74jiQIfIDS9WuBaJEl1SRujbN/Im7IMrTdYXbFl4PLf1fVCYm14FOaKP9iF3T13pwd8ZYAVcBGnY
3HWQJERCnC3a5BMOyULWJ2Aj5qFV7bBRzPwwfNCue3BnDkB/+YwKimjj8AAAPnHr6LEiq96BvMvz
kNVrrF0nqzu5RzgunPVNDpburtX+g2x8FQvYwqRWVR3CQp4VqV/nYJQxHrApLSo40vWIs0vkpNa4
44vJ6UzQx6lsxONEddp63WUSgOd5MXzzrv4j9v7y/sC+AKjaJvbEXvLLBNEoT0R+CSTZK8xB2j9Z
VcfRTJLBf3e7N5Ad4o5FCWr7fOvZU49lk0EsN6qHsNoQoCkabhdY64mAZIMuEw/pVaYpk47nNSym
+0LcgFecCPAS3JokoHIk85z7k719scSw54RnVIhPGF3tNHPjmb5biN8Q8EyC/N0F0CEgCP37rPh1
HsaksVlEgMaKzRH8tr5UnXjBLc6CaL7MNAsnMEyUdQ46P1mAoGgy5v4avUJN881R/+id/XNY7NYd
mFZuao0v66ZXREz0pp4vzeTIzGa0PSwTE0nbFwWkrkGV20IUO2E35mTgWPUS9uN32tOvCwLOIcQs
iquHNz78O79UJmVViwWbOPsyNBH00stQXkrq8qdOIYdCrwM9k3DujhNbxdPfB/1rTbQdGSQAPGYg
09I/nNQGf2g6zrdOTJPjwUFObdmm5XeZ5F8roS9H+SoFD5qembkZ58sUdFCGjbdiGu+9Yjo3bpj7
0fzy94v6utZttxT1CQwzHMBOf0iY5RBhVmrIciFTrHVcz/G3V/S12toOgfbS5mqCpe4PlqTVCA/A
QMnvtxZG7g5qutawev5mIvD/YyEN0cLAqg0SzeYF/HttUqz2NAcg7Fycto7u0JsjJ7ApoG8dG4Kw
8MFN7BmkIdDb4FcQOWbKu2ZiVzN0GUcbgsZ04ti3FBHxJpiY0eIwS6ZgMzY4w370IQVOWi3du2We
PoYwVPeBILJKTGjXJ9gvkgcipEldpQ3gkqV4cUFF+GiquU0KgQPBlD8gD6uoIOMvmukKrddoV9Mh
SkvpkYwrLLD2UIZHP9BeUiAZ8IN4oFMyb26OC52WNDBYrlhLQjDjhb1CMDiiPtCRvjZu2T9ScM6O
OE/v2iWBTuFQ3MJgTaisUAoBlVGo93B58ZBmsrk1rQ0s7Ly57x/+/jj919v575vw5e3ko1hhXFfM
F3tc3lpVnT2uSIKeYpP4Zvg5ljUCKZvwGxbqfzxhv9367Z361z4JO1v48/ihvsh5/jEtzgNdLPPN
5Pef7yUKUDxYIJ8js+L3Y3S+CAIVkvlCLG/XTOXJC5o7sl4ga7hqLfH+93H8jwkeTHpAGKDTb9qu
L+MYEA2r/KnUl9DEqJkKGVMVo9uMl9OeY/0dA+g/ZgEU9VuQ6SbDQ6zd7xcnpTVw2+3XG6vXiIJY
jJ3JwlLZPNTr4e9X9h/3asvmghvQxlaG0PP3Q/UUemiPSH0ZRju8rwjv9yP49N/crf+Yq0HWQq95
6/shqfXLEwFukd0xZWv4hLj6eihhSdwjBOtHYwvnGMmo+vn3q/oDMsAkt/X1YLEFVgcECl8uK1TK
RdBHqS4mBLkoXN248OBFTuebkFjpMgXgAhV9jAye99Uhp5DBfC6yToT8P7MyEe0LTj+0Ophs0fv+
Y310imETLE30pg1L69R6LHxwuB1kVe+v36DWf9YD27EQ0IdoDB+OcF/pasIe4D5Zt/5Fy/JaM3C4
+NokFQJTEqcLojQygHqWQscatkgxd/vvomX/eJjwrKL6ATcCACa0yV9u82SqitOwcy5miJabFTS2
TDak+vzm5m7b2t9qzO0wm0IbXGl40X3Fg7ZAnqpTnF40KeeNF/NrXlWuEfzidHY2O34X+7bRKWvn
Qx21JIUrXh/L2XzH2fnjetHJAt9gs3Kzwd752vfsIniamKYor6OFPwGPuR1C55ub+kesDC4Ts86W
GoAXB8LcL2MaEOhGkHnj3i9KWnutOv4R2eNUx4VDeit2bTjVGWt0D6xfnGzp55t6pS3ibzxzTaTr
8yRyRnNyp3o8D3Su83YtQIVrF6YOQ+/ycyNJfdE+H64r1mOXwlW531CNTxpM3E0Gr7Nv63Yk+d/v
IoiFX28jKldw9ze2O1JDwc7+feoBLIJ9HeyyruzCvm9GcuBVhLhtRPOBkTzDHcKyriJHImPMjwmF
9S/xurgHk4hP4wkhU9fDZmvuiClbfPvanvQtY/YNDX+51biXtvMOd+YqBoyFtPIRRntOiXrYTUr1
XJZ1CnFeDrzpdcWybarh4iHyOPT1FV+Lu2V5GkvQmrrl2pmnx7IcPr1g2fkaT1uIkJbayQgIYJMr
7xba3sMK/DwiD86VdA+W6OjPN9XERbqIdYs+oVAQdXAk7e1bulRZxepbGDaedPGhimqnC7XfvPw5
rr32x0Sw/uzX9LZyaNoanI8NtjX5ERme2125JKGLXX+NKGNefE6Wk3qS7ahy90GIrmCpygQek9gr
gleJ7V4o+PZhf4VsiiWBKg8DyJOtNe9DJF5U45Mz8wNt7TOo+c+z471YFd8K9piHNgJ8KHyXp1PB
yb4VT4VN9mQYTpTQ3Qp/a7rgCYFVIuVDXKBH4/tbaPVrMED0XI7JvDzZs5cKUpVxr9sd/BCeRchy
ny8ZBjU2yA/tMci1NjF4KD8txGVHqzpOrZ3pju8qD4RMItNqQY5E/wRge190TlKiMFMYMkvDdBpX
aHtyN6zRvbD7dBmuZ9fdK9vkS7C+eR5Icqqyn5X6CfPKAzYquWpERt0fUrtzjIsgpk/0sDyL4m3u
xzpeWhKLcnwYgv60+gjHqeZkuykcj6GFu0nsesdGBWRiSKOIVXGEPgNHsAVDQxJphW9TiWTrqoYF
7trhDR2ywi331gBKau/Yd9C/30L3emRtcWEbT4OanWivMfDJVIyp071FfZCtynp0ugamZV3wq17W
MG7Eay9H8Dlo7MkOlQd1rszY3tjIqo6Z7/0ojY/w8Oo+xGYajpI0Xjr7iJY4OLSwsgh14o9DTqCP
oaMBQK4fkFtxAJXxMIP5rxv6WDY+Ernsmyhc74hyE6n1LgxA/qynRzp413NfvNTB8AJjtxReQ3GJ
or32g3gxqGAVoBqwADf1sh2pY8j7e7sA99spd7gl5XZYBB1rCgkuquBKwRyjk+h2LCmByUBXjb88
+c8nqnDMGNSQrO8y2pBDVDvoYWAkLBhxxFBBvE0D43EkIkyEQDoCLOGEuLHlllfIOb6Ca49Ig7V+
xXSaWGW1r+fzOoc54PO9txgaB/2SgZ7wwwPNY3C862DB0kits2+UnTaFR3ZwPMhCyZEjsGLjfG1C
ttduf72G4qGwg3NFyitpL3v0YuHuAnMPBxJ0wsAVGcPExnS0NPgbIzJdR/+2ntud640PEta2KwZj
5NV1hw+GthMXmLGnAaynHrIKgG5+wJJC2fE2WhjUlMkPH5K5UAbnqWZphNCzEo8V/MfwEpZHHoy7
vvEByDdPvLRum8FcOVNJ0ZBwXra33nIJvHywBk422FVv1FkS6l/miucImvdzD3hiokZzj1T2vSB+
1ob+k9L6CoyUxwm77tjBQHg6XEHNkVZqDc6r37ooJpZdVyIsB1KoMtrmNhKm0wTXKQPx/yGSYxcz
Wk3I8JhUCnVrXpfIaEAYzkcn7MyQaW8jIGKqdLKZALVOnUIfkKx+FENYdQYlMYj9xi1SY6orH1kg
2/TnI0ojrRsrRBC7tGJd2DeFWhOKFJZ4dOj7iuwldNuAfymged6ICseL5A8/GvuU0U4eraV/KQML
7FDMU+1Y7WlX7RrWn1BoxKQZMjhTHFCpiIS38qDkcBjVCFUOkp9icMjP7aAPK1ZQIIV8xQTbv8Pz
AO93TX6yOnqHDvtlNN0HX7ubYbIee+lfK2fZF1EnY0EJ4H/i5TObEboN3+rlgbUltvd00dstRzk6
0/oUWStJIqKcownmeY1HRLmeNPxFckeWeOPAOh3BAyz8WPl4eRVILw9W5dIUTvgVZks8+ph0lMz6
oJxSAgRu9MJ7BsQ+LUm4vlT24JXJAk4eDGPAgQcypcL2V9f1zYk7ij943B6zCXaTsTVKlsxbECnW
XqrQ8tOgoq6Rrh6xrk2A4KnMq64ITzXQ2TMOAYW9S4czHeBxEQirQD6csQzLbWX1T17TV5eAkDVd
u7o8zgByH/16nH90vfRspMbV9RF7jiIOndZgry02twA0aWEah8S5hq7TOwiKZk88F1pSPS2nslBT
btM5OvTGkNhXZf2wakftkaxkoOleuscZeZdJPXqAlTn5ZUE4D4TKJjZyci2fASn2lztTWuFp4S7I
/DAF2VeaLbtVU2+NEd0iTyVCzNAf7frnqnLkXber+gKGlhoh3+Gwtp/Ab/jOBHYe4WGcOYV6vT5V
tneFwOEBurnlHuUreFUdhw17NGfLKK+ME93Mokrwih1lD5s4G6HAcLxIF8fLFR2v6mj8iR6siEGp
qyDVcX7JcHoaoy6IheOEO4h2jzB8/Fg5PGBGu3seTPhLVHO6rbm1qHJ0RQ7+lhpmAAg3II+AYpYA
vEsL4b0DSMx5FN3DoSgzRTXExHEMHnrtxj0Yj5EdHZxB7UrV3DWyC3ck4B/KHRqgFNOrZ3iA3/UN
zMHX62nSITw1ozvOSxGv9fBmu2h6W901mnhh3Lkz8gtBvY+naAFrbwqvVcnzdV1JbE3VUx35xwZr
5aJnJDsizKK07ENbmtPs4JY5VhKUJbsRWt7gavezVeJUxxu2Fo82QuxOI4lceNzxvc06ApJg8TBM
4XTgqml2NjypUltCFlZvALzYLUKCMQJ0aB4tco6IBNfUPoPDcVsuyBfG5II1YWeYl5QSBei2zpvW
S8Q67KAzgj2AnbXSTDDHD4Bae3ml7H0l+12zkHycwQ5xlyaVwJrLZU6rBtdSixtRuGiV93k1dY/u
2gI0MjvG8LouUw7mz3PErgcWlDEHNG+Pwa7xJO4X/uLaDi+D5Z9rXeRg7+66pUWlQ/MgghAQPwdc
sJUu7aIPmim4viJcEunhtbezi+jd60vQR0DlLc4r7+J2GlMedAgAKPQb98EwxO3twiJm/bjXYZcz
/ZM51mmBHFHyh60YG7EakUnkozK53tysFLvooY63latbOf7ULG4Q/ruTlZsYEuZWh1pnDofnNaBx
7fxsZbkf2+mIbSrMrwCRNtPwq5ij3G6qn4GwH1tX3+D8trp+hs8dlQFsa58JfgM6j8Rh4p9lDoEj
cSvnNHJvNTo2WzUipp8Wmmk1sg2Eb8PTAGtqCU2zDRzGsnpAdN1RBtGt1kXmkieUBKnou51DvSdn
wXpnd7+8ztygs3ezFUWcrKdivgZJ5eDMb5NHINO0OoACFRwvGghQxhzYU+bio+CKxNIdE7e1VRrY
PCtZ3cOBsDj1Xp+4zP8lBN0F64jcLOQCBXNctT2Py/GpMuCSaLQ5fH6Muuiy3YR6VA9DM5/CcPzo
l+F1ZGI/Cucydw+NgnOrGKN8UFs+W3iKBhc7ofNW5ktSfdRQIcVusARxz2QdD9gmYIX28h6L8hi5
8TpOuzFwd9FM90ZO91TTFGNdRO2B2nNu6Hrv0OGaROLouh308VFu0GLBNhIhBrDxGW9BkNwhQSfe
SkdqdemAWrddEKqm1/DekPG0LljBJvbTdOOSVKvjAr4NQDGur/1e5g6mbx54iZlLFBNlPCuFbj6P
YiohLails5vDNkeCQ8oJRVqUf8VWBYdMO6EFEkNQEgFGyZf63S78PCB4NKtLKIu0DN2MFMGdNWxC
MbYrW0wyvv7l6TXrSLEj7gTGnEHdB/vnhr2GXZUTPDPA20+Wba62rR9DFcVRubqoVeIKT5HvgtNQ
vOl1htQNawN2mYqpa2sZjsJasqYu46ZXx20XyonOTd8XKTPXUVfvtqlV4pXwMA932HwIB/zkgl/B
RX7faOehs81tOUlk7a3mevHJj2+2z79vniP4Sm1oHSoxsFI2b7zfN89jPVNGNQScS5/ZYk29cLiB
FRJ8iuJglXgCN4fF72IAvsDJ20E3w3VQQiCKB/zy5aBFCXs26G+He0E4Sd2ODHFtMja3ICqTOz9q
KaZt9xt2yFcsbzsqxc4IYkg0mf6kxilSTqDUFP9cKvWnuKTT44KoJbQW/AOuWRFs1Cwvsf2D1F48
yCX9+1h/gWP/OIEN3fwXnl11q6WRaT3eDz2F33wj72u/3vhG3zlKb4jHv4CtPw70BetxQVAxcGga
7tvq2NVVvlbYdtrQmDZzLKeLVXm7rrO/G98vnZr/HRUIuuWCuf+n1LkdHAEaNBnu6xoblYnS2O6w
Jy9bTCTWeemPYtKxwo9roG1/H9n/vGD0TIE+/wPjf7ngwEIdRUNccBnBsGxKlnm+UbI+t92589WV
wbfUNN/czv88KIJjkAEKn/A/AsmiibOq6f530Ao0BDhovglNEkffitLdeQV/s8X4DZ31CwKOQYaZ
HpzaQYFEzgqWjd+fITFwEcimXx8gbC8/FtcWB2rN8wHhQj4Mlvrgu6zKL1eJ6YG6jovDQb4H0P0r
ujbz2XFH4ZYoxwQK2lB9QG1Q3SmzYotVdgOEBlbTZF6PCmECh+mbQd6u51+P8jZRwMMami+EcoIF
9ZXP6vTc2H5D9CVYyvdgqR6YpX6qbtBgAzRXiH0Zv2kxfLleLDGgmW4OnptFHO7slwEGkd6Nun6u
HzYxco0FV6vlRlvHaZxuPcvkrfNLh990a/88JtQbKGu3/8DV/or/QjBtL6RR4b0VFIk1fIYdPJ87
IDDUQsWQyR4gIcQHf39nvgpFcaW/H3WDx/81HdXSF5bC5u2+B9tHYT6ARrztQE59chHQFBRXPbCb
8pdGHr0naUbHO5s7D/1svrnFX/sNf5yI+/uJQA0/l3UxhPfw87l2GKr0ozvA8MK724J8lDiSqErL
6fXv1//nbAy2PLiQkK6BnQ+ZxO9HXTnrK1r4C+oYA5yiNao46rBmP2u4sjz8/Vh/vrXgW4YOqGCo
BNDH3h6Afw215wBbscbIuneYa+1hXunFJqr8TPhhjfAnULH+fjwXHhL4k/96cTBR4ElGU8GBHRrE
B1+bGxZFbsYMg5/7YegPa2BfwanoVDcz4J06bslQpz32iVgW5LM/Nc+uVe2Luj9Go4stEq2yGqKp
7QeywBkydH7r6Th3cEYVxQ/agTETRYdasdxiQJ7kOh+IDHJl22ci/VPUdkfb8JR0FAyc+diUDmL9
fLUzpnxlbnS9/YNtvARvYNwudFdUZo+t/1VE+S9g9v/AV6VfZnK0k7Ig4mUJ+Xku2oMq2I6t2AgH
G+RdJQK1oyAf/iQfuOFVMjZmB/NdnvnDevFkmPad+9CC2RSrpbp1IYdo7Ver/VxqFI0z4kUridx5
y4rhw5SWATK/yl+gXp874iJieL4KICGk+HRphng10Z0/+Xkka8QH8ayoMYhhuys9Nx2DIXHct7FZ
L6WrdtVqHZv2fbMSKqC8lebVRr/Xr7G/gBdOJPWRd2UCsOxg2b8oUwBYo72t1oOo+XG2vHvYz8MP
wd67bHhyWmc3yvcWbITJ9vYKRGkIkjJZjw9gg58UrK9j1rbX3QxaI84jWB9ZTR6dkF1sSYF4tdmI
cmqTyYFTJEB6T+rqyB0EZ6hJA163rqS6X+sxQSslVYyynGBrhxdvKAfEJXYpfG/6syVwv3D2NhwX
x4HEBnU4zj6yZpZFIixOdDi6K1x1Lb+E4NLyEzU9MBHG1GZxCyg+jECgchsvSrbBBq9UR9giRQsw
ie0HYvFOppQ7zDxjIDPHF+hERFhPUTEXXF9XXKeI+EpCGI1jSVBISouOs15OUT9cVqNOEbb9Y+ik
tfHfoDE8uvbnpMDvmEH3sINdObQZb6fM6rAFH6vYg63q3JMruTRdoioLJBFQKmvn6I/qUZnhka+m
iZ0W2GUl/B5bU2cAYF3kPV6JmVopPP+Sopty4LyZQt0e2xDPxNGob5zlbhuloGXJJKJnA3UiTqbp
dCYk+/TgbxLXo35RttyJ0Mt6JBEmYXFYBuAc0uK/CHC4dAb9f7/0MrgJpn68bZmH+mnLkboErfs8
r2OfddvQAu3ezbBc71ZxhI3zY+jO3o1uhv48VlEEPhd8p2fafygqnIOxRH2cpq440pHq51J55jxw
pNxomP8/aRbBpaAu4OB078Lc59StYXFHiAeWv1+yZ09L8C6rCZKDcXF3k18MYNpV6CKhqxF73CIv
dcOLjDWOhhbJdXflPCw3LViGMvYaYt01ZjIpPBq6nECyN2P3qYKLtaDznYPqIXRS4eEpU2oC/eCP
oOC3FQxCU8+qghehA/RMBmEkViTRPvrzChSTWxgD6a7RwaKmT7k3uOcw6HDTu6awwP+hQXBfRGsI
/z0HvRkux/q01DAx8qW37wE9xXop7l0GgyOpd+PWCx4sKF/bAR0yCmqNKjxQ5Cd7OA5Rde/ASoGV
cKDr+2Yng+ozcGQHO2/rB6ijzx5pczh9HR257vra2ZEJaBVzFDo41IMCC/C8GYK7ya5fuyi6Wl3s
dbhynkPjizNeejyAlgdEquvSoHP2K943tAJrozO/sPa0gKuDi1aHFc/wXh2nB78bwQBeMtqihUER
MLK9oA2qI/uuMv57YDcJPi/AasMX5LSD3GsySyG2HQ0s/GMztTe9Hs/ecGTznSDR88T1i1wrSOUo
ukk/68nN8Y+WJ65VrQCpqRTOJrGHQceeSQAY7cFa8tjToGlMojndnIIpn7LevLrD0SbBNamG3cas
k97RMnaK/y0XKFI689OBNWLqFz5Nep/c9I1OI+QjwJJ1X2KrDvvzBNvSsgwfQ4Vn3fzQGDbqKzzd
D03T4+XIGParkzCfukIWECoNtHgggJPX2yWCYpDjolqQMdxAfoJUCFusY2fUDek/6z64wXVhNCbr
OKsWSNCjVdxFrci3Y6/2kDsMweHgB0J5jB3xsLFvx6TzLmvv3Q2CH+lcoASmbZ14SwkxTIu8Q0ya
OCtUMHyRjywEpx3dTzE6FRSgLARN7thKRx8lCzDNH237cxnHMYVDWxquFuqsIJ50k9pumbnNuqd4
5vCR0K10jF+nNTqR+Lo1d7a/hEptOK6tYCDlvgZtc8C3pS34HX6nCKw6Ye2SdYDYfB0BZaLA2JsA
P5zAIQbcMGD6bII9PiTq5ixcH8RfleNPOd5wD0CrJv0EjvgRfuo5vjhqzmZ7iu3lbvtdyH+3cwEH
/Qn/yHp5wHfT2L45LlAONcbUnDDAkygfqrBMtyOjV56I6q3r+y7BL8vV28605NY1vrCZOSnOxTLV
az9/1Ci/8cUdixzmvxBFoeSfLIkEpk3ibz+Riu7Cju3IiAAKFr6EgIYGGcXg/WW9S3YB7bdjlGN3
xheihw8Q2Q/eWlk3crBLWNVxWdzoATm2RYBNVCjzVvETpysI8sY5yUI/sdZ+p5MXxg5tz1PXvY4c
qGxR6wcY3mEdHEVsVseLK3g4TTN7b6AnSgl4wakzgdsF/26ICyiPK7MR5NcOyaaF+gTeWSWlNSLR
wUr8en3VWIljFmEGtSngwnC9B4mjuMDUbtngs3XMTdtf95yBpqHHKek3Fha8iZoWbzMSFXYrNl5x
j3U8CVh5RIqWA3RhwTj0FAUbaepcO4PvortakxOaaQJZqouGt73iok+a0DMO7pbq0p52C0/DAg0v
vnjQNbdDkWhTXFWwwrgznHgP/goaEHR6bszxs6Saxlsewl+p8porj44fLefvAn3ZxHGqPjGqfm+d
5RVEtCCe5YJ5qy2sGJGrj42wpnQ28zWIOeKNR/VzuMDtWCHoK+5gCYt6ZQ4SWTtdXoqgvvK1JZMV
yR7JRPzpsATczkXkonuhMasjYa/Iar6Auts2eP6ahRawczL3dklpnbVDXSWsnteHfjCvIfcekKZS
oT9jk1OEmond1waTvFf2b+CY/CCe+Jht/oFyo3gLI6lCsDHddtnZaxiyJBqII2Lw1yUa01SkrsNH
tL/Jcx3UYSr8lcBVD2YzcauHl26MXsexCV+mAsadvsU2Uwq0dvNlUZfQrw4WwPBDR9HpS5p1dG8K
46iTza3q6A3lEygsAByJfISZC+R4WFPO8wiz4dXamjUWuDpetQavw8yCk4ZYiOSyLt3rKpTzCTv6
Jha2BfkFs9zD4pLpybbkGR2b+QUai+i9p1OFfWZF/UOI/tK+IW65g4kZbE7R2oDbIaYJl05rbMDG
ZOg1VthwV4xBQehY9SZUw7rsTTbCEspBYVkOABPEHp1K2CNa2NyYgAJdZjYggrIX0Awo2DML3UIt
SSYb1GTFOACbxgnKG8zMDBOsU5i3pojMcGBYpXNhMSvzRmMujDU+pB9QZsLEiTwEtFnRPUZo5FME
nSOaoxxdQAWCOAsG+SzDQV90v9J06K3+59RWqwEC5jYFSq1J1FhMwaiFzAUVX40EGbElxUzPXVdA
KYJEe/5ZVkuzJ/BpQW5W+T7P5S+7D390DvrYaF/1z8XahnAtG/EEOEClf/BmRMHo+n2BpYcWF76Q
IavLVb5Zc2HyBpaGHzifdic0DWKn3ti+TmMlvXGxoLZwtFhhesHzZg3QLmnLEHsnZSGFbhRowFdq
ioMRRkRFGWAdqmiy2hxrE/HYp4bTu+yxs/QcdI6lguSeoUnWBwqtu2iJI41ZqogU6Iuqv0MiBz+F
W/vKXrJwIzI6vYfk55aBQY04LfjREMhThqx1QO5BPxBsjbyDZePQwU+rtwh0TF4CJlM+w5O2piiO
nDZe6IJywEHXCpnWbqf3IIomrjtmhZmuTN+dZFmdYAOVtMOalXWP+r2vE91OV6Vyy59Rj8bEtGIF
8HJow7Dqk9uSalQXvtqbhqLv7SCTqhVTLNE0wT60Pc3ucNsUdoRfst/8rvoo3E3g48+pXLAnZDNY
QPpq7qO96ppjRbs8CMWjkBNQnODK4R7IGsTKBemuYFnz0Rv0GVRf3ZsISqxBRR+j5WeVaN8myLTw
9+Ei53twSum1xGRDpAN/S9c7l6H9Ao8fdKxRuKLBDK7ArqL2gazrg+zocxUVB4bvkdQGH1aZaHd9
EkGzc8GCgvYobRpyO8/d3mvCg0BvNNRVxnr6WE9ogA+dtODfFXhpVGAOFYOGSnb+P87OZDlSJF3b
V4QZ87CNgJgVodCs3GCpzBQ4swPOdPXnoc7m76q2U2b/ohedppICAtw/f0c4Aw++Yui+GnLcNkY/
h72cPzMbgm29Tqb5vejyX2JQF9UkRwVUubWmWew9qxvIegOZpZtu3PZjcHVxn260qT+uHy5I658q
nRC5ShKxDp5q5o/aH77dQEKd53b9s2TP3HitPp/dxto1PvYztO4tEykPwcxmubS4iEnj8Bhskho7
G/6vDior14tbmeSn2bW2mlkO8FqeRdmKmcLOVkWwtUbHfiZE6t1xh6cFScgmsfoaLxYs/BcXPUZ0
+OzrpXwZDOPoF9NldecEWYmFWh5SnDVbvdNek5LT4iCHqtrEA/IoAuqWjZU72yH7M/fBu6bH3bDR
+2ZwIm0oZ2w2yx4FBWJ22+xRasACtcNVjrw+mWx2hT8Zv7KZFq1A5ds+736vTL3F7ufl80GXedhq
0ykukqumhr1b4TbyzVd9Gfc1giRrae8EdbyIALVFKl+GrotS8sxk533HA8GT6InseI6aoJnpB/xL
HHaz3OXRdiQDXXLIs+SGGOOSpzWDonpoCli/prlWevkqrPb34vTQS82CzG++5PF4TJfyaNfeqSXb
JkgVh3IdKhZiK5K9D7s7HLohuOVeHcapv4tN8QMJ7xTOvGpbjda0LUCwudMli9s0r1Fb1k8rIdVF
QGDclqWMd4Vs6UTNBLKUBdaPJKtdvuAdNUZQ9kRH8hNjXd0ulMRujV68q6T8Vj3OqnjB9TablRkZ
KiHsSDasQlXSR1bqr0GMVF1m+SoHGw+oNG52ac8PXUxiQqP0nSWdmEpUMaPB5Oyetm5U8onyVZ3p
CJxuc27vulZ9wJW+VKWvoK6mDjN72oRNRe9Ma4adPz7FpY+lcuyL06h1oT0176KwjSdRK/M1lSlF
n0tsRGMN42s2kMj90F6Qk4I6tFVzcPWiwSHL6uh3HDEZdu2iYa3Nw9x2IqK2dmCZO2/0X3qTbWdB
elhmO/jqYqNahChKcgiTvUTHkF/HEolOZmnQiM1sRE1Sczw0Dqlr3gF/Caab8kuyCiOoVzvqhRei
JD5nHtywVFkIU3a1cASze2GVlHNP8I5X7yhUmbeuTo3mtPQyap3hsTOGU1atx2VkKyuVuI2RTA2z
/CVa/TPAk5T26+7p2xfhTc+qLo5UgnWbMu0uXinsDQvI1ofVqLpqXwj3ZDfuVaTzb7eoPzwNWZU1
npe8uTZd+lG3CuzHHHdyfWfG1kKYpRzSb5zd1BVvWtycfeJ2N7Hyf5kQGgAH3L2uyq7BYEUkat3q
qnzvs+R1TJtvlZXxa1xJY1uNLICzYpFmFTQ2UmpRzjvQ+MiSiQnbGK4eef20Gxt2JCs+WF7+Y4ak
zg07qjIfKK4fTzJvGVYyax8YKSdG138gh/m0tssGrpDbWruXI163gbkyz9EWqKto46+2Sy8YOz7m
Fip39REOibMP+Pyel5wDwCTVJ5u6786MAA+S7k22arg2I2ayEXdtqXfCal7We+6LiS5ZdxejvHM8
4PbBecOIj4hWQ5FWHS1FYhgv85ySsGWhPRLZ80JDIdrsr6UqEXoII4T65pcs4ajPGBKcPyN/ff0P
EsyqyNyepbDeFjc+LN4AOjntSOvYqrkNaX0KFZ/cxL5Yztx5Rrkzp+UpoQ91nDi99pdcf5tc99Cm
73ljoMXAysohX7fyaIRURwGNai8VF1k/JNgvpgRIUZsDHLfmg0EMfmo09PamaMBmyzupwH5RFl1W
s3YEpr42SG6Fp298uz1TTfIiiuXaJQwf6yMo1wmI/RWx8HVy7aNmOcdiZkiK1RYb1G79bst6Pvis
Wv6MasFZMmSnZfVutCoyWUNjpKRlsexFWt+S2nqU+nBQmr6t1+bKQr/3kxfNZBf/9fSv3wqf7xDM
/jlLxJcS03PVdbfZ8cz9wPMeN+nHZH91fcpbuWR1NC4G4rhRHNwZLZGp/bCVdlpq0sSEhhrAlNs5
Me6LNuLYLKOM6E8JsNADjBjpu6e8fennP0mDRzzA2aVaGKunRd/CBHiRRkUaa0Oxa6f8UfCdqcp8
zkz5y8bcylGy/am3TJeGlkdu1VytpCm2avIfEVOhXqwfCLX+69ma66pGGTpGmu9xBXEUe8sRxVoe
ut344lSIsIKkPVBv/DDYzHrww6gvCrQUfmlloVFzKDXmIlpGheCP7A8wzJpxH20UfBTO31kdrIGf
UebJG4wHJfQ70RkeZ4PYR+vSnNvS+yX6SsPW6G/84N5OOEiCad67Tnbpy/FgDnk090TN5VW0trMx
vL/U6JKzGKlF7n8pEumaMTCp2+FZmisUmQiKYk648ba0qjA1hl3Ga1UJuZfEG9Y8E0YAGD199wnq
/UDul9YEjjN+WdqAFMio3HaDQvWO2+utT+Jd7Ms9wRTo27VQ8+xLzL3y/II1pZ+ijj/jSDNKtPm1
N5yrsxifLfRYp9XnOR0isX4Wyma27UJwByBg7E+fjXZ3eDxFpcqt33vpFi5hVOJclOygA4l7e7hS
StBwy4Qgq85JGlDFnqt1UWuiDEei/MkT+oGsi0Y6/a21ZbjwEAlDuzei2OZ9AAwVd1yHq78EDRc0
+s2LzYNfzm7YsT2OIC2raiaunGuM9l5O1RrDf5Wmt2/a8dAyP5fVLDbz4IbUDe7sJf52NGsr3ZkQ
lx9yna9j8jkWN8pKvg7RXjmRbWazvBhZfha+fyqS7moU/Ulp5Y1mmEs6THsgsy8REOFkcrIs9J85
RMyGMJHLMk2XrsBGLf1twxs4NoI9xN53imfJg8CZPLffeuDMOzf/nQbo6PXaZTfITw6GSKRYecWD
QQcvgTZkKVXHHD32CkOZ0vsss/Us4RRfS6oOrjMckpYU+VGL4qm8LcB1G1nUzCyQS/kfLRmeY5X/
ICqIdb4+xoLlJfGPZZGfEAw8B+54jg3eGmeeupBtc0tc3y62eePWT5wRC+1kQWgL57EWxRlecqe1
XliiSqssdfURk/ac010Ely1KvtFJDwBI266Kk03qA0gEYvR3no333iNWH3C0qbb6UDFgZkzHxpRE
wgzWFfdg9QxCSXID6N+PrSK0px6m7aw78EX6m8F+U9s2pBcEh0LO2OnODuTnbX0Q8ROz8sQQZeND
HmfHZowfVFtGRia+EfS9FPF8VJMdKpD1jdvWYde4T4Rh7APX2NWNPJR6eWkSkumoKasAN+3c2Ctz
ORr2EgaFR/sbyzHd3A+CZrpomVch8PKcV281dEzaA0bqSFZ1YvFshi4UWhq67fJUIyAfZPmUBPp2
Sp3PJkZJmMsyGgrBvOEiqYX17fIHGg98brb223Kz0B/Mgz9aD9Zyn7v+OcvdU9AHOwxH3ypfPpw5
PrN8m5hT9F3VL2eGzMsETLA+ZlWu/axH49d6IcKxcSONv0rGsKVrLwRwbfT0XfgTpDLrgAdVl3VH
sr4PkyZps7XDzGjuzB5gH3UTpRKYIDPSHUjtoaTnjMEAkZlCITZ8Lk67Z4+sNytin7KYOVKjHKx/
w6yBcwH3S8Ly7TZE7nXcS5mrIxFd3007fbcSXEj79EgoQx1mXaeh2aVuwDabPGJM2yJQ3aUWG02S
v+iKE4PddDe/056nsTqw2Rz0uULG5iWbvNXHyHb7HxO79NwbWHR0Fk3OnX8GZOKe6DimrUdaDwGQ
z2eZRuvVGICp5Er7x/25Z6la15AYVlc1IwidlkUyS/b4YZDcESpSBuVb19B4o2EaIuadw5uSz0pm
hxJaa+xkDVI9ArSKRzhZhKGB/RZrLVuyeVJkhJWF8zKyqRq6+NX6RrYhfWPkFsbvy5qr4DYJjTrc
r1VO1w7+iXioMOgzkgJZ7d0p/5m0Br3tciFABDCpt/PDAIAQ5ln9LBNLMAoa7wFvMLtHBYkmQeSk
ubUUedNFgtNk0d96194unrgnQw5U6pe01ykKLLj2crbvsl49QZxsiN+wKQPI713sRes6ta6m3kgH
jcx9tD3s53afPTZFmpPENbXbyYoxKi1pFtGcmx9EVyS3uIRJMzv7OA2VtSla4GltAN7N+IYd0uZJ
d1GcNfte23HjGW6QxEXTMJLlEnDGR7ZES1rzmuq12M7rRJEzJZme7oTUK4tQ9FKGTtd9rKtekqJe
74YkGgbG4CZ1ONXwvIy4GG3c+RsNDINRA39NGWMRQHYPfOz0zIauP++TqnW2tuI6NU/VzE7FxWvp
OK+JUQmGzyzukqhd0/CVtA6rNKSRQLJagwuV6sRBlIjdfSMy24IJDiM4W9WPrqoYZwt57kzW+tma
rGMt2O6dxrprXv2q90RPSa89plV805IJLssUZ89lkTSkALaJd7Xv87/efTNJPDuRLBpOIyNOscoi
A473dK011Zk2NB9EyaJQARccp1ytCPuy+hyDNQ6UzO8SJ8mowBp0f3SZkIpIBMsTUWTQXuV3WTvP
ud+eOTZDA+bdL2HCxHKEP9ppfsPw8JA2Gss9cW1zfNWS+AoUe3ZHNA32UrHHcqxcsNlYZf24bghV
U44R5a3cdNNeSs5MNAK8kL0mX6RnoZxGKT03J5MtpyudkztDFVBFHGj20Rym9wnf7U4w8aG0GlOs
V24Xv9h19Wk18xN787iVBlMmbg6GAUqSHrRMr2AWx4lvSLwE7eRgBBOPcS2PpP3TtqIQ7czF3s9h
8cgEv6Y5eTcECaxdBpntk8M5PJFgebBttQegwy8EPVvZn302RihMDhlH6t7sFkboZkK+H58xVT0M
pvqV62mEjebDyMoPvKcPcQM0h/NzCA1vsqMhFebGS7IXGyf8fsp1h5OgW6ebGuHjFgDcFxtw5C9L
750nNeDisFfLiD71n4VbYXmg9wFC4Kd0Bc+5Okg64V5xsKpTmi+nqpRwHK2qd+j73zQzZrlcQXjY
5bvu/vW0oERgWWojaJMrdkTCHqqSbg+cLqpA0lTEMW+ekWcHzRo8Sh9Sb22jqUAJECsrqKnarf33
RtCYoy+FuFHli5i78TMuyUIMBjgeH9eD6APccnFtBqM6pTblwQBgegacakEuXOyqYfOIJ5ZVs3uc
YkyOFm1TmxjlchcNS1eOmxjNX40CaxH7tuincIEU+iCWk0ANk64VTlzuDqegvZ+UD8PlTov/pxfL
QLSsV2evlUiZmw2LN3RV0oXCcbOdZhvNJ3e+PueGO59ANuHDWjxNGSGAQp5NNEORFeTFkwRBxN6U
yOfFg5VIaR089H7XfipddKEWA+vEbRu/upbW7rOEoDh4jOkw6UG9q9NR3xd5Md0DvbJ+AOysVQMD
bzyRMqFIVbepVPxFULe3azXkT9ncH4dJs5lE2xpjqg98EkyjsVmobXzJeBgqKC2waVYqj9ypxaTa
3ZU2B0NTLDdmpPHceaI8+4P16DelHeqmtzzVZtdcKiP7bTnchSoVFCcFC7l+NiD6zOALzjm8UY0F
AF24IQjMd1ZrOYv8koHhzN5xcZEuJp2evcRNovECBesxthQFy52y+m1Vi3GXGHaBp8Gcf9dZ7x6s
Zm34tmxH+JHgHbyTuzefMt1KpmfiJPr+CkBrxbsK79F21AzG6gw8SrHBhi66bvbj+hs+onyoE2N5
9qFusR9OikPY1D11S+p9F0XbY131uq9xUamNh3Bpdra3BDdRsiOja+hGhblMRw1pbt3A7IsIx1R5
nif09AOF52dXb8ewjqfpN1nVurErllRLwzxIrKN0p2DY2cH8riwrg7P2l/68mGYJnJNwiLLanLQR
HtKEYYwYsmHwPmaLSONYM9XDZI2gdKuBxo+FhJfwkup1KvT46NijbDawLNq975dpQ9ELgSVe7w5H
h8b1dMNzPb/EHiIwiIr+tZSJTb9Loj85CdxlFhjxuK0q4UZ+3j0XLK7uNmuX6SRQUd1LrVZbp28c
tPgO9VGZHJznquzNr8VvKrw7iQo7ruzZihM7BRYs4rY4y9GZz4MaPp0a7ZLPHK22GmlrTKRzLfNn
AYbb8NKi4PFWnyCgpLZBbtXTCkOI/le9GN1XniGW3eQJzIb0dCLaneGP4aX2DrrIYR7J3VD1AaaH
VPQoY1tyYz6Wqf212A2ESdlAgsW9i+sPmF7XRsjUctk0GUlWZc1IMpDCiTYPAGMcvfKQm0V90+w1
dmVIplfDhPjYTGk+nSVWmGVT6KV76OOYWE1upfdY6zDAg2IZbfpehICb6aHowah3RuwM9yzPbS0U
8WKlwFMUCIpHHjTt0M02qXR22zzF6WLPZ4puliBsylJA7lhx/a2N1fDIWQ0AgyHDYB5MFN61ym62
nRisjwTxS86ozOcgIgpOpIKTJnJMs+kYyrOjA0QRZVTb/tKlHmxwxr85A5rPqJ9E20EeaRwv/MRH
djEFhOE5apARYq5hV/Yd1jizXY5KauWulng8U11i1baDnu+l1492k5dfFVYkd2/qwoo8o50AH7s8
qr24OUJ+M5rZxE4HMvbuXYeOdO5G64uwt2Bm4M8Sd5MbPTw3G0Rn72e39OPtjPF4M9ZVjEtppjNl
qunc7rq3xDLVe0kN49mlreduSw6wpe2WbxrML4KENE6fdTPuXqTtDtFsACGOsYkII2O7fOI0jdbf
rkhlS/z8k7eT43xJqEjgyDVJhwPH2AfaBprxZ4W/lUXQQBGb209dUqho8luszl3QbI3G+urW1oWu
mqQOGKI6hgyNYdb17fLXFJsN3InPxj81WbGvAXe3MpsvwsXuXjS9C2OE67zIFpSDcZYBCYy/kRt8
5kHwTcQHBGiOq89Nqvohzxf7gkPkl+73M/ZR6pkKO7uD8v8pbZHsl0ml23bieKexFOOTXuIDi3t8
Q++wyj2EFWqNnp91jVYeHElIZtKJhECEDfCdIJyeif9e+G0ZijZFhBV3wQ8bfvAp7deEOrSt9Lgg
KhszYo8q32g3nlbpZ1h5YHUWKpSMTNi1vQyohSi5SPsZSd0I7Tlq8JWJIN+7Gh0HLYGG+67WKv+Y
rSdQC7MLok7DDU0bkaOdYEqeFrvbZD1XmjXyWxXx68RT5DfpzujN50kgdXO1SDPRaKH0crL8wQWC
aW0DcrQ7E+v05nT+vLHt8g6h28BUtAeeUO+cVZjMDT2leCYn3Xd6BwkLJfGFzELia1LZjWrhUHOm
I2UMz+iqVj7Dv3r6JJlqdJhZN7vk5M+vcYsX4kSePLxXTq/eYP5fMtOiMTflAF65Z73PPlwO0FAw
euhX1ePYZNH6Dzh3r7Vu/kpH65JWfuQMDtV+CPnK1WYHqJcWy7nPiqvVWm+jzysk+w/VTwfeSjhy
+zgMUJ52VTPiyhevdRVImtmfrIpqLo/5BVF+89dHUAoxwCLGU681uxaiW47FJTGap6wTiFJnl+yG
dIB0RBVqFP8rP5eddZtK7VK6r8wVX33NDkzFwremOkZeUWZRzqs+GignbOc5qQjamGVmMkmIKkI9
BD0HW7ZqcZK+fnJn5xeKzw1FYBtrDkjTEAeHYaJE6gRa+8hD8yOLASFNk/qjVeOpAcr1Mwlf+ttC
fFGvLXcM06+FHO9CVpDSRkSy/E9lt7+V0N6Tblr2RVBE/kKTWytPDDjVxlT6bxaZg5jKp7LRDjJb
0Bh66Pcx9K+q9pSydArKohEqTkwT6dLLXSdgmbSAOGxgiyai1KL1A+Vk02sq+WDK+bOk9Z1d1T6o
yfux/pS/6KGyRBEOWoW0y0rvZCJAy4JX5MRjE4iyHSrtTmxGFHRAr2VwzR2KMRaAKRnv7GJ40ewJ
/bXRbcsGEkTJE9uHxuaWvvayv0xBe3XnmpNmF79Tk3aqsC1Slkq5AasH8H5NlC945Dv1og/kJ+2r
kv3VD35MipOf73114I4bu2UU8cltTJr6ZPrzqammtxXNEyNHsobzlZy76lC1+o4FYdt1daTVnPBg
HGzKSjc8qXcyis5G279T2fMgUgbG3EbkbKVeaBTLcaHSo23nfsO2Zu69dnpcVuzDtPSbkfWROcnP
NijfERDadcpRuGneMmdsIBryj07oh9ytr2Tf8nobt8SqTnL9TCR+Estx7hH5ysDdBTkk/yrl7oro
L5i+dneDInCmpKHWq+N3XTeeUQB8BIbStlNiAbHhLqMe3C124AbBQ2+j1xgK9TTmcRENlf9O8+Qa
Ete/eTPxDgGlRmFiazdCd+Rm0Zav1BJfnjm1VK20p74fjoVoQ5oeCPvwb2M3sEQX2XBEyvsjVSNZ
Dal5yUzypCu3EBvFm+603nfSMFD3ZfxhWnOCMLsmCtQLZVxzPtUbc0Mq6+8COdTBSMcDZO+hFvFb
gq5uMw0z9CYL+YM9pOV+spvikNt9ha3SvdW9e62d4ILwLxhFu5WtqVZFIlVA50oKVp5mr69dovF7
UVrhAuSesEDRDbTjJyMHXWGAVLSq2lCZGCltMgrWl8PrptAkc2VDmTVPNf5jNI42TtaRRTfJrK9a
rRu5CQ0gjuznESLx/ZQRmZE/Y7DkdVl2s45sNrVO6+OtQeaK0rlM9JFwWsQX1kdz3oVdC3PtOVFm
fJKoF2a1EfmYvXPbOi8szxhd14SLGXwzK0e8zQsnRXIcUGf66FNdI6e/N34Gjg2KlA3rqUaDgvQd
peIbyOLMN6YR2r7eCVMmD11HHaBuvQSQHuhT82PvpGdDCy7VgEEXOeXo3KY8eW+x8jpBETJQ7hcR
7EmVeaLHYw0xLTiwAdRP704WUx3UY8C91aZ180bnS3Exdl9Dq5iEVsXvo49YXRcM9q157MHdE0B6
vCMbB562H7tjFfQ0EVxirwCEZa3h0spOskO9JQwYiV+RiPu2iokJIAz1odk7/dvkf7QC87+hDn3p
71afbzw7YZHXX3ERjxyy5G4G3rLQIa+/kKvK0e77qoWhQyA1p9WjblonQxB3W/vpX0XonNaigLgt
5WnP+G9DcK4zsbcb/INHWu6fHTO7lPqNvWSLAlegIu3sTz5bXz+sH94eiHHP28ggk369d7NYjgM9
l5jw67Q+y8EgPRkd+CrIarVPjRrxQmQ7aQc/rM587cvm59w5V5SbHGz55ngwuK38pfUJW+XSbCXW
Ig0GhUbb+QjTD4Xg8cBrQTG1The4lT4t8Nyr6xj4n57bevzU6/jb0/VdB5tZgB5u11tSlKqA1+za
0C9NPPfTs9SWT1Vad2su9yNHeZQMwMCtumXIWWrdxYpL4Na2G7SHeURs4L7SrBDW2Ux+rX9ptSay
KZw8LIoqAnaowsz2HkoBAhPio7G4Tzr7Xjx7M4qOEeQYXTGvyaiVBw2K2O+cSAaIWy1KOmVDMREO
qyDvPmeeTomZR4k86ofgIe6YPLjjJMLVkTVXuxUTGJxyO0/s9lVb/9QDWmBhvY8lL880+TsdBIkt
+c5Z90k5rgEtLsDUGutsrtAVn2QQw2Eagnum+zi8lhCNOKZwMm/4L50UPC4NDXgoWb1R6nwwrOU0
jtWpgpChrCHS3HwXy3Jn2Pc4wDzvNPJSBAGCZA+0Fkf1NOjkZcW+OPqSrXl9ixPsK2Oa7jKl7Tjc
7XmAComE05y88+qH6tr00nAqZhg8czK5DkwvqjPxAPi73rIORVs8jPyeXJKuw99eP9f6b1Ni/Khx
7wNmQzBbKDbVzaqyY8z9tdJ8W88LaGQW8s9OHETQ8uDJerjedpObGYgE2gWP/9Q8Jbr36FZyiXT8
G5v1O8jt/Faw3iGAeMjM7Kh4oAQXoOnFU+JDTOWs5Bm/idtaIvJeGmPXj6SaWMuHq5UPHgPdyFe1
pL+bbInW+7De6UArTob9BCpNQcgy3lCVYY6CwEXdy3I3g9aLJ9eSew0QlsqzjWHap1mlEZo54pLy
P/T77StECHnuvHncYE5vENCM8PQuLYE4rhaEdfJa//b6ez3YKl0S+IDDCCKx3doorRjXLiWuhLJE
B2eCAwB4MO7m5W9rqn8WYkLcvRwY5QlmQsFFfx3Sh3XRKqpT3o8Y/Nnj/fqKb1wb05/5mB6xqSCM
+JCeH60/vJrue34qERnDVskEmtwKliS3StYYMkFc+cjXy4E+inmzDA5lfdpHei4eA4Og5xgRH8Yu
zEBoMGzWXrFx0HInRQNODv52lZSqdCZre+mV+aZpS8TnfCX2mJJSk545Kp68vC+JLmPZtsVJi5n4
MdYT1t28NIK8h6bWzu1ivpOAFFFtiS+DCjjbACrUL0UlBm4fTmouhte8uCDSsDe81oQzSKQ5ixqx
fhD1opb0NbeKx0Gg09XAakbHeNS4hJGmG3J29lmWnGj7nDkt5fMxIzyiBriIMtCS7Vxal3pyniGC
Dgk+RHPOqqty6ldJ6tCmncZPUtnjhnXQv0sEaCUB6G7T3uUQI6qERUy4xR5XR64RkReDfcyUDmnf
2HurEP6mV8ndWnCXtSKy8IZl7bBnYiSCCEJtqMqP2JP0nmjjUz5Ud2dMrg53H2QsJyCs6t4DT21U
w9gVmGMUY9vZ6o6AUGOWOwx197YEy0eJFUR1ZNqVlvkwjPWnJPel4WDYmMu7SCqSan3IG9rQ508n
654bD6UilWagjn17HryG7F5t30/mK4fniFbeM7MLXEv7O/UTckUEdjaIklvpjGeTKQV11O8gyQ+u
LT9sYV+Z8x/bnkO1TLF05MlrsuRhRsFfUPXHLOv3DJyRTTwYSfgHt8ohmCbM034sr+vskiToVVtY
YBTYHKO8rtuB1LW3Fr8G3PvvYS7e4qp46E1xI+h0Z7jJS6Gp4yiQ3pQxOW6aZj6s6V5rvI3dsEOM
rNq+UrtGGXLnBS1woc0rQMy6cdF5maB0jiuIqPHrylk9ZrOaj30/Vnjpiibs3XG/hu6NOas1zXuM
YqYDsw3Os8m1bq2QTwr0nkhwCLr6cKryaNnAkD3uxxEZ0uCivK6SF3L3ns1qRKybE3mojL7acx6S
26U0SL2ic1g0ID+V1J8LvH/+SPq659JQVhZq1ZXE2zrIj6njveOuPCd9Sf7SfG8mDpvOerZWsP+A
vYaP1Aatzdi3N2+ZLr1otp7WI3ANUBOYvcs6F7eSBPv+oSDRelPPZrCFV4tEWz00un7oHGqZNeOB
88+u0DV6o7knlk3iIIz1RZXmY6MNjw3JKvoSgGZahzJzQtMLCMkYKDww6p2d6kdtWnPXALQKP4JN
32uE7jJGDKZH+NAKRNPN3iOnNtzqYfbYdgJWz/VRE15xqEg2YjVVRGXxofMmaoz021v0jXRfg65+
zzuD6Ws4lX3+Zufta01QFHTSbsrzh1RM54bYr1ojqp3dqOIrRwmLnqsJQg44b5C4l1nhn2gZA2le
PI58Q1UAH7finx5H85qwvzLo9ooaPYcIyLjjMUBpv9GD6nnM3N9ES4eaPootQP2Rxs/QbfJ9lTmH
wNXqXWoScWZjVzEpOuo78yIyZOH/t6n5Hy555n0TpM7ydLAvz/ybTdxIRlcOaTA/Zyk2wl0vfyUp
CtWFPA2uKo1RAbbN/8ffdHWP5NT/DT/4m3FbwrKk+FzG5wnh2kzLKCr0F5l9KuGey5S1AfPPov7F
vW2szvv/9G5TWOavqRLkHP+zHW0ah1V7vag1vyMwnqTzwfUCaSPdsr+nNt3xfw3XbkIVgyW//d+3
+Z9e9fWPw8rZpD3QO/O32+wTh1YkpaWeJyd5tnGaZPltrJwXlf1braL9Xy7T1ikcsB1njav/21+i
lMRPnaBXz4wg/SMnhOXc9d2/xBz883Kw3K+d2OSXG673dx+8GyxFlpqD8yLBEZN+eiOwCYc+s3b8
Lzfun5fzn39p/ST/j8m/dqlaoYbTeUmHWh4yWV61zCj/pevzv1wOmTmuyXbhU/Fm/y21IAVYdMqk
wWzQjfI4G9pP3yH91HUVSOJgmdhB/+/H4b88jLxvlq27QCY2PSN/ewXAKyi694b5BYsMu9OTXjnn
kiJt6fgZIgp9K7iZ+bxt3A54OM7f8QP/y1v4z6gGykV90+Q9tODQ/l5QkVh+OTpTCjCl70g7qTd5
fpP0Tv/Lpf7z3voBcYf0jXBzHW7zf36B/oSdypWyeaECA+c5VAWG0Niax21nq3+5pH9GIPlc0v9w
dl7NcePaFv5FrGIG+dq51a1WDvYLy7I8zDmCv/5+0NwHq6WSak7VOWPLUgsECGzstNaylfqhgFnl
nFYlkAZmhdjpHuidB6426OsdqCmihZ9WkhGVpeuv3+NH66kGRF7EpHHcd8QZr0lN2Q82jKi5p7Lt
eRUtTz9pkFyMNBl54ckGzlqWu6+H/HggGNLnfGM9beGfs90jD9MHoNSbezN6DZPyiSbU8JtX9nEI
nzsBWhlyBwJua7Vz/jpz9ZS7FMYhf6hE9hooRkZT3v7XWSDjBKkR7QeegLLq7Fjb1ly0jV3V98ZE
zyQBVrjt6Hb7epCPO/z9IGq7/DWPTg62Xrt5fV9NxXF2E3sz2BkwFFPcfT3QZwtGmZdcqY72OB0c
7weCQx6HOGWgMYky4HBxRj/B+Pr1IB/2mhJfQ1/PgpObLm5xdpDcvqzo34izB2e8g4YJp5QSHQnx
Bh6qyHsiB8SfYXr/9agf1tAH4IMesI6Wj2t9EH6tu5aeK69oHvy63WqzftEk8xN5q69H+WAkfCif
fAhXML8WEpFnO8415swY+tGgq0670+wLEsyb0nUXs/MNY/u5kK2PMPy7kc72RAXaezIHadzXbkU5
Y29O9DWixJqM9Bj0u6LTLmK6WYySRsx6EYS3OfjSsY3/+XrCaph3zojvMFXU3XXLwOkSivbrr61Z
2AKVR7uCCtV7Qn7lbmiW0L9vTDp36bYj8fr1cJ+s77vhzPfDJZYbzkMF2WUJkisCWbtGPsxam3NG
mln3km8MyMetyuzomkMWUZnFN5Kkv2YXTG5IU1NUPVQIrsWyPYW05w+dtYYioJofhoDLBoa+r+f4
8U5lTYk0lCit6xLMnR2QooVGVHRN8WArKhHxFAf/hPXEgmYP0EssNDRmtGqC+eafQTyFFEO+Hl98
PCqOxxm10Vxi2raw3i9yCb25NBpRPNRZC54QqDigUhJ1Halva20o2ImhRcsgi28rPSDGeO20uFza
YoBHwvZIstOaXoXVSCwD3y7soBvTB/AetZQU4LU13OlVA4sB23q+aEd33sf5CD1BZwMHDMkLFfSj
u1VGqW4Qr6n+qo2PDV3oCuU16fI4muPWhLaBlgPyNhHUsoP7bFALFLSsLI0wJI9cgrwtDoDjVLyD
Z96Z4T+tKe84m7/BQ6S2u1MYBkXUolpIVf0hychGkYDQsvYi8KwfQwDkLgPqE6K4F1ArI00NOr0L
jB9p3dMx31rZlhaxnyBCyEdVv+squJFg/Is0+Oa0n/GcYZK5YTxwgIhk4uWc7wgIzQpI9QL3rg/k
FoAqJBmkFBY5Gz617f+4//BvqNJxpznk7mxugrNbYPSsDNEHEV3xQgponaS3gwnBp8ZJ3hVQZnKq
k9jI6eROvKPL14cizpojEpH+yRrLbwMecXYMeSAHwjqMDI9kIPFwtiHdGvB5mGfJVRWGxToYnNtG
OvqjTdM03av28DtI+2Q32pHc263erYwmKH85GYgsOvsl3Ve2vZuDODhNegZOTy/pwW+dYOtyocPT
1ADUn2sT9KmLhpKk4XRZS9gFhjiz0GIa7Kcg0JElyPt4M+cyecgAevygyyWbV8PkR1cpjbURsMSU
glw4a8Mp6evpLrCoBFUOKo2dPg7X4ZQml0NKLZIyuHNZIA7A1iujjR6m4aFtAn1jNGW0d+Ebg+qY
YuomGmM3omg8e2uzDCpgc2mcUaObR/CHI+D7FPQcRA26/Wol9OM0tgZNTNtHe4PdgnLEDFOtYxRg
Autubww5TV8QftDQEM/bPqcJdvTH5DprAJynaW1t62xq0Mhzi4ORBNVN6pEdTYZ2fMSxQcmxnv07
EALzhTZX2YqzBUKh1s1iCx/2H3plaK4A5alPV4bZLLsAuqIwtgj6k/maTJxHYh2oOMUVe+/OkmWx
6OZGZyVc1WGfHupE5DflMNZ3Wc5tUnru/GxVHonwIi5v8thqL0ODV5Bx7v8h0oZmMOu1tdPl8Sas
gRM3oZdcwBEqaKPopuIaDlFn37SZDTSparZGBvF3lTjRRiLyCFF25kPQgOZm7bQg3svwjX182hPs
D7tKz0bUMbvpiuR9Dq+LJRZzNmQw/CcmDV0WgGxTkmEA/CBvtCjTbyPDmJ69GpoQKKNC6GSFR4Gt
gIUmguqgbBywQDEs1UVoTBeOZ0cH2kVHpAdEupV1qsEbVNJK6NDnM9c0qGd9WvAxkLJ1MSgitAHy
KbtJnlyavF7cwEqvijFHmZ4+vINXW/raF028jZFBWo3xAMVt4+YrGzHuTUVNcVtD5LFqS43aQe85
e9oKgCuXxURdCjGygh7SdQcCdzn5Odj9rKP6piGIqLmzsShd5/rrW+bsJudMo66Dv2zhPRPin0fe
0dRLOXhVfRrEFlazRPQPSmkjpL7wzSVunFnPf4fyVSqBiMOAM/L9fZYaZMdU/H0aJyisbQjwjbso
zHfU7VZKQQOk/aLyT6okYBvmxqWNrMyvRHRji/oYwK6I/f3mjj27Yt8eiQjOxqpDhgp/5vtHsk23
novGq0/zAKJrIjMbD8PR9ulA+nqZ3yK3vxy0f20nOl8IOpswoJ5Hx3MLJC8bp/hqNOT8nIWNduPF
YBRq2sgv/Sgz1xLKUNreYevzpsx71W29P4yN0R1c0DpW36wgmo+PjmFTbCIRntVLHYxyMXY0kzQA
lOlFzC1Lo+nSqjYjdBW/XaVtQdNnvfTiylqJsKuOoDEEBCm0hcu0b5ZuDT3aQIrz0h+1O1g1rGOV
evAL4dRthpAqTB2G00U6+YrpiY7gvrGDjawBpCVV3q/TIPBXsgwA9g+OfGibRGx8mWp7WY3uvm1K
jTJ+fiHodUSDZVSFaETSV4BxiiUNV/VNqGnFLqG17scAy9nGE6FOwxFyOIYmUQDscHG46l0yF3ke
0nk4yWeJZ0zvTVk96jEMCeTVtb1JhnhtQ2m/KQA9KA5qSmVWVT204Oe+uZg/OzK+YRsE6iw2Mlzv
N42rNRLyf7xQo6zFbYQkC2x3pTwgrZSc9LRpLr/eO59sUpw/w7fxB0g1nvNSQqhoFqk9TicY6Oz9
nAHigrRoC0rX2H890nk0o84DSTgCCRehK6Gfn4fcSSpgwhbKBEJmYC8sbHFUWtxPJZcx9OpgsZPm
3o+ksSUHg3QMcdYqa/xsCRcMVTAz9gEle8X66wf7uOSOaeEN+x5FecV2+37JnVIPpW9G8VUSuNdz
1Srkkn9fd+7B1Zybr8cylF9/flRtkkyug4SbysO8HyzL3X4cpBZdObVPL5ZxR5MU8AA3ePGQB6Fz
CqLJkY5+uoWBGQ6gl4iUv36Gj6+cOVoElsIiAoBq9P0jRGhQaG1vRFd1Yey0DH9Z0EqcGv43W/kz
jw6+XmJkFeKY58ldIBFaVPYIyDVh3h8nAd64wEFbefUY7MBDQM8GSCtdaEbT3bcyyr+xv/bHpabz
ngjaJlYnC3Xm4mIQBG7I1N5A7ASJWh3GuzB1s19fr+bHUZibBc+qSR7P4uC+X009DqquomJ3oncU
OYXIa/Y4r+Hm61HOQnB1dlxa6Gy08CB05Ry9HyVEOQI6HA2ovAPRQ0zT+yIu4wOERpduDtAKUBSI
ZBMf7+txP7lW/x73XLRWFyMrOOXyNNvx0g1+j9kOS42CQ0v54TuF3E8Ox7tZnhceUG/Mwtkt5Clz
Y4NuR8WEE18KnExF71XOx9iPjUfAZ86Vk/sNNCLCBVREA+Q30/5suckEmAivqCrIueMSwH9lZJBL
oVAeZtsK6u9H0RnFVRFmsHzrMDvptQZVIWmFb6LAt2T6ewNBRAIhse2aEPhyUN+/6d7VXSNHw/1E
wHjRVPdzvXHbfwAw7AzUI+iqs7VH9QqcJl3qCFzQO7zgX/H9wWAss2haJZSFmtH55jR/tBrUofBY
WRaSXvzn/XO5mWd1Yp7lCZ7XhTleSsLvGpzD1/vtk9MkVCKXNkaIkj9k8FzRIIliFtMpTMJjL/Uf
M+pTXw/xyUSQRBbIWxpvOeOzAwvzn+kludmfkoHqbSAAdNN/3N6UkBZ8PdJnkyGFB5U4F57Nlnm/
ZGxLqPn6tjtZNMc8wDPlL8ogKH58PcrH6wu7w6XKOXWh/Tt3/vKqnHsNnfTTMFe0kbq/Mwdk5KjV
1/Drfj3UZxOymJHlCvIUONrvJ9Q4UphtPnenWEOKq0Qvl9vyOynMT86egNoeeQaXO4O+2feDJHTd
a1DBt6eELn3fRmQqD5tu0YNlBSsUrzur6TceSfL/YW4UO0lam7ayee+H7SpkkLymbmGU75D/TGp6
kTVg01+P8tnLsn2mxs1E4u38ZVkRHP2F0Y0n2upCmnohk6AvN901jf7a99F3JR/js8VUt70nqF4r
3Yv3s7LmQdiAbOtT3JsoKHux9bttZEkbXepcJjOhvNYG9i80MKFKKp2kXKW6Qx8D/bkbbSqKH50e
5M/JPBfL1pgDGLe8nG4TPCYYoCcl2Pj1+nz0GahIeGTwUUgmJWub758XRJLhtRQ2T6aADbLbhLQG
Z2gbZYMSldiQz1+Tbf96zE/WCH1kx3XJO+GZnd/gsyNGDUqW+gRCPlvOZn1bdgj5mua+zzIYMN1i
A5L2m0E/OUrk+EzPJjJmvh/MqQtVISxN9UkSr1qTkKh7WeY3q/npzCwXa4cwhi/OPVu90GbSfNZ4
ahAgypD+glqq2E+x68MCVd2mk5nQJk8N8OsF/cTC8uZM7J6qpH6Qnp+6KPASn+74TEjgF1p7cEDl
wubp/PdFFBxZ7iU0ijHoZ2fW9Hk/49T0p8xKdrooUaKA3WT1n2cD9zh+MjvTRuX+bJAKIm6zhKT6
1IVooaHp02q3dj7c/g+jUGDhZakiravW9K8qhFUi5pF1GZxz0ORxn9PUkYbf3BSfvBfhYAlohMAv
ts9nYvZjRDMe/C2Wsm4OyZm1nYwkW0H2fePGfGbnXKrXyMHRR8L19346FS53VUmsadsZYDFH52cG
oUlrlh4enfedKPgnh0mQsXMwrFRxaNt7P9pgmrMDmdJw8v2YJrfOCco/xlB+V7T5ZFKeQcsFu5qq
H2XN98OUmd512NLxpOGm0D1yoSit9awmr/rfNzYjUZtBgg1h6PPsfOBGUKWO1nCiTVXxX/0vW+HN
ypKYMjin500kfRy3sIaOMG9aDZwDdLHp1aPpid3Xu/rTFePwEPnrNKx4Z2eHF9bEESCcU9hSJerH
Gp3Kof0zl3TKK43T/z7a35fH2fupw1F3mskbT50Du31EM67mL/q4w49GSPOb3KZ69DM/HU/BQ4Se
+dFTcbbDx9btYEto2hPZxeQBtHym6sH5Kahd5jZAECd6M/9mXxifLSjLSOHGsEwuyDMzga7VVMDj
0p68sLBOtqjSdeD35c0MW8PeAAJOm+yfWjG24M04oIuM+DKt5uYlG8iga+0EerbRIfEzCBqjuE+e
//srEEpR3fEh94X/+P0RmUY3h0OD9NVQg34aDbGlA3+llOdqWPC/HuvjGxC0e1jc3XSr8RbM92Ml
hQi8riVaFIRA+oRERGivUhFsCa6eBm/4xkH8aD0ZjkNDW4OJk/jmav1toXMTnF3QzKchHJx9LsLq
wufaXUdm+F2Icq6HQ7j/bqzzzTVBCd/ZwNHpDo4fDEoGi9SxbqZoulYCgAmUiwu9qkASGAcohr+5
it420futTaMc97fqpqBj7jxHJeNwijuZ5zfuANk77dR3hhubG6t3mlVQQ4BHph10RAPKbEa3aDl3
xqrw0kPfu0fgWKfGRtahMZMr+u62WhA5ENLUr0NH9UpjrcIY1Rl6y6G/gmsv66oSCT4wrrZIxwU8
cle2LH/0BoQ2eZ/fFq2ztQDZQw6pCIq9H7kjDgIWt3huSQBoy04ERyUqCGTo0c1ysln1o66pHH8U
3mSdu0IqHTIJTXseavtgFuW9kB36JxUMLQjI7hsak1ZOqj1brnawTai5O/NBx3uh4Ah43kLXW0xb
xP4utbG8NLXwAQbvncxcEhQ1IvBAvV02nw1kqwOU7HmAfx03uyBqyxYZ1cwlDO0HMgc3WR3C/xc/
RDSx4VH+6dKKLmDtgAzO4euj8Ynfj1EnfuZ/uNLifAM5PbzugAAgwWiHa/iy4CKTwDJsuldRuvO6
NehL6k7UlxsZ/pNW077tnXsoIo5VE924TQ52t6/qRWFBRu1G3wTGH/1S9XQUoLFXDsf3zIqldZHr
3HzyFPIOwurl36yGLL1tCASq0bNvju5Hq/l+PPX9v44uKgNR21q6PPXeCUZJMfwkq+KM3wizffRC
cNtMWoVdgi1aJc9sX2tR2SF3PZ2QqYUjJF841jfm/xMTJISlmyqpQIXgPINOA2Qzd705nGxyxvrw
onIwko63bzbPmYwf1ofmMO40nDfej3F+ySAk11QWfsM1+vaeAzF5RtM+IJN4ib4QGemXsdOguf0u
bPgY+70f9uwtGTQ7BaXdgVwp01FAgeB3kNAnzqYAMXk5B0N/6KveevYo4VxbwRB9F3x+XF6Qq56p
2q7QBEMo8v02SZ0s0DrT6S+9Cd6uBdbo2yHeegXf21bCFJLSLLLqwzz37HJnsgqr9vpLtJiwXChM
c3eZKkIbwkUoo0tPwoyTQoem69jHcq+0UsZuhWDUwQe1aXvTRdIl+5igmMJtlZzgCFgZTrUygbHS
rrLTy/rB8KJvth5uLrP/+8kJyMn+ketWOnzGh+hhhOMiNjvdu2qINPfCgDAgn+wS5plCP5a50z1E
SSpXXuoPJ9etk5WDevO2HnqxHqMAUVaJHHLSdIpYxRDwroXuYS6lcQkoHApoPwnWelN1WyuYhiVG
efgnigNzZ8SA1mcCvAekXzhUcHokD2RlEVKw0mENaTxM+Q6dK0nqbwdIqcccrKhtU9ZMYog/Y3tj
ZhJx+Ayr3UHWvKTDOFw2Ea0VAIXHpd04peLBQOq9QYhadoDlIZnzjoGkEGZ6Y4wk16BYEWPYNO1+
3pekTICyOVSNO9IJjNpbF3FnZzcmzH1HXGtIgcYe5xOPFGbLfMT9gShyHenpvB5x+R/Dzg92iYDR
sc/K4WKQ0CBoY1AcpCb7AwiP/LqK3OYi6O180bRhcqjMML6u4jIDTYZOSDnCFmxOY3tpB3YD9R9o
KH+O72siIDi00C7LcpHujNbBQ+lnUhgSoqPZgrjQ6uN5VYqwPlKzFcsMPmhE00Bf0nWcwRM0o//U
ScDOUzKgHWUW4G4VQ5keIHKW+v2lASZq16NQQ1HbGLYzr3IDf3m7RUlJkHnUPHThgK9S3PFWcd8B
XwYqDvy00o4hB2Mjcxe68NGDqrdMNRBEcBWEkSn2VjDPSDfTyOBaLVzVaNJB6VFl1pJ6K/oOYTr9
R6NNKEyNXhADsR3RwT27iqiyphjcuLwK3Dy814NyfBr8ofgudPzs8Li47B44Bx8O+bNhPDLRDJKI
K2giaC8Zr8WA/ByKxuGyprek1pMnbsofsUsb29fW/NyoqWPrqlZ2weBwv5zdSmbbChU1e1dTC3Fa
ED1N1nhXjtl3qpmfjoPZJD1I3ucDyiKtEKlwZOpdEXdhPBNIXr6zz5+aIBIx1JBJ9ngf889zN3J6
XAH3367vAu3SDZPqABcRe1cRVVFbjZcx4uXrmX7tJS60c6L7Rb/J7BRpjFz0j27Q+9ybqXwGBD4o
yzQDL5TN9BTWZoT1EuWF9EpxKuC5WXddDoy1diOgyYUmTgO8x3v4aKs9sgb2qhnC8PHr16UuuXMr
+/cUlev0l6viBmXI03jjdQ1r9TokLIfPqYEWSYMyLBncbzyjDyU3tT2ouMBtRv+C5Z8XaRuns7uQ
Vu6roAOeaTePTUrbWIvoad9c5ZW5ceBX8OLuDi76fTqI/dfT/WzXqHNHRGVTa/PPrlwxhmHfJYH4
D7vmPEx8myHeGPOk4OPbZynwIYyayU5qF+o4/Xoir7wwh/He8/InDaGxwdD/hwNHE70g34Fvi/P9
/g3aBYKHk1131+UQGcs8hW8psC0YnhSB/terR+ypnv58v1CKUQ4nuBUSbu9HywYvTLG98/Uwjt0e
UwfKGo4j47cGqcGwmIQen/qaTj6hue2qaqvu1a+C6qLtC+0SHUQElegTOGbCRV8sz7v7VLrmoY5b
evpmzTzZdfwbJvSnEuThpc8ZXzS29C8tvaDJV/NVpzQUTUY61Vt4WBmwy6dVR0l8YdBjAEVs10zP
QUuU09sGInClYyIPEcIFCdfqH4Qc+Qg0dkDI4fmqtdJ41mF1qlcBJciHJIrTozPP1q60ZbMdIEzb
ZeD/1tFkIkrGDy4sIV04QER9kG3CHVp78Qbpl+wkrLh70FOZHeWocgOmEW+SLC32vTu126Sk3QB2
Dnj+BTI4FbHiJipQK1jUVhbig9CwyIVkUtVPrNup7Twgu8BwAVx6MVUv5xcNRPVe4E8cITDPt5nT
JFdhBTq5RHRwNVtJuE41M1nTIqXEl6iXEfeijFnHPVzmCZwcia5fSKsbr1CJWRGOrxuCpiPMRtbK
iujnr2Q+7y0/bvadnx6KsYddbAyS21z6+YrrsVnlBToxJn0xNyGMMxeirY2rWZucC8q/w8KSfQW/
ZFBt3apAZmmCK8hpPKjpROJcxvqYHxPC+QWZJOJ6lJY2c9jKW99GkYqCguSBEXxpc9NFCjgEUj9K
f+VbNRI09TjvAqjrlo5XtstiIqh2k0Fue6eA9kCGabbSctPyV7Md5L/aRFummNCcbnHIDB15rPqd
1qSDsTeqzL4DIA2GP+ufDTMyf6RlNy2LgWYKPyK+buEJ3cCIAQM2Plq0zyvqHLi+8hkRMKWOE+v1
NiAXhDIoVOD0Bsho1XRBtKT8auF0zPKqzyqJykkzXk+DPW4iQ0JUN9ujfw9zuPdT7zX7wSksBBtj
PIzhTm+TcNcjGsGLVMIsljPpzlL2gXWbVRbXgjNCAZsAdCW/ptOdFNL9HtqIISYRq51AylcN7Eva
UpEYG9LUeILkrYLnuDWXYa2JdtEXSfKc+yl8TlAf0pRYxPo+GSEAnWjPgVYJJC7aMBJSslaWaJn4
IK+Nus1Xue5DV+EHFFRaI7soG04upJ/tSuhhdmiSelu4kBGwCsEYH/sMPPEwLSp9QsNQcYyWy7xz
IMyFQYqqFv2RkBocC28bUdLLu5tc7hS21M8uCmgXHAD86huTsefOdSOxH4KbNH0heuHrSb7ak2Cf
CLDcckM/EVTZ4wpV3rUmf/GbTGdPfQga5p3gfQ4yWWX6ADv+JoG2w7IL+FZ3xXDqjNc8eg6131Dc
OUGxIZ9eaPVCxNel+5CnLxDMrkkYLPXZXgxgjXvjATYUZ6p2xvCD+ubSqPR1VRVrcgpY3JduKC+y
Nrn0If4ZvN8TmmKhDV1GB9R951vw6dFrFj+Y9g06A7NlrpwQOqjoJejpBQfCnHaPnf9rTJGmxWbn
0F2K1lp1lrd0cwBz/Htv/EKID3KZXWf7kJFky9JpAblvwuAw1mDbGyhVMtktA9jCA7K0RaLhKOtb
Oh6Xk3ZjBEc/FhumH5PWMtts27TTAQ9xIT3e8wSXZilXZAHoSzXW8Gnw/w1wS3oiTdbX0o5FHBxM
92KEIcbg426o/+lTCuPWgF5NRR4aOhg2wc4Za0X7mt4ZRqdfh0l8WcHpR1+/7NdB50HtiqVc+CgQ
o8YysvvCq3zmOELJuBA1OERZNMcBXZfaMi5b19sizPaqixo1hSxZ1VML+YOvncyyQu8tq3YxvKDc
SruSCRta8zCWyCOPxlM2wbpmtrAJjP4tgJp16uX7CigEAUN2qj1nMxjOHX0OBTo20UkbrKPDm0Xy
aqlb/dHWSMxV6aGz24MvxW+oNDaGA1GqqZ9K3rxaQksgCTfmK9MKf1vQT8DBuw+pMhCNoqLehVdN
Fx69uTiBuGdt4+uCR+Dc/gxS9y51jeXoJDA2tpvaNmlD3fg8rWO9pEV1CIb0YQrRG/GadQ96Rfj7
ut+xofSoPHYTGb9oXA+03XbqnSoYjdrADYJsyDcsevep9a/y+paP6VUIEybt2iOEgvkOforeALd4
tCAscaDVhjAHpdkdYf8kESKZ1jRmrkQjd5bnLTA3kJVyCPRk73q/nGmEzQ8W2Zm8f4pAaikhXJak
A9DuAUnQNDdjlm+7eABrYKA1jiDFY8vmsiJ43aXgXebbOelW0STB4TwYxiVHsVGauxCsUIC6cEit
w1C8ySmE81RqsxZyp/Zokr7AbbJQW39C8ksM3ravWjgedOdZGR5rdK9YDSV8rMa2k+rB0LY26dSp
j5cCWVJfH65FjiZoNSJycdtr4UryLU/mPzUHUsiWBsHwsbCmFb+HnCGXwskyf3ANrzjGUEHuDKR5
/flGH/+kSHFFUD0zP3uwVzK59OYb7BqLxGJ0Xr9LZigC7HqG+UgsmhRbDZPGEjWxmiOHaOyYqx9Z
kT1eZ9REW7JdymYgrbpok4NOCO9ODV1XxMCN9cOp9cNUNgv1YwOo53qGYqgFtwWIimGt7rXygh1b
QXc69MCSge7V4BHD6mFQOv3UEzhDvfWW3ikS/4eoRrWbWmANQ1Hv2oyrJTI3TQwpOValhNgGftt9
i7vBl+gXvKKdeKHUke3qD++MS3NjejgZJLBWaDQs1G+ZFVENdhkpASJtzwgW8LhslJ3UacQ9ssUq
fq8l2xvsruaYKEl0N7reAgcBNwMzJNHkShrooPjOVm09tRs0+aImHXOxyd65nWdxFEEJuGGTezDn
MsVg0ndzF+58eNl5Oxp/cGP0Xbtmv/e6WOYotrfou5oClQ8y6Cxz2T8T1y2LKIRybnw7MYVZrJxg
DtW+g6BuwYeLBpEdvhzReeBXBqPHRnXgIt7nTgi/KSeS/aT+cBF8NiDdmjYJKvasbEfevindrTVA
LYNIswNhGI9A91KnoQZTRWpPxSDcJiOHB0vjdjpVOo6n+9B6T0ADqfeidgvvc7efkD7lliG+ZT9t
G2YNLRGMpMu5CXa8npFujjyB0yY48JWaLcYbMhi+SCBMEd59w4mMEueGX9HEj768sXVkn3+mkJ8F
xygfDlqC0+NpF2OVrOBIWFa+tjWh11F3DwqKao9x9/DDU0iA6P1mp/kWXCOmweKoi+ilHO8zzgxo
uRuZ9VfqtpnZ52pVeA7WiGdiSfm7ZMZ84G1JiuI5goUN2wdZjbpNOYGgAjZKh2kqNiwkx38SUBzK
qzl8HuPt6IeXfXAj6leSnQt7fiLyrxB34HdrxfNg/OIhfTtbIV6+8kxE76e3e5HRkYrcZAZ0efGu
QeqHn5u1YCchPKkadAOxnyVoDS/9o/yTSa6hkl+C0EcwHOrEJ8+6Ug9GFWqRME+1H/OQDCgrCwvn
ejBIRWIRc+js6lNqPGKIwM/qG1dvIVEc9wCrt0xecKg5CL6WbAay6WwCSu7KJPKPGbq/zfCniqBS
ibSrAfWCAVEx1o7uDP6rMo1++idGuzfQEHt0kEfl+8pOlOjcpv0Ndj105FLiYnST+zzPB+rkl2bi
3uADRAJXfqcgVSJ1bnmWMNUBLQYn5pvGMyxfUG6gnigRr8sRy3TinXCKFLR2s5CoyuSFdVnio/HJ
MrkpUVkN7XSpuNxYe3oCcZVuLG8X6HcGTt8U3yv/z8oa+K+ji1JC4bIprI2PupOFvy6McA1DAD9+
zMUK6scrbUQWyt2pqcDto1ZJ2QD2RsBige04ws+6LXvrV8+G5Jyoc5eeOFz8RZmItvYgu2Qn8FYj
Z1og53dgS6hzXNYrP9cxdanahrDBLdR1qJQX4JpYg0a98TNv5SuxUb4/p+k1V2hkd/8aAhfazPQV
TR9XU2ae+WNRkfns3Bclf4Ko67qbzY266DAzrDGbWPm6/KpJ/0PR7sorDnPg3JdziHbSTvkJTPTN
s3U2zNNwbtSz9Hl6zx4ycCVwAwbTWkGUrlxIUdbLrus3NMztp+aln0Z1K060XRb21pgf1Zqq08qv
oowCgi89qeOIEYvwMJULmE3rWUBujVylb70ZROVZFrp7jEEZJgFRGUUIBh//9SnUkbdeqpq7HrUH
zBOypFCwrwSfIlu0AcX7oCFhrHwqvGtEU/js1D9O2ZvaOkZ7dtGpaEl1q03PSaKNzuKF8JVeEizy
pxtkUD3DjvfvV5WF5lS6cbT5H+X2/f868UdH+CIRX1AzVOGFx4XM8oX4BnzX097c2mYCHqS1zktl
l9vE7tc0UyKtIjamJu7UJ3lxlp2uIpncuwI5ciO4gnNPWUocRO5xktA8KAdDvQX6lgaaKrprKIlJ
z00HY2iffPEQRH8MzjKjK1+nLvWjNvcnvjF0RB5x+9OdABR1zXbyYSftXtm8/Fe9xTrSMMFt+TMT
9TabkgtltH2c9QFvFNO8aD2o0eqNKdqtssnsPf5QW5jTqc407yGEi7DTS/XXgFy9clXnzP7Dc3u+
dwEHwqMVH7OQTmM3vc0I2DhbHjcJxprVl80L+5ezws+zbuGA+IsGVoFootpwdva6o3y8AQcfvOGu
jZ/UDsRgWrm+gFT7RTgN+wh23ep2zOYLfkep+b/5Q8Tmiznlx6hDoVA8oE99j/V54juxjuJSCKuQ
ZLd7a7TSUEaLoFF7u1GQzP41T4g1Mx+JqmJX39YS+kTsD//Ek7IC6v7AQnahsWKjc22oHYiQ0MFv
V+rcl9f8EJn8uvnJj3EXuKSCUv/VqJT5xfNyDupOs8Uji8v0uKG13Frz+5NYOybGbREYO1//LTO4
we0Wj8djkhsTtm8o1djRHHWOZ1C+uPozFywGhWOvdhIuIEoXXDQsQNdv1cXgevd2Mq35gQT7wzcC
HW4rjnKt/Gv+WUZU940HvsBWKreJfxuw6swkkPaz0rItIxufYB/646ULpyNpVBRV//C70v5CXZnw
xuFhYtQkui+IlOOhDhg9sOgr5sq75VfiNvwbWaurPJAvnE1+gdpWECZiovBa46Ff8keA2UOzkumV
ze2MaWihlx1H9eMQi5Yz0Px8xye85qc399Rf/qgLjwT/W9zIUMrIMBflrwt3VuEow/BphsS0Lrm4
eCf0mwLSf8jbO+UAMbvOXpleth0kxS28L3wc5tjN6TIjlSCDO9vw1NtVY6lVw9fDDOgnFxedtNeo
6L9w4nyo8JX1UPuUd0Sy/lc/oSdsXcUGImY1ZprD4hz4vLIbvVomrKiNZhb/GqUg8vqQ8Mpdxnji
nTUtEbTbqO2i7m+EriPiY5ErY8M8sIyqPZf1qDu2b9ls8UHYEcqASm66gsA5GY21ElRSPq/afSyq
mgNPzymW5j3Lo+KzMnHBb5fKZirXz6ku1IVXe6F6f2p7YpXw2gqWxk3eAiag5Mo+deRz1AXFoRlr
jQzUEUvLeiLbsOjLSz3KlxZJhn+3hHr5wH3VjRP6zUp5Hp0Tb830vuseRgyUNnRbnouFrhS7EmG5
2shcMDxXygq6JSwKBlSfgQ3dJ5RLqfLg1BvnIzyGXuoXfL5vEfYhnorjYxclxA4Gyp8kfOc11/2/
Ly7BveCXtml4zcrzZhIb3+rttlHuLJ8mt6oYCCw4EzgwE4rcNhIqTNfRLtO5UTudV8xPqCA5c6xF
5L9MTnn4P9LOa7eNZFvDT9RA53DLKJKiSMmS003D8tgdqrs6x6c/X+kcYNsUIWL2mZuZgWx1qlq1
wh8wE/L6fpeM5k8BRz7FPZc76xyyucow7vk+cm5fmnB+6tInn3PSpcYYKkq5xynMyMmVDH2u4oFN
6yly0u/kNmwAlfT01LLqrfDc6SSWqpZ0EHFHHL9EONg7Uuds1FOjo/OJOOoMztpNXJzH1SlqzV+o
AUzME7+Qs5GwO/7zYGYbXphKErng6NCciz/NPbk+FrJvB69O+Odt8JKKMF9i+3FMXI1Um9kxAYq/
ZGj5mvUcp6bKH7wSVWkCmMpIeROaSxJD+cNf5xdrHbU0RoD8ZvYkigbj6D6o9UbWRDwMnXBP+bjl
TBu4E0KrCkhYgaj4p3a42i8hmCJV6zri+4BdOjdAXx4opXOXWv5vm2oKfeajKj5UksArBlGsorvL
n1K/Q2mYswncUf7T9y4yA9YOssyTsmjg9llq/EYRFcqNLf2sFiyB1+yDlccZb5pQqOvxrTvH9ld3
wzVyHNvbNjjV9ic9fB1xQFM7ta+tTVRXRwRC1qqzwSv6vyVGs3DZwudSgV21NnzvRdWotU9W0N4T
+HpUaXk/Jf00OnxPGs0zXoAqnJQdjG3rxNu3hWedbOpRgp3PK2YH8CX7WOxUR1L9Za+DNsDe6Egl
uPyoha8qSUMeTRBd1CfkNGHN13Rv0vaT+tcgwNU0wn1Be7Miq0LTuHQjlUf15qPLBLEnbZNInhL3
QuhonF/TUG0dZo38IrUi+MzqcUcLLwxd0gj6xGLjM4zm+KJOwnLCFElEa+4kq3CioAWhS5SZRUhL
Ccs70BIL2PE0ZoDmqyehzirqH1CWll1v3ak+vlpbHUGMK2ZzjZTq58ZGjdSDMKrioBct8Wtb2pQ5
hke2Rw9ySnIVvV1aVA7a85non5MI6gYgsVdHc37y5V0OV1W1seo86RCW0REi7pJ1I0eFVku/cKR7
FwYIIhv/oC9wCEP3GR11lfdroXHPV/DCeYNo4UaigVmWNZqy5hJJkUf4Js/SfTFbfOFzhChZReyA
vjhS2emFckKfUVbRfmFzAzJN0t9p956Mf6isXGLYGLAD+k4/zqJYGfGr+rRh1J8pc+9kIB6Ht0zv
3BK2OA1VvArl15IQUkS/1QvQ2DGqliQ283DEpCB967ohnrAjCqg3mWrRZrCI4dgKqe3HalYxmIpE
7Qupc8jr/s7Vu5V69/9bUiSBr4qjCaM9EAQoAI8YGzrhmsmDyo98lJQbzj6DpCCeY3wEXzFBV+g2
1a9LhxrPrxElvfHtywTxcK/ywwkU5Ei3jdoES+DxDOQUEG0vlphpEHBoy2nYqtnhOop/Rqmk35o8
TgYCx9XXqDRXoZh3dmujtWUsekKIRkfA51cH0G/tOTrS9VLBvCMh8ewHWc9rqHZH8EOLdho2LWFi
JjGHSbqaHWetTnACQDuHYGfsVeiYW1Xo8SlnBKthA2KHi6pHi+wFBTJIZOySadthUX6iHxBR58tp
JzK2utprsjW3OT1XtKS/efX32Ai2uFqqpCAGM8I7xVRuVxAQvTEGBoKnhm1RdreoCNCFUMocanmq
UMYJVnDukyktG6Xya7br3uy3Rm++vt2fM6+7KVpFnqdS7JlMwJsErhP9IqDLgxmwShjhlx1VLZiJ
VSWbBxUaVaxQwRSDNDW66CFOL3FipdZufgwIDAyegc4RshE8bZDqRwcjeRDm6QZoKarx0botsWgR
v9iXKiBUBTsi+amWqwrcw3CedM7A6DeNU4JyijY0rq6bRIxbrTL26t/qUVg7BjuFAKh2NF1jxxR3
aLQh9Am6KL9rjRcbAwyuk/r6LxXQKPT99szXIuGYwHjMtq7CUKwaLW9tCt1vd7oE49P6SzuLUWfF
fKBpKDEBpCDL3nLQtCtOhVZWuzJtkA23cDel1hg36rfYJDNM9A4sHd4LruWImT8PRfPosa74cpI5
nm+i/B1zHIjaeHGL7BBWzoqO3ibWkNudhu5saLaKhW7k3FForpUIPv87IvjDXotkQgr9kw2V4y45
B2eOoZwV04b2ySPrVoqzQVEw1CgPKoV1VachdYq9IB0iPHeI5uCgCvU6xnyvRLsxRqSG6aA2GRh3
EtFk1KmWkd7RKWEBWb/Vn8pcZ48uSc8OUx1wIwm/hUguY+4ESgtrMm6QYMJoi95uexfmATpY/m+L
w8nifKESspjwT548S8vkDJ03A0gN0fYxUiMYZjeVglwhiM9KU4eiF/1ARGPhmfIuRxhYHe/qTECd
7KvgFC0M56zGRRkJW08i7PgjckwxDlufmVSpDW2LWJVhKMMupcdhkp6QUtiq01R4NboB7b1Kj2Rn
HI0GM2ycUnkCFXT83D6M1DXqq4emq2SdyU9oIUXVPu6939zdxrRe8RNZ1mG0Ji5Ky99EQbxvs3pl
EFPMjAjBDsCB7N4hvqgTC1M6Jq9fCasY5rh4llVx+0AwPDJHwASOMZZ5MkeMw9xo7w3fi+TcFt1x
QmAk4PYa2m12cq9CqyKgVI21V8c+e4BGBsAK6g5nia0cJ3irZnI8ocB3mm8f2vmnMraeitg/WT4a
/khUQXRc1mW5dAoNf7Bo0dno8mYBFroJYQDRdpktgcsvAz6mYM5lpf1JD+pz3bePCBPtU1xwulyu
Wt//3cvv7AYEIxYa6y2pyDV1Rk0eZ2SUcXAzG1GZCVRSEnhlhMBs32UO0PPxxWupT8+I/mBtEmFv
M2w57NKp+V7EX9WOdok4OPdsVQvMbtvnUHFUwgoDKVyaBY1LyBwQrRdjVOO82K30ASW2okFu311L
DfEEfXoxkurF04cYJcV8l5INygL/JCtnIp59oxWw8OmzMNI8V/H0KisXnMBn9ffVd7B5sZIWoSXz
aKEMARIz2qqUK0urh9Sz70y927ozmYTA1bpR1AqRNfUiMxhV0gFGKO9uwCW+8klq1MmEZL/llBtc
nVamFqyiOHnE43hcqWwjTPBvtmdmpNlLOxkuovDdeXarLyUHd1yRbPlG/CUN8K0FbPjaGd5KRBi6
4eQ+5tbDQJqFrTetqmhtm8lvRKi3EGiXHYVpIv7xK7HWy/yQ4HZe8emzhnEAOl/qWBqADCLbDMhQ
4MNLTcTSNZhsSKOLFgHa563Vryp2Gm4c+sqi9pWZfZxTyXR6xJ+kQo5qWTrzPuH1Bua0C+dsp64b
i3gdueAYcVbJsPE2Wu0hHmfEux1ax6AJF1bwTXI++RN+jg6T4DlDXrxvXzBs/0dMAfm05ChkKJCi
6pbH3U5DOhehrrWD7UFlYSHbxEjMM9Z+npsWcIh48VLGrlO+z3EZ4JvhsVBzceJPls9PcKh3KskJ
MW1vy45hL+6TEA8qFFcdc4ECIC3HAbvfwWXj4bXiioFub7UAoLxyONktDtcZvpKP67ZI7R/qEMwc
A8emObhP/emLWXdAwYujEUTLgPGiynVax2S0ma34Hm9L19fbbePxlwZ7AJ9DdpQn/oM005c8bM56
46/5us4ybQJ+OaO70cddKR/b78CalmPuPcwlVs6DyOTCMUigobK/TVDVOLqakZ93iqcU2+C8608B
lt7C+yGHtF6ormOEq406JQawfotRzP+MWUMblA4ZYc/gtJzfnD0djmx9Y85EcT94W0Rqb0Au3Rak
QqWbT6SO0T+j1T1bbrgH37qNqmqRlEO1Ig5vHV8BhdrXJv+CoNPCG5V9Pc6b+FUWtHR9kRJmsM4x
atwCLCN9beNhq9Y0oOkvDjKWNoVUk4fbxNe/xW7yKR6Th5wRh54538xYfC39FrMbQgA5KZ6tYApc
/VktPK21N+oPEpUyQ4Qr2Sfg4e9VZpjKz542L9U54dHizg0664S4jnRY2FQiRjlsuvhzmvU0+0lY
ZF8QJNV7oZCCSrB1mdYFfnvQYTap/4Y8tZ3xjQORMjM1Z9t3Vfeg6k51MgSTtfD9mWH09ELQl4P/
rCK9S63O0/5KtRFxCovl3S8DvohKiTRMd1KDvNz2iDQazpa1CdS9nbbO1OwSk7kUfQk30vo1Fqs0
eXRRfM/tvtknWuasbCGt5WxFwdnWmiOuV5sxLn6oMs4oy99RH3wVnlxFbEFV6GU+CIQpOgwgnMzZ
XNmkflpUrSdd2yIQtQqwZ8aIjZakeIXhhEmMs29y+anWx+c0q49pXOCu0+4ksRzkCqgkLIczB3G9
aDvqTOdtZ5MGqb/SWCnc7U79Uj6FTuLsNeM3F9cVmJBvVitOO6zxff7Uz7HBmWaepkJuNc6AACcg
s7OgmOMsao/3krG5bspD2Iq9HXlMsTXshSomvCSa7RMgM3Zvil94B1yYpHHPbn0Cr2AuW7gEdJ7c
H4HMPie5fc+5uScvWhdMdCvL3vlzuW2cbq9CtVHgwZUyRXDZ/KHAsCjCz05XHfUO4PtsBf2y0WGU
1ONhNMMaQDqRVBidvOvLDg6I3bKwzM7Axs+QKw1kPBNP8oJujHJsKLCI7mRX7KYx1JaePVZHtki5
NzLN+9nlmnUwPMqyORjBBroVXsEYdoxL4bjia1dKd9Vo2M4yojC2ZgC41rOHnlFZ5247bxiXCC3q
OyGQy9Pj3l7wkRlAu3g+VVbrr1isqBFKJGm13guYraqUOpGvSAHiFONa1TEHVbg0S/sFX2KdGV34
K9WDH/PQdN/0GiOfDI76wc/j4TEEGnNny7zejwAZ71uTnLFt6US5LjwCDVejldHpzGxrSy4j0WNU
XuDHVbV2fD/Mng+sOxn4AbJraWG7a/zRMV7DYorxIKX4EiA2rjVJk2crjGfLZdfWw9LyEvJ8E9GB
yte/oEwIJnAYs3JrOpj9Ldse+c2FUdM6KKxxvs9w7QZEFWE2FKXevhqHdB8D893VAocpOYYZe872
D3YbkjlPU45LQ9u7P1xW1SJ2Q4ETUWx/qUd82yjbkvDFl1P/hKpN8ei7kSCPktpTUmCxNzcW9pgQ
V+6NcExRgJDdKkum+IVVgKhmOKU4ueTa3UR2Rl/f1VZuiNvkXFMvD2YbPsZOVd37Yw+/Q8Y4u4Wa
ji+UXzjhptFAEQFT8pE31rE9rqUVvzjgXwuKogQPRT3KH2qq02Ln2jN9CatNz3yLctULHGQaIzQ3
eu17nKWT3FuxhtBFRmFsJFjSxT4m91R3wco3tGgNA8ChJwguIsw9fT14Xbf0wCAs9NGxlmIozJ3d
p+mTEYY9NMdWfE1ZUEtwUAzUtEqcp8Iw75vEC9ZajCL8PCUODiTT8Ll0vOEOLF4kwYcFI72ScczQ
xWzsmv0iTLj2IhjOWEcRUM0MHkNupqsWOPSq69AXrfU4fqSf1pxDD3CPCcdkU1b5eB91vv8y9TFs
khIv3l2Awku1cM3Q+DWUSfaYyaI8G7TGDllsyzVmA1+TJqserTJ01uU8fBZWCx7Ri7W1AX9kjce0
D8aCHlTXAzes275i6ZSMdzxRbDDlyZUtkz19S420pyQlMbAcREkga9Lfqdx6k3p4EOrIgy44+J1n
a8JQPpPEtIwNcsaL09jnDhpESKxknwx273LIpUMqhiYRVs0jYLpQ31sdyv0uwgrLpEuAyE5FDRdF
n+5nrMjWTLLbY+B26bFFvPgrGOVxExUUGRhJH9ySJL7sSrGy+YLLsR/1be9TFzR6NR70mTNg1ot+
28SgMpXPC4Y6fTHkx2QK2mXlK7tuvCyPGDVkWwep1QXxB1ikhq7xPEfWvokZr5WAuIEG+NlXX7lT
N3XTbaLZYe4c2xRonj6thgi7n9ornW0NN3nD2a49jZaGzw6KKYveqLB1zUTAn9OwPk5td9nnPRVY
lf0obavbJY7WrmMP87N00j3q4abfDJmfIqA6V+tC+RX73fSrMzW8u3GSOoY25pF4/LBeLNCZWMkZ
P0OO819ML6JNGdTlHv86H1MhX6yMPnnR4+BFVOxiFMLuZFq6ay/GVqecynLTuwUDGLti39n+tOxD
hGiSaK6oyuidVDISDIsl4xwHy5sYaUnsYKAyCbfDxDLiHcwmGVqLZzSguYTqo879e8PpsnU1l/4B
S/OWCW9rc+j0CpFupzRZEKJdzRoifpFueXeuzVruJ1qqDpqxyzCdaAyzwhnlWhgpSeUBmRUt1uJ0
taOmY6e3Lv2HXtPW+MrSafKUzd8cKAhTKFdGVRW/XZ1mTJ41clFgGEzAyX0QsjFYwTx3yWYKmllC
ydxquUBasvEP9IUFNGYHu9F2rg6tOTLM8kE/u5SP67wiGAh/JBinRrTq8jHaRY3G+N8PUKnNAMFH
g4Fxp1XGTzDhkKexMnmQdPOWkWMiFjmN4L9zv2DK7HQOjBWJ7/kEGCaQ7NZoTHE19j8Xkdt+Rc0s
fSEYASvTY2A6Tmwuh4pNU+QsTD3om7usMSl0xpTsBLfVFccyGpU+8LaYNtqiTVw8scGW0RrEDvjU
4SyzDF0K/R6c/B7+9rSaS6+9i722v/MyvznlrSRwlPN8V7qU++CxfqAP2D+y78FWI774HGYZDkF5
pH+ykrrecO6O+GKWaNKilQs1bJ6+JITabzM5GDBQO1qVCtA8BD0olyquz1Gi6Y9xajPc59iqlsIq
STDq4ldf1XLlZ/2nefYRQzToV4StA25F1BhvtEWyNgpQY4VI+nXW+f0adQdtOWU5rlfpaNVfCi8F
IW+bYl0zxl9qrmWSXAXdThYRFmGxGADooNIAfoWRZJ609MQnwOihUxlw/PrmOR3pVYnKch/LvMEE
s46QhC6z4ClCIGEJeDJdSPLIfR+7GXChbm9p2W8tRKUx0MziAXPHcoVQp70ror5bjSEZdzdY9aYz
m247gIhCW3YGMzLK7qnFPGtt5pw4bWYW93o0jJ9ix6RvjcsuPWpTaQeTZkRmEL/4aSX2ld6DvR6c
9lvcFelKb/D/Q0JKZ7peujusTrOlzA373LqBtWlF1+yteWagOsfaXRL3E8gi2F5LvHSxLgtcGvnd
VCwLD4ljvTMY1uHJx4zUyh5lAHcjKh0KvKHBxKXUZwQGK+cYlFl/dOZefPqYuvJO4sBWxKM/iCsX
RCcrqmrLk4F7mhMXkSWnPqi0uAyyI1Jzz4Xv/bDjfB9ZBmG0vSXNa1ylzfhKEgtLA9d2LmgzRpaG
nQ9354QbeUyahm2WSJgn2rr/j1ljZhcMXv650Id6FxWyXOEVyVrXYYWUojWPWuVaLx+/kDffjUsm
DwQeA2a17lvQ9v9m8kB9wckX2VrcS8eAoyCNN1AoOiradgBHjnTzLgzNbDsjFrWMwiR90vwpQygv
j9dWMNWbhq1M45GGd5lYOEmTQ9LyGhkNS9/dTp2XYuiYa2szKenjtEm5sPIg+1w3frCjtfJjSLB5
02aJr9rHj3aN0+ajAo1Aj+ehrnbxZB5tFl/r9fjMxgKRgmwTj2OABG98RKjTRv/y8fWukS0R8tKR
/XRQWb7kcRdGZU1i0ruzqCf/e4l/7k5DWpz5fSVO+VgzlO+Y4o29HL7ls4xvUErV2nn3If9z+beV
/weFr+qzqe/TLjjBrMNkCj9OKE2AhBim2smzJcQNraVL3QG1k8DJQ3KiZofodrmWR5+HE0V87tpO
3A9WTOES1beUQA31lS4fC4Ygwr2Q2gzrkikInQyh96gLT7EOKpjeUcYxXYonGWDlLB4GuqBhRYB9
w5R+/EGvP+F/Lq1+/scblbYrpiizunPOkHHReP53ozLG/2KVBkrwAJFiiIjuxSqNusIcGoxOziTr
z1oBw1mIJ2FpP2Gr/UvRZb6YEgZHZN/FecS61C2b0cEKDE60U0wOWHnld33qtnMy3yJ3Xgo5/O91
lBYbZj+IVin25R/vbSzcGZOL0EeIhbSXbiSG2vTVUN7VMV9FsvKZYz7FQK96qAF6ffzRrux69G8C
uMfkLYFx+T59J0xreH7RuZHbYiJrnrLHtBqfC6YH//5KhmE4OJ/qhJhLDWvoY1TDYo7O2WQsgd4d
agAhSQongkbjx5e6FqVRElYucuggKHW7v1+pbKexHBozOltuGbdYv+OYas/00M0ywPuQOf9Swglb
axkEqxqS1zooSUX00NPWFlXaUphGA7LVb76W+tDh9jB0TGxy667LPXmgbkISJ0mrdVDM9BZrZg1y
1AQETXjKKCM6YBkGaG06GjofP9oVKu6fTxaoxfTHYiGz5cdmo/0LKu61JWGx8JXOHVrbl/olsxik
V+ltDPGG+Upm39d6eLK1/mSZ1Y0PdSUIs43/c6mLkJFHodu1WqCdgJ2gIDmuEF5dO4GCzwFZ+PjN
GddeHYLaFuIY6FYi0fL3qyvsJPbw4eW53H+SvFrPKQ1rHNYx39CTAViNwpExuDNAlWHRBJNQoX2A
xMW3dAbeBDIvojTP/Z9buXhum+ZV5Tezf/JDJ3t0pyRTHE1tmfcpyB6Y5PBrZlwAanqAeHs0YAcA
wgYas/g60OUxpdW3MHVDW9e9Gx5t4LygWSIIuUFhwKw1Sa6lzdg9NAeg4YxKeicKlp6TVntRYmvh
Q2c8RKKL7hwZOxvNrs3H2h7917CS0FEwN9qAHZlWQYo1z5gEI17rdbUqU/ra1VR463rGuqVo7GFZ
CeQCgwwy38ff68pxElhKGYljDCHjy7A45WnD3VveqS4xhZWgfNzKuxHir+QgAVIy8OoZn8Cwvwi9
DeanEx7uDiLr26GkvscNdsZtmfWn09mf+vwwR/7q4we7llT/ddWLpDpt6CzRTHJOJmTmXduDe4F4
KYHBAyCq9LBelZ6ermKY8jsZVhQIRs7A8eO7uLb1fFd3bLRNlVvrRYgsu8kMsVJPzwgJHWqtf2G4
vXZy82vbpzhDTPrrx9e7lpkEAUQ/FIs4uN95f+Rah7eEb6RnJA1Bnee2E0O+KPGiMerx2NSmYKrN
fKQVWBvVA1BhiQmQ2yN+cuNOrh24gQmx2SDbReT3IhWLhZ6XWeM4pxBIPSjjsnxKB7oBHTbtDOYx
JgpMnB0pdD6+8LUABE1fuStYmKBcljNzIEeTIzA6RzKImEC24RpxmfYlTQ3Iwh9f602r5O8Qg46C
D92Qj2tgOXLxfRmNDkJ24xu9L8n/SaA0ANfQEJWJ9HqnHhDVjDXxj370XsmT2xoqa4yboYZ04U+A
WJ2XrFpEC6F+VAqZrEXTlsEsUxh9/fHNvj9x1L16SjgBLTvzUh7BDtMo17sxPfvFdBoGuTM9CiW3
OtR28PTxpd5HFUMnC2ENGoH5XmrZNorGaQT9afhU7cIZ/GLh9rdUqp33ccVUch0uFX2AcNrlCtNl
YNQ1lmsnqxD+ugJzsEziNtv7XgcDKQrbZT8QXV0Zd0wA/dm8Kyqq1jEEXJtVCgqd++6DzAd7Gw2V
vzSLb83w7ALeov1lH9rS7jdex9Ddnax5XQlR04arA6Z+hUyOvd8gAOGnTClMWwJxgO9ST529nBq9
3A5mYt9pegrOpzRW+YAFjD806b3XN8fa8cOfeHf8LEIgVQnM2Htq8IB2YSU2Xd4vkbXX/Ah6ZgcS
R9ccDkwdVFpi9emaMy1YlhaY49xDiTrTbXDkXlB/i6NKoiBnhy4AzBLx6hLm7b/9rMjwG47DjiZD
Ru/z77OdiToNyNidT7Yz2ozpaMjIYPz58UVUXP5rS+FRgb8udpmoJuPKeXFaZJUeuA2jm1MijXKf
yKL4Uk8gNlBmEcc26OvtENfuoihFcGM3vz8y1KUxfrE9gy1tXD5fEeqi9a26POVJRukzIPHkrzqg
auxpw9kPWIlh1Lkci+LGCfluv3i27ZBIgz/A18K+VMAu6qBLi0aWp9pqmNGVUbFKdOZbH7/Z94eD
EnhSZ72S7ER66aKsG7KY1VKn2cmMyl0+hZtZ9xaQzwiTVbaxC+3kuv1zOaA+4rR3HsPDGzfwLgQh
oRegu+x4OP2iwXRxJlhxZ7atVslTU6aGvigCF1L9SAwHGIqXJ+Ke0VfGUAFk+NnZB7Xw/G0vgoyN
6+RAPHUEOxh5gkEv653RTc4uHI34xpn9PoWl7iWgmz4uUm7wLqh7nhCuZmfJOYLQLaTzGnUA+GS2
7mMs+UBr0prHGqp/Gd9Yvopbobd70YVbLWie5/aWAvK7HYEQNi5UZGho7L5PIpCstLDmC+eT4TQb
FGxpz0V3ORpF7lwfs7Q7pWb9/eMv9e5DvV0S43OkvvGguJQ9rOwq1xDw0E8Tc1QZlt9cA5DBlGz6
NPnn/3cpdSt/1Fp2kA9oB0v9VMyiuU/mCFhjIulgzynZ2ZzY54+v936vsQb5Rwlyk5hcFl5N5CQ9
uKvkZNMRr8FRxvGNMPkuA6GxhwQHir/Er/dhxO90PeyMNjkVoU/LOmtPLjKWC8NhFPDxs7xLL9WV
aJuwmam3zMtiqxJpGueGJ04aWs/rpoTb2gC7uIvtCLS+UzGLGep/e7artqVn6wQqD62sSyePQeQ+
2MguO0eDOd07kSU2/Mnqxjs0zHfHAJehB4zHuqmjQnkRKvzRQKWubbKzcFMGeQYqCuNwb1nZF7Qx
YR0wgghSRn3u0tCsc9E0YFq0zcev99qHdKiKlLg0/anLe7A9JIaK2s7OyTCtFH27aTZ1d6M6f7e7
eZ9/XkT9/I/1XzCJGbqCi3DI2BBDo+SXYaDbMjZL07/TNOyN/n9PdXGK95oHG1SameIRNx0EQRiO
rx9f4tq6/OOZ3Iv+SSb9voZNwSHq3Cco4gyIZHApJDbwwLslx/kuDXx7gbT0SGxNR78cFiS5V4bp
zIIE/HuPPHa3iHKMwjQ7IZmCWh6bRxsPVzgTN85T90ooMR3sy1Sj1Kauveh11LhO2kg6Y+AGs3U1
A0lkoGdmJ6spdVDUXn9ocBQFMA6kOAgy91T2PWKu0vmN50qw8AZoL2VtYZ1KC3fbZ5azRmC9uM/b
KniS8QjiSIGhwYdnX5Ik7O7rInE2Bvboh1lOJoKUHUNuhBeyz8HQxWia1+5qmmYXr1LUIcLeKL95
cU4Ez6f4NHhjuwxaPBVyG9vDzO7PsfTgpvcjBHi9D9Z60vUodbXBasSNDpLUVN5ZJtLHcR/IIy1U
F9AzlrwLXIh1ktoA9gW4xW1BNGSu25YrK4heAIN0WzN07RXtrHLre4W78lK7QhuqiO6Gso5W82Bp
24I525f/Yt0ha4ebiIN06GWJU1v5MAgnF+c2H7CxlPkhl/aB034b2OUzx+eNKPXumGTpUfsFiNhi
eqa/jdb+2LuOnqfJiIz12avswgVoqjkPtdtNO1bqvBNAXm8Ut9dWnI8UMfWOZdEtv9i7sa13pW1G
1HAAUPTMfMau7tfH7/Ba+kO3kHBHCYeb0mWzegxFOPQDxRsf6JvXVc65CWJYv1ZWHUby76UTuQj8
uFN6X/jC+DWPRR4v6ep695WBmk/SCdwTQ1Vcpp15o49/JbIoMyw0Ly12HmZzF9FS05oqsIiWRuzG
j0Mqp0M5dekmxhlnBdSoQrunuZW3Xnnragximwx73rQh/75o3Uw1MB1APW2W4bNZVuV2LMLixuzq
ymnDOMniXKPqoaxVP/9jMSVkPZ4dJeKcxwWdgPlr4zbfcWf+92uW1ggdZ7ThLLwuL4qAIre10fCz
/Oxh8dgM5S60gW461HJJGd9SXL0Sm+kuBpayMcNI6rK96Gtd6voqQsLH++TP2WMi0KCJ3OZZJMNn
gKCPvl1+0rLqRmi+UsrR+6LnqF4nbMHL0Oygyu8nQ0iWYgugK3X5lcEZLZg0mJCIYpI8iREmZRSQ
durb2Kj9G2nm26jx7zqWO2CTukjAGjgkXbznNI88OGt5frYm/xg01RkW1hr8511W+89Y5H53rW4/
4Y5IX3kDLHANKHLXw7RkWnT0GIZ1+bAyknH38fa+ErLYOViKGYFO1HrXkSTzxbMiz85h2gDFjScE
pkNRnlAa7Ncppditako95+V7UCZ+CKm7lBOXUyLgY1rpAao792b+GZn1XZMb6yCnkxGmp7AWT4VR
QF1Bx8JkMn8zh7u2d99M4ZQBBZvqImDAXJEFeFNxnkMNMaAc4kpuzvGNsPTOjMRGkpgxjrKNZbEz
eft78/ppNgtZpeJstlV1CJGtXbp9CKXa1Yqd15pwOBVSxpjj9kcsA3MHWAgnhLqfdkU+QKybyvaH
H1SwRhDE/Gbo3XBrQaqk6/JD0P2jglSK9oF+cYsyMifbCOPsbDNhyif9TqCik1uqIQanJJpBHA0B
7LXqv1x1lEMEHKIoVj4Xsa1zUQDR1WYoSm9e6+4UrtzZBDpuoOlQRoA8P17lV1oduKGw6PD7wpCU
2evf38PO8xJNvjA/m8LYjAk9WFCobSzvxtneon4JFb+fv3Vj8gh0olgU480q8NpJFehQNpSgL4Xg
xSM3bWwbdKDzc9QM93ZWPWm9PS5EEf0EvfZaZuXpxiOrlXzxfVFMonVFEwubzstqJYVPMgxJEJ8B
otcHUAneufDz+jjNtvmpKK1qyy1Nq9Z2qwdrjrR9p+fuGoik/ipsBtPK6uXG5r/yDoBh0NxCq9C3
3hVQI6IqoYud8JnGdgbj1ne+OHnxydI+OyMsxY9fgHqhl8+P9i/xlgRAty91xSFqdb5MtPjcN2gx
SXEce6UXUDx/fJkrAYXH4UhxGd3yXBffFfvuWbZalp4tB7SgHsagKLN0/fFFrr040so3EAsFsKui
+B+5gDSKQYy4RJ9Nc9qUSpIKyVMZdqD+b1egV5/oj4tdVKB22qdVDJENyHWEQqoJUYvLfPxAV44d
W9ll6syhbVAlF8EHCdC2CK0pOddImnRInM2pOI1+t8vq+EYz9drepwTAmwwPUIxBLrNyv/VDL26r
5BySHy6U473sKFKIdCJG6oQjVybeHbRnYK54ePTejWe9kvT8dX31vv/4ePjlJEIbGxRbx/kopL9m
rghl3l6VLftSz3cZDpQLW89uzHKvX5dJG+kxFpeX3aDJE8hfmV1ynvzkgIbDmtNgKbN+3wAdHl04
mEHlHNyhv7FYr3QwbFwbmQvgoMbg/yLWNh0IgyzLk7Ma7noY+zSdv2+SUMEwN27rndzZu3HeXn3U
/1zSumgwAJev+66ARSvjbEUnLlskbrEte+9z4Zn7XHcPjGMOiad9/XgZ33hU6yKpM6FzCyPkURE5
+VQkzeOcNNDHEMhBDi6IsrvE81cfX/Lao+KRQpePwQQZxkUC45aaN5Nix+fRR/+uy3ddkz6oVeRJ
f+OSNypxH4bdPz6+7LUNi9a9YRqYPiuIz9+L2MomrBv8Mj4bJTP6uCJPTIdK3w7SzXFKrUa8WT6+
4rX4De8EZI2DA71/mUIZ2EpleUf8rlz3YZ7M74x49zkH5o3rXKsNbNcJ1JKlo/6ua9p2Q01I5VQa
xu5HiPdHPPrwR2vjk1XIPS3Fz8X/kHZeO24ja7u+IgLM4ZTKnaRW227bJ4Q9M2bOmVf/P+XZWKtF
CSK8NjDAzMCAS1Ws8IU3VOURmuxJiLL8L5P879izu8Gp2tz0QWSfvM4/GFr6q8/Unz0B2P8wDC0W
ldoGQf48ySsLwGgDVq4n1J6e9Sk/y2FJUaheSFlvHQfar9R9QJdibT87+UlQgR3Uw/AELfqh0qZT
6OhQuIvsfRzRGUCuNp/qhTjn5saEoITztkzJZX7b9ETVPlj68ITKxXZosofWV3exBTUhX8Im3ipC
s/n/M9b8uNeVjH67xteSq4aGoAKSzt6CL103FeoDQkyqHc92XP8A4vXggWqtqnLhxrn5mn38Derl
QeyzQQ8bjTXGhONZzZVHnAnWk2WBCUKD3HXgAlQoTBb1uLFr5b1oQdHf30yLyzDbtIMWTKZVxeEp
nezfMlvBV9QvEmTKVShYWi4k35LKfCq8eFUgkbkw/I3EhYBW+LWI1Ap3jssVULo2M1kFNrNIGSBO
oDpv4cxTpr3hamFdrBk0W496W6LMDrSyD9FSuf8jbl1O5Hc0ArgQ+S2ziz9zUsWrsWQ+CRJl4oS0
TLHYjXsK9vcHurW9Lezg8MajL8CcLyerpj5MS4XmYyJlD3Wj7HAKYLrx6xBpC0Pd3Fofx1Ivx0qy
eAycOCNQqex1ZVjPmeM9igAty+uXyq9/9W23lYdk32bDIy/cwu1x8yK2QacTslCjIWa5HB9oaVjS
IotPYDxkePbWUxQ2z2XwkKC6Sp4GzOBN7TFMqPHmuL/MYsvOkwVhbUa2bohW9GzouuRhkTWYjHbQ
PChqi7Jxs/Qpb+wZAL903InFSBTmD5oZUqC1/IlgoWnRSQvWsLkPWhothH03pkJ3SsHwlz4EUcLs
eEyaB0caZD8FFpu4Wi8gK0metzDKjX0JUhsHXrI4Qvh5VThsTcnszaA4mVAeVyOOip9tvZfpHfUq
jLrW+Hz/A91YPJH4kAIJez1qFpd7g4ZDEVYU0E+DJqNGQZHt715PvU+0IroFh8gbU6PJj64RaDXa
fPPvlKBsMjrJ4B2zwHyHpnNoOAJSmD47UlcunLkbiR2PP1UwavcaW38WVsGnQVy1DvxTrEQPQteg
zFRgeiN6FXHxiTR84bW8ZvdYGMNStQbzQTUCVMvlOiKe1lp9LUsokdjB99jBbysdnByCAm4vb2g2
9d46aSWSMR1TyNrXHMQFnTJ7n9rB+Nxh5YaHQti2C0narXUAeGpQncGEm9b35c9CfjnDLTRCBgch
kUk2TuBjXrK8e4TLvDWQLF5Y9xt3jcgGwQ7htUnuPi8IRXni13LNI+JhexfZ+i7BRW98yGz1+2Cb
ex5YKILloxFWCy/HjePp8GhwzWBRwWUw++JWHoDnndBRG3nZfkphX22zQDcOf3xcLkaZHZch7jIT
hr6Ed1ss76xWMV80r7F3UaL4C8dF3Cezq/NiKHGcPqS3XRNlgQxo6KSn4d7u0Pxrwy/wyDskD+wf
oYNZRoxrRqim5/tzvPEN2csfllKEox9GzhUcyEpbDU51HYDjjY4NfdYUlxVbwl8l/9yn0StlsG1Z
pO/3h771EU2VENdAAhKDutnyAjL0OrvA8FFHWHmfy7GFdq0TLXzEWw8ySA66BZoBsYIe1+UEw1rP
ZN9O7KMVR6feqyJY2iqialjqePYLPgafZDwvh8F4RuxrPWT6wiV/61RSIweKRqzFLT8bH/xb2Q5e
NpxGzTy0VvJEv+vNsszjb9pzWSzxjG6N9/EWmI0XT5Fse3ilH5uuUDeYN37S6QnhpeX9tqIJqiUz
4OsBL24BY1Y3cEJAo2hG+yfAtl2P51kR4gj1IIgRIHD/dM+Yv81BTZPolZLMbHKBoWUSrFn/JBeq
hiYtijaeCfH0z0eBJQm9icCU4v7sfveCIdWz2JaOeljVbpDk4VouhqUPdWNnCuN6G7gDlAoSvdnR
qzMa/abeQ5+SpbUaSdswC7e9127jpvzUeuVjhowZ63E2VARqjenT/VleRwMfh+cEXh4MPwm72gur
4BQaMI11+0l1snBlVsaSr+L15QaDkD4RpSz4sJgXXw7U932dDDg9HdU0BGNK/YodAkyb/QJk2w6F
Qvn9qYnr8vI6Ja4CccqjZACUmgc6Xht5k5IXAy1S/yHX6iepTI9qlW97U9ndH+rGBUqcqJq6xn4k
rZ334lrfrBK9VPuTFHm4J4wOQgh2LKPk6sfNP0Ova7sYqZ19V1n2G/yrCr8cQoWFX3HjY/IrHIHY
gaZ5FQOViVnISlQj8ZG+AbPEwWfL7lr19lcVuebcPnWxjFDk+OTrx0Ebnyvn2MqokisLR+e6eiGi
ZsJLG7QDzECxFz48J34TKFMTIjVi5bb6oqa6/hKNhY04foyQHs6X62RCQ7BI8HZYWIIb/ULoMFTE
KZiy366QKm2cgr+ZeuPoDErxSvMN4SjYNyu9RsRI1yVE5oz8U9DGliulHYJGUjc2bl426mmMjBGV
ic7XVn2XoO3vy6iyeHWDYNykrGS5JWTzZJypGiNZ4XIYQ9nGPM2Xu+gxIL18xII1AFqUnvPWRsu4
q5NDLjxbEIfgi1MI23EvOjgD8ReFOBl9NUeEbkzPr04KBkc/2hw+le0EKUoBCAI2mj0RxyJCg0eh
hfpoWTxbeZVs87FCdioocYAKQVJb3FWoUKrKuUhSFD6mokWg1USH3gwaHf1YFCSMOsTJw0GiqZeR
vRM4pofCrLunLim9700fNGvVTHBGMpzvdVNO67qL/46TElS9I0loq6ahjLGIbSLMVEdv4WT1ryxl
9pRFWFKACNLXsYqabhv3/YEbNcJ1qvyitF64Sf0memKR8CqS4mZVw2l5HSyj+EyG5T3kqqav5BYv
Qn9Se3eQ/ODgtHr+U4osVNWkunkp+hbTlSGpdsQLvRtRfnxF34upoPqAuJOtoTqD5pYv1CxH1Bwf
h0zhe5tegCVZEJrbAtdhyqyttB/SFkUYJ/NXWTF4O9toxzcfXFDrIpaCNBR/2eeuQT/m/sa8cTR1
Ybnq0EYkK54fCU1tkqELCulYN5aPAGU4Yrho6uDBlXbh3rvxFAMIwfWeliWZ/m8Y0ofTp5g9AapZ
RSfYxitZ+TQO9XOcGzQP9n5Y7/98XoD0VBJXqnk0oC6Peq8MflKjantKDIDkvhYEruQEzxmqY/cH
upFvkVuIUcCDUZ+cd2F7K7C0eKzMYzVi8dlU7qD8aKiPpXb/iCKFG3vTKsSBIZZ2VvJXDiO+97z1
//IjuF75lqDgrsq/yBpZHg8Y7UML7ognsaLDvhrq9YQxuJK8QzLEdc/Ht6v75ET1g2N4Czfc750y
e9bwRQfrDwiHrzyvSiiNWvGM8hPGGgmWTEXbJihi5s/xw+hJ7HMaw1t7UFF0ikosKy1YNHZe1V96
3RMcyxrODSKU2NtjQlClfDI79PXnmCrjxivJPQRpb91kBVK+gYEvIaaru0FV+pesD/IXiqFECA2N
bSnEISYDo7yQW1/HCjA24AnQlKG7zTV+uam0akqLRifAQ4Nbork2FPoG6RTAFOQobqNG4aGmg4Ad
Jvo9He3phcN6oy7LI2JqaIco5JZA1C5/wBgNqiV5WnASVtk5rj9BNK31OtiA6SVgydqvhv0jVcJ1
UqG2tQglunGCYZHxdolzRQQ6m3/aGtMwhZ59LGSUik2/wppcSRJcPUfQoT7XFjpNSyf56tEWuiCm
bAm4LXi8+aJ31tCPyHzIwKXHr9NYnfCw+ztSm30qq29abz44i0TiGxEa+gQw2qjawFmZ965VzIOx
iacVNsh2uc71XFvZ0DfXsiREt6RqISy5zjW5QWwIQTpETgE4vPyqkEu8OJAlSs1R6h3kIsmewgrt
9Pt3xK2bnhAMHBDlbJD2s4/nJXXjaLEantR8PE/CTDYe30JFP/z/DaNeTkZCrQKhqCI6mbh6IGXV
BsWbo3TRqYYC/f3+WDcWju4ApWQ2BjHd/PGSaFEFpVEGp5HD5spO/KyDQV+4W68PPQ8ICwaEkneE
fsDlhJzKtKHQ0xKyUtw4IPf5yJnIIXVXp9+ggDisLRUpRw8Zwk1d+8XC8Dc+G8PTFyBGE1frbHO0
8BTLzByDU9QilxgH4y5MjCc59ceFKP3G4f44kDXLuKQkKDSfoOTURepLkiTPwYTSLwZ3gR1MiFZG
zcKAt77eh5lZsw0ZNqUidwK+UzXlY5B3r5yzxVbSra8HIokMCEE0+qKzr2caceaQ8AQIcQ0nqBw1
FoziXwAkxh9ygvWo+ayle2sIN327CUXhRfqegBbhX0rzpRi+68YfQxlE3idDlyAJUXi0LzeUjs0y
Tnk22iCkt7mGIKHu4Lk1jMkhcVKcWJpdF9GfLrJk4Y2+ca+JjJP3w1TEjpqNrCYJEjJDa72iFJ9s
E4frTDMk+y9cKo2X2DCW7oIbfInfKe5/BpxdBiRbZq/z7J+M0oLlMEbhKh3iYJX3drc3NBiA3QiH
tS1V/5m8cThgJdpt0MazDl3dTVtLws/IzlPLrVUbr9WWjMY1cC/cqmqV4hOToKOAQJy5K20ne4nN
pN0lSR8+S5Ldgm+GmOsWSOVuu8IZn2qllF21TBFH9zFB1kKp2JitPLyY3VBhIqyMbypO1ACIIsRy
O3uEwF9AXecVwNyuzimy8F5oX2sjL//ymqaXUS9GetWQWyzv8K7YVRWGETaq7DYaySbuus8qqcAe
9ZZmJ7Wx+tyarfa5Ukdcn9vXGLjy7jd2rzeKpwnpaKPKe0SA9SbdWF1f85tS63z/zlSuTwQvOLxC
QSEjkJkjtAvc32mDGdMJ3cMDNOUtbkFp9NaVwv3lFzLW/PBvMWLbSvXT0DDfcdZx+clCoDA294RY
bmjrNH0X2gM3Qht+lpBYojdAkDGvREpGi6xXVsonHpDmXHvFcEjiVMJH4VPfrcOMbBWHixfMQH5F
CLA+xJNaHh0HVYf763N1KxFuACVTBKMEMYF5lpILrK49Em6kTfFDtwrScWV4vz/GreIauQn3uUZJ
RvS5L6+AKM5zP3VabiVLX/t9uWlr7x9szB9VhaoMF4Dfhw02q+XKCuS/Kz1baMTeelTEHYQwGcIJ
V0WvtJty2aoDk2qL+iMYOnMjB+zhTteSP0/6DHBiCDNQyRflxMuZ5lYPQyjvaFPo5S/LKrhlhz0A
/NDDwWjpZlVFhXWWg1DLhscN35lMaE4WKTKlDKchMY5p722dYHhM+mKvO99iDJQo9w4VmrhtI6wW
BlRq5K57GYMvplK5stxs8E3Gk9AK4XrgmVB0f5ExqZPyFBpf7n/+qy1GJY62ApQb6nIotYlZfEiE
fS9SCtSgzWNitxXyqApWlpVsL6z8rcSUYSCqidgFmvt8mIpOdzk44Qmh6LdJLlZehzpPUH5TkGZ1
O8N6CZRsH5YmRHDdtbFM78rmaI/qQvvo9nT/+zvEn3+YLvlCxjUaQaYxJYy86gyvnDJ/u7+mN3e0
JUSp6OgqVypEAGJiWe94aaRCflBb+amMsdFNtIVPd315iiIqigh8PdKR3woVH+biGGPS11jbnMrW
2wKUOCH7nPbdA35kayWxfll6SitHX5IduTEseb1Oh4h6Buzf2X3R534ld2k5nDSzzB+hZg8PiBGl
P5O4CTFZk2005RPTe0SS09/0QRf92X3BhQh7xAQ5B0iPXvb8vsoiK6hUQ1VfBxvRYLs3YBlm3xW1
kxZiwlmy9+9AgA9/P0+WM3+cdFOq9DiCJQTrf6PrSAjClfiujXLMU4s/elbJ3412+np/88xC339H
tWEdq4gVQd6ZnZQONGBFXVN9jQK/eW/ScdhWFFHQWM/8CIliPceSRF8SzLk5KsBdIPwa2eYcGaBR
1bXzNlRxckSap+ST6iip9U6DsOCwlqNqoXoxOyJiloTAxH9AYEhm5mvbSGg9mFGqvaZBhU55QO1S
Tu0KlCB9sfsLemMo6gPAsan0Ue2bLygKlFUxNZn5ajjV0c89XBOdXph4Ldxxs6tFTInSLn0bOvw2
O1Ocmw/H0W7rtBoixonK5peSej/KbGGEWzNB/QSUCP18RARmW4N6XoQ0r2W84lXwWSqCvVoof5Wt
ufnzBUNoBdQLbSjxXl5OhCaX2ZaUQV5j/IUe0RFODo5dmZtW9prDHw8laGAaBCYAxldHzNN9HV9V
x3odJfJXxPb00MSbscXX/f5AN/b3xUDm5Zwy22kn2OzWa1DIrg4KQnNgRnUeKiDWyjIXu0w3NgM8
J6ob1GBJ+OaFWCkuHSR7/OnVCTNK7rgrqHhrvcX4XsbB10bqduGguGgYriogi4m6Z7OExUJop86w
i2JLUixA8BVCCuHV/HHHqtRQyNLHV4a2EFwXRdgqOUfk0GLIonYLNUVZo6bxRucHhKcek71UT//+
oEjN1qZfQBawN/z++1/kxu0KspuKCTcAwYc6+yJe1QNN6Uf5VbGmvWE+M6SW9a5q/7A6eBPV0jVw
44tcjCd2yIfjCZoLzrbSya9xMnnPDa2orYbJ18KGXhpldgmokhFlRi3Lr2ai70BIHxxJ+XZ/4W4P
wbmkZwjxf14D6ms/KfWBhTNboLiTfurLYaGWJdb+Q+j6e9/wF/9niNm3sVWswWoxCzg5D61h4WiR
9GRk8s+QrXN/OvP849/B6PqIQiDXzvy6scwmxOyjVF6LJjtZNdoFQYpH9GSeknTc+np28BPl6KT1
QaVR4Ke5unDf3fwFQrIOgiBNE9WZfTSzVUaJDae8WvzdSQSMp/0xIXTFlqTsItMks/lF3XgEIvzn
j5NF0VBE4Lz2Vw2bpm2dsm9q+XXAoVg1JVR1si/eMC2hqG9sGhGqUbYTDKgrelqEE0g81YP8mgTZ
CyKxn8itF7b+9aZhEg5dHwrkpKtzICMPY9KbWmic9bx8N3u07afvRQCj2JEX7rV5fs6WIZWwVB0m
MfxqlLouz3JBJaJPQrs7B53yVNbOk1xjDa07//iBdWjiaa3iGtFX+gZrHLcbBt8t7SX88PWKXv4G
cb99uE+yocV0HEWwsxK2DjIYhQkYfaksOcdM/L+ZEubTUoWaMhco7uIu5p3xunONBUZnZ9vc0f6a
tHavlVnrOiZ2HUl/KEPjs4HN2f2TeeODsspCoJNXzKCteDnDug6x2e2U7ux31feo9ZoNphCHFLKF
UPX/890jUnJ6sZTQ9auwN5JQ0890i09qRD0OAam5G3pUQbA1MreqHHoLB0+c6csrDqIPCBB2EkHo
VZOSRhlqJn3an1mAB4TCK7dK/O04hg9yjuOIiqtFW57zaElwZ2lcsa0+bJsqzhW91LP+XHf2Qzw4
T0i7PNaS99ZouLNn+kFLlEc98Hf3v+Wt3fqbjaMQCKALIELLD8OyU6NJwUHgbNLt3CkAE7Zt3tXb
+6PcuElZVVpHyEGh4sFVczmMOU1oPOIwdM5rPO0ls/aeSnXqATxYGgr/pb7Bdzv91KYdoUeEFGhH
050wqOkX5nsdKvND+IcbHfYzWhOXPyQvpnwMZa09mx0O7kY5Ooe0z4OtV8ASvD9pcdnMdhIUAijG
VDAhuM+rSirUiCKtlOpc2eZPOXfWIxZ+Rql/6wd9WEHNX0IT35gbDX6CZYfjAsF7tshku9No1VV7
Trx4cNsK470qhwsTVIGz8DgvDSX+/MO28brElpOoaM/xgA6Wr/kIL6ah6XYVhPb7y3hrKGB23Daq
+luB8XKoib5c6YRpey66QPiUG5i9GZYHuzGiD//HNQQLUgcoNNiqlnj0Lwez+smolWBoz43PTeMa
ulk81aWZ/bBiTVvYiteBLmMB6kM2h2yKO/xyrCyOQRqhvHquMnxwseYEhlQo+dZIkWHGewpnZxDw
r2PRGb/+hyVFkJf9D8iFpPRyZJQvJEnDFOcc1e2Lgl9rYTon/B4Wcvkb7wR1IFQnqAcJ3ZPZWZvY
/p7eDM051CbZnQgD8KRKTw6QrHEq/ro/p5uDsYqQMiwkAebVH/h+Q2NHfDk7qSibQsNbV7is59Bf
cUqUFjoBtzYl3XAGQtVAuaL7hZ6CRSEB/dlo69ztTRk6QiV/4cW3/4ft//tMC/uIa2khGg0miGi1
Pmse/jXVKOzQnHrYDLr9hxo8IqYQ4aZQ+WFDXqlTGCUOT3nnNec06LJvUgYkTrLaFzOb8FHOg+iP
X1rkLDWKL2hVARSZky18w8pirxmC8zCdkHfaGOE33LLL4B1jjjp/9uslxe/rj3Y5oNhCHy6tAhch
YwpGbKCGQHPDUHgnylGKeXq4lLzcGAoeKBQrcRPbliP+/ONQtNiRF26lV7sEetKFFBQAG6UrvaK6
fH/j/86DLt8ZJEXQTwHexdt6JWLQVmGMfaAVnWkliJaY0Si+iw9XLifPqPgn8hcLS+NELQq3i5Bw
Ch8mb+k9uH7rCLhVyq/UCEH8zJ/ViPu0UWQ/x/HZ+wEjcZ8V3c9uQNi8bz3L9fHoXZi1ygpezppX
ji0rawyK8sXsDiMmJtAOtYg4rSrcplaezewhcFJcMPEfc0+ZVecbNPhIOaLBcH1LwbuoWHwIlXkA
xeHjIoVsjPQXvF95tqloKKGYBC3sNRkl1fWcKkAVP0ThAF2VtTQ26aFuJx0Vm9DKXVuW5L1hYEMY
tbYE+Klo92E9aCsOuLW+v0I3ijxQ0Slu6UKyUhQGL/dgiVCX4cV1SLAK+quaBgGR11oss1PUdTA4
UPRtU8U7E/f4wG4gAQ4DTUw/V1cZoIBjKA3+13qQwifJLDz0qVCfnny0ecdG0Teenzab+7/4+tA4
sME4MaTaVJrniKYWS1MvoQZ3Ngrk0ZvMm9ZK65xSr3UWuj3K9dsLlhQZcMoKIrmep0+RnA1DoDbZ
Gdo9Rri0UNeK4yFrHWLC0A+4JEu6jOPCEE3Dr3yUYNbGCV5+K7OO4hes+oZPYKiznalLdMgQR3rM
FKd6Bcg7PTdlBlzgj5cGTpogGfG8URSbfcvaGPoUX6TkLPlhcFI939oD6hke/NjKD/eHurU0Gv1J
3gIS6asEqLHafJSrLDknw7bOT6pUu/rwzM0Me5lu/MI3v744aKaLOqSwLrnGmchFG/W+nCZnSyn/
FgGykpZffMnH5Xj8J2jtRcrIjU0GMhFdWswPQKHOq2Rl3UrN5BBOYtUsdEDNfYgFX+0cE2PaROo+
wYl93DcgDPgffIPrPt1hd39/ja9mTepB/iE0gTBg4GG/PJo90maQc3Evypt8MxjWq+IB7pe1aFsJ
62X8tE/3B7xOwBhIdJsJ90Tjec7hylVdsvI8jc+aLZcGJgcBZitD5DznuSM9NakVbvIGUL7bddP0
KYjzdC1nVf0yyNOiP8F18YLvTcmJRoXwV7rScbaGYdB18WLVoFM/+12jSW4J4OPsW5EnuRp9mcKV
66zeNZVwKlSH0fxSVJW3cA1cbXXyXcGqoQwvstP5DTl1cqb5UhWdyzxpTm0bIRLj5/JXkgB7Z5m9
9aZh4rhLoJz0Cwf6ulRFKUPYjrASvBpXN1BpWlOgRabyFivhRo4U0BQJ4qPToVAmd7D6Z0/WN77e
POeR8d7W5jMAhYX4/KrkwE+Aaw6+A547LFBxVD4EKbRYpNihrPCGDlaPraKTOg+1jtk6I/aqEHUq
lCW7h+toRbxJhJnUrYR++Lyqa3th0udG2b+NfaivqXCWq1yHWWPaKR6SCe7RvoZtdQ7AdJdLo3+q
orB8b7iQ9o7l9WvfGhejtVsfA0Iy2aWw56BHPLtecYfSAws5xrdmqty8PXAxSOrfKjlmqrxJkY9/
soRbKC6ISrkJtSVU49WdJEp4/x1+rhtkN0PWoSBavNlq91gagE44okE0LiCzbw2DoBMhNwUYwvzZ
94512RupsBVvIFFXshkcLRW4+lQsnKqrTIzZULLHOw2kA12c2TBBh7jCAJ/5zbOSR0xYP9WqvEuK
apt01UK6fnMoypAGeRhxzvwAN+qYp1pWF2+ln7znsvo42crWrjBh71ChvX+FzgM9ChDE8uwNof+N
jNfsztb7qMEiRy7eUrNrnscB1oBRdNn5/ii3zsfvlAGLKCq7PPmXh5LIxAE7YDJMMB78Rt/gzn5I
9GCD7NteRb5W+N2K1SxbeWVo9b739E1VZT/v/47bsxUKgf/+DPXyZ0yBBzsFM+a3SB5TrGLbF7ss
F/bj9SsoVvS/Y2iXY3SINxhx4BRvhV+ffSnblB5e61YF02764anK5v6Ubg7HJhFQBtod883CA9AX
Uoywa4mh1lqSJsJfzJNx2aUgEYaj6qZVEuzuD3r7e/531DliOazNEm9htXgz4/Ax6rJHqZWPvQmU
N0saf0MKeZSj7F14/qaVDXnV26XR1K9So/1y/6fMrnv8QyhGAuIgUQTVx/N7udwq4BGEmvv+VHfj
t0rQxcBz4GExrvAS30EOcvZjKD1NIPIWkrXZxfN7ZMggZGoAOlRQxZcj84Z3bdtVw0mPa1ekqMW4
F5nI/fnNLgMxCvkv0sEW/0kuNjug6HZkidOF/UnztX9Mxd/SGmlWrV8ZGOUa8cKcbo7GUgA2Qsni
qno3ckXEdeX3J/K6V5KIB2S20ZGvjIegWaIQ3Fg/kmq61FQKyTXnlcI0t9J+jM3uVAdy/6iiPAQ8
3NTcKR/yhaxxdkjEIsKcF0Q7oXmGtMDlpyo6lBk0H6fGKbC/FqjWOei5eaiPDPmwaQJv4QKfv7y/
x6OGRmCKuvS1PObUTIbujYonmM3Tm1FZa637Vpp6dMyLst9VeHyv60RRMTVynBfK9YlbSDI8yNpc
5KfdmjsoHSaNuipFm9nck1yPgiQgFdCaYKNOueLmhvdAq3vlTPa+UqxnB4AQ/K12lRiuqsCba5zg
WDpW7IYrZdoZtN7+eE/b+GiA4SP1Aws939NDgPxAH3pHwfTOtlW/Lvp1sEQvn1324iPw1jAAnCnk
5+bIPbyluiwyVOuYTtZnBflLOdIXCqY3jguilzxnkItpqc/XNnJwh2k6NBtIs7ZKpf1K9WRj461u
jPn5/prNc51/p/NhLDHdD3FtKmFvLiVhcyqd6Kcix4fYClNXLeSnAGdzF/btcynZD31c/a1UJurW
2hIU8uaC8juAIRLYXVHgrKgl7cvU+gRGaj8AyksWZZxucLVZRahY1O/hFUHtvJyl40eOb3YocuRF
4a9SCn6TGp6ltFpj6b5H3ebZQTVm9O2d35kPJYzDxrM6d9Sll05pz1I0ZKu6jf/8/kBOFTEbsFuk
sPM805QohtmJZx5ps+W7Ct3LlScZCPFbQbkBbJWg8DPFC4nMjS+OOoIAivybVM6FBTWfSldQGIIg
DESxdcbJbSelWxW2pH+FKy7tLTvrtk2aNE/2pIfrouLnFJ36xzZ/2OtQPKfRCRBW4BgvP4oCKQLr
CUSbwlZ+cSrpofLz/aCFC5HT9YPAMDbri4C9eBlmw1hKDQEvZRgPwzU/+kyqNlbl+8I5mqHE2L+X
o8xiQGn0FNoojnccaBMFavpNCqV32nFrdYw3U6sdCl16NHr73TT7T/fHvj5ADI0kFdVTW/BYZ7FK
b3qjWde1dywNiJOlYXOG+yUQxfWdJAYRdtkQgK4xNhqbs7Xz3EM9BAsRWcESJhyAvCnJl64ttD8O
GJC3ELAsS/TDrmTl9JICsaT2jFYGT2pZP9lmdKiqYlupSwLXt7YHLqOingYDmArL5S60Whv9vED1
junYJyBa202ryj/lwjrc/0pXC8jbBHYIR3MOHuiM2VfqUJEyY69TT4ESaTtPajtYUp3b2IR4OP69
3R8NSgC/+0PN//eGBIuMAiHdDgTfZq/hqGMfjeEMwQKSwShetv0OsZAUXKgTuEoewwoagLmP8qPv
j3+HQZE81HITuanU/IOl7I8iajBparOvUeF9MvFicWqj23V9/x77xjPufusQg3FELoQ/TPWatM62
1vV9M1hrnCtXwWS94KH1WWH7Ex6sqhov03JqTJe/91GJKWVYNUWtzjxGbbBPEu0tiAA04LJ76Kjt
1UOAqa78V6fgBVLxP4PXH7sm/KL55rvv4eiHaevK6tvUlUfjH8vsntK8PHaK8bWS6sfGUd+nLkf2
UNondn1Gp2438G2l3irc1i4wka1NuPTFk5xPo4vpPHXNcdx2an8w6uQzzcyNFTqwv+Nzp0yvQyI9
EdXtJcV/iabuLHyPHT/8CcocHasxxaA4+zIhZzoqzUkbIrj6caaTezqIboBm0NTPYnh79LeFrr3V
1OwnQxrdwE+eSujBNECwo0xpbhhFgdhH0rnAXPsVIrCPvWXsEiPeRI71PR9bLH/UB+wU13qJivBU
fc8m6wB2Yg+V+qhVAbgflJH8hASqrlwzEhQZadj0IWnxlJgubpS/bCN9aPLqRysZmwR9Vxtpw7wz
3iwFA3A8/p4TM36wG2GHCROhjPBy8/C2UNXi0KiT5qqZsbLi8izmpvrNwYnANTn5tkFAVc6bTdZ3
AXrOmulWulW54Lz4sgiPbBI12ssY27pdGx9MyX9vcZROm/YnMnWKO6qd4lLbGTH21EdpgzlAtp6U
xl/XFWdF68po01eZvRvsSN9mFe+3lyjjupVNYRnF00GkrrpJLX0twqTeYKAmrWwAqt/SXnD4kM5x
jXxUT7rXyf8k4yTlrpVqmiikh2vKqQ7iH9NUu3YihYdsrEcX0RYdHp0dt4M71aH8BKUiQLKgL1w4
j5lbYuu3Cmxrehn4FBP18Zdw9ILU1Qxf38aGkFRB8mkNYkF98sPOH9djmdTPOaHfWa6nFG91aXAF
3OiTZkTaFsHCrxnCFqo+PdZB/8WMrUNiyutulHfeCHYzmL4YZrH3suTYKNlzrwaYrQc7tZBWY6U8
DqG1jXjjwqo/elCf8mh4KOLGot3mf1UHGmmTshabIajNU1WqT5ZW/1P6w3PQ0MbSms9Dah1DHjJ/
7J/9ZnTjsXzI6+gv8W2bVln7hGmdWn/Jsu5HkMc4Z6m70slzt7amv2PehdGWAzdNnXwVleIO8WFb
lGVYuHUuRcQ13U6x42M0mo92P8Ruo6uvIWY2rU671xoIdXW8elzTbFapE/zwhwAhGecfFDkUV5Nx
xTM63NyELIftPE2F8mBj7x0pyvdMnr6MXsuhMp2tgYNVGKqP6E8+RL6yVjMwvlheNZb8KdCUXQNF
whi146jHn5tceXHamG2tRxu5tjJapOM3WAKJW/nFc6tCKUvsF3ovGb8gBW2mPlNm+2U7E+TemEpT
3LlDoz7oVvTVC6Yn3Wv+GpsxxuQu2FBLPnmFn3AU6V9gIpxIzUntjEfPzHaKFQqbkeAJt4vEFT/Q
LxVoscp37B72fSLvHb/63kfGFh/xjZbqw1ayIgR7Rtn8BN8QvSVl25fdzwANoW2dmivK149taX43
yha5nhQ0Qtl/DsZoHY/2QWwIDYYoFl5/xWySNqw/BYryKsfte5Aph6hBPTY2IY32L4nnfPFV/6Vl
LVJvePaz9FykQ7hSMy9fNXL/f5yd127kRrSun4gAc7gl2ewkqVtZoxtCsjzMmcX09PvjHBzsUYAE
bxiwYY8lsooVVvhD4QqwxHpuX05I/ISxOXpmuOytcDgWifrnZ0Q97mPNvNPyfMfNeENtDMJwZ51C
zdqrfEWvHZAN6qLRG2Ip83Qa4BsW3gZ/qGAZpGOuY1UrxduoRuCoENeCCoxshrtyyCMOqujRJsRa
p60drYaDeNmjBp67GhukV+KnQSpL5p1tPpQi5QqLr0WnN27SG7IHk8H2KJ2NbomxiaeVq5w3soDf
38RfxBdY7cpkHiv8hWzufXzR9xX02rS1T6g7HrWsfLYksaFw+UMh+cvH0KOjt04/Uv8YBCox1Yiy
s60T2X+joUTlojv1/Ug+RTAkvkAB//8jnI94LzmFx0yJ5wTEwquk+iI25b1e2jsZDNH3j/ojy/0h
ekHlk4idChyZ9sf6VJW1YTpUgoXCkn9r8gL5Fyk1jkutm94wlRD+9S7ZDTFwRFUuBwwZsmlvZEb2
K6vQuFfgKnmKaLmQW7AdLmTY5U3Vwuo2D7vsraAQdZxTs9zJJjUbSGLVZZ/k0lbMcXWsEwCIUzMk
O2VWs3MUdobXKhmqUuYstnVZ/1Tc/dBbW4n7VFHWaI2K3Npof79GlCWzC1oey1luAinW0VF+EPOh
Tls35uAufxIO+RQaro8DJEiwS+2P8vz7x/WAo9K0nxey4chv40frJ+eBT8WhDw9YX+CvooKR5WWl
lDxgGPPSra3ydxRlqWtZ7MGSUKidsnT7/Yr5ckwWRrfUMuiVfVwwAtpdmEs8Eii35duoBh1ro2l/
2GWfBrZuAXrRa7sG0fyPKattTzX2Z8tyAryQoS9Whrg8EyUsTo9WiEbhQrf75r8PDV7FanhLcYt2
4IfUUocYasQrlWO2ascLRXsjl/G/30/fp71tK+TgaxuK+MWgafP+i/UmOIYSGPG5kKU7Q7qsc+uu
N456/UMy/udl323s9w/60+7+a2lEg2HHVlMa59LM3ExoLsgJKfu3oEmjl1EQ6qB/sFTP8ZgrldRt
auc+Mx6wt3GBVEzSdURDcanuu5mbuok2HT1Q6Sfjt09ria8MDgisFDil9Yu/nwxN6jCYTww0UyvZ
HbjnnOyHUu5X68igF4efGbfCp15clOjL1NPoXk9r2KEFsGOXsOMnwt5HwNWaBGqrdvQfzMjnpr3p
JJOs9WF0trRxuRqsyThWdVdUXunoQQ2/elOGQM7qRM9u0EfRjdHcG07luEVthQcHjoRPMai8/36x
fS5kr4sAQYa1hg0R+WN3qc6zCndJVtsq7aUhF0J/xckk6rXxtlvKPZ+6VB7KuCUgUCm0/vfCGz4s
tAiQxwHXhMbZ+w9cKLmSUBSKzrVtnhNb3mpat9BaT86YtW6mRH34fsBfXM7Q+5S1ZsyS+oSdgKav
qGGtSSfUKrUdeXm0jWsEUwbkTn4IN77w/mRs//usjz20Si+4KOU0Oico8Z/mKOkPBiT2QG71+hm4
S4sMjVl7TuyI7ViZ3dZSpcpTZ2l6tU3M60ygmEGbKd0xtuT+h+LjDxPxUSHISqwmm7Dape1UuIRz
6vKoFrv/w2Sji0WHi0LvJ7dCJZVr9Hgs6WRZOcpOZv7cNdLe0X9yjv1Cd4X9q4IARlOEU/njMWFY
SBLGUoGpRRfPLqYmnmalj0Ubvk19n27BTtQe8GrHzYZB97IUnE5JsuNGwIN9UOSGG6ej4Wud2bv4
3pZeMqjWERhnE1St/MPMf3HigB+hKbI2qVmDHw74OYrBMtUx8rtN/FTL8lFJ+4u01v0YxVgVzuj3
H+GLI/Tvx31UadZqZ2yzFpGrPDEAUA5G5C2J+FENd63dvrtNaF/SeEPFC1cDnQPz/UZupwI9q55R
pTPu9ovKNFOPSqJkhwlz7srkTK0ihBvmM20MFcUMdXz57yPFhHUlxVPN/gR1SCd70ZqKrtOaYa4i
KD9XsL8q2a8AuDXigOFN3PZ+mEUTjZ1qRNZJliNlYzb26CdZhnWVSIQfVta8FVo/XqYCIzRgQffa
bFJsmNAv+36sXywiVPuIQyC1o0n5scOG/bTcL6EpnWhcBJWqHMyBYhBgft8spWtlLvqfTrMv1hGN
G9wj6OiyIz5KHDQtdZOlnZXTVNChQARWpyJFKSN7lrX4kebKW5IZO2uxAiOVPbnO9pSLLmQR+mu+
/P3ov3yXFezv6PTngVG//wpKJsohLvP4jI25wAfUHF2RW9vvH/L5hHTWBABIKVkUWOQPD0nGKNfr
pUVeZ9Rv0yraDrFyTXfhhwDki8es6hjrHazxuh/ZuhF+VRTCTIzmMkW+gt8+7aNO0w/hYtr/fj8i
fY1P329SCvjUoP+sXtX6OG+jyEIQm41xmnqt8PNC65CH70NX18VyqUlYTMFYiimlqb18JWe18zLI
3XSMwRDvLbMld+9oLyPwlFG7cJRnYh47cVV5DHeKTKMjI8qhI9H/m+plermgH7Fp0Cv0l6ZBDiyc
l6vOWdB5LO18q85x7dtZUuwShI69GCDohchlCr12n14mbSrRMe6WwEyseRNF5vI7q/IU8HmSXmlq
ndwptZMELfHo/vtZWr/ru0kiZQLrR5sKTDeKbh9OMsirfRta2nxuWuEtRXhbDcKrkupaob7ZO/ZZ
M+Jb1Np/iEw+ren1sQo1IeIgWkcfuQi1aOtODZWFonLk5cNVpf60hb/Kbf9+wvoGfwX8IBEk0Y7q
chaNIlxLQpxPcTHgpC4Vg5OvXpMp+H4qP63tdUyr0TfziPTYx1xmNBo1pV22oKkauyEmpcqgBeKn
VPCLjAmuu70KVHDxfCIA9a3choYFHWduKe1lxVbu8RFFFDdpFf/7AX31kQiXaU+tYjYoDL6fQqGb
el0LHmUVttuH4jWex58s9b76TAB7AZasZMhPwcwwG0OaZ+GEU7y2owAbLJHAky0mM0Grel5JRt8P
6nNuwmcCT0vflMtkjY3fjwp140Ktemk621rzOy/7bKM7IKnb3FGPIsulI5dufwLxXnijI1G/VrAc
HlB43FVDVG37OrGPS5wtP4g5fjHZECugVmjkKMzGurr+Wq8O0T9K4ONEPTpTLqtQZGcFO/cf4qN1
cO+2+8rPplW79lMpF3/cd6Xg4Y5UKKc4bJxA5GN5Oc8CyogdRHayFc1YPX8/35/HBZaPe4WrC4rt
J9hugViQ0zQj2P0a5vtUhmMwTdUP0PnPpxgPWXWtkKOx4Sh8yJxTq0rSUa7xYYri1JWsLZokDnu9
S+pnNOLQZ/nv4T4ysRz45OmcnasVwPvvtViJoq+eGfhKOKprzM5E9VfbZeH49P0EfvpkwDRWCDxr
g9FB+Xj/oL4t8jISA76PaebXku1XvYKGq76N+/TXuETmD0vk81yyP3BIXEFzJKsfcRqxPg1a1ybz
WRTKs+zQVjQ0X9EpSRTxAh4x6nNXoTa5beX09fuhfnUY8EwoLavSHEn6+6EWkj7OrFm2ptyJXZ8N
QauHG27DsyzTQpPj9H6Oyx/ihK+ObeB6xD38BU7ww/zqosrL0hnnszKMj3GcXoqlTN20ln/CiX2k
VPwpt/79pHX4f21xc7HbFC3t+WzYi+U7+hheTwjY7XoytqPTgMBeplD104lWcax7ai1+0lb/cqwc
fGSocEy4rN6/QTfI2K/V83yelmZvFPrlbM6Vq3U/OYp/8SFX7siqqgW1jprL++c4VlMPUdwt59SZ
S3fQjPu6zv1FDn/Nna27i9VgsoBxx/fL54vRQZcGTEEZjeLOxyppsRTKqEuUsxOEUS/A0DXXkeXE
h7m3fnID+mKTsEvWw5L1SnV0fZW/PiWtRrQ1wno+O/NkUny1zsLQbzUj+UfPNM+wq2vJTK/jodt8
P8TPp6ny7rlrdPDXc1s5BtjQivm8lMNb2ym7fl2s//kZiO5DPaAzsJ5tHz7eUNYt+o2WdU4bipz0
gF2np3Lz/UO+WCHvissfHhKNMQEHwpbnetDvU+smW/V5Y+lU2sjDTkEa/9QP+yJuAqBJPEsexS30
sfaX9nUYJyWOkSqZBzq1CRacaLLXaX01tub196P7qtJorkBKbJeBcaOM+v471Y40Z1ppWCcUBI6F
cac7xZPZ9YGliZOuo/87APQZKwixTeSlkXEXlZr//Tt8sRsgIa4MOmpEn1HCejRWbWyDcxlbmsDx
Ej7Jo7hohfjvz+GSgM2PTyXZ+cehyn020xvRrBNs+9jvhDpvO2WwXZqF/1EYZD1AQYLhbbp6ZKif
CHJak2iZbdfGSV+E/aZK2XjTt4nm2wkz+p9nDzlbbOcBc6+R0of1qagCTYJkGs8i0Wcv6dptGMnP
thh/CrI/r0s22mrBuRKzCZI+PKinyVKUoxSe27Hx7BnAeEiXEy9k66fi/+ezgyeBawMIvzKOP4bz
cw3Ss54c5zznzg7G1kap7r+ftM+nIk/A+BsxQKBtiJu+X/X2EFYz8DrnXJNch8bgLmWz0yKKI03g
aOdSC8JS+uEg+XL+/sTxzCAR7YedViQ9HRN4yORD3DTl86C8SAn4GQyOvx/c+ovehc6I8JHxYB4N
OBDQ7Dq9fx29QoR1WxZ5cq0YnbVrZkVyMzA9O30uGj8KRYRwRmwG3z/0IwmaJU+dF/Uv0Pd/DpQP
MUM96qJs4iG6zuhMwQHMs1eLRNa0X3qrcx2CeDpoLnj4wrhwljlAVmZj42uSRQ86ztZ26pw4Tr9/
qT83wMepYCWpZKEc4iym91OxGMkit8YUXePlrDm/wL1DxsOnshErAB7LGtZuqDQu8sj8S7/km7B6
lbsiELJzwQcqygf+O4sCWx3eLmyfRXVZoStR116cWN6CtGKZI5LO74jkyFVERRrWuCK8LqsQQxR6
oBP9uCb404dDT+D7Aa7ump8/NzZutGpU9c+59vG+ADYIQjNprVMHg8SvwkL2II3P20Xuo22d6aHf
plGDhp+kXY6F2nmxntbbegahFGN463c0mPYFaDK3lgd9O4n2oS5HDZiadIUHOXOFH3hkPVrmAo5L
v6jMdnDLHACF1dn/jlbrq30t/FTvf7fQog7G0pWbUcv6QEMraEczvdu3c31bYomxkWJUMJeRv3UU
j8A7JoEg/fWKQekxUh8afDVnxyXz26Xc/DdzVL9w/SG5gLeV29KC9XAzyzd9vdxPbfSyvpwYjZtI
CdE+7u1LJetvgRxlfIZu8GKx7LQqOeiR+qtKzct+mMV+6MsFuB740rarLNdQaeeJODLoqebC7dI+
u6DPs6+k/jVvO/QiEfNE9AhQqIn2MVeV7lp2dNuH+k1j9SrUbgdnH3NrDuJxMuOXrrHAXQwBek03
icAzFIvp66UUp7EEctc7s7OJ+uyUzOIQrSjXSU3vjcx8Dmk8dJ0RGF3o03rc00n3QYB7SjZc6W19
wq9sm8vs4UFx7ufRsDylN0DjjiM0U1l/FYVzokbsaeh86QtlHZE0d1OSPgmZwpLeV481KElXr6YE
SIh5hNeWuoCWNqo+Lr6G4g0d4/QlSTPrLVYaT6/7E4pevzpNe47lZS9H8RbVzCBLbGBd8wQqqJy8
IaRa6C59JWNa2GU3cAfEJs2Uw9y2+1JWQq+vMVCb8+me7voxxjXJMxE6RAxpP4n5yYoI7PnVXppU
DxS6X+CPvI1Y4o2htl0a/Ti08W1dogHdLvvMybdlnA0o8YyWZzax5IoJVbVsdG77IduV6BsWakhP
gyBNsi4qBWjpoO+bOrrA5tdLndbLxzio6uLU1tkd8WOwyNV+UB8hV2Puqm2kqt0jweALqwgUyfIL
NX7M0+VqXLKNo9RHuU6OmVwcI3TFCLq9Wsr3DSBGMyI/ATOXVq+cOD6SjkqbbtaH4Yfrtn3pyYO2
QXx038QKlnP7yrA2ch4dY32taaJ9Ksx9lEKkH6UrK6v9OdE2eqkReNX/pEb1C/vCTVvFO4Qrda8p
AfsVrZX6rfp7SYyNM2nbPtP9ZVI2bV1d4K/jjpZ5o7SljqYmKJPFbI9KEW6swnyudOke7zZPsycK
xWYJniAdd4DPbgwVHGdc4YgIifimGZOnJCoKl7KJ4oWwRDY2pX2csvdOvExUE9q32IEkoYtfs5Q/
mVnrSnr4MOXVbcuyEaiRWJ3m4nIYgzttNNsHQOw1cjS6kBNdJ029ZbI4BwbPHkUQ4Yrex/Uq3DC/
5fHTCKRyaZQbuxMPdAB5YDu9JmmL5hNiJPx4vzfjCJJ/0/zb5ZZXmcY+tbrbsV8OfWQjnjL5k4b7
BmvSCVUEFI3rSGque9v041w+CYC7MyeYXJh+2mghrZruIBN5YrsXAJEa3LBNQBaWXlb0O9W5ptt2
rNL0Qgmb1bhP93Ds3DpI3Flas2/l7DRTbPDgq0ccC4unZflJS6fABqGPRshjyhoMLfVxVgqP9Zq7
qniQszjE4QNEbFWHue9gd2hMs2dUqEYM6eUU/jNGIEXH4wh4ER7bpu/sfav3xyHDtI4BOv1bXYw+
ImbbxAH1kfYgPhwmuWWdNxuV86+M6o3W2U/mODHfyi0OzYBLwjR3rdm4SIW9w3DQrRTjRlVZaJU7
x+NFNnH+2P+0qTggarSpO0Dq07R4pWq6+QyC3VJ6UOLFRR2HmHqkG0M8Ld3IRgZSKD2sv8bowBQ6
nICNucts1gKzZI3JXa703kQhSl4eQ4X+RXqpJ9frqaDRADGjxsUhc+LbC7xRejnd1VF5bwhtY4vc
lyt5o4mHtY6VK3kwJOIwlLOHzsCFlsqv5LrbYUkAZI+2W1ey7UI2OBNmAhhHpE8BEew4xgHpFdfs
39gUuxLspzB7X+fZJfPZN/khVYpfUyuAzrbHPh5eNS4lNddvw8J4K83JryRAlL1ZXIZNchHjkmRb
5TFJHfSCCj+LF2/drWljeTZ0qhqKYSHLl6Mtu0lUu44xHGWtua6xLFuAnRTGArqjfiij2zqNCEbz
8Cj1aCWHxRhE402h1qz3fxq92YVcjEs6XSrdZENJBQAnrx3G0MCR2kgrDSzZcmM4OLjk/dOc1IWv
KtFF2FneDHrDNYClC9N6UJHcFiNa9lA6PB2/WRpIT1mv0W+ot4XV7ZFJf6w0myCixDVH3VoQvZam
3YgeZrE9nNYtESfDVu+Mk5qzgJGUOQ1VckOJdauDr9cS7VpTpdwtuszn1p3oa5W2mxRtMMVXsvIy
s0/WZdl2dGibfCNzZ6sM3kiuo+oxrbKDGWovWTLsl17dagNd62U+rqLSg6M8DakTRFO6BiLzuVXg
HYB3Qlf6mkvtPh+bIBPdJiyS10KSt1lrubEy+c0MwyjPqQfWmxnoP1ZHSxK7GtipJGy3lSmBiJQP
Q6Zty7LwjNn01kWbsJ7Xw2RclSQb4MlQdV2963tsMruDVjRnYZdXhS58iFRQOePGTa1yKyTpJiUI
LMW1taSb0lnYYeCLWOnr2096duGU4qjVXOipvUXUtuJngH2Y0/RPp9Qnp5cubTUPVKk/0qTz4zg+
SlThRr7Z+s6pjHFQNSNaPPwSswVO3HGjpA4kW9nNLCHA9Fu64nvJEad0kl9b1Ng2A2uwaKNt2eiE
MW3mWeUwu0US7xsmX+1fSjk82sRkQQ7OGqbEY2hW09ESSeLr9nBY6uaScksgGfX4Z3srvEkBq9+K
u8subzaSihyaHSo+Ckh+KCfe0jmWC8ZX2dYTXcauXA6zPXipArS9mtTnmr7xvh/srV5zZxmr5bnG
fSSVQa/V3S7Op0OYjNNFPmj1hVZh5JGSQOEfNG5UGCO9pvom46jE9foP0PPXlpR7yDZchYXkydx4
svRvrOBRmvb5fdU4TyA7Hqc4uyuN5hcH1YKgVRIDv5yAsepD/Ksx6sCZuGS5rqSlv80aatimeJqM
4mZO7AeN7GnRw8sFoeaRSddEFZROd0JM4WzJJVNgcJaifs7PmXK0QbrCj63hYo21RrkCx2cSA9Wy
KvmZWZ80RdwpXBKFmt3HWA1OVl4rbstLpA4b3Bit3k2l+a0TuM5H4QtSmdtMzR7HBi5BMcEfYva8
3lTTuySODrrGq48Y+niDSnXDwWD3RFi6m0wRK64FqUlzq3a5k0PlQu3jf5xRO1m5PLsRYMNMraGf
cBmHyYsd2m+TLD9KRcK8cDh3rZRstLCj5zUl27GjUewYiRcWQr+mi3WVdMkVxYNjHs4HNV+VvoAY
s7wF9Mg51K5KtFncPuZgo5p8pZQGanllUdGDbJv0HlfR3IszJdBthASSeDsl2GFV8mkYKbnFKjHW
MOOj3Fod5Yd+qyZKj7mKmdaeSkFuPboAqgPpcLLwblX0lJ22WFFFL0khPzSRuW8rcSE7460eapte
IEg1dRs7taSgzw0zyNXmApsgcuXSd6D5szKKXHITK+Wq/i3JjRdzjlTYj8ylDn+q3Cf6wPqafU08
OdxicaO4QsnPunEdqquBHHlKAxWh6LWLVnk0694Le90XGHFxJiAN6lfo0Eh2fOm00r6YtYO1NA/r
Zd8oJodTs8/kf2zdfI616Ej29wgo8i4Oh0CSENCXCqITVDEvQihGUpgRTKkKhqO4qC3Om26qB1su
d1oYuR2A6UFd4zzxYkdU1izkZ/oiaMNsa7FdOsAgIMKCZIoPi2weuI3X6SsyAwrURJwk/KKP9utX
XBeaWmgDKv7GBiW4IGr6f4YU0QdH9ddrJ42BueAbaQzN1ZLi7CtV27EIgwmiu7xM29JMkb7pfDnG
YDJDlMdZZbSRRqOaihMZ+zdXby1CaWcy8Vq3ANpxToV259sdzqfcGeuMrr99fZqhlPdNpB4sA4mb
Zg69XFyvc6kpjxSfvdp50xQSHvprde/s1xunk0sfq2M/s41A4psJjsPGecuawZ8dE9gFoadZH2fa
i24d95mnDPNlLMMsMZmtcJGDpJmYzlTcjlUf9M4z/gv3M7dG2xnXcYsxMqfPHVPP2NFZNp3RR0Rn
p2XVVSSHNwU3nlGakT+EWummTfw6NSZlwXkH1v/eTCB+YWszuWlm8AWKZVfZ4RX34eoavs5nh09a
Zs9X2ZJE3hSFh2YhLxb2cExlnVtR3MyYzfaI3TVq62NEt3EIfIgcN1mlA70bd2oOaB5UZ1F2QTGY
HsSjw/pPqyNn5uDqMw3OTrSz0n5bakug6ekjevxwA2yCJzzSWNVgYoJktk9Lot+sFymCR1cLOhKj
cZ1Hxn69VnK2jsJABqvdzlr9WiZDILqZGSMYszEAHJ1tOFo3bWuAap18mxU3cxnb6V0rsZZhjslz
71sAltCOOcdV8TgilySZeLMx/jpUgkqC7JjnN2q9sFi708T8xBlLKCpPIjbBEmZbpTJ+sx8jM7tP
4/km7gl5KE8MysyTKtJWhAvVDSkAQj8GbPJH+ofXYF3p6is7lHv89XoZ8hvZnveUXy9oSPpdaO75
X3xD0h5Tqbwpp46zJuVHLAo//YsurBdH7ryGXvVCVFOCroggh7f1HHBj7VMxXtSwQBNbvW77S1ap
gm58Nq1Kic1hidUgGvTXDLM/Jex2g90jEAF70Fx+hdJq6hzKwoPihHP7fIhUFGNlPkkuzEAqw4Mi
pr1VJlS2o72WZDcyDgNshzAcLhYIcmnTnculiDxdrfCbL/r40BcN8TzJaCfFVw0osgh5k3Ue10nq
HXh8taECfmLjzA4bE8nA0RJ7Stm/8zC1UDlUd7HT4+6NuSJk/tCrQw2jdrD+S5ba3jTNN+uBBm3m
cTLCBLM9ovZ0RoPCrrcK/QQvDeuA22mn27lfF8p9lmZmgFDJYU0JJqacaXLK4ioy080gjZShuv2M
DGlVtzt2i9/WYbdZf0nO8vKhuR1mTKFbo3kY9Pk5dSQI34BCOmfngEWhUkhiroT3NgVLLm8i+SaP
D3abPMfT9Nw2psHez85iidDh1A5JVwdqWXFW6W9OIm/W78zGn+vsVYYmOlrpfUSLsOAzc5yi9UhQ
1cDGUjU/guVpErYu47RToLoZjIflKOVNMKMNWcmaF+aCknOxNTowuMriy0q710eb9L+7TNn1TfZa
KyVJp4PhogjqpTlXdnoYwubGmqtXB1WaVru0qsWv5+5yLqJNXceHQcyvTlb53Ixc1l3E1ox26zcs
tNHTzAcllTYDB9hovKwbWulQSVO1bOdYw2axSw7BCTZoktIxzH32MzQgsV/0yrOXbD/9qfnNm4zQ
PhkpNxIdorPXXfSxvdHN6NoQ8b7ObEjT871B5B5jkrBGq0DNPYkweJSoseCDnunt3h7ZWRYshRg+
65o9SSXZjjMc5Ek5rFcVEwDh9SZZAKyxw0f+SKnIeyJ24DD84nBsimWLElwgwupqNLNNpkVQ3uKn
EOqxhYnROlA5Ead1UFkxXo2Z7ZcQ7/hRm4Q5omciKNrSN/ITbcLxBLP2rAfBmK0828b+pU/17NuC
GjCnm7RIXpeQsAjHH3syyjxlIM1ZCdXWc4R9vcD/7Grwl5Vn9VbQmYo/mPG+0KYNIHIPvipeN1nQ
URpr1eopU7HmSZ6iqNhqc7zJIvOQWNt4bjwhhYe+n/DJnHa93p/pk2NFlti/jTkZvbALD8lAOqZH
d0uXPdA2uU0k+arS88dZK54dEb3okTGj3tv8XmqxL3M01Snm/Fb6ArvLlPiSLaM0aqAVaDU6Eudo
3isXcW3eDmI4WaI8Kk1300v5pcogkSPdmVKIwU+nXw56+izgHvQasu3cnusFxTp5MkvnyrDHV62U
HwpHiv00SXOPyu6ZPXKlL+PLXFr7bJoeulzbimX6lc7Fbh61q5bfNEb2scHBz5vT2HBZqxeRpt5Q
x8Lmo94lk7iUxvm5Wgp/PaAaiLdlbz0s6fymxLCM8oxKo5rUlxo6LdU8nYkJCre0yDCHhaJgfVqK
aq8bzSnSMuZCS6lUGKpH+WjfKdMBbi2C6VxapnRVkv1mTXJj1jVuSuibuIbVsav5rfrARaXLBCJa
Q4hrrzrdS5/ui6HZpu2wayWNdegINwMv6TlVfjFDyZZYPw1/olgt6UPdXk9D0p0LwgdM1olxFKLI
rq1wil0aaK8cMlSyDmZuPfTGvKnG/lmV6nMylE9dMvvsvbd00X6p/byxx+wonPScT8rlYsrX/y9E
kl7qmlB7iInysLVZBOoNE7QAV0g1+gJiaxTzXmrJHsam9OOmvM9D9WQ4w9Wo9LdOJH6VRriD63LT
FOFl3uf/CFYsruABKd82jnNIME300OvSBfah+0qOYz82MMtLK5Uwf4gui6a7svX4mbK9X5nyrkjG
S1Oe4eAXwlUpRXV2orh1pL4JPEBcKVNfxNw/spCfgCyYbhzz24Z0/Dcf2DNYsYNTD7tXo7VCqjvW
zRo8FrRyANHdLiMFtEWPr4slv0oUGJ5Zp+9sBNDWMzpV2t+TPdyVHLgNMWwjEe2UshyYkfPYJ2ow
hfRAtP6mWSbMI3ogNvOlWRc7rW2IFCqNAr36yzHKK6l2DMJ3+ZLWz6Fb9EOkESUi6hu7tQ0UV04h
fWsDUUgCOqaSzYK7AgvZNi63bRaiVNT4VhfdGqn+ZEzVhcJNgQSMJzPBMFITSPx2vBmVlLMi/61k
OYh8LpF4NDW/D82tnEE4n7RT7JCxCYlqSKXscohAlTVcw9ItuF/Cu9yhzyx6dY+/+kFv2kOetLcA
mjtPi+Q7OQrv5ry5HyhauVavA57IzKMFJiSx7AAtoDc1i/DQbAJhIpi6/u8NdScwd5ft7NyqzYQ0
hxTfpmmyDRs183VlCKIo3tv5gN7svAQpSaiLTtJtFYtjDSU510ncRm0zVXnAYbPtOgYqdZt1p3WV
viFt3kGEcNBT6i4FWrbrh+nWosDU3uZQMNyZRDKyLe5qoW5nzMTgrT6qRnePvMtRL4o4cJacclNv
0KhBeU5Nrd0yOdulIDSrm/LQNpLpCmtWXKPJHyEjWzDKUPuWJnXPLqPmWGbPa/wjKf1dpcGKrwid
rZz8Qx3tf80u0slblyBvZea206ONJGj9Wc08b5wyLhF+zmUXl9PHhltLLeDK5gawYdwKyMa3KRlt
qGADBzdhBNShJ/ONUeb3o6hOk+JsbVNsomHYWTJXXm+fISI+6Zn1Cy7+VeW0QZ1VRyrgl9NMOqOV
5n2t6H5iinunrs+V3pMJ0C/6H5bOa8ttXQmiX8S1mMOrApU10uSZF64JNkkwgpn8+rvhc598fGyP
KBBodFdXVTf6WFOmeOVm7I1Q5RkQDp90Heh2ccBj0unQsx9wiuAFiBRj2sK/4Bb6NGDS1fXlhbqD
lKVFAu616UWK4tLP1qFtLezoWGiTmc4r0yDBTwn4JlYDq5pbC8gS5wArOEaFRV6x9ZzSWmkEyKGC
TeXJj7IzdpXsnE07MOmtjw+Zm+yERu2wtLPcwDwH4a6idZSNe2ap0KKug2BVLs53RGd4tdStT4cR
LDUlg1cvSQb11ic2AcifReyu24bbNcr30rPEWks9zl42fAz2MK5js4T5bny6WX9c/OKQAIL6OhhK
2t3NFuQKl4wB5WSxBOfJ7CQqJZavliEcrrDo/fcpLj9FLfYcoHMZVA9D2372HbOvi/ypFN0roRAm
BAPqgZr9tdB4W6jX7o2qE6b8IRnMY6PPe6Oof9WOpDe3L4L4gwIb+MD9gkdxGbT4Ga7Wycjjj3jQ
X7Wm3bbYl9Rz/1KPNJA40efO1fFzEHe84q56TF0g7OVo+8XV1bqGizynEmyb55Z4lhbapW/UpDNS
paqPtwt1wCiqc9tP48ZwzRUOK+m6NqtDN1t/Z1Pba4iB8c7gIir/+GaztWKqNNECywEFOzQkpiT0
M/lXk0zCaEqw/zIr9oOGRVie7dKs2FQFhrMRz6iZe91krpEefFWlSPa+7by0ERM7Bs3eTqX5xBV/
itWdKuvl23SNPYb2vDHRf5OAgj73dB5hADJUnIxHOmVoebSnp4g2RfySS+/PZGYMFA8OsT0exnLk
dijK36wt6tUyueXa5K93U3+P0vnBc6o/KnHsPOq0fDROtTeKleHTcB4s2a7JcH8CpnkJfzgMnnEv
e0BzjVMgRXts054xga73ULcdgFQUJtwkadDfjGW8ZLQCnXm8aVqxdTXtXHT5BT38dSGjplcfqn1p
AHQUpbU3em64uMCQOtU4AkWcb+CaP6riqPcY4T7Vv+zBWy2Mi5zyv/Wgn4SU+pbcpl63C6HOZRjA
IMs3MScntRRmnR0LWXC1OHipGzPmNSTzi7+e64SWVLkxzV5sNMgMbrp8Zw0GJLHbPHUerb9aHKep
DCemjQOK3jJ+H+s+tvOMdkf4qnvDRcdAB8X4zhfFycxVM6N8WYZkb1jGWtXKDQKSWFavfdv9FEPy
jIwGU/fmpRXxSdToJRipxuAl8TXGNdoSSz/pWvC3To3zWE/NijgwbeY4enA0+CmaWT3VAxlUU/8t
pCD1HL87nbfZeeBnXPOzyc2ogaabOMGtSsdSUJ/7lKTO3yZwf5Ku+KqLGsih1kJpxxgJtYGz8bvy
VCz2s6/pFtzAOPQ9evm9MNdaF/HN2t8sqN870V6KVNyXjEY6fMKdN41PeqrvemG8RL77vbTFyFhy
6FWVab57RZr/Q5wzPXtU53Sh37AehIMKpX62QdHxQ5rowstfjItpZ/Xpj3oQmfmn2FwUxi/Wfaoh
8iH5ovL8TWMTzoLx5I5U0tXI+F1zWDtjBww7OzfbfU0klAv+9m8R6SurwFmahlddtU9RJt9jStJO
jvfeBlAfwEgqrTlWsjrOyXCEqXznjHzWUcXsIWI+k22gRXh1SMayMZgQtGmzrFj7VvU7Ds33MtlX
uIknv5vWsZjzdVzVq2bkqhH9T6BT9ucRo3ubqIJHkPSbpIuPMSFZZc2Jo4+YTiXFRgqHDdJH5Fh9
9J1pOcYs8x9ch37aWOgrvSThmZd07zfNsRAmDtnpY9lW94GrRuM2qRzjOe2KZ+FHIXgUYF/7xxg1
eqoiflsiy9majXgd4QGMdXJ3a+O51ZflKyuHi+E3NL7bX/XcmSQnVNzXBimnk2ZHW1THTjgPSV5v
FQROIgN67wxkjkylhyS8Y9LIvLVjlegPxc115afFJIZeMjbUL3aljo+G7jRr+FPDKo6bg/DHW2YU
P+pp9co9afa0tufsPGjmUYXcZqgvejf+TZ0CP546z187hha5QfRGOs7Ty5DngQdl/fqlTgOxoJGP
V05nkU/EAX15odPqTNurQbo8isRiMh6a9FQwMsNfDVidA5Si/cr1RwyTjqkxnCqcx0RX7ophKLHB
0a5uO3ya2J/ia/iZmQxH8BfwAQMg3e9WFheuRiqkE5ZXKkxiEbmJy9nfmBM9MESHZ8YrnXWgh0rH
ZljDdQgEtKX34/9KJ7gtRBtPy55GkIc0W9YpdX5bVmuuEQBYi4hNO3qovuJ6AYj0xFOe67csp9Wz
BKT4kRWqSNJYHDc7+M1jt9j4MUlaymwzfwj4N4Q2cpHtYkY0O5tdU/L6Ey3MdQg8VBba3L/7YNQW
iMq69F1rHfvJTzmweG3s7rTRPPcLR5B9hWD+phX+Q5bUJ6QSCKyFWPlxITYePulSk1sPbkzXQVww
RkqnrP2iMNinDQBuqn/gNa8yWTIaWD+AKJnn70ZCJpIkLt5fs8dUy9jmaIWbfl/weMiNN6oe6fNH
tc5qTyr4VaejBUgEZgmAUOxSF6gbttQknxVopkI4ELxP3yH34n2GrRxJEjuhf/GCDyPCkMyYd0nb
7nKYD0yypRs3TPj2YNbEB1XjsApogC6jtan6Dq8vcdWT4EMOYAdkZDM+kkv10KXNCZtWBDX9jnaY
RexIMCCGqHJR6IoC3hhMqo3a2sIlzuACoPWSRuk+LyCIZJGUjAYKDZex2oZ+yHOiGaSFoA7OTf2I
m9tRfavY7l/jqQU8TNZxNB6j+lpI7TTN1kVtNVz52QX9sB5aeonuha0eFdjW+6vRBKTWZGha5cY3
FJyymehK8Yk+d23UUSW7agDRheXY2JO5KYzHvvEOjAOnBfHecGs4zI7jZ6rEIUv8B5u+XGGb+8ZY
ruYynI0UfCF7DMrsmdbkY1wNTDz3mBxYnrF9QsGiPixgmnE/uiyyQX+2X0MAWTqPxizN9tqjcQE/
hGcZ9WaT00ClzrHMS1c2G68Ly77kztTurkgOi7WQYVIniGjfxF1NO69I1x2coMIE4b9Zqf1ZWnKj
k1yXFmL3fq+wKq5tz4NC9iWLI+Y6HSVUzwVBtA7GLe7j6xJ0IwXsqusDf8K43ocxkY9l+qIYA1of
rAsv9BJjY3dh7FKP87ux2LVslHZ8JoQ9qoXy4A3joa1v69TZFX65n9kSrJzpFHv+hc6GU8/Fk5bO
H0Vc4aPUxvIozpkU9TTm3RUq3lqAFvTtuGOW325sTHEorWzjDXKrkkq19bsxv3u1tWW4+CrXfzBL
L/TswjnyvGljA0Z0NGPactw08js2Pfxk/61C1f7FRmxI/JU6HYGmjtXrTG9AYfAdOL/lwubs/z/d
mXSdpXK77lbW0y9ywy1/ROv9hV8S+8HUjAwCAlNwAbuWnmvA8o98NdVyzuo3tSsFG5dTwKf34IQR
Ad0sH9Tx5/8ghfnvX2qftA6YVt3o117nGJhwkZ5KN19L7lhXNiEhPsTgbK0KDLUA0EjVKy3hNuVq
XRwRyhHeIJhQvBxLTXtWd3tVQgguo1MGc6RkmFgA9MzHqjuxyx8HSCo8SxX8xMJeFZG7JWywjApC
ZmfRsOT8w2tNlSxoeVLdGsVv8No/deGsWhAVzrCK7+q3bjufiuKgyfJgWX/ZhDPOiJr/bLUiHKGe
DX7MMCcP1OwtWb5VWpu37h3cm+fx+YLx9M6ns6pqJVWplwZQS9mcrKad/pTaF0ZNa1eYm4Q/CEgl
OmUUQwdKtYcWYkwEC9RkUOZi9CE7nHDDfPBNUBhXNSGKr1LWBzmP9zj9kYG+9d3679Ce0u4NdugW
gfAFJfVGWe57jxLapPq//5Z4emw4lPS+DhxhLpbbCO8XSw/V0ZVeA2JCj1SLXxEQbwuiou2xOCxy
+cZf4D+YzIqBVsiO3CuEWyyA7BB4JdxQdiTfdtY+afnyG36+CpzWbK/VPcE3R0G8Rb6xZQ/yoB6b
taS35ngvmAttgjE9caLaOf6Hrzf8yjnje3Oy1fMZk7vzudaJYK7ITlmVfOfLLu1fStVytx/s/l0L
lpUce9wS2VIqKFNf28OHyhodd7r0vGO/fOLReNOD/4erQbWddWPXmEY4t4wyTBIa7F/0QDaNhv/4
Yu+TCQNM1gVOCTaaM6Tm1xw7SoLGTJeAH6EeuPCqt6CO9yoMDyC4Ttuo2GO/Klw/K+MVY71CdYvB
qQ4ODEDY8ZuClITVtJx7CQhspj0EzHntea8avBAj+e8It8Qg1T5ziKZz74WZFzJ1eCsttTIs1+DO
K16x2h5ZiDMgaGeIY+nKDT44E0Z6z/oXtQfVP1KBilOp7l4dD76iA0YbBb/iO9W/K5KXCkRjCxOU
sCnFr/oHKhyoLa59JqRPrJ2K6ep7EgWaQN2pah65lsf7MvixxIWzEg8vXHMEjP/eH8/qkoUbVroJ
OKrzwoR5vlHEmHH1gmoS9dnYOL29riJeKOud12+V3+/U3/I5Q/SeeRXwV/lJ8Wg/DxGnt2dbMr+p
hSDF48kq2loDIGByTZZlrZrarLXgZ2HInVE9a5A92RH/ha7IkjtVwWkigB+4rPRMYBX07oOix/LZ
yeOjO0HMyB/5QC2ABM5LMKEz8rZZaIeZ72o5TeUJSKJ+6xYYMTrlFSGFBSLqcSo4A6PAZLE44SG5
LYDmZgKqNOzjHOuHJN0F3OS29mpqGG+wn7iQc7pYGVuAU8v2EMSpTgdxYDO3rnXhOE2x/FT1/kiX
j7Xt5ge1//47ac49g2fE1HSDVNzWdiL5Jnz2kxZmhdzKGlf/ko4xFPEEAh462or+v/bK9xHUb9mk
H3Gmh5l9TbN2q/qianXFDCjA3+iP2ZhtWI2IO79gEkJnWhc1TK+oP1TUVzsW1StR9HGMimuLliEg
KW07/1DEX0EcxkS5lrJMnSSefF4CmDvs1NjfyGHBFK/fOtqrGpBBcjAV085pvhyLnlb957/V+O9b
MjbrGpD6EQPUx2XjCdsFzj40h7OWML7ACXYq5qg0TxVdmZup7IgfQZ1ImdSolBf73XnvRVdgywQf
Xqf7ZbX/HdDoKsTyQnBQP8NEfqET7jP3EeJEKz8c595H57q01/8+oqBcJG1K2c6LGDZJNagMqCT8
xHGwUWc2c3+F6Z7x91H5AeczUGDd/FpPj+R6qq5YsBhIOvsUq41a+UdTgl1rPrORgi2v0oetoY6a
2lzsz4yrUbX+1QFmc+q6OCFu3Gnui1Zfa1bWXULStUsPlSPqfMj6KfKjahMM3mUp7+qpexNfG1av
4uyrDy2nR7Mzt5EdkAgSNuxh+fBjliY5WbG5I1DnhAKbKR9sP6PP6Arr/9IVY3FhcUfvhvku+mrr
QBhVP9Oyyierlbg+6zeL91cXR51ZQQV0FKMKTjkAR6nFZ0263zSxIGJOE4FywJhAK7VXbPeeMu3Z
G5sVaqCHZnRf2KjFxNWcvuo0a80gCWdQRPakuieRtfCalpW6Hjrwc1sV/1SO7DCVaUj9qpIiFVlI
Q1Rs40u4OERPrURUjoy91xAvIFFO+lVeGW+0ph5H8zItiFPI21oZhVb5wHuPAIzawvhha7RwhfS8
UGez2wtudHuJ6DlTbBf9lfDy71l0Mo5TPMQfoA1A6NkbqqBQoWaYGW57CetfD2fzzRowNwIpRvfz
7wRxhuX8lpYWTEZ733rFUYW+Vk6EbxV5OBuc6dFnyb8k+XES27tinKGSVit4q163eOuatVDHN3KC
v4OXPpj0V6lNYGnW5rTOqzqUAjikxg2FNDgxx7vKgT2g6thy9nqndmfn2FeZQYKVYqcuE5/NRFpp
9PKsflY3fzr9uwoBeuzsxICt9JO6UBwu0wZTZh7W7KjoSaP5VyrzUFdH3n8FdCHrck/g/DbHC5MP
r9DaXkvwE8qabSCjQ6/oDEZyn3XrizVi//FE3FlSEQbJDruGFpWA7Keu8Nhud1H9DGFIZd18Klcp
b1gEj60eelBmLHLKf/B3v1chcxin+1IdJ/+97pMH7vm0enPQJKkfzk/MAfxTaZ74WbpX7SInvvAI
iK3LlYH0h/RnIq92Yv1kE9HrKTmPxUCLyPbAjdXHg/JecPZeqcJ+rvxzZsLYRCxKlk+EMab5oEI0
P57f/QshbI5/AZHXGixriZolxfNahY6u/3UnHbnnd+83FMKGThBrV1FMNJ/PeNtwaWngFqbKcK20
+1ErIlRaPpOfRHQ+J9pFfA7tOlDSmJ5et1F7DK3AE010tWAa1tP8woWdU1UJV36xadW7Uz6mX5HL
Lu3IQ/9bBhVup7baJ3H5Lhu5Yd0VE4aYSqQuqipUX4TtDxOf5Dq2H1T1lXndDhP2CJBBqEgruPk1
kwyRLkWdh1l3j5IfrktVp7C3dapRwhzFAGlRlX2z0WPWg6waf851Xarvymsvp0/aerexqPd8XwHH
eeXP1SvJUJl988aiGmCuKd5TvkFL3ljsNdt86exiXUNP9LmuotrZVwg0+LKCv6Seiz0GgfC3recX
ZkhdnLLcGrCNp54NHlzVVzWYgpO2n40bbKEPllOznQKCEwFmAaLv9ew8U5ezGpKLEyxhX1OuEIkA
S35URGZx/yVzjICVYNn/HtRmRogZBtzwvE31ma2r7SedzJ76VSVLhdC5dv2Nyq9TkEIV1uh3JLSI
dWokmLIpkieVePxbf/1aKrfa8snu770L+mO6h9oc/kAWj0F15TZbxh72oGQ+btTffFN86wU8/rw4
LgAszgxhtUMXk1Dl1dL4MPLsGOB7hkJjrQY6rzR9tlfYOsPlVFwByAQyBWbTgXCV3uoqOo8r3LTj
fes2dBr0/snUvOswoZ22So1a0LkJG63EUsNEryE1JVCrZgz1K04xxoo9K0iKAgHRKfTvspQvTUkD
Xq98+jIOiBCJDEq0lrhQQ8pJmdYGsXgPo/A++/Wmm6uz1XHuEk9g0lTO02ZJi/owy+awZMkfbCK0
LcQx+9TqNLm7gFCf6cF3Mha3JZ1gDHZIebzEv6c1/bgc6jf0Ts1AyAVymkT6pxaxJSV497aDefKE
PuVP6VeKxxZ4W4ZfDTcTgHAN84cpMWn7xxVQcyu+2FOdA687wDjY+s8rMdEUxJQkWsV+NJ98Ok5r
vGEBjiAt4Htvkt4Ug4eoxNn3S3RfUv+3sccHiQYCZkzx4bTLdMTqCeiJ4SRlmm69xfpbysgPizL+
SOJqpuWP/MuZyIZ1dxaQzbS7GaEcAeI+QrgzAIFxy5nLY5BGaKr66NOZC8jCdj+tBS6Xa7fRna09
L59VZFBa5826lzH8fh2FjDaX6Dw9jFjLUczn0ZyfUm961eVEQSOSY+IwAQhoHXVd1XxUESj9ZDlH
0wfkq2N5G2bZn4oorlHC0Nnbp1rn3bKkPPppLHYT5H1YcQsqCsNNiYACoZQ++VQE6P0B7NPVzJzt
ta5Fb4WP3Cmu479uTvCyRjzeVCtM2nTzstShpxqMu77JrmmqMZBmya7+qL92fG+nDm6mzdiAWlb+
A07i9xJk5KrZ5TMQ8qGfm8MIdzN0+vFoF9bVpiWy8R37YMjpqqNZuwKnmtuOr7Ie3Tm0O2IJsIK3
ASe8yc5V2fwYP6EQXI7LbMznxgHSMyqmAKDhx1+fo4mqE+lAmzareaosCtEOPvocu9sg8cZzbzLJ
zkQhuaHpEQOySHnS24AuWTsydMgzjLCIh2Cd9vJLS+sfNRJoU5veS2oPQCgZgdsKql9j4e5f4Ugd
b4xoiP7MaEE2eupl3crA7+crs/PqnUetw8EaSEvHpmh3Q1PGp7mggYQU0k7CEpL+zkx8Oruea12D
SuiHlPdxiFzPCjmotkK5xX7Kx/RJ64giym1+ro2NjGDn9e45DwoXw/fFOnRBu5cdnnFesNdBdasi
v84liRU0oKNuwl2kTRNafd+twZe+awGVDdKgi12/LrhsGKnbsukAgWmdZHfTgVPr240DLOuHkzX3
G8goiKi8gXPsEDZEGZwziz60oO3QZTqpG/SMLZNBxLMJnTaURvGcZwMU5LLc+zrasTz+rGTLrJos
eyoy7ueoJ95n5mztWk5d4xQfQ90qb/4MemZbru2Iwr9Gdlv4860fPJAeyNeJhM67OKTITn+bDXFz
NdtZCTDNrIoAmin9o2Q454n7N0VcadMUsMnK58l7Wlxtiyf0BatEuKcQRKBkOgCBVX8FQhE052Vp
ITdskBDC+YLLB3i0oTf/KFP3VcTdzUmHjdMSrszxDJRKqgFW2doHvxDbrHZCUfkc00y/uDPD7ON5
uhTTBLsg4l6lcXpQT9LQEPGG6GpDrWezrJmT9lox43Rdi+muRLexSc9sdPYs1ju2HXCAiJ76VGlr
L5BfPTIAE19SoyoezHTRkPTosJHj+Na57S3L8t0S2Nk2rgD1rNRHyRbV+Hkpxn0ZHJol2Q+VeQJy
fUAFsfWX/CZc+68zBEoxptPVLvObiaHfpsqEC9FM4EmMg6um449qViZEfYYqeUbY08eqKREBU2Ik
ts4H1PirOVaIm4vkLRX+UyMTxL7gMHvy30vme3Jjed4umvKQiThbg/Wzy+Zx9ot7ZaTHVnhPuhNo
/IWA/r1ZfWsM2AaYwDAX3yOM+i0KXVo6hhGFXFah49UwKgFpoRMMUK3M0b0XqfGBfYu38XKPOz1x
grCzYHsgxJq2TZAVK98q/uLvfTd1uUubQUfx5wLKa+461uqPtDQ+Bt39zn24lIxQ+NPSYKjHlnkO
y4estYcuM96sBlTTL7s9hBKosT0lVeVd87EDgoKhGQCNMSMT/a/Zo4UsQowV4T4Y30PWcSVF8AgK
9yzcbounx5sppq1r5W+LVtLEY2R3NMwnTw6xKuhpCrgT9YikQW111nWOpjNt1Vcujm/pMXdBnzOE
Ts7wA0U7jMaE3aS9jLmAZkYWMSSWRGIrE1JW6Lbp4j4b03g2LOTYbtQ9GonxpS/yYtnZJcLmfzXU
FZaHYAxD6z96pf82aFO7mmJ2tZO3w35agnyDbf/WcNJdnnofYrIWmnJIgNxMb1b9ZH9aVbt30m4N
m9FY2UX2nNX00JmErO/bSXEHRZBse8qEPi2/3MgoKBenjVW0t8EhjbBzu4fAPu3zOXqa5hTwoGrd
VaGp4UzmiHqPHn0LT1QL1CiR+NH0o5tnzq9c1s8y805lR3FrO8uDo1fUrY14oYMVr1lnpTdiAQqO
PGlOORWALIGJuZW9M6xl2xpg0Mg5c108+glezSpBzGKszFC0A1S07pNZBkcGzHzBa8/W9dS2K6+m
DBkS/egn+V0nwDRJHsKFvUxiOUvf/5kYZkFVPu1jQzvAiWnPzZgcunrKtoYWv/Td+DpXRrEVOOZA
/xrZmLq9koM40oMNo1nbQzJIaZRaG0/5G3pTDTVEksJnWzX6KEdftEI8ep4c7y6LEs7CMo7rhSxs
lRDG9ZmyxOxD8vZDA3FcG+qPfqy3Y0eh0qPtboaFBpfRhovr/cqRDNTQ0RcZXfpYyPqc6hbAZald
KgtJutRvvkFXpRNwbLxZLGvHlBtHeK84oa2GTh4ko8JwH0gRMpLJDXySVhqPGa0iuzcY2ZrU6wJk
BI1jBMuOKNdYjyYftEXjyrv2ou2M3dkqGbwXpNm7oJzUUCFUCeivEAMXj7BTzrXbvBI39khGtrA6
bzbwscf4kcQQx2Iyy3WfNZRu1THCmgGrCFoTer2p0BUlWXstneC79KbvQNaQ6TmkkMuuS+a/NIkA
KAELyN1dXXuQ/koUKP6LVpnrpZOPDB+04VLgvoGUozQgV2nWHiPtx3xAMO4IctaaGVS2cdIcbBGh
YKPbf0xm4B0Vz0v0N61KSNUZ9djZc07q5876m5/NvwyFeUzqkdF7xs0x652kQI0b59Uok0PmD49V
Pp6jZXpufX6fBWc7GNje41htoqW5pFPDwC+cte3So7+YTic1p42N+VMwr6oU47XxzKOWD08SbhGO
OBs5mqRfpMChmDGXjKOSjkwRJrp/LMv0G7yCocbs3UGPaW0TWcjc+0y5kWiKMARBBoofcwp2sFE3
MMoOND9/1AsxoS76ZmqukDujLJ5yCOPjp2+1D441hJz4c2DmESQOTCM1nU5Ct3UMCUUjPtGNJYen
J5NaHoQi/8FCMUkqTcPCOFlJxuAff5eI6DqAbutG/eP106UkAZ9KBh2lmfbRGd4xoPZBLi+2yxAd
2zE5GaMHRBQc1B8OvccgJC/Z1YAWqM3CxYlDDyJ9EwtoQggbqppXZx3VpjOEd5PJHM5Lcil889NA
SsEoqme1WExDAWbmBMrEhS9VTgdrZCCRPW3zDFgD4MHsogNc9ASNVfCOWfJ9AUcRzrhBerbys+zm
eiDFi3E0STM86RwBBV6A8olIBmzNZK/XNfHOeZ4c81FAlkWhg7iOzu+gEH0gwTxvXqy8CAdCWOfm
odKal0TTAaIDWGyT9SGzpWgNopxVInfABocUBO/Grdm9erW9S01uX2zgV4uB1JBCsps6OIDw7KBz
73OgZuqRvbpZMCDcRBEcIn0EnSF28Bl5ln160jyYZOoeV7/JVIwmdZ8QNwzU2tNv6gVHxqe24TQs
e2ydNlOTkOBmx1xvH3NYVsFQKWE+WIJRXPGaQGEHetqMB9Ln0+y7W91n38kW+XJp7KhwN+pzDUPV
0MlpojpDDTkwIA0xhpuurd7aSVfGK6tCgxWke7NPnjoZRyjO6Kta0aEWSk+f9w2zrcZyVYoBkk4Q
YmgH/KTTQMBQYYi0TatIr0lBvekzKc9G0DIxFMPgjcy8GQ9tCXObn8u+OqBUf1ERRHLAeotmLqss
5/jstQu64WzDhLSdA3C35OnTDEJpUUC5rvXpLKyaPpbXAYF3pA+7hiLR8Ov1lDbbtoZwAyTrMYHJ
pjrPS8gBbBN1WsaBbMvsd0ETcXZ1miT0cHHmXDG0hJs2Hs9t7aOUKkmvPSASkw9s4cpmpKorGTn3
2p0Pc9e94nvh2Eh7VZzrrOXqEkLVQ3iN6oXmBzxxzkuVvKYdRjkif/FJf30IgdhcrScvBcJpPqTk
yvGZhiY6hxEiKV4SgNWAUxa6SiTDExYKvLVCyxkCLKx05dcNDatx5hrg/TvYgSAuHX6nxvDhrGRX
O+0bdRG+0A7aqmUJGASRJ8sDdcUxsUv3iK8grBhuCo7yq0UdPtT5S60A+hkuK9VJ0utvNZyiFJBd
92j+9lrxQAX7li+sD2F5rPgijvMH29eV3jen3Il0YpjYMXiIhGm4N7EWQz5kGSBDC9kAxsAY15BN
J/YLQucBB5cqTJiF1GMYsaA/4O3oW7Q/axUSFkKWhwRdDM1FVtoeTTsGFrwmBBa4QWFOgaWDg/7H
5RU5xjlmB7amdZKOSwHPA1t2EEN8wkFgHs8dK6m3ZFXLSxwk9wF95JhXZ4f+E1MbWqrBCOsVXzB2
rVnHcNi6X043cgXTb7bo4JIVjQ82tbXDVutIi3qwVKkD+QA0vJtItl0nbBPj4Fv95+SnJ4HeVllI
+MvdhYHS2X8idz56Y/5tdbQx59k9Tnb31uXLEV4fRlS1+6LCZDV1CE8MuCnT2cxwxmeqicOt70vn
JEiB9FRu1DUy1R9Vb7wz2mXljiniJWiaTe9tLTZrkjzpk3l0qI58ogmkk1tHFdMrILAL7bg5dow6
6yFM2036NLrFLYP17RYQbSA+EGD53hVz8Kipb1ONdrPqLy4/bHTfAqJj3dPCIoFVr06NUsOia2BE
uNPOx0ZEq1YjkRjqo4IRWyot9StVz5Nnpvs0N29d6tJvuFrdb1WZm7QOQkzItwnU7EVkD2XKg1vV
wTA/VBqBml3lrSi465eJeYW4Oq1JqGkrfKUISyz3MswPHTxS3lnLsnjjsFWvphIjDeB+0/fNuwqg
SPI3cfupwqf64wwP1BbbrJELSl3kWX9P9fjdmpu/cfdGa4DMeZ2BrBlKc0qCB6JNO8lk7qY72qfe
qEmJpqcuT78W3JSX1n+yEvGUFviSsdIZju4NcKtEpYwiBCLPsOVLCFIrNW50ghwaV8DpxA01MW7i
wMM+3U1CwJVhxiPdkEVb7sQWWtoZ9JHOfUuYZWekV3W3TXpxQA0VSke+1I31YfkIKzDO0eW8xY9i
U7QwyOJ4M4/4j/jG1samnPbslJ/s3tpHU7236TDHUMCivrgPTXtbOMBiHkLcuk4zl3lDdRWn1VPg
8fvC29AWCydhH93lZTS+QPfW/BLYHWz1YpvX+LU595bXYsawEapDaUavgT+gdQqmdRAhWTSLQKnx
Ty4TI6N82dO/Pc76QIkDwuyRG05zcjT86OxXRblSJanRBEc76Acakm9phJsZtqQMRgaYzwiH8Vsm
ocZXzW7pChpWeKlgUaeOfZlaFwvZoXr7tYdz0fyQLzF3IBk3EmEN8mFWRiGZ1iEj5bS4EFxuIvWy
bWMG6PhtaZCaih3knHLgj5w/saiiE4wkYrCvaVEn7EfM4mqkuP1D8fwfT2e21Ti2dOsn0hiSrPYW
bIxNTyaQWTcaCVSq73s9/fmmd/3nZlObxLK0tFY0M2bM2DkvA6O+56bel7D5YuIFjVt0kxfWBR+C
o42Oi2aGcbgYvzRRYIDLcyt32HOPq5rqKQiw99IA7aCp/2lh/lI2LXvR4csjZv1FI08M/WFCuGrH
gZqR+A+Xo241ieYDvYHaJyjMkETS1OU6waEY6O2lzX4ISaZQvaswn7ymHR/ZpS/t1j31mXGUmQ25
eEHMtyXJA7N2wX7pmwHQ4/GuyvBb701Ot/LXV8sK4My5N3rksOSxEWLjxStKCgGnEqIx5Cqg6MdX
3D3/otfHjzzIbxEntkTW4KFN1A5G599pVJ9e8XPiHXobQpWjgcgaNQWbpmAnPaTufF1mtB3bt3ox
c9HxKA89J4t4CLkXH5d9mrJoL/hRbnzEmLchw4G8f5tuvca5nNt1uApaB5zzbQ39S5mGBiiMXbOl
1yuygAEZWDYwv4pgG2ImIXpDhaOYvwpod/HfYSJZLD8GrFtD6K8jDpVlsf4oH+unFCXK9VBiMrod
82V5Nq9xnuB2JQ61iCSG3dvsbcoVEaIPOiYJQOAyFgyZTR4ZiAZnB6KeOEVsDzag4rdkdsgAPp0F
sgQXNML2ZmSF6m13rZ3iuPcJtTyFOD30vgpUO3JzFErS60v01ULsqYEgaPvZPpB1rEE2gSppc3f2
ODYePdjU5azGg99RTcbOOzfAi4D1rPV5qtAg5LwHuXPruIzwDb9H4EbbfRmDr76uL7GUg/Ocgi88
HIOAMNrRwQEMvegm1euLlWf7Egkym2hsJnJdu08wqJtdxqRLy7mZd9R3mvzOKOjs72PGpglQDJDv
GB603Dugdb6uH0mMpvA4rWf28c4JjruCmrs7HA0OSrlaRwX4CmGtcDr1GNMMfcqaQIbzdTVQbwsT
cjh2KHwHXM7WTP8WKERog1Yt1Or2Vjt8RPex5+2iSXW9ZAIZv4vJeNp0Lg0PqA+RRBChmajSHAyI
+sORTyb4eBYzzNNjF60ZRVvkY5r1h2FkfxRwdgHdunV1Th0wB4NyTLw75wRB1MH3HfJPJkxaE/fB
toxp1ECU4hpTXaH2F1cTQgz2nSwTg6V42xWJN4nmodmYdcumV/S8bS6kvOF9mM1DTSqtt1r5t9Q8
h2Jl4NVbsyAQVZr0+szXQwpi39HGbRzbLn4J6M+M0+zEGAJJgWGnynL65XjD0Q3+KFcp5T0ZT0A4
t286ysZUbZQzNF7ZXQ84wKBioNnmPdQkfT7NtAmKNDPD32gYuFiPHdX+2aYhy29uafH8UZCR6K4H
YoLAJxRvt9uWUMJlgmgah7dklgek/j6M3ZPtdfe9QRm+3R2SqrnTx/TGPGQwzOQTXvwT02rpICZB
Zl08Z5MYf4zSkIxsQcjUQRXUJwTxVHF4Y1XMEsKUuvfB3F/byXxwiajlL0h7H6m2jhjVinaHlfbg
i8UOlie8nU5lBNMvJCzOWu/fjpKtHIGbr/djdKONhRmovG/6LK8ZVEzhjPTRXV/SAP0CIoddWD7p
nY9Ofd0QuldoDFrOS4qKmNLJWt2gNPo9JyGTUgzqmtqRiO1c9XP+hVbRMceMVk156uvlmNjITGA+
adtKOSol/aoykWZMNZY9pu/plhPOKff8w1iesfE9C7E1zDmmG6L23naEs2mTE9BAoxm+BUpwfhdi
eZlqBA1rKzt5kHpkRdh5MS+VqrYVv+PCrlzew+R9JgAw3Nrl+4hRGuIuWU5GYl00VkfrD2FTjLgN
pYQrtpPt0vaF6FBFinavRSmSy7ezDjQ9HhRiVhEM6tF5DhHfkrvQ13Pg6/FLAXZJazRlgcv2YY7F
Xg+8UIDzmAocAnI546NChrh+p02VwPaxIYGX7zNi2he0+lh0vVXCeiWmQ14fMS74JH7BhrLBpIgo
IQpO+JT/c3+yxAZN1AUyADw4St/XKV0ynj3fSCMWK2jP/3bs4Nx6jYrwSSEd11MOOxFX1jCV8FTc
VA0teYVDK1cgP6vb1mnBr+LDtaVqxkngaipaMvLcPDYcKdv6mDCL2G45Vm1PDsZuo+EIq4NKDZSk
+dqE4qKDGSBfKKu58vulhP7H6Yh6VE0aVFQgvoH+hgRZZf4pF4O9UZLfwxnQyUpqalbWa1mFbxuV
e/k09rScrYIiRcIgMQcn+a1v0t7g7W5EEz6hJreHgMk1lscnL1KMTAzDtlOMwo7i8SyPYezBM88q
OMAmPdGXxLzjmYzK57iwZoGz3nim80BT+8fk05o+jQyrN04LUhOW/4vs0b9iC5GXpND/N+uw5Ntj
NRk/o5l2aeg1kPmuDIBKdBthdH3GbQG1ZDvUFO57m2g8p0GV/YRzmeU9Q/O6Y7l6G1ZrPHyDOYbX
YWu++e54F7JuzAI+pDhvFyVBOsbol6eRYat47yGCnRVj7ZJLHkFOTRV+Pvisf0jYjcbADuq0eVgm
qL67z53Pl5DvWJQ+V6L2wJtuICphL6cn0XatMD9Wk3nQYSnY8pldfGiYoIK1RZys/AXF1OfRrKGe
lsadosJd/L5N6UPcx7j85dbt/HO2o/GbF6sTqHDGj3AIUAIQcoZzYSmfhtrmnWxcuVM9EVFTpiW8
GX7UjXenA8IRrdrxkj0oubEYoui27QFjtBvzo4al+4RIbItdmtzqTl0i2plaaBQ51xMQOIARrZNU
S91v6IlKgGQS0vK7smHp2/5x4a3XooSW6w02ATFJneo+zY7+rt4Hm/uDTaQzy5aiDeWIysSDEg1n
OJruS9dBpKHqZSb04qTxRqsYkmuu2d5NdcNkKao1cHI6zjXKoFQsiIWryn5K4IfOfndbt7t7tINg
K/RwD6qVI9jdytGWbopsX3ZcDdSYQYfTHmir3y3Xpq8qDh1k+JfA9V57HEEc+U9gOqKmNdfjNNzX
efHc9umTYjpPk8rNHQJI3mODku0cNr8Xu3vtVgNoNX0i6/mdcB6C3rrzWuPNg+KmBFir4O+GP1FU
H/uMyK9d80cDctWu+QoH/2No6JH35vYPWLOPzA+D3XOvcw9JY8X7ChWZrsOlO14PyXF8YljxHYTH
K2uewSR399Xc37N5zxWKqJZjvmSg48wQuPfz9Iwz3CKUREdgau0BlSJDEG9tWBtJHuVpDuBbkaUf
+diS/Bn3yGShGGfc0uV8Nuv4kr4r8F1JVBXpc2ZSstw4MYGQ0lQNcHvfXx+TNHiuHPfXuIY/645O
dqpbiMS9Mz9zr7xds87HOvzqC3yasyJxGmX2lTe5qK4GtIVHlamxktGpCqqXyNy+dsSOdpXuTdJE
uUQaIk7W5J4VD2Rgaj1YnMGGcQlJaWJ7QieGKy3kgsBXWwvjgs43TBx1nQO5ztlAU0Y3PCTrX6uw
f/IEv4vVhBLaFT8GKzyjYuBcgk0tAYIKbNkXK0yPzCkAMGld4pv1xl85GhyaiiKmApiRgnVQIiGz
9JSE8C50iyGlxPfiXOCOwXfjLSiKgPuMDNV+xuRDan4K7eqIWymhg43gFcsugBGOxCPNBmLcJr9s
hQY55PtJxYKfxvri/+eneiv8UVNP4EjD11N2iHyOOgOQRScCqMmT+U75I8VQ3IdgP3llxA+O0N64
Qcp6yo6sBEV0uIpKXhvrTDjAVWD1AFqQ3MI11EW4Cd+giGdShBxfZrpoADAJ5hqQu/y1B6LgK6rs
20Adkfn1AML9novK8Cu44oq1RyMJJz0nBcFAEwJfGk50c9g0w4/3Yy1nRL8uZckKXF0uk2cI2+oe
QEsgxSWcxjjSMfFgb0iUw2WMWE/x8ybK1gk9hNRU3AHmqPHOI6rYALPxH6hQ12TkMzY7QqCjiSOE
0/rroY2+ojpAuQRSyHGG+snf1elbPZw6jGE23+ttCYLFxYfbL8Uw+Jeo7z5Yd66vB9KrJiNpsm8Y
3lplCIGFdgZusl7maxEcWPA0uhu2HPe+/JTb0KvQH/NpvTy2iBlT30R8QTpUJKiNBc/huwgfkcmE
KLTuyeH3Wnj+ICVrnik+j2oXISS1rJ+sEHZbmMRQv7BzOr5dcQ3Xx1frf2HVT2CDSvnL8Q9X4ZcM
IHX88SxYip3AW1Kyogx0xiXL2zrcG36T3nyY3ZAXWVYoO2gqKshO8GdIo1y54EwWYbgCEBsWD//U
pm+XUkjJk7IdOoHq+U2+A7SFTGzl3RmSokekwW8ndHRhGq+UMAClnF38j+09pKRbJNAnKxrvaCz6
TdxUEDfNq0sEwIKQJDnmHVGDyBpymAIbap0TsjgHQWwURfYOpJChch+1mGOw0YsSaX17ZDcs1z7M
bvnT8BnxxWHhPjwy3axrjzI4rBldIlATEa6o31RKTiPyUwd4rmG7p4fFDp5gVr7IuihuzNjtKWaB
MTE/MjRIWE4F0PKSdByw9934VEX1qVsQZUfkyxJkwpM7VXVlGBQiq5dLkInm43znedupz6NrpRFF
sTzEpgMa1YQfLCttaudifKPfcK+q9uiFv4opPJWBRW+V4Gy2EnU+i4HZYBOYKBzdMzeXB4U6Etkn
5EH8b+lND3ROdImvtiA+yn1y0wJo6BbiL8UnsSvn7OBokBeBDe/R3djTOxgAe954pPjLHPyIWpAP
CvBpUXz0Gfmti0dnc6sQ5C3Bk/IfVkFBQZNU9xcUDppOtTUvBOQHn1G+vP10R5mJqXksjQcQ5s7t
feqgxEYhCfxmTo+pD+fA9a6LJLjWHbAfbLac1tigmSaD9GONKs+/Qcm1u/jVoyvUHJEIDp4857HJ
X7lQ5TiAZcXNHH2NFO1Q2zx4GLjYsx9rir/JZNwvMG2RrKMozFjpNNKxmDyqR/7wu56BiDFmZdqc
kfn5pe/1qKeL4Wk8mHm8hzVNHzT9m5QOeaGCzMIeUIlqA2eCU6rkwXPsH4uPuE3fNSh8rAxLyDek
17+YdHcCabtqHCK17cNGR6LwnD3v3LAwJxyuloyhs7Cu/uuAEivt1T8wu92KREQXMkUUbV2IFZMZ
HtPmkzsfrZPN3HlOhj9uF1tO0M6739lIrhgpVg3JYiJ53rC1fQwUtBAEUqqIZM21IBYiGWxFSntQ
QjCkDhvl/T3ptvBS9g3t27eC2GXLe8gduiKvU70uHG4jatGjHQDgifvv+uw1J6tBI0FuAe7EcbJO
+kCvygqYPR+UsZhmQA7nhWwHRMrRSdKunm3ldQV9YIPhX0KQIHIe00jm8iH13+J+PStZWghXvdD4
O0XxnQL3cDfdthha3/6i8SlLw7NZ7j5RDtoTdwDKG/SUpfuR/g4uL9JgB4zoLDQ8o7mnMrEClxXk
MU2ik3gijG49N5l33tGNOYERIhqP1Jd34/jQgvL2SgmPCjYqxMgwCeJsF5rB0FNashDk/WU3gtDa
f+jM2QNE6hiH4e6SzsWo9Wt7z5JQth8zNLA36+fmvEyoe8tAeJn7t4RqvAwdFUaUpWkcjsEZQ/eH
k6WI1jCzI0+J4d9ijgbMY8SfICdSNrB+QnCGOv4EMXavo4T9R56MzEbpKLiJLNXOIAXWfsJyjpFa
T/zR2cvPz9Ybg8WxyfMlTVUFir8fMQoCQ4KUXteHrOz3aUQLLkvGP/7P3GDq9DQraK+QDzasQFq8
lLJ/wXE68/8Ld7gjdtzATue/sDH8rTZvNd8r65u6lkgU3gdxCZtC/kVJptaYyCMBlM7rT5JHHGPD
AFD2ectpJdag6euC+AhkwBBwW9wc2clsnZBYOQqy4PsYQ4Nd7eO/qmDWfnyySOT5q345tRNC4tmr
SatAZ0Yym0n9rnOUvpBSjzTnUHmh6Kg756Bn7BIgLpKIK51N/DL/JtYN3xxBCOigg8YlwztoBkYN
Kv8UoA1SgdNJJqQY/VAWUzm8C2y8WwC/m+4uMH+BOmInVIXv6M1YAmT6cexzuW8YgNNYZK4oU0Q/
6hi1PpZbIXu84Ve0qsrFlR9nU0DXeHbHJ3UsirjRajgo5fKPOm+C0fn7/37goiz65laLOcQRAwbY
VKw9iwqWyIoJy9BhmYozPY87F3C2PpB5yjxwEXKW3todtvX7f3vBtD5moDfckaqdOmnqSnFfLtaE
bSSLaXKUuCpnXsfZY4870XCNkeWOh83WOTqw/LtZv2jnzyas0W553zUk3fwzv9Q+F/PLA/ib6DUF
nOFe+Afiojnwbtu6f9Sh4zf8PkyfeZV9/RySs9mk5QhtX9f55bX6eb4HL+fmaf8M60+L1FuhscrI
ZL2ElARoCYgka8IqIihAWgMGYSAE8aOlTNBv7G8gCqLqS7GRKs36Uu7+bpRFgACQCLc+lkiviHso
l0y+UMCvIn1kPm22YJ5aRxiGN+JWiTHBlQlcoHqBgcawQ9kmfJzAbEGIWABk6iYHbTGFl+2Y72f7
JzcqwKijaKtTtFlajXHxgc/wNfE7B01xIUdVwSJX5wdhLKFwN39GyCdh3i3rISDc3UBW3JS2p/Rl
B3Un5h3pztI5ulHQSM13Vv7Di4xdG/0o7zUDUovBp2RMwSX0oDSMxu/YqML4nEjTEis9ckNynTry
kHHY5k3gPwSMwxDmugQM7ODjCpDj5lO/KqkMKs3LqMxZwOtD0p9H71Kj4lLi5LAqGfRkBezmfQLP
Rq8Z0gMPRgvGnrF3VzOLofsBBV8xJfA3IZwA0mj/xe+81B6hQuh/mLcSdF1bjZPJpmEHL8xOgEB1
LStcWv+WE8VTgjhM39a/ePQRCB2Dw33DDdNNc92M8fUI+M+FWVd2Fbepqu9oF3Stf+cE0htjOLzv
Inf31vK0YgY4U+BcfJmMuU6kLDmI29TRPZ118h4cxZlCo9aO3us8o8mDmknBLgs/KJfHFKFGKqI+
sYyqoBxR5IjhDPFf9wMG0c27Uxojf0Ar1CWMbi+YmONOkNnW65yAWNC6QruScnsMzQZGlh41W/K/
/JfgQ/xEWaCYOL4D3MruDy4V/DJndBXemOQcs2tbDkxtsgMGeNnC6cZL3saed5DfsJF9IXhzwaEA
GbR1tZsEwfAKthGgp/MOzDy5LejHckGHS8q7Ca2t2HyRSPLB3m8LdVAqv533R/6vfeTVY0ai8k/o
74ReYmzQKgaO8m4v9Umh5kBC2voKPEacp4B4mXFzQFIIL8Ky2ARDfPjirqCKXPYF56MFzK789DWe
kMcgf2HP8ENpKbXRw8I7wfAzge23ggTwIz0e+ZmK6BANSm9DYY0QaUOGFFSCc6Y4hGj/yoN0FtXm
UU/Juq3Ju9HM6CsiLkIlTG7PLRLqH8VpSd51qNhI4lUWnIgKrIkjlICT6xRQzRPbLR+oEgLy1Qzg
yBqy+H6vSMcE2GCVVPBsyTbk0nGkTD9hLNgFLzKz8pHcuEk5EptPe0j3fKlm0XIm7FmJWD2Pd4KW
OFSqw3M6DGifNNCiM3YV0zyGlFu+UdTZaMYFP+YHNkALxTJQ5VJkpUyZUwgwv1WX3KHDZ+iLlKOb
3ipQWP+Xd8nex9XqeTDbOp+EjnIl/z++/V/NW2dnXohqSyEvBLQdoavSar/48kH2dfadDbJ6Sq0N
81RRwswQkfLrf0HP+R6dTSrcQXTGXqv8rHRMn1pMcF5YBsLA+DusINVtAoKAlIdYAFhzJf4jKisY
nzCOP+Rn9A3sI1X1dX4RdQFkbDHo0hMe9oid3ibtoxIlec//oqNL6Elk11KiJkpg11z4KOwJjpen
CgGmG6t/KWzn7St3rFgJ0yrDVGBYqj6+FPlZbOzXQuYsAD4tnCNXULmBl1Wk7REj4oECaxeKXuXZ
3q0//uqYxkDxTjufd7NbbflKpSZ4d0VFhCz6asN3b3EYTMuA4izi09Y0UMVKAEm4KTE6BpMXngzH
OHlLdpMiwRdFFUSYHkG9zr3x0wdROPgGvC7dAfTZjX84piLX8YNB0zfMaYpMOpDG4zZXzxBBnuy8
frZ9i/zNePChjuZ+SNnFKl7jDslL9vtWNFeVBW8KUnVjbm9JPX0lyExmk03Ny+1/OyuJfLjFTKgw
ngune+qWDC5+dIzQvr6ESD0kuAwQqxmb13LEN0QYCMjsD1Cyf6gor+VPyt1dGkQ0paY3eR9/AY2j
gQpRv+/aGxCkcj/M6ZOX+Oeqa5/Wqbtl+MFD23gPXd/diCJV9BGZ9RK/U8J8j5P+VQXyoVru5pHO
WL5/9nfvqkUMBapUUf/TL8I/ykAYyXXHAKy7IFzvYykCoJzSdViByBVHedzRsjkOp3ooH7POvmez
/0AEmJFUU8zZ3mHHQuNPhvjXVTaaL1OUqNZ39Lvhdhngs6XII+a4MtdMiJ0T4IdgjKmB2flZeeEw
hX/w/mTv5UGgi0OtvwI7U60gKDaqfYV1gLzEMBzUqJjBwtzhO3EgorZ9ywkbEieFNE0SnBrtMbRi
skYOSegFdOW09Qvq/7c7O7zDL4pFu/MMYhOQpaCDRBW7jXsdskttZ7urYP2E4wdDkX4g0X4wZvrZ
WGe54SSlzXBy7umneb6QZVsqGJtj/5XtS3YBzB00EeCw9YN7MvP65CKc3hUhowab0zxnd4s/3nsQ
P65aJHKBQM7F1r+NlnvV9t9iUE4kj5eyCuSHHhbAKB0poWZW5jzvKNpN3odiXHrXxWw+krzS5/wP
srGfq8Ock3jHMMXqhQL3O+qbT02MZmmB/+p7+ymdPXicxdmgklgmC5MYAuucwAFWZDNgMBO4LR64
Q7ZtKsXRCIN+AX5ccK9qq5bEFn3vm8bE7JhsNZ2o9enC+p2JeRwXkSlG32B+PFbBopFzCzoyEAC7
bBv+9IZJEmT2P6uhTPYglO8qiDo5OvDEkQ0tmX27XGy0C+8xdLdPl7hJmWW+LTcXt00U52f+ASRD
OYZqmQQnrwMJqAj2k/NvC4RdbM3ASKJFI+A+wsg50H16WrYCUsD0PqUoYYPFmotxLawRZ2iFwaFc
XnP4DKv90++fO4wou0S2URyU1KuP+BHZYIycgqKxGO5VAw3oaxCkIuJ94uA0G2JFSpwkYcJlhdZz
ayklrR2FBjyrTZLO3J4r/SwAmlX3wooPRM3YWrGphB+Sku2y6VWxGUaMCatyjErbXO89SptjD5NI
ttKq4+c6zX8RPgRlrsR66OdrhwJMxs3E1Z9Bm3A3/yCiwoFzLe5fvBiqz8R/qgxze3wa1+Ln7b3g
FQy7goOVugJncR3Tv1xHUWfS9SeZajhTSZ/8xIR3cX2LZcWRQBhBaEFOWshxDTRl2sOnQr+QQT20
QCK+QxeR76hkRI6PPaIa99ghmuKDia3hi56VqgU+BUBFCQQulhyD5IHfcq+88bX605n3mv8EjsBq
SU3Dm6hqGutNR90tkMA+ayp/JzIMKoPjSbkKT59y4BaiAvnDSPE1C0p0dHlJzWuREmaW7/BBu4oW
SButhSg6m2P4KCTJDdEdYGAp1Qq+oZ1/0udvIHkjiJ2Tx+uTlRLr6DJ9p/5t5fPJoVBf5tCsx5dJ
CpzWQwZdtaLezFvI8f0CxfCVXNUmMMLTEaIhz6iIhLCwOE3h8kWX4ZXJvw5p/cp+BEJdtXvHiiGH
xb0bIOZC8culfrqjN6sCVFO92jjyRn0kXZVX6wZB7GcUmtTdw+0ov6S8jnJBh3UUE6tAtIm2ouel
LM+j+Wm1wVWMNLIg+haogfbJ94GSNztDKJLCwChJYJXQxhw9KkB0pPRVUHQBvvff8uqXgCQVplVb
sYAasCWwS+LgJ0lTwdvkqdmJpfetDQWxj/3XNK+wj0wPfjtxHqmIdoxWBxzxEr30qByhqW1FICp/
FNKCynSQ8IiOnCa565Z/VFMhGbgVPVXelE+rfsVdcUl5lYD9vdLBSrTRBfmJ5edbBT4JQtVR3GCG
uGDQvFqCMlXJuE2wg9EnXsLA66zbPA+7j1ylSd/+d6QCIh25bljOXYq6G7D0CJw/E9qSGVP3gtML
Lxqce9w9p/6IdOtfLsFMpawyGYvzCWnh4OXNQQUcqSTxjwNtcBtatSbUNigv1ZMNUBaiVEkiolwC
nKknimvoH1Z6D64tq0bixl0V9sWcKINFk0regq0jIkERRQdF9SQRZl0fYv8NVD/A65GO844izBmt
YmCfqqLwnjiL/dA8gMmoji8sHGX2O9umXyiFmUWtm18N1jeJt1JdCLO6F1J0bX3g1t2KYiGQP3+N
isZ15m5MXCbjJpj0kQUDqpUNGkhgM/ag6goORQHeFu9M71/UHN2+DD2bmjuiPZADft6ZP1tQCw4A
VA9FUTrQ7HW9yAvxCvWh9nJKVTTkghX4pd9BzmxedUqxWa0zvxL2c8OsBuxX8jrhHSieCF8TycZ3
gjPDoRPUZcSP1iZigLSIk966XajR6UuNcFm13CcTcp0wEHqcegfpkIjZXqzbGWNnBjn1CugNK9pl
Wfnf06maMbsQ/b0PbnuGGNy4/269dcMb5DEzDjI/uE3eTM+e6ooZtJRjO+xND3UNY35QWcmCljGW
07UiNTcp/zGLZt/vrJNwnoG+biboBBf6UgR9hGaN+KeLpmTHZAoUeyGFLa9liDRK6cO7odNo9vPT
SM1267ofurRWdg7Hx6EFFhyT4a61zN+dHzzFNr0bA5JQI9pKKnWEwK9zQc1p9M3vzoUn2oOjqEbW
I7K1rN9m3jILtKvSm3Jzv1YnX/dzXT+k8PSGbn6NA5NMwUFT0m8p99oxuu9dzyyYtOJ6ecw41Z4a
so1EbMdMq+opbNZfVUlx3PHlUQi3nSpA1Gk6CcSp6wnloZ6zs3sZ+xidMRTVGJ4KcfzB9sd3Qb5N
FAJzxG10jGFLWzYAazTvfm+5A/wINxQ90fU30ikvo799O0b9s948tEFN41YWeGKEghAf+Dw3u4hO
wsrKYuDJBGk4pOlDr763G0Tg2+hp8opvy7Hvc4RBinXbz7v+C/UP1FO2HAIWhomz7xynlNneI9Ip
zKj+3Tg5gWfm0oNhl1dlZx1gjSmDFF5i+qjaDy+7aT0iKsSoUWW6DXyJxH+120/XPZVYI9Q06/oL
qz1RoeaHMO0Lg0gYoDk+BdUdBk7eENziJqaY0xFXiHdES5UsITZLxQ4R+WQUZUAi2LmYZ1O1RgG/
/dycKqOgeEx1eX1BGISBAT5u+DOCU0A6vrJxdAGslm5DObTgRCrdbG8da8VIQmobmoc3I/w/DrKw
KSZLo7Wp8qOAZ2ZqksRgheBjaj1ki7kRbnImw6tT+3yJkPJ/FNWJDszJZr148Ivt9W/01rgN7KNI
NiuqeYLPm8q7QHB5jUrUrruraULQCeJULkn7W5arOYUyaTF01wxm8vSa0RaC65tBIxwbZajtFl6b
YglmRhD5/F4MTiAYCmy5rnyHT/KDe2nhv2PWuJmVz6nGodTagDKWMuIjVBmG8EJLshnjmaiCTkwq
Wajlfcufj78o9kfopuk1es1Zfrdf8rNwOl0s7Gl3WfY4GCTUAOR4UlUqWCHM2wpL00nh6TDzDX4h
v9z1DuTDXzylYAqx3RM7oWkS3tKU3kHifthFcGd2QlWidmEGc2O9OTbNp1gmOhWBzLpn5jo8ksAT
VKgtgBtd8NvFOBxlhvlaJgwdhoAoEnjXa+hWbilK2uiwTD6zSHEINq1sq1/dEpyye2Z4WPpWF6xq
tRo6b/obVN/OHZF21OfvA4Z7QeCM4ZgHu/suXLiuQzz8jUe+VlsBT6GwWLGPByqBEhHaRFNmS66B
kTLOta6Egc2SmIndtAIj30MN7E7959wCbwfkKm2y5sDyZyE6NiWsOrKlGC63wyA6woBIfVEZ3CMX
6CEgfzFidMUjP0VF2CuYURHelmTp8HjQSciN0wBDmyYqbDT1GlV1qmC4FYWDTGXfA66S2qTMpmzs
3fdA+qG2TD2IOkWneLj1A+8kXkHWUn8wjB/KERxyVFU9l6bZK3whpFPZRSAgWT73cxQxQ5YJkaNr
fZmZRr/dsfqutwKeeUUL8/iPO/j0miSHnUnTec1UIHA9AouWnCEqgpP4Ca33B0+GF9KdqKDkE3oz
efAasIYlMgaUgWhaYZImZN5+nj+cFYmSvrhNlJli7hiUdkwHlpAHDXeAOYGRIwoMjgCpuFzpPe6c
x215n1GRUXTnkMYvUOI48yaDBpmgfAUGfFAJCVnzK2UShbceVCVXiiIEDjtCXayGSMQho1UK4al7
o2t11ggUeTCVfdPbHP4tC6SIQjkPWmzGUSAflUy2uMpQbuF+UczR97CpVcdn5Nd1RFITEpp5UD9G
GDMg3C4hKT/4f7Ix2MMaCD+bxpOX0J1AuYaURbigZD9EhOpyfCMhT+JXP/KygV7eZrc+nmoOt7tw
gnoHd6+svGfT73/xU1cN3QGWEzCRH+zd/B87cmgd+CQ/vsr87579EYZYiizJzhEC9kw4Ji3L6KgB
U3tWVR+hy4VccCDLWJme25XUj9M7XpZsBQRJ0tVnC52nHC4kRuYSgom5yulesxdu8jqnhdtIAhj0
tPhAjYWOgTm9gOjrE4tb1x/OsvxSpTEHK2bbjsWltDPRUOujPg4S/JBFxqF36TEEiOOpZhCcmTGk
LjBpsGEnKCSoo0knW3YBmRvaIzPhsBmaMCQgcfXDXr5VxwTO8R2qsgvEYuI+m2E+nPrCVYoFquci
25czk4R2M2Keu9WvH2bq796E3hzp2X+HDyK+1GtTCzV0dz7P9KpZ6DIN3yqwF8MT/2YTvlU90yDb
FAqV38sN8kLZQk337AZoE2odxElLKZJO04TYI6R+dFebswcEYiRtyvKDiP3H2VNniBsESFF6txWb
OSMXxTqXSaOCWcOJFIzKt9DTjgrVm/TmKlT1sfcpzfgtA4XEOxK4Gm+feHoQILlUf4yPA7MbISHY
pE15yJMDJcAQ0Fr0Owm+3jDJ/Y8ozapR5ZwctGTT9N9sQD0rvpBcVJrK6uKoZKEqkycRp4g1qTxQ
RwBY7oA8sa0tg/YYTv6Pv93MSfFOwF9pbAFsdbpFXi2qGWomkpEqnPjBKE4p9QpREpkTcmihl4wu
+dmyF4rDRuBpO6ZoJaj5KM0UeCZvqGfAfRFcsKZVTaMJBxXrRg3IZQxfHN3x+1E90t679tDF6pUV
8B5i3+8WCy0PHNGlk/lv3YDWEKLpMGBUH544Dj5FXCZH837NGz6jZK0hEQQD2nEVo9kdec1unt97
HW54gSxF5wCao/KkcnSE8dl4WirrnTln1ybAYiI4gn5M/1X+YKJWLM9jmfAeNV6xfoJQRKH7j9wT
2MuuOEk4R7xlF9J6OX7BpZnxgL2FZPdIEO+6ZzrP7yFGPS894zdyGjgYfpo53l1kf+brP5I4FNFb
TsJGNK33K/MwWzus3UsXu2+9V5NoAPKzx+wOzq8smOCVdQB+GSSKTYuDC8dobVaBoega+hhCfYTD
zJtlV0JqflSgsVS7J2pjw4L0oPdWga5Ua0JKAEKA0WdJhmU96JCIHSfpiNZNgNqkucKBJ7SLqv7M
679Bn+M1I8zjG2QAROfk/WhdDaQ0A8ZW+PQd+3V7x+sWz1A3OtNhWG7DU0BHq4OXwpKd7N5476bp
M02DO13FI/FooRVrG3nr7rYk/NC20EMOs30yBiZUoVcqD1b1C/JrKJxis7WEVeW99MP2uJHESEkl
Nu17WDePus6w9Hv9XoZB9l9AlxwfoFgyT0/R4r7issETjIt4Y0Ao2VO2gvKkTg9Fv9QplstQea3D
Vg2PDTBki2JAOt+jpg2WQzBioxKKp5G+80g3oLx+zNh2CTmiu1zjrdjxaUcEYpFNTBDJrCz6M6bm
3cawL8KVojTOwMj0RlkXruASUkCD6+iz9WOrfGs3GmEbdUzmBM+y73qvMaooDifKQMwtzZM7pZhZ
Nv/1+no/UfKXYPXGrvU+tCXIMUiO1MkqIIyw6+yz6rYRP6UUR1w0gZKRKe20a8QMk1eM0aHAPDbu
T5eZIgnw6eSiZdPH/qUmqG4rdua1XLJIALYxPdm0R4zOomhXwSOJEYWfgEaIHg7fDpH2kelXPSIN
zlVjfZV2C6gEsEmT9mkjY6SaN157sBbAOwYmHRODfBLbDkqFDfdOVFHqaSMkhMBYH1ueVk35wUQZ
0T22YcEEUljn1A8cjttEb0drBSfxlcBgVKOFJA8iBAGrLhh5wrZbTPMencTfk7E9WdgO0RamKYtP
4S7+l+BAoJ8godZwbvMmYZDhEPe3lHa/1N4l2iPv1YCqTZ8w3B//zanJm9IiN67d0qEHAG4J9ce9
6m6gRSqVueHv2MBKYCFEsRL8CHf0Y1clv5Oyeh5XTWOkP4ZTWJW7PSrS4A24SB6aCQhX5eS8CDIg
2nHm6HPF/zJpab4bOY7jSIE6+Eoa7BWd1Hh3nWuFCu7aPgTTdmEzaHOqcliSa2G50Iq8kefSXodQ
kNM9XdjRD7piTkIWDctGeZH5XKhJ2XUJmkXr4mgghF1fCiU5kIU6PifspDyfYuOF8TM7VGJtEpUE
yYLFiR7TrqcTCvR4vpeZCtLupi7W0+APkNPqh56Z10FtfpezRecvNQpxdnXNBuWHPINKDXOE+EF1
ZYfyif5EsL1Hvnu5e/feTJjvBRmGXNrBiJMgXHqUwEF42pPpz+IAoen27vlAf1y6qFFjgxinrBdy
HIomRFyEjmxerfjFFJFkN2b4seACGzx4YE/3MVmkyr3KZD0T24snQMhSgFdLsw0uir6dZDx1gXXn
40W0TXeu+yzTxwyVx8Kt1YBsIHdno++sr5KgJ94rQCHcS2HYFtTcVINuYBngOmWkhdb5QHyAK8ze
pXGIZCKPGFcHwz8bqHlxBZJPNpyfmYepqGiot6kf0RbWj2dNGXKicA+gLgc95uGDMGg9fcJZX6oW
kt/bGKEcWf8/ys5kuXElSdevUlbrC7sIzGjr6oVEiqRIiqLGlDYwKQfM84ynv5/zbip1yvJYL6qO
5aAkAQQi3H//h2g7ZvOTkbUAKtlBjebxInZADN8E+hkXLoCbSq3zKrqzDXXf+s2jU3rnrlR3ST+z
4WiJiV9A+GJ4BhI3tisD3410aXeZm1P4s3VOSbUBXUqw3NPGjdbEzwWxUzeke+BtH9hnM8iPVWl8
Jhk6F3prIOgmpCCyMn+f2kX+nlDk5oa57oMcyug8bfSo/jY7mNVfxV4BRTzyXnintSu+3ffRmT7D
mUoP2wVInzr2rX1Rmbs5rfo1Nlur3CBZM+TCtCh9sjrrzU2NJxvdLkGNPavacrdO5Cf4by/+asJN
ZGMGlgcGrRGHq+OBrvJLQFKRUg4QPogNfFNTE7taYzBq5SEWDWZJNQPflNuOr147X5uapiPtYPFU
JSUwiagAxjnFPZzZI4PaBLabc7C8gUYkHCmsJjzbsBA+1QZndz8ZYMCAB3FaPnS48+I9p28T1e+1
yog+C4uAcafrmeAAkNJgtI9LASmoagLSU9vqtfEz7IKyJNiBA3LTzX48al3xllHOqiIuVmoZ7ioz
PzZj960vs10yzd/p5H/MQULuI/yBzQLu56M/9nIHLCurzxPuW1e25tSsxhSGBt5iyWirOy81pg8d
KzOiHOyzokh09PyJsZx4EFCbsqRuS3fO16abQ+bQm/VYTJ8OBVtqDuraiTLceKvgY1qofjudVsAa
S6y77IAMXdzY2APeepPUZNGQapRdqCmjjPLDfi7tjpd01HaYD0v+OTOP2u2fGYBE1Grqpx7A8Aox
kUCy90z08anL9eRgO/mZxOXsZFuIkdqIx9OakYETrk1f7PZHXYpVG4c4O9JNcQt7WcbuUPuwt9tw
lTc2bqC49bPftRxl1fdWn5BCwDyPM5OWLG+2WgcLm1fM8xwoMWn+avJUmaplP+u6el+K5WCo4BO+
O0rIFg+tfjxjXPuG4e966EpYBctDkocAjRgCtnm+0Wbz1SYJt7Ccd2KCnsyK9V6NZnCw6+quAx2p
nfRQIp2xB6uBqWdn69wzcSV34+tc9W9hRoOoBLcXj1mrrD+HemIy4E+PqkhhBZPrNXrTK/bOFukJ
1otdkp+KdQxBRBHqM32PzTQGPu0CsaCHm59l5ygtnV1gDtZzOvi7pQwOKQOOnoO9HAl1MLPY2PmC
KIXuYK7LtsthdXfwHJqV3vrlrm7wnOmNcdcQXYk5E1aNfvvuwRnTEiqhvAzpkAWvdfp8Nyl0dKFF
1ugoTd3SmataR2+tOTHpI1ryIqdTHMvMP/0Ybf+Y6s5D47v3NosJBuyTIlGngbCtBZCd1JBuk276
TJUwNZk+kg57nRCxXQQuSRjNvcNDDycYO64JxElJGcFNx84Kmo2lP4a0DXjYBSdqg4cJ3oAWoFiU
vza3oFYW8s3EpzWwyT9XheZdTZhdrSePbL9xgqShck6FLA0hZCnqKDMYYEFQWUK14K0BBmKAC+15
cWq4z2RoIAwYiGzETPdQkGK/X7oSPFx+FOYAszXLMq4L+O0tuYeCurgdvBbykvI+elXE2jU1s1yQ
oQ0ZX9c23y4vPfgipvNmDZn/5o4WvndLhNXLbD/HZbhJTBOfgSWaV7MZpu8EEO45+cG7En0hQG4G
lncK1rOTEiZZBajxGAyU2DrO7N9Yo6n7xob3GNX3wcyumRq3XrLc2TldRGOSXhs7XnLXLfNRr2x8
vRN4UZ6ajOvSN2bIfPnJaZfTHOv1tWG1Li1l9KxgSZpRP0Oz0YCNYc/6cQQnf+BtzCO+UqHoU6qi
GGFpYRHVjosGBcAK75KxexhdA81BdqidbN0vQA5Ysu4Jaz9qfUgPhH3zSg+go+KfQyO+qisiboPR
6W8ZeSA/yAkkc5VTrtwy4XtUAOr1TJq7reG66LjYFYews3QfOiiPtwOQMbSA2JKIYbbKdnpOtdW4
vxSnPFAwoUVMOaw2QkFQ3oGMDHWKsiOCMZ2hHXVJXdd2Sve38kxhDFo9swMQKGplyoUelLJiWuKx
ewCGhMTQLMyJM6c9+366TxiECRJHG3YleI8+QCQHOOOcRY3Zb6pxORYJFJZJx1eLtKVxIt09oqqo
gQ5lPcWVcRMG3WuaW+8T1aXArJ0MwJLKWtGYbTWdqjiq7qusx2qmQSM4g7iztALYDwufp4KLC4nB
0hP4ReHfqkzcqIqTrsJt2QwnNaUSxHAxn9SNCG1gcmkSwcq2aRjjI/O9lsBp7UVGHiFmgBpWPdwq
ae/63H4TwlhHvzxRGNNTy511A0YqjbHtCw0D3+zG5G2V+aTsbQbiFRANy4jhfLJiQtt6ngABWxrY
XBHey/PLsGXKtJS8iJHq0GPg0mPsH51SBjADuY5V51+HqfNkS/Z5mfeEF9T3wgtIKfRlskoD81Kq
CTJ4+VLbgEjAKdLCTyHKUYBalxJNbnTKB9WE79RuvuuD7kLXNtCHUL4R3E5qb3+MzfmRQlNgzqnG
GdnmR0OzvlVYguZAtnKnHcBJMMWU4sQIop2sxVaoVJw0LuMIrkLLm9XCJKZf/LUstxis3lvQZ07x
OoynrVNUmyya7jN2HTvssV2tdhihi0uJxyzJztxVoerXdK6htHaw4ZcuXLcWxHGPUxwJm14fLrqA
rlzHNKtTxQldRBsDVO5Kts8LjEPtHObRjvlI32EBoFWHPksw1qW3jNwbMop/2EnJ4QWJrMXkrKUt
HiGDtUgYKZguXhB8pwyZluJzGkqCiIaWGlsQ3XJY9qImE1doWQ/dtPMHcy9TguJDjXjgCvejAngW
rmpuOQzlWTpjDArCJjyWLOMUGNpYG1N6jR01ab3+o2i3LHzDMnz1Yru7y8tklwLpNF40yARbMAfD
dVfwmICIjxEFb58n55Yg4SxlcMlWXk36OcihXKTLhzJFHTauZcoq12335jpWWI5j5ZxgpGpkGW7c
4UF+Pq4oa63ijmeQU963Q3eMeAUYc25s51uCiCSAeKk1/U3GfKOnC3aY3pV1+A1r/JvMnfZF3P+Q
iT13yJ99m0weNhw9gs0C2woy9TbuyX2Dk53i6uIs5U8me0wv6TYyB7iCVre3cFD0IW8wlBgpckRS
WPIYXXJPBdaW+E4BrmWN4QUWrvCFgShgJAdQiNRsd40U1oiYtXcLxMbmUqBtZa5339VgoqrSZwYx
lGuNW/5Isu5T0G9Yt49+RlI2+xsQys4s02/UZXemEd1Q7O1KQ0OyBK1f01JMK7mNEUQXT5een+9C
rKDUB2dK82/MOTorOpU02ENq4brqXmafi0uWOdERuHM45X7W/Z/tFJE2lDZ43kb37Vi+iwtSEC3f
/j/DASHlEt/ULJ6oVO+NDkWpLu7lv6yvAlCedvnKqO2DTGfwtTiHtAXxZAhVXC4DJhizDrrH23gu
NrLHFKXPerNkAljW4gLDyyTwuLBicJF9YEy+HfAoEXqEcHI6U2cD4y9JcRHUiSxs7AR3WhSfhCgz
cuXKYkOzwHUGU61sG3DBnTcBgUJOTsix9lrWzTZky6pAPCJ3YixAHl4ICM2TVCxi3TGfmeDB6miv
Zzvd5guGnJ1pgB2N/UXDElk/UhU/R95wCwn91o7Pqol/+OOsXbkeJpyu+wYt3mGPEqxANq3UtV9i
EKSCs1dYsDIvcAX8B02COlVX+rXJ6XChjgzfL9uJBdfAmjYdjtHMnj5rr0C9G98bWv/i4+mDPfdV
zYHDmuq7DqTvLKMrNqF4TEgncvZOEj/TH8sWyO3n7ZddokR/K1oRkeFlg7dafFi4Qc1O95mCRdbC
7+pOQvFm3uRDv1D5snfgYun6s7wqNl2V0Te3vqavdFM/dXV2F8T5bnaDC98xaKlGSdNlZq4RO0WO
UenNcoWuxjZovEWZ9WtutZPZElGWfReXCfn2QyRemvkGHF9G0LgwHMmnIiAuXZm9wfZ9MwwtSbmI
mghxXUymH4V2JXl9Uf2EheCHNw7pSgZtTpMfZUuJw/BxSru7BvBatsaAza1ZzM8uwIVbjw/2NL0x
VriwyPh2CJMwdQcYLx5le9Dt6cbMwmNMgeDNCPtUdSH9IFwFFhfKIEevMPq433R6151ymYKX2qvT
ERtRUSNgmAIUKXhdzS0vYrLEk27j6dq5dMBzQSAq34FY2ub4MBDKGuDDLNzA2fw5QvoUwUmkBzea
ToAnrntOVK/cPJ+hs2fXVozdEn3UUl7msTwwvsaSx2t43C+p1AUT+e+Dtk6iaSdOdr5nr4RwJ1s+
VgkIu1LeVQSWDG70lkQUnGKTXp2QEs88CSRXowoPZOnI3eYNi7Xhw4neZDPQtWSjWsx/Xd+lsPbq
RzvuN9BwEDq5R7MzHwYrzK7KAWtgu38Y2uGHrPG+NK/mKLixmSb6Dm7ATXaqywj3ZPXmAOnSukCn
nk6TXd0uKWJ8O6EbC+LXvisfKs3bykBVIKVyAgkzC7gqtY1Yrtnpsc/ezJ2cwEeMaW82amNO4WoZ
b+WIadisBFyjdAQqhd6IqYO3vPHWGNBfZc3LLXb77DpIEjb3Vxd7Lm7wxQAw0O8j981zOzK+EZgT
XuLgnGRW4ZmlTHb0sUU8KqeRbI9TQ8RlEd32rs3w1S1+pvmA5TFrlqGtfPQUXF7sqBi2cnjPaXRi
5xCgw9SKTUiI2IAIo5UUQlib3fgEqelb4uf3xnhsQwxrtE8oJNu0tjgMX4rU+rXoVPDcRb1DkpKh
cJWrtaMMewYTF0GcmKm6D1LDTpr3QbTrY2s531reRYgATPt5/JJdJOtO5p+OkzCal547RW2io3Tl
akPb3I8miSPdOFGni/NcjgpiqZ4jZWxcLzo0cbuOk/Ih7Jp1SOQxxOZDmnkXqwwzj2iESrVjKmx6
3rrX0e+YG4NohTaMoeame90/m47ajzp8n8S4tvLk05rFYzQgCCj7pk+2xOiBe0pIPAFJ2gjaqZfc
B/xuoe0JuZc0UJ2XyPHSR/aKGEa7mCTrlYJWTUtgZXs19ddpiPhnpHWy9R8WG1AIatQ6RAvEAQGp
k/LOuKu/8fCXHLqCM94zY55spFFOWp/nFqs4dj9NUV3o3h0rIAzKG3lsctrlxCKOCN1R6yU/yKjA
Arbk+yybVieBGlgobhPCcDTyoZsnGYrzpJwxPERzoj/kpktYqgEV0cQ0bXT3XoK/QupU3dlNoFx1
k4G/VdazuJLlaIb9UzZDgK/y/LPT0IVU+HVYycPQpG91Me4XF6ww1YPExZwy+2UNw6ua1UPSmQfo
TK84Yz0XPaO7SHPwMB9YnXaAXazUpyGQK+MbVHEM5ZsntnnwfdZu6+Axl9AWF4732A9YlixkCuL1
Hdw4ad9uSMg8GHG97Dsn+IA+/dCmxpEWVn46QMbaZPf6yLrPMIH3m/B+qOpvqvNJ1gqTn/KpcyeG
NH5AyP3y7PTew9R5iJOyV39265u08j/aBf8Az3+tov5URD6klsmAUWCmZEo25acJrJVQAE14Isk/
mHfli93UtMCJ/eq0xc88aji99RYX3Ko+D/P43ckTZlyqBMTQkNincBLGOv6WuxUuaIugWvD9pFKZ
GvthTIcXU0dkVZImgLZ7fmvdbosijsSCwvEhmTisUz+04Dllj6Hl7hq93wQa1XCQvmf4BssespAl
XMTNRm/G41hRA0wDcub051AY2Bv4D7i176J6YnaTTfuq8x7HMv5INOKGxjbYxK13dpthO4Q06Vkb
bpuOUamU+uhyuOoMczHNe3eVdq9MhwM5fiymOAGPNzhMi/K+xMw/YOMcffvDJe9mJT8bV85r3yaf
pPqcsTs/69nIYcYfaB6MI2H6lPGGABMIlUQVDDMUkGXGzqipiDaBFRaXzl6DJ3xxeJg7d6c31Su+
gpinVeMhan/FybtZJ1jWv3FUuY1o6o17BVU56+1tajEZghhNeSy3XGc/EuOSUhAaUSK0gKyEQDJ5
k7/V9JBZQkoJ/kroTjcjB6xZWzuJoXQxsJDqvE+k+9dXUfFxkcfB4qgMoHh9ZoS4mMfISFYy+ZTj
jJddtfQxzUAeJ7wBZmt0263eXbd2t5uwGpCL11zzuhD6PyJoqbJi/gVot1ItG1yG4UMjkaOVsynC
lCRiT6CgshJCJSLUZ/wk3cvlJMoXDmXCwjkSR/SXHuJQ3fzJ8MYkOUtqWoajJYhlC5shXsJbGbIs
mrsyOcr0kLErLN+Eb2Tx69i/t+nJLq3dfqZDaFsMw9ALDJTawiO1QWT8hmEKr6HsTyLaNWCQSUcc
Vf4aBSujmfQwYvFlUGZlqDBHWkuqRpijzNiWPRFuD9kQPkpv5dvRSg68pKZGbqZDWiNv6ilPO9rp
2UXZwZ5bFt7b4PMgk3G4x5/9wQa/cWrSXpQLh7EeHssUGyC5XXJvfHxCIMHLq0A1FvTufWzVmK9D
fasBrXJzfJZ5Fy3p7GV3ISMwEtB/Xuh83nywh+i7FGMUt9JptBS1o17ciKMJLNcPjrGT1an3HHkT
BioYmxc08anWgDLjqJmotR2RiILVAQodYbBPAdoQcJskth56SpqYM0VotnOsrWwD138QRjg5TvaT
cI7rju41YW9kurq1kcdIwBdeX1I9XL4gdWHgDr9w7zjKNzLYzDx/olTGlJQfS/tl49FAyp/NTQBP
Dl02v7amH3L+uknyAMVqLV25PDyNTWHp3njaNbIleXO6Ydi0tru2nGM7AJZx9QO+jyHiiBABGLWF
lfYHCFSDz8wLo5f4M4CzJT8mNBZTq69HC5VFcgwMm2kT+R7OR9miImTenkE8pHk5tCBrbtATS7ix
Xf25WaaHhg9CorDhAzQTjV6LF7PbETNGqAzF+4JgiF+2tdqWJpVgwDxodu/xEUi7+yGY0AsM6Cwg
7pg4rLgOFFwbsIGZr68/kEZ/zcRLeCtyL5Y0PWkKoHMJH5yJuUX8SRLLKjOgzvRwe2JlMEWHbtqM
VxVADl41PTuUeU1vodT8c3In5F6x7t4tmawTFknnZ+tRT/XdWLqY5enpSdqFhS/vmO1Nw+V2rX8M
woSoSfMwFeJOQbGlPSEiRHxKZZJdLLosgpoYn3ez/tQGGXqVbs9ZRlRDZ2wigU1ohSM6P+qRrrbW
o8sO1ZkFLV+D+K7Jg5ulMw6U29QlpXmbtLjQyF3Rneou4efGLL4ZeLnIAIPC9L3nIskXgIm9Fr6O
NSTXc1ftnaw6L6H/XnSnQTQUkf1iw/258mOy3hN2GeFOJA0BOryXbez+IgLpkPszHhXG46C698qw
X/JykYDixuxuLXM6hI6GJtk+siPrsXfWOusgu7ClQV/2h+fIr0/wv7YxkVvCRbWS4VabSZqu7H3n
NpvGIiVtKHSFPih9oh9bR1G09cplH3HI5so/1ezrBDkZl5b6HUZNxVtDOh+sHwPt3uRhk86KYSuU
YkvkvxU17wCMyf7MDD8HGqrL19gZwAargxHWrx5YzzLFr4XPKVwt3aOXmGDotDgjJbl0+141vyC9
ZuTCGF176ZXDiIo0hHb62ToTRlJnIjmxV0DmtuQv/TRtTLNEn34E+AHoH+1xm2ppeePgmDaO+Dra
waruyPJpSXswnHWShgSnGGvT6LZLYUE+4VLyzGa+b5HKU0Y3VRv/bOzhp2A2pt3inKSe6OAnSBE8
6sHDVdDuNkYjCGwBJAOYz+FLgKLOO6u5u8A2iifNQ4aeE14JqgqDxdCfKphlWFhhPESAS6zvKt3a
Ob391mQehSOAQTF82ukwkPCCNWDtHWT7t4fhUWtxz2ms/AyRf5UIftQRRhOqU2uHZ4vdobGS23oJ
r1PD3ntq3IVGt88hzU3MC6ayfw2DaSu7mEsigsJrZsnJt7DyJ4LQjvjxs9ShrVSh9x5o3UdJqQMd
Pb8tAbiuiOR6LDRA6Gmwdh271tCrxwJVYBTpd7IdiQGFJ1xfNRxqsfGphvs6MW/nOp42RhJGqzrM
mk0fBO1NghoAo8x9ltQJXLRsnSUXvcIdmxhtst+9WCGygg6TfFQHjAkRBSW/IKzAHO0VWLI66JlD
IhhaRReS6+w/hI7+Gs2EQMUtoSB9umD3wKSUSqOjNJYdJk/9LX3n0Sr97iqidiiykr+pJ9sIxKUG
8JPHmjS6jQ44vMnBuN3ZgbZaQwgaYh1qT3ssi/B+7ABSibTYNy5eny0FjqrKW3Tiq6jW9oaCKs0P
QumNvhPWccgyhjVTtu3M+Zi3w76LjHuGxJ/GGG3ClDlhOGF8wJ2VzSfgeM3xkjV8Y03eKJrnKd4S
s7lKzAJkoIB6PmDLmnTG1knVZgKKMczgiDZZ5KLeoTGijWxECoJ7vWj7sMQYq523XejhCagOGcGL
fVkfB2PANzkmKLNtdwalDCoYfLMCDf9sL6Vhz55yTECvcmw5TQK7TYV+Z1hcPECiLLtehrxlPMGM
KSzgloUZvRK6J3+LaPwFCQIA+zD8IveDBKlCe3Dq+FDjwtEVDaTdukITO3oZg5vhERtLetyYaFrd
qva1ico97PPvSTl/w5+YQm9Jh21Z4r6HShj77DxoVp3JcnGVCSLj16Rt+O+Nnz/HccD/sival5kB
so8VdjLTVWDkNSH90rBwu2rC6YGIV2cdesOOmXSECZV5GpsMpV7/tCxVuC4KGE7JZJNN2Ta/2Am9
695u6Rtrg/QtNJKMzcUxtshxRc56rHHpVDdGPP4g9Z004Ag/p37GqHIZQECj+K7Shq0AV+Gyl54d
i2ogjJL+g7E9OM3KZ5zMnwuSR1jc+2C1596NPmKe1qSNd/LfIbA/tBYtb/QtqrJcjqio2M9t/22w
l4O4jPd1hIIFkRS3M6cL6VjWlNa34VDBJm7vqx7iPmA3HySal2xs7+puXGchO3s3aTcOoVQhWYrI
xUwOWVg6IAmDAybu5jckTF5TOwhiTamEJFESxam4NU7MhRxmzA7SZSPbPnAKZB3KZVB+h3JAdBZC
oB7r8FbQDRA2E+6fDKeG3LmWDGOAHdATUB7WEKUJWD0ZOzL7I3BQgBg5EqC2rwrY2BMWntrnJIgX
02XS7vDF30ljzngvL9ptjAUdYT44snTXtUe0Argz19L3CPMehNrLLxYt35V5ur2cUiDgNnelYcZb
iVgC6MCD5ESmDXaN9J3JkZOc/+dMum6p62Z+s4fpJf8wYkfuA98QfaETQ77WnwYGkQNHjYC6FKL0
5Q13tGZ1z1a44QQ17Z0bvVVES6qkBvr84F/IRkJmyAYDo0HzhGGf5Nm59rmEdCF/CYsx+lCNPKBp
oC/HEI/f0VFmvOtInfh9ZmWKDktec6hK4j9kad2ldOKhMQyp2CgEH5CtTsMe+YqfQXm7kUUHB5Sd
ll1i0w6Q/aZU7KNy56GnsA7b4qPmMccU0XqTrKX9kmlAjYreaMUgiyu/sM2K8CARJvyD0sZ1+vjN
aiCk8ca7TOCbDtp3yg09lWm9iyzmkTcQoOTJILNGt6F0CpKlWk0xbeMHkjXkMnhB49UlXDD0iS0x
h2g0pN2SBcgl9NTB4FDSonGD8uyXFkQrvCeJKscmPyjgPD+D7mTNu2z5YYd9enTLNyZvwdb3HZxr
6nJpXWUSlFO46BEnBDLS4bsdVzfd8MRdlnZM1hwQAERtERWzbmvoSKIoFZiQso1XQGnvWIheucSC
wjyQ+k3+fT5G5rXxWfoSfFxlmmS8yXghoWuLQL618l1nGkq9j6pCKm8Kcb4V1x0tPbSyjKrgG/dU
4MAcr4CST+bQ1jxQ7NmlGLKOemHsZSrhcwCbvfo+t8Ga+zGmMH6sfNWKSxD21Cwj+RZpfEwxzFGE
/cmbztLw4u2lZ8e4hPiHKm6vMwtHMARl46ehP6N0yHsTz19rTWoVuibuHl2HpNrUmBrCTl2DccrF
wVmiVNcNCzIKM21Gb9LgA72LySrXwLNOWHItkaDcEiFacjNkl5DXhZqthFAPNTTEsS8jPK5YxGAJ
cfpVXr8MFb5HLoqU+4wlBwqW0xzCspIfl+vInX4d1svDGJm3FS1K33tsK7zW8jLZ5bOslxFHLhn0
lrRiUqNKC0Y3yydf6krevVEh30e+ySxy5DUW5DBDBOmE4y6/rHQ2oTvHH6+5Gke/dGsgCrxhvDCD
9WiH+ZX8dqdCbHi9hxjDdf4mNQZxJQT/xMhKb8zymaUD7QjJ6h1uDGt5LXmkORznhsFIXnxDan87
kmoBtUq8gh8oHt0WFQZWU3G1Ux3lUP7KQqbHYeDDv8lyYaG3yXQLvMCiHSpvDwaFDzHlUx7iaeD1
uD+gvwiKZoKgXmKKUO46LSDfyCAYi97OOkHbuYJ8xwn9GhoXRby0NrJaVWNjM1m2bB83UkbxEYGK
V9hdx2Dz6Y+SzUyW3+TEPw1ZaLQ/ZmysYFpB4MOJgQcmBFZdoibB33guueat5L0ze5/qDzNaNKWq
8I9dHq7lGyu2b1mzWV9sa7AVnUGTSUGEGFVzIwQM0Y73xGVwZ+jMNSBoSY8gaBHz3qO8i11yob0W
5LtDdAGHZLM2YGPVvr9hR5cP563lHs49Vl5efOtEEq3wpIA8Heh4XWNjM4W1VjbtRqBmS2YyXCRq
Qlm/3HYNrkZISKClSIdnYcn56J8TDSBMWBe19ZQMOJzHOtT2+Dzb7Sny1YuK7dvBgx/jWpRTHomo
eqOfSsdFRVncZmOI+CxqP+2xy65dzYpXc0rEx9zdk/y3fGAX/ho57ib0XDZymx6YoJImR0dc4jHn
I2Wsl9dkrgB6QYnoTluG1k2YgeCPjvM0RyFW1dViDacxbbDAtqOh2VDhBIfBIlsrGgJvlxj+IiR9
Et/++Y//+z///X36r/Cn4JAzLN9/FH2OFUjRtf/6p/3Pf0AMld/d/fjXP13P8hwojzrkZfwrDMd3
+fPvHw9xEfKX1f/RF98NiWeHx14WD2UY7IaBzMUsH7b/689xdMtxbRheloHL0u+fUyV5kzppsZzM
ZEZ8Oo3ALZlFS52c/vxB3l8vyKPI1B1fd5Xt2F8uCPws9HrXt05DFmq4kejqpFXwH6ye+XxCfXjd
9R7TJtB8+2/upfPXj/ZNx7AcTxmOayjz92vUMy2MiiA0TqmdsCIJmKc6T00RjlJGZwcn9ZaXP1/t
Xx+fq5vKdRzP487a6svVhgwNo74fcBQLAUw1s8ZzKJ2c81Lx4v75o+QJ/b5SXMM2dGV4ume4lq5+
vzoIeBqImTaemDIZ+9YrQvPaGki8teYiWw/YL+PgHlcnq6V8GUODuv7PX8DS//oNQNhNyzQsy9Tp
fn//Bl7pVO2sIoMQnxTKuR82GywQMQAY5gJzpcEeG0o+bAgWK5p3zFW7feLmpHIsncL5Wbdw7lyi
GmkEhpbL9wYe0m0zZhbsJ6UheOtsbz0a8bNVl/k59Nj2UMTYSKhb7Po7p3+Yx6imJaVU7ZZc7VMc
0wl1sNtGpE0eY+8Axcd1aRsMJoZGnSbCm5/sIO9uQz9fbhalsSxaCgewZD3BSdqC2/3nm6S+rghb
tx1deabSPdPVIRP9fpMSdqRGMQE48xjFeWbp7qzMuERjJrjutQPY+Eic/J3stjHUhpvsXeHR++ev
8R+/hWW7vufAVzL9L6/CEE9+6JumcxeMpKMh5j9Fzd98hPn1deNKXdtyTeUrHyaqLt/h37auCshl
ZOpRngsqczOryY52IYow5ss+loqAKPc0sTicZrlDTLoeY7r08dNvtENVbRaO4rY6B0uC4hyDdipa
GHmoxLw3qF7MR9fIGPnaFJ9mho+5D1ETlkgglarB6D3ZZaa1j2vnb65KXth/f8vYik1FxJ7hWb6j
syv/flHwVzMHqCc7V1CAy8C6WEs8FZExkHc0P5DKvvvzk7rsSv/+iZbnWjC02S5d9mb19b2G4ajH
7ewOp1zPwo2hhnzftHl/04wWI6+uMaOzXes4lnQhGM/75NTVNyMOg001tDmsscxybv/8lb4uHvlG
lmN5ZOa6lul8PSssHSuGLCFXL3TjdjsPNRwX9oNtXqvm8OeP+rqG5KMc1hEW6bpyUID+frsV2p3O
Gdv+hKCOs504piuMq9ynvJXUUatX6z9/nv0fdlEesOO5vnINS7e+fGBqdG3jhS4xf/OM5rIqouyz
co3qMapr5BIBtW3ttcSY5LtcdPt5g9jHNM3wF1a70dp1kRnaTdbc5UwHj3YExrZ0kbOLQqCZYIn6
H3VaJOuxVMuKa057+rlm2kAKszaLwdg3sDNzi/TL1Fe1G0en0MYtMRxQKwZeaVMmTT2M1T5/DBwz
vcNGwFiF4djDDrLKD7dW49HPswAZS0NOVRHU5U1Sj+iGmm703uDsQS2aJrhO84C0wfC6d8ynP/XQ
ag4zDnjdoZtnQ+Jd0rfRzo7RTFhrSHG64fS0CWrGTPpHq6z5sxi9bvU3N//Lu8XD5ny2bP7j2Pz3
y7vlp4tTcXy4J1g5qzFrFRG3Cxw5vbj+8wf9h4fsM8VhaZm+zcH85YNK1Rheotv4WkWkrbtm5qVX
aQ5V3EgNjALspd4HWaLOpjfgV8o9u/vz56u/FkG4g3q+7us6pgxMa35f1gT82XXScwIlJWQzL6na
XW/wilf90CDVdDOS0kzHfVhAwrbVYJFfQ9oAPnfIOiajaNawxfCJH+YqgdfT4YC3JAUDEtfbR36k
Pv/8df/6bX2OdINSFPzU8vQv3zYa6ibVEJOfvNJXsDfiCrBHy60RDqdnfqMRSNOrSPcW/DSYIfz5
w79uuGR2mSYvv+/aNDXK/nJSpbbttxnbDRQ8g6lDlTJyCrP6Z5ou9apslvzWrrXyb3Y4Jafwv2+6
6LspED3XU56l+3jx//6ASMzrhyBYzDsnS6utPw3+vdX4+pPiG+6wJEQ1l/MELCsLkLzjSedEwbxB
yat+/fny1deiSg4cyn5XGZSu3P8v9UIQdY5VDWFz1/eocvpoIgCnGR4XM8FTtkVm5PbmM6WXeRN6
GoYbSbj58zf4utvLF/As27J9w3QNGoTfb4Xtu3ruGRauwSUzp9CE8DnOH8NiW3/zpJXxl5v++ydZ
v3+S8vQS3DSa7rQoQV7adRPx0ZCHFcJJoJXc2M4Lll7GssmYFp1rx4pA78OZ1Ko6/5uDx5AP+7oC
OLSUQt+huzQqv3+Zqk9Jx/AH3ATz2b8v7LS9n+3C3sOqJXfQmokuJW50tO8JMf9uFz1MgDbrbtOq
Yx4WO6H9VDth+di5k30bTm52YMCOO5oeMr7VrGk+akCImH1AcJzDdkGK9v8oO4/luJFmCz8RImAL
wJbt2Wx6J20Qogy893j6+2VrFv+0JsS4WogSyQbKZKWrzHP0aEP7p/pEqV5aUJFkC1FWBo6noVsX
80icxOIecoE7sRjfxhpKnMVyt5aL00XN2ub/Kyu8zMLBJWal/Fi/VKxztiTumOq3dg4wlrLTlwYO
zCCkt/zvL7rUCudZWb7O4STo8dwLoeTer5lhSdXP0Dpx/yULwu9DDJdS7D3Hbrj9+9vOBuFSGJRl
O5ZEyLzw4hDqNPmVoMfpt1boSNF9FVE2pn/vu+kFZfAYe+22z+jDLJ1nG9JjapYoGh3GIKG92Ls1
8grqY3tV6C65FhduO9/LrxY13RS2dmUKG5njgrRnGJQSReGdZ8xf3Sy5Npbyh27ZZO/VzIV+4I6b
JZ0/qsWhdNgo3hugQUD1GASGCFMff3Lw/5QczKNueRhKFlm/9N+9XsG6GhdwqsXGPinA2tIp1o3S
tXLI3Px9hS9OG6EGQbKN4Jguh47MwL9PG/RQkZdpdvXUu8OTshpovvVPMhyXmlTeIZ6Fciz+ou/o
4h0B4Wkd925JZ3rYrecputWDe0BZxnp8Trz5rQU4rDEdwR75++SM/5id55m6iyPrYe79CwM6xDE+
gGNUT0MOwAp4HMEPFdxyBXgF3XSUH4xsQ/F3s1H57QA85VxHq7+P4EKHn6fuu4ZH3ymL8Ed2Jzc8
QLKToHqqk+yrU3bXTq+vw5k7sb+/x7ywVv+8yMFdwGtX9mUKIMeHzOl0rLlNS1tO4xLdgIZqHXsB
sA8htF+74ZTI/WyzUpoyuFlwq0M4kYWb87YDgBm0V40TvAkm+h+xzykOv0PBUTIDq2s31trjmvkT
c/8f++ODNI1IEJDb6Px/S182OTOHwOrwqUNFC3cJAYJpfrI2F8eJpSGBZxMNe6IbTftCCGKafTwq
DtqnKjS3KdQiZgkegJcmD3WVfjKhC4/t/C7L5A9Kiz7EPzJdNVRE7ZR0bAMtSIFWN+skJfLuVTpR
3OKCSBKp6GSb0fKJubkMV8+vtvGaSB5gOvXLjJcRND3X/kX3pMdU2nlcNOUCQ1dMUFyEoOfD1t5D
ItAf4MPwjNch0j6R9fMb/kdZ/x6BI84SgOEkGi8sXlOkrjKmsnsqe/Oxn8KHJa4PeM2bOXd2tA2D
/QLjRQGNV11+C5blqEVo1w4qOFjRBR+tLMD5MJrj38/Gf+0/AQdLYrqQhl7G8U3RJ27pMayYPtSr
2ER3q7IBgk87ZqX+icr5U6JNcgZ47GhUnMfLLFPZal5SVwLRWEit4aA7zz5FyW9/n9J/iJlh+7gX
PulGz7m0wm5DlhZQhebJbMqZqheQV+8yStV2ao6lPmQuDwOZiW2YpZ9ptP96tXIcPFMOlOVcrqYb
BGY5hg0Y92MLCncFNonK2vQU+l7wJR6K8BbXkY6cmqq7Tw7yn8rUcpVlKmViSWx1qc1hQ/R6ch4Z
IKyZReFOmMCc26V7Nzc/k+U/ZYZXoU1dz8LFJgX0b8UEbEra9+OYPZkGjZHRdZAU+2LGhvTx49+3
8sKh4tDIG8gc+77uOazov980g2cQcvFB/0O17KbK5Er669LqwMByZe+Zh7+/7c/dk7dBHY3UsIx/
xL8Z/Lw6qD1PoZuDMakeiRvv4XTg8j/krm1YB6lmfqIX/pwhDinxHDKDr0E2/t8zJHIA0KzSgsc5
8x/syajoi7ztsy6/8jsofhvvk/ddxpAs6b9fKGf0f/KfXQpiimZG2qNtuf2WG8MZoH2tx/qnJy0q
qQnV1z0cvKhwSnITuI7LorQ/0cd/SpANxBlnhHsB8AD8C9NmV1OnaabjPwIaJd1a33B4+k5K+Kk7
+fum/nkueJWFtnF1Ha17mVWxlykbnGgMHpMw/4jAT8Cr/El7xiev+Q8/jvc43DTgxyjuhy6mhMYe
fdV6waMGhWRrP0tdLQjTN+EUb61owamCxMSzgDfTPwkKxUT/27LIm5XvKFI2pO8vTLjKjGqqRISU
Vaxp6/FyG9S66ADAFnek34YouYFk8ZMbg/9cVt+WuAMf0jYvT6ad4lh2iJE/ULiZUNgBDsuDG396
PfbH7GyT9j2ifZu8p0225d/yWuW1UtG8qMfafaPoFWCeGki9Lp83pFmuEt27pquE++6WAPf/KTm8
2dNJbuMz+CR0Lo7mWLV6MWWZeiRUfYx6334ywmZe0yNffWKE/xQeGxEli0UqFaTaP4THrUZqv8be
ejQKCj6NTLbRpgYXxCfUQWU4PwX/3KzqT7TBHxoP5lkyigrPiCCehMK/F9cZAcDR3AJgqKx6sbxy
Dcbavdln73Vhv8xF/gY+w8ffV/XyqolLFw6JQtF6HBNy6BfiGrqaoetULjyAUaog7RCKNs2jutwG
worajZhi54raO7oC4EDSBSUYXofmo5r1Tzb40h2RkZA95NKVpCsXhBezH6zIC8oqLh9MK1lH+bIL
Gufpk9nKsf/fw3l+Bz48MZ7hkka+UAvKq2Mjz7ziIRxewCsetIcYarQmo9doS5i7i/gfgHFScPPJ
m83/fDOTszzyn3/IVAriGL1UrDNgWrwM6gOnf5fuD784LY65AiRp7wB/ZyYATAz9J6//j7VFs8v1
MiacjqKLtfVVliuzCxsofYDVie2Htqpf/z5D08AV+HOS4hkoA6cL5+cyeh7VkiVzS6k4gAVrnVlR
yb0S0nEKFG4KPzqk+bzNaXN33e4IJvzaNIDRrMYfzWLfOeX8ETf5TWGkgB/8KPnCHRLUpuBUWLhq
efvLMatdBcR53iWvdhwdWhNWBdhljCqAwWlqoImI79uaMkvfn+5trfrpw4ElZDwgOW3TZqT8CTy5
rLyJc1oW5mJzHlANdkZsbwMPxiCoHOciAlfIV48c+GfSp8DvE3uzP3NCwqpLKcnP+Qio6V/CpvpB
pufecqYnNype04U0r2CDNt6YnnTagHfqDJM61k9zmO8me35qgYIZIg+4huDFhrGrgrMXlK513tqH
AkBlz4RNEryOtAr2QlWg1eVjk2QfGUwYThRlK4CFTuUwfh3M5i0zAM/gUILbfhfR2t/mgLZm2gEr
cQtPxXYpatpYsxJ2mJxuTlB5PXAPclt6EavbOBNEnDS8F1YlX5+eqiB/LkpYsEzwBPn1O6t0H2Ny
HsNi76RSR43Nm6XA1rFjBygG0Am01Luj33TrVP5tpoHX5drTxlH0v9r58qUz05tuLJ9c2nr5CdDL
qqOYLXBv52akQpk6clqAQ2UdKjW+jAYgk27bXRV2s8vjDmiC4WvimTOdiZ63a6l6NIGI9az5dloG
AOuArUlm6ypmh0OHXA3YwSOgnIKWmEz+W0rB+LpdhofWp1rEj8DMdd71yLg2FWAh9Aq0XnnSBpoY
qNtzyukN8KQjzQoJRWQ2d8/tTu+gIGn7o5fOP9qKXpAspWEKhL+kP2FDjnbe3k8FZWZ6DLVXs0mA
d0srBzDj+cGoAB1l0+gsBWXKPQ5Rf0SwbUAY3ZJ2uSibn3KVBateulzB45xoeSih6gulnnrywApx
uy9gH59c8C1d4OIwWM2VVzgBHYLWdvTiu3HuoWKofpA0+KqgfKkD832q818Ad+2j0f2x9B4MYzHA
jH5xSLoBkm66KgfTPlXZtHUiFwbb4BnUZri4FEA800vfdM+lR0E0yAiWAy2LWVOcGe4E/6Usu63b
eu81ywmHGN2eY/OS9sFmioNmRXHOqidN4S00I8+aFMBlB21khRt179MruKYSYA9y3Rc6LN3sinHD
Fw7Ov+2h9G1vMxj5TVmr59xeboc4obQr3AZA+iYqg3TaTcYNxfgdVO9aaDyVCZ0SRhzBX+h/RZ1L
4WM3LJS2+RBguxXQKymwYGCr3WuzPuzpjaeZZKTnAgq7POu/6GZ5kkk24E+GlblK+RlJCBMIMGlm
Al1x1CagcIFl0Gaa/Kna20JJUoPg7WYMGDIeODk3Tu2vy8hbCwDsmHXk57KrCMeS+uyDNPdMlbtB
1UchfCrKOlrOg8AwIgeVB3xE9XNevFU3QPYKfmloBqc6+0YL3k74XDTqj3Lvln+KLhWEfnNYIDMD
xGKCTI1scRW0RxksKGpr16JwVb3W8NUYkAB0SKtIRKfCI8Cj3MeulZtIxTUVCWf5Eb4U09wxFB2t
J02S+kznLZW1NJJWWvV91uabzgMViQ59t0ue9QKMFOHC0U39vjTiUw2GWc4VZMo1ch5U26y1t1Hw
rvXGexMVwgM0A5SelvPDmdJUwKThOuZFSZmeugoqweZH4VDfMv9Ysvjag7BktIAiH4crg22gmFlW
1QT7MzsUJKSodLxygf8U0lwLahFhwkmS5n7QjDUYq9JMJMvJHFOHjsW23igDGCrOS9iDD9FTmQ5r
Mq2xCmRa6aVkk+WUDtqw06V8hGyAa4UvXdGdchUc26ih0owrF+MDulp8TQfmlWg78Y4m/GUMIfED
c5W2RFZRvtD6e5wzdJ5JxYxg+IdoIEWdveYOjyVEgCABH5wYAoz0Q4arA3AZdW+wmkINNh4gojT4
TgBdA9UD24JuiMZMnxKbPNCZR4zfbeF/OKM/sCBaQnuOS22p7Qri/kidf+g+2pq+Z9FkV6XdkXlr
Wg6ridqwMniedGu2az3UHhwtuBUdXg9oL6hQ+BCWeBNG2jZ0cI9miAC1yNhVnbGTNWo1JQIsJedW
+1OwpizduspMfa0wZHAhdDzMCct1kH3POHw0B94o8MJFZjRvfhQseD4g09EnGARdOhSLojlh29du
3byGRrAGIV2LKZmdU/v72BZ0sqbTum3H+ySqQYNL9/KQgQ5ngN4Ft3j5SIDPbGbrWE3uUTorKV9Y
6FZotWwVwvdsdtV3DuWadAII15jzjp5DazQh9KvfwJ9Zy+l0uZvTUw8UYTDMs/zgAfIkrM8L5N5Y
rUwbHjJNuxbwVwfZEQDYcAEGl14nkJ6357MpikN7ZUBnDc+UxSz10tIwd2tRK7oYBHjQ0Qq98QL0
I2XI9H3g9TEZQYpO++G5punHAkGy6GH3Sx5CDiv8cXKSW8sGu8ylTz46irQmyDh24FiBfQnswSoD
j2Ke8metpjWtN+gMqCDb6lYClM19BXdyh6RMHtIhOyvLIuzBAUeHMip3SWRkuhtBY5Q++tF3KYNX
RbPiu3K6DbenBC9aVxS5I4ktkMQC6lY35o7lEZ3Xhf3O9rQt6G0UAIffGQlFzXf+OAjytrSayFgE
KxxGHpAmu7WVWt+7Vr8W7Zn7P3Kj3KVedoDr2FW0UPJ4NdV7EBo2A78ttOWGEeKm0z3PaIKQ7l9O
nJtV3w1Wg2zDGf1MBbTgxsC1zHfkkhWHSn6rmNUN3OBtEu2URtF2XamjkXkPDL6rm4N0gw/ht9k2
dmH/YIsEL9TqqgQ8rrTidoGCO1CZu8G96yArFYlTHj1P3UlHQPQR8yiofZ5GUMqdJi9dsH8clRHC
4HgGvYzumG4+mEmzpQqD3p4iOsy5dbBiADbFxZWpNq37PhgvdaGg+K5vDE5are+MJrwDkP0D4CIZ
D3SyIqAQX7VjtaE7h8Kvlby9crN76eMTHWfBX5notBZ17VEWh4O+qk1tn7OVshzKgB8DYEh78sBW
72mxp4AS2ZZDK7B3GXiL8Fg8szxaHR6WKNnOJggutR/T+E0ZueM/g2K5tctoE+oaabLYuAL35Ke+
vKFYWHLwPBW9mNxU2d43OR4x3LOybgiUQVCp0ML2AmsCasd1cG8AvOw6tpESb+IxSbGnJs1d44vM
x+lwXKzil/xm5c2/HCM6CoxO2uTvfV/fgLa3r21ekGa7ac6PCXbd0fJN2Punmibb2LiL6O1b8ujo
WMG9A/PCmkaoezOy34AkAMytDU6z30/roHRuw87/VQ2lhl4M36tyfBM7rnXjW78A8xiUNqSpyUMc
1PvFIkNmse3CqoGzCuQATFfgsN/OyMQA5lIeGkeq9nYGQa2mXDACyr3V9MkaAwcRLIQOoJPfNlp+
18OdNIISS4cO0G6SBQjgA/SBaaxbkC3MOrr1/fGu85NXQAruS9/aDHl9LW/3AJRezGI/VjHoPMum
JE6xqPGh44xOgmkAqTXIQTSRFtBkCn8ESrt19fmxjqLzduoLboXRYI6h8mbJxPaovv+IJucLNWnX
Y8UHez98Lvz5rtOB73AJmRbupBMHFkqnHlelOzzoTUR7pdY+w4z6gAg+gn1MUdLy0o71sKE87V65
1l4UHRBVxAjWVuiQ+iQ7htV0aobgbXTBLvWXH11g70pjdKEuJDBa8oXm9PkLVfQbzMS+9UM626v5
ONegRoJWTtvCrmjhfeZElKC0dkX25I3Vx+jCh8h5FcDqIIBsrbUekgRrZUF2g74as4SbXTKrLCLt
iu4hNf3vYxnchQSbcxw9cnt5CGNrB57r13TkCsg30qNwICm9otMIkcINAqW9zu7McXiKnOlnBt9Y
aRk7yrpKht6sjCh7GhLh2fZxB7rh1ag8wF1N85bSV7B4wBzS7C9lYj+psH7kZur2vDpzTEM7jS6p
9qo5w9FcLA0QKOvW6pJtYZfvKYV+ipRF59o7p41HkC/VDaV+3KXWu8VS23JZbvXGuTZwf3y9fjr3
5Xr+rzqsj6S31r6WrO2oe0xsrHxjzHdE24BHJuEXESWwujcRojKF5TXYMEdaE6nLo+VkXtMts13Q
ti0poLo1Ia6qV17pbeQM2OlXoOtW4uJSWbqv1PwULg+oVmj7zMhY0xhF03pdwwEFGOeEsof/kU50
BUIkhTJC9ahZ+LPWvOsXm89n4DPSmQ1zZfeWZQ7cfMZNSRAt1YoaDVedLVRPYAqDLg4fxEzTD8MR
RYkvpZPkVYXg4okeFtPbwU/gXYktsVk76Y8GufpbYhlbl53VB3UKcg20j/HW791dMk6UqBs0VLu0
R4dXcPCtQYxC2MFK5ndmIsBzUxqWGS9CjCNpNOF6DXS8XMFCitDOA1LdL8ZBr6Kdr8GaVgMWim8g
Wyir5LivopS1LjmXqqRdvIdDQwYoD0/ZCWYQxPeK8CmIvhsTMf4IEAAtaDrdu4H5MdbeM477vCTv
omvFqxQrnT3ShyPyoJXJE9MnPBCHBqKQk0ayhRmxC3Q0QuAHB7IJwEZmgg7Yrvn2TAztVnCM+sIV
JAsKApRpVGvRx01orsVxc+jm7Ok/hxvUIWgA4ZH7vQ9vAPkQq8Nqh0ACOXD8KY5tHr8wqLAujmJP
BWgLb83ESXFwHxZ61gQbEVeFxaZrMOm/pdG7gfjh2GrWQDvPj4oiDHoBuJ8ieve4HQYFiR3HCNq+
EP3BkoJLygIwV1nkwB7P5s4K42ut+RrZv0RGq+Br2woWEnkOKIvhj7LSrzod0JSsnV37TlancFNQ
FzlqxhHU9B2Dk4ZElrRHlLhSXjmofokJc8oBTPSHuMM6Xh7Blnh4FAVuhYRjIiZkBoxoMYItK9QF
y009FYjwoxwTgx3k9m4l6wfa21aSgHrm7yRT5bqE4/DzCbQhkmC2P4EOk5OZhHRBQwY8q2shzK3t
6YEj0ifdmm4SGFOk8YwWNpjq6NO2PaGb1be0OMcdbF4YYbrSE9jQYZhYCx1TybKJ2yxHze7fRUVm
nr3tEm0tM2v0+jQG4cYQuQWLi99kI+WcUkgDb095HvzAuoBSTyOXhu2FjAkdmwmJF33mK5KGdJGN
1zgDQhctOmkobmAKYk783RILCjsJHAoHTyV3gt5K7/VK618QItZO4aDKmQ/A452DEfIwPVjjXyH0
VQkIAkymoncktoMkCbKD1zrwgJUDkQm/A3ZaYVhjlhJztX22sUJvL8+Sxu2h+ajBjJFDYzJDiSAF
Q4bVO4eKibuXNRJlL//3Qf+RqSfLU2j3p9myIAPhjUQFONjyEDmTomwRGXldBfW32QIgl5zqOlgl
ipCGLkqac8VLwdfciKixm12k70fHOaIj5RHCO26RXEjpN+niV1OgTpfoJJg8EgsT55FQflHOuJN9
ZyHkVIl8N8yPEH4bQ+8d9NO1NSb3QfFK/HPCG+cymtSWGK0hXmHgtwwTXNm9vOosS85xHuz1nEcn
izhVABxE2Wgd+B8R0BMJAAj48erR4bYgwV+sUOaAuPUeydZbi9LTFoskTqkcZFn9EipZDwJzGfWo
omv5WUtY1MTjN1E2DD1IAfrzjV0S3CykhWX7LcKq2c8eqIO7EnR/CttvOcNcwOBaE6txJHl5Fs/C
NyVngi8JeyR6pa/To4n/IRpSfkt2Wb7KEa0rMCRoWRxJd1WFbJLYsUyfqK+rr3W9wHMqZUxKVWDL
nnBGEXZm13MF3YT0Rjc/RKuVxGcFIPOjekOoJczxe3+Fthxgw+Cplj5tS8wX3wGXDyJG6GUATwXi
G5wHdJ56Re4qLd0F/QtaWhaOGfA2om5oH4C1IeEHfDgcgt/C8ZEzkCQvETWi/JbChqE7bTwqomGO
AZmy1RSiN7Eqoge14tXT33Wtve3t/iBpBEYtZ1Dp7YHrB0mPmJTYyPMjy9kDTHEG81LgRziQLzN+
XoP6aUBUlDGh+tufkKjJKsrGV5T8ox1F3MV0iQLpK2uTlN8qdruGrQFeIImsGbfFRQcfY0k1v7mL
yehERERiVJBCEyhO0f/ypLgDdcx330XPEEbzAZNsQWq4q97Pjud3gX6iu++MxcrnHWCZqwj3lCsV
yx1OYqVNjBlM8HyUF/MKeRMHzx6gqqvT3YzjKOMVuUVPk9MAwi7bSqKmjolciFb4Vou+s4iKUV+V
bm5+B0YfVENJqkZPzKcK/S7GfirA3cSIp6na+5l7DABAj9tfvYIYyw+eoBC6TTDmzUjbJ0Xvnjtx
gF6iOKPPO8KEdQfZEy0C2sVdyNuDrNYBtTCCCzavRMORkJlNsKCjd1E5tJrtYttfWXgsHq5Q9ggR
xybgClvTQYDlMkkrpk1MdDirUNyixupvLBSMHGTxGysoMfKouxEgBrfvb0sNII0y125NNV/r3ryz
uX9JmExpV/cdRJ1TGOVwTznnkyULx7b0fvJFzpv8nMqptaCbO4rpdCfDoDeUvBzagSqn7ZICHA9v
qnOkPWnDXBgSoJtnQypBcdh+bchEOe1PTpgsvurIQYJI0M13VZHdmOqsCFn0JXRWQxvdiMuXB+FO
oKdAE1kLkm5K2oO+74MZdfcZsUVBe2gcmCe/6s6WkO1npWra42fxa8396L2bJLShKFwkkVUNx5Ze
cZUznex7iQWzLP26mB5ZdfGRyTivMIri84mmENMmrIoimnqz7L2K00BjvngHLl6SaDbNgcANq5eg
q8+H3+iOQrlmBu9iPjI7PcjpI0F3neK1RhDJgAYh2TmRKtn8fH6CzeRqCNRBQ0QyfIyJ/nZp+Xfw
v8wG/lobF5AX4xhyPEVIO1ghvfhejyGAaQuofkvQ3Ns1LmNVuVsaBDCEvzw5NOl8LSsf2+kDuoVc
njKv6cCDJ40YHzsK89xvTY4Tlz3KFMSqitsuNqvF46PcWHZUPByIqFdLXIDj+KMu6clnjCgPrbvn
4IvOh06F3BSAHfNM2/u7Q1YptT3gnm8ax10LkWLPGzU6OhtvLXMoCSrkaE5xc+BJ1IueyCtMdv+g
gxCGv4Z5D5EfUesNiAMxTAWyU46ZCZC/K5kZBEUt1TOQKABwGxudHkC9e23xWwUZJQUUs7cwCvhC
fuKLp1qRPvDHAiJ1EJksIhsme156mJC14mWpUzg7oq2odY2FZQh+XR/xxzRy2YiKlbardhp38hy8
Ub5jetD3+dRj4fVn3yVCQulXpJDE7ZureFso2MxwKQzuNLC5O3HHAGnfeMQOouKZi2TuSUpbhnpE
G1G6tJFJdtDxgl5QpN2mJPEpSUso/3glTS8c8PYkGWdZekbJ/iXRe4GTJM5pQeSDZ818cXVA7IOv
cvnAbhfIHaeTWs+TeHw60iSiSNCF9OD48zdR/g4zuCht4xhcn6kPPkAlQD7+0jtj33mcYkQcuRZ/
REIsyOqfzm54OBMNelfEgCmENXbibSVGEienojgPj14HlkBs11nFYMQDZ9z0BO8MTgSumyfJ/e3F
W5BzNocdvCfavG3Nb+I6sN6SgBanwOuiR5cjmRr+1ib1bKtXR50Wru1EYsRnx6+LajQupKYlU6xD
Lg36SQq9SHvK4VrsB/ytPGFjjA82kUUQX5DjKN6V+LR4sCbrWnqAB3wj+mjLWJw/Vsc2TzXOnWS4
aaokR/zQ9MTQHzL9BX4AgRgCqns7MCsZlHhces6BIS+qpTjNYISwPxWN2E2Cw8ky8UI5/g0uMoik
OCNgAGG+JOeaGK8cOlRajB83APaK6ZPAi4mco33ckw4gKpGzJQMcsdOgVSBM5QanAnedIyY54rkH
hBH/B3OJ9gCgb58EDCMguiKcl/dx+kRcWhoYe+9oJPaNBBFiu4hnGi4GkCeL6L49u0uh3Gvgi0qk
jPxKIKkqkEkigIvggO3jVzu3bgvfxf0USgpAFpwb8UJ5Jod7iIaNqAxEDgckgSNEth8LYWr2Sh/t
0wRhY8+Ki9Hr7VHCAwGmIKWLZvo6WBTOIkKS/1XSFfmsYAhBxfmtt2GT2bG2VzdK19Zl/CLienYG
wBdh3UH7TjAnKcx2Vhk9t5ZzP3Lz7bVA+DMsgwimFu8aDzFEaTuBtiu0XxINyiytLtu1qXsr7oS4
rxnVDos9bofJ3VDetxJRlnAQVCd8Nu4KGJUwHpXcKWl1de1yGSEeOXJUiaODIBlucuaYjtJTWX3J
rfLaAa0nCfxdVesbteAy02ciNgcxkUIAWatygKYuIMrKLfRqcxtlhuRAWGIxskXobHpoFXEgs+ot
K3+p2V+VKO6F9I+oIw6dQ7hlW9lxQUzSAegQtP05KsCvEDRcOTgcOvm2u9QH2e2FTAyZiIogQQO7
Ta4S5XyQhF56bdOMFkLeezfwZ91lNre2uAkTxQSTgo2D9apokEKraAXpkYx8rN7+YHtm7jglC4am
kVieL56IC4jfk3jlv1mGgVHZS/CZjgSeXICGI9c8Lhg67FxfeVu1FK8DEy60cNeTtsKdxXNluJH9
S6RbRk40pxOTWmoSUdFVsipa8oWYMiPFf2K//xFdi3QjopV3JGYIS7ut/FzcIGxwAAnXJL6yhzGS
JDdPRTiL+UmA6vgXxyQ2Xrvkrp1INe7FfvFdTBwD4h/94EISBevnMBF9RJu6BOaPq0VcFiTIIVdX
4VTIOQpGayuO3TmLZDxSA7lmKOLskkcBe3qtueVevHC9T2GIxiFO7kRCeRS/NycOLBxybmruDcRO
iBnnYMh/5bFikDjZfMcVX58oSgJ2PiKeOgPHMElei0eVsMuZX4YIgptkRLBJ7MvtUH/VGcmuzx61
DuRDc3jksx31L6D6yWuFLAi/9p/JV2lxdMxu5XIkNXDpuO8WJyXnpmts9hiNjBwMnclXFTCQQfXM
rjMAVB12jb8lacIzOU7srJhMVHifAgTEv2UTRGhYHwOXT1zbtEdXs/CEXbKJaHpteLQLtdVZA3F6
ZMkxZuecDPPpOfccSBwXeTw/y11uw31oQl3unCQ+Fm8HTSxU5hgFcb8jH5618o6hE3crrmL6bw6a
D+8CX5gFkiBDbqQZgwd6UDwea/wIJDukJqVG0bv1c8oa+WDdJtWbpGT6b73t31lgcw0gGZF0P0uM
XP+gNfm/XFGcYyjCK1wvPPtrcRxsjhkCaQ80oddbyWMs4S2DYFGqAprH8q3DjgkuGXdy5XfpxRjR
UrJALpNHLkkGyZdhCWS7xI0Wx9MKb8LQXgl0tIgGc0IsRCpNd9qjZc/vNZ8FQLoaoz0PiC1/3+PO
is6fepOiXAXnuAfz87LKm34jDpzATrPWnRnckB6Re02xZp4kKxJ4m7jWx/ChyUTV+3N2YuziU5Bn
0TPoHEkagPuPDq99d734NDKNG5SZ2CiCcFCJRTmJaeYTjCiwQImMi2t2ShPAaTDOmTK7XHj3OBbh
8tVDsYt7IglNeKIlSoZ/QA6MaAZJd6BPal+/ckP7ytHlxgqhEzs+j7Ig+jLtWLRRueg+qHuQEDwJ
fkUMipy5cqhXxfiLvq81nYC4MyFjoPESmCPyLoo7MUlplGyb1j+gXRsSdLCKixfNSeQLa8IR4HQh
eQYPlAXif7IvyDA/5fv/CJxIu1yc8l+k0uXACakL68Pv2+fgXoJS8ZAy174R/cw+MlZbVWuwhn8/
SIbDg+Uij/c6WipCIY4czrUMTkTADiBmDEh/0yQAnqBcsSv3FQiB6z59rAkWEgoGkFzabfZyaHRu
8ytSFEgxZ4X3gGa8IiVCz/PN7yPOKHxcP1Dp2kh4t/e6Xex87i0Tio8XrlH/8eGtxoKfAH+le6Ub
ZCNSLCk3EVqGKUYkvaVkkPM0Gwt8JQsw4O6adZUDyWKJJyBLx6JIogtlLn6ZWBlcZjIhHEsJqhas
Es/DtUTD1ZQnGNg/syjkCl2cK9KNIuWYCdnFs7Ih7zaYz0gizxSdyiwj6tugpkum+JC63DVr2pVR
/cSA8RSnIqZHjOoc5ODfOowrnNtBvcGPuiUuJkWCKP5MB7wHIChYIIbIQMXnovR115SoS87PAr84
7T3wFYySF5HQMCB1kITztcTvgHnh5+zIRHEeam7P5AQy+4E28n+SNLHZSxAfYr8rSllww1hAJVp8
MOHMwXbKuTzbFfH75akNtwmQcXJlqNovrLoEF8LVEhmvNQHrgsKQhACHTnKbirVnRqrv1rLJkafv
5EpBYnNRQX7HnmLbKMfCwqoX0WqyK2IGcQTKyV0PFBYJEk4e9CA2MlTArxYSTkRwS5nfLDRNRPjH
sMewT27wrFenkvAE84Z5vJLwEFuDErfRHkwVx5O/0UO68aEDG83bJXUs/rwwslObIdqNZrUV0Q/v
YylCn72MvA34uve2qR2oV+K7KAh5FtInZTJa/iTmmqchAxIwinPBgJIcIq1uwZXu97kZC3OGSICX
3/AFZRfgZjMe0Y9BT5DBIpOIk9tu3G38ZY4vy0/Zgiw7v8in2BHfBEqSxZZHle1GjL98xOcGi6Mn
2SRJdeKHZBN0yGzDb90ljt05L66JGE7ZvRySsxNKb6+4QBRzgT8EITMzEiFD5hoK2cgiuOi039LL
FJHGszpiEThPgXW3zO1OClYkCGXygicpVzdissDqoZWSstZIwEZF7HACq/qQCY57cg58RFfKzyX1
3MDnxGDZTtFAwl1lJCtD71ZOBmUQqWv0E3qEWRxFnwdGsVJpeWfXwUGunvETmJnoAhxKSUa6mBe5
0wlKnBj9Fv3bcyHAgqP8C3IFMkysDEk3yXIhJiDmnr1wpunOZBw48fXvyyLOEaESw0I1FNQN8ha9
sKlOOKsvvsizRjSL1A9NqrvhESKafBmLG4Sb7R6NF4lC+m9MEFdUUo0irP+Y+N8Tl+hR/BMbV0el
414yz8wLvcOHZIWRIcAfdvJ7v8XBsTApmbk9x/9juhZLg5TIgHHnScTJCouFoFqCUwXU2zrWv0tM
J8kFidEkHJzI6TInSYFhe6Yolw0nSBPc2phqoH7PBsoTYEBDkHo1S5KSUpUiXjYt5kFmw4BYZqmN
SU5Ql8gDmZW4AUVkr5m4eKGcG4kKSDKwlYzyn7WTuxTJHVWgtBbJu0Qs/kIJMyde1Kx4j+Jy8GmG
wMf4m9dJzoYpsuFCYCfJWr5wBQYz8FosSMSbxPuVysfXOQOdnIPDmLBBjlafM5McWZQ3zxL9PrvP
SWOu+AbSj57gg7IvGNvKAWjYfwgTKizVq8cNMjjYorE656RTFSJw43LmC23ZgdQtZ1UyY2RBZg7C
lPw+ECwM7wtNKDPiVw9IUyuEQ9A3RDOL24gs8CukiVNDXMF/YgSx3C7HipnIZsq5k41CIkR7/R69
nEl5PyOW/IHV4q5KXIhUD5BdaPg59lDtqZM5Z+p+f1zsGNQCXfkDhSbLqU7MlX/I6aG/8hoNFKhg
BeYu98+NcxCxkQ3jBHAQyLvv7QariNMhRT7krvi4HPyIZRLoXxxwB+Ions7YeRguWCKFShyqcTFh
1YUbxjdgmQWsbtlZbX0nFVd6vNyfrzPc7q7o9KuCGr3QGt7EhHV9LFVEvxWkDFMsixwoAjnuHaXI
aE7LPZZf1I0ko1gEYVqSWzAEUjJIMwYZ//isVbuRklWHfvNxx2e6HnJdYnauIXhY0jlbamLQij8l
ek7d6iqu3sRx5UxLtN5P1isutg9aA29hYVBQ/K0TS5OPDbvpmVOj0CSoATk2IiSkQ0G2xZ/Dq05v
+/mO5Wb8cqA5POLzy4DxhEkbo7HEseWg8EvsMz9BHcuNVm1CvH7WP4Op39noAN4rFwA+8+OfoT4d
xH23vAk3driVOInZS0pNfF3GI2pe1B5qDR9RvDWkgX9ZTru2cB9ZAj+JbvqA8kMTohFDro50J9uB
WnkCzPt6ohpMtJ4kGHjj+W4NYJyzzQJPQkxoTbJr8MnuYegksQ9kxRYs6mXoDgWGSfKQUY4Xh1Hw
KStddktQ3gOvvYN36Ypml4P4FnL8/4+m81iOHEmC6BfBDFpcSwsWtWpeYBRNaI2E+vp9UT17GRqn
WSggkRnCw8ND8GMJp0xiJMKarZwnXgUYrbxlQWSdBzgnZF0sOFY6VQyCrw5Va+3YkXaTY4GcndwC
/0hhjYRIq6hWxQPFbiQTKRESCy8tkBHVIfZXOdQ0JRwwf5nRX8GV/yeQlhpPzn9MDDmBwR2LKe5f
8ns58qyWRI7/Hd9BeY8NdQb2m5xZ/tbHWKFkK+XhxkIEEOBGHDa0Y3mxqszPgY+UeI7oeMUwFACL
3kPSHVNDdnfdfAmtwOpltNpzVNI+rr4XxuHwtXyH7DLJYAAYOGuS+Era9l9Y60P6UAm1PILhvBru
ljq7UaXzt7Xn98aEsTLlp8619pIhsIKyJQNv/jCxUVlr7AQucmAcuPAlpZhiA/fH3o8kB2Ko2B5m
aGAXOnTJGLXGp/1Z+xum+lnOPKmrzM2UOI/aABNvr0FHN+9HwIfwIPDoNYLeSaIjj8kD8TLFmkhY
7S47K22uJQheD0JF1xJtXx8LdF+KeLzjrHjUdWvnr1gcB2RQfJqo4toWIYCZrALEYaAa8XookAiw
kWlf/EYto8O6a24vkR2vNNbj28qkmab9SvVhZeswoyG2cfMSFHAMPSgXZPa8Sz4gxlkWFBuHh5vx
WwKxCwR3vRgVZI61eO6I7hluZcs6cVzkI1cw0zhKpMMfc2FcGRmMGPXGUj9yCOSDuK6YUF3CHXE6
/GmV/jBvt+Qgc7sY0KeAYFY4V9wOhQg+f02Q+PnPrst+xC3zx1mfwjWT5PNTW5YjK26R61jIBMMK
Eb3j65djyMC9UqIJ8TfwtsMarPm6wGJc/mW6PIfcUjM+SwWcOJs9KdaJx27RkyZmjpJv/p/AmWbD
nEKYHIJhYiHENcNAIkDGPrBPuLGELxNehCQIUuiXVJwdLKAp79sgmr/aGZ0hql2wDlwmcOffk2u/
9jNkNOvbgqUhG1LLGJHcfo7hE+6b2hdm/Jqcy1rgDCQTElvTNZuRqpvAe7JFBF1ovPzQgWTJKXEp
oxpQ2OuAfO9bza2AeoTUk/ECyU3nuHF1LbhmVJFBomsvAquJqWd9bCe9EaIQN36157xq/i9XoH+A
rpwr7ofhF58yNTQ10AXBCkoZktkF6x6WLlcXpE52heQSQPlcPdOvdQFU+asqgjz3zQNI6YNr84dJ
Xx7JMvkWCWTkq6lPS1YoNUnW3Oy9G87IZL6ZPhjL+C4RmwDtgqDM/b28Tr1ZS6ZJ06Qx7jWH2Gmg
4YxOt/okMTpX0b2j3qII7lnNNSLnu2uoSlaP+r73ErPFBXcV+xhQFZP3LIsnO/Jf/Cjq/cyG41HZ
1bL/JePgkwJPoTIh+eh1EemVkkqu1FDDFkFUzvsSILF9zUZ5Wm66v+JkAqa1YUvPjLbGtXCpbPoS
kgU7n3kVTzZFNcHeZCnZy15yT4CFm+bTcppbV2Zi3UpU0MP1kbIlIaZ4zVID6ub0cZJHex/0zK4k
Rhsfhx5iDJiGvqC6hLXF6PIJLidpqzLDD+FodRZwMHF4KSyJ1isFZ2wW40CezISGjfjecHiksMQ/
E2/LRzKv36c4AFkJeWTWh2I5S86fMHuLCP0upPjMMtYALewZcUgC+8kHWBdJRuWJxDU2+q0YWRZT
uIXtp5eV4vK5iWt7A9aZqzN1eT1Y9g2vWypv6fRRJHs//pm0YC+IuWLyTh498fVcp6DbT2I8cZOE
lFzMA1jlBx2jK1QGNr77VeXlPaMIFi3Y2Fl5g0PDvJjsX7kEe/K/W5LL/LuE1GxTz9nKyfNJX7Fd
FatuCvRWXgMm0znaJg/OepSMRhXzN0baLUvGNYFqMS8dWEBAEwyGFjMi3yHn/Gpo9NsKMouEvLKt
SAZp6KBMg6Y6oQKNEMadXxsP89Q/WbQJoALNyZekzXSXd4/xnm0b3IZ2+FVmKJgt8BV9ld9T+b9f
PKZ15bMGpkcTHJLcH1nHybXq9MlMwjf6kylNT7vJZkAtjrOygqM9L++QnXZi8mQk9DTSh1nRrecE
435Jk2OVp1y33eXh+GRn813TzEz7AuMSdkDDWHHydZNA0nnqSWn9wljLktl2x5xCLyP4djcV1y8C
ta87/yv3srcmy99r+G7aUJwYuPInNMJnU2tzBjbhDi29u7PK5aAP+u2QMX1mcihlKmiusAJoMGir
BOYHw+/GCuuY+fEWttGRmFWAKqmZ8Qq6vnjgMBntz6QPN/bc53RZOeeuYZpg+TrNmLV+lpnlhU4A
bm1rGGrD8BomYrnSLzYznw5T807coSTD+fTYuwZMVB9DQtIGgMSppYVsP6FEsNRMUifJ0bJSJ3mI
D/y52El56wwdLld65B1H3b4fCsRYxVmTAguaKPgPot90hUofA8ZDx7gzS3g1XkeM/zYaClSkh/5I
11wBjpxo/iNlsNEZH/x6/hPYhB46tLXJ3Hhl+87Qwq/WHJ6om8p76ylok+CM9J25BZMs6zd/dP5k
lQmMScsE6M2goC7MdEJifVi31qm8vfglrIyUdpuc2ICH1XCoHNmlCXZRGj9HMT2UnO1hbk/ynFIV
ZLTNHzkh3agRO/5KAl+AMUXZZ0dPW9EJExv/juXldTGG6gcB7NNgUjbtzoLhQsh/tpKAsIvuULLC
iDbgynopluHM+ROaGAQp9sLy0DA+TyJ2iSUEmxLL1UzOoZL2Ts6aPg4Cc8TZspP65tAmjwV10Yqw
hBkIuSgqLIZ3Y5rpr1t2R8+oP4WYvAxOBEqYbVO6aRsiL7+AB+W535EwC2tePvzaUOXaM5Yp4yUP
cfyiJcwnMrWLWDkpA/Wpd4ICL6m5GEo3t1ZWodW7Atag8DRUDSOLmyvq+cKtlozzzEpaLUDi+FVI
bYKZCUgvrAsePCW5sX1w2noba2lMIyLzo/VhnbAZAvAk8ZbEPfLOMuom0rImRBlJR3HN3KnU3OUA
SnuI7OaRisg4zec8yW/7eiSKQTJT2U9ZM93rYKuCREhYJznsQl1UfAnzRVcYJjxkZjJ+Ck5AMwZb
wWUwtnIQPBgtVOV0xpNJ3Mmek4qsGDvK8T1waLAMJx7Qw7bLq4kZVpfD6sAnu0TEY9e86eG4EYTJ
W4of02Ba2ZKXX74bDkK/gddxivDK/5VSKjvYSjkQL0QwLIdJ3hflE89rX3N0hekasJg2PISrdHis
IffgandtBO1jeaMUMUBCi43+0V3GjdRrw97dhC46h1EIgWEu3YTzwGZAMkGm+mibBiKRwFbJEgqM
aSfMLKk3wqySTThLbyw9+iwRd9QP9bdAWLJw8lNeKhoUd+KHEcdmm4LI9dUnnMxD18ZnEj127KHN
riUVMjvhKfi97q68MunlmKkuenE9/6TodWQxQr/Z2l31zELqWXbv9+pXM78UExIJ24YdlC/B4FXI
KVfBI6vOsOAd5MySsXVxeFgwp8yZPsRef6R+LGvAdzgwNQTM6oqToNjyHb4RvjHf4cZvw792U2y8
oma8y5KhNMsisCmRy6DdIDzIGNjYPQjZgCsJf5cf8pt8i74c+SG/yUpnhXpcrElqwuxNWQ5xwkQg
fELePj/01tA3peHsr19TmNt5fI4cdhI3SqaZBy1NJ7U62am9VkyG5wF1aAcO7BkuKf2gVjceu7Cg
8yig0jifu9TeVc4JqQDBreu+vE9CdQwteDUc2dCfz/IJTadXfXQHWjN/sP527+5lq4bLJfKYj0bo
KJ8CC9pLL0JawJ5LZnlEyYeyWodBVb0K+UiWhkHX7cmKOnlJcegeLJAQTKwZ1pt/oZM8nAN+Lf+u
9/SqFgA5LIWtC3U9vmQj7aBkFxBr6FV2I2ynrDRLpBKiklh9sxP+W3HX0AQAkjW1cHD1LXGEhB7C
zpB36mZfc8sIgRTadY8OgxPL5JD+Ccu+E0PPK4BTupFeeSGqoPv82CEmuvKc8X6EqiPJIzwdblyw
+JFKjcysvKb0nAnu2hi8B6erL7SeXaR6KTson+qtnXU7bUz2OBgEvnVG+9SO+6b5gPz1cIxCE1y6
zc7hUG6lwJKwlkyw67HpaGaJH5cikpxCNKkk/ZHik/gz/53bEcfDhExqlY645yJw8O3Dm+NOe0iM
W2vi2zrG7DrqTpKVkDHdAjf7kwarrdwoN97JS+D22UG94xxdeoG5OuRP2ZOkk7xmySS5LUypsF4E
6OO3QWWyp/kY1plVEToigS9lwbVin1+Z2cRBQ1NcaVl2qDYdOJVvpE8SpY+koFcjod+W3S+hO3bV
b7wPCcH+vUayGUvTBE+EzrVg5MDhoL1x91KgNYtk2/M9vG9uV6/SO26GX8KsQTvo8V8twUCklkT+
GPD+vWVnZ3COBxrr1Uj5INpmnRuu9PQiBRa2WOZ2266mqMI5Y0Hk/8o7JNBnNTq3uva9jk3jSUrM
rcijZ+4110jSZRtQDE+qesei6W74jdvijpJ2fpSOSaMLjqLNvZ66DlZfSb8gxGIgUceQeH1klaqx
2iu2dounWFoK1Kl/JFf4z6Y4TvRn0t94LlbDZiQ6mQNvQdohgNGb+nvgo2FtsbDGQ9eEkMCnPcl0
WafbVoEfYp74MO9QTqaUsXlnpGH/IhfA4JAEDtgvdYtPmyMjlVRZXzHtpXQKg9ZlvdoXaSFmCqJs
HSUbpmVCxGfjjTXjdYqlOzUGvd+CzNW0p1Cl6LKniYBJDsFSkymZcADT3HuAq5x58avKvO4UlOqM
23BBOHgqadmUdFKIs0IHZwReSubLqge0zda1DKwPok02Wo91VN/jgHVjeLdyg2aFmtRwKJ+N2oRa
NGYQqSFQJclPjTgFHK+RjFBLtrRQcrNOK8kSoi1eVeMTx6gm19GYG6vwepXt0Fkwe486zZ4yJnq5
rS2bAXAg9RgErdG0Q95r8TpE10PO6ZAB+BW2bGY4WA/M0zjy3l9drJscCYTgzz0vWaBaYwxupGJg
F4Au7VAdI7s7MXeHOhxTeCOTto3E+I4Knm0JEVex7rveC1ZJ7wDURQGlmNQ3TuXoXHzg9Tmeq+fS
auC/JeOXHObWmWTqVDpc5JZFaschxaSpjo5qNmY5W+gdRWSVRchMbAYZJ5veXi6I5NCG5DOhLEO2
vKlKIgFrBGqB7N7r6sFIkq09G+oyRvHfFI3ZT+BI52CHUIErq99QRoIbEbqnlkqR0xkfLl5CEmfT
TLS9N6l+bUxAN0szXdAnvRNQa0QtnOlxeNBIBpEFbbjVyXrihthkWsKnZUh/lfJ2SZPvMMRbg/aD
adJ+VFB5Kw9TLZ9gltF+iRBmWUxqYgx32Cyl8+qY3eOsM5Kxp4lpbQTTWc8ZX1D4EJz1/NnS/COp
GEQfIComz556QNdNqEd0Uo3Bb2rWN1ecnFPlT9kuK01Y6QOs9+Yw0r7K3BaGLzC4jswpPulLudeS
EEWHMl1TEn+IalUzn294CmJMT+mYO5L5fd4PcL3NKAMuny9xpkPjMLKXEqM9O8XOltECDBSgZJ3M
F3pLGdqVWusk8Wikp+YKbI9NpkNegImuAXWRcfNYP5nh1WRDAD4O8Z0qMOoUBK4QtxtUeogHdJqY
QLavaJoE9jPOGhBagjl3QCBvDLybpqcgndnSLJBwmdo137Bfwp+ST7T1sEmGeecN5q1U9ygZKsZr
LlBQxErotN0LfVx4Zx6BuYD69mLKNDcBxpQb7dzgiAbyRjRElN28tSlyQNBiNOJ1vjLtDIRvXez5
QLMbtiej65fOILGmdr+cJd0xremeokIbVjeLMDaaK5gu7OPFRePbWoOEGSjAd4uxi6vhGviVjrOX
wqY+eTdpoTaMeF4L778bg2vUKvi41NOdGEVcg+ZAXgHka6Lj8kaRpxIDkcWwEFeoz9Vk6QW4lx8E
Jnb9p4WvmU0z8BBUe5JJIM+1XUcHQKcJdr4UrXiGMCSUQDQRvjtr63d3PDMjR/bpYDLur3YYd3eu
+Cdhywblq90ZWyhyNVTCjkCAW8Dmlg50l66jkuhsuLodTLctL01wqS75SkhrBBklOkzh0SZ19JFE
hOj0+vmfNX6MNcPkS14toJRkQQsNlta/YAxBpB046y4C6QW75duuaDZMHJVuq8Zi1iFyJyksoH/c
I2EKU2QMheYTPxCdMG5nnfOqDbIl4fHKHiJ9IOf9FQqP+FTZtbSmJt9gQ3FengkxAzAIl2cVGMVz
h58YQodh6zzXxfOGv4RPZ0kaxdmXVLJcHIAbMhYbp4TDENC6JGZbskK0jKcrOUWSVE4L+a0WFfcZ
8yfiua3pG/Z2mfoObbYJ3Svci5hK/hDSEr+wwrWBHESskdfTjIGdp+rbVOPTAP+3+5XoUlJgSXHl
lAm+xx0wT/GKAZC3ST13Xphi7kJ4mOdtLWNBUfEIykOcK9SW3AZUl8hFzdo5iCLpxn1zyAgzx9wE
rfWh5W2985U6z4X52tpqz1wDuluRG9Cj51SPvjDLr4JD9J3azKNq16PJQPlEs6KdQxf/xsK+DXrz
lpgzE2yXcwdzkfl1nH79F38Gad697p1OwNvRMJ96DPWSjC9h359UlFyqgh5uuW8mdb4k2fhgeDTq
GmV5G6lWPfadd4YB9srZQY+oK/54+YBSqrXzVPIjcd6QoBQbFnQaheZeZjZrIYC+Gd1HTvcbTxXi
bQPalQkGo/MSfTU6zdGxht1o+f69EMC6gjZp12Q31chAmBV6gD6oiEm/OJHrZfLD93w2ilXSTAcJ
SDQTmZbaMHeTZcDh9kqmERuhfoc99xn1yYEk25qrjj3AdPb9AGDyGFnma6qhbVYmo76K7dDb9lJC
8JdH0k30fKDx+pnx1+sQ/aoiB1Yr9ztrFM3LsbnxSq/YlBnboPczcAMN92OhReLDSVrMW7G7czps
at859Yo2p7Z5Qrni7QoJOuHOWlyaMgqI6fP87KF4vfI0rdkwexWDLzpvjBZorZuxqfaxk+4QLrFX
scOIAbe0p1M4FvppxPACqEJvpQJum+lxoGVtbTnerqoj7rSC7a2HnG6f1qQyovPCr7Y+2ERlUdnu
VYSoUrB3O+1kZuaNH1SXqsvfTdLjxnNpfHaS1cAkFWCu9ZKN923mAyIXE4zX7hIr+yg/y6oHniTT
9cMbv5rOVl8Ga3MsaVQCBR4myK5meJoCuPuJdcw4xm2JtoVLpkvEOqCyUhPlugwdE6+xgHqo3GVo
rM/k84YauRpe5n4GrvEPDoATfdsX34/e3EFHOKdtiq2VNvvQi3+osd62Rnjsyv5m9pYDswUoegXb
pW9Pca9Yp+hoEbxpwM4EKHdMXTt0TASDL6LBRmsxuh5Dma35XLjoFDnGU+QzgBbxt9hvmm0XI1pj
D2o9+QxiF6ssLzIO4JUzLWSD3ZlBEbSvisqV3ULrVPZ0jLtlN4HRaxwrg2KF5ZeXEL25nhSioD2a
ehltKsDQlSpPlkEJlTb7zkYMfQhf6vwGHmdXgBt4pItW+wiifGlsRR1gOCZ5RS0K+ZdV2KuTYzqP
pNtG1Edr20R+prkwv/vb0Nmrw9icIyntzrH66OIGfWMaegmrbGRFUdOqEYgMj0Z6N0hC0oQHBomv
l6h/h3HIVEDehjHD1xzydgXIdApi7aCN+a3jpr84dqqqtMRKYcbI9X1Bm5tezTehseQMaS3/tmOE
jigr5RWpQAPhi7LNZmPadLVacbcOmwClpUH9zYrhXrZmPWUPQe1GH8KClkLVRI2V6b7Nk1EnGB1Y
l735jX7WiTFfe2T8aOV0CVRJv2QT5RNjMJjuTitYpNs4eOOvKvSXBudvqfx5ocDZV/5zh+FMQhQ1
ejpUadnK6hpcxiyys6ZPz5GWAs6jEUXIZ1iwcaCbSmiWou6V49HCOUGm3mJsN7MRLYMwzVAMC66h
shHx5JrVberIeBfgXzGwCiDMHdamlf+MupXv5LuLgVG6peXKk2Xx1uTRwgRy/QitoPJyc92paHir
W7pmrb5AXqLoDoPn3BhuBT/Rs1uGmk8XVGl2UQOKFRB8ASmjz7ZYah9ndbdVrnMW88q4rnupNV1f
LvUZlL7W+djCPCGpcsL8NGXtvG2TMN4FYA6h3Z4UynVbi1SfeSgo+cz9YbE95zwNyI54TJiVXMKf
cmMbdqbaVebwEtn5iwZTYjW2DEFkIOu0qkYbvwNkEDNXdxqj40Bmai9Ivkzjd6L8+6qCc9tmJbjt
UjIgGZdS6f5FXnurOzTdh29Jtnx5jGlYDcN8SPwMDpByx3UyGHSDNWYPwSRcfsLWQoASNFSZxYuc
+tEr78mdUH4Y/DsGbgTbwFK/6Vw1CIeYo0dRX4u2CbKJfyWWc01/OhYWpP9RZ7Ru0uz8fpAJrkCX
PS8w20g3ydRx1EaQzSvwYXoU+pKXWq+IVsABt2beA0l1bTDp60BD7Prge4OBomRrN1KIROh4lRhN
dOctaKjkOCS9dY9U0cE4WN1dq3U7hl9ARPWNCVSzNzdZWrz0rV9sSLBkK+wSjYssvkq+HNPS/oBD
6u22sBHL9Aef5h3MV2P4UCvA4domRCJmoZfDHuiU4DvZdvsS46TzyCMkTW9mTLk943gRloKN0iTP
UxwAuKP4FifWbd4OD8agbZe2vqfn50ULl80UWSu/GV4bZUFbtbYx40xXGkJc62hI/0YpELmUwwsa
8d6r7hfuOBrgux4GEvXsmSotRmBl0K6cdNmn6yEgRPSajT4UVLoBtCyRahK7s5Tek85LkRaAemZy
6NPO+jVqvDQhWVUgH6HiJygx8jB58pKngAKqZHjJBBYySpZkq51yKEOVjAnpzGNSNBctqjeJzNE2
7Ds3RDcLWSZaE+MK9pER3lnB2zhWt47WQ0iHGONYh8WvTmkLV15zGXA3YCiBHYjsKzYoddkHJ9A4
90gXchsW4XDd6ielO+sYZZNSNfFdr9nWS9lZcLKTadfkFo24SHoGbaXTh7/rWrXjxzJSl5G1zig8
tmW1LpBJRoveV7T+G9EW/dbntqD+2QXw6TvQjs6nSqrVM7oPo701UiveutolbHPyF6Kk1j52qH7m
1lNmMfTNpmjYkPrnSIRN4xN/0SzsSn7mWnk/Ge/uor65jyqD8GiStCTqzmUp6eIp7gwDIErPkDmx
1n4QbutabRoXenhD0h5Z3551X8XGeq7r+6IL9iV8aN5naWbkm5jGwcxvHEaeNeQmZnef1/O+CMhB
y/eBb3KWt25G9opnbxCoSDvvsqAq6rYDARCzKmzjUI4mUI0mO2BfKZMJCyhZaQgOpsg0LsW6bh+X
Ij14kn/MlyYgkvbQGNuN9bc8PD8m5zZI9bt+IGzSFrrU0FwBmurJOQvnNdDHQ+rkZ18r6T0o+m7l
6GDls/13boghKySjsInzWJ2tYdqqylu3xsuEpeqc9mYOZoxbvIvcYavRzxppBjo3CO2ay5mxiLs6
7tflxATtunfRYkYGFnVB65Alx2loTxmjHOQGuyCxt7pWbSln3gedu8c4X5eGO2yhO4lOaGNgqXM4
vNpLjVN3kvuwGJ9S99BXF6e1tz2hoJFphySSbql5pQDQ45HwCNwGLwgjy90EtcEOSI6jb8+kg96L
PmiUN9IfBWdv0MuH2mh2Com+VW49zuGkgYB5P8w9geZDPKcj6UaI77X1nRNr25Dn1enBwtuumjBa
zw1qdObWxqKblKNln/TLvOel1ENK8xylhQBxAMUB7NVbAvm2NlOkZQ+Rrsjf3TUoIDH/QmNLhtgr
dGSmKaI12xrf5iCJzUfhE7QEBRBObO/roX0h6P4g66Erb2FOzG0ShM9l6qFrWH5GQwTkKmKR7Zo9
qQXDbglzzjxFlRSZZRBvrUIvAm29ycPWPvmAmGWDm6J3iMIGy9pk8b7vwXFc6y6vp5KN1NWHMKWC
3xsPVCQ+pnnMt0wmfO8lTPMYPBdrNNYtIZ3Q0cOUxTR5e2Dj+CyzOtqx/VCk2Z/K87YZgn6ONZ4K
VW270r5fxnJfq3Jto6ifOcFpDLNns3S3c5usM2aJ6Kxo6xFgVPpT3Ov7iGGUuSG0yGHvKHXJ9Ogx
64g7M4gYq3ZIol3mW2xyEaVoyERlkhkupgNl61Bb0nSDmtC8MdM0gzMHX8Nrj4vunwvfQOqMJjfK
emxbGsTJ49dTXB7zZr6xQgadMQiPVuHxzY/9XcN2cjLYSaKqw3hI7dCC//qksa0eA+M03TmiS6Vn
GOO+Nty3ekbopicbCAb90lO220Zj881Qg2pnlD5My+yWqdfk2dm+SyJYpaqiUAocaRbQ79JhCVYe
OLjiLdHytbHc9n0CMEN1+3NmflLr6hsUOt+ipnjoImNcOwNdsMxva/vmkLrON8LOnzZPRWl+mxrN
KVDJVmdfaJ3xiUL2BwMltmMc7XTOzmr2tUvhVNuJlxBQbbczbW9nxW2XeigygkMFBceekZ/ylhaj
YmaH+eD7PYKjJb3FvPpkyl4KzfjbOu4pEVn0xjXugY45VOG+DdNbrcO8Ofn8HjVmug5dRFwLK19V
OZ2jRfzbep+xodOi4zHvtYERa5fjjelHN0uIU5z6mJaJrk3aDSKdzT0EkgpsCzCKgeJRWBKLmcGE
QcuH6EVpBr37jq/tzQmFBcOG4kq2BWEk3ZiT/2x3ME56vWNucXvybAFLeIO2WUBoHVy6OBmm82Zk
2UgujD7wH18tziOwc3rqHb2BuhA89E15a8Wtv88t89a0ls8lmtFRjjdskiSzKe8f8ENL0AOs0iDd
3RWa9o7qObzJ12XQaNX+pg6346/lIeLsy6Sg4RuPBlZG/s8yuWga9V8ZL27KCT+yL46poYkeH9u6
NYh6ITPDoKq/U++x98Dr8RSp9cifyYcjEhoNXhxGJ5f2Nm+76EB2O8ocUF0pSaBOM2efsqFxp8GU
iZPW0BqyOmPfo5dBW/ZxQDCQ6+F3RpXvejs7FHgTPlZMjVAlkRS96NS1wppOwAonyi24ikob4j3W
49CY4LiMJX6NWmjEBG/ptMP84K8VepmBD57lvWiKwiZDfRL3ICa3BuKmH4RVJMZLYOVRtkBOh1qw
c8uN/rubAW/rkkOyxPS0r40rwHRiKfjnkVhlhKkcphT6/KM+cXt8SzGx+WGfhzcNhT2XaiHTfYYm
vE+mEg9F6WixtjMLxyWYlrhemhSwK0pfvND+KckJAk0/Tm6+7/36j1L6aQ7bBxvfYCTGU+uUd61p
HQGOX92C8cBuOH8YlAgnl+NCyeRGvsWN9IelXi5V1j0EdvHiKegBuCmDhHqVduZdO7COHQGI1qTf
FGyTtc8o2bWrq/IYL6xRNCw0WeT9K+OsmHHdxIe4hBBmaNArUM3stUpbecb0zOxFxhQDJG4aK6XT
USNY8stpMye8nHCkRYi1lxPNA9yEYffRLAVPy8TGpUWSQBsoExejtBpkv5pR+Oe6tmpqSuFvgbAa
XWOcjKzSnx0L8WQjT+5oI8Bktc3jtCREWtM6jbVTECZ/jEl8fZQ8e2N+31nuJ9XpHako70+HIiQS
QloFrcB5SCty9aDqkI+3qAZ1Kr4VE8eAus+kK28GuKMuOZq1qL95ipAEsyw1niQF7F/6iarWAsmw
3qk4PFu1uRG/L59PEhuVNHS1xyXcuh4EwpGSRQK5IO7DF5RRHtq53gaOfTL19gCqsK0WDxF6miTd
Yl+0sGmCAGLrNG+SxoDlqf2K9Q2BHXrbvfWo4iCbuW+W6cQabtCX/FjGwqI/GupLQxViBk+3o5tQ
c7dlKlq6DAuPwg2SnceoACxzGw/BS/XHr9VDVcfngYosyQqoZWE+Nm14L1sGrdITo+qQOuuPwBgb
OYZJ6O9rzyEkZCNPCVO3tbVN3JYXsJzM9PXfWpblwUw6+G4zISxM60i/iZZ2nw/Vj5grD5LVosfr
mSRCJ5YAtnv21cgcRDtLd+lIK4bVPRi5469iTTEwPPl0Y/XHqyBj9S4F+/GmV+GK/YEaQ0NiYe7S
fESkLYJfGxm7jpsljcqpqjUPae0+1AqpEWuaD+WSUAy2CqxxTWJC9LQkyEhYPUrBLpxLJ7T2blr/
yewaaaoqRAdiOnmNwWxhfWvpGOQAotpsnrWaoETXHsaCwRws+2Ofdg8ep9ntUEkNq184T5uwLi5e
kpzmoAfvVjchB6AiMJEX3cJYtBZtXXdcwFKgq7wouE4d5SMoXkmILNKwDcvqiWgLlgOpxmyfHeyP
mcEqtrSbIesel1HbJkN4zGo6VQfzJ9LDR52OETpZi1sK8BeoS1Cc5vc56/Za6560yLpPQBziuBbM
TyABGqad4sbASdc1B9QMUVuCNmfOERJK/iXHGbS29hD22l/NbB6UlT/HhvUhV1F4MIzCrYWMwYzq
6woOvygOiL5TFyPbNxxAgw/pHJAh+C8w7qETUO9eye6YS8qli/ce5whquM1DPWNsxM1pdX/KZ3WE
tQpJnT6+cqq2DtF4ZVAlSfrnQbWvQUrDqwWQpmsXeUH17DuAYP2+javPufLqFVPaH6aQSfCl8cEA
aTKu5TSEzmo0GIERMPHDj9caSBQR2kGb6EmdFtox/beQQLUrfXZwc1BMyEizEi+ZjPE2y+dHnYQ3
99SpKNWj07be2kibh0wHCcfYziFaqCYVyr5FKwA+uusdokL760QjAY33nVCoXRumzm6rltN1sWzy
B9nUnmOD0povJgM7jNF56QtwmYpxIU0jKkJUQel68D8GhkwEhEjVPO1Vq8vEi2Uva13o2ouV5+Mm
KJs/LtzMOoE3PiWEt7C6cMiOdiE+SKlMKCh/TI2JsCwz6Vdrkyn4NGext3TjfSQrI9VwYOSTxW3E
YzncQbtMG7xcrr9O811gPC5zdYqI5Ajaoi0X5oLo80r2o+ewVpKjBCt8bUY5J6ZFYMXQKeyqKNge
4JVfGLUAoyTcLhGp9F1D4k3KurABiQgCdn41PLp+sUvC9BQsEdKAjAtV6J/pv3KKVHDHrVIOgMHi
w6J5xsl35LuM/MiJEmwt+dIhpEwTB65F7gAHxPyXoX/C0coZ6plFMfbWLQ9a5OEKNz9YWAjCITeZ
NiShK20x1nIe5OP6K/9NyH+yL0IoPsNzuQGYGjqNJTlwTz7YZO4OP8/1ewwPD8mf1VV5xw9+AQda
45k1YV2hXEXQsHTlZUIOXKlX7r0hjulIPyTQ9ciGwCmsR9L7Q5X9DvZd5/yZlnuu4xfu3TIVG25A
9QYjTYojdbIfltsB45NVlI8ibweq6mDOW/gWBD+BbWx6xiLMxtEl0bXJP+RWksHdpDUC3WR4mXXO
CMVnYlouwQ3GTb+1kIzw568YgkJvvKQKBUcfPtpgbAdTHUHn1gR3BbLebQ+nZdqFxmdu3Kkc9GD5
IY2XTVH/j6Tz6ooUCcPwL+IcQpFu7UBnu7VNc8MZdSTnUMCv36fcm3VHbQQqfeENX2WGUYfVPDcJ
B6H+MxXglLh/CPrJG8/OrFKPXmc/DdBkfgLjcp3U5kPHS1HViSHK6Dc+8wu8zJEuKl8cQkhGZCSJ
Gtjta836IM1Y4bC1int0CQuYEHe0AtjGkJfQ/hQWAN2BBUFHvg3CiT/LgBeUKsbhlUFjUo9sZlL8
E+NbVr7SrVoNDKRDIShr3E3Z34h9+UUGYeJIc5SByx2ZubXXIyfl7ObwmZ1ehZDsrL/DX6669oOI
lA4RBgEdiBZIFdFXR/GYsFMPT4B790na/NF8UwWiXDxv8GCtAACKZ3ALKzUHfx9ZPy8QYTUAaASd
BsCQZlCw3D5wMwSQjBeaCIfIrZAoPqezc4wb+aRNAOu5j1rYdwojtADlhzZ+ZYT56hVK1ILap/8n
J2NgDyxQxzh02k/hBcTCvQl71TsyQiKO0cLxsUJKdvzmJL74b2ZBdVZrlrNKZQ8dUM3aCdctstep
WmTJb0nM96bXNqeVTaadcNr6ZOR1ae+6Kjz5Co/CTO2mlQePZFCHbfzOdMkEtcpueWNWcn8qUBKQ
4mwJypZcoDGHo9qLfPRcUIMH/SjW5mKuh0YJimLuy9ffkWQl1c4344Y7RuUjRupax3DwgXxAMsl0
imXdapHtvul1td+pqF9tqFRm1Md5ioHTxff3c3VmrLrRveQTKXjnr4uivjHQsV4e+SL0HFnIMwP4
O2exSdL85qvJ/JsX0njSw78jaa42zSdPkxsnzHbqAU3LXGtDcZPcplq6pFrcBG1FUE8EktZSUCYh
IxB+dywj/QXxY9H9XUIkRa9M4gmVMB9ZYgFy3Tcpf5C3qB2DKeSVgaocAddkfaj/a2cgvcMrP5uI
uZhIzIqKnQ03943aIPmOiu64qroZteepnfS3oAkEctpCBF7/blzxD7gousy/+aZGWa8no+Wu1Vrk
6ipXguRow85Rv66muw9VsSveFsTLWZVOXe25rFpS/ItX52b0SxyIQQbAnejc9Nl5KDPoDS2Bvbu4
A21CMVg6xUdJv5Vej+vAp21qCpbZcUG8XQt9yFImIXFUfuQynh+zqrhjtAsRz734BNcgiX/qKLsm
yD4FyMif1APWRcnsKVq2B1ueNSdtaR+hPJU1fh9M2tTsY4eX2wkTChPiC0SYV2n5tzFChJAiwkPZ
oq9tAinw4mlrGhq/F+XJaWlh1+QOFzf15MuZpfJ1raBgjqqAiKC+b2GaVqQfbd8/0kpZIwSjmHfw
9VF5TSf9RiCyy8YyQJU70MS8Tft5E5nwSfpoOc9QsgvwWU3VrMMS4HET0qmXx9YiQpwiyprxAXMz
zrArM4Xu1KGetNcwN8lCTwP73QwKrYon8EpAZMJTnXdB02l/e4vSPhbDgZ0n64Fpwajjy71rHc4V
IzxokAolk9HScUJb/K1KfVvKACL2KPqdJgiiFt1+JEuay9J7lEbaU53B4aHAl1GX4OSzKWFL/Z8O
7LVi8UbP00B/j829Z5MHYbGuh5pOvY3I7ldpgPAXtAPFj1H5ay2MzkY3Bob7asTqL8XLX49+rhi9
Pf/KrXRTAhfqUyfoWbI2yRHZdkBVeSOYj6WfnjTIN21tXQwH2H5DpkwdaI5wEWBiAn7bFPzFHq8d
ZmdHaYNzsKSyCrJ/nfs6+RnBZHji9vPxEs9OoNaJWN4GQk9yIrYeJF9+X4OdZGcXChHhAtEMS2Mh
ws/xDUW/AiLZcKB0Tw/+5M4J8bRkhpm3vgJ1RAkgJi5oXR+AIMz8RqVxgALCvZ0mq8p/mwiqeFg+
21VXdbsdktWWa56GJd8unqogozzgwwiprhYJQpn9xByh7M0HZoMN5yPJa9IGN5i14ZOCG9oEJhgY
n4wzASYG9sEvdqMPoKzwKNDm6uAhx99pNBJK7WAzNFUxBRM0kYIzJCck55hEgwHCAU14wgbJtunP
n12Csnf8pfOqq5w+pf8WYaKF01XDruLSdJh+jx6mnxop/opgbP0eWfL5zOOpl8m79eQpqTjc82iQ
wdD7HRDiSKAyEiLqOhjzFdexehVbIgtKarS7xIxxF66zIJ0uotTXWV0+AaDatPN5ItLMu3rtZn8I
NYzZW40ZaFuKoPOOMlFjWaA/x0+/mX9ix98wAXlmFS1hrH0YhvhMJHtjiYIfoGim0cLTpNzjZEYU
HgO1rGYX0C7zxY26b55HzVlD3PG8eHBEg96WIa2HuJZoFudndT111HStRbfQ3xHqqhO/plbupNNG
m6yDtdhrgV6YLupALSrmHVd1XQ6PKELDw3zyO/cZ8OVB4TbbApkpb+OW2clU0ppuvyEO6aDjs5Yl
PLOGKVd2E+3RLKOH4p4qW7xz9i/g8nSlcJh9RCQFYsgOHUvADMcDBBMCPW+Vcx6BaXHvau/oSZcK
S1/P1QvDxAWGBXiDtwSYfa0Sm14GTdm4bU850TYI1sMyw8ubwP/zuKZFdZdhUSOb6OuCDdqCsaWu
2UpU8yzkhXHwUfMuwUTcApQrXLVrtcB1CngvSe+dCl/cu2jxNoWs35lQjCavTmeJkQu4HJSpldw5
7X2Ke5p/XJiqKtbsq+jouiAkSD45gmCXAbCrLA2ofvh3IlygbbMb6pexRmKN92K8c5aPxPEqbrC5
T8qB5kwPhojDQrgHxOV+tPqLOeOGo1tq80HP3UYru+TvWojjyZ+4VQGQi4+B/jOEbdDP9S5ODrSV
T0ufnHJWUA+Bz+CVkNwiFC9eq75BB3RUsaE6VFy2KECi2xaPNwCnHyZ8zbR5ykk5DHHoDBURtI4K
kmKSgHoc35Jc7s3iS1jv/GiCuaz2UbWbqB3dTfu9GkXGRY0F5oH8L8IrBNWECTw2U4xt2svCA62v
OWGpFu5+hB6Y68VGB1tdt/KR3+ZVe+OAMCh+LJV7r3qKJjbeMgZeSR2eWda8hkH4q2XBj34vbP+W
NNRmoHM4EIQg5zed2DkPKoEycw+RRWcvqjd1Z/F0ZFH2CLP9KnFql3HmNOt8jD4pF3iKd12d02q4
JIkDUGT8kzvkQ00jIaDZ4btZuJ8DUXqOdVGmH2K2HqeVn7QoE7M/DnVarwof3RnqI0DfgK2VvYqq
YtoFVReeRN8HzDrpkYDSVBUCJihvLWYZ+nQuJ2iSvmEdsC3eLPFy8eVMORcUtK4HVPNvMD3XfDxu
nEA9Sw/6QHj3DDqJoIGuszG4/RveZwK0VAssvan2cwPOyPIoAmWF9zaPzb0bvFvapGuLP+6Fy9Zb
3IB9ExxUiFFzU5ydxIJG9mWZ8JE7NIH0Z41wnKJ6IBsIdjVYRhqCggafimIiHJKidDjhw/WgthW4
Aaue0qwO2TqcMo4U5xqNGaXlZwNsaNJ9eQvITfpkZEIDoRk9i73tZlv1IgjzUjO+ZOOldrxpRboK
pMq4kiHrtFSdSEQbiH5rN2oDr/2jljeraGqNldqXTCYfJ2yUISBgX/oYm4LM/anq8U9LAp2VKWio
ZTqWLE2fzIeGJJMyn9snQQ0p6p8b4PPj9A/IB+j4EWMNWnPtH5WG8HsWgTVbGjsrgQlZV7LgLlh3
gdr1dM88pArhGIfPBBWCCFUlLCBvyDuc6SMbDk7pAKoNQUxmeDHiegnS5FmEACZIXdRBtVDAbflQ
RrkgL18TshzJjlW3YCc0XWdgnJuAEaN2cCHdn651tm3TfrMiYRKqdC8O/Y0e++chAYPf6ieOlHzq
AknnkZ8aZrSOS1wv4mfcRVeqFCHDcVdW6UK0XG7U8M4YG6jsv4jHM4mNyzos5/3YoRgspyKwFMCO
QVPhgV+9kgmhmW/u5JIEBg2YxP0/DqxhmAI5Ak9ZDu6XRkNVZQOjbb5wnO4WQkQORrVKCc2NOb07
2j9pfPu5eEusJ5cWMzuU6i/NjIOKtNWijvQeHhe7OCZv0KUIOUxoY3leUK/GRKN50rXApl3KftBa
2sHpicefLNd+1HIflkYLUqcCjZ3ty+pnqbWVa0YBVVx6+8w/snieVhPd0c1wY8UihFSDAajB9PDF
p++DEKBkqw8R7jSKL3XE2LHcWNY7sSJBm4Zk8liiHctDq+xXG/sPnkIFVXHxTpt0U7nRunM+1eYP
X3JAT9ipVakQvS4emtOD0XImY0eAA6eKNnv71LEzawK9sGLYsHgKjZSQiYi31YPO2aYWROS9G362
KrQUfqt9d4jlQogQNmk+64ynCUDibRhVVompgykEYQ9l97HTp8d5OcFiePapz6htiOVkdPZFHbpU
ZHwt2kadSfV/CQYE7JzoLdQEJsZJEFHUmaikZjT51QJkBhCoqSms6jrYtGj6vFVnNB6z5w4ukcQM
EP8EYkXCXDZ6bXICNYubwo02ov6XaNrHiBROnpvfo2G9WEt56M3lubGKl4YknlfBlRewb0VfAyai
QgzonU7ggBqIFj0vSjMjpDKbZIrgBjvJxBmT/nAxPvWRszyYEjcKan2FtXwkyx9gtZuB6w/GeBmS
u6WW+rj8BVNaP0g2W4vqlVegWxOxuyWtjuIknUVr3qcQRVSwHdrmA8Kmd5nKN32y/4XgLtnAnrlL
t/jbV8NzFCXID1Ttmwp4Fzt5VAHJnA13NftlbgQAP58BI3QbzZ82TAoVwo418kADrgMI5avgSq/M
u9qGh+iRUx6xy1XewHHg+KRqYGviIiUVJs7DjlO9xAHA56WqsMq0zatbVTdKkgPmo/TGqDK3cqC1
WPds0vW/McEncblWSbkP8fP0OHrc4X0Zqj+ghFDqx37HhWbVjUhhV8DBPd86eH5JfQn8T0SPbilX
lSdgjEAHkebEflI4R31OLsQFRbD0OvC8ad8Uw0GvlEqW/ekLqLTxuHepJhCOAPciva4QeFgv4Ll7
lmdTVqc4AnvURCzrZLnpvnwjUsC1DK9ja3aHjVcW5AEFexwmsw8qoFK7cx+n09pFs/tQcXzRo69z
jFppuG0Mg0XWJrTfIG8Q3wDMp9A40/HhZdgJebRRGBdTX941PeEPz+DPJcVo2co/bYYai7RptKZ9
s1LpqcjAPfUdkyHxoVyRQiNSHm7ph6AyjQ+D345BmFC7CaWODnehaPZwXL2sIYZz5o1e5WSbbQQK
ri9+5IwJOTGLOUHJkNPWWAZjHdfFPST6N9LpUzr1i0qkaryFRh/4vhUOkEqp0BMqyoB2BspSCDPY
wOCaVBzNenmpXBMMOJjtHKmQCENxrBmrNXiy+Kwly/SgonzVf2hHe6fCR9kLoK7jzbXBUUyCw090
f4xy+sQc8asyq2vUhuuk4iVmGWIaYwS23Tpk4UgZ1EbaMR/IDAV0c5UTdlT46Sqh3WBVYLHmOTnI
JlUizTmiFmymfetjcmezjKZG+2g0+dy2LaUAvyQOtbsLZtII2WpLGIjWY30DUkFTHbKT90vmgUJN
/xZRomxTAYeWVlk9zAmIsDhvr64/bXu3fhoy33top2U4WlqybroJyYbyeRF6ClIv9q9hozQ5Foi/
pdGJ1VwgmaD1zUtHu5YinblJrPisR+mRKXa2WnS3lvg0J+NPq89//GQ+qukKHmc7yBDQV8wBIhMP
CtLkPxpT+BOHUAgj03UfcmGtnWkEooOlPb0w9DVwCtfBUvcpDitDisI2wLmtnVTLAwqsNIEcExDF
XH60o0MHb/Y26DGAS1r0P41DhC+15a+l5wApBJCiXNre2vFoYTdl/Oh64d86xydd155sDhKTmKby
MUeoXf88Fxy3Lu7z/oxfsQsuEa5gIDkYxpDL9Z6A9EovutStIyY6a4+lqOvyNCSwhyJqwYZY/I2h
0U+PvKreVTZAi5jIh078u9p+3KV9riiSRNrIuJqIXgLUfMhtYF2VwSt1HiOkqoG6o8kmWWmO7HEU
BGoVOVdVXfDadm922clItZPDaajWVFa5gJbIYSMvfbH1+dEuUGaxoik5ZpXTHYFpu1eErFFLI7Nd
UjO6+Y4NhR0EeSRnaNFNB54gVdjNXAViYAop2NEoBSQ7oi5gD7NBLRJQWhuNq3qkmjTSIRsWbDkX
L3wiMzhBblkvy4DpuvEUKfRi722py7zrLh50dXKP5uTNEvlPxU77kNdd/b1opY82u3udQmFsapdH
Vm+lTNjqCKCsA9jRE0xuIED52hd0vQgswBzdhTpR8/Tdl6wZPKrRQuvv2thlAKY7Gr/swVrvIGPS
fdOMOxjp8plp8nVCLWA3RzpSWRmSAVUFGgVMWB41B1cZZjg0u3ryvy4dFHIlX+uSIF2p/esMCOfz
IupjzjTWMAWs6v7Nn5zX3CHhdhLa7HGeb+hm3boSDKeXITDfu6+phf64eqFF1rCqtUMZhpgq5MZJ
H4Y3/Luciz6XYOYN6P5a/T5p4x87td9Cr3kKJd43fvXXJ6wRBFHtWLLwdPTnZGtcmm78iYXpwfUZ
y99dN83Gdw6cmZiNrdexQ3wr2qne2lQrV64/f2lZlweq+OMBOjYwnLS8GkJAu+0cnGAKq9vFfn1y
vAX79SawSFGqUj5CQAkQEnqcff00UFmYDIJE1fvJ7T0mUB8TpQI/jQ6wC06gVNYtzUc9B5NRWyZH
Tk9ZudCPjomwkzecK988uD3ecn39YbtYBXmmPKjdovRszMSAfDcU6V0PrP/QvGjIIzwMXMJf+s8u
XdxVgckFmgbFA10V7OYkAY0c0IiF26eq6oBXCsCOS5RsOs+7Oxg+b0pkHMD1TeixVXCYBPtggsd1
Y4xk5KgTdYWvehKgINFd14EK2z21ngR3oCVpUVycM9ylVWvFH1H91SGCeS3HUZSkb3mG98BCmKST
RT4sDadm20Flaa2NOWgrA0weTaJnx4PnBTWVmsdtQmorj8JdFJXXMrPcS0il+dOZ0qMUxm2UXgvF
uxz3IFTjlQnKCOPr95RQOGvS+zzO6Q5eoXnEs7o75C6EpW5yH1WsMOvQkPIRPP1szeDGx/repXQl
vBIAXW1Vx9nSj1ofHQbg+cchnc6cm9ueZlI0LfQhwiNMZ/qN+Sbvio1YSnaicTvnRg/ngAoluWgu
whOYT4LsfGXqLEigzpSY0dCNpHkyppbWgGl8SNjCaPsDQCDwjE6WPT+X8BUfnBhNx8aPk6DvbJVs
t6F8bEYBLsWEWVBKCKlNrFpQU+bdBlUIW6bpYhaEr1M8dm+d1bVBPHg/dpV/lIVFqcBDOwH5w/jF
MzqQM4YOFGZgYa5tODaAmyEX/8x1hFn4ME7BbDnV2RlF9wL8mTI+B+/cTy1X8KMtMJMUQ0x9+aeB
YQliNyouyRwmj63htUSZYjL6jZvPyyVMoDTAW2N79iBLleaC4lmtzWujkfNuDD0E4XuMGXwzvU9u
kq7mXoCVjyOk2UIr2gwyHnZ17rnHghE9uBTEQDJl9c2v4EuJGti4KJLvxErNL3bbauuk8POntkP3
vbG0qxWV5lbrS28dYWUOXjXPD1F5SRrRPiTAxdfxSJ/agMxjmwNFvghmdgnRaVVNEdh8H5FDAagh
j+mrVpmFx1pjP4yN+Tz4smLvml8wc3yRMPEAPhh/ioxV6HrNXnbpnvaG8+BU5ftQ9W+EuzsX4Q+a
790WcNR7aadoL4ABwmFcOEfNZ/YUEG0PgFieUuET2abr2sfGpyWUDtv6GI/OzaX6PcX1BmDfvU+A
bhhQPpG52rV5A7iCGr9DNUzPnuvBXf+mhTH0b7XxqNqlNqbY8bCQ87m7FeWCEmetqXJRf59s6w+z
+GhDpEF0yzPNe2u2w6eU076aMP5oY2vdDGlV0oudAg/8kt5pSDvWQNs7N7v7Fg16Q9UGsvRSOaNE
NBhflMq9oM6HLqKblv3OLcS2m/KjUWijv9JaOC8jsqQDhw766d3BcYcYWqNP+g112WiqtR+6J5c/
NrNBDK4+AFdFMJsgIIk64IiwYraggLWr7S9sxI4AUQccN3D9ISs3sgDkZqQkTG5qgJ6Ns3Ar6yim
2ypRASq66B8TD4LD6C2Hwqzcs1HAmdZDqoJTLFLYznXRu19F7NIsqNNcRwOrrjMoN25in6U3xaCt
MP1y9DQGutXOrNVMQTwsaWvHrBsTXv7kh8zGXt9NCWqsy8g+PXhbkXZg4eG/eWTWhofwTJtuRjcB
GZ9/CnYpLyYETJEKy2yI4u0E1RD18I62CwEDYH6uof4x1pCWJ2mvS5+u8oDIVTrGHC3teqY19kXp
QNKV1wpJ4WMK+kpZmWunbMr/pGDLLTQx4iq5ubp1sxEjCGV7TBqte7S0JtnF0KKrRdtMNvbAPuxK
KyXLMoviUs6G/qB8H6IsOoy+fpR1/+FCbO6pOhPUUHYuqhBR/cZZCwustu5WNy9zCRF68na3SF4z
WHA+h27j+ecmTP8ton0OdQG8jVhCt50HmTfwv5s03i19/DlGxl2yDaG7ZmMC5nT7guqqQH5PcxHf
h8JmjTbww6ILBr2/ol7wKHv/NanDp6jCSEYuwYis0Ty2b3O/uET5jU+pubjAP3pPJxgk9divknwG
5gvRKEy/e2mteIh1jm6K1pSvOuIyAGGB0voWjsgREB+ZhH+ljK6GBmCzgnuTyvar6e3HwZ4unigQ
6CnOtiXeKLiw4RTGeEjN/MXyUL0cpr8V2mZ1qrSAs2eHSp1OJTLWgrAvkH7hj/I2iMGDPDQ26msx
YnNVzvqLYwKR8nAkmy3/DKQU30dLElSaWUg/kMy210d41+gxLuJBbyCX9VH5IOLquYhEgD7MJh7q
wJfGV2elZeDgzn2EYrvTFvamKoF/63g7LQvha2d7IVMLSc4Z5EruUyYp6CzT2MTclJ4S4zolsGNw
4cyQqUbz7aEieUR5KqVZMXnLaiElNO1hHTPblmRZjW29a81uDaQcnBnimJ1OZD8+hB0SGBxRRpf+
zVMMcvw+fPDg1EYOSe1g31rS5URGG0DsgYkPRSLMvXCzJ6OZN7H+Y6BNUOagfuYJUhapCKONHDN+
PXNHIR2Kvatf28XhzXIzhjzRyHwqyvy9yEmjZnhB6BP2EVwidLDmtNkUCUZgPj2KNj9r5vSZ2+CV
c2uE8ZIvRCbTsskrgIhS0zdTs8CVtrdU0e8mXtEVIDpa+5Rh2ovXcLgAfFa+kCt2vG2YChpoYvgz
asZFTslTG817ikHHfOx2TjETGoQjDO2QHq66aOFTHlSrMa2OqZ4Z0M6S97mkFTVF4YNJ08mLUpgJ
OcWKxni29RRN7YaMVNPPtH7vdVK/114M+MM7RMxvu0NyObYDsoetGgFRGtdWt4Hwi7PQzSeLky1b
so84XnbL5D22qABr3rQbfGeT5+ke60ccMhEHMKnRVcbXgo8jCM+Z5ldmcXgnLYRz5BPyhKLUPF29
Dh8ld+xWYF23+cgUGftlK8f4IsL4W1ohoSCNnbVuTR95m67dRCKGoh/jyFknkdzRI0HbpZKvlO2P
k74Um2VB1LhF0HDF9kMxsGg2I0XHm4MdyD62tZNlQPAe7Eu45NelGk4YnaGp1BFYJWMeCNNEGUVQ
1mhwS69tennlugd8rtdyJ9iC56RCZ8RI8BfpwOd2AyRoWJyPdoeej+GzLzil9aLFHB266PPNoEM6
74f8r5inm2HZb5Fnr3U9emlc92u29cBHTu9A7eMpqq0nrcy8bZTsZ1up8uwtMkXkAzUg4CXBUPhW
enRtEOlVrgI6SY3xaqfW2gQsDCwyEAkersm8sVtrnVnLv26Ol5UtHnGUN1ZVU6/MVOynathnsb8v
BmTMTPtv5D/ZXYyUi57f2l7QDgOdXH6go/Bd9dqRu1hGrM0bB+0fpi//LoCOTwb6MrSRlmlYa4ZE
ZBg7z1rfmRNYZZK5LKV+E2e4ifzeoVpkXgTh2JP3urp6hOZN067sQmw0tKstu8TW+DtKSadRvPhV
bpsLTjbz2msF3NaxQCRg2BA1Eah6KLZ4HXCTqP5ZXIzINbU+m62pacdm6vciM58zlPhm73XuMVxP
3/qU0rhZfteLcazA5iCc0uT47ZiBroH4G+dyzXMllaS74ICQbY8eaugRuq8URY0UnuowthueZbBT
3B/STjmhBhFOvwiwbYtZgIhHURVrQN+QK7P/NzCL67rcNAXJvU0/OpstVOD0GIIadFv1MhMLMFPa
INXTvvFFT8mNwj7IsxTee3ExJDU/GfZM+ahZRSkV3SSZYeIr7ipLD126Vl2NLu7SOsD2Kpgg6IXb
MfbwFjYm36X22YY04mSIar9u7dEcqthOk26fOFHgpXW/tuKmOYsedl+y/EuW/hgh8KlGuV+s56p3
n+KiEcc4nc8pbTW3CtNVwTTykurFbqnr9WVzzXKPis2U0kjKUkrXdi0wVRyfk8r6FOAQy87B0L3A
G7GWk3sTGC3TNAbEYDYCYbdljQLTekR30Gy6gM7sWorou9NAglogX4gTx5o6cYPJXbhAaHfXIvVO
kZFyTBozls5j4a8TVAFsmvli9Cki9ToQ/fzglcaTVsd0NGkRNn13qyd73cr4JU/a1ygV3402EoUa
JvYkYKX1Kbx2tv44hn7OeIvTOKqK7vB38QAaUImAIAd1weUIJkGYCpvGxziR73rnlMp9HLr7PgQv
1dnaro/gKWsVxQvxnLsuPHmLsED44/QwSUiKtqhYTSh6JRblCUeD6OcLyHrWi9fUl6Yo1xzXBe+6
2jgFHyoAG5IYEpM5GpSpBj6c7RIApVoCxb63Nm0MfHfEQ2wBOVkPpBM5Da9EEyczK28mLrxNqwNP
xyNbE6ifePlm7pD4K8psayMh2uNnDfffNN4oK8f3KGur19Bvfgatv1dGDnjS4TZStozOsc9x1Hlb
VAvPbTcadJckR3JfHiTqwSBY3uHqHL1o+QDshj5wIr9JOPbVMt/yLpIrfUjfRLr8q1zesx9713ao
lCq9kd6zItHB2hpN96EJL3xFFuRuT/js1vmzpeVXz0wAhrVBhiDNKSX3Mmt7U+k0gGMvANLz6AwL
OcjSIRRPM89HKIRGj7sMt9btBkC+HeWnyWE51N0CkNALBmBVtMGhMNlL/5MAYWmQT0GNKBcxpPEO
z4nK33Rp8xO2gxXYxBB5iPCn1mprq7FXGVEJgx3kugu5Q3pwUhZxLLL0oNvRrSdJX4Tz5fXF2goB
dOrI7cpwHblg57xpoqfQ5lsQH9Cgaa2nDe95Tq0NhNUXg8wNRecZcxZzLYz2OPrFLbOKrQ0CXUV9
NpzN1MsCP9PPCldj+dPq9/C0wCSN8ZuhIepjwY5dFpSqZPpYLs2baQJpm62e+CxEQh4zqzlnetB9
o58MLPatHLqDHYdXgUJP51eISmf9T+MNO2/qrpUNLtqjZrHifG2Ylfku9swPZfZB8seBJ4l5mnQP
YKNxnyn3siuvlFpS3NwwPW9M8skpWyuoB21p8xvQCzufbZ/47UL79IzXBd0udjrTqTaxqbS80CfJ
InZZ2mCjveGcfuQT6vqeJKPJMJn6LmaofcW+KACgIYUROxbZF8L/817O3lrncNCd08R3gBbO7C/x
4m4SQ0OMBfG0S6Nf1NvrbZeX9FnbGIZjcGr9XrXJbmozBAUgu7P6EQ8R2Vf+Wwx7tWw8Qykv/6ib
yI6iUUiVrqJNMSofPu6JS0njVkBuKwF8fJuOdwyrT6NAO9PeV9Yb385MNB5t1EztkyOj9QRzTTKC
mJ8MNrTa+jHh7WZejc8nHkX0qbksN0C7ibwXzbFmXzkvVviNqRbZ3TNYL77Fi9U4qDKBcdu8d2jU
cOBk8Q9S+gyFamJSX1COD9PGHt658TDKNr327oSXxKkO/YRxSbmtJhR4sm1vgnDsKeQiH44VMjWM
VOHf1Lrjl/7/a3MOkpW3XfNNNSy9OCPy1izn379yHiXmorJ+VY1c7h+oDLDloCLqUIUAbonjgQ6v
emVq6LhTLqvOBL4gZPWQ8+OyG1/sjGJj9T9kjwebcqTr3eYf5nFXdWD74/zZeyGWvxNWuy98WH2Q
L8r+UM0fNSWzZFWEj5W/0OD61qgI9cA/RtTJJ3D9jALFo2NT+lC59YOajkQcDYG1WteOHdGt3MYJ
5FoQPbMaCK4u4G0xOXhU2RF8mQcurGSdUyp5KkZKGvI7AqA0orSIpDUfifln4/7vKamuU76rN6A+
pI2gYaZ/I4e2vRBfIiEe43GUch0mXe03B7Uw+FsL2Rl/X+1C6oud3EAh12j1FWQezHhD3CQNTeZI
E3nMYYjs2Vbw22nFHkBMo96NNlMyAG3Ctwf6KvGigJvfYz4D1hpWRnhV75BbjlIWV+ipF8J3lNqs
ekYGmn8BkFBzQVmza+Lqen+KAXHnHnkZK1SiXT7RYLYth73iLuSccwRkvDLGGmYyp1Txez3JadDO
7YqI92Kx+fCRgqWRYf4RElsxcrwnMbzn6euoWQD6KZwamIv4NiW2ZO361MxV+4ktXk2FjNtP25Qy
iH2obXnnw8VgH/kC4/hWxTp8U8xCuPVBbSdwMNWC4F46jA778G9VmE+d9v7/AMfY0NUxITcfj3gk
hZ9S04OPD+JdN+djO4+0il4nI8Mmnf28rnvoTgwGE6qdYYi1GJjULTAloB5RfHdLDynvViK/yDKc
1UZBT8pCQ804ywE4P49vcVo7/t8muY7hLfPo3szmly4Idwy9uvbsDpF8mgAj1bn1lkJd1SsA7I42
7+d6wFOE4R1BZZWoX6IZWCDcubKMU+KjImmONHRH+dGHBkglNgvzW41yM37DwPj0ECYszJggV7qP
hjl4D1kP9Dt3KrAvMPepvP9H03ktRa4kYfiJFCFvbmlvoGlozMyNAgaQl0rePP1+ye7enIkzA21K
VVlpfmOix1xSTDdTxUg//q6r6pkOF/3PYr7UiolqWb+MLePwKTarXV3lb2qy/nYkgG3cXzw3PQ04
YTE8QHZHNQdnNleFKvA5jA6z3xzkG87GDCEnMN7rmh60aw4nk5TD1QBxFmXzmLnIWySICMkwPPPb
ezQV1v447qrCe5Fj11vhvWlniPYqdGGjaT+l+iEZ7X996Pzt6HfKvH6dDvVZlME7YkYS6+OqVeNr
VERP+pT+rZv84MN4I7FM8DXLc4mpzkovLbobE6jzzBpPcWA8JLp5JNl+Dkz3li3aRR63QSOi9xv8
RrTwSDf6IBVMGQ4XSXJVOKxp864lokWpfuxqHw2j9sQw4rnX0idbIQrBzyF29ITS2X0U1vt2VAcv
Tm+R8J8KE6VB04mvouiy6OOLq/RbOzLXysvxHgmHoyTFfki0K4tX5SYXau2OUXS7L4LorQTfDzzG
bVdJHz/RuDTBj1Gg+Vbz2dnxlx3TK6Oip4nLAeow6qj8+yyYX+oIBf5iuIX0pYwcPTpGoh/jZJDP
8mG6ajhrrb0ZGbeUUY3nj3VxbO3NMJfPNMmBVEAIcLjo0DgLRIPuAjMHtZ+Gp2Y+zSp7jAmSnZ/c
50zCkDiCkl/rH4az/ARO/TC6PrjDsb3OXH9Za+9Nzsg8Z++Ixa0cZNiCJjo7ntr4XnNcvGXlI4lX
lZSks3VftvarRNdwAvCk6MI0A4SILKEFzPTo2Kfjc6zsQ4OQERwnINWJ/WkZ49GN5jNQmG+jz1/1
0ACyj01zX+NLZ5+jmnJoimlixot+Men96GV57l11dDHhgN9t71XEyddDJB5J85LuABDrvYz1a1jq
KIU1SFxMR8oMcjxrl6vsLVzUv171l7DVoE6PRFGzBgeEKvAAdphV6myUHR1af/4owIWnERsJlP5P
dY7/Zao2siZ6jbX6kt87o/U2mti+1dq+msJjMJCJcZcP0fK2aMHOCsJrbtcXLe1O7YyPGLJWRUdK
mDdonxg7PxxOE/dzM2t48rGIixXABgkiqpk4ZMwQ7xbeylb9e5DUMH+TBfv0iI5hv5HngJ8VzYcV
cXE9eRNm1i3Crfyp1xZABHF/W/au26LfkkV0pjhRskSGo30w1+mxIATY63TJX7WMh0n1b50eIGXq
lR8Mwc6zPh8k5VSFcXRBUSUcTUwzdsjYbWyyY7w0qFW9ZTOWzqELaHu3YByiQb0hw38z7HibONVn
MGtbyQ2aON9WLr3EgWWxjbeZaBEFTCckkOpJBd0suxfC4tjPJxdhTlT9tDXj5aOftbfCnp59x3lq
bPNVTcERPhd6Z1hWqhojOK26b20b+yuWJnEHavc+208afEnds49T5K1UZeE3tVjgZtnWQd0dkKlF
WkkrXxw0UKY0Prh69uiNyQsQqT0h+ocZKqwfNOe8hZK+TLbxUJ7oB+yCuNXurHjmXynjXWfa6Vl8
ASaMvIDc+VB31pppoWZVuIfI4jER95BmQecEHOlPlKEQkDU4ytNEt8Z+KxvKM5Kj2HMXrf+QuzZK
D0xqWMGQ94PPw8lzEBgJ4aEGIZEjBVJqq/PYN5egt3+AVu/sIb+3/elkRd02CHj8Kt4oGr7y9KqG
ftoURFe3YkjhOCKIgwMOC93FAdVoNO0ykU/PNf3TZgaJ1J52cicLR3plPuhBsqvthHAeg9Q2AUc2
zXikenuXtEVS0oyrduX07Z92WS5IUoLeV83VV8E2b8pLix675fU7v9f3zTThPZ0nk2yah9SzYTBy
GJ2y27gZMJoQBcCR4IPc7aGmk5w6xTGt2+fKX7bQvLw738lfkUjYw6D49PUQrlljoILW65DY+SSp
F9MmL4v3UvM+p5h+vLIMwkr9FwGrg2n4R2NMN6kJFp90m3xs41oeelEJwnMCFJypDeYp/aiAjPE5
Lp6O3pdB35eLM2x0mbltuwBHD/LGpGK+F2fofMjtYVQTQ28FMGdCS8gwDgEqZJDJAcCmKKnzu8DQ
QYLq3WeXJn81jkU7hbtwKLaG330BrjtYivY5iTP8b+D/8YvtDzBVsGCLw/cxRKvRg1qeA8vwvP67
JPup7QHdwrH7hMVNfYnDkFwEnm0yOk138pNNlb+GXAWlYusDengMewyBLbBjdUOHg/ILepMdftBm
Ac+k3zKU4GXHSHBZuFfFAy+20e6g50gDawfc5rFtug1mlE/KJHo0WXbsIwRCUnDcRXQZxvgMLuhh
HimgMnUXcGv4PqheG0WsjMaYkeCNE4V/y2bCeDw9dFm2lxit2f2p1PptREMgJrNXPWl10aWvvpNe
lVk8elr7UfuWqIoiV2StK2P88KLuxxgsNOOdzyHGGg+WZux367Qg8w3aAn2ZxdunWb7Dzwqb9+G7
zMLT4BOCRJKJUAAUChOwcKN5+mceLNukh7GZYB1aQUpMy3azEAHbWjtqdK/jwvszBPE7oEK8bUts
suenhocY2fbj7BkuOWryjJ7aQYXqnVnkC091M43zZmrVcSHgw/Zb1jNGWTQNr/EM53YayFhV8OYt
fsLokowgIRUdJwRIE+2eDGDLmCKAxTtsfPaQZqBCUHqHFj1MRYHjzunBI5pNC7stWYx/ygW4T7YO
EbX5XDyEEd1mV0fxAcvK7Zh2R0/AY7VTPdkSKDRaYRwKZDafZUeyXbaNoi+oe5dOUwc3m8+VcNoy
NLKQQ254oYB7vx/tQ1h1OLHo9Dkwc7krg5EWc7GXS+L3CaXqzzKByHKTZRelNVX5QG9NGaTVBU85
JaNReXLwE/dD65G9y7tv7ANodC3IYhmvqu+1u7AvQL7RwWuXDS35f6VmVEjbDRhTI8BotSFVoeM9
lbHUozB+0xmpDCNuX9EiPul+AWLQwEqlNJ6NejotqY9T2YI1EoLy/jS+ujZdad/ACrzxIlraLQgl
ZlGxV//LNefRxLuCxXnzUySg1JihKIJmRe7b29nUt730lAq34rgyi5CV1SwKtqzU3oHZHN2wfHbE
1keDsRiO2QkT2H1AFNF0Mnx3LnAw1EvaCKD7J+cNNsmTPuY/pjl8aZaG5Xb3aacioVHIFsUggF+v
B+NkW/bfbMo2LQpjjYPAcSrGQpxIRX2AwVMdobbufdOtea1UetI9bZdU3apvSanHtniSU7KM/tPS
5j9JML2GY3ujSgXYN1/L2jzqMwqJ9NdcGlhW6FzkQ8qpMmCZWrR/21JtaVjTnCJhpiIAfr82CBR+
xOfT0396HXwM2HySPGDDba8j29mMFJQzGYlkzFwfbN4GNtYIoZejHuAgO+OswE60/VLd5UX5UIU4
Ky7G09zUmLq4tLFhzGflftYzem7hpaQ7JSdgNvOjq/Wo8LrcLvFT7dkbDwiwU4Ja1izwbw0k6fTU
ttnboE9Mktrbb+TGDVKCwpT3XPnFJbCzP2M9g4tHczCkya4L0t3rGlic1I85FHAjeqD4pyTMdyaH
0oqTp5RBbo80uEd2U1Fr+HX5rAASojS5c4zpoLnqfjKGS8b+RILB2xX1uJbSLMvLryJyV0QJ2urt
Sb5/NiJ4Q7VjUpvXlnPfBRbHONp7bYc3yRLjEonbauGfp2X4U9jWn8FGwQOCdZgM94NXf6kUXnWu
t+96g3KRFfTl3ja1V5ssNmzrCyORL2CJL1SZuzZicIYy+gMDk2UdB/GGTXRDi+8L+aSbPJkYReHS
S1/qnh4KcYLgDMdx3tmeem24EvS+fmsxE4NdDfmWNIfu2XXWxi/knu9JqrdBZpxqtkeVWPdDq+M6
4r5VFl9HI5mucpjmSKr747Fs21M4xfcuOzgz073e27s5Hh9GNHWjDLZcAxaU5UHijPEwMOjY1L5Q
mq9I2bsL1Old0NQ7uxq3zricYqs8gCO+Fr3x3kzceDXJptc5aAcV0ylnTAfgGkAQexVVhk0XQc0L
tbPhlbvMyDZBMJ8pIg9l2RzljdFm2QyshmhEK/xAU7pKnexbwz7bgPBh8JHSRfpB9l+FKJuUylJV
yjeSG3MK/YfESJy7KFcYsjm3rjW3+eJvuZrve2L8ZBn31oTenQulOtdiIeY6/zKc1FIEdmQPpAj3
gkv3LlaUN9hbhh/L7P0sY3woGfgmkfszCINDBXgq4ZFC2nOTamjJrEcVo/E0mMhKJeE9jcuevpHc
57M9r8XidOjQIM/H5GcYk2ojEVVp0yYwmy9IlTfpgcs9HHNoUV65q7XnGbBfIQ027snBZaO6Smou
bgET0r/qpl0biqJbBB87YRDPDKCDbz8fxGxkIAs3gd63FvcRziTdgg+DSZv306GfFJfjtUq0t9Sb
LhJOljZGedzb210I77s9dwsMPfaF1PRybPxRuI7N1uB26BzwV8W3heQ3Xe6FD4nP3N7Jqi9Fluab
QHlrwPi0tKXdOhOw5IG6VnXM8gx3jP5PhuCp6oz72e6uwN/xGoSDSreYBdxphf4315cLtEVKpQaK
Kaz2mT5pGf/WXaqGJ2NqlMPZhinmqmkDkvV0y6QGcryBFKOH7O3tt8rx4NvxSXSVguTCuRmXmGLJ
7szotQfgImFVIFG0iOGPPSZC3JCYM9AG0871gI64UBfMg7ydokFndq/yKRePIortIrdAFicPxZTu
3HFERfeKqZefdZjb1Gsbla0qW1YTd1fNs+5H/UWatXKspwosJRM0kp4jClzEFPo0SEFhk4hgNN3R
fKLvH6/0RL+nUziN6s7KOEfEbIsGS9V/F/6XC38FlWrQwOmdmoxVFH5r6ppNN9B2a5QXAe8ujF97
iHPQfJ3wgVWRG0EWzKF9OlgmBjf/5JvYyCEQDVaAvO6lHWCSGNM7FI+H3zCYx0hf0SsC0zdmQDRZ
tLkx+SrYWLExoljbFs10s8iJ5Oea+k/f1SeXgnhWaPlH85GJ5J3cIGYU4lpNywXsPI+An2xNDGm4
yEmFVi1cjw4v2TxH0yQ7SPNzLABi2+UaC8xVuzS/iZkTBXiOIZaD5VVu/5FTo/vzuqKz3oTlqUe6
W3YJ5uBh1J7KtDnYAfIlpCZ0J+VsaTm/y7BoeUaQ9DVbPobBuhSptfL67oD0D3hdxAcDmMtDcurG
aIWeHX3qb9kpqvijVLuWDdSk86aiMyZzfjBbd7J0nD4Rq84Mg++Kmh2fTaSRu3bey6oabEl0od0I
vhpmL0wk2FSyZnKsiVh3qJB8y9UrSY7MQAJkX+wZoacKXQgmSyS4XYvlSPgl76ZK9Y/vJDkbPVEz
GvY1iyxvHqlPCRuIY21MzndQjgdlmwTnEB0CJPiVd88vFnOzMfDFrcitpvQ+NL/KxsApLl4zsxgj
Yz/0Guq0Izni1D1IppoHxaGjUDVDQN60QYLu1rFzk7z7TWTD7iZHoeey7PMJOAMu0WV46BcyQLYj
34B9TyyIUe5odiadbsDdlsHEvW9g5jWY7lG9Ol15i7rnvqkgXo04WD3LU6tYDmCOW5mz0ARF+BWw
PoA+2RbEo54TXqTDNtda/t/XZPSzksckTUPZI9ypC8WQhxdz0tH+RNqWwy3R0GLORj0oO8AaPmK7
u/cb49ICi3awdgmLDRsmtlEWBjBQS3ruMRxsgeUVxVMMgrv704QT+Yi1yXSkUDttDdz3QUKO33kr
nozsp8ywDnJ6JIQwslI8SQUFByvclQSm3hsATHzIM2wogEfArtCN74koECFubfEtz3skIfNKbqrw
g5Ej//V9pvJoQPjv7KOIXqOcUfgz8nUiDKBq1mauPsSspnYZMaT3QQNcckEEIoGERI4jm1cnhMhF
o9M1YHYTkp/yFOSAMiCZk44ZNnNsDigzBY8KxE5aCMtfUM7uUmcCAEldSfjJI+3OCG6pFgGGdQEJ
MOFkRiJrkCVH30akVAwfqGKlUJJDz4VUY/yUWx9os53kDakR1hbbAjca2fIVdbIErWW0JBLKJSKn
wo3QndN170jcpht1w4kLNhD9Hb62Q4NBjlmnLiN3j9KX/TgHByIELAVu4JbTxpeMo2gnUcICL6Hn
40Nd2WdmRb/hu2I+RuEnuzFPZ9Ke9p6dm1TsAD0BNwAwLqTDTKjKFv9RSgX2nzzutO0gZUGU5vKV
a1+WwDDeCR1RCRifL1GgTTrGYBrRcbU+Eha/LnBOkPjFUeLUVVQ4cknF/czpp9noIV84MM6VyE/L
fiuWcG3tw9Ldcl4nSHESO2T4x5PrbhJt5IzFA5Ru9il/K/FgkbIXn77uWaKNyWvFMBR4jZpclu0D
wO4YcHUV0+cg6us4hTtwFYgNA3tWNkrOBZyDYYlKyGNaxdgww2LxHWbSJSO5toerXfDTPMPOsg8+
kzjBkfxv10j84xy49NLl+RkOQo7hgwSTEBxzE8cXZ4BNCfLIp9UgLQXXb+6g9J51wjFAhKPbWn+y
EADF8tH0ciyMvH0lZhWzd+bzhxZA2AXeWXkJC//BH6uv3xvFUHDg3jXXXQUOGpkO5DeI7H5s3v+G
BOcMxnNv/ze4Wl0skgvTOsOHDknhFV0eWkscN396yLKLJHPcvUb0GgDZQmfqJEc9nse3LkxPRvdK
8OeDIXiycVHWzuN+h0fl7xvL6ZZrnH+WFZLzOFTZnl21WGrngbRF0OA3DpB3IhVroOGO1LcG3JCf
kc3IHxm0NkkNAj0GFQ8uina0l6aPDG8JZLx0HEAlxDJhbvNLg928y1piEXiUY5bSVFNXOaIyqDfj
M8GGX+EAwRpBuBfvRCISjDusjy26Qd8D/gEu8GfJN+crvythRUIyp4Stmifl1S4BN7CTSwInbP2N
ViB/GKl9ENBC4v0dnmE4uAep1uQDOEu14jjQ1YAQzqOj4zQM1Y6/kkXhG5rGe8h3VcREMWGWgObZ
PwGwFVL0dnEf5Q6YCB7EZdlhTvBuw5TjtX53dfcqZr1z250kqkdT89BzeVdc1w4hhYhH/RhsJAg3
HAIt+NaGJz1vbzaeLFAwH3y2iLxDqGsrbkeJQ3KfyjvJV9Q48zp9tzzxdrU2b8PgbXaQ5GkMQFS3
FESRQ2nKNhdfm8TH4osI7Mzjr1FaggXUDOQ/mqOHeUYE0UHUc2LsKIJgnEaC5jKQX+G87QXbWR+k
hCg0ZqezFj2kcoQ5+ASI2WmOYi4k744UH3vON+N/6MsxqcqQpee1Uv0fr5PZLJREGElC5Dfszji3
dnwBOonNSlCiIoMRLL0pSm9hl25AnW4mtrQPQaeZRhCPBCo2nQH7QnXt2prtl5YkoOO25YHJPnQY
5vdt8SBhVCtRr6y+5LL3HMqgeNlV1PKy75PIuxQhOr7sf1Bc5J39BGawbMmLI4bk+sHKsrOXIsTJ
eZBQmvTOkVtDTq2dR8ApyGT8oBNYxp3EyMDBbBrLMl5UQh0IKbndYA3+JjNjY1/kgtGLatsRzmPy
YYkoqRGTvgg17F62isRBRTohd6uEC2KSvKHEHJ7Pb/JqZ4yUgbNKFktUZGi5l2lUTNcw7+nVlOm2
RmDDcpu1HCSFiclEj1N2g0TjdABz3qw7G2505hxkp2kM4/zEPC09pNqo+E2M0EVeRZzegAsj0281
dBCfvAPkDfmmZK8SWwsARxX/Io+FMy8BTN4WHQ245mgQ8Mkl5LIjpLEygYNngfRmueVOtQ10e1vX
KPqy6aS3SugfFOcm0I9eqrBAC8D51GQpCFuV9kr1TM6q5lIkGvjlCnUAkpt0+tuGAIhChDc5Jlm4
vFHhcfctAaj64ltubLl/FlVsFdm44eF1wq0puQUh43cvht8T/QVBNpX0UzFmdbJ3z3uSTwsQ5Vx5
/mNKdsak7yhpik9zLsa6wrO8de1dZbPaJJj1ghVjoUGM6K61hgYPuyM2ihdeT+CbknprGLFIYhMR
4mRDgRPbyjJxsFuqE4kKkjJaXO6yB9nTkpZ6DEC6ubrKFqgJYZ5V7CTPkVuPCeUaIyoJDRSL1/8+
s+F5UfAvSNO4vmsf5DCUY697kVjMCZYvqUevvx9mnJjRwholukTxZ9dbh993Mft7SV36yDmQ4uRV
9qcgH3QHxu7s1P/HJsk5ndjeGZ23l2A0UbF3bLgeDy953KGGQ/wUruHm4oRhiSQ+6nbOC9rrVGxD
d9I1VlCWqkZyM3Z+l63y5u2kK4DIIRkgl6PcA0G5rOUdGrJR3rQRkmrx/RsIaTxzF0hCt9T2SxhV
iETisIeqC04GU/giOUoQJMdsCfaRScxuHLKQ6LWxtIMEdLNL8cGeT5SiwBmeoJwcJHOWjR1NdFO4
b9G65RTp5iZMx2vWdiKIeWX4ItjERy97N612I3G10P2TZJd5/RZ62o/v64j9asO+5a1mUVL1o5Ok
X9IKmpqO04J6FtBj6IqMBUXz6jlpiCONjlNPniBe41fabdEcpopFf+mD6BVVqws0kGK1ABVZIUgI
ZSOC5Nk4kQIq0Z3DtvuH0hgxZOZ+78PRuesxCoILkfHicPH18lwn+YLs3owQd5hpb4HBcxrVjChr
0LkPfbMAoS8VebUHbjl3UdiOStTcFssoKKz9T9pPOpWqTwybIXaVUZGRSKq30WiuRRydc8eiqR8i
jyvGPwWuCsiIxQXGn+mHwmUP5cileUiaoj3HDpSo1FenxJ9gMJQIcc07By4e48Uy4T11jaeHU2EQ
mHtVLc4hlwNTTihitl5A+eC1y3UWHNjSOs1KT0008keitImWPvWVGPaKq4z6WxRaDoC+2tr+D7f5
npF4YZ0K4s9oQg0fomMX/oMs1q1IM3TwdfWfSitPEwGnAmmloWewUunypDSUtMcK4Hr902AuDUCL
FF7RCUQgoUNR1qUAmt3q07Ih5njaDJjTjl1357T5DlA1Zku1xmul2fyUNzxbcOmPQQjwt3fA7+X1
tY6A5UjG2nvYc6Lb94qBN9BI031tDNDu9cg9UbnmjzNCQVENXnp1Ebg715jGbbBoH6lCpVkb2w5B
WTRUbSghgJLPi8+Ri+fPsaOtNCUTdhluCrYtqXauDwyCyVSERgN6ID6D8DoHbrboy7TXdGR2Ro2Q
3na3QjUvfVC+LLhprBFdPI8hD9lpdArxLniKhJqU0VFHF855h85zMzL3o6iqP+UYFmunKT1UV+mV
VvOu6uI3JInwoM0mg25Zau186GfQuV6SvjhkVvp3tvyPRIRf84DuiJukwzFBJo5aEqlv/AhvUY+y
VmRoj72JCmqWFN125hKDkUr30ASxbyMcszaU+lMv2SvKN38ZWTzg8EdHRVcfml+86lNkwveZrlmd
P1YZw4ui/Qhm5AgNnaamEyQvY45GR6wnVNGmGV9jrWAMXfIks8Hu7joQ7xFgVVQwp/us0K/5wK2R
GIqrcUR+HTUZewpy9tmEKliDglarPw0LaYKq8udQBWeMsJCV0YsnvcPJLm6UOpqmcW3sNCJHBMsz
9FVz7By8DYu6veSD8VwlkHwzM6MgQmR76a3V4tsZqZ5/HxrmY6EV8WmxwKylHQKwqNMuHVLmLo36
Ju7wNARz/4bOhPEaTnRox4zeHo2jz9J3T2bU4uk1oUKgKfsH+Q2qLXPo4dF0zDJDxzgmJfOwrHZA
ovgIbaX+GrM15paLZRFM0SeIeX5erId35QIKakBbnqb4U6PRyfa06TZZ/kiWt1yrfnmbC43WMfy/
O6ekBmg7LDHrSG2HYP4qAu+UzCWUlACEdwwEw/eXc9A7BgQqnbbggIJbEH9GWXc1R/da9wtoUPE4
q6wa8FwC6H4xMIae4hTkXplHNA4K/Vgql1lZ3wfFZbRxZvMqSDyFzT2Nbw9ttBEJZlUH2BPBXH6e
4konkvvesZ+LiwZ0B7XYmbIEuNYjxuTNakKvAaSI4awhneCfrRJnFy8QAsoizLc5UDAA3ezbLNDh
qTnel2pwV9BMnEyCeQb9CbJy3ddhstWVN4nGhXuyeuSDWFbE1xA3I5P7zmpmtg06f13kPBia/o4f
YobUlQYefvwyy+gFvvoxtmL0eRm817FOja7j2d5awQF5mQDt8vJYVy1mJJ5130ZTSSudoh6xBeRz
evNv46IDkkL2voP/gidNDrRBi2nLLvlCLx2vNx3hvHVTt4jaB0YGCH9Jj7NybGkjLBBojJ5ZOFpL
sDWCO8uY+32Rao/ehOYb8MTcqNjMk457p849ym2iVXeorEBOj52TwEkLG/fHqQq57GHLux6ZeqGP
9CatxeMqHQrLgnkcdO+Nh42RmQw4oHe014IUyZO4t+drwZQdaqrVfWrQkNdtn1EaVpVmbCNvGF+b
JejJuHQU6JLxZtZWsvNsAh4lBTLdIxIBu7l1y5KA0ZNRYpWln2d4Fkx6odMM/iTcuyo+aNqUMUzy
rHk1J1Z2KdoK+wk7dEPEWOBig5y3uFqxnptuC64/SLoOaKoZyO7YS91DygCQAJjfZ8G1FABD2+Ce
nFjJ0SnTae86TgBINQEogwof3gCrwI8YTdtzW9Cxq9P0HCDZjSYB3I+1so2/WWMiytwGzq5Bi5em
Xr/Q9NP0o90nE+M5M751etUdEl23dkZcLajepM46L/FfTWiNHhYlqXqqBWezN8dw5bQlZyEoyKTo
aDVnb0yVAgkxxqc4zDBHr4tqzyCS4Vpulmi7ulV4iz0j5V7LTYgN+DEcm8yqgYPU+mfhKfdJOW30
Ptju8hlYurtecuSsStOhKsyGZG/OA9giVbr6Z+Jm0YdCkmbvQn3EYUArzU+EtpEYSmeEot0cetCE
WQ0qTJaOUxHYXqs1O2QVbTyYwgW01baGXU2uFAXZY+HMyGKMg5DznFyNeAbOFhDQsqiiENdTnwl7
VJg/lYnoWJEW9aPtjDy1KcQtp2ZL38N0qp+GzobsYQfpdB3Ag4JQStzXqdfa95lu8aUyEzr+vWZ9
dANXa21BTPcnMCNGhOT46ILSIhMatoHZFld/7pd/VRchgRW2oUtW6kQHrPvILPu55wqwGQmyYMD0
0P6I95aBrpA7lV/1ZDDimC3UjnIQwfZsob/eDOmT0cLp11DAWSUxuPFhXB5wnGl/cLzKENt2tKhf
daMGx6xz4Vs7sT+amykxPZxHs5mMzzHY7PhdIXk7Vvq+LIx+w6wYrIs7UPe74J/RL69nMNh1T9zK
ag2btDCEaN4NfXaZJ/PbxLByhSlg8jQoF3rIVFrfmIdOzN16WtJTka9N3/Q25pj8tdGwEZ0wpFwy
0UIBL0FWrWOR4OedRz9p6MkPFMhGBrjhgEc0/jd5vOs9LCdZNHXnZam5nuxKQ0k0mB/G9s/YuG9G
98NDgSv41I9AZ9pRdCQdGHJcy6e6/Z5zxBHH+Mnrm+hiUnfhZ0tBiWE4PdhpwrxcMEVwAvErxJsL
MP99mjpXxLTWU1N0d6bGIJscTxnZm+H2iJ5OAd21d94Xevhba9BBC+zHkot9Y9j6oWNmgkZ2iuwV
W/CrcJ5r+PX7OXbXVOrTQJDnc7Jd7nyu/NScD1qubW2gYwbSKbwqXQLUW1+ipkSrbz7azKYbRx30
Dnu1wTur+dsCRtHSrQgQShw47LQo371meY36eePb+DwgYluUrwN5I9OLQeRSsKipWT3HwbK3xcME
gYAI7QPau3dDAv+swmBnyQRbfofrw69OF1KrFcVh+moiwe2HwINs5Ii9lWbThq0YGnmQAP8ksCoR
SZ0SjGkounv0eDPLQsSS3rFbb2a0Hsnho22RirR75b2k2cWI5lcekofWECBKf6ubw8a09ePk4WbM
VsO1ayefzLCS5xjLBDt6EREYPoOv4StmZ961Qg/Q0bBEqZAasLofs2Q8pbwPIfhQlL6WxrzBBP28
uAnFdrjiJUAgMH8YNkPkvrtu84RFEXqi1hlo3Eq0Ko28A7yeoGU1fvHpJtqF/NGY+Cw5RC5cUFDM
ulvieNO66UZWUP7/F34NFwH104b/tWgW6fGnvGaIkkQJj8pBArphiq0Nb22/bPuQBidyKj1QMopd
rltrU0TWe4mGZcrKDd3LZEGStFCBCOatBgHFTtC1IEUf+UgxSkBGAXFo0aEOBFctq9d4DK/tiFlH
AV1Of83z6BTEKBo7NnbHIDXnIyKvTGQRc6RQsW42F2Q+ztjSkI+qej+Pyc2snEPh+LdCH24eWNEy
D97niHYoEt54OfsNwsBtjQB19JyaiHrYgaIvaXN8m7E+RjH6W/X0z6yWF5KAfJs0abBCcWbnGeE2
QH0iT4/o0WAjgPBaPwC0g0DRXzQ0PYbBP8M6uUe+hO4vnVJU7+z+tcQOvuo40YgZcve/wtXdI6v5
acf9Q7fMGDQMNc4gaEb0YbgueDzy00l2GYmJROkTxrwbG3OdDGz4FEebdqy/dD9F3WoCC71A+TdB
s3Ss3AtZzComEx5c/1/n3rAafvT6/Jo6/c3EfoelNnt7YzjZra6KLwreVWssV1JttKINdM7QF5ZH
Yla7IJEBSP1ZJQo0xwzoEd1BiHdFeixt9YTx585xIfzoPrimcjf5jIvcw9RY/+QRpRwmk7ZkCCp9
1L19b4ENXaiBuisdBe7/9h2w44qc497GwcXM3huF/GOmcOYwGSKRIY4VBqK44bIuohwrSpDs1NHr
HtkZCusXdudCp2yQlmlivfD9KlTjDPTBo/qzcFA7IA+jWrlzFFImWsfYD+FKPnMzWHuHnROwHPL/
4vCqMDcakSvAOBe2CsoxHNOgRz+zzngcHUgAUM7dp26pP3DjOmt+QG7/XctmdHpg/IWHyGjfuSI4
aRk2CROT5m6LXO6J9ZII4FaIf0M5+D1PVXnO4ica6NvOsDZRl+348C5wZv5gb9IhPFKNtg/2YNzL
F+Gv567Z8IfXeJgCLuxUVBkV2OIOD3Ht2Uka2upthEbGCIqrsV4QRUZbtrkgW4TkChpZCE1uvB7B
lsDO36zwj3xpy6IM8PpEDHOwiZhGDCN5E42k8MqfY6fJe7ahg5YqnV8vpdnNX9hAPt7KUH8vrRry
vsnwySiQLz0B4FYXFwrAdxE1/1JcQbz8x16mHTuzSdscvtlLhigrvzJ7xWuu34RgCvDjKUiX45hp
+9RTH/wrvKUD/yrkqhwhV6sDNGQOV87aPY1kRMnJTPXizI8I1dbGya9sUGtzHnPLWbdcjXJMknY6
ulDDdLY+Ctz8TungfPcfls5jOW4lC6JfhAgUbGHL9t1sRy9uEKREwduC//o5pTeb0TyJpgEUytyb
eTILVpk7f8YxP5Oy6yKS+XGY1EbNQCwIKUKSzR8DJ+1VNdClTcvpEaiqzKaVD55JpwXrn9Wlv1yO
qQygZdMV3cFi7cWmTS82PHv1d4yX1/HPjJXWLNAyqpsPjnYdVuMNV9AlGXpykJrtGAWvrlNDBCbf
sWutCYFYq8MTzFBP3ZxLj9Y0vsZzdmxpQ1D7fkcfE4R8YWYQva3twPqtntE5tOmvofjRkWxAZFeS
v21nSEzqdcyYN4vx1Ww/Eu43N0RHmk3CBP0C0wgIpWbLMna95iVpMDeiSWC/nrrmprWJdOCLeeot
I8QsOA72PxLfSMcawYuYzbjtQnMPVNtpCYAdWIrzv0yI+qEMZq2fdWpZK5n/ZWHRHzOn9IfBeUOw
EuuA2GQRc3161HNL2CO9p1S2sGxYQY0L9sfOvwOIbiGLg5uqlf48aqbcCaGVz9RH6XZAPlJ2v3rP
165VS/nrmIt0moJQjMdKABKiEGsUd0/9AGRjgQTs4hAK6MiLP42fATw55hd6pzdu4MQHGmV2yCDi
hrZa6yfei45IWOwDXDE3DADOQ+B/xAO3kEQdZBnNSFNQISZm+mSUui04F/fHi17HxiNqA7UUjQ3x
l/81USvpeJIoMwBmHvVXBtYCcwycLduFqRAbsNv4Sa3l3Qe6TTNFP65/T5jHpd9ZbtUk7nqZt/Jv
PoAf/DgpqUHN7zHTCejZhq9g88sP0a+afrzkKHHE/xf84fJUlMm7emd9GVjAC+9VRuZeiifLos1c
biVX3AIBcu3uvHjEI3C/2O5hYIDI/aGvOKxv2O+POUUXHy5aBpjX0kMtUQYIKjQI87JHZv5gmZja
HEFbmrgvbNEEdW71ZN+nw0qPQ/3RuE9DTIJBFm35CAl5VNwlLqCAaJKDJtVXrG/twKj2AIsuMR1v
0JyJyyYhFHuR/PwbU9wO1ng6zlSFGbp8THtZ6DIh2u/JAIy6NTs8QSg6rxZ3hluwhKg+gx1/lN5r
5xprRj2/ONA7fSxP+lu8gAL3gIonaNRGMIpidrJII/iIPJT/HlROpZ/Va4L3ihNs06e0jWMthgWA
6IeXwn5H1B6TN1rhM7U7eeSld8koDs3osDQISSWyS1Z986Vghu3zl0q4vJPwKSydvo5P3LHiXSzk
o5MNGxRvb0xO+pJtg5mzuxfszlWWvLiIb3GXnhDmw3ZObiYM/tG2UZ/StWXvoKen0CqImaM623jn
ZAGzwYzCDWRZE/QZA6f6NxnUo4k5jqfOpKengbFbKEwrMEy67EocyZLdooboyLnC386K2uPRT5dz
ynRrpqGxndkKYD/saWLiYCIWkaSVeN3Y7UkZ7dkeoK4RpqaBF4rh3SW0sNLwpvHs3FWGmpm5mGyf
OTld9ZPgPOTyKiBRg3vMuUJ2eoTzQsc+otDMfwyp7OsZWXb2fahHlqpt3RT4JkMUCSbftB0RHC9z
eos9PSa+6VmdwGGsqNrtePUDZvaBGxuIsFoFBega2wFXPH4ynQzesg9Cz9YzpQqj93aeuV8uQbj1
fK37JFibpbEahH8sY9x6wOXewoGwyXqMq7eubpJLP0/V1wJ5jJhwX9FTgxhBMT18HykeYZneRUt8
CuzkKXSGP3pCGDCHcGZ7pRSPfGze4rn6FUQ+5cbWonBfdCRTjR05v/HRy2KmEYdWSjw8EmfPyjEB
nFNOfbYy9eMEdruRZkWSJc0r6m4W5R1XbmTVoUnwwckVAw/dMGYgMw36SYdtRBdlJ4FcPPdScJ3K
p6Pgk12BcPPBksOBvvUb+Mwvyj0ckpCwUZ1MKU3oYNXi3UfRbMwJcGFoGSuH7PI/7OFojvscliQF
zxxEkFE+Uop91xs+VBXvtmEfSprH+vunFKt8ha0PSDtFrH1LAf4w2ezkRdR/WyI4Cs8+m7F1q4KO
xHq4XgBaBXujrI2vJMKFqzwNSEQ2cdybtniYVCFBfdgHAtcJAGaCRcIpaYC5Vyv80wcY0Dz/aZ51
VY6GFro3gL/rUpcGsLHZEkqSgDZVeGTMAgQh9kOWL6JK1nkV3/kJJr86CXoeUrrW90kQqTsAvurG
0yjNt56MBp4LYql8K9kFYmcA7AF73Jpw80XroZ1xsibaiMHpO6G09dQU4Llyw3iFq/O7KQS6A1We
qOVgLy0SevrTnhrWLu9Jgcjr5qX34nevSaEQBCfa9p952QAO6g9xPfSg/YvXIOf/UGf4VfoUkMTQ
nkMfbJZSNzK8Xht7uaWYUepBXMseMgOoeZ8jPBAbbNwEf8j+SrHn5lHOCionXhhQWbFuLPvqT/m6
7R1ia1wbDOficU4jov0wo+J/0BM8MUIkMjkEHwHo8DMKeB06ogpVb1K56xp9UT6QozR5tHkZ9aAS
+j+T39XM+MWvoQ/uZhcjjAGwqJW2YIn70X2CeBljakwzB9xdVId/MVmFj+DyX20AJmPn0WcJyOIL
7xj/jpnZnceu3rjY56Q9Ay7oDwGENOm74cm03BfdxalDpvcq2tdhimi8dp4q7lbaDxW2G3UNWgYU
6ndKnjFxhpVNqdX/Kv3wQ3rF12wWN0p9W407TWpsaIjOmOzM8H3q56dOaRlM1l/Ciq1Q1QTkQntW
h3yd4BoLX34jvPtgUouJlg5piqM486urMeGrzYQRsT7G7OSAUHXlQZT13eOkKFQD46bkFS3zUx+P
0yk0kqe88f962bArAg0bCCcqrdD4zSR8Xdz+kOT+LiVkipZYcLRy8zWyJ3LA/c85KN7Bzz/6XQHu
A4m/Ee9HhUN2cEzOvXHBZzMk+TloiVpDQHPGzdUXRxpdG6+Vl4CIJpanfHwQi3OWuLMXWv19BWqM
TgKnlrcQkRoNpK3bJnv972KQp6giXsbwBQJ6NE35UKbAqOeDMPuTiq1vTPw/0nbbO2fEQ2GhMA3a
/t0pnLMnuMWViUNoQtrRwDg2IQ7zkHtf7LA1XRPPPSa8wkkNH26GxlBk9jXpFAcGcmwuExWPi9v6
NbsQOeAvRvZkm+LVgf3/MNmjgXCNbaapvN8qI3bEl9bvQBa3PvLJqhkENfu2f4tRY8GZVDvfdS6+
DbbaVYl5R6EyntAI+FSXxB2gzJea61tIVp8hGaIuwSq5T4+pCs4Uuc62P7/JKpo7KuaUvmJb/i0c
J5s2FCmNz8mOfKLAw0y+x/CMDGtZhZ53auBPJdRNUjZNBLJQLeIVywbGFvU4L/GZPdHhTPFuZCwT
DnD1HZ0nw4vsVm9zF2ycYVmPfWMh/iTeRzMBS2eN030XcDcLE7hxGROTI9Dg1f0hlQtyVTbbnQW1
sXEtPl0XPFN+fRWOTbBIH3zYnmYx8pA1kCFqqttiWWdK6NsKX5PjEPGWW7D8JNuOEywsAhCUViNP
A1nYXaMwD6notaQBBJ2jv0xN2BEhG2Q5SK/4T2aXHC1m5Af0m0yZbKe5swCqhwAhYb0nCDlbggOj
OEAKO7OpJYpE2GiIONGVJvVJp5Go+jlj2dwPWkPDAy5BVyJ7VhhYWNe+O9ukxjLpDAezFCiokYut
AsMmoremO0K8AbwKWIlIE6KxO5Szj/MwrOedrIbQWzVLZK4GWWTZLm/p6r9EqpmR09a/WqMHie2i
/OuNeWJTkA4L4eKFUdMo8n3cG8qT3j3Mc/OMwWqZzkTKw0E2FlSuzcChwEUREmNGNdkqGonbNJug
Tk3BWR/mRYGxut7WTj8V2zBLOwS1rdqPfWnvfOg17yjI6y+hWzbrxFnYNXWz2FDA2ASsgkgNBHAH
oPuvnpBYcJTtoKgm44C3DXciGoa+nn9TvPMfYysctwr56wFm2vIQdbF3tmL1o3L3u3doqKkZZ8xg
QI+BFKdbUWwyxwqBpyemN7tovXMdIASifzCsR/h6MENlxaCNMyIONzie2rUJ2vIQymhEM7Ak1nfQ
B0KB9/SCLeoZefWljYDVFKQmySHEyOcnw7poyd/hjSaWbWjZo6GLhsnG7BjLDJNihrUsDGQIdM2L
H1MObhtnrIq1B/BzbaIOvc9DCiAgi2ickMH8Ns89b1iVWreSVikLfvwDWp8M03FuYMBGBeqbuNy0
IKvhIbAfowQLvXZEdD3RpTei0F0vTUBScbwWBZ6wzrViajbEFvmSTJg5Sbq1a9ioTMfIuTY+nO8k
pIAgZETFL03kr3ny0AzYRvqIYgZdeNCHLGqDTttFmx0mBNVyNmFTLxODsddE1hqIa/Mw1PEP0dR0
XRyJ1XIEjtOOpfhjDUX9XGlxzUSN9mREBo4TdEs29kXyg3OvY670CfDzEl6NLvCCVe3G9o+z5AHi
HtZAiOh05c2gPUSNRH4H3GJVljDvWbN6kkVy4bzx8RfWF2b8akmLWx0SX0Qqh3whA02ux8a2QFeN
OMyMLrlUjp9SxinjBo2LBZvZt4LPJmuGZ0Y0NtclVfte5j6DqfIJc/MXRWnTLv7YARSolvTjByqf
iDzpMvnxdkHooJtNQ4O43umANMZD+2Gh17rlTmv1YNa75dmexbQph8ti3unfUcbxnQxEQkf+0DzK
TwPYmQVGEoCNTVJ7zvXtbLPATlxU1i2tPfogFagc6gDeuwwj3h13UiE9hrahbTAkrEgCYcBDFv1B
zsPZr0ECQngc1iWktc3a564+zE6ePrvLPH1aENR/B3nM+xoTqOeGfYePzyDc08omjEWTSA5qqPJD
miTTvnGdciOSEU24EaqvrKFA2dpIjrKRY33SJsk1UnQEW5Y4+DFu97jMcYZGtEpn51l4UQcBdYIp
Peqii9mkybNpiO5UMbChQCzLuU5yj80ytKVGqt8WDB9/Kmoy1Ya4GrG0edo3RB2VPaH11Lr01CfX
D4ZLkMTxsMtTry5XUa1gPU+tSTOEa/5rVCIJ16EvST+aQE5u4YkGT4Zo5U+l0uLVnLt9aC2Uz5eY
Cr3VbcIihw0fG2m1NpvBBH3RpD3wG5PCA8f6s5qQbLFn0sBB8kpw0/Zt8Nrj/bBQNSqLcvTY9wRb
sEj/NoZx/uy7PgRdLSzQdhmhhXRYNlUx1IgJsXC6kXB3TFvTlVQu+yKUTzuEZCZOFT2lHGeBzuC1
n20cjvvZXgSetZqWZOJGp1wIkzqSmMj8weC1ytU0PMZxifZgDvSyMMxOuCkbZMoA7f09DXDo3bXk
2RYZ3fs5xabuRb7JWTBFRjH6nN1jDy18C/rGXYLpFNNxuk5jj++nLbt1B+xg5/o055y+qXEIYIDt
+8m9lpAftkM54T1yBbmtLvFXVda3v8n0oN1c5SiRC5J/EjKuKLpo2v0QlLuxs6jZcDJbj6PnsDv2
/qCV7TCqtw42j8bBwFL82wLKe25k9HoySg7CdEY6JZHX4D+t69O/30E8PArtGgqwZwTlqUqLhGNC
blP5VjAv0NhtjZjfQVBFcredOf2T8lzgZpdD/dG4xbA322Q4+oGeP8nivZhj8tU5fkWf0MNLv8TV
1WAmoXZmJZw3/Xg+0CNILnW3+OdEqPkpbS3qPwtH281C9QKqQK3EG9I5GoxFCUend8dXENPpCRbr
fATXGAOXngyapwjYPXtYrlbgxtRdCvZXgU3zVJBVSufOEWd/AeNjdLa3y9JZ3oLKSM9WpcTOos2/
tni/VkQjYeZdUElGCZsdz4zQlEpixoMeYWjkWIqkX5R6bJBC+qdFbhyy3Mbn3eA7HQykRdMCbe4f
OYj47Ip6lZbtmqh7GN9QZBxW5KypO3Jccvqz//hBeqvk25z/Byf3tiJxiq1X1ICjk9gv4L7SpA8A
fNDQoJ8mPBc1SQZJMBZRQi4baXmBGcl9S5gh/b15OameiJpKIcCiWNCvu5FiAcI9CEQKfnzKEW8f
uy5cYoeVdXEc4izIUUAg5ELMmOwYQrto98oUpO2E3heh6FT7aogIMoVqKy3IceyAQD/nQ0GqGqqG
JsiGbWNTFW95+Kex8aezyiJBRVDOT2x8i60vh2hLgDr6dv0PoZZMLZ5ZfaB2dPfu0OIk4kVaje5i
ffDKemvTCpKD0UzmpRoTtY1Jc16PliNJsERyZlcVnQqfFDmkGANSnjnN2+84U9lLZg3Rr1CR0uZG
2J1lGttMGSI4xW3SvHku8kYjtSC8UbIDHGMZ+wzn7yqg9YtBeCa53tAlLYbn9GwO/nDq/FZiM2Ky
2gsxw/OiAkj7v8+STe87BnRpWZXPCKxQCZUVO9Y6H3ZJ7/3SOGCkJ7uIJmlCIrFdy4vndx8z29iH
BQZM5bR46R3wS1N1D0p/72ktn218Da1HzSxhoakmJ7kEaR9v4tT5ZYbZZ9WAmRF9+SEFED0Eay/G
An0p6yj2pzkUFfORev5T7mbvXeN/wjE/Kqc8dyK5koL+VnJObvlz9Fi/3axbC2t85qnyTRUpMCQJ
9Ulx8m1EguGQ3UrL23OpR87vNGVj2laJ2i2DSSRBUO8mJ7oVKSu3dBqs6/2rClJObDO4oTgOX7OZ
yIoWQnwaTW9OFX97uXwRS/etMdJiiXfdYCPG9HGV9QckNFdvLJ9K2sAAmqA5Zq+LGT3qQkkYwUNH
bYaa4R4uwUeuxjNU7selCRnM04PXNxdtFq+cUovc+y1iJLJwh+g9i9qjTgpoYV9g1iUCAQqb17bP
ZdpcorB6lEo+zmGIEVbh7ifHJahgV6E7frB8NhcuScFdfJgtRO38GDRZ607Q6CBrMxzifRLhqkOH
sUpNqsLG/Ny49U/mVi9sJjAoBdOjUdp3q63p64dnfZemqLgJ5gu8yj3kie7kkToxq+ZMG3If9u0f
JUk8G7L6mIQWzGrcN3A0C9KLewreU+qi/az7M6/lFeHS18REFNcma0r8xKQV0e6Nv9OhOvW15J1y
WECCZa/h93lqPeXKOIjOObjWgiKP1AAnfYbys5tGglN7b0Tk0z+bYAg6Bxu6BluS/go6Eob2DOZB
oUY0+uBa1P6RIJR7OFOMgduEz50XO6awJSzM16SRgwqa7mYa/XYtbZNsPro6OgRptxcdiO5KYs8r
gf21vL9JzenU9eJbR2Ki24VX5Xoro0lRw8ht28THqRImtF8YFon7Glc2WO3hHbYOmdbDOdDywN67
Vrb1jGoaBiI1cmacjMJ9fpdksuiUErdk94k6VDeBbUwYAEfNlU8oFb3nmx2nb105fqY6IKyK7lMR
f45dd7U9/xdWoWPbYjCsxGuX9VvDco+gLNks1i8pAbc1geOseoRG9ht9MUwqu574AwSA32jkN1Gb
7mSEH9s0zh2q/DEa70tlb+yq3UnUiJPd78NOXNrW5ewwUF0sQPmtZsv7NTX5E0PvPWOjBL+PV5NM
DcvbLRyXotY9j0m+k/N8iIfgaoa0jqPxFnrzbayATPH1jlWQToP6Ar67gVLEmbhKwuogELOIK+dH
WunLHJBrPMb2LUcWzUqKTKDkQ6Sk1zkzpCadomY2zr4pDRrzKM31TWB6yddNFT8LNKagKe2NTsgV
JrC9uPhj4m/ycRF51WczxOz3+19tJf4i0/jrNB13eb6SN4RYraKmVABYhmRpP8uaY2WpQwxTk5aU
se8twuNIki1bhm3TvNO4u3ZJzdrjbKxy/MZbs2UpUQ/czvE55R0/NEX5vXBDq8zcJa3/71MNoiAY
nhQzjyGPnwvxV+bj+6ce7FfGZ29guSNNdCBch279NvbmfedzEBYlSTvCem19gTUDRHe5fCdoDR9w
325maeIG9jsWCXGhs4r+L/thBI7IpTUIwyahxM+fTR1HqZqd543EG/Iw+FxOOYHF93aF1RLhgQ2k
6smXsB1fwk2AFdyZ+FxQcNWHoYW+5SGUIehC0o1hcKwXNb+FaSLuoh0lfkbqDxp7nddXafu7uZ6G
1zCv3hNLvFmliasKO0KLXFHUvErAILw5uWdawCAbVOoyl49dSYMuVBRmx6L/kOj2lG+V9t6uiuqP
483+fZEoEDgQWgQSi+YeK1O9WAYFp40Tht6E6CIZfwpCuLb8ygL9DNqN2A6wXnucdco2Gl8qui9w
j1PIn21jeY9F51ebsbLhTTTmsiE+siZMaBZ7X87WwSeJiTIIHcWgReeZOLLZN4nd7CqntnZeG0Ht
Ua5/oJYS7cmKjvYzCoRdFPoeukGXfq+ZpQfCsYpt6nl6tR8ztIYVTSB02G+RVOOuS9juT31TQISZ
yEJXlrfxaQE/x22gVkGQZborVWytpAt3c+YguUmbVid7/5YebQInc/FDAWvZ6YrgsxMYwybtu5S5
OPnDPhQ7XTykL8Ily+ChwR0ABMxGc92yQ/s0W4pZhtv0a9+32X17dIwTn0g4zrYDkR6OLOw1DYMI
zXoZWe/KyyFDsU7sLF/fuJmn1Qy45jIxGHAjjHkVa7WbykkvjOrRP2JEJwExsjjITIXRnroCrsAq
a0PA9WEQ5+4+MaSzn3M8zZ0l1XHKcDOM4WJte2lp2rLRHWcny1/gJbWo8FsUTv7YijcbShWB4xjt
6NX5lFvr7DXl8kzsR3E4PZj9O3HFFuupchqdbt3bGb7JfV07q3Lep/Q9eV+a+ZyEPWXAAEo5Zer6
N0qMhRwruqU4BspFYnow9kEX/hO9gbFS6a9+RLyR0mdqDqGXHZEdIvwnPM8Dudo+tfF7aiwXbFQM
kc9ZTjuX+FU2mqt6PiP0f9ClwsKnlEybPnr2ymltYPppe5K0UYrEgNsMa8UH5r98Gz3ttOmq29Th
uSfmHo5O4b4JUrYnquJd8e4kxFqeyC1MQw50DpmCxBanI/g0opmL32p+XpzfI9fukfJGcMMKrsPG
xKc5Ypg0yE7l16TeviDWoeEj8BmJNOqhl3bED3KXeu87iO+NIOznzHEdtznrPjHcpPoazR8vQSTz
7y/c5b3l9jTcXmtJ0RK9c5dz842iNaFMx6D5sJuYwtJvfd3zgvyL2j+3axaQ5P6lpDd8e1k86/qw
k9zobOufx4W1lthNnfOgL6JM8ktD5VtawbaNMpAS7pabyI9FAKGvkM6q192ECg74oA+ErSPPeSvM
v9y0oK6BxD+hunuoMExW6pHvBFC3SkZvyzVK4ga5YD0WTMj8qB4848xFFAbqwyFai15fErecZ9Ny
8GmqQQ+KJDnwdZ595a5wL/nHQGsTcRFAfp+RY3DZWEYjCq0mgUfzs37SDC9unQsOzBAUZ/vd1FAE
ER+MOS1sYWRqrUKcfXPGWPNlBRt9/jDJINLdEKduVwwhBgQoPZ4NhP0Vj01NP3OMoQHtu/4R3Nok
+07ZgvQ5e2V2NRRsmFPIxUqRI16Nhc/Y8+rwdd5efxi2bWL5tRAkakrSWQAeiVeUFA5hkWQ0mwSY
EjRojeiVzGDPI9aPjAl6p59ggWXMQ8waMEcscFD5hjTilQvhvy9guzn3xOw1ODO3dYC5hh9CMtR/
d9SL5w/9mJ0ZzrAPUsH8y30u4xlloMt25BJKpmdjmRiZ0BNxHCW84gwRPjdXyWSli8/r/wav5f8O
mbz4J54mI4whpO8uz0b/Ui6W0cVX8m4xNDLh8RiwknoTKBWAIHwXLo6hf1ssZBBbdpkICRGZ9W/G
VDzytv3/x2FleGitgCryHfPFUY97XhXR/k3D7G6Dw1XVtcsK6ins5agtzelGzyt97xz17WhBsbo1
a0yzq+Vw1rOSZPNDMCJ/k07ZK3Tq3eBwvJu/+eTRQKmHb1Ot3HvDOw1AjmdPbmjv/ht1+tbq94OL
5vJL65MvMkO50RceCYHgENsQEYJkpYqh2ejxv5inzPA1E3nrlNafqN3PZdvcDWqhe4d5cR4IVDWM
cD2LEC02h0PS8/rvfllwy7jdXzqah1IFu9yoDnrmMGucTzpBEcGOoCEINaQ96v6Q/kIz7b44KW8x
xW74x42fBOg3Fgiy/WOe4I1umlufx7zLdFn7ih56+Vh3/XsYsbNmQgs6g4wfpCSSAMc0UrumNj79
pLvPdfAW+OrUht3G6YLXxWlOZWhcDKJz02X8OzEGlrLAu1YFT1IxwE2727fc7qXv14q8E6TK1KvU
cFHdRFxz/9Uj7qHdTy5vW3+FpfXhGnRkh+oNe89vFQREtNrdWg9zsYwUPGcCcrI9AYqbVnHW54qF
22FBKx4jz7oNdn0xMEIQZXa2OayN9XJrneCWNdZGDQ4kb/M6qfoecj59IP/xRGTnBoUyXjCayf9G
AMkAjj0e9f2zCBiuiAlq2v61cmhWghHYQeHwdeEVU0xYrZPE8x6iYSlo9dPFI+WGFjioDYMkuobc
O2oVXzKxr1HsfydSfWJe29TMH/jlzlGE/tgBrfKgCvx+1OieYiemIlsfbTpvIk/RwxSPVp4TCaK2
Jo4P3k76DktoO2imeVIj0GJXeTsSVnduGu/M2NYoF6Ryyn/xu4j0JgaLqOpH+lvXIZVH1bobco/p
pOGMsit16puKMkhAn5mnX4zBFqsk5mcQu7Xc2QX2VsBZGQkDFLLfAmUfCkn7pwsispdhx4TWSxgg
pGoyDiOotFg84lud2XQc6/YlbIFAOjnEUd/LK8JdXW7k/Bwo4yfFrLQmYpv5utFFy5hkaPaQSTqd
6qndzSl65dKRX2FOaus4Fr8NfEP6y2aSNtiDbRKjochcbBXnvw70SDRaF8g6+04i+Jtz856y16C0
YKzb2XgEUk/ck/1eQjBpDOclVeimRxpqtCFNfG5okw5iQOnjzh8+4cr/rtwb1mlt3hBq7zr9fjbR
Y0TaKBbcYa1/fSgAk4O/avL01U+QhM7qRcQppF9GR+LR7E3Ta4g4uG+MP4RZkb+AtrW3P+wh3Fa9
OoA9w/BGTKnZetiEcH00LHAAeRVER9stXmZpvIdFsYml/hjBcca2BbQo3rlhs5sUG4KQ101fUGYZ
V6dLL8KPdgjfLj5dTjeA8emXtyWt9hilzrb0L4s7HVwIj7KXj5yfbrWsNJDmU8XG0YTn65MIGnP0
riN3Y9LOWeJ639flPvfsLyc3XlEZ/GlMd01jTp9lj3Tp9l7Wnx3vbYF3F2ERKD26bdA23MHbTnmy
rae8wI7WrywbdHe1HGq//ct2d1OzWWw7xKkKcHatAyUY62HHPk2WZ92ZWf174PEI5iFp9hWNcPBg
7vcYlEdrIB2ppvTsdsmv0UJuDLOQiqO5Nthn55I1fFD4oynjf3sG0wUKQpHC9wuwL0JpdsyBztlo
7VzTvICKoVgXmqep8OggQfiOh/pkBRwnfZ1shjxQf3bJvjAcjVVfSs4hRLABNXwE90mdZEAYJa4V
ioEHUy1rx5nvboCaLGpGhCF+ClehqV8Kg8pb4ZCNTNgjRcPZ6G+lE+/rNrhYWc3kQumsQdcO6WTA
zoihIA6oNbpTcKWEtZ8oTAbkhBDiU39UHgBRXHi7zOmQK0BEjSnmDkW08Q37VhmIdxg5boL4Tqkd
tVPwfdPFndNfdZm/JIJypcqubl4RAmHnpK9K+5/vvF31ZrXPk4UuPPepJ+JoRm9c5+hnz3nZofFv
PqeUfsjioiN0g1/YwqhCYiYbiqeov7eBoCIFkzydgfoXzkE66pDjnCyHZtXWTyqFqsmvt/uPwrDW
uaoPUr6QAoyT60Exe1bzbW4xgaK588zmUscpmth6p0dJa7q0OdITCLmZnYQKPvXDCKGLNaZ61MPF
IJqm4/UxwLRKnEBp5b0vBU/Cxh7vxRtT4iPz+0dCtbH1kSjA6zZ09B7GAFHyX5Ua17wan9VMyJf3
6of1Vt/GinCLfuHU4HR4oTMsna5LuGa0yfGeV0tOp50gIvTmg2deU1bqWkRHxzsXVX+pCXZoKAnZ
HbUSzfkJaAjkLWkIfEQzbd9R5236yoRiADZHoHgP43xdelR/hu5MNfzRr8dTWF9wj55Cmp92Oz7q
tDf2szPiGMrmkvOUa6iNGdNf6868cBcJWjP3k40xgTxgskoWmF0kQz2YFk0sFoso6C6SKa5u4GlE
6K5rKlfIF9r8qYglwJjisy4R92qqZrg8awhmwhxrqepRiOJIM/yXNSw3uYxPETqaqda0HvFdsEkK
Z/dIV+vEurbK0h69TA8vIyAhJ0Mvd9bZ2LOZn4nYfYyUdYktfLO0UJLaYJFiFdINDELAHBLT6uY5
7aYPsJzvQ2d+UARCxYA2xHibI5LRZ7Q1EOdcJlQDnNeIrsoOutvQFZdQvw70gDZVnt3L6cnNaAWq
5sGuSUFKXbgP8oGYEarYmFyKeIOXHcXIT9pzpsUytfTyPk9YaRo9nIdCvqqBwhNGyxjVKwpYykEB
FquG/mpK1pkbhpsIeaszVwlyeGgayBb1jW/Zn1CghvhjUWthtGVhSsf9q4sBUtsxsFfnEgzlxiMp
exjByBjmMwm6O1XrcOyFnTee0nA8trHzVsEXnQcHOvCTb1kg56ptnz/ZcAADiCkWlfoCFi7piy/Q
dm8JzrLAMrZVUG5RflAJJ6k08SFg6FMJbnkeT4h3Ao7n82BbVN0SjtFfjLpD2bXxg35tYhAHUzpf
shpGFotmWL5N1jsMMo4dh6UjR2xedqRJvfSdsTUn9IOFID0RRSHXrXcaBvuuntWzJQhg+teW9b8Q
ID2Ek71TNHEdZoEioFFXnFlT1137LUnfgBQHSAtfPR8xXr7rAscMr1HJ1iC3gr2+EtMNH8b5Lcrc
XYPsB1kg+xT4f161t2xKLaG9Zx35R+4jK/3JnZZjOhTovMVxAETNnnw8azGWvs8jexnRZZuBYRcg
KHqge03IVIEmBw9T4m9zLh+LG7VOfmJlUaSkX9EgrMBBOrE7ZTyWXDOjF3Ty4d/NHeJdDeqkQmLv
ctzApGiuo+W7aIJPMBMSVRiNeByqlfOS+GKbFtVHjRKgR+pjMduhDyG2jGSNGn7rglxWfs1Zwz7x
fyyd13aryrZFv4jWyOHVysG2JOf1QnMkF6EKCvj629n3PK29V5AlBFWz5hyjj1SiG1Nv3NGSfZie
9HHZj23yM+zUWi+LTcmaWyzW3Imi3oYmE9JetWo8WL5ZUGRCOEaZZbFYpmNydVB2UELoFyaHi8P3
bvl2HJJSbX2f5O6dD1S8RqOVteHFjzFykJpd+uMSbUegQYEpFpk/4ueKqT+uF6goJgrycja/A+Fv
sS2EQJ0Y/wnDJ6ZCL+bHconGEDtONqTeOkyljZhKlgChF5shA63ZfWoYr9DAf+Qo/nJXZOR/+HIH
/HwzzSWPFs32POLRjSDbhQcNPqt0yt9egbYMywp2t744rv9Lnh5HSjNEQ9FuDAF6lXNaFg5ffEu3
JIUUNFQcbhMXZ9tY0iGzLEkXyqkPyArv8SNvQqx+cFYM5HBAmVIbAZYeJU1FnBxR8pMIJBMZVwms
w6E0qi/Xh1URevE+kEy9Oa9PO5BCCNbjx4hwo7Ud1V/tjEfdJawC6oVJO1ndykg/xpDiN+0ycmq9
G0nj+6DUpyInZdwzspjIcFREZcIBRwZ7XM1vXpKfC/xBoAhpVHpTs6P7/gH771WbncuyZbZsJtNP
MeiroQPkPvKZdHYQOaCoGXwFe9yO61qaL22MiLEbypM2CsIvsnvfNZ+X5ZTJwofok43Vulu0llyM
4eQUyRumrmNDUnCQVPdKA4RRTJqtjPzouvtwOvnBpH6X5cVeWr2/KhktNr4iqIICmVojPi2ctIBj
kNtR0tbi2rTxym5tiJVMwGvJIWpQzgOOSChDswW5KDrNGYs/fizkyxD94n1TtAc63cw0LOqKbOtb
BWHm4X4Ikwdb+B/D4vKpkcLetXCh16ZnDVgyYIuUNoEAi0ovcjZDWMCw44Bpx32IlKub4Tx4AFYT
8eBjvRjiAZ5XqP1Vx8kobYFT9XwfrgcRkXrSqOyPLDORlPsR43LpP81QrgtLsWxYJM1HXn9u0xCm
TgQk0VmVU/Bs4662dPgnCHBVUU82o/fd9PPBmOwHDxVSbiXvnl3eijISYEic7zKFnNOZ7b0TpxuP
M52rwzUw99e0lZQoo3Chs5U/sAzk2SrmrzDmmF10EVrAvCVXNxAnauCVHVWvXmgQtArpriyIfUQ6
zCGbxldm/pkmrkj0IXyI5NckB0lHfbsCK3FrmF/JDGY6mIDI5xYkdeaNpNeP2XPGfSrIqMu09+WY
4zZN6GvSJx/WbQOAvqUwZi4g11ZXhHdaurcQwch6HgPmesmJexQEm31lmgNkOWtOpmpZReiNn4UJ
FGho1Hdmt+Eu5YA7B7ThFZO4AO4XLfN2NLagYTbR2A6n2TfWSwuBef9KL8wXW3kPkZBHXc33fTc9
uazsXtQ+hg26h4EDEhLFVdqhwY0gWmizftJJuGyL0sPEVRCh7mX/+qj/B3927wI0MdhcYQXBpx2K
h961Tx5sLjqM5Odl8p9XYHHsyX8gBKonMjWU6sdWhLBxxCrZ6yMr2Kko3ycYPLOsAtwELlolTrh2
LHAEMzyl0HhReBRQQqT1Ti1i8pHYhzspOuAJoTwLquceM3JU+w8mfVVUtscizk45610dEnkaxfot
JmG17NWp66q/2sOEm9Nmp0S2HnXN8JJqusmbl6rjqdK43RtmalNd72M6zRvyHnPyNEcgLDxcUzYR
65R1F1F6mMUxB/vpZ9GU14wvlYY3RzALB5KnFXMtc3xzA1C+CQ8pGywlF5HnvptA/SGGbe7Ss2YG
ca5tRnpO+mNQwOZlcW+PuPU5jJol+xtyoiOjTHKFm55S1ZWAiy1JnoKvHDQn45M/ltcYs6JbSGQP
Nhxnd0aLTqDicnUHUf4oN/lNHf81o2SiYmjZpYyKVb8x0oATDEM5oR6tQT1jTwYq12OIm57tonzM
av8+8XFKUvi2wiPGyX1eGKhjHrwun8CjlW2BEXNanOkQ9xYMLFouWuTujsSOkw/5i4P+Go8B9V58
yrzucylhEr88NsAzK9QDTuWjgyv2S3HJj8bpvMPbsan6eJM29mo5HC/PRbx0d9AFprW/J+5j4wJU
trJ+NWIO5P2UJ/LMTkMa3ruIrBfdL+Y9A7T5MFSASJBfyJEQY5Ps1IIJVKhSa1XYrKETj7kv4May
EKQ95yXODDOOBtxSNyO1YbszL5bp+1IiO4aLbdpnq5tQopdIFzA9QT9e3oetAcApD60eGZoNuYER
w7elxpf5g2O81glxe/gH9xVIq8VREYrqvoWedNK1fzPbUnA4boFXjo9UL6HW9I5QsdvOT05tgcXo
GTjUmbrRS+pNrJ0tdPeVDXraq9y9oJ1jc4idi1b/RJzCNbSsSbO/hG2271OK/0ZtzO4n7VvoXz1z
5WgfZ9HBcvUWOEUZIp/TDkZjn+NGI03On+6qtZrjFIIkV29LhUvxDptrqapS+HnF1dLJhx87W4ff
F/AvnVitZg5o2uTMypjEN+BNiTxhJcP3sZwHkzLcuPlwELa5Ebr9iGyMZpxUVDQ91j1sD1698wRl
OxrpeUCd46ysqPlxM6h2yzmqC6nLlj5ERrFa4jLgdk9+xjC7qujfUmPalGctBgP67uAo3jAa8Tf4
JJytRk6oTGJvAf6ZpEPXW7dnsuz/+DOiAmxutqFtgCY7QFBMVo7Sh9gUg2PhAQY5Re1lq2zT1N66
4gctr8gic5xY0QdaArnJpM/i1FKx6gxN9SDNiPtqeESEU60yibpkIWfEdswwexQBbg/3NSLp7M5Y
GKrhDCy0prwLDZy/DfFayPUax92K2dorQ56nRK+LBJM8pzPOKtl+HhumxovROEwPo8ru6XM+4yGC
dyj/O5UvRzZM4A8Tx6WkYS9vcv717Dx45nAmVmQNC+KBdv8/P8cXwFmxs95muBdBAGrVKrbLfV2N
N5tbu6tD9DfmQU4j/R3vahXxpYcyQl/LtJq1n1q73B6LO3hIDxL7RDAMD94AGiFFBZvSJ9Iou5c7
ipn8nQnoEogFhbHJQk5x0hM3ZYEhqCLmAMwRKgqYXnx5uXNuQu/VG7MdRrNDaQdX+qIUxZl/y1Vx
D3rvBTjQxmurVwWYsErlQQIQW9aRIS73cPB+qlpezUI88SyxqcfEgGljm5vtN3yvL9/mueBjwXdZ
sdGu+bMVYouNQGAO4Bah46/OnI2U3jFH68C5N1CYaBQfiEAVSXHRk99DKPSRR4LmvkIglLg0pPGG
L6vKgEB323v/5ZT2tznkyeq4s3LTecQ6SjOOB3DpyMx2s1OsDIlvnOvUfaSvQiUg926lP5QaPnTW
n9lU35cOjcEVlK7clBS3rh8dnUCf0B/8pSV3vmUUJ+HBBAFJu51l7hP0Way6Gds8n70P8adWgfeb
jQ06x676Tm1m4F5K4nk894BJXTvbMB/GHdde49DgQA9GtM2yn76ngxaZLFEEvqBxIluAVbGmYin5
JmcWX7MkMxIKH2GsGym4dYBmfQXURZiL8X8SaN+7686qf7Go8UwC3x1kdg6d6ow8KaccZATHaYdz
WTyC/Qjkb+5SzriLvhLkHDampB/WvefTfAJRK94Ss8Gby+iDtvHAtxRIMmyCMFoJuZhqBh/1EDVF
GgxbixNvyEbn5dkurqJDx6eyWBV80Z0CC9CPGwJmjgFkcfdoCTVRON19meXfqY8xPxjsH0wku4Sl
0e7pP+rkC93AXhfOPUX5iq+AIQtREizdRtu8S9kjdsTGQeVdjgMN7njru2pLQ/6wXLYIlfGdiK2t
abm/g4goCDyX6CW8ke5wYbj2uLS5lm2v4PApWHkzGW/iEnWAz2Aqw9Fj8u6X62BqzHTKI+fGRcja
+AtjpdxG7XSL0vpUNh6mbnqlidp5RXSxFg9pmEGPdfpz6khAw5NP2SjutdnD0zN2qTOgqnFXlVXH
a4SoHD7zedUIpkl6IJwByi+Axtj03gy3+1y69EUWcNa1VnY13odpWbKL5N9dm2HJg0DEQlnH3Zdf
Vc/Ewwd3swI9b+vNZIXvBQ1BJ0byFqDTZcQAX4v3PhjDSrX597LLGr33wX2/RmZxNwt8kTyny/jA
Gdxd3wcIUgZAQwoZXNSaK2fZYMb5ZA7Ge040WJAWZ+pHoJ7gfq3Up/kMNVC3gLsIONwtORyiQURJ
9WjStis51oxWfHRHFAFsr9ZyDqC7jtcmwD8A3+0LgjbdZZqWUtn7YPJpEQzA6pStMZxTcGfCA4TN
qKANi43Tt38BAhl2yRuuns3y9tx4Qi5loO0CDL1qa3Hop+zHqNFtsU3KtvgcHLph1shVsTvz3ZD+
QxLOp7Jr6P0hIy3Ch5anny4EA1/HdncNFoilw+HR3SgJMLiT2vowOfHnNIIQ8pzIeGPkK65jimgF
58U6HcHpNilAMQmc2iY7d1uHuLGsvCUwaNzKXD9hGvtYmolOYxvLHqBc82ga5iURwbbuWsoMdDty
6dbpYq3LaBc5+mbhrc/V9Bmq/Duqh89l3gZR4+pP+hgGwxNYtUOOl7uOyh3OrxHAR7NHe71I0wFh
RBgtwk09Q0VL2U6j/uTkxUnqcovTJ4N5iO82PHRm94Z4bE/AHUZNm+QfpzOuQqhL3nm3ZfGJ2FZ4
Ik6DE21KFUIqN4k5KjknFu74x4n0OahsqHEMElkxl2fSZ3EJEvPR1Q22fwFao7T9bG3M07FVn7MD
WG+8aUJxubjU1779okNWp/wzTwA7pJp5pNFGmC6Ra7ACWv5Sa2hwxSY0VEjFU3O1giXKRKfILZwR
zSLeGHxgp9awr8sVsJU6aDk+LXdBu4jvGqwtlPveSxHdgiA55Cwnef0nB/+ZhMsNaDiG4FG8mSkX
/Dg/yK66uFH51poiWKswuk3zcFSqeZxIgORIpemmTvdj1h3GwbY4hURrJ6Z2JQdpuiMD+qGT9btl
fYdyvk91+THT0xBgpQom4nYI8tx6b2ZsEH5yFDUnozj4wFUMSlpQgvmOi/rDIpW1h425TKCpVWLs
wn457jGQMBsW98D/X4Zi2E89uj3GAXE7XXUTnuNmuKISmAkukLM+9EPkrcGL3XU95VNQoTWy6od8
Ku7TBAhs92WzWbTdLU585HSDeV8TsRGH2aZsrZPfx09T5+1GP+bAJDdD7O20qS+cJA5cTEwi/cWx
x7e2K3ZD064Tu9w3mO89T3+E3rzBlXqxzfHPmcyri4m6malfXCf5IwpOIIcgidGNHkbNtK2LydmM
1kkenHg3mtBs1A4TNzvSiDCjd45oRip3N2D/SVgJIzF+mlYr0LPXHy1jRWXqN2kav8XI4jaU6Vkh
32kwL9xN9LOQ0z8Im9WGrtiLmVfnXMlHDywCxhA4cSArQsc6mlw00SAYG7KHMmjv47nedmV4m1Ln
GbEdMorpZ6rLa5JASIzbQ5dHVHXuLx57OAsuRydXWBtiHSlvPec+UvURXek18aaX3MF7Rr0Y9VCt
nOZ1cmHLcdhHi+TKfCReIEs3i+CqQ3tEdBPNX74EB0FOYRhHYQ9nr4roBsjkNvXFktUhq0dZ+Pax
7MlJkCjUOgpLr+6eJVrqKiZ1PAj+i/64b2PCB1GB9G7xGuYGhLJ5WgdGWq3qcDwFEzlwc4V+d3kB
VtZT7VcLaaA909Kd+FftvpkQBocewrljZup922UkN5TxJjd6qJ/IBuT4GMYKUoxCHgeGs7XhMmJb
1ljtx2xdd87iUY9ePHv8LJL+eZ76h6DLXvteXionvACLju4adzoL3T2Mi5sjhTueljudtjAS6ReL
AlqjTv/htbXpr8SsLtlbmI23RoW/TdOvU7m0jwtc1Xbi0hXlW13XBfL7kbSBRglGejk7TJmH/8Q4
bdMShSwQa1llJ7ec6ULiZ2vmxzwmumuJfA+Dfy4cKcdttlRru3oGMW6bxhKVIPbEdOxGRrYrs5of
uLmIG0G8hTho5HbLOS6JpWHsu+gLk70xipNlzEerpINg9HI7JLmzKaeoJpy233H42Aajt+Hm0Xe1
6ZyltpMzq9t7YAms7SNnNUM/JkCNjaQ7YX5eW6157NCW5cZyII8LypEqebBmnqjlwmGJXy1PF26B
BSj2KkPnXKX4OXlx7aKuHuRT50fPoZAXR7rHJAteOIslF7fKZ8CEzdaL/ScLRyEu9dPQJ99Tp75n
7fkILcInYWGxs50vdyS3wjd+mI2ecgCzXJ7sfk7jU6U98KRAWJYlVaFweGhjaLGZhTfcI5UNo3n7
oeb56ExFv56VJOwslA+QYba2aR3ANzS7Wfh7i42pn1GND8CTSoA7Dct875xDdDNznWXbtpveyjF/
0W5B5uY0H93YWMWgw58run6rWdHtB/hpwWJ2d4kjIwYfwI6gCv+MVMjsddRViABTZ/43ieA3LyEp
p67504G88JrgMTLcR8XKFhVQF+P8A2X3ra7QpDQIzkARYEUYyO1lFoa2JX6Vs7yP7OyYlw5Rm7q5
VC0hyq2hXvOsP3Zok5YHtfe8U1Z4f6qBQZ94KSjLvMdM4B3lhNAfwzvuYAjkFTeZOyynduK4ooyC
axFdJf0iZnThTIWdsfeR9YjOO01+tLMlwpTO7FdW7ewFEB9Ls+oAMNjnaqbcxpq9wvN27Gk/iaR8
DQR5hq7FeAjRmfLVWQ3Bkt3VPzd5/Vo6NbTe6Sl3hmselWcILgqVZRFhwrPMwwTsGesubmoDrV9Z
vpeBv+2lfI5zBCx+/5Soqdovgo/RLs+S2/Ku9/1fnczfsaoudWjtPUs9axYCP4ZzKc0NxtHXsNcn
PzKeZRWQj6bP0vMIm3E+w7xAK4HpuAMgkAQ76StiFPwXE5fnQh47ExZNRhGTGYUCPmleRzN4NawA
WHL1k6RiP+DjdIdxw+Kykjw6E4RHOsH+38ht06r0aBVkEQJ9WVfNMKGx9aEwujDIkXV5q7rN0COh
eapSRrs2KCVUMcmiQBecSzTL9Ziaf72frIXhkQRtw/OoDdArmQE1oW2+nL73oLJaF+a7cE5Kd+Vq
y6WScJ9FwHEjaohuw85XuZkFVdd5EX60KQo6L1hk0ADZ0HjENatdBkCsUCm5cf4E6j615GUyQ3cV
2c4OX+FhmhZzbmxykASWQwboWaTBG7MH8lVyHEeOem2Vv28TGrNxWqNGDS+y0za6Um87yQ52sG4Y
UfhPwxTRU5cDgMgeIrc44x+dNw6tmK4fkeNY29Ey0U6Ob9NQPs92FN0NqMGlTfzIcjNYrXEw7PxK
0firovI4Nvm/wALAbEZY2azHssrOg6AzFk6PMmZyNbfXygg2YafPo+19gHc+dE17dXxOL70H2KD4
1LHR0/V3nlAzcDP4w5dd+39JGD0gLiVzvshPoVWuHdzSO3rL1yYSDz2Bo2wh4tItMvrSpmmDp4Ln
BIZDmd1nIyZRqifq8mkbaDTMjUzQKzcDOLIw3KZYh2kofFd4IkLHuUk9BGvo4ltujlvXjrugQPNA
TF1SWP+gapyA+0qQqOIQRNW1CPWbhe7PH/KDUyCHw5gFoGY6WlG7bbwWsnqb3rJm5GNlKOZsBjWN
TRnfHLWN/2hRctTq2SgQx06cUQafKWYeccYOpHwAiXBOo/LqVfUx78tDlonj8nmWS1+j50HW+YNL
7MEqkqe4Uy9EstNwIxeRd4cabp/q8AdtjYUcoL7HH/AXUGplhngkAPhreQG6NkerqY5jL3/wABJn
QLMLqBbVtFOKaxHZu6kSj4tclRH7CzrY55ZMC4bCZM3ysVvVcqwnNI/ZfNWEEF3Ecv1tmjkScsJk
Ki43P2e5nm0TkF8zMjXr/TKCNsRWNE57FylmW5TngYgJoBOXIq+OGM9OmeU/zxyT7Mo/hFFz8cri
PRlpvVlOaK1REoAyGHsX4m23SKaOxsxwjBY8z0A8xzsCO/YVVhj0vyNNuCzAUQCTT9BDq+S/GT4Q
zdUvnodNj+2ZHFzKnrHYpfl8bjzntPw32+bv5PfErjabopQrzGE/KNYeI0ShQ9Q9FLnzl5SEuDhm
kL20YpA7lrUb9LpprRLrrYE4+GGFjUfomzesk2J4n6NscXQ8km2CGzaIJQnUiBqBtoWxcayQLRR8
vYWW95pyClu8+1MS47M0P7Ks2QcFEcx4bh2j2o0N1XLc7YqUNzCZ98XAeVnC0jKLk51B6LaHe1dU
F9spsc7XO154G6kZS3i6C4f2YpjW3lxga/gb1yrAyQq4HwjqiDo9K06DYAzvJfY7Rc0fgQ/QISC9
tv4jeAdSCkYsBmhT6VZMX46kiGc1+rQFfTJyWRykAMWjYYUfKB7/3IZNN2GCUxnjyuZOReZ6HnW4
q9L032wYe4u2Ypwnx7Ao78e8PiXYMJkZbZefmiNbtzxv00tE7qE45Mn0EI7Bfa7HLwXXADZsvlle
oAqKS2Npph3lt83t77QZJNGKkGFhX5nKLsZQprdmhS9IvIw9z1osOtQMSJPuBtJj7rCi33ldtB37
7DrJ8FSyH2Ruv5B9aaaF/V+hPfkhrP5i9PZB0UnFCg0qzkYQCaODoUcZfluFwKM5HY2y5dZLQb65
fn4r9Bxtly+vwo7Sk4M2FAVbfmo/OTQWqhR2dTsegaBkO+2L3yYHqgIctrfKq5pmc++P+dfIY0bj
eMXzv50Ld9tnfXZv+NIjoKz5pIQllEwBNOgChk92DUAw/zcmoHiCXB3QjhxMzMvsNnV+m1Bx8A1W
a1z86zzwAFGxFSDKu0WZ9zknnPetwPqpu3mfoNFjxkJzcG7cCg8sEC7BYCHEAQhcAtQEIkUtIIop
egB3ApGemUR7u4SI0CfGMWHMjqBen2unfuYEaO3KOid/efn8y+s0+NJXDA0vNAL5GYl8jtLgPDIQ
J8o56ja6hbojGzLNu/nBx4xM6PkvNK94Z6TMhOgR51sXmuqqrEiXsc36uxwdOM5dd99lZPEV3krN
tHELQCv09ZCvdVkQI/cZWuIjYJHFBmbheZkWVxH+Lmp5VL9QOzBPItJsqkkea0HcWEntxIbapVsE
drCqCvrQWTcwzzaHvCPbMAHC31WUM63Kyc+e7K84IO8BIlD/1Mcuiey1z9meAlG+ZUW74N9zZpQd
6u91aNojYURsrcjqZFNd0fWWGyty3rHycpAMZudDeiY9E9sERWdO3UXSxdqFTqHxg+fRhkgntrM4
HyFitNkTaSXdScyCXcyLoq2bwB4LVI8UfUhII+OkshtM7Iy9aSYnjvv6LGYjRj5V0/vxsH/Wmq4z
XJV8P2jhnFIQghRHtb2NU5exlaA+oyNduO6t0kFVEWqr22dlB2oVW7CnCyv5VyvD3nQ1nZeoLR5C
zAg3v0ppZAvPL3DyI7PS3ngJRqPfmboDF28F5ZbTHNCIKUF4oQEyzsyWiHWaJCnpprfxiwEYBBcX
+UOYr7khiPhm6PnYJTYPHQUd0l9kciRVAAsQYXHvt368EkuoNK0/Z50lcJnnuej3GdFI6zKNwLqb
WA2i1GGySrvgKoUgJ9GyOATkOr/5ZRrAHhzrI9i2DCpBpfezqzC0WrH71Cmm1kWVtTeS9hxIK6gk
zBnHrIoZ6DuzHi6qEOGKtkKzmkwgD2w7DLttu9nmo4ovgdN329yaqidlDdHNM6o/0C+/sc1lqETE
9U1kQxo1QoMENtG2r+0KP6ICHmFnMdNBAqyg4mIhUJVmlDCoYW9XmXuymz7Zz1Hhn+Rg52ddmREu
Jz9fJb2w1hWhkls16uychZgK60mkrwo7774TAXYBv0dp3eA3cyeK3HHI+296vtM5dz37QAlLFelo
sHKWy3TIHfMN2AQYtmGm9wHqxrtymrr7Sg7vXkzfAw2gODCW4pzeCJyGghwRk71l7ZgtAmFMsgfC
cvJdqxMF7Ffiv23IJ1FOa8LqSEocc9I8eX1sP0XeXLxyasO6wZQPQIU5MBERyPotiX2lrhFRR1iI
4UJ2YIX71ENYP4MZUEyaR8MwTnUiqQPFmD8qPKZ3SU3muAms+jWPW+elrM02RyUZ5RD6WE5ZN8QR
OhZHkh5z7LXVpPGsHASO79JM5YpT0J30ZjT3iKk5V7SEnY1Cyv0wTkechI9pXaPxJ/GpcAEyqnbr
Iogsqxy9gs1OWriQkunHvNnWeCmrFm92TuvYmncTobBGw2hmML2HBHoZdMzg26+CnZEg9iKZtaDg
GdyOcERBIU0Msks8sc7yPdvEVbXR+6zKj3aA6jDX9BFUgPoGpQXQwE58R6r5y/wZqSMByEU4YoFA
v0X7ihkH264RkkjVmh9OGfNRPMJ9ZxoAshnuiTTaufSMOa3d8n76CDCh+qymUdLdQqve2F55HFps
/x4Xsg/irUIDFaaYQYmaDJv+T2XpNe+Ks6mLFwBd7yoO3gH84VwJ4h24XmxL7tWSRBJrtyIhcdqA
6DrbzXSFHfXienSzymLbRe1xNP3naVR7v0reUhT/gd2ua6t/bUew35pOYCDMW8qwi8ucGpvaWoY+
YDkHz74KGXByH9kSBZ3EO8yn5OS1ePCyvP3IJmodE2Vj1BubymsRWEA4+YWth5i/xNlrhRahSgXO
saRPEWrAcbYlqiOPwUXcGjfV+k9RU7+GZXRqBX5J0xz+TS1eGp38GyxGky7z9hFXN2GdRIkK7zQn
MWPFEolhBzfobtQeNbhqV3bdAeVe9PbRW9YOtzAxXmRuvUz1QCJifu+o7uIrgGp9Q6sTPhbmQzJG
JwubBPZQ8iUiBjnoQToN7Y8IGGI6zU04fzrFfPC7mZ3NfipTewvIBP0O202V0uUqqnvStYj8RGbo
Rc4LH/Sbgu1lXoZxqYE3LmwuPleMOZL1LBgcbaAylbB14+NsYEPolgYOvmTSmErignlDHFkze0Oz
m4ah/1LS6fUDMjJMyUHY+eL0Y+9rZT3HvSdZd/JnUUD4HjEjr91xXE9C5Gv6LaA1GuexYXKb1RN9
PppLTOXw6Q72TWCBgdwVd8SfQM0d6dIYEI+IGvvrpmobxhyvrcpGPMcPL+vMvJMtSODlCG4XIb0E
+luSsqIdx/NCUViIHrveR5NcIVltUlyU6UtdsO4saYzsV6s2IP7cFrhc6pc0qy9gPYs7O7A+fJe9
CLIFzvkucdYL7bxpGPcVI3ebaJuLCquXIQWsXPrYcIoadmUceNgl/E/LFAQwtBgGTGxhC24lQG6A
ZHSTWWif6XDQ3HgYA4PDJSbQ2D7oIFpxA74vjfF0ch887VINjenJRm6hMnS45TgPmL1g+hhO2uwK
z0DknrCCCZNgMuD6Y8hHcVycsZX9OcvPPp/0ydSufCs4UTqe3i20s6X1SlX1oM0RHWo138qkyFYT
Pr1NylKY+RiNFcTTzPZxnhrQzJRdrjnrWbTFMn9TjbKHjmtzeCv0hx9KHGUF+j7tq3+zhCRbuDiL
hyUarKBX1sn+qWUlR3HJkc/l1eJb2CfUCnGHQY81ykZAhTz9n2VELhoyBnM46B7sdGKoFHrVpkJn
MucjDEW0ByixgfrxgCaHYAjxlS23u6vjD3oTVPbqgvLwWNG4OCQF7OPlCrvWtHKYXAizO8FeemyF
IuS42Eo1bUbLOQdl/4EajcVD43iJOx8M0k8KykVmhEU5+qtIe6aN1Ymv5k0aCfh0yiIbubkKwSbK
apkT9B9xNv0RHJeym4aPrJYXbzL3hB3/tQWAG4UHl8yZH4G8WPQGiOZ+nJlboRPLOb60RvSWGMnX
lDbr1LSfim4iF8V4ZG7xFGh1zO2pp/uf6XXjAhCh57h2K2cV0YKt2/LZTfWNfiXav/o1Xswadfkw
yeTkhf4XWL+1jdgM+V/77pfmKYf/ElYTHSRYT3P4BGPgXjIzCIpoByT41ksCwelJrJe9YcC/Zpcd
bY2g6vatolCMO+uj9/B7U78fqMsQ5+A22wSL8CidzYek6SqSkfnbXb5v0kaul++I0vwVhfXNcKa1
Zc2vBsP+sYdDNjreY7boqD1LnpNYPCdze4uC9L0fnGdv7E8iqM4VbbZwLljasdWwXgjCTrGH7qmN
L6kXnmxlrOZixvLAdtjiReKp3sQq5sMum7eKLsvzx6KHIINNckrfGencusRb6MXRFVXSm+uQuUxj
F0aZuVUDaik1XDBv/bb9vvCNr5ZtJ/EEg1UeDQET5xO0P39G7lIIVVmhduI9/v8vKgLKVL/ikbzV
83SbGqamc9z1K+HnSAI4/J08lAbL88Yr1BUR1JyWBcpjJ/xugeaVJsG1DKAmJEYdj1JvMUpk94YG
kz4tv5nlzWkwrmNJtDqfjATesfsiBCPA2U4YZ+Y9KPCGxe+SWMKPCKG18guIjOX/HK3Oy502ItNW
qN1415hItwX2qKH7Sqp+vWBsXJGcXBHdVRPq6psVfWZGsYmmK59cxOx44ef/Xpzr4NHV4WBCexHl
8tf/LgbTebQDlIzFjdcgkcAQrzjzFnY2hOjt8mym6s1eZocFLYJrR3XDqxb0//llhHqYix/+yAUg
Jpt8U1r6ic83gxnAZtHRq+Ovhazr/EJDmRtkS43fTGi8+z1/i6/FQTvB05zzhfF7yysLGs2VAG74
xdumFqWVy/uOy+iet1k30wetegiPD3N0cQoyiey9CmtUi/vl4o6AyGPzzP+ZMvoNYiRcjQEY4hK4
0F74IP/H2Xktx41kafhVOnQ9mEUiYTem54IsXySrip68QVAUBe89nn6/pHp2W1SvtLMxE93NcgDS
njznN/SDJg/sVJQXT8P0pSqKf40LXrARAeJecxks/Po5cFsO2EhquJDdHrmQTRz2x13yk3RK4x2w
OE3EvVNiD+sSoiMx8a1DoQ1k9hc+rf7+1vU0fOhMa/UvxjmXG6EkMWKyqTqb8mvacx6QL41vVb9w
/RoSobjvrPhRtQsfHFmNJWULnpSax9Lq7+glh7wgLSV5OLXlKwJTrlplLKChspX000F9nQ4OKjXm
vrWUmgv0wLc/GKdaecV/d3a1V70uIITU7k1rGWte1UjQy+7F7noFm94k7cGa79RlLTvecaXBPw1I
ifBJfp5H5TbUcFOTUL3W3nFtrkXD8k+evrMf+MgE1IGe10B58qmBXFLnjDd8gupXQh2yLsisJyt7
HG94oDDw1iIe1KNH6NAXqN/zaj7bW/Vw/IDa/SNyunybQrF6MDS81uqyLBvqInVjcNRdJamx6ttT
ieKrhz0CVCA1b1Wz8WYvo4WNISydysB3YhPJZjo+h/4IACx9rViVGUFZNTzQ+1yDsdYCcze1S+6m
7L40qIG4yJZcyujC8JRsJW7EA34/9DQ9GvEzWKadN6wclnXhJFf5SJ2YG5iLA2LHi2T2Ebm31u83
EvTHAKpIET03cbQTrKDRcBNUCIcTHkL99F+nYSWdewcLOhqXQUDjktvm2kjqw5HCr8e5N8hXJo0a
FNFcL3sldejcRawzqgdpTp6CbzKeeX6SoDu1f4GLY7CoHZSveW6ykQwIxyJYYNlRl1frC1/kAfgn
rTUwTeTAlt+ucivZpt6XfrzUujt+U3UDvyKyb33TUVJDiIPWr58L+6WdvE0PTte5DymtqGGj+jPk
vByL6wBwNgQmDLwjFBl5XT2SVvdbVSD94w40/1zmCWhsPAGxgbKm88JHayS/AR0+BugkinsbRIr6
Rd4H5LTwpmivPq5WJNSURkJntjvGKJq1avSCe0lysPDX3HU7yG2nM/Nnsr2Q57pBHhzwQLKase9C
cGuVmxTYCyJHF+ZccsW5aoiL9wW7uyeFccZmzVkWiQ+GoARXbLu3eGafYTEeca+QzgHVg4JQ4jIU
MpgBdEmXYllfMHLqfWRQ/hfZAvO8RRNv4B6iOhuTL//c6ldxYWICTTae6U8HqX8Z+Sbxs7U91meM
GW5VzY0ue+8tj8pQMzbvk/7bpFG7Dj3P6sangmnAnc5dqWVPLRwZjuou4QhzNYkorCKPQnequYx6
U1WiJk2eJ+0w90JjMaxUyD2uk+FCtSSdo4a9Kw/MEBUI+Rzc+U8GKL9hNTtGbph656a+12PqwdPN
xDGcm2AuqCHFooExgJo1TBP+ZldLCcx6HDFLCYpMHnhYj39yeoO7qR5dmylCV1eRiUomo9psjqMC
aFVX3A8vDJN8SJGR1DkLoaS9dpXXYpOcW/mLZb0lJYQLBAFY+/is2r9HkBxsz1icLibbVI9tmCfH
uWuGzzUKnVxQr4Ds66/cHQPFmeEZ5iv2pobSFa/ldKfDwZUlrk+pnAAcZer1gA3Vdaxva1GE0iEo
6Ka9isS163SvvIeV85kvAZ5HDcbMK32YCZ7QbwZGEogNR9JNC6FG8pKpt0j43qjH5D5mcli0MAwY
vpWxEWnF56IC/JIAliAxhmE1yPjLUWxBPZJRr+GbEMRm9TI1gp2nrbNWbLzu9ttvRKJCaV0/ovt3
4SnFU+ItNcY9RozaIYz2Xk1GUYTJUj2iqWFJ1t2ony67+MWr7NuKS7KghcOyNqnNDblxxVhTt6Oh
F8RywMOyewgfnCOOTk3KuR570aonH0NmR6JpOFTtfaRI2zFCg5qBSYS9paXivFXtRveMLgtJ+GYZ
BaUiE0MX9w4BhEU+4AvNEjf4yVWMPuLcN1dl75APxsM3rKf9e3cyY/DGZPXhARhg3UAoAguIass0
LOlCU35mYBLQgPVaSSNFw+ahS1Fx9Q5TfAlucKnCSKuBoZjlm85rsRlauTgSpQ1OA0RaSXdCN37P
76g1gd8eqdx1DYEQg48/uQaTSzgNYrfUx+jWtIJA0bzx3sQQgXrNrZlEOdxUo29Kb+drT437QGTB
6uMVBqybO1xQ3tfllgQES5wK4NQATvxnzLfO2Jp4WOWIkiWf1YomvnCXXkWNbBukTFE4csTr9oya
MtsE0w24txqjra02aphIZ0H52bNYG4wXdU5s0pCa+A0rNm9DM4BkArrR/qzyEH80K14hm75W2r4o
/BDieAe15FkQVcgWPc+F2hb4Rp2265Q4BL03NG9I9L0TTmaog/GO5zKMaNg5pC8inJsG9HMceYpG
CoAWa8ZACgX3oJ75Rh9wBXVpVLa8g2XjP8gsYFj0TBjaSU2feopg2XUntUnlEnQ8wDGL5qH9SzT6
GHhqW1NLHk2turXnBkoddd51oOH5gA0Msldej0ZYHSOiM16q4TLlUEbBmZwVgNbGZj7SukMGYLLb
wFVVYZ+OQqdJ24Z6toyMepXYaOaXdfvc6ytucuZtz7mDAL6EzgK+U6KUTskboIpaLnBZuJ3NbluI
4jB34F7VAWQIdtiDqcPUt2gOwCR2Cc15GKAN5txbnAi4ME9EhEl3SjhVQfswjgArQEjQVJJIwrWp
W6TRWg1rMMjYpFyoNqhBdxBk0gbCdc+mllQHz9ESOqlmlhNE6paQjHMUA4rfV+IAakeMIJDU7wsg
kqwCtXu3qy4ZxSr+iE4De1SFuBsxBSeMilLP6ArcBRKSye0NirZqyWI00WzchDniPNADeS2TZt9i
zs5oUQ+tAgBEfVHbIwEFqpbvjChTqJcJYP2xOWNM8llHy/cYVsNY3jPUGPLqiCOBCTNE6tBYOlCM
QPBFSC2wJ+tokfF1vkd3MIKYXQ21TheJh/fMGmud6glhPAWRuWRSqwSBos2gIUPpCjlxuaWVCVVC
51rNDRWTWacA7QgxNhCvcVV7X5XVFbRT3Y53OsRQh1MRj8uLahJGxD7q7giT3vuMgUo7874M7pUg
KcskLgA4ZThLARGjGbclBSm9VIIcbGHJc4NV1dzdG8aTbNWJTMWPqtUZKCqO5gRjfTu78LMqVCC6
fe+lFpTgvMnB0nAnrM5MqB2XxXV8Y43tSkRQcAj5qvG9cwwOKgCpCA1Se+uLAmprtUcj+3M7tYtJ
NvtxQGxMbaKRgfSLDN3XZi6hf7uKjUcWr4onHDLRhyIzEFfVru0ThJ7SlvJ97aEjEg+b1iv2emXe
D3F8W7byqzsPD0ELK1X1SolHhUqic+K7SBAuet85QxchaSajR74XfDHe9E73NWjkBVXmhs5jJ3OF
TokVEjq6pkRgxt6c8mXrh4RXwy3ZaEh/DjTwRJZ7zozpmcEK1NbTuoTmCo6/UqYnuNGGEJYS5Q+7
0PTkVvTGJi3NG7LKh7yn8u/3T5RxtnWntefvJyiIp0VY3w1lwbFxXGGMdURwmbQ5WrroZT8g4krY
Um9lWu8zjbsAAbRV00ONDt3RN13s721zJK9MmlhtmcVwOxHQd+aNCgw5bwPCco6dpFqkJRn0BImV
eZvdqVRM1gPj4nxTAymmGLuxdY0aBu4BIubAAVjzutdnReldosl+yK2yP/eG6hGd2VOJ35+nTsw1
R+4soHmEc1QdALib7GZjLOwi3DWMksFrLjRKblDpYeVg6mpP/pkj4wu27TM9jZ9bE3XYfNg2OcLr
YENYCg2sLOKMNYgh3TeDQ4U6OlcBDXpz16Njo8ViH4Uq0sApy/zgqVbWssgZKzpLxEGgB4COrOQ0
pV9wNcKtpnxEgxTWp1PeD5r9WhcwNyipnObGvfVGe63Gmrp9kcPff9+Sp+A1Iv6cdJDt7D9fEZGA
fWcvfHbmvEYKB4yOB2Tf6oIH8Nd3Kn4tKnCBkPjiqm7Q7LX3HbYN4H8vTA1Wo+XGCOegPDPmd9Es
bgtvOraqdOF58CcU0KyHFhT03RHzLWoOjQmm3kfAo3Qh2DaU78KpZ9sfIQmmSx0dG7yDsLTq5cVM
TvqsSnGV0PvwElu78UhNo1tXtnWjjqSzslSWCUXjbK6Up+wKaQYkVBKO1dnBksGxUyQ61k2LdbRN
3XWJqgWnqeAWkxLOKJJJalfz2hrD8rwkmTGE1oPjRa8Oed0l4cy569brnCSZSNrPvhZkJCeNsw42
UYTzuJSCtXQOFuPEjCPpCiqMNaYhdtBi/w5Ky3PWoIKUTGL1fm5D1zHvx5Vj9Cu1ew3tsM8IrD0T
6V697I8Fjnkbf9aRaczDjevMm1lmz6Yf0vvGAEhtaKF6UYRZ51nnLipJjdNpSCiktY92sXzqgR8D
jNqMMwIFcWvuphqbl2B8CYQHu9jTkMiOKnxjZXlClP+L1bdPBXO475M9QNsNsRQZIFakqjug0AKG
BTtqO0ivjPgFkZ1dyz7S2NZR7Yqu3pBDCG5VoVxoZF3Lfpej4Xc26t6F5xNewstsAhQZQD1HyrkT
fa6zwAnYhLNlQyqqZO3z22av1gKHdbpGqERlDyqQj7Gh3bld8lVApLIR48Ba7hCiwjZk1HTcchs6
zhKnhlXo6l8j0pWZ8NA5Snd+gGaF7jwncrpOtebZjyfS+vpnQClk5TD4KUcsQv19C2IIeMBXNUKS
pLmVentIc/MkcwiU5XhBHf+gN0j7G2ReAFYmWra3IQe6RrQJk4DDiLvWHePeYFdJlcirhaoulGgE
FY7sRbNerQeqZhJL7xDo6znF3iuzzt9GC8aAgFlVISuFc91Sez+Ldruxcbcl8bMarjpcFQwz94Pn
bBzG51jk7/slMNjDMMenrqHmZiOET/CR13C4K0aWA+5rJr5o8xgx5HajfjAug9emx5IrDC5jBaT1
SgU+Q3tFU22IVnw5TP75NOhU38SD3hHRpNBiJMO/YYa5WX+RRfOKo+BWjW0jNi6i1LqOXec253VK
WpcqA1WxktllyLIRvuZR9Ti65Tq0ohUFqrUKFjlSaeeTSZaP5IsnZiSba/Z57XqETOFYlHtLVKK9
DCX2EShBs1aD2EmxWLTlMRiKC6Am+xTw/RmZcXBH0jkBYgTJzfEzciGZBpV+UN3SxN5Cs/SVFch1
DypgQDtv1osHAxEuUyK725J+r/0VLgCQjUCZptVS+uN7tTLM5nVYN1vVZ2pwj+zsqT3c9UNw7jAX
CxMkeJ/vHVa8GCSvisJdegcPwWXH5G86TRG/zrJ62I44ZoW5sXtvGDNZqwBDVO4ruiYLLQ6f1dpi
gJ3OErGE5rUQ9rxNQuvCww8yZlS4idyRnX8KWbqBodgkcqxV26bHKAkRfewuDcfa5zYcMCu8HCCO
TVqGJjJiwIwConHXHm6xdyLvnK8M4F0d/FAfxR6mwNaRFN+tcuGwBar3VOTbzfJKciDT3Yb1WBHB
6h0easzRxH9TD6oPwR6Vh8vBaW/sILooGvwtOeOyhzqLMppuVSbTw3S0D4q1HZoXU4MJr3oUqySd
Y8UkO/KdXc6fc9+7ioJwm07BEQfLs94ztmXI7je39zLx8MT1N2rG1xNnDh3pYcAhFEypAdu7PiRc
GRMEQFR6GYWB4IwAYo9R0k5C2kh0E4kj/oiDbOXJkY3TWKh70KOKOilGUCJBWapf14hBgAh5qhGM
j/NqLYAEj518wRzhLmvwHJyDt7TXDsEE5K0xwwccBzYoSNy0qHIatptxZOoPaR88JoBd+jq5RX9+
x3qxiV0Tmg1GY3gNjHN+Cw/7UjjWtqAwpFbP0k8/ZzJ6tDLroiynXQw5ZWCDVLkqW8l4RZxKq7mm
QohORckIKVQVsttTbAeD6i0A5B67GeOv2linMi9xr3KWZomciBqjansygu4oRlAZLOZeTIWXJSsC
qhlm5aWtZLFLTJIa3nQY5IWMXgcMLRDeXCCLj/p0tUdTC6IHlXo8tpwKqjh6iwjKAFWq31QtJCR0
H6NxPWcKfjFeDN2gDvQhMHg3RU2zGXYpG3Ljawe1jKI9QA60tu7b2j+qXujIttW9tw6wRXnvSMlM
NGGsAea5diyqIIVj7PrB22WIO9QtWnGo/EWs0jmW92rlLx0fPA2JqFSGF02qv8Z0VhE6a0NQO0bt
IXPlXRGGjzGJw8B0eoKmcAfZbyOt4dXOnWtd9Nhvj/vUrfeSpdZk/4l4riCT+wYhIMMEpsPaPlrG
NYR0axmm/jbBYIBSmX+lcqFha8Dbz3chy1dgNge1O1g5rvKm4P0XBDbvbCdc/62Zhszp2DFvotJj
dZ63UK1R15jO/xbGqZFAmJlvqqmkrvolpP7/6bf/+Oc/Xsf/DN6KY8EkKfLf8g7aQ5S3ze+fhP7p
N8JC9fL2y++fEOM3pSd0z7YdabFv6Bbvv75cR3mgPv03gF5w8OakPIUu2OPeP3VJeRtZw8IMM+Yj
kg0RqbAGUaXaP/z82uqnv7u0pbuWB5ZQNxzw7q734dK9VjbplEPFa/p6pWOSdWG4UXQ5BUm8+vml
5I/XElAlXUvXPWG70pPfX0uvkbsxBmxkzb4cz6cIcZECCHlIzgnkcoJO0F6XsDClPX0t5fwKVScn
hZrnB0OnxJiFiXnRWiK6ihr86cMiKLfBZCDAgqfVneY4w0aPycAm/ayt/M6U7F7dM6drmPRwos8b
LJRuNfRNDi5l8dt4FoQ5JTzfXKDl06jzSFmJAcwk8UyEKeMvnt/50NSWMGxLmLrhCWEK2xTfPz7J
OJdS0dicYoA/aUi9pwsXZoR3mF6eSEM6vxhWH5v72/Uc06aLXV0XH5rb80uoPFiCAHZK9i7eFKMF
iSYqrn7RrfZfPZdtWaxLBsBg+8PoteLSifQk8q/MLiqzc9ybSPPMoedd1CFiRznDCx44qrngh832
0YhC+zofUdomYukX9EBEvTvsjyE2QasqCr1lo+n+Bjlpb+sZqX0yNCX8A0UQmQQX5dqhDLPDbFnG
jVP3+aUfkIwps/QrQknzEZNMYyMFmDAZRODZatsv7wPHNB9aa7aBH5YDhZyusi7ZAcebn7fFx6Yw
LWE5wqWTdWGZwvjQFFWK8myoB9UxlwOFmOZai7Mrkcl7pOF+0ew/XMoGzioMkwnl2ob+ceIanVFZ
5NPsA/sKstmlOz/bwRzfNmmGQEFHXPTzRzP/opeZsiQ1GcCuY38YvVOaC0CkmXMFbVQ+o56iozw9
xff/7lWkYZiubbMmsh7JD2PWHq0sLhOvPNl9+Bg4bJKhXP78EmpF+/OKZwkuYRlCt2g/Wu7Dg6Cv
2QkPY6lTIGPzM1QM7FQjzKzLWIOlkjvza1BhLyesDvtvox3Of375v2hH0MM0oA5i2zQ/zsoh7hvQ
0szKxnGTwzQHFAhF725+fpX3n/n+KYGZGYTehsmIFKZajP60pdhxlNbp4NSnurbWuTSRc7DEdTvU
N0p6EjDCVpbUl3WFIZqXlgVJo8I/ep6dX4wb4f5FewubhrZ1x2L0fGhvAVLYHhDxuJrqnrNwO7k+
1gm21yCDlGaA/dJZDCgRjfkGffZhgrRtBKxXVXQRc6THno2kFjWzEk0ogAS1lVaAhvX8efYgh3uV
jy/ELxrP+ItbNhz+x4ptslB/GIWWU3eVPbTlaWBtsuRaI/eX7Oq4XmYcpEYPa0gP2wn8PSPkNZxx
9fPr/9UINQ3p6aZgw2SgfOg7LzPrLMfnu0Xm47ycrQh/snGtzwZUr/4ZFgI1QJIHeaQvfn5l8VdP
bkq1sOhs1c7HS2uB7WItPJSnRq+by8ZM4AJUIthPZIo2mouQRWYAJzSk0cFtgO5Xa8607OpcLiod
DM0vbucvxg4NINhauCNCcPX+n0bxyOHZgDZfnvQwTPZ+YlKqmqiAFwyUbWLojI7AcC6rJDNvMtvy
F53RiE3kBOjkmvq8K3N09wNudNfYk4H+cU3gjgjJzmWHmX4xbD6uyKz9EiUJyzNtW0pDfrhZ36os
MsNZdyXTtLzjvJ6vm5nMPROggguH1e0vLvjjOPnugqYKK//UOgPOoH0AhuEUuK5YDVqJVEWWA8fJ
fWhX8PkDykKx/uLZ8fbnHaNG4Peri/yuX9Sd/enK+LKV0kYo+qS1xWFIzGMxui9N2Gj/9hN+d50f
Nh3X1J0YJv0pA+fZGuQL0Wgy0C+v8cl908PPjfGLePiHWJztQdqCo7lgwfK8jzuQn5TYEAYudopd
u6WUnFuPgEjy/M3ub/jTRL6Y/MXPm1P8OHRMj6DYFVKQuXXsD+2JiseIAqweHKKeJGwV9PFmNEeD
goSpAzhwym2L/Mpyygdoxg0w9bBTMnxuVkAIa6JloscJeVlAQWWKeqY7UYz7+S3+2OMWaT1ukfOJ
C4z5wyqeczya9RF3LxIQ4HhcVOCTX3S2+DFA5hoG/ydGhsWpf2gFF3MEsLR2eirykIxdP2/HIUUM
JO6OpNA30dxscIRfKFs/qj5LRTidTGQ0ZvtetwcAbP1CpSjjdLz/fzz8/9zY+5j503AH5RmIsE4m
yMZzcbIIfpDf8KwVUz6+/PmlfgwPvmsD8aGdfWtuLU7T2akXxaKozVMwGqf/xyXUAiU8kwXE+xAa
9JpjxJqvpScVCTCbyqr5t0MsHsLUhS5daHo/zCHOy2lsEaSfmuxhRjMEUS0mKiXEsMEXtdcXlvGL
wPu9Xb5fkbikJV0VNbrS/LhxJWPbZSMakadiDK9TkQIsjyp05eKDDuMS7ABCgj4YEyfA/JBSnedX
v9qsVNd8dwuMTaEubxPCStf60K4YiLtzFpjiGMMQ7gQItxSELEKQ6dqZQPdoCIIEmMWo8lON5ubP
e/XH2fPh8h+2n4aAT4frZF06Ev0irMzBnKL2vKiJJF6TMh5BFWRARJzZASMHNkCJv4lqPI9HS1s0
vp8eJ6E5x1qi6TdM+CyUZlQ+/vwufxje3KQJn9ESTHRm+Yc2Qj2+cPSsMi6NnoSTzOe7JnbLX6xV
1Pt/6AppmeQ1OLCYrvHDYUUfozbFQBwXGuk8Damh9Guht9d18xL4GElAOeBW4IoUy6Zztprbbgox
PpROtcXv5xhX/YVfgFPUg3Ile2ykQk1qZ9z4YsBYAPxpuTHr8rKe4TeTGeo7wapo2SiWjRs3z+cz
vAmXRSceR9u2qAv1Kxd/i6ZNXsgHX9d9fB3GNohEE4U8vDCoKxfK2QgzzxWY6vMonfeao38RabDO
KtL3NnRVi16FkPwwR/J5mFCgqFwoEmmYKXBp+YAO8Q6NgYUbBy7KAM21J3wQPTEUJ87t8GKLTRe5
hJQhlbjwphuBl5tpfu5y9sCX+WoOw1XeNTdIQ16irIJuHz7sKAk2z8YA58dEc5kn5PMkue1M8blQ
q9OE/qjX8YMcmghUnX0dDsxw1GpWgfBvJxOxbBvF66CJbjKocWCjH2ZczEE1yPsmIYC2bVxWJj9C
7k8jTzNG8RflqGq1+tEOYOs25IRJzjhFuoVx9Irm22OfOA9anobLeW7XEUzhKTX3sx5vmgr12ZYj
PyCS7UDKDRJChzh4TAlrxHTQNZMnzkxAuLJ+Gc0juoDSycF5oJPiaNHerjG8FLZOTtUUCxNrBEyw
10UIQMzrDTSHJMqKXkndnh+TOXD+vppbRL+yi8KKAMNqw7USvASNsxhdft53sWdpY3M5dnV7lnuA
fyKE04SHo0D/aBx6oVXLNotQ1CYYX0cUNahAt/gkRW1H1TuurqumQ8K1soqBg08eLqPYcLYSFSng
K5O7Rq69BqiTU1CxK2Ck5mAbb26UjgdHY0Gk/ByPOOma6W4Y851fUVkFSDADcA11TJhTgDAFQMkk
/krG/RLyDbR0N+6uixS5jZ/P/I8BhC0Ii13LIv1nqJD+w5lKMzzNwlRxuJyDMDl4VlI+O443X5IR
G38RnX4fRxASkdLkOg6JVBtxFOtDXOwVQTi1+dQi0p7Hyzpw7fVUd+HdOLve4xAn8yqp2uDt/fn+
47ssbvOe1X0Fyl9T/mg//PnP9Vtx9ZK9Nf9Q3/rvT33/nX/eFhn///iR777B7/5x3cVL+/LdH0v4
iC2Av7d6un7Dib39V55ZffL/+uZvb++/cjuVb79/Ql0FqVV+LYiK/NMfb6m8tJA03H/nsdXv//Gm
esbfP+2nOpjmpn358UtvL037+ydX/7vhGvSATsKF1KdtfPpteFPv2N7fIYDp0pIs0JaF8Oqn3/Ki
bsPfP5mStxgnDikL0jOOik4axIx5S3p/F0RVNvEh26vp2Panfz388ds+/K0//peku3xPTP7Phq0Z
XILdgX3o+9NLV3RjE+tWuMkdtCX0CXXadBobEy1CZBaU2GF2O/pOBTE7KG/7NqrxsaO0QOFTHtzZ
ReXQM4dbcwIVuMwkcpZJ5bDaCMjIVRU53llXjebOHyT6C4Wn1ZvCwcBYAGm+Tqmd1GfGUCJsRHah
XXtzan/xnY7MaZMRTmZ5jEOhMdn48QRIyXjn/hAgtREO83xRFEIipxJ0BebEWRbduoA44DFh69Jq
VnTnhToyKk0M+z3T4+dJYNsb2kb7xbfNYgvfMDuZGN6xg2XlgDip6YKASFErCzXOjboowEg5VTJR
2c5jsNkOnigI+28yTtSHTkqcj43C8x6LNnbXfkVhc2F4NYZBaKXiJq3NvU1a1Sqf7bhHtT6vhUfZ
qmh6XBtYOb2zLMsRsWatCB8LZb9Vdz3+DSllZnDnqKkvSvzwZlB9eetdQWKT+wlzgSet9aAmdnks
gSmKAFTxnAnjOaqy8ksx65iJRBUa8B1nilf49+Uqy0S+RYi1wmio6LKXzIR+dZa606jdDMGEHg2k
e9hdNja+DhjeXrzYMaBxPMHycFtT0VU1xba7QclvovLdGjeMSXzW0Qup1iZlBhwfGBQZfkZhf2W4
tcp5s4DCP4gyq9uw1YHEHvJ2a0sr3hm+qF6jVgxHB82gfO3OsX9o7aK5LDuElxcumdfPgxdCyNX6
SLgAM9kVkTMxZxUszkWDxXDS3+OSgWo+qafmxUSLqkfEKqw2ae6gtZ26sqko/OnJ66DVIPg7yzVf
gzhEAEMUkRkssqQeg3PycUm6gYWP5B3C4Al4VdNrbiPEV4AyUX0HUogs1rrAG/DLWCTFLurrcV/m
wgM9j46UmZslUndVBH1VGFU6nY+IhaAYOnbIRpA4gH1qVtaMmiUWxg6h5S16TiZIXwfAWD/3iN/2
tj+p4UryzknzHndc0bBlynYKYohREWqyJrKBLarDKcq7lInQOOjisi9Wk+noiP/pQ4hMnj/4wwIp
HWgMOCZxq7aJUhX+8DqKPUUV7jUvb8V16UZIXg/WQAdVRmtd94gHIQlSlcgveJ31nGeePM5+Hx+M
IES1mGqda2zHupyic81uhaWEST24BUFz5w+tmZxBs9N3CTARKosmegxTInO1sXSE+iwhpOvCaC/S
wn0ujah4IvoIoBP1BpquOqmqa/xammumYG6f48MjLtB/x16udaAQOYFl2+uuljOccNF2/bJNZ+up
ZnhVy7gvUMcQU7D1kdttyMVZ4KTiSaSbpAGHhZRHAOJeH48m9bPH2C2wJaQQsy20Fi+EASLoTeIM
slnlo5x3QTZGezjCzYOjDcOl1LDrPguGAcfawYjlUxhF9W4wXBeJ7Drrb2s9tzDnRZIvACFnpmDc
Ug8BduSu71ocaTSypT3qw7Y+Dz5qKTEHIUhJbrRFvyLFmb5NELKOMtQPQgS062XBiCbKA/2kkc0L
tBllvCi57sxRv1GZtvseM+kVeZPhSU/C+oud9cju5L3S3KRb9U1aGPa2rnuiN1fqm94OfDhLybRS
l+LanbjM+t57GQvdQVDC1o2VTQYLpxkPtM/KEml9LxK9fInqLn6MIaflV5gjhnv8kAEMwcm/GqY2
ujUjD1MSQeA/LI16Ys1FoCMEZ+j7811hdTjc2ZQUCpA2ZgAg2iqHQ1c55Zc0d+sLyjLdS+w4ofIx
R/TTYbVd2MQq2Rn1ehfJu8E6CswaF66BlxxyCCjDV2bq3Qc5d8wSJPZV5yqNyaRE6EvUhnxwgxar
hqnN0NX2PNJEY2wHX6daA43mW75aDoZEXDSBbi7FlE/HofFSJAZir0QlGRBFNFTipOkIWq9ydI/X
9lRyfPA0Yb/MqK105w08Nsw+Etc0ty1Lq7+tnTF0gN+yrbUFg3OFi4ucwOLqI2BvwyU71eZCP0Pk
JkpOwOGLy16yBi9KiikvQlSBviiMdlrJtBwXgkH6pFlldUT430GGqQU5N2ZehFc0Fulfy673HHBs
IkOkOcaY9Hwubfnm2QWgrzBwfXnGxAL5aeKaintZL4NbE7QRlhYOQxlwkY7AMLcMTmBgG16N89DB
cGtCj1gXff/TWNXE9PgFsvdZweiDA7dLdPhw3WzP59krp1XXYvihYAdoN9lDAqwPnFKD5Kubaciq
TG2srTxbTldRrXMQsmqnu/I74NsriccQAIUqiMK1aRSTufZGD6EGG6vJJSB3HjOOuxDCo5PUGPg5
Q7QjM4lUWuDUSUGJNMG+b8jJW6dt1VUno25QonVwHYNLZFkIwQB5r+0zeCcV9arZtZEFNLRyhd4o
STSOO8DN56CsIDiWbN+U9tq9i0kKbgXmMEAm7Q28gl1/yo66ZMM884zWXZNDGNfCpz5x1pDyrp8Y
UcFDOYH/ui/DvP5cihLR19kJxi8+jMdN2TKKzq3OQA0Gzy5EwtnL9im7yUqURVBfNk3jLaayctkm
qSOuSfbLNRnzFAlZjQIUMCXOcRSCsXWKYZfPenOq6spclhDyl10oEMRttbJYh02GaOaAYhtiV86d
g/LZxYCxKfbUVV4tOX2oO0imcz8OBarYMdafM/5ZRi2NCwem3KVRtcOliR0vft6tpi1GZ8gXbgEJ
q7fFZhCSaRP5wcLN3QYsX3MNMKaDwCvEU+5P8Zk+Vcn1gEzfnejG6gBOrVzpsc0u29kFwcMc7ups
pnniIYj3g2AFQrUik/hMoJcAFV8EHN0Ql0CSrBlR4w16i7OlmPvi0Uf7+0lENparUTfUCYYf+bQX
M2oTuKAnI6A/AtL0sTMtbTeXMkTQwxPhWzX0yR3oEwziujTeisgyV4lbNVdtWtfzOUs0gJbOdkCX
joM2Zyu9zow33dOLl6GPVBlLyysklSAk5iB90UAAN+p9LT3Xx9BZovGKmAuSRPnwUho2wsETQMS3
IrEM7Me60MQ9oKQGJAO0ONB6R64aJ1cEeR0Iy6cG+Yn4v5g7r+W4tSzb/sr9gEIHvHlNn2SSBI3o
XhCkKMF7YMN8fQ+ouqsoFDMzmk/3pU4cHRWQcNusNeeYy6xNtF2HFEqF6GNEI+NgRO59w+fHjG3K
Qb7CpFxTQfHqqiV7I+BYJiKBgSdERftlaneGdKZMJuLcjCQ3L4IgRV2Jc3BZwBIDtJK2QG+Kts6W
lSZK64dg73Nf1U7Ekipv/XLJ5h4CuYwYxduqvjVeZOwG8JOkcom3hIl9VY6ZFC3Dcmg/yhR8EDmN
XXwdm0JZFUlPvCdk0PRn3IOqcNRKIbLRa8jsQa8TYO3vzOrQaRH3KsLHEngavp0uFniJfLn0yMwp
w/LeSp2up7M3WMpaa+P+Rhi1+UNHhmetRsNEQzk6EvaJwRkse9lKCcr1DKgHUSXgry4Ho4FLDD1h
W5UsILBX2HDYtEZV1xGPlCgHM5fuDdLK3oibY1jOW8Nz0yAx8yvckc593o0EdHL1PxVLLl9LSR2v
vS4vXg34T7SGwxRQpq8J6BIShP8Rcb1mE8HZm+9MhwrBMf1QvEQpgF3e2iojMNdAcBcYjvzDMjBh
MvCM1l0niD9l9FGDByXRULVlVVw+y4APq12MVJ2aim0bRFFRdzQvSFvSRkTXHjV9BIIjRidCwrZp
QXNjoVGTYogQCvpgyQ4KjSKZH5XrUqryOzZAOsb9qGSzkej46Py0lt4CM/DJVCmNt5DoG8GeJo9f
YRaztAyNMLbQYabjbzVPmhu9jZOfspJAqECf1BcsnY0o30qVCUQ8SyPY78boWUgKbaXhtZGUXz7G
p0Pq6cWlCtbjYKlZQ12rqqK9FwyjsRr00gIqZTcPNeMzNqm4+PBZUJEUTAhcd6nDPUf5hEF1RUSr
Ra0fLaZRVRKMZ7M/oDKrLqwQN10P5wjCZgoEnrbjfhCa90PKNUo5NM/TrV9M73buDw7xUnVsISlw
RLdEYiX/DhBZtAtPUg0XWUVKlmpG7mCXIOmLa7vaqKLRb0tUM1cVdEtlaeg1C0Y/ApespdoVftUa
baMmLStbkPSalQwJ5GGnHkLGpJqwSKyci8Tw06Xm1f1D20fVdVvaZLQoSXhQWn42WA19/KCWCFYo
LGhneUDFloqKNNIwSspgVFoOsWjuLN6xCxXriK02q7xnpag03b2B9hlQcWO9jLFBP5WM7VFmW1Ba
m7DPoh+T1OKH1wjlRfUMaVswFOCIljBxs4nAjQOjbgNilqSCIWn3dtxme1Uf4DWJDvd1EAU3il12
sKZqFNnYQrc5ZUwwWj42DbUxrRcwXYp17SVBtA4DNFoiZwrBU1KAAYz8XHMdY2BZKI+1CcrYCn9x
O+s3U+3JIRyypKP83I3PZp/j/1AmwNZYl2Gz8rTCY3ok+UORWKXn6mBdZ2PkME0p7QsU9PSjl8fW
x8UM6xoBrp1xEr7ReOH0JWIKBHo7GIikBulm6eqD3RxKmpo7kRdpsxYmk6bvsfPzSgsrQkskVGDV
/XNm5e3Ks1vsMBbOkKAiaGPbhDkxC7Znfow10ve+0ttbKbCjfB3CDP/JAjR9L2pfe4qF/SYspmJF
+BoDeGHg5mTfNYKcdrpqi2y7UxdmwECPcYa/hkXkZw1gaVuIkmTJLFIu0Po166x22J/jU71CDEfI
ehd27HzpyG5h1uEwjUqMKWAiyXVkotyze3UYGJXgR2Kk4plCCxtvQ8Q7FIUm2wBJKkc02wqRtrbd
RhedQRqOHyIoJ8cxY0VOR9FZkzBITjw89ze2eDVgu14vbuLQ9j/0wOsWhWHWmCDHABu+rkN4rjVi
ZZO0BqGSUre1QyOGewbfUgSEfRdeywSuR/FAyK/iocMWZW+tfVtjOYZjklCSOOuwH/mJeC1COI1Y
n5PktycK5c6zR2eb+3H/NBbB5MOMMuUgR2A8Mdf2Sz0u03tDgpEXd3q095lJX9RwTK/HOizgI9Z0
2sOhJygyzqqdZgltI8hIwvwpM/aSIZ1dGFpY0ytug2Wu+ckHEOUYGE+Tb0WLD3jlND3qfsi7rqX5
HhgL1X/pcp00CU0a9pXdwKXv67jfJoNmrJCpQ4ZkuxZuJcGcQ1JXFr42jm3aB5Oko2mznlFAC+Ox
AVadTZZhNojPoz65nSilPuuFMqJBcjL9zjCHfl2olvSga5Z8Hdta8BaFdgp/3A/pZlh5bF07RHG8
Mz6NN6YUWuTv5VZzUFXqNEAaiy3pXHhQtFLs8jpuyPUzqik4Y2Sl4zskAMmRzr4kSV5jUY2HFhLz
Y9RjFVUbOSR1wuooE3Vk9Qqibm09zG+HBDcDwhj/pXZi9boMYz1aBVZu/gyjUVs7tSivANGB4SGL
zw/wu2TZdWFLLNfJnyI0GkYl0HrSbGLiyBSKj4cyVuo7P5WDnROCjdXpQ9x6ZEJex76p/NRSX0wk
AkMc8sohdI+QTi/kYxpl1/Ny8csswuAKPYCOv1I2bhMLtT4m5ZpYqVwOm2tipBo231FBOpqTjuMd
Sqh6qY6Ef0pqEf5Uexx3S8oS3lvcOz0Jyo1BgacscwWOx9hQ/XTw141VvkF9AGOIXdyDVBOMXuhB
tG+Afj5riplfY77HRlyZVKwo6AHzNUoaGWlkLIyklQ4RyX+vjloIzHYpuWEWxShc16ls3Wa2xbqI
5SBJykQpqg0pzFEmFWsHGBpUS0hehY9yQVVE/VJARiaYOY72g05xwDS74IHa8oBjoAXXohasaCkG
9YcWN/8FVks6OlprrcqoCZ6DRqrfpCTLtwkpqWQsiTF7YylmvAxKFoOq9NnKG6pdP6kN9m5LCBo+
SifZWKAKM1BX3ZgSLmz2AM9vkPT7FzUWHDilcR28GT1ITfZfqnPwIrbGML7g9+sDfhAgLbHbFqaF
4S2F4WrJ2Z1mKdWL7xjRI4LU8kfYq/GHHAu1WVAJw81DJ29ZNSH5CJ1l7hUdyjbI0Hzd9VXwqkap
fqWapfccV2ZuLfqi1HeF5gl+QO6xycG1RqhVFDG0sclYdmZkwn4vvHtJSZm5PAi/xoLK4igvixDu
cOgN/Wb0peBQNiqh3kHmQ90bZZIViy745ceWfa1oVaBhGxQsjaLMCbatETSHvPMVdZH6pbbzrVy+
YlkhDjVz1GuhpcpPtdUTIj593Mh0YDNSxiwv2NGYITiwqFTzcVpuugVpiheBasn7eMC3mAqFuoxj
V8+aGcdXIRT9u3RQy32DmpsjGK1LnzO7luxeoSVrOFv8o92aWcjfkxJ7wbo9fiwR59G208NNncdS
jpez9g6AcymcWfQDwa/Va8O3g2pFJb+5a6oMB4tshNejFsbrKA1JoiE/97KOvOE5MZPqZ9azTgrk
IsEkOjp4gDWxTzBzYt3qIwLFW2Z/PKv9gZvbXEqpGRFAjinmfbQFOpwxi4lnCIH/8oXhqNFGmA5V
GN31DBh3whk09rMG0L5y6KT9qIn6PYvqdpnA/XsznTA86JXUbZWi8+gpZ/avJKHDLOlEeMs5wgWt
FiyZGFAXRi6LjzFs9X2eW/GLOrlHLT8MHwgUFLfAhlnuDUjKwyigNl2QV3SJHad7lLXApAXZWUCb
NSeQyJQilYJCH6relzSlwDCZPOSlEVoMdgT9rkUl0mdwGsSvEK380GaivQPxmEEzrtJLZzSY31rR
lmvdTNRlludpQhSCJxiXjGLZRITreHal35vR0HvwFR1TLAyrFBdaaIAQtQTra0ty8v2QluGNGjY0
2GurH3+DKxnWteYpzpIBTLpTYiqUPD+r4emX6WWTSvYNu8h6S5CldGAXzWNyLN269FSpQb3vVWKZ
94O4TFgLkaHgRTjzkNU8KH6HNSRWpefez1UKIBgdNqZlFntU5sY+Eml56fia9ZvesX6o/Igkd0xZ
EJqtisyNSu/qZyoS2W1NDZI0ZD1w8zZx3kt/kCF5muBBewCB8i4qZBMiTR9lu3oc6cOqbV+9CrqV
+zxFTxoQAfRoyCn+t4zANg8+x07viWTSGhnUg02lAuxS6zUXuHDViwh0zl7NDOMjyyrbjcEtDlDs
NPmO0/U/WZDl28GW423uFMmjZA76Pq1oQP0D9zgbM6MnPITy6lJ3zAIuTDVSfQxEfxk1skJ+slE8
5aze3iyN0AI60f2Do9X+lnRRAB6eLItlaKv2JpHL4BBb+qAscjGSFmcE5YBjjW7vc5RLqnogMLC7
NlLVvsJalLv/MCoJtEVX+rusd4rXoXKMSybPnhyIIGS3a7b0wn39QiiJ9KoPHcxqbsqlaAuQqSX8
lFewPegXfL0c1nRRGobxDPxRFGnkArDYWpptx45EEkH2RNYs60gnKUFE6+lkufY8hi/N6RzWf0Mf
DM9h7vEZDw5UKW90fooubX7QseKCQBQHH2HjPWYySWmTt6tcs0ILf3twt8dVr6f2JTsL4ynRnXzr
qURFWkxA5BP26aorZJY2/2CzS5ShZoe7esi7lZyE7S39RQDTDbWfJW2e+F3F9nBXCwTO9DIcnXPk
lRsDlr5LOtlCNmKWSbjMmfqdf8rO/0/t6a87z3+1qo91sP+/bE8jwDreniY8own+32Ve/Xr7u6nN
/+uf/Wn62/9lOpPaEs+KjNwaVeY/+9PYKmg109NAAe3Qh6bT/Kk/jX1Jn1RtWHhkc7J4/G9/2vov
BgvF5r/S9bb43/9Lf/pvpdT/NqdRoP7dnJ6KcUWHqvcOcwWy8x4NSefBCPp0L/6nG/7ZcsYFfNKq
/fvoM5GYZfI91xBQb/Op8aXZBwiG27QhWnpIzqm3/1Z8/PscM41XrbS2rLK8vYvl4odlDvSMZQIj
ME2/n76IY7dourhPckwsYk2Zqtjk6lxQIfRCZZf5uVh/7+jTZX0+OkkkRujx87GRAxe2h6vQY6d8
+uDH7s10SZ8ODjNSp1Ke+He6pHhkj0j5G3M2s63da7vTp/hbBfPv2z8T2nScQRpZUN4JLFeQfjtm
JVXfDaHhYKETtxS2zlzMsTOh7/h8MXbhxL1Pve42ZgIK1GIXE84T2Mq7o/auL4GEP31Fx17aSXj5
6abVdGXHIQydW0tQ4i1MOMSRDjk+HRICPOTN6bMcezQzVUiT93iBES/e+lYxEsTiG/c9Qqwb06jV
x9OnOHIhc88WDXqtRzNg3yJMu5YLKOpJsu/M4D6hKHbmZh35OP5IIz/dLDSRWUbEgnUr++arlAhw
LpXxdPr3K9M79J/KGeBLfz+J2K6K1qpbcVuXylotw/UUjmJ7k07eHn8kOhGYJWkAAqIvfTCkjjri
gNPnngbYL8893dRPF8a2tdZHXKq3LbrGsWv2UkoT5sr045Whvfc2nhiCMIWKL+WZoCfSdGFusDwG
cTSpxv/nHyVSA/5Oin7So+jVd9FOyn9rnnPm9ivH7v9s+JDtykv7QIhbTQr2mvZehq96j/YYH/PE
UEJYmabkBFc2YRTahUUmpa6LfQcU6cx9mt7Xr57RbIhJnDSSKnVIb+V0WDQdLBXuF9WVrWJya8Yl
V0+EvVfcev6G+BVQCMU6qqqlp0PHKbw/UGz+KlU4xJxnHp41DQlf/ajphfr08NLBisNWKsLbQHQf
gYFDsZefbXzrsRYViyaRl12VU5senA2e/1WhtcpCdL1wPbbRlmoQUU0Wj1zbN20EZxHGhjpIV60T
Pve1Tw9QeqX3thmU/qKjylMFA0FhEvs2tkw9OeeY80npjX7ReVwR2l7TAKAwZWOKXbQSqEvP21V2
dBGMpMw0/T0LA/Ya3pSafCmR/hYMNAZQRlzXRMv5FO+bNiCEHQRoRlWozZ8cn6BHFbCbqLZBmNyG
pgPdUrI3RhKS1EGBOenjdTW1r5uORXbSXxiCoYXi60JpPPyq2R2moU3PqpBEgvxxKM0zw9rM2PKv
+cCeHsmnW68AfSsNChFuNJq3PQv3ZV0OlDSDVAOWl1PxS9T0iuE1Ww6DEBtfeOecyMe+hfnADeLG
MobIc4eq2FRIALIy3Z5+zY+NBrPROsL8pDupWrh6lz63pvEkNeleLYqX04c/MlJbs1WYTgqkbRZa
6ZYlguHEKPYDVUc1p/nXBGcckkcuwZqtxQTNEazTRukqFCxQIFiSdluRHXgT4Y5Mz4xHx04yG7G1
TBss3R9qd2iS60oqLoeJYm8G33sM1mxQtqpacerSIk+sJLpvTPI7NAP+Elv+/vSDOPb7pz//9PZK
Rm9LkebXLh2QbikZxJ8pNRKRuJHV9fdOMRswe4N8udJUKreRBneUpH6hVTRT0EydeQZHPgNrNvi1
jmlkAh2lS/WyBcwoRxs6++cewbGjz75vlOZRbetJ7cJyvDepnxM7/ev0nZleki9GbWv2/aZOAKQh
aCvXibzfnkqdxRtG1ws8VwTGB2CYM7uSY5cw+5gtW0qmHnvpJp6iAynSPGSz4un0RRw5+NxbFyFs
yHWnKV2q4D8bBMaLIR/PDBMz+9G/Bldz9g0n6MBQfIWN20zc/2aVWpuoEXtPXGVBs5JU792H3lOi
pVp4Tfz+vSv6j296wAdhc1LV8TZFrVIF9uph9b2Dz75oX0MRG1c200Wp9Ps2CtABCoJTTh99Gj+/
eKPmrIgUuanRhXXjOi2CLIMioUji+5Jgz0w2n+SJo5vaw3WagS46fcZjj3/6808DSG0ScQCdonFZ
lV6PSn3f6Xp55mqOzBLm7MN2cougEJ0EntrRP9qsXeqV9VG1yhoM1Znd3B9R+ld3bPZ5N0Qc+HiO
ClZCVfQc21L5M5OHdJe3tUe0TTXQkizBF1sOcqZySiSMMfrL+PsI/B1yhmLfW8uIkJ7ImRqpWEXK
WpAwPGVbaRtlTFRYC4p55u05dkdmI0YTp1bfS3LjdlDwC7BPnjbehEV21fJxnH6g06f11Q2ZDRZe
m3rkNaa8/Sz7SKVQLFpO0q7VrEcZjFTjlf2bGYbNxenTHXl/jNlKANlJ6pAp14DsJleJIh4LtuCc
k/vYwWfDh6XqpFCiknATK0pXdVwDwbXhu53+6UfmzrkhUdHoiuMgIE3GDqBBEuzHPaMjx7Y93Jw+
xbELmI0WbWTU0DziykXaglPXo9Vn20T+nD76sQuY/vzTt0siW9EQGVu7VjMQSqllz6mHgCax1MPp
Exx5XY3psj6dwO6lAbFxxcRDu+OCdoXzTnlY3kHqia9qmBN3p89z7EJmA0VOTFCsmVXllqNGhEYF
GaxxRyu7/d7hZ2NELlEOqdKGAKOY+o4UbAFKgTitxceZ4x+7T7PPuiP9t/XssHKjvG/3CjqZRaSR
1x0WirbT9QyqJaRT3NfAnBrLB2CrxojEREXbSgvKpdQA44IghAhOd5JL5DrpJYVUoraEmUAvtL1N
56Q5O6RBWkoeiH5dQ8qYS+Ww7WpDXWeF7GyTwHiAjkVw6dgh1ktt5G5thW5GhqjWUH1fOX1HFI1l
VBs/TeVDWHjMx4GO3KmQYblNDoNCOAmyIC++0pTBWleBF2ycPHKutTK+JSE22sIh9Dde3A0XggCN
H5UmwRIEygdJs/HXBfhnouotwksbXGRnPtUjN1ifvel1h8Rv6PPSbXPtAAkWinWYviOWXE/7mtNP
8chqTp+97GZQ2LqIReFWtPr2TmqTnmxow6+CnRR9+CqGcq5rZz7dYxc0e+MdnTz5KhkK19a167FA
eGRq19WQAzFWz9yzIx+VPnvrwf/XpIsxM+qF51w0Lb0tB03jZdWwxjt9y46cYu4kFFWgo503Cze1
HRy+FAzQGpU+aXsE737rFPpsfsH/m8SYYAs3VOrrAO/0QrGTh942fpw+/rEHMZtimkap7brTeRDM
9cvAqTpCrmqwjaEXkMUBj/D0eY7cqjlwqEfVXcgWefV1Ud44nn5dExo0mN6Zl/fY4afL+zRSQ11k
XVh2pWtUhvca9BIubSsEH5+E2Tdf2dkg12pqbMlDY7pqCB1X1bQ3C3zLSrLwfUmj3n1vzplTW1qJ
WJRqUE2XZdt+yMK7nIS/Xh9+RM43T6HN3qnRMstQFJwitaRtP1Z3bVRdSYl3lali+a3HPYfdxEPX
+iadMzdK4EUTQo2U8MwXMY1HXyzw5owADHLSYOix6YajoEcd/fI1x/3er569RWrfm2WFgNz1rMhe
dlK2HVp0DBFpK2d+/JFB9g8D8dN7WjnS6OGSMFwpQcOe5ZLbKfJD2pDm6sS7QQnOLEuPrIK12WCO
PUOURpKaruUTbeoToW6Pv7xAuXAIOYJoqK4Gx/vehzFH4lQ9yiGiQXjWcdFcjY41LH2nCnd5Am+A
aPbom++U+vc3LhOrYtVCM1iltsZizHqSIirl0A1qtf3e85994pKDtg9un+F2BTYdqb7KMnsjqc6v
04c/9ubOtiZ+yE8tqgH29oD0wI+DdN0bSnnmMRwZAtX5V41bAutqa7jI/Q9JSRpK2dzbuXzm3hwr
FKuzmSIOHLnUQpMyFeIy/Jsb0j43Y0d+EHa72t6WDQAtJkCY+6dv1x940Bdfujp9RJ8+FtOw7ADj
gOn20SEzf/h5sZIhzic92s0HykyrurjKUMTb3nWf/lK190R7kvXxUoOdAVt4+rfyIhxjEgjPDM7H
ttvqbITQgz4f4ii1XBtFMAFv5A78Hp0Hnfz4psp3snegN6K3N1ZJ0pW4RpBDqBfWMr1exiCZekzj
5dQ7Kc3szF1Sjszgfxpin+4STDGyhcwkd20UL4giJ86XjwIoSPcZMiPk4fgEX7ISDr/3QvVhq8lo
Y6tmWaQXAEnOfJzTW/bVs5oNOJneoN73stw1xe1I3J6ijUsrp702uVwiH5DJs1Gkm9NvhjZ98l+d
bbZ8DDBpdDKaYLcRWGkqtOcXRk8A5qKu9Odi1PqFWhrDvg+L98ATD51j4+sNiuGmqXy8wSWxjNg9
fqtJTYI6EsEiqboFTjZvacqmvy7T8aFPMfEaRYaPLmLL3cfCXJUi+DDxGi8qSY2XskMQVRLqJfY4
pLm9AQ2wCMbizB09MlogF/nr7e/RMRBqXmWuJAe/yZDFemdjYz59B4+9NLORDjWrWcqKkrrqEPiI
yjWWsOXEEXfIk/a7M6uyY2eZDXi9WgQyO/TE1Yzy2mnbX2a5M7tHczzHzj1yj5T5mGfVOF0kkbrY
lGG6oDb2inNl+T83+ouX7A+58tOHFTbBWAYjv75V9WYfEMdyT9IEOQdSXAFSC302SXVRLIVkJ6tk
GLmHwBIOEQSHC5KAwm1QtAUpz0lFmodeXw51pZJUE7BTDdPxUkTkhoi61Vlp5J25CjqtP7PYPnZb
ZgMnAASvQZGZuB4h1ITdL9hDrE6/OMcOPT3qzzdlHDMyX/wYpL+y07PmwWiS59OHPrJmUaaJ7dOh
LRstSpc0sZsUZFNB7FdwQGkG1p9SPwjQF3388r0zTRf36Uxy1+Nra6l3jW31EeR4STLCwnvbvArr
dOklxXMg1WfmzWM3bDZUAXvMAl3rQjevsXEpfqkQJiSdK5jP4Nn/6jD8IXZ+uhQNykMxKn3IWn4j
jHKFrH/RGbfk3U9JuYa8kKz+wg9/OZayBYW6j5VxFSTGqgmgKZiPth5sDJpCuCIWXocZRLmX5HA5
Bg9kMS7s4olYTNbyYIHUe09AF/Cibce/G6Rl/jmF4lvfG+/+9FA+XUlHdT+CtJ24qM/f41xb1rJ0
7ls+9hBmA1HELVK9MI9dM1Uvu5r8FiKiTr9Lx9ZFcyxh6ODXkOKM9CLbTeUbHXy97LklAR3l6EaA
GjzzpmjPjKhHLkSeLcI0v4uCeEyx5WDsROcUboteP9MKObKAlGejBj7qOBgMM3UNc+9TEyv35TmJ
1rGfPRs1EH8jJIee40bYt9YOd38H2MQ68wiOHX02cFCsI0tHamNXy8urTCEVVPZ/nn66xw49/fmn
lzLLyzROKz114yApVppKEIs5YCM/ffQjI548GxsCI7fNXqiMeHb6g0oMoUO6/9hq/ZUVaYfYjH8W
WCxPn+vYlcyWEwUUDCBgbeRaQf4QCgeHWEAR9nsHny0nvLGztW7sM7evIDSL4M3GzvvNpzv7dmNA
vUOolLELRKhei45JIXU8dXf6l3/50ivOXE87UpXCbhWmrl7qT2mUvetGsg5UTIGnj88EwqvyH8sI
zjD7ZD2/iLG6Z6Erq9K2tLoDg4FhPnbq3ijtvYzZNkz35OLxn1b92KwJuDO5ieqgLgd/xCgsr5xU
uh0AwyjmQWu1bTX5kOsPLX7gIGjpF1piHFQOZDaYQUwyaDE96umwF93TILHz0IxlLBXL2FpNYZla
LMPRIPNwdBnnAVZsNMJNADbLm2lorwmDwlO95U/GFilaJ++ZW0otYDvxKkzj0rP0Q5nqF1Vzxd9R
YzjXarUSRZIsQEIsdP2GTfqBicP22ncyTy0zWDFfYMsG5G8uywjPdMsJy4USQMALiJ9q7g0iIHt1
X6XDpVG9RekedaCVWigKiimBbAPOZMEhlT5eSR4aPVJM070Nt4SfYCg9CjZruo946Beh8yRX2raI
ilVBwhBJx8R9RN4vE5S7pTwy6wm5uJjyiFsI2amFd74i0E8G+gkDydpMcyHO+0UqkptcaS8pcDx5
uAbb+CpW7pRkWKkl/2ZoC2Vy0apkgrd7HzyNHdTo+EFJKM8V7QkzM15yBSuS3oFpzNhaACX0FaAS
OLgONTWMjJ0gLJKlL5PBOarI/lpCZZWF0stL9omtvGmBD44GXld5A9dxuki5G2iG1yt+CiaWZZnm
097Kjs0ryhf4jOUp5vv0u/vlkMGbO5sQgo72tWMZkQsxLOTZGq8+leHTx55G/q++iunPPw2scTpl
XWRsQITuPFI+H7jtibYiYYhLy0z5zGm+HGG5hNnUYOeVWSGejiifm1utzhYFq+FRHpdlLWN1BcxB
ZNrpKzp2t2ZTRRkDUIGQyRoD3sXezpHJ6aBDzlzIsXFqNlUUbe8ALmJ/jUjwnrzUldQSl9ykZ/jC
X0t3uVGz6aGkLQ9kRQvdjO8h6IOlUhFhS1RPa6z5JqY1Ux3fdvLGN7VNrsmu0jyevm/T2/TVmzCb
O0BmoHtiXemWrW6+eE5dPBR6CtBy9MoH3GDOtd0O5/RuR69zNptUTiIpVW+Grm2E8mXnGMatrFT2
ehhbDGc5CSBgI1BqYLoiTgRA3X6sSEBIEwdUKMC8dZg759IYjlz5XO9tmWwOKsBPrhzlxRWGkeRa
8kf5foh1/KPwA9dtlJzT2B754ObCbxucqjkOEdF2dvyR1tVjbZeEaBlYCIMz7+ix65mNF0mjjWmF
WMdV/NhYFAxPC4zWxrLuatlVO/a4qqLmZ0px0xb/i9fGng0g4HYGz+4xqLdy857r9XXn9GsF9g9u
aVhzDVDn2FukXrc5/Zoe+bzt+UhiwVwwkiFx4y5/gZn8lsrq6+lDH/m27dnIoQVVLdl6m7iF0lzC
gGCeF6+22ZwZmI6MgfZs6BiAJ0KZVSMinvUrP9WnCXTfJP6NUVIMHNVXBxjqueXOkdXOXE6cR3UF
c0xJ6M7s8vEiLfcBAl/+UQxXKrZ6aFtJeXbvdeyNm40dimdPDks9dCMpsO4NIBs/zSiTf0uZnfbr
LMoKnQWMFuJsUfUlGD0DxC7DGYoCCHxmrB7srqJcKvJxI7pcrIByNs2ybvTwzIbtT1vqq/d0PuDU
AyiRwglckMqL2GDC9zE8xvaiz25Z+wwF9BxWYdWbDoFxWpoZpJtb2TaaCvkxOBAICfKGgO6CHWXE
7j6J4i1/wk69IYQzttK1nz8Flb6e1hdkoLCGAkQDIa8WVKUKSqQfcvss2jMzxZGXdS59NlNLLoyI
66GzB+kffJZSn3l5dDiuX3/Vc9Fz5eQVONM6cgM7La/Upowhb9ng41p1Z2qSdaubnb1Tzfgl1up2
YztOtY6Bv62VDhi2lRl30PLgTQQO+DDSCoiza3qQzKGEIEPOnX3ER4zhs5fTx1gF+tFIwn/Iozxa
SBl4jaxW0tUYRCpcaIzxgTzYF7oi8usBFNciMuJy2+SgjMjw+pkPRnypkdqwKAujIdO+fg861my2
Ckw5ArW8raoKQinLgmWvS+NFoxDRKAzeNXWsn4mVFZsAfeYFcjvph173yW6E14GcPMCiP+JespKC
qv0YVKwp8nYryU4EYdyhz9GA+TAkbRGJSt6gGPY3skoKMvGRAbWaQLo0raFdxSBSloOaxdyjqHof
hJzc5bKeXoF2iAp8EMK/lRM1ujNl78n3VYATKURFEo7ZAynAqomlHDe9hCajJjGQNUFfAzFveEnH
7rbLpGQ50tBceLq2b9I8JHhFuzUCIGZS62lLI9DblVx31q52/OwCmaJFUrIPqyDLtQssBf42Lss3
6tsfcdGFewJL0EZGqvJQ5n1yI3eNRprmUF7EgNH2MnmNxSLTOnGTyUmz7Zq+3dE/u+9Nu14Fg+dd
B1JF8nMrmRexN2aXkUSWLn3t8pE9mJVRPy/MtyholO1YWGITghHc6k2rrwfbz+hR5+M6JvjxBuOz
c+hCqJmIsuguNc0q8/1xXXSEXtvlOylGpMbHeLPqMF/UcNATP7uSwQAs4U2tADTvA1vsVGHdY2zZ
tmH02vVFuh6wqoPVgl3UJ0C+tOiCmOTdGFjmolYFo4MWPvlCgL9g5k/KSzkADhg7+br0spWZiI/a
islNrJa9w74p9HZKaq3tEJ4CEZuZsXEa704gifKFc+0NzaXSN9IyDsYP1F/6dmDRNnobX3uTaVSQ
ptMvyMDTtGQzMED6OuGVGinh/rrqcJpkZEmW1+CAdnVtLioMCND4lyFcwIC/WcT5VnYIqm+fes9c
Zv1L01JTlBloRbUGTYiO6qUdra3EVnoBRW6VqvrV2NEby+sV66i7Ti2vdd5iszR3pdahz0y9Sy0R
dypVcNPJxCok/HXvi4IohIH+2X9zdF7LcSNJFP0iRBQ88ArTjm1EK5IvCFIcwntTKHz9nt6XnQ3N
SGKjgUJV5s1zQDXO5yRztDC3txD7yYFP7enIqWszO8HvDef2yyqqD4NHve+ceOM63ynudvMiRj3K
UJtbiRY6tv+1LHmIOznwVRvbiXW/fvg0gjFXh/t/yg25r1L88esccU1GtjBpeWNlCiq/j3hb7zs2
pIopb2tYA10vj33xUesdY/V0RO3xQulMLsMfVRnRWKFbNuEd8bu3/tRw9PDBl2gU2FZwQ5P7POl8
G+YS5OuuS5pglEvojNsj/8bOkJV++4MRwt4N+RxT/XfwsgdR/weIZGKgLQttc9cZ/5VAuSLKdnCT
9oszniGrHJdJ2fcf3x7IaG96kcIHvPHtGwaASXXRQZ/df7cBtApu1handXKYNR9pVRLgm7xNeW8E
Kxew6o+C+cPWISl6/8Yc4+IxUw/JVwNK0vEllKcshy6/gZKEvCS2KWALx+SY+7nMw3loFBTWqok6
3XpICpTh3cLQae5dMou7hc4W/dwtpK2wyxugO051Q/02I9/dAiDDB+XJKJ/zy5p4rED6oSiJv80s
ooipi3yIqrb6ncryxM/Z6eVlSLp4HXj6112TGsfMqZJ9cr8N+dDt+OAbMjL76ZHvqGyTE6daI+SB
XVF28UuuNl75R1LYB7F03VMCTwk0+VkX3f1+qyjc51bF3NyIbQGTjoV8zC3kz5Qmv3fUntSZDTV/
+nViBsIFFzE8yJxlgZstnXl+cu2Y1UncLW9btSQBbu6omroDX919l5L6nDyE+ph6Y6+DzdONPMxL
pNnH+z0jVzlSDAD+mW3uf4417o2t5I0PXS2FsWxo9ztA4oTppke5/XGbjkVcnrqV1VsdDSffmVyx
1C1eNbYRoipjlTzneHowVsHmW6L7k829NW5pDBcoWBpUd/NR5jB9qCLR8Qogugb+mEXNqgfQRIL7
s9atH2ttP6xCvja8SiaTkHImvu43fL+9Lvb6nPiUpVhhK/HDH29tf0vjlZGvqK2ZL1zElcvfc7/c
H7f7j3L/S8qezZGGHBJqoK8dSg7Tq2sTTbMPSGNMz32feE74iqfN+bZczF71csTcFzjljyOsAFZm
AKfuft2bBXJ7VzzN1UvmbI9EhAFiG8cWMNz9K/Jgx2nm9mXo+Tm1OyeUassj+K+PJktB4Ys492Br
2iWamKxaD7NTPGsJRTWaUrk5KcTczXsjtUiK4gbm7zboxY7kzRutHkr/HgIVo6Q5qcw+0q3pZKnl
ODWWRwBu1J56BGXHpsRtV0pWFnuLlsQRF31ZQk0lUGQYNo49Hb5rmS1vDbxZ+Ny+FfSlPYMdY6GF
mFu92CkVoYz7z9j8g1anTpTns7FLM30v9eUBhnzkLR5G3Pn57k1e2vFpMzWSusMOmAbHTB5fdGB/
pFx51nPOOBY6BOOj8tXrmKWnil+f1bLSrxzmc+dgwa7VdUiTXd3oH8xJvuS8yog6QDmzOsVWq4rt
FUIxKQ33CneVOXxAXUxodk92N77x3mxeqLjiHJl2q/TPBfzHYyN5+4AtK3alKeRDlfjbnn1T+s8y
dWu/MtUPhajT+7CXVR33vku2zJlBluTDCFNfGTvgzqA5TbYv9BGdwLM7XlLm0ElCaEkbQRhZ9kTR
p1jHIhiOA2x+5ibsUyfdBgwmxOEds0DWSbrg8IeF23ZuFRhwHWjuu92boW9ksKRlFtUrkCFg/tuz
Tt0NPljWnBooqh+jyM2LTganDnTl5yfiGTYpDFwTz+lQp3shvZE+2uTWbzog7LOtWcO+zReLTAjU
IVA1lUlSC2G1W2X5u2Ri4mS3dJPLelqTEGXdQtSkqq9Z5pfJYdEb53691xLyDeDoQADJOQqztm9V
Apk11iztH8oyEKrgmvDzMbj6OhFyM3bgvp1n7uv14Ot1mQVtn+sCNDaDyVtmUPHrIUg9K3/Dj9LL
7We0t5VCa9UhF5/sVagd+2bG+jyv1lG1eBpHFYP3+6OJk3gO2nyd/hVQn+5/kD2/zX4JQ7gc5G83
aKYim61Dm18AID96HNxiK019GecwrePZ6qUWcDQD9mqDaSOBJ2oe4Hw4qrZVpC5KsGS9x71ouTAk
9bbB6Ge7DdFv7x7+AWPE1dH2frc1+0WVUwXzXUxxUeQcmSZZwnCS86OgCRWZaz0TUt/aVxIlzWs6
kFQs3fY/b20o0daSJdj8miYrC7S2sf+tWVMeR2zLUALN6QynyYhcjdeAgtYdWq1nRUnSwUFLFseA
de3W84/da/ZuNFLjKZmg10ErtR3KwfdzxMw4UG1oTqw6ZUS15a0gHaU4pJlLfn6pwA87oo4AKfh8
JFCfXcaHAVcPvgr+5uRc9bE1Qpv/+znJaf4r502ea+J/O83szVs+5JiaGdjSnk28VD+GNaQX+IHb
Qz0YYLAtkYFZ0zSpwobKUKhVvC40/47uyh39i3OT8TlXdhKO9qqf4RyChxw8L55RqF4dd7DJI1sE
YDshzutqsnwruPPfi9MkO2FiMcpw8O7nsjVOagASqw3pyrpjquc6m/snxnOYrTbucho+ggnUkzei
mjTzmiRKPS4WFioA/3kezPks3nVXm+Jx1JajV03jm7MmYgcYOL+lhfjU8+KfqN0bIoIh5sOO5wo/
QsCCy0ZHnyX/JZM5mzmVCJAQx3nAyyPceoiv7nltB3A0wLaJturo3xglfSq8JcKfsMPbGJfe9iIM
ENYmQH4vu2Poa/1POjg+uEzedDxFyi8vPgrKeWN/XTnNY2H77CENTBgcpUZjeC5m65I5SYwe4oUS
LIC8kV3R5jDiy7Zj9Q8jm3uBPqjoEZJX62VoZsJJqXxkA/PZwKQOTf4zUGRo0g2xzxC4evBSA3th
v6frJPS36wL6qtDEvsjULlEAtaWf3cs+tHm8qQhNMcB80MV/aWd9uljHaJJI9QdKLaWT5W/FQuCX
4mnx8p3l3rNBtc8k/ZJM95voqa62sGZYJYLt6e3E5PGpAVd7/pvf42BaxhhArs0ohBsvDes6ND0u
oU5iyiou49bdNIT08MMepq58GSW+TgN++7q0eiSEh/jCmtyrAgq9LxpnvbWp8I4s/PSurMQUgSlK
c2/YM7uFKdH0U9OI7sWkXVLv6m2+VS5HBuV38t/imdZ1NuF71UZ27crk6rTZE6NIcE4N3i+ZhCOF
1LaxtYuzbgpIfo5d3PvwzPxfU7ZdbOc62PWm/uln+6bW/FKOmK1yyvtGsgYQ6uGtWu2jrDsGm12M
HvcU4uSEfl/GK+/CSc1vij9wWOZ/EixzbLfuEBQ1pYUUhQD8rvq3XGBlVjDkgi5h64+/5HfpHW4i
ebGFOtyDWAhQwNvl/xmC35MPw0MumuNsZtylvbu/f+9ehZfEdRO2Sp3wXkaUt2GxQQwuzIVUsfsu
Bz6fwyslgJW/B4O1B7awo+r9VGAG2WEym2I2Sr8jWRCj3ZrgPorvO+6XX3q7+6cWRvdYN+pjc9rT
VHP/Zo0YnhjsKk6W2zm/rjCKg8jq4qVjOQ+ctAFJqsmjo3C3CRDHaS/Otu2ftGk4aKWEOr3svWU+
OYAOVLYtcQ9g+b6nz3dTUunRbOXhqqc/1TyDu2rMQ9JqLAga0hXAzZ5BLmFS5PjIK4BCWMrPeai8
B4fJnijxO5j0oL4GWXkhB5uw6e4b2LV40Pi+aIuu2MqsNg3cTT8PQiuCdKo/lno6wkN/8LLtWrjZ
IV/s77VmUspq9uYANHVMqyufaefPRRHrHIttZwO1nv4Dc3Ln6Cca0Gvts8raB0H6EnBmZu22Dqnr
7I0spua9nIMXhfO8bcVT6dmB5qwvHb0GJIn8MO5+a8bTBIqkX6qH0t++UuojY3YX0LfpzZs4Vdld
uwRu6j56/Xx2/eZcDeqKFuzmtSN7Re4+y1hvtaGfUr25T1d8rX5+qDdIsO7ifxTMsfP+pls6o/Sb
6vmhJDsR8DQ9Kgo7q6NHy+Cd0XY8Gql9QireBpPmHSvNf3e37dZJcbbS9bfQnRfpQsjLyvlk3ZkU
DIqc4UW+tml/Nhf7QkasA6JBaahyq2NurI/W5O9F2f96LaVPkU5/qNd8kj1ktMG9jdX8YfvsxbkS
ufJfatc+2K0NExJGyar0ha8tfVmB7AJFPeRleVjyoSOT6Q178pc2t60Zu6vqKaEMz87g3iY28UFe
6BcPmKIty/WAl3cL8f0iCaVUdaDfLELSvGwU+h4ySHaaJjbGa7Lnjs7pG4xAiK0GBhNbFUcDi4F8
/NvkOa4dQ+NeotgKpo/yUJOk57H152M+283ZaK0+rKd+eNL81Y61Vo0Ep9RaBb7TdX+MuWiec8/O
YmUVP6pc3uY1ry52c+e+robx0NwTaHxK7nVtxUggZiiszazrPCOquVbmaqI7atW71HPylL6qThTq
/Lde6sYxNVQVjU43f7q1Vahww7qFrw488Lcc8NqbNfdPZyH+Dihxlbu1TmzKYNZy6kdel06PzidI
9WX+w7faf4EsJ+FaCqiQAaKWfjepprzZA/uYcmTvWdSGoHGGsGPTmw1sxDiFM0HguIeMzWAdNpJg
NjxY9MBuHnFMdbiEZit9Z9uwPIMpbqhkItMxWK5CM/e+2F64T7ORDu9i3uDzSE+v+kAORlJAg7Z7
wD62CV2cobfqxDmF02/lyriCzcRrc5jhmjttsc/1hihbP+NoMTtHnPpBdacOJ9Xx/0FLaVfZVZmG
HjeIayLEIOW1r/15py8d/fXcHSKQ1eK6zZ0bCn0B3khd6cnfau9fLsWfLNmUCluvWEOl5T56XXta
THZnxrDzB2FN7Fj0bO9xYvMp/Hax4ZA3NjShzhkYxoOuJ3QZG5+FdpUi1nRUYm3qkBW1i8U9pOWc
vw4MtexJQyoUELl2GDbEDh5M/AiOqBa1LohkvWcqhUOPfi71VYusyaog81cV5CLG3P5mY6p/OBg0
zrOsjbfClGB5tWItHzW3TcK2qHuU6+u32a8UsfgE3XkTZhqNzD58AFsYI22RM3j9ZDxP9mQfVkO3
rsOQ1ldC1/apKPHizItpvQ7t1J3RDCOOSRGr2ne9R8rgbOBlvFnE1FeRVTYIL01S2BuiI4r1zLBR
uGSB7hOqpy6zebYxG28eYik0XI44N3JsYi8tm0jlBFIcNWR4ItvqQTBtcpNDQ4beghRu8QhHzcDu
vO7b5YATpg8L5QrKlC5HE2cxj5nfQ/pmnzf8R0QJ9JOaEkwyo+DQAfnfe9Mqm6Th2CiMVxDKt5tV
J4IQzDiURmBkQ7PepRx+Hvpm2/0rUtkSbx+8kNj0EKkW49dYpuOpqCgLV8Ja8VGaSzwKwLXhgHjj
y5wZqxONRltgINWFhnvY1ijBo/HcQP15F46rY7gs9NvQafSj3P7e+yXXDE5/3pZ9v/k/MsnyuNYz
7hJaAJGjIycFZaq479L2kcI70rPJVtQDui5ySq5oU0xzSLnjvjfK0VrOLqfrbm1D3+EMQNdk+FCG
lodQ7lf+NplHiuu4G3OscIOxGbshcW2+03S8uAvyZJ+A+9WvKGZownNiU8P8BFMe9nNbeJTwTOfT
liutxUIgwOzZKaJE6/90Y5vF8AbUrh7lDD0FNj19ozEZomTMuUI6b3uPgYjdpOvWbknUwJrcNEg3
O/cvshrMbl1LdXYBgpxk2fxZqxT7jKU2jrj2DECJDdQyOGsgaJ8HgkJXppohKjdmVuvK+U+ri/Fk
Ko2taJJc5Nj9phxh86a+NPXw5Pr6ZeyNl5x2YFxv5SMu3BNHuMuc179Dy5pW9/qHWbKTrkpMMH2f
so3oIMDLqmgizTY6MOy9BRCe0SouFy89S7xwkHpWmvYwZlnOyEr5XXk98z7Z+LIlBq8NL9ODZG3/
leyfW39gkiaJbcc4QHnPAr1CZiDUPy214xIANDK2W+2rW9PbVE4TP5a8gmuZHdbOoidC7shatr8e
Maah6A50xo+JoOI53Pflbv4yVIxGoJJ4Y2rlvt+pnjv2OKLiZJ8vOj/0lJ2TbVLhvYHPAW7kDFW9
1V36qs3WNa26t8r2fmVvHm2v/AuLlGpRgiomdWgcDxvWMSwpf4uGDXW/NBSmnPIy39dgCghd4Btq
AI/VoOmx3WeYwFMkTIquTveGt+YKp+9blfKzTdf3WW3HQZqHaaMs2Sv3aWmKK7Nkv+mqPRmLTWU8
33VD67y69xcHO2cVFl7+X68jYDLzbrexq6UaScfEo1SxsS0YPeMVajZ5NO19oo1KK/BQY3fWi+TN
NyEjm7RfEt84cFfRYDW7PsTdwPGuq1KMS8b7qrl/zbH4a7mpZJLGc4KO9zx1/ZM5mOdkofKSb316
JuZXR25b7yCcf6tmUtwGvR2hX2Jm13LpMvWEyMCb0y8r2GKocXooFk6kdW2HwH8/xky7CiGK0M/0
GVXXMu14zxkgyOwnyYA9XQB6PB4Y8Wy68Oe8pFt2q1k/IPE3IK0Ld2+61m/jU5/vjGhtxXXtKBb4
nXMrEbRRNvZepy5/7T0l4r7052jL1897AjHL5W1ZzD2nDtIndhr7/AqOqWY/pGyYjPlZSxNOtsp7
zL0CL6IkYTi1omMpay4WRQ3cZqaIeJ5OU7PEsqTZomlXFD4Kzp/ae5oROW3zuRmUUR05UHfvREQB
CgEjHHzMtBnLfe+fbEiXsa/SJ/Ra71svKgqiyb3gnsu9n/HOnAag7ksr7m/g7GVsuqPvzpc+Z3vZ
1Q8ud3vak7dr3F+ny06psb3SrbsKgv5g9jEv6EkF4MR/tCr9aWRGMjSq+TPJLTdwqvyRfzuERQWG
Xfe+cDRkIQQCNmBDjZbZujklZezGENfKgyCM9fKHShlz5ZvzsYnUPeLYIUePLGBnZ0kedi4imnsA
vy7ZReStwRt74Xz6sBa6z12QvmnD9lZbSLGSFTpi1vYDb1zOQpVHCNEpp/JqlbWzA7Sd7eqOi07l
3Y2zhOZF73qxzMtfURvv7JswQPplFW+9yv/JFrR0m2XTFdSqE5nTMu46MWLcnGcNQL//LzXlcDBy
85UFaeAwJcdbqpPNaAuNZtd6HxJw8i2a02x7nWxOC1lpbrG0+vHF0OcfJoiB3buuEQxLPsaE6MzT
7GpNBCibYDFpxyuiqFvLt5ZxtjUREQzUrhyqIvvMRLbDTtTnJTMYJ7r7ZahPhkuJu7Wb3Vb2fsS7
CVue1OsXYas1yIb+vyJLeS8vSZhKczixc19vvMLdn0mN9rNbawR+hkSoAOJYGQ251z04yFaRY2rV
YWSoOvYqrlFqUAwStAePnLKS0Ka0/8estY9e0kiqUQ+/5DAP4hYJUTh2voooesgHL6mQT61GuhvX
wb20srLCxOh/lpXZ73pMa84jGaLSCc1aYMjqQxPdetVn/beRdUtvtqXTLTMv9KyuI5vRw8RfTEEx
p3xQC8XKxeb+oqPB3c3SjYkhyMyMPYrNkaxYrOFAyIVqjk9mVhYShTaow3CekEuxoDexaGmcU+LK
4iwzWOphx6FrrWttNznJGvetu4SpB9xQZ8/0JCY1RQNtPFrbeJHc1VyjYfMEb0buAFw7NuB3t5PX
BgzmXtpkuaxpfW9HAiydnvqPva9xhDeoLQ/0GslrIDrgDjx4w+KEi0uLk32cThMw8/8kVvm8Yl2K
k2IeMcKY7RHYOCoFYfW3nP8hKmCfiN6srK0Nux4FH84osg+kU2WY67040cFzOKWguUw13rrwjqyQ
4xvLKEK6YO4q+YR56H6kobpjOXYRN1Daos6SVrB6+m8/aHiqCBCHxUQ8ZnPZJ06boN/ti2ueNzi6
E+0ptRcT43fLhSP5Ea6OdkUnqwJKcQSVa1sGft6JXc1n5C0+v3HK/CokyQhrzv0dae0/0PTzvRpz
EPbtW5/JrzSl/NiJDMNl3nFS9vFrsoGhELmMWzhyFA513V336Sp/dIPNg99Qb0fGzKFyMWMMOwvd
UJB2S0e7dagF3m58A8G08B3rptQDZXJBlOZbYdEkK+fleYzRf8twTNOar85Oo95dv8xc2LFrYqIB
75fsp1FbsQuK19L37BMRjyZK63mL+pEPkJTao9MblB3gmeD+KDDCK4GdtvGWPSQNyW5b8fbyc6Lc
bO0iyiUf7JTfqRCxb1oBlOep8U/X7sKv9E6TEiXNeyqSgWGyJk651Rymwf27qCkLjXE+k5Ip0PWU
XTi2fBxOPZTQ0SyUi84fMz40BlK9ycsvWjs+a/b9Ld3Jg9VmlK02WjEdRX7OBssM7UG8lVWr4sYT
TeT36YNbGOIklFYdObO0j0NtOgSvnCff1orYnAoEzba4dXhcpslkw1SA6kfkwbsShQ25FrCxCOfr
qG0XPoSempQjCrpByq92BpLxIKkr/WYIUBNucS8hGoWJPL7KAkTA6Ufuax3VdJOiTqf+K2z2LFml
/maIJyj+tnSkiAlHlCfaqDHt7sFKKspti27w1tAQzCNXw89FNJ76wvpmW8OnVgv9sU2SNLampH6s
F4u3fWLMF93Nxj0+1CpyHWfa9zIjCSm9LShJkOzkui3PFKqHWw60b6+NjfHqUrql8TGoyLFgTWgp
5mZZOB4MS6LzM7XOywALJJ702jx2VVnHKOC2B2ad78l9o6aKVagobQUPrGQPmLbzs+zz+jTJptjN
pUhCA64+i542xlTaSpp3qX9X2AyR2/EuHsfROnM+XG8iM0q2of0yhBNX62XtnP6xkWI6af6i4Tsy
UsIbbn9Mk8l/NyY4pHY5Wmhhs2bfbrgNN4wyuzL1yt3SZuZjIvS7wsqzb35nmEdfo7amJcqPMsDg
13rh5yhwif5mQ+IEhpr7z4U2AsbQsXu+S6dhEHUzRuGkJ8ahKhrU5myw7tby/1qklV7QMu5FfS8k
apr3LfwMT7Xf6C/tCKPorgCOJM7pM32I4stNCkJrvZFFa9Msf8pSPJCJuCaZT3nLXR97nBvwBhYu
CabNM6cX9S+dbP+mahrYbaLG40BFla3QXH3TE/fSkzMa0vurBr1kWXOpp3aEDOdjg4HkY0h954Ha
qLmEJWXoIRCDY0aidczHdALtphf9EDk+Obh8bdOjwyEqxgDNaWnx+v4y6gmcJnbTdOjxTbKLkf7V
WY2fLeUZs3VwxT69vgixEpSEtoAdNpTU3/QcoLDgDW0OhE0qLad2u0r9uEBtjJT0lmAVjQwTcxju
Ets+QoTT7caOZKbUVhm7peXt1ECPYs0w4QR62djnbWm2vTM5LOr+5GE42Yb1Mhok8gqR2X/GdRv3
TVpOb8Xg38tUiTkfGvyFL8jbmnPHIe9H30T74nNiemfc03tErZPF7CLfKsk3XBplvZ8RF+2Nyt7O
3FT+X1UMlCyU1e9Xd1gjlm3n6K1IjkZL5bESJe6SsZ8fMXFj4PJnKvPIVLvngo7bU937HlZOFJH6
jGVMoCXb645lfimrMXZEC7M41dcidDSNs28DDG2k8fRl46uOFijsWOPq7Nvrm/HAqc2OKjPrXlu/
GGJJCQ5WdbE8F2suY6m07EPg9rqlc+28q3ycr63fSmIsQ8vR2uQmqXUtXuvK/uPOi/toNq146cbM
/bZqc/hKNtc9m4QPHnFzWh/K18ubyh2iZjUSqa1O/ZekncYPy063PaHG9uB7BpsN5D870mPLC65I
Gds1XUNoWsqLVmPLz9h2MP9Wlh4Nczu+t8z47IbZhsKdFONet+3qTQoxHs2EWisjvca1pqcbw7qb
/7OQeR99h9pL4vT1e73RfBVzv0ZikebTUE4UyjI7DTtTWmR00GikVsYyiU7tgbREyXjTTPFjMNP3
wrUT1itp6piZRvuK+5CuBNMED7APp5PnOimKSF++SOHe9ShOyjMtNfFG+33DJJY1t3vYDBKMwdsO
o2MLgtcbGeBOyD8VlmvvGvgmtHknXcVl55YHZ2REUE7VQL++1S7LYnd4U/mcH0aDiDpKkIhT6+yX
f03hzaiXh+UI8JtWDuJgcQRn11/pRTAGxv7Z/AvxLDsLu5UcH03gkTTxNTdUrEORmSn5R0lzOyaW
rjykg1Ki09nGy2IW2010KWeEstEuWOLfebwXKgHbxoOPlO6wIQe+Jh1zFmGTOx2Mx275HbHqgIpU
/fy6TmtxNO3W/88zlRmlRZY9zA7lLyo3dPgB+S4XZWcZWkAaDiV5f2RADo84IvmaRXbS/2ST5b/a
CXud0FYtF0lsHuNNRZGOX01NnA5h9nCx+iY/Z13TPSA0c9l8jfP8IzP2+b1Rdla40appA8NpCQZm
5vK30ErxZ/ZZXttN904McXTflifN75QTYtyZqf1sFa73s5lyiu0Jl6DbpsDY7s+JnoJppECGTTfD
NXh14WZSutGT/ejl1VPFovTZqMXb17Zn/l1nOV6yzOoOGPKMB4GeD0AyJOna25bPdMHGyOnA7nad
6aidb43bK6BJJMEi3R5dnyXYo6eIltcWE/I1Hb1w4RtJXBBpaWjMIW12AOUjZqWe1OXjetJEaUPg
zNJdZeX0rA013agxisgeNuIYLaauktrPrW+0em8DTItAm7Vk8qxsrwxeqO1qEjDtvP8mh0BPy674
0k+d/51V/l6xaAaVEsYN5aEM0CbZoTHP7ZVGqkBexAa3qrWZTAvtyI4WFqcTQWxnXctdmtCaH42u
3Htw2Uloch+U4/idVK75OfY0w+FTEbJfHBccQk3Owi6xtDY6BWMOOjGWJEI7Wq1if8GRl1E5eMzb
XD46oznPHB+ZfKQmMW3HZlvc56IkToonwgyBeKwRxj7jdfLXv31BmpMTDFGQhr+EZCsbs3pp9xbf
ECWolgRq5T5lW/uW17nxpAkTEZfpmfs1zbIob2UdIVk6FhTMg7qiCsbZ5cds65eMjDMIh8LWEBNS
p6YoB8mm9Qzj03Gon8CTnuU/zeMA76IMihQ6or3IfeewaK48crJkrH9utpnAGslJP9/YyOueuXxD
ViU7oLLqtqraOOntPJ0aFJ0y8MzROVVbgxt+aVFD2RU+cdMNdB/AB0du9pq9P+oBRuQ6yr2VSUUo
xY9F4sz/cXG2z8KzCcxozhJ2NugZv2pERPWkxQW8LMfS6r+BD9IOW+3lS26+zTBk8ndW9k/SbP98
vjROJl4T2E7pPGFQPzHn96JaRvyd+tdnoxNmZbJTm3EB41LcbXn3Y23ds4M34eooV7vWneU9lbU+
Eo8vq+90bukNCxuBubuhakRWSI1abLAdwduHsh/wzY0GdmlYlOxy8ks6wQKx722G9rsymn1HSl3v
czOYxVyFnS8Ok2scebNp7IAJb7Op3GPXDo2epT8z38YMZ7Sur/+xiB+HgkyV12w/69ZHMEz2ZeOf
EWszBHQf5yUqaKKnzvmnWwynhrwDzMrTIpLn1phv2ugMUVPaWTT0hDBTug/MOJzcYjUx8QEd9sza
hUCUkQMcBaupT+bv6E8MCduVe2ES7r6U8a/kFBbLiI9u4zc5M2d0n0O/pHW+WEkW+4Xgh2i8U11n
N3NybzAW9iKxXjdHXVw94wb3T9aoH/JsjOYuv5YNv7aZQWoQP2j7NqRiW4XrnO8NfuK1Mm4l6Pmm
zQ9dMxw5BhDj1Eiz97sarTTosti4NzM3xoi31mCudB6uZCB2ksdtS+RNX1G7+yTwjUIFA5Einl45
U0b306unOJW1pvWQ0YekXCBfiVsx2SUvrsOMw8JF18YAoq8IUnUPyeGo3buq+OiF8TawHBG824Aj
BIxt7ySGQkIKi8K9Spw6Kih8BklPj9ZV/f8oO7PluJEsTb9KWl43qrE7MNZVF7FvDDKCO29glEQ6
9sWx4+nng7pmOqVMS82YtVm1kgoKATjcz/nPv7xqBfuwP4RH1wp55Ji6P5ZB6FF9B6cwkLeTo0jq
Cr2LlVUMODL3uW5Kjca7HK5N7DqsSAIZhQPFt5o2HLNXZ5RAeWW1gLup7fQEEW/UrJUxwgSYqr01
RpSK4XTJZbSeNPcxdmrGfdVbbI3vqRmSN1cTUV/1SDag4JqUyQulN8eyICzUSuW6cJq1yX5FHG+6
Mmp9ZbX2StC9gcPLe/KEn9KcK1EuTbx4zDIy3tRQtMtY644auW+LJiPG1TPFARv5Z1nkGhVkpcNO
T/QmXFHu6U+5It8TrjYCddL3mAORoTOeDA+ytWuay8nUDmQ5Pzhe9GWMzavXdW/MP944RDeloR4H
rNlp8vOcnZQZTaaxwXVqKG8tS16bqdx0VfSaaF9sLGG5j/nkrZgwr0tKcqiuNwb4+WRoK1OGzzV9
p5oIqCyr13wa7yxfY+Kb8KJ9VvbrVI6rPlaQesdtMjGC7x1gN8d57+3kKyk/X4JkgiNov6rK2kQx
jndhuR14tIQAXsepeMt4Tk4A1FGPn5WFrSvW/UmR3rt8Bjz82kp24Ym5d9SGpy6J6QGctdeQod3r
VweHttk3tG4ChkrK2Ex1d3ZkCLTe9QthVEyPxvy9AN6A0rWhUTmZQsfEwSVfXSww6HpzsvQ6j+pE
6yxLSFSh6leEwd8VFoQfy1m7zvQhyPtEdED7TIs6jNablr94Zrs00ZRTO14bEd8j6o+GeCt0WDua
sUTVusmi7mDn4yaGxQPx7TpNBHFC10vi8NJ20bECbc7cATGveZsPJgqOhwFRUiuYd1XkUweCxKQm
3TfDtKKoWzkGqg2i7qB8Y+VrBMMpg7EI82nIoqeUUXec+DszRKgeq0ssxGZ+VNE4bpnzHT0yd1TY
UmpPK70CVVLWorK7Y5M4+ywN9hkQauS0+9GRHGuUrhrBrZV1nFC5z8shjbs1KZWLOUQg0lEsjINk
1OnRymTLzJpgpN4rnCRnrTzch1XJciq46PnxmFZ9IVp05YTGM74BEkW+z1+TTnH2HGC6kjETz2uy
xi9dLRiaTev5vsm62ppBdsZiWy4qt1q5OYcmS6DutY/5GpPU3UpNbkcZr/VcPAq2lMSOYsxjwG7D
/k53s4OV1d8QAB3JC976XrqbP1inHWDV+DRvt+DEG/abpS/LFWbw5AGLxWjSUqtim2B447vxLq9H
uLbtstVL6KnpAQD/6xTYu6HPSAiynUVR6HcY1i9TduNkGLbkESaL2IR+h5XAyCE96uGqGqojoUQZ
K2u+20VLzdZ2+zJiqgdRvu6CG05OxdWrlcGMLJXqKSmdSzkEtxOuapZtMcgtQVPLCwLwBnjwIRT2
dXSaR1Q0OrtCvOka86mPq91ANDEYy3yXCv3URS0pBLaO+ZTYjpDfyGZl8JS16VeITnIRRKh0Rq1a
OZPmM+msIbLrJrFs1gqsbJuHaFhyf9cTfs1eX9RLN1arSYQXS3q7OAqeqMluA8n0mi/wBRLBWcbp
Jq3I0PSCUO2cxjeWPTypbZlQFbgQrNt4plbGC6xto3VdRN5ay5xrrrpjpjeEpVpPpUUOUt+XazWa
HyS0P+ZTzh2rTmkXPVpZeuyq8Z3x7pMqi0dDptYimNonsg92bOCnokE2oOECP9nBgb7kkxzuT3J5
HnStvwz0fpXdnLWp2aaxu0lT8wZYEpRPddUR/dmNaXgkl2rTlujFGnck9IY9vIv5sgGpYYF29tnV
Kmh3IYVGMC+qSCFZGSQd2dgjL2oNBVO6eIBYc186013lE9laDmj0oqHdxpF2Zmqm7aiszgMbHFo5
8iBLQrKP3VDshxR8xSdRw8fFq+J9C5W6Vr3PKYejBqfyEk47HNiKN1FzmTqbcquycDOMzI68FDFH
YBqEajNeZ2q48fr0kLSENHfWA7zP3cTxpgNtIZZhJicrY4ScwRRXb0m0Y3F6rQ9ZNOkOrj5cK6Nl
kgz0SmfB6Q1dtsoTi29oHW1NP3cTQGWstCcfPWjapgc/UY8MdvAdKSDSGWzgYEL3la62Tm2+V2iM
2JKsfhGloYm8K3qvNY3RC2eUWQMv0jSegpT3vJX6ja7Mq2XnnMO9vYnq9COgJLLYc0LPaZfTKMZV
HhAJ2ib9RsOvo5X9BHjsWnxA5dC4FMfHVL8GWbPLMvONGYxBCjBam/k9LEj8KoNsl5SwaxphzdC2
nINNmeN5d5ZdfWbMkoJaUpVR2VdGf0MRhlrF6A59W2H51FyCLHnStBT1Rfs15pOOUxyxNVhh63bT
lSE2Lf1In6W0tRZ1n8pgCObG/t6I66d56FY5WgOHPJ194D6K0INPqLRj1k8HczRmsvQHpOFtEpYz
eXhrNvYud/ILUNcOtem87oy8JkaUqKaoPzAcv3fY9W1O1Pl+Z+Ti6ERe63D3S+3eTV78juNObora
X/qsA+4+xSbUqa5fpqRPYUByms1I5nKSHMuNNQYXP7Nv0CgczKJ9MIZw7Qh/5cAlgxWDeESsNEU6
c96vevRWw1zxHiwteAngmcKks7Od6Jp73TnrfY7pSfYKI2A9qjlzwL0p6E1BWV/4aKfls6PNrN2v
M2x90SHm/SGEohK40WEmwsBFChpg6TS4L2mt0T+u/GCPo0uCv0paqKcxMfZWG7/hqLAL4DXlMCvy
Jjvl4DWVuASGgzzzSxPfhA7hXjkK2pox4FAxna7lMRn9Jc4yLrKkYfJue0opStYN5jV+ZG2FaG74
6bzMinnxc/PZcncdSGZWceDD0cJJ+SSt+ouiJkcblz90HJFhV9zwd6Vuop+bOaEnQPJZ57EyDcBA
bV90xbygdbGA15mtZOQttUE1TEEbrCVZy2UNo0du/bzsFmmQw+HLy4XNG+BwlPOrY5G9ShO1H+eP
Hba7sB1vJB4ekKuf/VC/k3bPzwBwenGE2LcSTfUw/6+tZ9uMjR1+yGpgEEG8+id2+sekhkDPV4NC
qx0HsNFGpNvO04+Vbe/ID17VApJ6od2nJs9zjsxzn9uZE4r+am4v3If5X3OosfKuODCbhwPSr0xl
naPOOwQlqnwn0F/LPNtYrb8qc2fnBcN2GjI8hLVdyCskKJldqLZ6EN+nbCyDR5eNRQ9zgVo2s5Du
rMSlsF+z7gwpBJ6VuZjMZ1MGN1oSbHsXmkq3DPJntwE0o8vWgn1l3Yjmk9nJMgfM5fInVH3g4EuY
4Ks8/MQEdIUA/dFleryY4hoc2l+rhgYyyJcWnZdvVfspar77o7jNZ1Pezod6XwYrKuPQgDoCpEp6
HG/qOL6YOMEZU76vveYYJAbeAuwaYdlA20r8dSkT9q0ZirNGht4MvtzEM06gJ8DF4pXvOrgPczQK
YnLCxaDAVcwa5jfK5QkPvLQN21igKGwbx9oGsM9WaK8KAqRg7jJ/gg5ax8uA9MU03fInU1jVOtX7
z27mM3M7Yt2+t1lWto+ojLpB8uaC40GRuDpY6ML+o/NnIEOxthw1gr+DTsIw0dcp9OoA4nTKS4fS
aInTYDTC2obO78M+3aqk6pkfFfpCjWxmAqPWBUoprAt8mAcR1DSqrG0UF3jQYjdHa/hUZy5sIXQC
81bmYyNMpMRWmC6KHWfryPhpMK3bLDdv+SIDhZAblnezS02YJpuo1Q7zBsTL5TDFrttoozO7ILUG
JTWCGTqa1qT9d9v2InXnAYfalEQbz/yWAgLD5j9IRv4JW+u8Sg0CqOc9HDEEwuVoOc6yl76/SrcD
jAMnKApQR/WR2TMzm3K7YgY6b3jBmXtqlGJauqrJZscrYal8FSQWbDJI577evKdpNu3MPmZTyARq
lwr1mh7It1I1ATN3787PYMLqz0WKAxTWZDejrPgVQ/Sis2OTPTJAXoTjFneWhcYxPzrSuWY66mxX
XBML9oGvtZ8iya7mzPKO9Odxsvdp/qi8F8f8lnQZiyVZd9aqtrp4b1OmgUPr3UMH9LvWmD88RBPG
gkKa7VdvBInMtAmW31gyPx5h3qauWz8EVR5vVY9G2wybJ2OELzfY5LuSFPiVkZYNMbLptgTvpu9T
VU6PBYxQJPflSL0hwX3dwX5zJ4G2xEiad6OS1Ztm1xCrzESHSiZbHWDF76o71+6BEUrVMnVpqFRg
gVVrfRzbI9Ea/WKcKxMWYMuojWSKeEzlbuLKt0NSRjBuKy++lYy4d002BHTjRsuwu6ALc7C6DZit
rj1/MjFomOxXMtrNeFvLwvo6Wd2UrlQ+gO/GgtTG1mxOdtw6DzPLgzNohONiSKrQSdTh0k4VqkfL
e+8itk5FniIRCrDooKDKPCbqpH0jU/erF0h8FhR16aJtJZbQbtl/6iaBi4sydgl910gStJ0oX2TC
RwzCirW2WeHE+9STDJqtFpeshSmlVS1zPxH3lbCNY5oWnOCOTHYQ/2BQhhU01Ym0d/a1qCA6ZTS2
6POQ/8I0wOu/c86R1w63nJMAjyJSl7qcnPtq6CImWTkFOy6se89Xzs5KSLScP1GvCMKRR34SriBQ
pBu77wEDhqAIb0bNKbYtu5Qc0hf6pmxRF8MdLjCHAbAiBzNfOolC82nyapQAfNNRV8WTbQfHWfk2
BOUxpwKeQGhMRSUs4J/6xm3uGSEJrUhrOlFegDiAFTzvSQxIVLt0P7+fRu68WBUqXa3bIP3bkty2
cnRvO7tgK0R6WHTUR/rxXd85p8CVR831Xjylr30Zb0mhP2qJvHMLd2GgVAkr81654gn1zc6yjbPV
pDvL1fYuJdvUae/zupshAh8y88I0AeMhrqm8uU1DUnpD+YYYB7WQz8Hmx+SAViHVKW3joh5Ey6Gk
gOt158bs2ubW7M0ziTQH5BHptpHVpk7VkSWOQtOpXrtI2xhQWadWguqF/h7hBsQiIYtVHdr3qRfi
nmcCjjpYDRCf4ababWPE9KTGbWZjgV7BdYj4bOekzUEn0GDPWUkvYrff4hE7lC5/INboim0vLjT2
JYnB8r3hSMT9Y5YOOJlTzsCMPnc+GijMTZa2Xm/DtL7AV4GYijg3q+Pt5HUbXHL8ZTU6aoGQcP29
ArOsG2lwVqGz2GPKffcdUuBkzxp0FaliKhMd/Tx79PXytStSHhjve5QRLROPt958TgxVu8kj7xok
7XkuhFRrj0tnaFZxbxTrQejv87dOKuPRGrHSS51XbUg3up0/iXre/sLmlAUo6xuh4f5k6Ae/Kr4F
TnXXV/LQx+IOUBhiSiqgkLE+Rvu2KiGWGcAKdP1UJhiYOx8jdygV6jlkmk27eQdOfdM1HTx8c1eP
FZwOW0NdEb1wt3JsYUwUvM026M1VM8WPMSc6TgS7jMUxGwlaOPtksArorzqEndabl4z3sZfu2yZ6
DKL8E1ZewXaf7lMMAUe6Qdhs+0TQbYv0zmjg/qNHQRjqIxuhMzL98mtVDcbKqbn+MJ7AdOJ8yUB0
j5vjcvZ2F2ECkZYQC9eAc4Mpx6HXU2AZOkk/qk8CukbrcSJzInwpvZYJ/DArodCAL4yeXbMeX7pR
nOAf77oWM0LZry1Pu9Wb5tngXZV0mNTjjIO0rzME4yZ412hw1Zp8r0bynZrAg9jVvvSNvGYB9gTQ
by6lho+ONXo0PK21AxqCdF8V7zn0A5xpkmMMifmQm8VdU6JMHRKDAW5CQm8W3lnMyAzRvMC6o2yu
igs3fwPRJVyrxEvuZvvmmnENT1wrF+UUIrMuYdUiB0I+GUE3DGnMp/Cjcby7JgR8nnB2U3l+qHvj
Gcb4tlDZXeW+U2LMizRZDhDKhjFijiIOvaF9QyX3OD9PVKJXjb0Nilu7Uw7MniwRF1tlZ49b387O
gvOTJknFudaiuInU8CwUbbjmhubF0drHzMIGNHdX8z4kIzKfwXkMRPmZ8l7DcEJd78c7Q4cAXyl1
MXv52qjkDJHmIa2KF4+da/5zyW2Cw3aysKKcDf3LtmDukA+nYPBXiEuOwWSjALZfCivCo2RGwBnH
L71S+5CFvxWJS2OMi0FWHrWqYSHkxi3uLq/ID7K1X6CLUqE6RORzB1PI65Q19kLmGh5IWu0hx2jP
8F2Z/am15o+X0Bq3ZVmfSjks/ame496DchkMxlfddv2ZBoRlRwC33EXMNzcuo+e945PzliHSa6J2
3zTeITWca2HwUsO2Xjgxm79dQ4PT/OkOlH/jG3nC9Ye7xucG25O9VU0EH9pGCE1FzFQb4qqzSfQQ
Szt9VyInmX+rW+ZXANuNJoFdMh1Gr8C5oUCsgK0sk2nDREBqY6ja11cs5CDzOu1tFYYfTq/uBH6l
okxWg9Ev8zA4zYFFDZ1GrtytPsb7Lpm+Sdt99efWvrUOVdFz8AzxF4MKPMt5/cyQko0ja/K7Paw/
ZqGQg00rX8ZBtPMSAYScMvEM/aMYm70ErufBXfIwBqoQHoVE4X1aXt6+JSrvHqY6gC/itCgpo70w
227jVhIgrTgYY5UuaxNeYWEMt9HULwbYKltvnJIPz6hPZiU37HIfVkav01bmbQlffQGBv4LB0G57
rBZUYV2nzoN/jljvkGPmcJ/XhbhA12QELMZLYyAcyvI5WCEP3qcmlstMSOqcPqC/bA2EJVRGjiiu
dtR9ma8BW5ptpIlTaMCyYWL9NUQJR+Xds47UKFcRiddTbZ5NrzbQfiOSr8NhNcpw77rTQ81+wVi9
QssDlwziCiIh/y1ytGua9XscjxZZIZh2WmfJf9O14apCBojKoewO80cRR8jx6HfGDBOXZg4KYRqD
k4cMYb9H9hrOqgBNNb8hS1nLKLrpVHuooy8lfMq6QDRbYoNr2dp53lEntiMLmkXCvi36dtMY/s7t
YTaLXLukZrDFQQA0yowfbS19RVz9mHcZ2yrCX0Pt6IhuUUYc9AyQyVUvuIHc9FHz6mYMmmZL/a2X
sq56e8C8On+rAmiPsQutvX3V06BZR2F111aYHLYAHI2MD560LLrgVGzjOtE3Zg1AHrs2qYHJsRKQ
0/uO0zRoqUiCcT5HI/8+sORjC9OYiTJKhny6UaVFAJtXkhGgsCKbtI2Wjy/hGD5poYf/Rrcaev8I
Sf8haafH3vQAZiaOYcsuq12QBy1DMHPp4ly3KIjn5RWbCeQnL8ftTge9UwpOLVS8/F7rVLXpGLyv
Ogc7n9bRhm1XYJg1NR156arE2ivwC3cjtYpsn6CcDgEK21k7grMWtFP0uroTbISeYVmkdcBTY47p
hODeMAZPUQhzvE301Eu0iAjduumLUMAeHTyDK0YY06tsfOhDtoPJ8NALDuzAOShobx+FY/XvfptH
K9tV/ZOiU7lgUzDu3CKpD53qQdBELKYZGDy0RHHuwnpyduj5wAMDpqAb18mClRFWycF0gAqcpIXy
2gV9uYt0nMiIY2m6FaocfMFGhhV5G6OOo1OrXpOGKpAO2aaerHGUOpRogOgZO9T6RhSt/V7qW68N
9aMP8YB6IOsg7Ci5L8HBXhgzf+vcrj6KqWyWRaQFxzjBSKYwAD0mQ0b3Td72p6FFh11mDdy7jGE8
iDG8jh4yFXVIf4rYbA56Dg7POP+VaHH/TPvUrCchtFumktZBejLFj9ow9m6lHpQzEBzjJ80rpIJy
ORWQBXXqjVsEiAQoKP0yWiVD5xY+YcVoZFH0mHNx5TS9gVusWWYQ73XXWwYGqFkoMb2p+jI+96mF
FXJhpc+65sVU0o31pTCEzqP36hBHBxWthzr+1HlvF0zEhgc6I+yRQ5A8z8fQX3fgEBTIDZagEDWE
mRAkNfNihLoe7m3zeMfsC7lsvZbhtM4cbigxEg+hZMEFB/kNSgs7GsNz36Hk8epXcb+T+HgshymI
Dg7mHtsq6pN9PuPp0eQPn2Y5gVbqbJMUG6G3GmcVVemTCoImDqVdoVBIaXUHgaGO8VWKwqneQVju
DoUjx2dqarHUnODFMGy17qrE2gee16DHHDDtMmLbX9tu9eYA2K0g5cVrHIyycGH7Ltz2MRMCMTNu
h7HSQ9jJ+HCYITTCuI9Qrjt41cOobRdVbGa7NDGveufYF9/A0kub6AZEdLZtn3AQQ75jhfVAk4E8
XDpP9QgQA6EPjkrpxRubP96nWvyQJOlrZ+j2LlZzenVTXZPefne6rGVnRG6GfBBPOVk+WYMZ42uh
59fEzEnXmCL9ZSSkeOGVIme5D7DFCscmZdCuvOV/KDpSrbbL9s4sjUs4GSvPsfYzhgMquJNZeZNG
6E6m8G5CImEHKLeZmtE3h5XE1DxZ/kdp1WUoE4TLhmHdzMBQNTgfLeCr8rM3D6h1ahJm51Sl44y/
sgLQw/XrIUP91mqqum1iyHloU5+S2XnMEk8WkuZFY6t6hSYjXUkT/Nwpy8ewxD9hxor8+jxmGQ6E
+TaPygfHL7DvhKSUpksM39fwfh+Tpp3dwdCAQS2R8SqBfI09QvMmQoaDWDJcvhvI/ufX4X/Jj+Lu
v+1E63/9F3/+WpQg5DJsfvrjvx7gLBXZf82f+b9/58dP/Gv7UZzf8fH6+S/98Bl+77//3dV78/7D
Hzgsqc0u7Ycarx91mzbffz9XOP/N/9cf/vbx/bdgcPrxz9+/Fi0HML9NYvz0+79/tP/2z9+NObnu
P//4+//9w/kL/PP3ezhT4W/HQn28/+lTH+91M/8C/R++qQvXMHTPohrk9/Uf339i2v9wYSR5ts78
w8M75/ffsHJrwn/+bnn/cA3TtjxTN3zdxoLk99/q+Z/iR9Y/TF23dF84AAHCJy/+/1zdD8/nf57X
b3mb3RXISOr5F//gc4qNHZfmc3W2sHzXdPSf3GGdxHDlpGnybgAVWzgKxLsKxLQeirpcoAHfyaK+
MWn417WwiZcaSvStgJbpbNDTNdGyjwc6JKc5Jz2pzaaH+VbU3MK25qxGMMq3ijDqJ/O3T/l5M8hP
rWzamzAKV5Ya6M1Kd1f4KOkhNzVbTAe60lp5ZZcc9O4u8AU0T+TlO4rw7Ca0zn94WP++HX/8+t8j
lP7HFPf710eBZtuc3borqLW5PX9wgVdliDVso+SdbkLPZVwKj0gy2HHbwN1g14cdxdqYNBunicg4
1DiyFPlQr0boo69W6x2s2DwOJrYQvcD5CjB5JjoMv7CjNX60zJ6v0vAF8LjP/7FcvofB/eEqGxDe
xhYp1s8FzAKR4ZrI+YfumVb5kFfRo1OAaady1FaBgQDZz3CY6cbPSQ81yGfTO4eq2qEjNxcATPEv
Ih7tH51458tj4Zi+wT2c/595hf/xJobRUFfSrIu7wfDHc+p0sKmH/ouhIx6jhJYnTyPYIFHBCRux
4ZaQiKMPJf+AbAYCF2oj0VbyxsHX4jyaRQRBYNPFRX2iDpIPJdBL1ecfNj7GyzAbPt00gxKvC+TP
8ZBtfQY6Kvaro4Z8WW++2E3t3eiB7hxzaNlXigXmIVFmIHjWOdEc1A6qpUt0R1FtdRtxh+Gjb6Gg
co496sq1P8lyJy3v8xdL7UdH4e93ydeZ2AvdtbFY+dngHh18PQJUpnfwC4yzCMJ3UXcFrViNm4g1
Ykxr5lDCcVbbwdu2oIyK4sl3i2ZjJWm+GXy57lvMoVyBmVBPhNMybjF98lykY0Mc/8Kr25xX/o9v
hul7CChdm31L2P5Ppt0QQBAm+3V+V2RI5nhzVr3mnpo27Da4T0TbLNC432m5zsbaOkb2ovWDhywJ
Po3UKHat99iXmvc8NOkRoJ0ARSo41+0joHHusdv5z7YFavj39/h7iO8PF23pwtbJZRTCNS39+0r9
w4syxcIvnaaI7oSVP2tYAyIvj71Lbdkfikb1IdO0dTpp3jFZ58ZVx0rxoSnVg6XS/NxZ/qujZbQ6
80c8/tPaIfFxVwUGOhS/Mpd2rp7CKZve+4bsqlE8pGUZbfvRPmnjPLdxQjzNeLZWiznSVKC7pOQM
plqcqGyGJS5IeKTGAUqrPlioMs4e6iinba9PeuWOFxDcbTt4DL0ViBmt+p7ciAn9b6J+cZ++b2s/
3ifDdjH5QnzroTTwfnpj4dM4EEAaD+xRh+dhDMbsqbGufajb/SjFxjA6HnHeF3v8orqzLN1nFM/O
0ay4D3//0H5KQuDFsLgO07MMx/egm/x8BGVmpjHRQPMvy85GXYuoolQT4SO1vkdmEsHjP5TzdcIy
NPa9Jp8iVwPOMbp2IzTx9f//cua7woFocsJyLv+4mzXCgJKkOf0tvtW8hJiP4fuk2MhSxolIjJYu
hqYIQ2tz2QUsklzyuLQMSA+z1WjbQKX7xR0y58fx4+Oy2GNt23MMMVcEP+UaBNXgSa30BqD78Voy
nTrjs3aA/Jl24VbDIW7r1XBhPcyqLNWJk48hyms8L2McqKHIVpyzk48dpIMgscfSpEb5iSNgw9Al
LYW9xJdtWDTapO+MMPtVcvhfrDYqFWyNObj0+VnPNcgf3sqMFVVyhum3Yt4AbA+oCtdGDEfTnVMH
GaqEKlrCJUxvymTAEdpbm3pTr4Ooe/j7Z/s9ivSnG4n+1vI4pTzPMH9e94bTSg+3Mfs2UW58cmxE
v9I17Z5SJqbpTAS0LR2moymxJ8R5yw67bENDB2fMdZZFZve3ScsQKu7Pcpy6nRYX3LzBSzDVLdZR
GWJNwvhF00I6PYTcOyuK7bs0tH5VEfyYN/D9nWGBupZhua4+j85+vKWVXvthX5n2rUCZtvUjH+F9
k3ybcGVeR/6QbehFduNYqHvLeoCupc4yyPbCwfR2Gpl/5LOBG22xQ0sRGHvTC/vVL+71n4oWy5pv
syUMmwulxv3xEnWXzMfRiOxbrmKlAkkmQOM3u65yznkypzcFX4QBC4+KOCKECVl6MY/xxhQPmulV
KXu8DANzVyRUBKz22bpzch8nmqI8hZLiMqs8zPN52eyIyQFE44DxrQmfpa9/8VX+4vX74Zv8FPLQ
elXWoZ63bzNkbjKMDoYf/6I6sP7ybrEVUokanLo/r0w2s1gxZjVvTb9P74pQIq/oDYq6mKYazwi1
gcGfgTVUX/pcviRejBCD/+prDINMjE+WMoyzBZwJjlitr3eQts8RQ6wlft7+xsjKbSzRs2RWs+h8
AqyM3in2pSjf5xcX8Fo/V3acHe1YqQ1F026Q/ktjWThDFtqpEgFzggzdRqZZv3gpjb+6vbyLOkcS
xza4y48LpY4tsGk3tm5t02oeY92/N2Yf2E5BNekwBl/oOtlYSuBXUEv1RZY4+jYulpjFTAU1BSZv
EwZMvwghtP5U1bJ+adhMGjGXsu3nWkJzmgHZHJ4bufBO4EPWIy4jElqG6RxL7zKWrnnEMx5TRBQN
d1WCWoFeCxw/tzANxgSwbG3tIFtbv1p8bN76rGT6krptfBfUkM+S0kOHauTp2utwsZ5fgz7iVCEF
2DkCVxIIPBelsegZMCgr23neOGdmQr0qhPSfYo/ipMnu/v69nfvbnw8belXbsHzD/YvaYHJ8p3fM
GlF5OmCIjqRrU+j9qal0vkAH+ajNjC0G8ZCl7dDbCBnqs8Wpj4KX2b5W+DBvsNELGWcCmdW3Pljq
Uo/MEUQ4XLemYR4NGxtpMwryXYsRVm3i1PT9PI0rvG1kD1CSl1+/37FYmccMX4+zW8UXwP1yY4cI
xP/+K//VsUDv69m0v67v891/XIFoA3GBTfjKWfkUw+hd+r7e7kaBH06AHfEi0vAF6YKCIU4xvEWt
93XS9PZEQ4uZXWjdRLH4ypRhL/wiPMq0f0yV7a27CcGMPhdSHYJSVRcG1JHqPTLkpi1L7/j3X8Ka
99OfzjbXdmzqJ0d4PMF5h/nDKZuW/mRrlWHefl81PC0AukrLsHrpJaEP0EG+13OGEox4gljtlX6F
F1TsnatmJ+Mdns4YIyriyESEli6vM1x1MepmPmhcu7Zl2NHW0EmSKD6xJb67wLmE8s15MGazg/8O
C7ijD0nDGFkDXf3ff7+/2iZcz3LAQV0BLOjO7+sfvh9o2SCRrhi30n0Jy5ljZeK3NJIw20yoqsO5
IGN/NY562z9PefKk4ta/tLXZL4qsvYTVrwubP7V01nz8guBYtim48z/tXFhQW2aV47+A5mzLqKk/
uilGzFqG/UTn4bbiilVEVMN/vzwOZFG9Sd/Gidd46Loa6xmMXIPueWxmvlzrhDcpxd9FQ/jxi9Xx
ZwiBogeYgwqSGtIBUfrx7jVDYftRiJPsNLfGndPsI5tMZrrqiHTCBOHF5H5VRRccnTJjNke5rUv7
JnPgMZGFgPE448Yzjod7ITH9//tn+1M20VzO0GoivaZEtAnG+flGtviruVNsk1E874JFoFuryZu9
wwm5BkWCRQHxAgdMAt2x1unvqxyH1PmBB2J8MiO3v2lZivelazybgRcclItFhQOZ0m61U106uDN2
C6kHAM/Egd/yTy2/9/qYqq7rxBkvmtBYJs42m+9/4jdffQTJiylJmC4FCTZH/5uy81iSG1m27RfB
DCICYpoCqSqzshSL5ARGsorQQECLr78L4Bu85rl22m4PaN1NWjETIiLcfe+1HaCOnXtyYoha//3L
/y/H46X7J6i0XdezxN/tk0wOQsPnScrh4MqL7oavBZER9NhNLM1WkB0ivcP7hqUID3NwcpZdIEuF
dw+Tf9nzjPVQ9s9FhM8AeYeqkM/DxvfPxyRK2kEwD43uwqG0Dau8O6mc9a3E2QlCEbXseKzB6pMB
DDWVqFumzCoy9lN8HRUpOPj4zr1t0LPQRcN0td2U7beg8OC2dk+qq+IDGG/Gv/qXTNnD3nYBday/
oHlTB6PNIQg1ZrIf2/iZjIJ45/T9/GBoPbDDmEZ7D1RhXy6izq6Mm0OqrFcc0MYNMCNhD/ZEodig
SMYkRZsebpPuQEinpzfqxs4ZVYc2l4Zdq+9MCfcKJcy6JhZ2+iOLmb/FtXHNWKhvUZjvrKpbLLlA
wcOOFDwUDI5R/uj61riRaIa3dZx4SQjjYH7z1bOn0O/jMTzMNcrHNMrtJ6Z8XwrGTBDLHuFe5B+F
yB61MN07UdDcu7J4SCmYnkIcZOOkG7ekNSjbBA4Y5QWXuSZNApBE+MAc/jnsmQJJ7tw+MBnY5aLj
ziSL6LVX8XmuxG+p1/StgjbcedFHXAzyX3Lu/rfnlLYa3GVJmY5RZzk4/H8LcL40IsTIcwrfWl4M
xnS5sAXqM/PD1XGYm+mEv82YppOXVMZtXUPcrqlPva39y4Kx1jd/PackI9ITxWmIBU7+tdkR1Tlb
qADjO+5qcg6Kyd53Sy2gBmg7rtMf14+wbm+fJpD2Q4fcfFszu/by+XXMdG9XN60fAL6hqEfy/H9+
p9mlLPYGXSyl+9/Nvt5GApR4AzvDeq2YTN7NFJTKKJrs0gWpB9kEz2WWezAa4Yqnehjfsmhxgtn/
tvQvu9A/rxWfxRWGpDNme/+xvmAC6hCwI112bI37M4L208HOGbjugty7OqMI/XX3DEU6H1OzTnZR
bIMLbGbMO3PjHeuUuJVxLoJDUjob0L7QLzs9+79/UBeAB7h+e6loWQv/+YAh9LSKAQ7TvWoJrCB+
OMwb8xtpchjRVVV/MWbI3yOlQU5r8WjNSL4iBxgHwALWd5tUKNf6GbVolKNSGYjqI8SLie7/y71d
j4P/vKDeclA0KWspW6y/kyynnjwZZsrZPbK1B6/KywdMWOWDY0z3Rrcf1jWqkiUfVmCjiYD4Y/qv
tqZYvPbe5FzTDE/5CLaDGDH4DB1dwD+NuGUVWJskGudOoPqZ3Oile5NTY/hO1pnvzjyIqzW2wZOk
K5d6+q40iZpCRgP2fEKl6hXxl9zL3YvTABwsrE+jIWRRt2qCu1AWvli4d/YqmMNrZpuvo+WW2Afc
cQciSb3qfZpvkBSTLQW0ArNAjKgj5ix7shzUTUbWhidWySzu1Mnu2i9rTaBEcK011D0gCuiRVMmb
UeY4TBFB7vqiVtcahS6DjeFEf8xgLJ31R1vB822VCi6urX9aRRUd6mQsfVHO8lJHdn2NquGmlbgJ
kF6WzyUoNiYQCa1T1Z5GQBQYQUfrOhBIxpbeuPculO4h0yYInOxruzJW5zFrj4W617o9nl07H8gT
Kx4Yv0NDTcoUQVSFvWuY5pvI00vdtki4op5pM38FOYeOgSCOZi6TKHFV8t7HhebHTtOcDDl9z5oY
lTdscZ7FBm9ZnqoDuQMkJo2RdXZrAll0bBNJR8ZRVj3VSyE3DtY33exuWpqFr9P8Puskk4ypd2kD
mICcz7Zj0BPKrUvkee5wLbsAw6YHzBIR0R6VwsT4Al6e7YbqlkbB2Y1D+8OMn8N2/reRk7ls9H8/
4+4yrXDpfwlgvv98F8OhFJkQWXkPI40AACsVF92cgk0vHkYybs4IvSUSGHFpjdAkJoGRuCo9JP/C
Dv24xPQPk8k8QC4uolx78Wa4idgYDzHt/x0178YZyBf5lzdzKQH++tAGqSVSmrQRPFP+Nc2z26ya
0QlUpMB37S6s1EPFiniZDHiDscHwTnbkmIFK6E/VzAlB6Zd1awdET0ukfjNla71hzX/775/L+o86
QQhJqeBy8PZMjld/1QlRapows7rkiX7ZzhBuszEDBE92o52d3ExvtdfdtRTW/VJj92mN6t2k6lwO
uOvCTAzj0RbqPWMd8XWdarIw4QrVeoiCePlTJXAMTKZR5M+FR8BMgNukWyw9xBSpJhQgazlXw9Oo
UeTXz3YvAHfAFd0EGVD13EkfqwxGrolQ9GbjTqBfFwA6YJ/4t8blf94ihtZoIMRSNnnG3xu309Wd
gzpjfrQQpWxIXUoPFSygQ83ag0k/xv4X2R4NneVrxCjhWz03buth3QCTvYm5cdtwjs2DORAv8d9v
lLscG/75APHpBEcKhk+cxJmt/+OI4wwYRZ1C6I/Y0bt9PlQaOT2LVLxHjYut1NrRp4Kp4nX2NqjK
Xy0D6i0eg3Cfu7lzzprgMoZm4Lddq/zSKrw919YfrELu+wF/rQSM6Scwk7ZgjC2N49568EMQHZdg
xXRrfKwsDd5cDQLTagbUP7K3/XICdFs2rvq2/ht4VDp9MJtOVlLV+zCtyYxPf0VMM/0oL8oL45qj
kxu2L9L6atgFO+M6P4nMuzaU2k7jn00SQjYZaqb+Iu2uFUWa30qIDsErWpegM/qjPmMC0xgqhAaH
9vWkjPs0vcdR8uT1A1uSytU3F9jgA0FSr0TNW9se4O++XlIGDZEyWw0zrF7kVh61CvijFs9ktEBz
nUrjB/IyZ1eZ1gEmpO2vtxhge47A1xR7A3xLEjuI0mQd/sttNv+cD/+60dxkWgkGhyLL/nuinhVI
ncJu+H/NklmN0a3Sj2vRI6vvjQQw3TlKnZzCpiXVgqGC4cksLlVf3THf20mmnsfKBioaOrfQkl9F
QJ9sPYKu7yd4XsJicKbvoAg1xELjXpsKVWzGAdVRNaEbn84x2UcvRE7g3lHRI6yST9Nyqj0t3Y6w
y8rZpi4g0KEzylOjgKSAOb6YDHRK86poD94BlTx2tWBGF+T5aTLH/hLiqgjT6gbaon/SYvAIA9k1
BtABFAOEAIBQMA6BlmNU9hrmHmkIkRAy6jXFVHAiZSDZrCeRzAGXCU5Ig8lUOgtnteVxSJOHsVZ7
sq+Cnd6riT5o9ROLIMbhhtik2sk+MDawtod4n+ciMw9DCsUywQ+2RcREsB/boKlPwy8RhSF/Xup+
HFfYEL2f0ivupBvCRDPHHbvigjy2bwVjtVrq8ZUuDvCDPMSbYJm8SKFMgUi6IUTh4g7FodmXroWs
dnnOs7znBSNisJbTbzVo89EV8S+w0MN1lO6n5mr+FBTFW9bq59bmJzfJVDLdYc5NegF5LdImLIO0
P7juICLG4Wo7Gq+qmX20QSXvogrfHb13NxZNjfs6DjQ9oOmd7vV3k8psM0T6K77Q1h1xYQbdl4F8
GKwO3afrsQ4XYmaYPv3K5wT44SA+OseDW4U+g4TWujwh+SeuTgQEqcaa2icNqNBZr0l71OeTGptT
JGYWcqgmqObkhVgGgxAuZpTUIXD9cs5QfHsqQ5R63Vyru8x3RTW2b3DTGbUsSytAJeO22rmm/BeU
MqCVaG1F0XPHmM+v77qexfOh8XDES+hbg3DhBdvcmMyg/74UW5zPGn4wthoNYz7u0eRWZSb+yGL8
YePzuRShGunssn62Y3ygqfE01ZAp+qwmfAYqB6JdiLQhO/m+6n3cr87R6Ryuaxi6B5E+gA1yDdU8
dQzy9axgTGno17VFA3PA27YZ/Cl3QEgdJToZsIa8wCIslUZsMk9hlAdnc6F+qpaZaKeDtsJb8KWS
87yNRFCeLIJ/8J7WZN0O9X5mtntzcOVv7LEjAxkfrRFgo2KuJuhrEGiFfnfYLp1daw5QkGY9foLW
GN/RMIPKQyOBpq5No59I3OXz2DbRSSszAK8NsI1OSDprBCsy4d32OiVXuXhtonRpkxiAkjb4chw8
OLRdPJ2xv0Oic80+gnizlZc40088pSjcq2T2NcG50pD6ewHMinaG2+/Xp1CJCQyfHv0yEefiqEjZ
5T1AlgxZ9Wfk8s9WNN4sZq6H2TbIDVs6tchLCUBzgWHR/JluasgeEOkY2K8e+av6V9MQH2ODAH9A
EF95jtp7J+yJDbYInvHla0UN9o025LQxViNH1JuEEw2Nx8UYssgFvDgJz2l7hCMJ3Gq0SV8Byj7M
yvJ5pUB2aIB16XgK/rqNPVvTrpu9S0Fv5BjOiM2XRy0xRHAoG/0SExNANLkQNJc4nVhG5ZzC/HvZ
ffUo5Reh8HEdHJg6udRpG53K5cGXGRRuzto82o4BbdrN+t8uFqTWsOOHqkzOTVLRclxao2vBvpZw
eV5D51PGSK1ufolYmlyt+xLx3muCUE7PoxKRZrnLWPeYvnWBn4j0oLesugMOl3WxW090mD4OSodL
qzX5rYZXP9TOW1pV6joONvaHEdZ3FMY9WqCnFEIZJBCeFVJ/FqHB+irOs7rlVoxvx7Gcp0oX4qnp
ivf192gaLuiiPqfRFek7m6wu8IXzNenCy6j0n6NU5AyW8UvvcQ2KNK1fijzKtv1giUcroRe2flLg
jhbYYmYfMybdAKvIdV1MdbztfZvl5/VPBSni1aU4cQJCkME9c9tM9U7QnnyC8/tR4cR4TJPyE3WL
z9h/BnAU69se6fTzHMn9egsyPfyZ21gElJerm0d7BqMNOoC18uWkWu9dGHTQ7q61q088OsbR5Eny
89T+VJVEj19CiJME2+jLgXVdsaLIuIZlihOra/3CFfl+/bxeNKtDS9tqW+fGl/VxHcrmrmgpGGVb
fZU4aK9x4zCun0020ml607F9osvtrqbkQ7go4186GdjnngO+S6PmHcvllzyZ1GXuQe/rQsN4N5qM
vUxNnhBCUDLr99KBbhFphnFxK0DqY0XqFffSnM6CFWme9emYtOOvsuwY6SX57Edx/hM5AW//0jES
0PMgIYrAXx/FOf1hVG79UEQCXnv7TA9+Otci2MR9Gp+dsKm3Ew3zDVLF4tB0MKZ5U1H6wpUlSZuo
AifVXlAih/BKG7q0OQwR0bhPYMovHCvgpdaCzXNEdSl78k2Bpr6TV8fzEnEp79iHrwAsfje5NJbE
NSDdQw90Y8pHTDVl8ThqX8SS7bl0z3m5y20hm/rJ4UewbDiYEsOnNIvsy1QKcQ0CzlT5kGRnM665
rj2+aiEr3y6Jaxo1jcRvGiR7hYth3zWompcfnZQy8utBS33VT+m+ncb3AjvJc1rnJwPOXYoE4ZQX
1XOGQfkYVzyWKLtzdg+EJvXPoK69qyicBxAvBbR7lPA5GXS9u2yIepOczN88UzjCQyJOl+ZBX2O6
anGONqmLeYAJ0rFUknznGZW1LKCXLZ1oJyk7PyxfLC8HU834mh3tBMgmpKRTpODRi7YBkWwUqv17
nNTDr3ZyDjVUm4fcGp7mMsfmZtMzz0pep84IdpruHgUwbW+ML1GOIydM4xoTQXFnOEOMM1EUfxYn
s3sqVJ0+jKV9WIdciIi7ZDtDA34ir+/Hus3rlbpN3ihubvuLtYB5CarCp/W9pvo5hbYe7FYVzPrq
2ajP7niuQ1D//egBvM4Y3/5Zhtj0lv/q+N8K/fsVwgx8a3jpe0Mnu0MrEJbXw/i5FhrrqweaCX5D
o+o9yJz4aOoWNvnhux1R7bjrLzKxNgYZ0YWREwSix8d1tYzi3jmZuDi8iiLLqggYVekp1fvs6obN
BkyxS0O+nM4DR272atTGosIaRdv3OLupcZsq4yPzCHTUBtKEkMaf486eeJRAKZdWDYfBayV2vHjX
qx+Txu7qRiWh8QSTBAVi1c4r/HXjqnoRHoCI0n20QAzjetpVGadCKkAEy5u+R4S1ijn1tj3HBnaL
UR/JSSMS4TIJ69DFiyhreZ2zZFFB03IY+VwnrQ8xDVHgu0oc12tliIEtpFfVhZyF6tiK/A1714QH
IlQHG5IKrpIwv+TYEXc9QZPsOUb6UDCODY1hvMbhN2ktxMcJOj7Lk9josvvGefKXWLIVgGLxxsbB
cQpy2m7aY9BEr6nb9BiFjPGeKjy+cV7iPlHaNczOKq+7o5mGn7Mc1akRObFBiysotXkplBuRV0Dm
BEmH04QwsivO6wM1R6xC2dwvXmoSdqbp2A6DAVBYXRA9VjuED0dSivtnHEXcqYF8q6psnz33CHpC
1Cp9jxOjhyKqMEmIAV2PUM8MHQhJEkHsA/XirDKnPyvtfTbyHvB9wdpPOFMVa2QGFi7UGa0g3jAk
dWUQT7plxzQ/eq4iMOw/TzGSGg2fruPPi+SRs4i5x7REVb/stHrYtSzZFPOWa3xI2DzHsKvERpkj
We8zGCqreOrbl6rXCdvOh0/A+PEhqnDkl5LdHePSB5DLU8Ro7aQPXfOndEN4B1QRSApCUniI4YQD
zXzhRJXizvHsIyfz7rBKXzCY1/vGALXbABLr0STtVdEFB44c2En1HIZMOcBza+V4kV56yNqhXPgk
zj6G2vg8O125nQUExLxT46KOjg5pjZFZWab3mLje2zpdNYiY3blJPpzX3gOgHOxJtbjr2bBNLBir
Oeg5fNG00VkxXmZor3kbcwCXeHLLxn4YrmvFMcfPcZcMYKHChE9nHsIwxQqaTJ/aFH1mU+6d0jGn
ljAAeoYuWkotKA89wbWkoxF/vnSk3MSrN/3C9aOJUe3KvD+H6aVpUCVwlb+FifmShOKdtld/68T4
6QjnNUaOd245xvhN4d2ER9BjYun6JQDLWY25e2Dggc7dEhBYJPlLlTXdlRsvec9RfIvLtN0EwaeO
24chJRlAhSy/GPJr7QHBkfYR451G4LL57ARh72OeU29a/Bb1h8LN4/fIIjB3CIrspUWxBti2el5P
jQ1qtM0gYL4ux4EwBfNMC4/YhuVbymVCmabwLasy/VOxR1Zyl6Sw3/ToKfZ6skEZFu2VSJcY4Hny
J7Icd20W/fRcNzkUKSL5evAQSIYG5M2oUn6lhmgP5Xw4rc8O8av2FjqW3MIqFX4kQL/3QRUeKt36
RfhZ74cyx4Iepk9zVlqnuORNaAvzK+fWjmMEWtHRdT7kFO3tbJyfZ+RjjjDKe8zzUeOLpyZfhNsy
/RGPAxgHLU1Pa/MBL2oLQzrllS95EnANw6wRRfEAMDW7cdG2ke7eNDWmT4xuIlfT7yzoIe4Pzee8
ZVHQNWKPqJtTQwSYmvkQfa6orYD2cs3aWIH9ytVPU9beYymDj1TQ/l8r3yHXX8D/NwdZifBGaW5t
AJuj9VDndhwdPyuM5pgTIQCdKH5RWvhDSjndOuqqTUr6IxcA4cV6A7tBfjc4uD6Fz8PkBr6mtUgk
6Bnc1lsYNnJL+OT04PR3BLQBygKAXkaXfutd2eCqS0AhCoH6p4vNveksjTjlcH+Y1VJmluS9lIzA
CwR2xB0+xumt0tyPLHHTF7MrvkndC7ZiahtIgOJKgpJxg/D8A4MM6a1G+T2SzLrskECXKX11SfPd
GNVe2nFLLaBvdC4gxAb78mf/BJhMtHm0i+rJeEkgrm7azCMVqzFplBhfStH8LNM5fDJpZeDFCG59
Dh1byIG1KIMnExL29oO443OTgxkY015BvEr3dq/bPwcxcEYy2TmCtn9jxsn96of5yWXwPbVAIz0Z
xVeC5J1TlWVME8NqOvG1X0Kzhe8zBO0LhKFi6w8RRMkqW9zQvbzYc/MBfdFpTPtDOtkPm/1CiDT7
rutfG7BrCrv8RzvbP+rAc59K5smuE1RE1WmxT+xiup9V1NP4yr7S+vROJYYTVpSMyCCVHlnrO78j
VHYfmz6JJullyLPcbxPMcbmWW/vUEBlgr3y4WJP48zo1DVSXESLbIqUhzY8oKuT5+RkgMpiU8Uml
MvrA6G5tosAnbDM9tYxRHhMMOnj8B8yDsqKqob551fXiY07kcWZFfGi9/FDkXFGIAWDBqnFhHsY1
nY72c4pDvlcw6XSn2h/V0o5q3YY5VV89BDEOg2poEUtHnnNOa3pM/ZjdZtP6HUyjOjKaw4SaeeBa
s/DRIaphH3dd9sDcbgFm2wQId9P4oYMtJisX0lFfe0cwOoeAgzxMdQ9FEozwtvg9Z+o+JfJtUbqA
mU7x7LbBdsb1UJGJp9kE2Fem9pMLwy5BSwMWHKfl6aeTW/yuudPC8jgBPt/bcQCNHwogqfYJo0BQ
d4N4bpEMY3bE45gNX7sysw7oLwd8Se23gviqTeDk+pXtad6aky/LGKJbbgAkTVs6lcm8ZxMmpIn4
CxJhKZ7zMblORv0smhAyZgWqpiqzcy3NL/gpt7EI7F2QD49QmRgK1vFbZeZvdS7oP3Tgz6yAWTPN
qM6iWslo9pHURlwQpwh7KjYdfCLfqt1z4wpyR0qFEBnEIP1k0o4Qvs2W2nZRRusw9RqageJ9khl5
XEaG2xKpqMTVQJ49I9Ypo24SWkSym+kSxvi9IUWEjVz1XFhyhSLrt1civ7N3+oLAF4Hn9z34Q8XL
dyim+bUYPVgQ2mcN2WcL1w06b5iTBWUE254NbKfNiAtqdEanXEdIy5Pm9fJlpFsMyc8EbaDFPLuM
PnO6rXE4GeceNF9megc3h4+PlFhn3kTpOjW4shPdoMpwYRxN+s3DQDxa9qcY+n4/AaAfLXgcxNQl
O0zPvh2xZykTU37MoSxxjfMiUM0oupZxEoUN+TAqit7xZR31mrmJxtLjdQsuzSyLne4Mp0CTHk3b
8XcVzZDXe2z/Gv5xNU3OBWXLS6rITFUOaIrMQVGna/k1KOlI4ZPJD70cQT7mj6F7qqMI44+DbzsF
e8rcfIjDmYxdT+zJO/GswN255fAKxuo3XUJaVs1XG0XCNkuhMFHmnZrRRNMIK3yb5cmlrAI8HdDB
dkjKIKK5pT/306uM0x+zM3qb3OMed1r/GHKwp1r1Cx6draeRaF15IwNrHWqiTF+aRvxOnfpHFBov
Yd9soxaOcKTHXxMgJOQy3E3+5KZ0Q3MfW8Zrj0ls09iFBNkT+d4gv9qtrPfgwUioULV7dCPAGUAp
+eCCK/gcOpHDllPcqyAmmkoCfUh1yE6mFuymr5wkel8ZTnYgPm0Rs72EMzGxUzR9BSPMzl1wKrNm
R9ubrbGJoHOlKcN1gBqxFG/lqBe0eZKYSVHzmSUNJOg+wW/e/rb7vjiOTn/VPAzvQ1KeR7t803Mb
1nvOl3IIf4XYkPrtZDy5efoI2lSdRuJfG9AyXsp5fjTxW7oiPQUQoniGq2kPVP8QCD6gQYP4XGr2
LyNK+jOPwg/RVVdYT5kiFM5hUHQgvOIApk3fwq88663pE+RIclzX7Hj/zR1OzO6wxSip7xJvPBH+
le1D027hXyygDFvWYGlD5wJN9qTUrU1NwP7sjkcUmxt6bL6tYf1XwB+g5Qp3k8vo28irBbnNvmjk
YJBt2xXHxHshPIjSpwElU9XODjcdZ4XmpJnxI4R/cuWDYds6Q4wyRD7aIXLurJguNlPnySMNLvlZ
ReYvLwN2rqFUahr7V2hEnwXTGlujK7/k4FRZicBKZhBT7VASZBJnT1nlniej/5ZajJAHogvxcpA5
UpYDGh1FRLDovEsny3NChwKGHFHldhvczbgd7hozl5LOHtBj89g23XgDinBNtDQ6QHRjwVI8xVyL
we9zEjyDyoA5LyzENmFmsHlbH9HYA7T0iNcaVfJAndWcG1N7kUOrv0LiL+iEmOZ17gkBsir3qIkY
a8aUgdUthp+jVuY3Q/9WBeSeaVV6bSbfYPJzdow+84NcVTuPftYx4ypfFJV/6gQvc6lnp6kjcKSR
MjoOosY4vIZZMFxw+rJEiw6VMsmlc49c0m3VqNPorr+RIUFUA69ztpiQdXx8rvu0/kIYcbjroLv4
nlMQybn8hlGIT3vW5Xn9X3VQoB3oZ3LGTCUf1l8cavaHVsG1ct3A8Qevqs6Z8L4npNE90I4FwEBT
ZGePTPYKIQYaRq1GFUcaJFHSTPumKaHlTU6vqk0Gc2SzD06J83RpFcRzQIObOpnJRv8zEl3/yrTN
G9LnENTeZbWcpcYEOkDzUH5MLxiWTov9dtOHtrspGAcOWv47hEl6iULWNG+6y7k139xy/FHX2DwU
GAprpCCbwMlcNfPFMKAKorXLtmvnf5W9NHrrHYFfVxqNWeArGXVU/F5zqAYdZFaWeyxiqbZVitLf
bdqfRlztjbpUB7dWBQYpZ7wKdnN6zAbtU3hKTDxJwOm/uBNOSTHvy2Gqn5Bj/PkbaDW+eArXlCs1
jDwQ7zey4TFu0skH5oe2xMVJ2XKyNYfm0aybn52s+3OfE+nYmlgrpXUj8PdEZDCR3LJ8XQUPYFuO
qByYMi/fYgTZ7rhavdd76GFpwOoRBe7rKqDAcmFdyWnFU0eP4uKZ2M5raFxar9HVn84B7FwEpdOF
FJB5s3aciy4qry42qj/WDkYpbSTVy4Sxc8NPiv/0+8IYtcaUjt8LJlY7j9bPucjaiKFeWW1C8rzZ
Sd3+wfb4sSlt3W1DhbpLp3k8Ss00Nq7WkEkzlyf+JTtUhqX5FFyM5RmQdbNzkR3DKpp+HTrGtsy2
eKGwogqrOg/wxYE9ziedmZ21NG1tAIhVUb8jWaMfYKT3zumAhVZYM2y35blZR38tiR5hZ9gP0vVu
g4cJJy7qmtq05Jxud+kOsTqJUb0utxXPBIY31NpgVp44VWf+Oq1Rbvq1wVGzsaQlX7RSYw9vLoLk
qg3yM/1cFJzgbeXKQzcxJx8ibOz55A/QWR5pGp3tNoT+08NwiZeTTOH96XnCh+13ULnJ0CDz61YT
F7FB/B34Q6e2lgHHHisy8xh7eMndnhNX0xPSMS2NymVkAffGNZtLkKj+4lhXwpl9y3AqcnGgrlIG
Rz5KjvIaOdUrCisat130YoyFrw2OeCC88pEr6vEGe/nWiMAOjVb6KaK29tsQkst68UIHLuXc5fIw
RiJ8+nP1otR9LPLmrs+UYipOrDc5psdh6R8js71FvsbsgY1GVqBwHPWN2Xt00UiZGWRHUm9KN6MV
A5HCohHHoEUAIKzZd4p83MeBTf2c/enoqgphuB68VdnwZdA6j1ke9fDy7BR1+Wip8XPq9REQF1bP
JPi+rjbzXLhACCt0nlCJKwh+NBYceBedgYc76OnUNrnvjc0Ds/kcEjpp2m3YPkkV4jBro0d3zIiV
Qe6bjrti8uAf5vN3t5zeEhJwNqQmjGc1IXBdWwUm5/Gn1gj2nH2XBS+ckSCVtLJuk6Cg5dWjCR6X
Q7LtMlLs0eBgfNKhZi8Yg55QybDRdpn+MNHOgabNKGwi6f5iJNn7uIADVpldwyXa1BnpYq6eM49c
fG4xiSALZna3vqvED8oLmS5+FCBWqchUG0A/niJqcCIe2dCwvrxELWLGYkivGMzCrRU53FhpoyCA
Jki2IIyDpnVcXubZOqwdeVoJQNxHJLPLUKqqgOjKqPFXO8zA2YAcz8LYrY8JzR53F9B4OQD/N5m/
jckh1sdfiQZOP7e+2gakoYro3LPmqLNJmxcmEDFVyySUZA6GDwESWfC6BomjfHmKbPCs5PtkxvzD
yhQAGGQ3nl3ZB9OZ6sP6rZO8wWC2vOJksgxHJwy+a2Sxrg9IZ8C8T8GHPlA4Egnhjeqbk6H+CGfv
0HFkeZkkZqepe7aoNo9pMhSwqWtnDwngZ8tVvChz5raNemPToO77V4PabDWzODEZBJ1eP5YFCUTr
DITn1EbcZVH/A4hETbxIhEA3D9K+O339sTa0xJxPWzK/x02IKnRjKghsuqt3W7loMSr8xCfIuxbV
1t2hj7UNCCP3zTZkLrB8xymxljbqK/B9Cfgb7wtscyx4c1X7q4MCYmDuyzwPfS4lQ20eD3QyYYMZ
bxxBjkEPQ40JQ5DG2k4YDHsNetF0C4kh1PqBSWoQXSThHQyNoXypnG6R1HcsqS4HPrD0DXhM+x64
6LG8cDBftVw9kIR3Wj96GNMeLvtoOgAWKPd9HqMTqJGbmjLGqVC9sX8ZLzJkYh6RhiJplHKEAmzZ
a8NeLSKXcAap0ZvGMTG9YKNBLVzENcgRftkk/Ty2NFbXoQ4Rkd812gu7woY5zmsHndUAo1hNBce8
2L2tf63nJu9zZXJApm2MTqsgW0BpD8SwiS1uZswzCMN8mtpk3jMWPxU0GjG+b7pCvaShmzGpRZAo
vKp9C5r0saFrdPEaNzk6WnmHHjbeUZPeiYBPoVK9d2r+bVgN/Y3cHn71xfirJaDxgRERSWp8i7mG
Uu2m1a/RTgn0YgxxBy0nH6RiRGuQVWYECB1xXXt2/COq0H1oCkof7QXmHCni4z8TLpWwfoVXtF4b
S9U2fsUk2FZON52rwbUf4wb84vqw9KbQnxpeDzAp1SspUyjvjFtWXGiTEUNS6LFf47toWYkDhyiT
jG0z8IJqM2OQOdSys0mbBcOFgdk92hpYy87suf3siocO/90v7hGVmTsHxyzUEQBX320Q90y9mwNQ
kCNhVTHpOKRmUojdzMCBpRZ1/QE6rO8EdnYos8H1UUzOPs7NJQqEyWdlGr9QjzY7fm54ypj7kWTf
AOQiVgqn6O8k9PK7XtN/labNGCsmc0yZPwc3g0rYICwpqkB/sFMcPX+kLCUxRAjVSP4hwxWRCfGO
x9kb9Jux/GK1rb2JngkR6G9uGpEiw4YRhsiTu8W0OgaV+jbNS0RbPbuvM5WtgeL1nSGGte9GxCEG
r+weOVL1EtVjvXU9yr6Gtzf5H+rOZDtuZMuy/1JzxIKhM2BQE+/d2YmdGk6wKFFCDzP0zdfXhiuy
UsEQxcpcNcnhixdBuDsAs2v3nrNP/JnE8m7TgCL8uT6PVZ2vJ+jdG2nwA7VFg7inmvZAhfRBVe7e
1h1ht5S4R3y7W+nQKUM2chhbrlWg2znrItLmWzF06lB1TElyRhZHmZ8qNGMHcO7uZvQbsZU2OplI
tbhYlCb4gI1lUxCRuPJjx91bpBmAl+acqtEqhyO1KErAC9/q70UMDMMma3ltap/W54xPzXDqa6Nv
Pp63Iivsc3CAuUfIxnQo59G/yvRWBiPzEvNj4mjGHGFzHDR+nWipaUXrXqlUADLs+3QdK3iEnbKe
S4/yFvuSOnX1tNCwLxyVOz/XOIRhDDnt5IVQD//WKzvw6LHRXHuh/+wO5U2PJp4hbvJpiu3xAyrU
i8l2LlIVfuCLkjK0MC27RlzTXHTIOwBJf155OexuU47hWjIrbvn+C3qSUsn1jqWBziErWuunOLnh
GbwOKo1mv2pgo0Y0RCKQMZ0SNFtdBSujzI6M+5BNGfKRhzXbM5CMyAvVSyVHCQn6gSlxAVzYBF9I
MWrftyRRHK3O3igvvS6IUt97LQ2SPhPk4brWt7kKcdAS61BIzRyj+niewca2E6+1dNJdUMBfScvG
OI4JW2GFaPPkUe6u6ZpyrjzLK6BrXVQIFqoxvndil1DoeQ9rNOAMO598EXyyzd68OG9gfQkNvlb1
0Zv8n5c6F9OBSi8RDVV7vYQX1YtKebmzzOxR1hjtQcwdQxLrWIaec4HfCIVP3F3Lp/MBTumNkRfO
nrEdyePLkkc/ATzbNK8jYw6x0NUcm1nlnd762CtYPxivOYyFCdY7OUHTA9AP+FMth5PbarFtepHx
JIKwRxJV9o8uGferqnPCQzWQ8ZFq01t3BS9L4noFrUpOA4VKR9Lt/J/a4BAjxn6U2FSICO1IlJI2
8e2OBCuBYl4Z+c4r8noDrKjljeREmrtNt/aECm64e5sJ7MbFeWie+kZyxCEwLyopg9CR/lOznL7O
RXIlZ/Ngu1c23m/EWq2FkINcoS5wUiggdOQougIpk23uVg3QZ31UdmXD5erv6soqj2k3oGfpmTeS
hquGj5gPvEPjx9OWuA5UGm17OXSc5PKqJfg+DovdUOXRFY+Q09KPRaYPnjg8MiEbLucRqVLvszix
QDeQ8jmbuMGmkfE6N4L0pAMLBAxVpSMInNYhQunBBPk5J056S/wYAN2o3XN791DETm5C2Hucpi/w
zMdV47TjDRKVKGMkpLz4W6T9fKM4NkP9jlGk2CSlVQ1NXl1DrrcuST5YfobwSygEnZFxghjQl89e
PL7MVl+wsw4nYi95xUJ69G5zHUqTGEuzavYTMe+enLPLxss2USCLQzHzZBN/cXB41c7bux0hs+Z8
Rr+6QjpYGSRaMZNF6YGQ1MS6Aq/gmsYmqgjnQ1ko/+5cawZQLzuPGa7jLhKbWH+M8lhenI2Pnk84
4SjuQthHa7sfXJRvsaDKAO+Ceag8JBbzFdQpl2cFRDgaxLcvlZlATHYIhrDGoOFOfKrUoypG4Wkr
wUDOppeTYTbyuu6ePQeJMuwpGhO5c8jTY0rEtz2GT6Xd4da0OK5YGgSnDXZ4JqA6Urw3MyROz8rT
XW1pkNJ1QLdD4ExU8X5ErwZX6Il88fAdG+9vIAI4wKXvu76wXVh6r3gnVUtlM6lW3JwVh1kahTem
AGrqnPocsWnbc3DzTRoSFXbmkhwFXFCoDkSdSdi7NJ6HsCCzmolY2bgAVbOVIyP9CR/cp66PjbvW
TAQ4BqxiNhOzlCI9s99x4P3uO0AZMqXtLpYf+dpjT0AtnR7yv25Ma5aI22W58xKlr6JqSbBqV/Sb
oZfGqGVDTahQk6aQ02vyeqt2dA52GFm7qbXHL409rI4Hf2L0BAb/RyfTmxC03bNheHoFejf+RCKO
ubbS9B1pv/i3bwmcIZBFSwbyNx7CpA6GvgsN/ycFobRDgjbqkLOpwCmWlkHACRmVJ56FGY0AVLOw
BiyeOfpdaNPikPqnxUAGvvCswLTBRVjyFaKnb5o+1UVk3JxPh0bp1B9LBkOTTWxJVZYVEo6J+Jqx
BeafUQUUYqSjwnH1wpcjU4sRwalYttAIqXZdP+UJ3bHMGxdlULvuF64BGC9/VUnngGesuf+zF8b+
7ed3HXNhSQjLtl7ZfTmr0+dpZ+NG23o7sX7ehLqyV+Swu4dzwUFvZxMjH6YLweIZxIaxPZ/yBUwV
0PHyZLjuS6TN7Vg2zidSN04kh8dkSH0qcePuSvkpqPt6Nw1YjXBEwxpu5mwTalapMlXEkAhRbgeU
u8dIQfrumaoTENVyain9dziQ/6bd2Rg5TY5xvudDSrBfOcfC3C29AS478T4DZz5UxtdDOp8g7Oov
51rvfBNDQJU0DgTxD36zDRJNwGYEPRtBfcn8eNsN89FWcXpRBpguMpSjQxl/99yX83nEbH11fOcm
LZ/rnw+Zz6c2pQCgwCPvvFp06GRaeesTTVQD3tpWCYZ5BYkKnem9zewGtDpqatcO9pFFrkVapM12
MJiY5QnSscn7eBZ+TPyrx9JiTuk6GXBfjFbHJZWJw1ztovCB+Y73PDTXPz0j52NlIwruWmIx/RHh
JQUPvMXl/OpKSPScOd/FSf32m0JAMwNALUHwGsumSMaO44IBChE59dpNEFORm/NCnD0ouH62ORlB
WkmHcEt4zMk0nGEXCVjvjauKleXhMDXHgTYLix66WFkRyEwRdBaz0uV1NkGGaCtnTtkxA3nnLv17
UeIuuRDHMLR4fINXTxd4T+2VBogiMEiXpkpoMtZJTto9ZMEuX1o13VBcZja7Y5u0ahulpGQ4DQd1
TlZRpLpNatbEWBqme5k2OTHN1LUhczeUiTlnl9y+mwvni9bVD6RVLrM6bNoldIcd3CwyVpd+QeXg
F1M4b5ohOJ2L0D9/SfEvkyOvkGthMXdNDPmgu/7pnVugeUNkJERCpy3dlrnqvog8i7Y4qFqGvgTu
OOQ1RSf4Dv6HaGFYQZhWjO/2atbIK7usPtWt624GM3kkjiXblAUK57LDnfzOR/3d/fDcZVHj5SEw
7NVbY5i9YBKC+yvJeYWzjp8MM1yPtsLH4ZpqfTKcJXG8mjrWO4bhgVtCYB5M9V93rPoArwCfAP2C
7uovn/QXpsJgVdZs9ORoNwLxXDwmP9qgsa/snW5sc+PmwseHNjdHO6GJveBBMjbkqjiel3+v8Q1C
J2v1DmrH+vfS75uYM3laLTMIHO/V74MjC4cHFtObXtLwLRaZMUJlMSbzAek9iUXLqyZKuUGz71B5
DhWUPIe3y2XmO8X1iyINaI2/L9sogxzjuJJ74MjjlVWjmFSm/wMKFHYR6pB3Khjxb3+pD9XE5a7a
HDk889WuRZGnXHNovJtF749sl4x15PeBxud2fpv8npNBBcSIuXPwXTENFjpxfrZW86a7Vwt+Klfv
QgN+88ixTEscWEthYr/eYMAjGU4xZu7N+WW0pMbOIsWPccb2bbf4NsgMdj5ogzQfbPLJ/tzjI0jg
3bLkN+so+7lrUqiagc07+88nziBUN1hGLzf5nE5722DHTe1jSlHGyB3CHCc0woMYX49zRpzPUqIq
qrmAyfkapZzc+oUVsl/DUokjo9+noWvBtdJX506FS/AemHp55TSQGf782v6mOvX55BzNPYG7W3iv
7q0NYZtaxPNuPKeyLmQ1fMpLFRAFaNaYgKgxYJ4yioqLb+VoxhehjzmnIezq3A4y0DTclkMs/nbU
TCRJGkE+7BFNOoes+1xYysGUFQ7bphL3IGsIo0g787R42975Ir+5B8ti6fB8WqyVr0sr7diFEdnS
v4nNwIBvZPQPXePdnasn7PKfBj++iQfLuXEma8/4QRIqs3BvrtSAoeR8kv6JHlX9oVzjBsNm6mXj
9XAhMbcMYxbe/fkTC/naGe1w1pewp1k2qTT+BQaSNCW1203dzXmXP39SPbkHFp/16A791q+mYGe0
6nPX0uAmRaH2LyPNofzs7CkL2sSNTG67elWJ2xZYRpB4H+M4/1k1zNR7pziIbs77sUlokNO2h/Or
Eoc0lUQFviFMG4egQ1J0IumOpxbi0wbBYHGlnoeQuNrFfNK7MZ0EWSMM8Q0QPWU84hpAseIyKTq1
YXEFQnDfcb6/B1uEcDuFQEm0Hz3ltpQ3OU+MU7YHRu8EkA1etCnn6NtgTeP9ZMmPZ4voZD4NfXvJ
4DJYF25HQy5XXyzb+Wa7CJNBF6qNmc1bS0Xd7qxSTWXLqm2TCWD2cImKzi2p0tQmkGzLse0/1BHz
VZtZJ6lEE41V39435bAO9EkYBEAPynw815gFWV871onHlJ5k1geCZDWHqOhFY3w+1XiOcbQ4PV6d
n/hpJNHB6OpLSUmR6YneSCxv6WjkRNKRXEQQGSfL6spcEi6aerK3Kk++G/Ihsu1TQ9cbUzgjtnNr
SzUFxZKzLVtQrV4ps41bZfFOIt+lQdlA9QzQINnjsLJivR6iwb5pmggmmsdEbwkT8Rcz6vmvVBZR
IXghqpvzl5pCCElRORjIpxTGUzrFfWtV98TQ4XgJLwRDNNhLs0ahNT4jxNTbqKX1b9XkJQCDXqMR
Iopo6QE7frSMeXLfvFZNBSKEXh+CAjrv45RfOuCsD2YS348yFkfo1rhyrQ+W6Jy9rNu7rqsP55cq
dr0HC7L4Q598p71s7vzCI8Jy4gkcSjAMUXdpOApm3ljelGCecWPmlyXC3IvSem83WxbjX8t7ikZH
CmjhEHyE+Fd57wZDOaWiNm/CbogPjQR7OmeMXhs3JiHMxQBhx811LWAUmlY3HPy8cX4Wr39HK3z4
ebVXGQ6v/uf/S6TDVQIdrlE/2teZDv+IgfgfFfzAgf3t4IeL5/k5w9n6/Cotgv/oZ+6DL/+iJW7R
i7A5ffug7f4j98Hx/gIDAoWYqB9gH86SyfB37oPr/kXrAsYh8GkPtOBSRP+d++CYfy3/3IVZsCDa
+O/+K7kPy1b5nw8WwhGHxRwa4qvdv/asfhjCGHC2QESzdqoFuRn2unz45cf4+6H5NVjhjb9/JqH8
Us9WDEUpZvp554QDSWexz5K7CS2ry94pBt66wCuUSjEws691QgL2LIaLRYByQWOp2P754y9/5Tc/
z5lT+MvHB+lsd2POX685YjFuTkaUoM2MZNpDmWh+H+D/7c2uNN+pCP5Ztf7f23GmAv9yvb7N7DaZ
UHwTQC5uuXq7yRpMy8Bexts/f6V/buD/eYnl0r9cgpmLkU4uBW1Bp2kbhM4h6p2ARBhQI9571eVb
d2X5579cZBKtk6ZhOO/KKX9h4F9AbZQdI+g/fwdept/eluW88suf13ZBa0abM6hAv/laVJj8Kjbb
CyyF6d4K6uiEkLN/5wl7654sxdsvFwtSf7Ltpp1xm+KJK5b45cZRn4dAi3dwi29d4dWhD4Enm57F
FWQT6GJdY1USGBocVe+h1JbqnV/trZvy6l0fkE57UW6WZLNNHZAHj0Y5wYxN8d/7+6+RomEWpm1W
9uVOG6F/C7t6usHUglD2zzf9jV/pNTXeQIeaxq1f7EhmUZhv2/gAGokxFqau3X/vEsvz9sutDgcq
gcyai93oLh4m7sAuNwB5TE1W3v35Em+sKNbyWv5yCRdQhSHmdFy8Qje0YsqWTMXMvvEBp29p/Vx7
/Yf/3pVeveiw2kYPMN24m2XXXsTjwvf3zOqBwIQUPdBs3sVJi5BbG26y/fMl33jCXp9j0tAo0eHH
4w4XkUnaHhmxp3RszKc///m3noBXrz33vciLMh12vheoPeRJZ+NKi/DxhInYny/x1jew/nl7xsQJ
6sCOht0wK4ZlWIqdG6vPjHcesLfu/qs3PfBB7URRjueHJrKNcG/gXXyy9WJUbyJr+pFbMcqHYEAH
wGElU+SJ/fmLvbHsv55GuQEpTkYpux2ik4awBRmi9Y0wlKHjzoFNrWU+t9U79eobN+rcGvzlIQcY
zu2PumzXSHLmZJBNuIzoisPuwS78Dof0jVt1jnL65SLt0ERNM+li58P6fzJcy0eF4PaR884v9sYm
c0aO/vL3OTZ4MLoYFAZ54tZfxipGFYHEI6LbVob999QEQTHZwAff2QbeeDheN0yRLAf2ADmQID+j
B/RYOLW869OQpE3NoDvCSlnl/WnOAx9uY1obw8c/Pxtv3a7ln//yTUUvIGbPNWJdf+z9g26pOXeq
XCSFIquj6J13663LLDfyl8tk6AYlyWicfYOkuPdNo3+pCVL40Y0DQq8/f5W3HopXS8TYyUFbTkRR
RuR4tIJFNBNZmRrvbUIU2Hza35SEZyruL98i4mdH5WUj5ILPY64HZN/iAAfb6HZuZ6QgwETBq8Up
3ZFXBtkxHVwMhyDDvmbutafblrabAGIQVq+KKuYWp0SntmHtMLdZj4Ml2qs28GNCXUNzgDAQuAhM
gcjH89GivTBfxZoD4pcyQV+EQQTs3CcSgTl+rtCpoiQrmaxXz6VW2cQEvAin4CVB8aVa5BR51a1j
PE6qWpfSKl4QrWmwng14x9sxGmrv0AYqkfdeZnjNB+ASSYBjQrni1nKaZD653Rwhmk20xWG6Zw1Z
JYOy+69ZMxNqXc/D6Gx8YyL/tRjBbH9vnSQMMaJj/bVuO+DyOAazvh9Ia2y1aNDgx67lfk2JT/fv
USRHxESTnGK9jHkXNVeyRMOMCgrNysISmdEl03PvAeP1ZdPel3410u3jU1rPad8Q4xoP+VTGq9xJ
hKxXQ+VPNSmpXpYYK93UV3UdoxeI6rS3CatPSbswt3msYcyBgnZKAQ0H8+hXxgyR+Qj71PSf0yB2
/W9gtcT4gtDC9L/mrXC7fF3jNxkOuMRS4u9K3zCiYJuONT7qtcIKJT7LVjPLWfPTFsMWKmjyXeSh
3gKkrMtpVYWh9dmAVqFPyplNfhePsnYCQwNhRdxj+rbbnhNHONfPfpU0Ls5e4TKAA+tu3paF6PWV
Pdi4zJIgqQliVk2OCbQJFoDlZgQtBxm06SMU8q1PWyLY9I3EvBlLNdEEtwMzwjhmyexqzLFY7vIm
bfhjo5MgaFxpr00qtSIft5dfmYt16iWwuhrCX1/76WNpBtp+CUvW9RMB77nqVtPAo3hVGIEaL4xe
xgoSjoDKvKtH/Gn2apb1gGWiQxxwNfaitB57AxjnPRxiTWKzn2QDJAQkJ42brGVUF+ENeBpZX5VC
t4D4wK5AkIvZmTVQzPm+Nej7Lw7XOEXAFNZeOO3S5KwPdsM6DVGrFX7trAvVBB7+cycaPLZzl6Ev
uk+Iet+DJNIQxMvWmDGtIDbE4oJ9oMKQALCuiQka8fOxmtkx0XFeBrT1+mg3xUjv+3Xk5EP3BFeI
LmBoVn17kklPFaLBJ5iobqp6+Gzihl26sU0VkD1WpcmHrIG7exL2kI35bkxkXBxrEQQp+JsWHcZ9
o8mNv7ajPvfvfUf1zXfProPwh2MVQd+CzvEpsXm6h8Si69YRrjiuwgx4ylffi830Lph0XHowMacM
aWUNYkCtAgLl/W1E+F1yKHBeYAk0tUT1gzYwnpPjovHyviZZkIePksBk/HmmTSsgzx1NpqubuTr4
PExBNW7aWmC566LKmPe8IhIxy9i2bX/tVjLRF1kNLpPkHgZpGwX3zzzidg/aLcgkH+3/aE9GfEKc
m4hPWdll6XWriVZ98IyWijv1EEh2pP+VQcwi6ZQYVc0WpIFiQDtfkioLkoIgaHgtnMFAN6hVQ3lU
HloViFNsTWT+ArNx1tgXe/ezHPuh3PoT+vJNUUGbuJn6rmFCDeazRVoIoO3D4MVMgWqdWxmCa3Sk
NwnSA+9QBWZe48fA7klgPXSDR7+fUr9YW2Yueub4Ni/LFtJPCCpKOGl1xGRU8Q0nxyqZmBDoksNq
QczrIV4kXim9a/s+iTKcAL1DOPFcK0cna21G6jZw7FYcMak7H71+9L/KuvPzgyngPSzQDXxfe9mU
c/J9sMlFE2TTF05erCWpQBW+noZWbTh3s7l3I+IEDrGH3pWcidymGxo7mfCvzYHs0Ec3s4oJ6ZlR
wUbJEl9wh/16dDeqndvwss0bmze2mWa9McOpAVRa+FaEDzaY0GA2a0PEqghwyjc8LxcTDVRbU6im
8+yvA8b7wwNa+VD616kyYws6AQSyhtDfeUqZJGET7iR9bRsyt2Zs07wY6JPpuKKDniChgHfgCUgG
46nED9Ove+W2fs7bKOb5YE3NGGB/rH2GYY7IUzoVcoiq8iEf49A6eZMZP8c52rxhmwYJFFgQckXd
rLxADPFxQBMR7e2ktOZjYTe18XkCaz+Qg0IFvu0i7cpnlBv+eEF0vNFedYHfQs1D1EbGeqRinvVB
u+zQWobhRz8FIrEzRye2Np2ROPWlmMfchy1Uz/HaCyZUvHzugPx1W5AGug38MvS/lJXPTgjLw0Fl
nHt0eQ4ZJE5RMlQ2KgwPGBSt9EYNtYXdAvt0spMw/pyNE7otc57C7D+DEq4AUzf26OE2kKEDKrGM
oX1z6h77tXKNhqirAcO4vsunqpo/9b4NqRQPa5h9zhXr5aXfBn32YYKSIncpK19/naKCry/jesZf
Ok6jh22UC1sdCqlJjSebjK5mCbpzEdQbKbLII0aJ1Luweq8yt4gzDSw4YT1bu342PfNjHbTWZK7D
rhjnIxvUHF7myIY86Jo6U2uWaywJSQ8u8ykSlqM+kK9nxesiN+xo3w+dRPPWuVG9tjKGh9+zjtVh
02fmlN/6+TwEN65dMz5W0QxWbHAZkP5IvEzVd43AUYfMCwjEVaKSODwUnOUikJeZ1VSPXVwr63tX
EnGETHTuaqyT4NOQnzlToh/8DjbW5UC8Ayg5S7MK2eRZN2V38pEIzd9ctmfBVlCMqHsVwQf9LhnK
vP88t12CxdqcBzxlq4RxAJRHhA+nickY4dAEOJq7HiXvXWN3mNqierLAM8w6cvUq6TK/o96PmmCT
ixopSu3Z4fDidZXPdSpZ12TIVFY4sye38Rw9GFgk1R4ekA9FgnXEnF5Yb2MPLlnczzeRbEP7OtB5
IWK06rXXrKcuwU40O21GKyZiEXGuR0/kuGDG1nX2NqC59FZmfd1vyKgs5BZxrye/GgtU7zYreHy/
D31Cz3brOqkEnWJ2fnAAXhFdDeDt/ceut1MPOpioNfBJF8af5Tq6fphx/KlN1NnlooSyqmLamB3B
XhDeNH7jKbHn8Q7yWjF8nMlGii5sLMT4zMkbL9U2zu2pP8FpseRnPYTQe0bFG7OWc0E1CAauyPdu
guIdvlLc5mRtCHbkTES6/iTHaTB3kS7Jn7cx9iTbdJnzQ4s3/AVrZ3r1fah5rq/kpEgV7GWRou8A
r5arbVsS4/2haq08W0055rN41fteIi8BGxTOBUcwNF45nYFNGQZWdYfgwdUHO++K4cGM0qa+U5M+
G+mDXD31rD76U0tiVPzYoCxpH7XRW8NnjeXEurCatpn4a8stPjZ9YgyMkKps+JS1of/Da/pRXaeu
Gc8HXPt2SAtyDMeruS7b6alCmj7u3H7Gh5loIQ0kWRU2UV/1WX6sDTROYjVRcc+7rDGLFnMSl97P
Xaugjc21y6Zr6sI+gtKU+sZDkKAvUtOwSX+LdRU4OB8U2Vp5PSXtk3Zn5EmbSQzL86C6uHsAbdPU
h04LS63tmdZMvMYe1FmgQin1mxW8rrZbXIpmtyBT8gK5clVn5r2MhMEw0BwKOZ6URpnwJEEgz5cV
T6z9goSpchlgBePgi8t4seKC8rCrHF80yrQsQWVIS/Z+wC6b384QlIunIsOFcTSrRPAu+oXCAhTX
dWkctB8sPH5jTuxT4RpdSGTCBFhk61LgjF+HPvOTkxekJUNQ+wzYZiOct9ms3f7AEaGYvlEfQFax
y5wTiR27dXajhZLOLodiW2xrQvVqQFmjad0OlAbhDyORnXPR0aTCMsKxrf42DLNTHBK/jYOM1dWB
0KX0YHovflOloH4T6ec15XoWEmCsacybBIMM5Mops5Plo2XDhNl1LhF04EGIsfjcmX2d8x7x7iJ4
pub8UavSEDCZY+KoDbBOTLsP5ZAMLNpxxV3bKkWg8rUjmX/iFLTzOINlkcMv4EiVONOV5dQEgZLy
QNYfUyde6LCcdfOUAfTQByyhLrz8vOCt6VeG3SfTdxYUzcrtAGjxaWVVSQZEFDGh+Di4qeHRWw5L
uS0Ll0guQfxjdBum/aRInx/TYLr0Spa6fVOVi4ufPJLxUnhm4KwKiTH2GllRal9ioTMC4gFQhlN5
l7l3m2o7CnFkBkG3QRYundXi4x83Op7Q6RntZM0cGyV23HB0kaQnErIOhz1DIp1KGxOTuUtHHxOU
nvW0D7vaWlDMU5eb9wVRz97JsFTbP405ZJ/r2emm4B6M6tw+Bxar3RGkii0uO4KFx00WgjrcGD75
ARugRzNptVNZwqAOW3cSRzPJ0/RH3HKUvrIU5HEmReyytzo3w+6Lj1wUHG9Yly/ExWE7HhO7gB3k
ONAJN6w6djuu56Lsg3kVpvlQrY1QZEOxiqMOlSxGEKc7uU6NEWSdNX4zfJsT2Cf9ykpjD3sMGyw2
GyfxUNHH01xTCJuBMtRthqVPH22dMdYKo2lCTgtOrSPjIyaO2yZhoIJ2LlTvx59FmgiQidIcYMZ7
uqAvcaN6u0CrT6GKD8azEmbyTgkfCWerPYDaq+u+/ZQMSZ0hEQskxGrOytbUWgdgh1oL1BDIAL+Z
vQGvkon9MPrJlWnQH3R4Juyw/BzElS0v3QH+Z0boSW/4DWf5yPc3rkg8/3I07KJFOKIqGHY92lpH
rsYhMeqccA3Zk0MUmagqdxS1UM98zrdh+0XNgVHi7U5hHdaJFSc3kycj61AbQg8HE4OI9yz6OOyP
yHEMGBcua228D2sGM7SYe/KoPhht5SSPgU6m7sKHS4aCv81dEM8rViKTE4Lbp81T4VU+O2flSnAt
nOKMNc8MrgNVpxrtWYxYjhCUxGzo+jeaJS5oar++kChU4MXmnPSu1FRq/4tAIAazqPL0oNbJ7ODn
KK3cyA3O8hmZ78heqmRj09GtXiYhMM4YfAAauk4CgxBMkJq+zGbHQ1i6FsCMpBMtOpIyJRVuH+Ly
4kEm9Lvfd1hj/OcgiHDlk+ic281q9iCA45lBeAmZNkaTMO5bNfXOPSJtkvbWcU4a2m1HrRiuWos8
15ve63y9xfQj6kcm4P6IIymPxQwWo2hhsbu06aODqLRlknK3JIHbWRL2VygYRPqBBBWzPVBGO2Kv
m0kAEQrMsAXGy4T8trZLy7yxaySEOxt8qH0VRqVp4llMQ3VBGFxTbUY26OCiQSPlkwVPUHN2Nbma
/yOEpTQSt1K5DmE1rS/1uDek7ClyjVjEuKmUyMxQoJNNTew4QThbFmRhljWEMKnPXhbB4M4+pomv
ZjD72K59mk963XZifuRMMeIQBLhZXUc0EvVXP+gIh1hzchXmS4S1ZcZzGQbiwU3zEBdrF3nuHXED
ARS+EAocG8AI72fdeSXty41LHJiiZnRLWW89ZXohTZqOopr+04jsSzY62Fl+WWP5CVE+5u7JzZ3S
+5LEbLZfKkdO/bDtYkvUAI2zoH9IKV0qOmG8+3O+6XQTAKXLpOU05GcWnR2AmMLefee4ovSeaYbx
5m1oPRfGQxB4dMhWoNYTOijlbJp+c3JJvtVfIptyDVABOmUruS27ClL1BR9+qttDI6BdyYc8H2VX
PrIsD9EMNqfNrZ0G1t+vwxwiwDatTbfaJ0laqGEtJzDL0j9koQ+7naAYg/DPk4kowQjv47SJ7Oq5
m11WQwhm04yea8a3m93mRFCCR8Hy6j4bbWzn+xDtWMi5SM7VLpoRJyKzwjtcoyVuCuY6BqkU07U1
QZOvVoRpUFS1buK21xxEg+kHIrLW3kxhFEYv2PJE9WigMsj3TtXNyWlS9OSbtefmoIXWSAYxzq1w
ZOP6mqQxd989WRTNlxA0XnKoezRDt1Y+zQAvWBLFV1VR3R+cjDAj1FtB57cnnRGleUqIBWF993rp
2dBH50p4N4q3zTjOAh3bJ6vTgcLZFs22OIxEFiHud+KoPrhD5aF7YnRF6h3a/NTfVSFscut+CFTk
lBsnQq2EOTtqs868doHK29bRzsesHp9yFdrGRrv82iGZUqoctx3La5Fthq4bcFbi9xq6C6MJszgA
YtnluHjslFM99LKmDZNxT550ah4N7fjS3GTGKMp47yXOXIhTKwlZ2kCZgrhPXljsV0fXcTr9ISSh
161YIFAf0GiUVVBcsXCO413pB/CWlDOZxJCNbkERa7Dl3SQsysNdYyKVVae5ibrq03lm8P9b2fQ/
SrPEbOltzdLls2qQJ5V4CKbjy//+X5hG/kOthDb5Lw/FNGIlrF8EFf2HWAkx9V9omHwpTXJxfyqS
/hYrWdZfrkn8WYBGXFgMMhiZ/C1WEvZfAU50BMYSnStCcv+/IlbCSfzGGFO80jDAliURrsOPUs3g
3yhoxgePQSNOOiWqp4hD2zVqwfRbFlvDNf2k7sq20ONt0nKu+uNMwQ4BREqQTN0UEd2rzCWz1yrV
9zRVdEtNf+HTVaUVo3ee3Y2Rxs4x6ZyZ40xbuA96ysWjlyRqIk7BVrhrswpcTlRQL67rSOXXMMzk
J7hsLFwZTkY7yPvrRVX1f8g7rx3X0fSKvoofwDSYA2AYMClKVJYqqMINUZE5/4xP76W2genpge0L
XxqYi+7pU6UjieT/hb3XDjp9GW+E0VMWOTXAOzcxDfFot+R7MpMxD21i9j4SHBKQSd3NvsKmjNZy
Ty8ZRMqo/krkC2qsbWb52MOkPeVSYT8sgJgdwBHCuBGYKsZVVDfdTZ9jclKMvtYfAZVoyqbKLNYi
dcLisM4bC2qSwBYP2LA7pHajXbXQwY1up7ocmMXkHAgesl9me4RqF9smtTzufumCabp/pDhIbg32
/nd9zEb41E23H+bG2veaxWI5sYzxsdQQnUJuaQaeR8Uokd+EFBPxKegdPg8VIW6xxExp+upTy3jL
/mi2gjmb7OQeXBJzbTSz7lfZMOPIVQrYu3BHHEOu16pTVidgNgqTuwZG0qKaiEzDslZek6lVHyqG
/jcNwA1HtqQh3ZiG+nmxpeknh06+B+0V+0NNLAqP4npXjAWuuSyTe78L5c5TjPuAKYQZ7zVMBh9y
1igHndMuaIsYpJsy6MeyqgmFS4W4OnlTER2Bb1urrWWvJVF5SIpeKVdSoTPFTPrSeWg7tToJHS5a
YU4DY/tCxmgujVxirkDfvqaXmzbd2NskqkMw2dW5E64yRAKHGPn/usl1mDSSBqx16jrYxi1VPjzK
2tn2IzQMM5z0GxP/6FL1avKu9boANsNFNxgNo0ipI/Uwg3flO2VKCWBPQrmpPN6/+XJUYFVzSrJj
OlH26I0ZBqFS5T5TsppZuZp16Vpj3HjRq2TcGwXhVlAZ4i+WLvitxyoJD5bVR0Fs5crmfgu889Sn
azOhXlqSQ5PVqdHpPs1czQ62nSgn0xjzVSyl+JAJyFgaI96KZJJ+ZVyHP80yL4xznLR3DaclCbHI
9ZOZ5AthLKagmE7+CBBI0n2O62XnzHax1WnRoRoQ+ROtqu6ej4T8wA01o15BYRjfUQhHr0WtDP6C
4Pcbn4v0SKPVPGGiTQ8NxewzxcZwG6U7EnPMl5+YQG85SCGS+5p2P/oqJgizKml7aJb6A5mC8gdD
FlTLtBkd6PUmW8PYcYAwWGmQYdIhUFguiQ/p8pMQcbIf82G0NmaKDtpdsKc/dwtsIMaOQyAMFWDX
YIxd4/EJQs2H8x7bbqWUEBfFaB0Zf4/HO+3RIz09PVuzAbnCEUzChnZm2YMQ7YPeHkSGkdnikk6q
uha9GbOnjewumEHrX0YQkR/85+alT+dwY8mO8lzMBGu0lpCZvcLEIHYE5ozc2gr5W3xhDjfmWdVK
0iEjO33NiCZ4U4n0CboU4zgJh3l+GOre8EmhYepcpAq5eoLFb2ZTOrYzoY6G1Z3t0J5PCqWLZ4xj
tFcZT+cU2I15WNR0/JkniszHsFStLfCe5amrsuLCrCbeNAOZlAtOjpqt7gTwgIco4SF1/z6xVzlZ
tdkQOChb08WxJcbRdEeeIuNBEiCJLr3a8sALtRbj/Nix6KKoVrqNUAoloehQIfrbjPahJCXOVl7s
9gFpAjJ8AtnXvGR+qDGKvZRqN+y6mqFnNSTJTzw2w6Wr5/Q5q1NKrZTqx00Yu0oPA+bU96UUUKYq
oy3D2c97Uw7IDjYhjRpQSuPZIcKzHhvl3ZniIvNYGSHs5EF3FgQ/9WBzm/qn6CAYZ5Pen3R7FmLD
AMfcs2EWB/aDquZOedpecaGS1m5NymO9ROygFZGeJGMez7Ua6S/hZLcSpni9fKrmFgF8HxZTMLdK
uTYyormqaYkZaUZTzfQrWg5lmTvXQdIHt4W26HdV9KqaYfVIvij7PUgtZ8lqi0CFS/c+pfSXLhuQ
6MjCwPgCqqr6jSpYnLJTPSpRC+EWi66+qYc2/arreIQRIgqPCO/KncKZLBYAuG4xzGPASNB5VpRQ
bBUmuLKvIJ6GpqrYD03uZEHfJ9pawkZy0PNcXrcik0+1mUUbpepHWPRVw445sypnX8UTcdzWGK8i
PNbfTTS1a6e1kxdFVx0gwG3zaC+69VOpC4Mq1lTScxGmma+z6PwghgQxXp11hPEp5QEC2XAkE9TA
Kqli1Y8ZQroZWqBjNNwVWynDu83IUf4Wa1kOg3COVRcBggy008ZXwlMWilBPhjiMN1U90fyBAGNV
CdOMsJN1NEFSIweu9UyyGzLLilZ6bdwBKxEMuKmOL4qQ8h+2mhY8wAQasGs19GdItzraL2MgBY7Z
sO4C7Z2fmC0PO0fu62PcmcPWhAZ8VWJ4AjaLpG2hR/GlVRv10dQr3gsv5NVqFzcug/9qw9GdHlTU
bhBWYppuxsyJpy/S8qIayvDScRM/aKPFVcu+FYfJXbl4jaCj0JondnxLy0ZlmV21Hwn3CIGt7Do9
BoohTj+ohysLqEHlpW2rpau8YVEnxVJziks4oakU94csC5u9YkvluRlMJ1s58qSRQRbBBzYEjCYn
o/Zv7Ko46EQ274xUXj4qNojbvFc7TsBKeydRT12zsx5fWa8blyIu2m0RhfNuqmH9AubO0dFl5qAo
ntpKPYbzbdYmbr5851O6ivaLK+oqJX/PgoQycO6mEnFcS9xHIP106RYVqfUFUIoszhzvHElWaXmw
pFnxpcnC211mYPl7Gt+aAdXYvcS6LR0aINNBjMyjdsOoK4mn1FkbR/eQvAqqyj4UfbGZc1UKyKHQ
DixZja8OuJ5wDY7VCzz4Ym/bhbznZEvfEqHOT2J2KFS6AcJrFc3RMc+tMLByfV5JE/bQUQEj2TJv
1Ti2FhZ1zuSASsYh7Zu6AgNGJSL9tJRpdpCF2bLsyqIndS6GrZDj/nUIyegeKRdeOMvKrbEYPbun
MZPInAylcIKRJcBrNxK23KmbBJ26jW5c41J/pmJKCRjOyeHBsMKzITLHSyvKloBEGAoAf6WEBAEb
2ndSMNtAUClYXM+MaBjQM9DPuvc4h/Ccp5F8MNC/jy7hOuEqugPhTRKDXrqiml+YCE5P8jJoT1hk
ki0ystBxUfub8cbJtY/QHrJg0ruXxh6BvwNqTvjCVnW6ENcu1Ep5suWMx22N8Kfsi48k7gqWyTb1
hYjuSUKlXh8WCak3wU/aEHQ5vyJGVLIbVa2yPTGU5RcLkOFqTXb+rFUZEC5Vt4/ME4gEyZYsPFSR
bJ81GahBO4TTZz5JyS1Bm0pXUXUDCQP6LF1lyUiPArBM51IjTwc9JUaDqHqLvesgJUgqMOZb+NAz
ar1ywOWdRIoMp1ieffackDYFc8VjZc7DpdKw2tcDAWT4zmSCXirS4DVbWMiKR1QxbTxMuwgkxWlg
0rme9alnTq/Pxha1seaOo2l6ILE6yxslGObFnBtXBm+UaPFIIcZ6NEXagGV7rKPmElpRvjfLeLik
8MBPFR9exTKf18SmAq6l0LT5NhiZtQcYJR3YJCzfJeNzIlJzXN9tWu21NMp9nFPqFW1O9qEi4yLv
8s4a1BQxrXGMQuWBcQ8yIM4U5apXEwfuLEyvJEI66FMtvE2wkFqYmrn0bIps3MKpUo6TMy+vc2kV
H0sHIkwQG516NeTcgDFI1bjMh7iY7vOhxRFjwA5Hugqod9+GZadnDrX+2x5JzWujtDpgmpI3tiSi
ndkujg7vPnR8pEPD+1iF9ZZ+RTwNitO4ipq3F1ov6yQtSomDOIRjW1Brb4yWUQtsuKkMUKMYdHnW
9DV2ofGLjzXG9ahUT0Kk43evzMAkHSk6EGFOKFlMDqpZcx8bxey8zBE3d3fvpsjerciP0iVrHeoF
PJY+YtTPRCQafdOIigu7wG5dRlb8PERVdAU9gHLP7quTkkbZh25I+o5NnH4eBDjefFIz0OfWckV3
13z1ka7fZGWO31GZSt9G3bLjIc+bmZJi09Y6JlE72PR8hLzIkDIe5lRZzQivm9J7VGDqMBFS07U5
k8HNRkGOkRI0+h5/obg0BvRjn89GPy2KpHxoUHA8hvnRVx1HMnSsDifxXNjSkfpxOMVQQrK1oiM9
6YHqjJ7cg9gmgFWnoFbVr6YXFqNeRedgtFQZunyk+AIVwgalyvDE00mjeWA+l0QNJr8ibRvPqEr7
V6/q+HuJlgWoPlc54c9mZa9kuc1vlllXp1k45TmsoAN3CsmHzBOpmCZzMX9YywnPXuQpZCbIj2vJ
aMFMZRaPD29iuyxbBP2GljLjmY7gAaoLls7c4UCq0bx4eZLYFp1XIW6jRj03NPwlj7Rcd3RDXsvB
iGxrzUozPSc0sfjjDTJY8qLH3tfKJH7yabV+bonkWk2FJJBG0C1XsmT9znpPZYL+Y4foQt3Nalxt
1QhO830Hyl0mqZ+i1cRrjfrEb8izeQjtPl1ZEw/NlbF0FftXfTijKmoCoDX9bkECf0QCCt40mRdN
h5er6CBtswnyZi9V1GCTjBCiWrTPMRtkC+QjsGKXDZ61MkVR7Axj6H+h3QrrNDSh1LoqCCpexJUa
1Q4qGMZwmwr5HjNjmV32Pmcsj2mLlghAE893iXCTxdXTfjlbWd1kW3nq7GMtZSMbS/jfmCZy4ngW
7KF7Hln5QbNtQhR47AF4EzMYklrqUILok9yvCbLQbioC3JdxlpZH2ahjGjjLfJazZtyNss1SM9V1
Cuasb6L3BvXIr0zT8JnoveAkoWOjQZfuB0Idb5NGkl9RQhUPSTfPMAvDWruhfuge7Gy60+qKmGAN
Y5EUdI1IFj1TzPFIqnUNvakR2mB75mRkv6kx88FVpJG8DJrS/aTQgL7jLC0QNKpG9t1H1Xyu60Ws
JZSEgM4L+OlpmTHP0AkL2eN5tr7m2ZSOhlUi0htak8fRbC35V8jTdB8LNV7XrRhf4qXiyyN/ZQOa
qT8OHKM/hZOEvaeNMho6Rzei0ksK1GWe1SPApS9P2QWGpSlHXqxJy5uZxwUVYha9xVkldlMjhpXB
WvoBbajzbZkKHQ4m3/hgqjGJwsDPkCMuM5PxLhYHFY7Mi6Qo9Xc6m3/khRQ9FJx+pB9kjOYNRUO6
cYgcNlkj3MQPPVnN8pkxVzPX9Qy6rm+QLzOkqfvZDy1DuYneykdfnbTmu48LngZ9NDI3n+2I+YQ1
GNqO+6Oc4ClQgpDHAmOroNN5RdswPRSmDEooB2enuGpXy1fJ6Do/GwRVExsGdFd63NuvTSOHZMBX
07wTqPK9lrgth+22VphuhyucCMBElw9aOZkF90yh/JJ4lL9ACUF7jtRPQnOQhOg3rSmy+Ym6OY7I
xC5a38FznWJavm+GWvMFbdbYrCUlMzm1iWODFa5k9XvYMVJh9ZfI+8VU7Q0JBXLj6snQqKxel/AZ
TW/1nhIuHnTlYD5HYVq4aEAAgCsZMyS88GuRyMgN4sZcTrMExcLUOv0doQGD06UfppdWBZvgafC/
Lnk5xTj5JfpW2qrQBwVqIEUetRSNXRkSTxxHurQDIsjyUben8qAriIDgzU4srcbuO1RHwkhRM+vk
hUYq4//W8BXU7M+VsrAArSjRic7KPgZ2AIHumMqBGBei9GYx9E8oL8yNCjjs1HZ1c6FEzzsvqrXJ
YxWwXGtFH665VKnrJK4aHsVqX64JlpjjVdEJ6cHIq2U3pQXqSKtqfHOy7oLeMQvXOnuHVWHA4d+V
mQWsu1vqpw6GZwqKGisHOLLaIBukGTTfFkvtAY8vnpiI2lj1G/uXvAHp17AS+SxN93QPOSQaOVdl
8V1kzEpp+KHOmfDnpIx8P8ecxb6OJHNjT8Z8aMGybjkwOe5se7E+7CmuLwUUZ1cteul7rBO6bZkQ
MlcgfQf2IhmPSq9pr0siNT+gAuI3jalLEEXpZg7V5Mt0inmr69by2rQlQvbamRQOCMwFxOFk81Es
Y/iAr898H1tJS+8MRI0oHmP4LAsZAXhJnB7y+tqj+cgZnjgil1yVQYAv+rT8zZzaCLqRNTK1t/qe
aWzhvHSwmyd0Fs63EdfkYZZzSHSwZhXIREfW80ndMyxFAw4SBr2iFxHX5NdlFvt3RTpw4PoT0XGA
igcyv13s0CbQ9oyBhKZJZTfIA0M1wVFpeflo3t+thqwncRFHgGFTE36OuPCx4BwSnAjs2WkdiSaq
7FdlEtKPvizSRxUPYhuqnMywJoaKq80MN4VW6HTJKAEP3T1f3VPayXxrB14DPhQKnC7Oxp5swto+
KlbYfUpKxfSttDuNeBBxV0i006FX7HiLhFXNNg65dqNHAJLhF/1C7FOZG6GPrg5QtIRZB7a6ljQB
sgBrp41LR/DTLOy9hHUDQi9w9HWtq/lrapntJZJ7Ul+LOMyPiCzx+oTIAObGlLbVlE7bqLTLTZ+q
5XRXQYlvxLuJl7eRmjASMNTWNeEnJQyDEDloumPv0HFID/wd6oBoGrGzCXp9nhdEg6UhBMpVBLAK
4UK+qUrikoW1RFUWlUHZlswKDWKm6igerzxYR59hT74dI127pwmB6pXVZtcBSzvmIHpe1A5JJHUo
YRAKmnIPY6zzVCdq+WwtdJfRzEyGo3r4QLKgrEMKiSAt8Iu4fU/px+Y9D3TNIcWWFNrX2VhSn21N
57OJwGZkmKCInWjufbCiZED2KSmR7ZBuMyVD3Wbp3WOBE+pkUsV5FKlcd2ihj4gousDJ0SxXoELv
+ArSge4pxKgWY39KNRaMAjcH0VZJBOpZNc95Jbh7JSEdGeGxCyo0orQ7q1JczZzap0aHJ8mlTBoM
4SNGvMtTEtxGUB57fHTaY6X0JMovkjygVnQ6uJzUHQNaFrswSNd0uu8i0jOTzqdP9p0Dw2pqSixw
c2bp23RmgYW1AEIoIN2QHbmIsnMF/SeI0LOSqRCjKkJML9XXkSvzQe+T0PLwm1T5JqPTJBBnlrRP
cu7Mc7PU6WvRoZBz4ZeaqChkFIxTaJmBkbUa0NVk6W/JLPU3zDDm00yVw7oVAN9DqBE9t+YgzMKV
nUzi1dLsTvEso2tlX4+r9FkDPbJjlEPSlpVZyXbuqpzdeSZL8WpiBE2OYEt2uq4IyPBsjsH9I8gM
P4zJ5CtAUSNPPjp8Tnl1NoYHgsusa+zodeZaKIlPldaCAZDmhBymSc9VbB5xPSV+RGIZaqOYYeVK
hPMg03GEknKImB0TXjp1KJ5kFTLPKpLr+Wsi33T21KbWmNKjCRpcfuNA1Y20bArYFkJWykkBJSi5
DY1XBx7Br1wvtvM4qpNtrvjm0mechPespFhaCGwjhGWk72QgnXxVxiiWQOFSlXyEM8VPMi5ae1Ki
JZxxKxT5+FWWUWltFGOmThhRp//IU9WiskA4Xfs5X+R98059uEJXwuR1Ee1MWVIp1tckS2NxN7GT
R0rqJ4+Qxu7NIDLuwZ9mJRE8xoDGTMmwQWFBEW3ppVvWaGLXFeaPXSXABnnRolq7Rh+li7aAcSGy
z0x47KPY+AwrUTzImRUHKofxoxI59XHIxeD49QCVPOLPzjtt0Ix3bBApguKesWC6tBc0RVSB0RKg
nWlY00d2Q9c0cATqoSa2HHf9MTFklYIVu4NwwcMkwrULKX6FL+D8dFS0P6M+2KnfC4nnas4oTHfN
dGh+ohEAz0YqHNwrCGjB9TGhw2vEqHqWjfwjXYaZNSCLglNPvN+epC2AcU2Z/1q2Ls7VotaYUKZl
E8stCOqWewi8hGq5HU6eV96YDjyn1VYjAuRz1EbAU+W0f1nE3K5TdcHlw5RO2hV9kbGoJcFGn6r+
Q7A4JRvaVtNNSUvzwdSVcpuNR/7by0XxVpHEd+5tJfFLReu+ZkFcdF2b0h1hP8ZHtDjhKjZH89pj
0lu3UkcpJzokMS4Nu7of8Mk9FKrWP4rJhOej2/0O7X5rwlC1k1dTzSp2DqRyVcrcnYt4tPchEkiC
tTO2XWw2V3pj2QRxSTXPRGV6ngU745k0h10/CnPbAd/a5GXSgoTtda+1ZtKFwJ3PJzWFuzvSvs1u
b6fzCvugRXoRjelDxl39OFgKalgb2buGQI3mV/MIMJoukVU3QZKVUJWTgixxVXRakGVS5Kdqr75T
/DuXuojVjSKVUeCE3WgSAJMrwuvwYLAfl+T7ydahVnYzoZnP4WLM1QrEdXHiWLbOZrbECJi6VFyE
xGbhwBrZvkdEs1qB6K+uioraiNrDBBM46ke1JhGrZkGSuZox6W8owJkbWlNvfIGA5UML+cZpwDt7
pzToYtwUBqHsFgVuOL65STd8VSkVnj5RPkj+/3vxiIE7/b8Xjxw/vj6qf3r894e/U5Dcf+Y/eTfo
Df+FBGQNepyGqcq6SzjGn04gM+G/GJpmmWhI8AAaGj/zNwkJKBqoyUByYa+qOv77/5KQoC5BJGzr
MrA8UDgO0Mx/+1dgQtFPdfkztOhv//5nHo1yNwL/zb77xwuAjdMth6erjDX8L058nsc2Gvdm2GPJ
8kPnlFXaM8MrJFv47C4hl8oYvnAjj3tRHjJHe/vTZ/Vff58/v/4ffL9/eH3eI5+CDlHR+svryyj1
hNpVA9qJ9dLvcuVRHqtTGT3j/wxk+rKzIdqPMCd3KDKBkCPKrnaS7Pf6Q0MOGn9AJl7OXH5kQAt9
TljYzOrRPI/EH4+6HVgQEuzsjQOW0mqPgAUlxOf//B7+cNj/5T2YwK0dBD26o6l/fQ/qDDOA9PV+
r5zlXbgzbwSPbeJzdoTxfTZ2+Yk4iUB9sU/a0//xlblM/mwlx2cLyihz+n15oLA5tZfpkVDcx2jD
OvrUnoq3+bH026N9qv4XooHy98KjP66bv3vPfzWYm0oBhIRXlh7zS7gjLSqIz7DSj9quPE2nclce
lUvxv70qgOV/vF5NnELseJmmc9vc7eh/sp0P2E2JKDf6vXZuGlyArpa4nFfKi3NKdtPW3OVPU+XG
g1vc5p2ybQLTx/cRGGt91677Hf/fGlr/ttvhZP3S1sOhvYhzvU725SVBp5FTNgRxiPPcpackfBG+
WrTCQAI2VyXBXSU+15OYFFGMzR55JODUcMAR/MnDWj06FPifSumN12RakeHk9C65on3qpb7iE7Ri
4QzxDqdqfbW6zZSt+3mLl8F4rQ/EhMtuMx3EcJVbT27WtdgYZqB0u+jkjPuQoCkGvZqbM9/6nVHW
8LZv2cy/TAVjDDdFg/5r4iuL3WJTXOUjlSerFPujeWhOzv6p22hI5olCZANYedkRZSr1Lxva15Zw
0wtginBdSIAjPBSY0ZYXOLPwhPDqp41no4vc6OkK3yW9ZEH+iAj6aG2rm6bY9c2Pcw9FrH+d16z7
yus3waix/I1kdvMBQonpSz2Oe+nt3rukeDVX6aYwd9Daevx0P/JnetS2yW9nuOjT2q/oc3kjqHFI
V5PkFp/TRb4i6wGcSOLX+0A3UqxazZOoDgsYwbBVUHoGsnn/h1qACXa7X4vkt6/kxKIoiILmpjW4
S/3enzSPL8kJuv28p6IcX8wH+UG+5tv4SXvtfXr4NeORY36sgt5ruaHE6hv73cpckx9wJmdWYxK0
qxCzo3hpPAIZc3VFCCZtuthqq3ydbcrAOLY+U1tvWavXcXYJBPepZv3sBGpA9uoD6clr5yz/xpd9
tAIN4yUrvih35OVTz9rmr43vnPsbzka+YWWVaq7uj8fIt7dw59fsVna8xXqLHs2bydZNVvIPxqz6
ZT4rp+idHBHhXCPS8+YbYfFu9IRVnEuT1Ru7hfJT/nH2zUP91r5xETT8j+V/SjzYqu0CG+uaz+Vp
+G3hGl70K6/L0k+eWXZJEpzCLb24eGKj48VnhWCt6tmwXH6UX2CWHsIZ5UGeH+18rV3lCxZAu3ww
COd5QBF7bT/Sk3FtXpXrfLYPkp+uC187IJnwMg/fq5uuFvfJ9KIAfuCrtTYO9w9T8mIv3L2LrcOf
TtegGlblOl5nRyJw3TfFI1zoyVyLTezPQbN+m7yvybfX8yH7Tjs3eRMfySU/hY/sdVsP7YFBdMQl
2xEjfP9tuqvslp3lUax6zCX0j0zbMMRKSy9ucAR63egrnwphQCvZzyhO2VYwRKxR40lk2zToAzyL
4dr8wHU3zSCE/FLnKHJJeluX62HP3aZ/p61bvcoOgSR72xwJFcU1XdKy56657h7roxmuhpngG7dY
SZvqwJ24bAqQwn4dI207GL50iq6JdKverbU4kPs39V5RrMZfXDDo3mYufEDjw6bTcOJ6yESmux7e
NwBDvut+FOg7bZ2u0NptlRflRQt0X2xJH7Q3ebdFcHdatv2pOZm74ibtl8t4Hb4gPk9tQNh526y4
I3GKx1zJeG6IMP6iKi6uYI4ZUVDuI25ubKRs20T2IC7g/Umcg53te+AUsHumq6EFbbdfxAW9ziJ7
DWIFYSA6YrN8CefTNPvLZlL8kSS8l/Ix20d7cegyFjE3VXmrrU8nezelF+s1WrI35M5BI9wwkaGF
Ynl/iuZfxHMl/vPn/JpP4qkr80+CX8hT8e6RsPL9STkG6XFK3eTTYVaGhW+m/xpcMsrib+kVu+PF
eRlySGO0du+V2gFfXZvs5iU84rwZvni695/ix36zHtSLfJnPxcLyhykKzcyX+IjexMNwjV6b8ZKP
YiObA9P4htzXFSGrs9ETVvBItDTsIhK0o+ijfRyk1bIvmLDLLna3IT+1D0QBeuLR/hHfOibzwU1a
LxsO/analZxKcrHTbxwxa8PvyafGjbNjHEhmr4tX3V98Qga88KB3zNaJpDkJf1KPys0+c9N+F/x1
bsw70++QfLfCLR9IU6y+UV4QUGymbv1o3+Q7swTTzFZ6LW7iVb/KXIpAdxp0jXO+A0HqfGIPITwa
je/IvV8VpFaTRX1b+nXI37CGQQvOiCFXjhj53uhwle7k7ZS9pvZb1x/tPhj7rQ7ShXkr0sTSs/un
UGKYuOIhEdIcvugr60hW3DK72K6YB3IINaRyOg+Fsi5xrrI7Vda1du6lDZVfu88IkoETcgBPfG4e
w/VdonAzYq8nQBj1YO+VJM3OKzAUkP1UEkFGtyaDz1xFka8Pe8g7OHFHwq+H56XgIkw8+Y0DkDfJ
R7lyruFX9B2zv2r5tXV5mYs3lkAucMh8ZkyzHfQ1umkUdgx3R+ybGpMfF6sQY4vih1F+3G0MhSnP
1RD7O4RgRDXspr/3VvCiHsR15vKsg7j90LR9Hh4K/RO3HzZa09jSslG74htK2tKrCwDdyNoEwejA
xlfp5JHaYSjIB/ZT/kn+M7YzTnAUDqXpxdkN1oxrTt9J+MTJalHjsDc7zzcen1fWmB0PBmmv9Sej
P2VXdD4PSCHP9atWveevQ+1WL8kjcZi0p3CFxY09SrWFoPKgvF94bPnCq5+TFWuFupFcI869eOJO
DMrMZ45lRMBvwcOtdAdGMCltXJ/oNmcFnWW5jxTFlQcoLtuZg3GDq/QClSCfg/kT8oP6aEBZGECy
VJk7lk/9Y8xvY4jyohzlp4ZcZrcmxYaNDNM2vBazO13HL23mScLU3W3QU+dbFFutxyAi9rKvyicN
oPf0F+vJXkPvMbx0g+YoDD0S27NH8Q7MPiEpVt049d7Sn9p6n7CuwYOHPxvOZJAGxar5xBGaP2Md
tPf9Y3nNfySIzkeudfZYkGH4h+oz+U0PE+tAl/gj8zk+ZC/hia2ahD7R8BSGAam7fDcvDmVb5M31
vfZR1QDdeY62nhOeG2ctP/A122S+yN4/J7PdEENGRmASpgiyeV7JvRaYdnqVXk1Pf0YQyyGR/TAK
c3pknqe0O0qAn8NdS0Z9193UaWVQCK1HafDiofQlxlXyuKlZ7OrSm4JvKM/9sS+OaKaY/GN9fR2B
LE/V7//cmWh/UA7/oSlCmGAYmg1MRv5La2I5/VCkUTzsM9gqFCnGZ568M0jX7zOt8s2Y1k39VSq/
1nQavhSEYtFqGS8yX68znZz5Mjp3FttJeuPpPV/ui9+K2D31oKiHo5B2TfFoZc94utwW6y/rndAd
4Q91kY+V+r35RWS0AuoXb6ugC8pj+c6bJXNoLa8Qtm7mIPSNFUOee1m4WlZc0QdsWW7kU2lxYEoe
oWN+eZbcT8tFtuhT4MYHVIKzJ9Djhy9gbTn/12r+ZHPkHqyb9sM9x2sujxWLWHOvRb76O3/MR/nZ
CJ/VTf4cPlBYBx3YqlWR7fV6PUkrCob6kq7xIGC7xzx1aD6c1m+o1BN/4Xm/FlrAVounSES6QGBl
7oQK88NZVtHmnk3S75t63T8j5UMAclON1R0KmK2ICZ9Nfut/UHcey3FjaZu+l9mj48ADi5lFJtIn
PWXIDYKUgfceVz8PWNXdJJiR+atmNREVpaqQxAMcHPOZ1zBfEzgHRPvP8bXmqLovN8ljp9dbFJ8F
VpkLN0Oz3t6ox+a7X/0o0nv1u3VnDree5ZTuFwgLCfinaNFUr2217a6TO9tet1RjS9mRKwPa7jos
91px7JJrrf5apPtowMdsK+dbw9/K2hbcUtHcWB6VqI1od2r708gGR8GeoUWFh+biOqIIrBNAdQTS
mJHTDdoKsNavvtN8qdSNHt3745V+FZPBLRJtFYOBua868oFFvuJKqb9K2hUCAQsMXbTyxp4Qr2vU
RKqVTOGv6ME8PdmAKbLDvZ4s2hf7Ll2IH42K1S9HOLh/i8sklBaY/PEjWZvyfU9UCAgxL5YGglc3
1qvmx0/ppoIhUxk7iVr6Q/C9V+p1YcvfOvad8K4rdzNUj2DgliCgFkiaOC62exErDBGOxqFhkkSc
P8GLMVXmluUG3Qkmi7aM6Uj41hvcPo4fb1XzkKaO+nXkXzZ31zpxgKkFw9dmINWNrg2DPvzXql0X
a4RGVtVOXcX7+Iu9Vfb62l7ra6RIoJktBR56r2nwlx3QHzHD/meC1tcvbZD+zuai19NIP7IcuLXn
16hp/z2y81K/fPif1RsX6675BbT2V9XE9b9LXNOf/J/+5t+Mrsch//W//9ePrElpKNz/8oLsozS1
TgnhTHkP5y6EH18+Vvf4K/+u7tn/QqvPlCnkKdTqJm+Gv6p76FybBuwvavH/YYH9W82aEh461cJ4
q+zhG8Bf+ru6p8moWcNrtFTbxMkBT4w/qe5p2lQO+e8p/B91Y3PGDyvThsphgKz/gDQazry2HWuy
RkKHfkZ/AzMgsLz7MtM9dXKbw7aZckatIjAjBYE0LNFRb3JBXAMbAANICFDDAocpr/2F1sWgAeUH
dUADX0dkPiU7GLPYRN6fOnRjOpaqITqseEggRMt2lAuF1KBA8kJ7s3oF+eYGqL85moB+8hJFpSju
w7ZXyG+stMNN09VscKzL1AZb9LNupy4zbshyJ2mLupGByCwUFGTYNoPf2NBPoiHMgJyN2JcM7aaL
UQZYBGMvRlTnEtOKVEc1yiYnAy4RYeE2Gtz4BnxPqjVbNbBLfNoNbL4jZQkLBZvIBVIFbi0vdDT2
1DVmpTqlpiD0u6Zd9ukgEajnKqwwnHWFEMWV1Zqq9yUymYrnUVLyHO8QRY2jr5qnDdqzZ7aufEuj
TE9vLNSZ7NgpFKjj9cJ0dV2+k3MkVh/t1I7922DQ9eGaNtdQpKvIRX9kmViVL/2I6Cn9BGowQMhL
Q/CBsgCle9eYUT9sGlDYGUL+Sox7ASDfCEY5Xhkyp1s7AhHLrdG/s5qxJNz2rE4Lr/BdFTHEohT3
aSdpbb8sFgK+RHKbjUMQvwYB9IBVXpYR9mNtYhN6ehhMLcoqTeVHGIGwAJdKbBaA62jCeiu0xwno
GiRP2lvJq8N8G0ZtXh7bONERPAG0VUqCID7F8ndZNdCxw6XbwpWuMfymCQgOCm8hz3dG4bspNbNG
GogwZYT0WiwttTjqX6HzjTGJexV57kirDbFJSghyjgRATo9Ffhbgxn1SuIF3WOYdok9b3QDcB5BP
w7mMH2KPBERdlgZXcD7zSrke5Fgj9qzAVnRwQjr2zcpIis58CCWAAxlBloazehPUQvoBaaFyuVsL
VUrgbeCxhe6AXQ8eXapMpxH1La8Cq/C3PHQbPIZm29BsDODM+E5dtVILBVlV8oaKGg4RAAkt2Mu2
WHq9JZMl0pEsXeghZSzJrxBphvRr1VBy0LlSaa3+9nuwj/iop7ZLLy+Wh2hXJYYsPZQgM6j5WH6C
Kw0MgPJZGIU1onlUNRpltEqueu9raEV6fRxVenUFBHC3Ch61RAzVtYwMW0exEl8IEK41Yjv5jp+F
rSJddV++x/BOd3dYI3XuLqJTCxXUtmKUoyrQjwHRSB6VX5sOJREyQyDIAzC1EpGfabtipPMKP8+Q
IB4poYlbBZShpMBSGGUPwCkGeQIYJCM0H2I+drGOqLNH1x6CbvkRaFmTPvlKA/6KPqwS/YpFhCBE
A34xp9YJL3J4hkAdVBhkI40lDkj/dNW6zNu+u+ZPVYax6FmSUMsseP7ZApBu0y8kiRMGtHoUB1ht
ISAiEOoDhv+IY7qqUPFMc/NOEqPmv9LyNK0DvAjVvupNfSxWoVYif5SFVp1Rdi3tqZEqSX4MXQZi
OS6gbeJLr33VZhUoLz0cDoWZ+P7WB2oCiMfVg2QjySHSMbiygb7sdkqV9s2mMgEAfwGLppdgBKnb
XcOw9LtnFdWp7kpWh5IqZ4zUkHqopLqGeK81FjQv1GDKaz/wPIUl2zXDZN4CFRAJraEqaSyC8Zaa
a+yb/Oi6BSA/XFt5ZHZUGpQGiAMYGln0cNZkLX1BV7ArjwWwvIwoXaRtEyxDlG/0K06sUGyxs4up
f6DxiNCAK1sqpoB2YWjBsfawOl32vRIYD1rSRZzHrtQODba02WiQj3cVvlcLFUES/9o3e/T1Kg21
OXsR4Wkz3Gpd6efXbmuI8a6rJLuj7q53RvcVDYLCdpocSVdHTQctpUeLmeU6DpvOolxujvYyHu3J
ahFLHRSS7BC8/12hFk3bOpaG1MO6SxLkApeeX0b2b6FySB0DNLQBXcURPAaSSI3FgWqohPMAIKRx
ENcFuH7q2NZgWb/UiZDQU23qZfKIkSrrWJoieCzxRPFuC6BJ3jVC1h0CjC7046MqDLrVagVobGIl
9WJfRSIvvnEs6lQBkrIrVoGUefDp8lTWfoMEADjDDTvo/V1lN8gQFXBif3tlGrm/wSCm9VVudEN1
gM0XiofBK2l2L/x88JOlb5s5ZL7YbDJ5k8ZyI1ZjGwferTFyOYLosDX/e2j0BVKHZp6RCY+W8hQk
4jfAg/g1hjCo5Supk+X0NqwVpVgVLQyNZYRCt3DJJfSpJCXlZrj3M7Nu13qrBbaTq6NQ8GKtPCN/
TYIqrW7cGHgRXQ6pK4MDfhTG+DgGNrzPKtb95NYGXuQfRWWIgYtEq0LzWzaoQ3zo8OtstkBcGskx
lLBVD42rRNL3MNSaOFx2eeHb3ycAQLQVBADhKkAiZbKEsLui/taGsVmtEABKYYH6HmKpE4MbF7Zt
WypS4sDUULN7leWV7QW6RNjPClGZ95Zt9x5VFcNPkOIyRgVkTYNG8kYfM0q76DGpw5U7VkDpFkR+
iMCoeMB2pAqDHwUFKD5YM3QsurIdn81cN7SnCnyA/hx3wSgfNCB5/rqPPDMJMOsjq3/McrfuDjDj
LPHoK5FS7IA65xIKU3oQx08Qfxpy5cw10XJEDLD9Aao5t68AZEh82aTtSN0FP2ribsnpjZrJigfT
zisM+akCZFk+xa3nIhdH0Rao9RpQLjDEBZpDfloh310hTbFWw74Zb6ssA3XvhJWQ42PMLwYG06qX
t8EqMtGOOgQYteAgXmtufdfX8DIhPTQtBUhbK1Bpp6DGUoer1pfCrmE9AKLUoTkLxUWzC1XR9HUE
WZO666xQFCIR9IrRbnklGEOX5LqNbK2l2oJkmBtvRk4QeFEZoFqkmIIUj8N1UgFVwspSNtK03VVK
glTnCgNnya6drDY1RNZq8BWTU3pYgzd0mMIu4IRq6LTLB4Hwr/47JITIakfKwlG+e8sC/igVeswS
/pnnOO9TnP/z/5NIhkEaciYResGhpP31UShj+it/JUKmSroDJoEzHyue/+pkmMq/DAQ5TdMWaCup
2jtTH3MCMuhYlgrTVG0FitF/0iBJ/AtdDYz4bGSvEdsxMIT7k0ToTQ/jv3mQqTG+xvA8ioLe3BsI
433bmEO7QCcCSWJUoqBF3aVV4zTZA7p2y9ZtVrQUCCy2XG7rd3N0At8w75O/DQyTR7YEbwm8YZaI
gbbui7SthdNo3+E7rwTio7qvL1jdlMpDuq1gedh8tYWUVEVjBTA2uiGgFLC5pGQT2fsLTzSNOJ8K
CnLwEYTOFE+z/n4qUItSxrIqhMPXWYxKTZ6Fg6FP356QyOokR0n0ZdX7++T2/MjKyZE1RZNlMlxT
nnt+gGWucpgBwiFF2UTKvknMLeDllTJkL3FnfXGl35asw57WrsiZMOvV9oYRo6wImlzxvptciwMl
eJE7de+Au3fOP9/MqPXtU2mACjg0LAM3qQny8A5aIKl2S9RFLAg8d9E/qKJ3kkC5EoXkRAMACwic
40XrnpMrE7kYDX9YFrnQp6d6N+oUisFjYFRs3Jaoa6zQSF5lw22sfc9KTnK0sSp9Y7v9JSzFqa/x
buC5malhI0zRilY4eUtNnqxkYcT1TWx+N1Aej4OGe7e/Fpr12Nv+6vxMz8AjiCvK0yTLBvUShSrJ
zF8Ge/oY+1GJCielBGUIl3VWL90RxFx2yWHk0lCz1W7UBSpoCPw6Jb1H+OzIfQ14m0vrUO4W59+K
s+/jxuKt2DMKHmSWMa2mj1+yxYipx0dPOD3KkhE8XFhgTqzGF3w+5lbub7P3bpy5U6nVolMW6J5w
Rg3RMdRFQj3eAm8+IPOBsC1xakwLDOXgho6aptkP51/z0zaZXlNRqTWZOoJEc78RZKvAiuKC6KCQ
Ydk6/H1K8wOehgZu8nTXOUSpWWjb86POgT9/vfW7YWez6+NBaMuIajsKIDFSOHN00O8UpDlQOGrU
7JU8W1DjWubkdM2lzTItkw+H5vTSKmGewfmg4lz38duiwSl1usq3delH4zFoKOq2HnAWVaSVJ8Mb
MPaY/rxYyXP4yzPq7VCNG0utEChp16BZt5Lc4E966Sg/+SkAO9sG/j66bM+fiuWYBzUroaI+j9RP
HfsrE5ZJVdAfjcZ90e9kNDZpSAUIpkZbW9P2DeSzMc42SKXctpZ+BQI5kA+J+uXC9zr5bNzgKhe4
oerzc832B89Dl1U405dSn5LsW9olDrWZjdLoyyAHipRvXFNbSla7aDQUXV3qFRmOukwZnh7Q+LCQ
/1mit3z+yZQZhOxtJSlUZXkohfBjfiWjmtWblso1NCAE3bsttNVh045fPXj6GSi+TLGPNLVQDfGQ
MB6uaP0iEIRPOQ0KugSJvh0UiF+m9UU5QNu6Gcf4mPzpXcR6U4UiU1eeYIXz9WYVLjraYyIcakEr
s6LGabXr2p7qbMC1mCWoXVeqdmlBfSwXEyYxrEYwBvbUegvAZsucaoWHyjHODaW9Q+HgJk7cB4pi
q6YKl0jrIpPRrvCE2DcmCJJixAuWx7Ddr+GltX1q+RgmNXWhow8MNHT2JJ3u6hTRRgBWJV2kajMV
rKnKHsgDfgTBC7wYfN6/nl8any9j3t+wsRtHDoKAdN60TIQaUdBBIZtSFFz7hZq7jzanasLN6Hpo
3ILNl6V2jQHmBbOjk+ebKUyCAFWYNkjSjy/cAsWWQ7xdHG30v7dNf6iGxzH08W7gdDHtXUsBwqh2
BnXh6Qm0wb2wL04/gWxa4CuVKVqeXZWFEVmu6UNytFLgwHANoNtuJCW41wyAQggy9IdSbt/eP7oZ
bOn7hck/tfiQ2jSBNpsEynNoZxz4YHEwegEIkmzr3fAVReLJ1mJBPXJlJnSFrf5mghX0UK/ajPKg
BLwyLS99iU+BEYsAZWeSD1vm7JovPc0vWjlMQ6zHXfwSGn9PZXprjtLRkiFNZ+6xgmxt+8mxL71L
czCDY79tQA4fmT2vKkCJZyd6bopOb3JuOQmxjYKakIssgtY61CgPEZgW2y13utmskLFd9fJBMfJd
2P+N4f8AEn8Pyj6190xb1VC3npr386VowdYXacaHgNCx6pJglVvKHvARbZRhI/MkOIxpae+c//4f
/cX+OntIBemisd1hB07h1btAWKR639kSkRpmqdByxo0iJKCI8XbKRTrkoM4PJ08/b36lW2x10kK+
t4wU44fx/FDGn0NSpzZ7vQwqKlLJ1qwPNETWumQ9tv7aEvomlbcdHizcb0fFsx+lKLtV80uPMoHc
Pz2KjpMlH55D703l8d2rp6pf6Zktj9C/aPbbySJIbqtcgdHn3eOYdCO6/rqJHqMmPQ5uuLswEafW
HD1IW+HC4d9iCqHfjS7HowSD0hidpLccn7K0iq+zlfwYs+SuUPofUPiObjmAUhyPwpJehrB9lZoL
X//U0cvWt8j0VYtsyJqe8t1ThFbY9LSVegfISmgkjm6jWlAkTlSnC7woHJNQUwz9JhWXPA4/5+gW
BIh3Q8+O3jKqh2pAldCpJQzbGSfM/JVvNGgK3mqJeoWMxb5NvatADvZl/5rXzSPquJsc9eUytB80
+WLV4MQO5HkUQYgtm4DdZ+AZRPxTJEGivxOkPtxXCIGVJaKLfCbq7g/0fa4M29uboMPaoNqNZrSt
NGntDhHVxGajjeFdKvNsLbl9dzEYP3FEIn1KMQUuJAmPMXu+UArbMTF5vqro1lOvoaljh4VESdb/
bXgro70NFGp5zcVL4uTIFkPCfhHoQM4OSAwPPA+6Lou19O8xNINS5a6xUThEg7E3bZA6gPJ/92X1
4/wuORU1atwIfBbNBNQ0MXLer0+E0pHyfVOaSsju4CHTZVh3ebf2kNjpQ2Mr6eGdzv2tF+GSovjS
a2+qoVt5WrgNxJTE/86L7lpSaiqj0r2KAQU9ddKC88956hbXqcOxmVWKa/zXx+ekc0LG27gDE7RQ
S2zfUnDLYlLbE9FTNJrQOk0Gl4fHrkoxLWiWSn9p/Z5YvrpQzYlOZCnTVfrxGcYKnY9YI4yqNeZD
JFvMKu4wi9xS4t9aA87XqKClGE78k3dnz/DaQoMuP9vIckyzKDcIGovA3yi+sRYvlaztY5uCuqEt
a3XYUKbEb1DCzgn3hPRiFHfiLKWkNoWPCBhxtczeXK0qBJL8nE1aeuuiwUwjie7sQjrGXbwduoMC
KojFNdnbbFPyjKEP7lF1vnCkKycfAzlFKrGIeVra7EhXMAH3bUvnQinQBC0AisowgmRg2q2v92j4
DF/MQixaqAtR6L1UqreMTXMh5y16/uEzUgYbuWrosxQYSuxjYf+UUsw4FAUQ5AC9eSguBZ8nbuOp
3CtTKqZYCvnt45LRKc6i6yJYLujwFXZ3rHR9pddoouSd8dNA1UEav6CUjjmTH9gLOd74kN8jLTmE
KhLAxvLCUppmaHYl67JsQNujTkUSMnueUMcWQrZZSnLaLrtygN+b3MQRghqtXCB6JBUvXgPjK1Wv
sMuIUTVKn/1hcIyY7DXWrurUow5U/ZMVzupCdJMpIlaafdguLEgZPY/QLHBVxCaRNgi0aDtaEB8k
IpaCXV/zkKOX36XAhi3UFD2R/L4wO6e+1sRYnEhYVO7nNaAoE91QDCxzv0i2hYqflprfmqn9iHvd
On7ASwslIwntXTRZw8h6CKvxaEfqjv7U9x7y1vnHmSK1+bdSKOyTO4Bq0ua3UYwugGLj5OyYQYk4
c0ufyPrp1yYYJHjZHDdFJn78+ZAqOfJUzKZaPB+yrjAVwSF7cDqNYjly71PVFoVnNtkGmMqSJ7r0
6U8EiTpK5JR5kHHijJl+/12AVOZ4TUL3RupQNr/7Pjqhvb71an9T5eTpXnnjFtKdJwPx6Zj9yvIu
bdFpyc+nGRUNZBos6Kq0Mz4+QIF4i1yXPECFLDLgCe9bX4AMn7LlSDqaerTVDJS5NOjrmkRNsNk0
4LURNL7rn87P/qn7hbaQJaDUCtoYs82Z0fhshx7vLGRc89x2CtEeUhMPJAvk8LYXFmY07fr8mKfK
rjoFT3AQJGbTV//4+kqgIOVncrGizPpgj9WNXGs7aZku1ML8benBQicOmrSkYrffXBj71GlkCHwy
JmCgYXxKzW2k6wEyAWkG3ev97nTrIavbQ0U7uTX1LVpxW5NOCR0TIjGEvevixq+1bSYBlletAzon
Fx7o1GI0dN1EbMRE8PNTGGYbZdrZMqX0NtyL1r8flepGQ16lj0sstKobGtdwMJJdqkRbORj/AqL+
QYZKmkgnaWoaQp+2ZsFYGHaizz3mI8PIF7/UdIz3oGse3M5/esHCBGLA9sIbTz/y4+pnSCjSnLu2
ZX9649jwrWwIFdhq4HpgLIMW8XZ2ahzKQSVR2+u5B/cK2ISpHqgKHwPlYux76hE0dh+XpKLSMZ0d
/sjq9o0bxwCdEUacTl61/9YltTOVyZB+2ljMe69F65ECtaZ/DbvYuTAJn+OKKScxNAV3QGIcdbbx
Rk8tYyunDkE1bjMFu2ZX7/6q60ZQrfWllifbcZ/mPwsFaXNDXfhoXpx/iM91AvC2FGhoG2GiIM9r
dKkwweXZWQ+/J9liy01XJ7oLACFUOZQGjuHzw33eeoogKOSWo8xOOD2dRe+O3Sbq5IpQG14Fr2v1
YDerflN0wPEpT/w/DaXNgsdWZCCUcoZSQj4gQithflunsJP07tJhdupD2hpVD+y+Jo7GbKhM1VAD
UxhKdhuWbXlnDea6LQERpgW3ByURsRRVvpBA0yxCZdKU15/D0riWPPf5/Ft/PsyZYJ0Zpviho3I6
O1epJiTEhSbNoyA7pna1K0fr0beUK/8+b59NOFsiuljjO7GVCJ4EVV6SOWqe0++/+6pVhpIAGJne
qXD/AmK8jcCwqtUkWoxAPor8Jc6krfQNO7WFwL0Yua8v51/7c9DCUUJzBBb9dI6K2brCSbuRcdLo
nQahtmwTEjP60fdO+VZzfeHXfamqeeKLK9zaxGvUVkFA6B/fWKuKMkgLaOkonzmp6e/NzH3QQipt
v3xaGhJCV4OZriPbeiwNC6QedEE0ac6/9IlvzVuTj/DCtNLmrRezag21y6TOMQtpJVQP7cTuoMWh
I+f+okKySB+CJ3prV+eHPXFkcGDKWIKDrFf45eO7p2il9mpYdI5OOUSlT1igAF6qEDQrGCBo7Z4f
7tRbUhfhjmDG0bWYLa42syfn4B7+mxU7AQmn6furxtCdCGmANDlk9GzlIrp0Q32+k5UpApa5l1Xs
kueTO6Y5JYow6ZyWnlHTPxp9uESMbEOwlpoLgRitJ+7xFV4o1T84JBXyXkwjKDvYxrxeZZuJVleZ
1jlGQLStxMcOAk3TYIroRxfa36cmV+cYnrAD5GfzviJWBLY2IHEDVRu6kBo7EjtHiGBX4QIKeW7l
d8a28fsLEcdb3WR2/wNWEAhC40ROWjhbQyWwPRkx+s6xtV9uC6quitZFUax8P3sOaAZk5osKBzo2
vY2foKklg2eRrcfzK+vUoQFiYjqzaEx8CkLGogo8LVOwt4n9jZ/pi1ZXr/DTxPi9XWLst6qRvDo/
5Mn51oA0TDt22rMf944SakWfJrw3nuAYurfYlkEvb+5CzXN0k+Yk6uJxc+EmPBFsKwoXvKpRoUfq
dX7JY0mOLiuuI45sJ47V4i/hydXWhYocSZtoqs1HOZRq+xi3RACBUu3Ov/WpiTaIMIn5WGLKhFp7
fz80rVkZkcJED267RbeBawlI9jqtPcc49J16Ye+eOqCoK2KKB78EAZnZdTyqelWXVsMBVeDL6zfL
KFSuTPHFTyjK0HA5/3Inau3Mrs7cGlx9NP1ngaSh+5ZodMF2hTxiFVDrf8nYPlLDbYZ+PUQEOfZd
ZygXbvpPk4oEks5Vz9K1BZZa80kNEJXGlZ6mNj4ERYCaOSTXQasPhjdBgPBmFc6fvunbkPh0Kcwt
Cq6zN9XRMWrUYhAOsIgcvdFyI2X9AR/E64QeQ24ZR7yCSwcfJ4Rz+0tQGfnTd2V4TkPy9qmzzt3z
cRnhw4tsXUd5QBLFslPCJ7RY7Mmyk8t4mRvJ76GvXm3LurWsTZRI31wR/dQKxAfVSTxmwNA47r8p
cFvPT8tbevbhMJuei9ADWWOkl8AsfXyuSsIqgnMEDI9i/8Si4UFqNkNTbzEthPUlldYSfuPgyEGO
JoEFCQayJLbsqWlYi29+jNXA17iNj1bn3ym2+GEKN1kWcn0Vmuo2oIXnCm660UZCtYoQoQjRqHPN
fYphNPflpf7NqUm2sVucOjgk5vbshGq8UOviGtACjjxLHB1WY4LFddWtexE7et5dOptOjzeJquPD
S/lrtqZqrTQG5NKFE9baVVF2+JYjvfowdcunJmkqw8pskUCKH+MgXAGGRiWgc0pEzmN4XoZhfY0N
+UKE87mbyRcldkbCS5+ASm907HcBrRcMldn0TEIEZ37hC1jJYYKghXJAJi5Wuk3tNWstU/eGq16l
3aovmhUuN+ny/Mr6fE1Oz6HSwCc5B9I4P7jRjsCux6V5ngfyUYZVlFfJlYusLIfpykUMCUPVg60H
SENYX9oKpE0MJTu5cHxPtMuP2fr0GBrXNWUC0Bzzfa/WTduhEsUCV+MDIu2I3YRHfYAn5kEOlr0v
KPzfQ/3b116+AoN/lxvc2xTi0dlEN5Q+DQkIFEgHiuZ9S9bfC+O+84YrVBndLyVSyJihX4hslCmE
mO3KCfvAHcv0fUaf6D2GlDBNgLhZ0sFjDS3w4vzia8G3sqootUbp0jNVGn40adFYB/QXIjila9XO
J6avJWABvXVU8+RZ5zfLrHmNmx6nV8lclaM7WWJKtzZm2TQmLhwon7tOQAVw+pW5MKmZc959PFA8
Nc8t6HWgV3D/TQoUU7CGkfMrvYbZXEdPWarskMJd2qhVwd54LLWL2J3pzPo4e6YAvjtBByhPkGB8
fIShiGzdzKypPid9QaRxNyRwkBqMcLrutcJsqYmOnXrs0+BA6yOq/QuB0udblZN0gqtznMpUoecR
otEqyKKraAAEg/ZggbYb06PudtfY2EO2xFCKWLVHLsn4eX7Pfb5WGZfNT4AmT4t9fh75ZqWJlhf3
Fe2qqulE+tIxMl4RNCaRTBwoNhdW6ulXBZRFCVbFhHXe5qrhrbWpFtLg85UftdIfrULcaW566w/Z
E8ThbOxuOl3bDobsX1hqn09fE+03bi8q/gr1i9lK03o9baGa9k5B/uaOAZrd40YO9X3eYtUALO38
5J5Y2cwur8nq5o5B//PjsnK9HFcgvGbR3nR/IhT+oOGPmBVRsYwNQGLgpBvclEI/ulM7Lu26/knu
/XLhIaa1O1/b+gRWMU2TlTVf20UYQXZL7MHJETQwXHOF1/sRo457/cr18WyM6l120PPo/vy408qZ
D8udChZHNoGEzZtygyRLuuqiktqUHNp0MWvFXCXmC8iD9fmRTq4ooC/gHUmtGG8WGw4YacZ4YdBQ
ccGumhVwE9POX1PtBoufSXApQDsJq7onvv7T+bFPrCio+AT6xIisrHlh33OjGoYT+9bTYwfx4pWH
6kYg/xZA4OTC2J4fzT41p5D7OasQAP2UR0q6YsM+5UbRAFNN7IeCCnlSNQe7d49T55BI8qq5VP05
dUZwPNJCYAl/ThyhXfejPHJGYBNOq1f+gez/iwWby9C/5q7sVPk67KrvMIy3BrokXo9rNNpGat8S
z90pcoVhjhiXDWJm56fj1ORjnU0pmZmX5bd18S5uiSR01LWoA65AP6Pr6puuU5D1vNYJ15vmUhXs
1OQD4uBuNahVEJR/3MwwAYegT2nbmVm3A2hEVnCVu/kak/Qt2KhFJPwdOgWXgrPpjJjtI3rIJCDK
hJing/Bx2J7VLITECjO0cD8G6EZPWkZ4PiJ1NXFNrG/YP261oKYyNRa3oo5oHwQXNvOpLQZghuiM
mGjaabOXT2gJFm4t6GCU/oOeeL9K7xkuIwR+FGhQkMMlDadelFQM5cf5jyyfmHeKjjqnF40D9VO5
dQipC1UhostaEC3xIFmrfb9BnxAeJlbx6jY2+lfEzb9N0Ho3iZ9xt/jVixojHSTXpfHoV+HO6/Sj
0d9ObKALT/epcDZhDqglgZaQbZXc9OPnyYA5janNGgRvtsWtrmujX7iJIa4JQKQ3sccN8IcwEGTU
0wEwjR0455/gxCYALKKSk9PbAwI5u8FFqVQDziZ0VhNxDd/8ZxfRzh/XXOuraJQuLIQTpzqBAnUV
UKYCgP5sNRaYsmkqJ6zjacYXXa93aCtcS6H8rITyparZqZWvgDQR0/E6Kfx+nFq8IUuI34xVy7c5
7N8J14l9wz5P6NsgXMWZ5KixufTLL6A8rehSUHZq4UG/sznX4RqCVfs4fpgHWVJBrgaohvkGVfW+
1DZjzCobCqS++us6W6u0Nc5/zxOjKiDoqRRSvALPOttpvWUF6JPDH+uT6kaXnU5/UCVvbXvdoVee
XMSI+9H+BzHZG7WOJgr/fFpEklcBYyya3vFD76rBEc/zpUep7a7KZF/LO1e+N2KglWmQLv7B28IW
oNLN+W1bs/zbSLsWyxp6SWo/IEX7vc/3Y4q5j6dtc8xnfUgT/ywEpdoNGwceB+H+PGBwtUYdJZUv
CydZilCpqvzHtmlXuHTtol2JaPUoIbhU786/7ImLVKGOBMiMBc0lMtuqnVxiUpNmHOUdfHhV3asU
03FReJDHBqdOHK01/cL8njq4FQ3AhTVxaShwzFo3soF8Qdm3gxMp4R4HlQ3jPQYpRshAD8sa4l4I
rzv4Cbf67h+87buRZ2/bqyKRJuEBiOKVE47fLDp0CNnC59/0g1hk7iWQyYmTkGovqwiOKB3e+XnR
w5Z3jY4Wt952VFGavZ5Va33EsMDgplAvxNUnTkJq+hYgAkAVQCZn+xRLDzkQ5oRo0fUlIjzrAkxn
L926VbM5P5Fvy3EWAlAGtGAGWhYfct4TCnpfT3Ef5SAUwUb4w7iE6zaivhtu+hKfE1EOexc+P/S5
/qib/dKQlH2Bh9zCL9ut3OS/+3xc6HlmrVBMsxyUVy5EKSennqYCiBpUjigPfzwqWwyzUn1gMkLk
9AiIN6DPNy7lErjB+K9d6iucXNUTkoi2HChic35ItuGI6MEEJ/JCbx3oyXEU6XPYpc9yeUSrswr8
dTV+HXuSqvPf4tQWptvMZUAqpQCU/fiiipUUJo4KhJzmJDRqLHuODRyGHdOYZDm6dQXP6vyQpy4E
naAfKKZGecSeLbR2tLTOxTXSUdtuoQxAYvKNmdKHHZ57ROySYtwmkDXPD3rqPQ1o51A1ZUq987qA
V/jFoANacVSEm2Qr3qLzcROrwkkVFxHW/trkA58f8uRHnYBKVIEM7XMJqyxQMEJPjGWOvlOPvp1J
nUVqKMb033CkWPQhVDsTz8ncujD0qSkGnAXulzo7ic7sq45pE3oajuAcU9HGqMGp4s/cArX10fxv
w+8jip2ufqGjceoAoYcCXw5ZAYqN8/Mxr1ozDBi0zYP9VPgl3EHQBvPcP2+xsnxIHaCevpEW53WP
fmzCJlYZqsvANoOoSvVx4VFrUSr3wql/cioZiIwfiiSIw48bJC67LsTOE3AXZUUBbzRvusOUGg6i
XjL5fD3v+6BeiktPlVoUssD/jKt8HNfLEyTbJLIENTzG2ZOECOwgLMRFbgaNbZMALU0PmPMukpuJ
f3h+6Z7cLSrVcwG86jP7rA5VgS4LBeqiTY522K1w9DpG2OD6zb0y0lig03p+xNObBfDHxDQ7AUto
28gd24bbtR1gdSLis5EiD02K8ibuvJ1vqjsY+qvKTZ/V/B+FixSvwQtMeQCn0sfJHqNKkUyszR2/
g0MdrjPf2OTpuIl2iRUvmxy7TjzZugu51mcaxbSM6dYAHIbn9KlQrEpx2/gpCLJcVfCfIxsdRnPE
rhnBy+JKciU6641ypSfKD51uhec3uz5OnKlzMTRpuagGd4MQDi6SPvrRVYiCU18uc1NDDF/G6LC5
xMQ9tS4gB1FYZVnAeZnNk18UgxJDPHJMc9zknkAeCJnE8f9ydma9cSNLlP5FBLgvrySrSirJsrV4
0wvhbndz33f++vlSfQdXxeKIc/vBgg0BTjKZS8SJE+eMJySavxiWr6p7jZibI1I1FLxqS5TBL79M
CJvdcXp18mU8FpQFF0q66TsiAZyXdQbHYWoHHtq6+kHMHT4MxXYujMsRW21qg8hsOTvpvNQb+UFp
c9+arZcoVm6C3UWw+YIIssiwvmARrmtEtq4t46iPYOGxce67/tZpCoQC68/GyUBPOjTrnThv8/3Y
YYxFaYz+ncv3a7rFseKM92ucT03geCoa4UKcoVg+Z8seSXLr9CSgRN9EqN5cUfRBkxNagVgwUUT/
otLdNpxjifmrbVWoOJ/lHH8DZe/i3RpULE5R6KaAtL4d0KvFN75v+IIGbelq+BQ1WEOksqsE8qEs
0PFtVBTt9kjRm8MC3/EV/5EzvZxYA9PAto0YNsf9Oa7TRwnKC6bpJ9ElX6TZK40lZh7sHNWbFwVU
NoGisk+ukrBlTkIjxcfSj3vVq9pDEv6RLc+KSscgXeo0L1L1GDLk3M3G66Z/EVY5BFS6DnhCfr/a
nkVdpEmBHaVf/TkuxnHUQ44CB9AY7mQ6esW015W/NckOpBBK9ZR2r+rNVZ7pKjpcvC2k20Yi1khu
AHc+1bJ2zqWvU2ohN/6vwnOwIZmsiHVlrqNH6Bv0QYfQMpW5u8UuDrsCmu5KWkCjDJHO/jbJslfF
/itHZXXnXryiKopI+d3QYju/x4SFme08MMML/UDp7LZs1Xk+RZy0mZXytU18GQ8dcZAWIkiJERut
dzvPIGKcdb5GIQK2F2Uf40owyjYGVQ4jjdeXF4bRzkaQ35JuW6+p6LAgsm2+dkv4Rdrtvt4MC0DE
RfuRkKpaB5Wz3nS0icEMLS3suHrUTaZvTS9/r5v6FkLGGRFfzylRPuf4/L7z2uKkv3ptOPVUE7Ut
ZlClEBgsIdSPOXguZkyR6C4SoR9SgF+V6jv13M+YWQTa7wnJfbbn7zlu6UdodtbAxhXBSS24V28Y
2jo6mdvISINuggptUBZoqZTkxX0RBje1k3kxNfqq3uNgbcTyDElIJIpdtE6KR3q36mQsGGu4KwTY
xBtTGtw7PUrAD0nR3uxMsrhuVpMMGkkLiSgByVdCCxkyg07egNTJFq2iQUbyj2VQK+EPhQC9VJ1w
EfFNxA0ynKN2xt7YW4wNT0QUggDtVld97Eg0Z1UKb6kHXp0bZ6hn7tSdx0r+a5rsF2f+XcbhbWZH
T7ClHruhOgb2Hx8/xOZMA4IIVpTQOFntb8dMlAWUC/K1Ev1AUMfBcmlIH3RJ+/vjgTZXkSiaoquh
czeu0rMutxVpMjnDcBcfXHwYfXnAdwXhXL9F/90kAHY1EwLhx8O+6Ve9/8AwEEhjBCQKVZRrajXJ
RYuhqzRXuBrNzT0ahI9zIN01Y5GC/mT2YamWL7Za28e6kX/pofNZS7xUQxMuwxGsnG4crXrSIhu7
I0rhh3rGLdaq8ZFhz6NUp56atvzWnIfRsxI/G12Nw/DjF7icN0JAVFBEuKTCKgDVXW8FHGznue5w
P4vb3nuOpWdcI/B5UTwDpTo7sfyPhzMuF+X1eOIGfLf16Aw2kIINYn/MW5dK5VfBXRrDqkG8d3FV
CnULkpTyAnSNFz3m2+XwZFb1QQnwGoF8iwFu+ISi2KNWa5U3tack/IoSLnYhsGLt4CD0BPpodE14
2CVlOKRVrGUg6aDdtTLOFkSGfFFvaGh+Dqfvs9V8N6foZ/LQwafqJUL9MPs56h2cwU7xaR3AfEYe
Xga2kKvELJ+2aH71sXHTN2iM422Wx/Xd0PK0Q598+3iu9KtvI/jrooRJNUMBil6t6aVrQ0RzKEE5
hXNEGfVogR52WcZtgaHBZybqMC2DX8/NXRUp95GmP7x0PfnrWH0eZauGC95/NWRsNvL8cQoHLLk5
CBILs3MaShXzuQrnzwm3fdxgl4GorNcrIrfKvXn6m75fI5fuIqn4FHXNnRIUnzSEiGgJvuuixldQ
FWwr61SXt4NVHs0ouRln5TirN5M275xk4j3/u8dYMyAuHGCUy2HpIs61OkT0CXFYR2LNhAvuOSHe
bPNjLv+2+98fT/gqY/1nIJg94lJAdIBWlMvFqdkDAuFqzGZuo0NwRhPfi0bYCUiqVnL85Mz3s2p/
Fv2fDV7KppS+4pFRv072gwQdPM+8MdbOdWAjcKqhJz4qaLOle+GKOFHWs0G6IcPl5UrhUS8fsk47
RHqmNMHVdjjKSffdbOvnPFvwveoQgUPLpcRSTu8fKGr2sCOL9BjI6C1L9U4q+WYYevUkFEgQR0Fj
64rf0JRqjlJ8kdAlGlDBHz/lRfO8SM33Ohk/jcSPam+dp9A5S3b1ZRjrJ0NRP2vY0c3ac4RHkjqq
RzkoQCGqT4mu3qvUBRUl3iONrqKs/3xWUdqgOAntep2EmpgeWKle4vMyf4r1s2L/0TTn2rrtjb/6
vHCDCCmUl52ldMlKvB5TnIPvzjmtCqWpF2PKqFXXcYXCN9KOf2ZleZSl4ZPj1mZ1rtTiLuNIj7Na
UOgeouVpUT5NKOypyLu1gYJrinxS4k9kOmh+/G2kKsp/0xezPX38uG9p8epTWihTGhrFTEFLXKXN
WovURomwtl9jgyzp9bFVULmonke9+iuXjbvK0R/0Iry1FuzOZu1NpgXC1kkb7du81z713Wu2fCvH
5jh31gPW8t/n2utn1VMo7Ax69yMo1TtyaK9pkH/Te88KU0yAXuXS+IlD9Bc5JXvEAl2bHC9dwpMd
zjcqxVo9ztxlYAYlv7R/NhjrSWiSo8Jn9Pq5SquzMaMXw7+jXD0omNvZ0mGJlIM6Jr4F96DBM6cW
piwdKBQklzbFc7N5qvv6ccBMcRmtn+oyfAlpJg3n7Bk5dZdWhFdn2Mtjr+49iIrAubD2VNQUqQtd
rgfEydHVMVkP9bhgun7vSMj0YQbZH7T6PgaXK5cvCZXy4EUub3vonx9/4HViKeiaAobhp+gJW1Pb
sM9WMfPGnUOK5ZOowgQm/NxsOOhW6lVKcpoRmJSBgj4e9ip9/2dcC/aghfwkkdLla7N0eltPZFSt
Olzuha5PjD8edj16DWHbRAawfpFOLe2HMWIuUWvsvPdbkPvfhQ2ax4vblIBADxC7u4rPGnlEv2HQ
Bt/MaTsrH8pQeALEWAQjupu8YKZep8Q7MMlTMk+csu3s0SRI+HgeLm/y/zwFT8D9xce/Kgk2saxK
doy4V22OB4lupoxUtpHb27Ydb5XaONZUiD4ecnXq/WdMGniJHegQQ/focupHLWmdsrEHP0njs+it
mTEqS8M7CCheJuPW+pXvwl76X4GitxnHCZ2rGkEjek4vxyUOht2kMuMTglvaEh2WDmRbU7BACR6E
6LCNWCaY7s4Rdhkk/Od16RBnkZsU+954Se8O3DGo8c2gs8RXG+MsZJd7ZOq79o+oV/foF+IN1muK
ggkKFIx0XQpSk7jU6mxGnQ7zSEfB6aGvTshDvQhpjFL9XY4yHlCoS+JSpY3tfVrv1pjXeaWY5DeB
IoW1TcazmmSpS5tGm8fRL36H6XgjBm5wvaBT+UXtn9XKFEYqn7To286iujzG/pllsGOQY10DezTW
wUeR63HR0L0UpqGbpDkOmzUMn+xe7n4uCe5iKlscoWkD4p3ZDAdKuh445s6u3jrN3j/FKiBMVXuI
ErUd38R/3rou6+VUpuNtyQEbwuUU4sKC4r/z9puzThkFyApM8CogT9GmqbSpGX1xeqY0zAh902bS
4Qd3xxKrN7g4biRNJzkrdhbdxitjmCG6uGBLXNdw5Epqx9SgucSQJ7fpUPCOPexhtBvHfDG4yQBY
dmpWYhJXq5wRBd+cSwuy/erGWqw2BbmKRj+bIX8v+iesXjEAOiyWc7DiveNqczSUEE1CWviy6xit
B6SSgor8Rog3TyNCrDraYsV9LX+rnD2Rjc3JpGsF3VUORhqFL4+oPlarKAw5Gnu1vxVQa91hJmjF
HuxFZMqRZQ/qHzb59sfr5zImfNs8wE4AjPhNkLit0T6ltOEa1aQKopMoVfAALRU+XL+zO7ZOfoif
JAdCLRhRR/Ec747CRFI6a5HNwccR5fjWPorSX23F5zQBQDeglONE3kgSryzt3DqbM4ucpA7ZcKMf
OpiTpaywanw7/IP+VQhZZmV+T299zsumNv2O8Z7w98btCtOCWx4BMuqMa36Y5ITSQJPC6At1HvRT
8M1+scz+lv5r0ePj/KuoQki3Uo9AVZge7FWimIO6lUGTko1rw8Eocd+GR17H5ZcEW3f9RDZ+EuLj
+Ft4VtoTYCGWjYFqbe00omy++bvnWF0Dkx3FKTXLf7o7i+KHNn2LlPCYdN+mwh+TXXraxvGPFJK4
8wwkqa7qlQkGTJViskuNZLoT9coBgqNoOUs9STG+lBJWHVF+SjBLEfKZQZN9TU11b31v3L+AAPDj
hBzTNcN9qMbQoKd18LskPhUG6I5teFFhHtQS02WDjC6RDjEoIAYLwkka85+PN/LWKqed1qZqC/cT
2PpygxHS0t8LVkCKkXihNCIURpGg9WTle4y0fQbWiJHevxhUtPyRnInC3/r0sKtQr4ulH3xN6TwB
XEcgm/aJZGxQcpqcPqXjshNTXVHZCDOAbjW43CLDJ5K8fNFFrVs5Gbh1oFF9mUsw4+amTvD8ivFz
Hl6m5hnagZeh2ZtZt2gVu7I5ndCuOkSW7YbNJxvTeJqpd1b9Vcv422MBixFN064DUnP5WHae078R
G4OPqZwb2be1+rlP7vRhcKsKiQ0yGvlVKC+A5eysva0Np/135LVui1wmSmbGBLeC3SXEeOrwryD+
I1JfQwqRUrObv2yEHHwAKHoOOaNxdQtHhRIjTzeRv8T6jTbeCX3UfiR9Gg9OFz0F83c06dweA/CP
l/jWfUxNTBeyjqboar6cYj0L47HJsdWKejrNkP4UZNSYkKoJuiclDY7/YjhTR0mSHS3ypMvhgj6Z
1HHqcI9kK2tS75XIwzrqo1Fgm9vv1e03Xw5pEoM+FOLodVaahk2u9kiO+3kSnaQO3VRDPaOTSdcR
wYfiPH38clvHhVir9PqIH+vjwprrUp1zFk0xwJIDmBaci7n7SWOjK9HfGRqoIFd7PIHNXUKTojim
OCQ5Ny7nNOnbRjJGZYCTfgy1lwCBtui3ExmkudKBWwkl4BPmsVPr7KydzQDEgGdEUzDyL1e8iD5w
GpRy2Z+jDD8Ab+AkQLcWtGFJgnvtdWobX+90r7b3xI42tidhOXU9EBbMOeRV5EN8o2tFi2JxqGLN
a0gHCQH7Vq4hYipu1+rnkU7Fjz/uxlrim1KsJyVA18ESV+a7YMuuu5gCD3IghgLiRYez2iSHqLtP
JRNj4L27b2Mp0T3FzQsPnuaa9YFchPrUdoXR+4UEWSiigU2EF4npKeh5aidIPWD42c4rbg6K/h5p
H/pvBOmXr2j1aT47sNL9T5bVHdQYsAQFxpBUvsH8PJHq4++P53RrAUHdeeNcQBwCSbgcsbGGZSKy
GeA+3w7mH6JXKOIq0aIS0dCXRH7prfEEK/3fDAspHboHDYpXh20Q6oM2hewYeeAEgq0nyJfBmN1P
yXcpu4NUg4v2eGeZ/zMHgRsNXWowdMUWtbh1GdHBYlLqbE4kRV184e/RBL46DuCr8GmTe9tpXedn
N9QnnEd3vu7WOUHeIex5uOXlq7MXhwt7KWQ+r1DYE8HskBqkJd8dKT9Q+qRSNJFpviR0O6Ci/r8f
/DpACmVbS6UTft1RInXapDZ6ylHcpAdFK87csHeYPgwqVN50T0xwc2FRJbbpxxSKDutrzU5DJ5ko
nFD1z/wqdHw7pNWLzm1l+Zykv+kIVeL5tIy7Oixixa6yacEstMSNYwhdlMsVbczDGKJFQpmolA5O
SAUYlDuFag8F04VbKHxHhGCxOKQs1Gb/xcqmVwi+NiRx3n91F4BZTKbUNKxszfDEjRePMNMJ4I3o
O1xYpIFx9EzCA6IOOzDClUyEWNrvhxZn9rsDUi0osFa0zvhC0DwC/nfsnyPOokaL/UNXnyf51qQb
wC6PPRGO1t/paAvsvL6IVq5mH61o7iTOFdrnL59hdvq61vWcVYZspomUUSkVpyE+6ph96HEM/9iP
8rNgwpqJeTZr+ysujrc2tr0fP8jWSSoMP1AnA4oHqbx8DoW+8aHSy97PkuGxtIajTd44zTe2s3jC
ZiKuMceSqr3X3wgi6ccDCUAGCNRunSBPmpZmhdP1SBarZ9mL5R59kr/LFo9iB1M4tr0cdbdLuneM
i6htNe0sdcB/QwgsAX1cvi4U7BQ+fd/7SW/c4Dl+0yB0UZvPYWjexLHbseZ/UWinjJ/d5PIeIry1
2S+GX608rSuVOjGx/5tT4yxXNHHRf+rQKiA3R2f8LKqjYd+6Nez6jz/zVtWBkQXjReTK2ppJnFaO
VY0tgFkMQbIqEKXgolxoMq0PQrw1TtGTl6Qj5PpDXL2Mz7n0KC176jViMa1nX9R6AMPpdmXVX85+
hhn10iRB70/JL9v+O8pML88BJHZPFzGPVwOp1A2FfAJF6dU82/Eopw7lTl/iMwsTmyCIzy1CkqoV
uWJTGWyznRneWloKXdYqPVbspnX3mFQ0MhFJMvhOFR2MyXCFBB5KNTfDbL+MPybPaiK30N0xSW6I
3553ht/YUfB9NPJwchbnykDQTvEgyDI2MibZB3xpwtl5KssWJZYaEU18LOyGv0hQIUZzd/CNUwQi
LtECrCPS8nU+0SAAm6UDg9dD9CNqh2MvJT+nuHi0audJdDl1aXEYlsCVpeJL4HR3ee7cKw28j0UB
rjbw3uruIkdvPK1/Qlx477i5DonB4GiGpWlSZHRX66EO9XFogtY3+Qy27lnoqqdtdArwdeojqq66
8Tx0xWsQ0JRr2s9YLvK7P6tseehC6Zs4fimx7CQl14uUsFmIQlIiQoNgfQXISNLkk6a2flP+7DkE
xmg8opwY5q+qlZ6TPN07AzYHpMcFPq0AJdetnOPMGnWUqRUyTbHy03oeWsMVHRhG8TionpDSJfjw
F5eeQOT5UZMCNhIhZhLf9JB1dO7HnVWrX21UkTr895HW1w+0uzgYx9avWh01EdPV1Z7cF5mk2nBt
fDjztr4l9X+CDOCaP5II5TLIl5mZ3+w8yfX+oblJgOHcAZTsrhof0kWpYFg1iHYZboLNRlv1XlLw
FC3acDHSgxjTt0F84BA97ox9HYqJsTV6cUQyw5/Lc7ErFhNTdbXxs+KzIX/ph3uUkxT7iNMysQEi
sNF9Ef8lOXtyNtfb1kCOgRsYOrtOKLaa/ZAuNT1busZ3nMS1kE1vStCxhvcfPtfC2TAklRsfd972
ehkyKuU6riPKDlcesHDVTaXV88a34388YLucjhza10btmGo3RrC4lo5nIKvg/zZHjghPaU7r2QPH
eU3DZBgdtG7vetrgBgAPCLkdCOZ0h6w5J7os0VcfhI2PJzj8VMBkeHsd9o7TEJ5F4mNyrItxrTK9
eavSWD93Jud6Q5DAwPpGDoZj6qouP3eSMauxgzoI9PO4ox/0nCCnVr6KR8mR5xqUFGk8w4Ua8xYn
CQq6VOzquYoM+vIGNWjHwSaXg4ng3FgFSk7adGNba42fyJRV25cm+4UxBwXW2u2EeUnodhxZz0l6
0J2frJ6Pp+H6vGZ0TkQhacUBsWZgq3KfBVVqN35kQoAH2ET1fGoeLK1wY6gSHw+2ERsxGnYlXGBQ
z6FFX26/DKpPNcdxy9Jv3vpGS51KFCx7OD8n8fkd5Sx9akJgDczo9exGsbJ7/F72DsPr8MhAREGQ
FADlqHGunsM2Zr0sZ3QSXqN0+SKhB1Ii/dRYNGBB8BOOiIJF4NDHLUIYC6+JIZAOQ0Yxq/f/3pkU
EYutFgBPAX5EPQNwZx0p24WRp0Ea1r4Gok3LlNs+KLSz5Nk3O/zLqlK3rLGhJ1usbsMes5/eVd1k
15zsOqhiSt49hThL3qVq4yBx/87kH21/P2cpnUSvw/zEynxukP4vHhublhTJ8CU98fOh3VmGG+ej
oHpC4MAWDuUssVnfjT4XgbIMilUhBdN4AvLRIxxEKaPlseGpeE8Q8B0D9evHU785qk4Rz0QeE0RN
zMm7UfM5TIqyMyo/ik/ZhCIgH1+IlQrnwQYhBglp/cbcqeZvJMXALQBbDCjqWGu8x64GCX4CZ59t
/ahvwj/i1I+jswMpMm4qBFJ/z9VNujylmKP2irUz0VtbEDYYUAT3EYop6/SE+8cIJa3i9rVhgJGX
TC+G/iquAJEPzi3Vuwo7tux1pBA/m8jSC8cVkraPp35zFljrMOM4ha9vgJHmtlhLsuaNSCOKeN3g
FdzC9Md6wuVAkMTEBSkKeTYGcRVa3kmzB5SveKyiLg+1WOglUbgWmPVqCSROVpjOFDd+qehYjULL
7DwaroovVfLZQgXIDG6s8c8ylVyDb1HU39K09fL5oXs1JW/ULPidL1U2QXzZ+1IblzehtPAhozuJ
Q2qFW0x6nkk2Ui++Q2GiXV7V02JDbixfCVsblFp3vsfGRSACRCFcQJzCVXS5FyihS2OllLU/DvXn
1FkoT8i0QGWN9Yc6638KwmKo/nNHixgh5yZq1YJ0YzpIqXWflzNBVQBqAvN559E2AsY3ERbmkNSC
rOLy0Qq7q+R8Umu/0ZbTOOJ6zR4VwLcUA5jSKKB3NAsP7mjuad5c6a2yPEQRFE44bTwYAa0+gtLX
1jKpSw2y37nLS1IiNFBxE4DSzsjOisRz0oX8beI5IBpisSYtOsBReFtUT//7PAiYVsQJkB3Ify/n
YXJmmJZwh/05nA5j9ry0k5sp6tnW54c+BNuDfRTXxb1p7AlbrNjxb9tEVBzwkRDqTlft0U05Y13Z
cT6rVuajm4Jy9TnDsTHCqAuqgTB3l+HpYoXmC/IOQLdnlfBqpifNTA8mQaaFp0b/hxSafp4Nd009
uqBHe4fKxr3OiSL6twkphX/L5QwR3rYqDf2V79CUS43L1drRjUIYAfaXrpcOs45Dn1T6cvwwmM0t
bOYzWdFBeJknVIxmXdtDQDeizIsnElfQuyvGjCf8S2abKwblEQfsB2s1OzsXzqtJ9tPR7i0OPDFX
bOvZfG0JPpXy36xjmpXhC8LnIu1er+NGTnItiLndu+bHUj1KnZ8Or0Krt+UkmYbOEytZfDVBxa2l
DAs/4qAIGEM57qzirW8EKoUUG+sYqtJqS8ljkKeJHNV+p6fcus7XhqA3yYqHsv+MV96tPMXfxZPM
g+H18avg0dhB8Wa5JLQhwl18XGybVfyFtAd3MQct0ena8Go24jFaypQ9jpFBF3u5TbdtpgbUQU4I
2GJPguy/+fdgOrFb4aC3k6VtnPNA5GRnHL2kIWs0qyf8VsaMXS2cDgZdpyRsuDUtqUjyH/RU86Pd
fu6ty5eLBRldYGEdoQaRk7xbla1umtKiaZUf6xxc1i8rbD1B2R0xtKzobrKrDC2o+zEqj7ZS3zKb
kPd3RFU2CCZo5QABwBR27OuzdciXBq10p/QrGXGe5BT1MOTdeeGJoN+15ktDJzBFAS81Ccv0/iAI
xEKLKkgwx45/V3l/qwTd3m2zsWN5LNEZi/vatSdAS20TgYyQHVt0t531FbTxjBEQfmzchg7oHihF
V8X+1H8ddPWtPZt6jrt/6G59JcG7YVEKBsGVsk+Dot0kpU3lY9buaV3nSVZ+ak9zk96Ueneo+qcK
qk2B+2iK9WVMrd3ZS5Q29gaPQHmSxUJblLZaKOpSTgT7WeXr6uA2RX4jIrUlgNxbI2JJL7wZS+Sl
0jFu+ocCpltFw+XHB8bGeQHMiVoEcbqoJ4jfv1urTgncWRVx5culYKL0dApw6Uitp857HLeNrXgx
1CrQ0MrBCqyMoZz+exOGnwThRtg0OGN4KEIOxOX7//pueE1R+WQbQCkEE7t8t5QmqRmJidIXMJiQ
q1AV6YjbCSbAO7vtehbFSOL8J+QVRJvLkeJBl/PBMso3Oy3ImaL+hyqNJyV7G2hzpDd3GJI5Wk7W
S0aq0rTs+tIvOEQiVT3PC7x/0Hl93AMvNqo8vJVAkKhvIe65NhPP9ErP2mIu/RENcOKxdqJ9yMjO
FXS0gEtDFHSp5bulJbkff7ndoVfL0pxipPH6sfTbtnlTGllKwPcGfpz8y5h0t9Uyt1QcL+TI2Bla
LMPLC4u3pqNF+KfiEvrWZ/tuR9SVkShDXZU+W7A9djNwFQ2f+QSd+c5KnINiP4zdKW2GB2PgvCJ9
sOP8Js9BG3G83rm+NqA86pmCts0dBkV97TglS/CbRozkfcga3YT/RZffS/Gpxz1FZJR6JfmZgfyb
oFfVhbtvxivAmvV0ACYLphrtBGyny6WdlllnB33AJpqeHcDrembHcoMk6QstZFBhKQ4ho1BxWo39
nsrc1mrHp1NcpWIZrkk5RqSXVY53ht+k7GCdkJg8FTTRldlgO99d7Jz1i8JaJ3ASZHnK+asXTSNn
VGFj4rtBusyql9qz6Gdq1bsZVEYEkgHOFI3CaWV7ChnRlOyQCa5el453oFJIFKBVpKerY2TmCqCp
CipOOoSHiEkWwAElfIUE4OO3vULFxEgIFdEGjZqPtobozIyeZC0xC781aIPs8i96iAehukdRuIKA
GEaousEKAQm4qtbKE8W6KWeYaaJWGRW3sWl7GQqbg+zcC1JMjcapluxxHq8TSzEuOBBq5JoqX93t
YxtWUd1ahZ9L+tk8lFVLhbj3YpN2RkJvCdhdxXmwzhIPucjzGPV3RPCHSO3vkJk+fTzXV/eeeBjU
fZANh3+JjuDlwpIi2shMSUKJIPzi0CVWcFiHBW4nLs3j/x8h1ta3fT/e6tobchKV0Al4+fYJpW7X
ZnvCmPDrYD7JKW/NVrXajt71w1teKwpjUXxw0oNW7iyz6yCLdwf+hh1B/wCrYHXn11pZIgzPOW4k
uitM44qC0bUueVTmpcRnNbux5uxmyWgNqQblyzxEd5mMr0+Z7Imkb20ugzMdIJZ1z8q4/AxN0hTA
UdycCRlrW8QHBif6N7yh1Hdee2eoNewP92XWUfsvWdq4ibWJ11OAElh3shsPKNtjUYLC2QAgZZ3g
1AUilEnblGAH6NjmmNaxsLqi+CXPCDfpxXOc1k8cLL6Ua98yq7O94Ec6zz9y2P1LJHmWGe2EtVcX
qPjmuMeDFAh2kr26MSIlcIyl4MqSJcMT1KS+T37OvfV7oddaWFF+vL221xhVD4F0Cj201Xh91BZJ
PyRcEirbvI8PVYeTA06yaC8dai6OsQTlZu05znPRh4fBRAdxjz56fVHz1qYMCYpsCyrYGvmNacAx
A5OwQZJeRadV0BzbaXHFKW4jiGii+hjQEh8a98aEMITyvDMLVzAecrMUX2lNwpvg2mu9TePSwE67
hIPc31Yopk2tFbhLmUDCCx704HNPEawJND+Mlm8fj30N88KrRGoPTU0Gpxwq1ui7kEmljCKVQ5D7
bfMn7nZvPeyCLTGH41GVhmMieoXk/pjRpCQ6pABjoN4fRCtjMfSwwagGsRFBv26G+jUPTbcc//r4
Ga+5mG/PaOD7IXp2r+wrUwDqqcC4yBcQp7A8kR06DeGTSCQ8s6R7wnRe9O3qRoo1396RsLU+EJrB
qlTQX8X+uJyjbClru+2Yoyn+ioWlK0BOYVGbLP0xpbtBRSQYl5RTGEQn2X6Umvz48QyIbXAR3zAB
FIGIIslUOAS1ywfoonROK8PiAbTaoyb5qGPxrGEz+fEwmy/6fhyBALxfDHMcyp0YB4yhWlDWEU01
I+WFMQA0TL3WSQRFzck45AXcoOzdt5ufWkAflEBN5GbWTYgajIcoqnTqLJT36kOZHXrt2KFH3NmE
c4DJUf57NBfXzM3//eCn0kWLNI2kTPOaiFB3hj4YeP+S1ypHeYxustTwO+KQokl3sM+NqIL6Oj4Q
QumbqsJqz+GSMZscSZzrsfxZQPYhyAkZGtud6x44Iy52Rny7rNcryAZNEtQ3tArV1ZddgmW2ohoZ
ILUuPQwQQF1Tzxq0s9CATqC+qkCros6sKwu3bABwEp8FpRzWs6BCxjqGKPpOvrYRYjIP/32o1em/
6FFJAsRyC0CR2qn30CV6wzDwr3ujnWKz49Q7g17np2ym96OuZl9Lq9xYxFSUcuEaNoQj0vHlu5L/
SIPZpQfWTZbKtbsdT4TtcYkk0RIEMbpi96RFqvThhORALb8WinFjkoKKdgF9xLyewkSgfxvsiJ6X
PU7J5hlPvwvS0ID/MDpW82w2em+GEiMv1NARp3GL/HOGcVNALO0odBVziHcoSVkzqoIyyUSjeF1y
a9JS9ZY20Qc8RPqNAfWhjQeE4kHFKVx8fPio4hC7WqLvnnL1XVS9S1Jdk4Q58y+qeqV8o04qKAG6
rzE8CIpIgaH63a06l26eytQ8v3nhFCGHGBwCSxLk1Un6u8zvxJoVfcpLshMdbQVsHE5CqgSMmBqx
2Njvzsdqpu2xN+LCr4TdLJO5wJa1EYAyMSsX6XQMUwWtMF8QhYQnnWAwzRM7S2PnUSAqYmkn7/x/
TJuQ4AZjoF68mrZcz3HgtdPCt79mfXzSTcoWUC9HIkqYVOIBxdaWteGI6agc1H5G/98ic12b0Qlg
0RU9emFteo3xUBvpz84GrBzl4KB2OztPPMnlB7YwqWT1o1glYIHVGSRXWm2lphYTatwDL/u6Xh51
7bfu7LXmXJ+vDIQZB+1OChOylpWppWKacKuPfSuTsQ/ofRln4ChBv7uhaLB4Y2DtLN6NlSEsdCgf
AbXwduvmSyMx7Z5KCWaDZv4phrYXq6Y/RPUprOfYDazgW1LpD3bcP6dN8egAh3TFeCPXkSe9zIWC
P+FeO9/GkS+AP6z4AEVQmVk3kahFG01RmvNIFsW8WT6kVXSal+obgl6P2STdmHJ6k0XISiIdpqhu
qzS/gih8Rl7tz1B1gxmIzt6LtTc+DXAC6hxce/CM1pXaGsmdctTGmH7d2I2wNe7l3FOmp67ufCM/
6NLegJtfRnBcSWL5PHDPL/dsP1hTnwxJ7HO40PG3uLmNEzi4H9akZgKbKAmAOKLTAM+ps4yDLuBR
0xh+wyAH+Ai1oxJ+ssZhL9a6julQSDZwqhGiBMjMrw7lnlRCUg0pQjajOsut/j1R5D+H+nsXFocy
6V7iuj7KeXnGoT2cx7/g4/50UHDEnOlPLA0+Pnu3JkmYTAuzacGoWLPiYQK1KJOTTsoLKzNqHnKp
PbGgOzf39CWqPL2yuRfT1DOV71/rpLxd1ER224RqA0KNJxLHPWLoxsFG65MqZBNMJLnBglYfjgrL
iM8BMuflcJvJaOELleFa/d6kCLl0acjezhtIo53qRvO9Piw/dAfbvFIpDlLS345N8LnVb1vN/maS
TjcyZGpJI6+m+wHMM1VhO+8R8DeWN/xuWntUcllIi6uPOgzyJA+hzTNX2n3vzOREy9dZCc6jCiE9
1v5EzPKs5Nrfjh49ZnV2oz0iMX7XNQXF+Pl31zaZV86o6zWBsQNlbQBrdH+iQAFsSPkBOOVyPuO+
6/IUcQR/CJT7MlY/PdWy+pCG01eaVL5rDq1PqEHhCeurEx5RSfwz129Huf4Li4c9aPwKmQbfE5JE
CP9TOoPddvksGXLdsdQib7tkzte4jZ5QQfsmjFzb9rPVaPdykmH2g+iwHDwJqtXOchf//eomeltX
cOqguF4F4KqROXJRJTg2ybmPKBGSSFSYVey5KB6m8d8WyjlxxK2pJMe5Dsl70vvG7v7ojWiva/86
92cmQBEtg7yDBGSF+AGu0kHShcjro5qA38T9YHe3rRk9JUvxRdaBAJzowY5A3opZ+rYzD+I/v5oH
hxqR4LgSQIiQ7F08E0KlkqlQoDKMPJQ1AjzAOG1VXKzS/kgkFmEaNjcvsXEqNG3nI2xsFVjfOvxC
4T53Vd3HGjwxpdwa6Acmqwuz+6UcXafA8C2ZDyONiC2cw5333Vp2EISEShKYrr7GEUG5K7nE4caf
AA2ELkpa4Fk9IY8Vzm7t0MdqHQWawaq8yaWdF97IrsEPICiJUNzCBlDMyLvZ7vXc/Md13sEJzrWD
qqHLwRrcocd0oEcaMOtNLAHw0FLk+pecC7GIgvr/vHMSXKddAsdQgFE5CIhaVgfr0CaTZOTm6NtB
+QWqy+MYdT6Sk4fQbs4q6Bs0Twj/RrNzy1xzpdj1FC4oJwiKCynu5QSA4GiNLNnjG9FJ6NKqaXmo
8k8pqG6IlRiMlr/bKH5We6JS03nqFlTXDYo3UfdXUameFGZe0aoxW2HAx/7/cHZevXEbbRv+RQTY
yymX29QlS3I5IWLLZu+dv/67RgdfvNzFEnkRJEDgILMcDp95yl3i9yrtfxra+CBEta4flUun00Gd
UMhhC7mgRSBXpKqbbckZPKWmJiI6DFF80yMokWIIj/64Ea9JmJ63Xtmcv1Zc5CnAUbQa2AUyWjoA
XzpvHasG5i8bULhIx//z83F3AuSgnQbJeNn2M1tTGqMMQegYV+ZC1W8KHZ/vzIXjvUfV+U4nFl9f
8dLx/0SWM9GmWAHSc/r22zibB6VFXzxofmqIIfWJwtUeQe/sb7IfSkDalaqPVlnc9nrxwtzsz/Uf
IDZwEeyAcTMaRrUFNyhZvIC/Pj9bgs+t5ih/z0V0Q252GxiAd6zykCLVe32pC6eHIhHkFIwvMMXL
SX9W5c2cTjiYWAXK1uDn8LbcdqbkJXX1hENSHa2hhi/U+BBocXUld6NLSK57+nSyOs5hP7K7Doyl
lJGQVR3zxM43fYCmI+4xSmAciuJnkCQtKYb0PiLNtsFhzuWEuyPd3rnEaSwyNVqrnetnurGti6B1
A/v3f98cBHtIRERL9WzAF+ZTV6LsMngWFlwclIPSa/cVrYegSW4seu2Z859Ns8X0jvSfwgxFAfVs
QBz0TiZJJpGn1Oc9JfNd1aKUOiZu4qe7UF9zrLiUa9FOB05I4cWSS2Z5KLdjK+c9CYb2nsfWLlfb
46C2Ow1lqGLqH6KjMbyZ2abI5U06Ixwtye4UUXjDQF+JuhdaqtYnsZrOuRD9XPrMtaUt48uRjlhI
xPhlFA+p9t4E6fNoH7HOAp2qbivd2jtS+xMDvP9e85PdkG2an83OJZEAY0wjKCwyjEKJb4Qsxyyp
93jS680aUeLMY1e840/fDHBZZN/WYkhYjn1UNMIywUryJ6cab2tTR5K6fhPNDsnud6oTv8RKdNDG
8KgW/X3ZBo8GN6ye7Iq0eLUa/6GBgNbGH6WcrqCMLkT3v3+cvbhzgXaGee4PSP4P0Ta0u50fRaBq
JRDzOA3l8UpaKa6nZayzhdMx9gok2EteZ1kU9KkqtGYyKf7Ei/qWvoF0vtJ8uhRSaXeAuUBEFsrQ
IqTHdVpWzYhkIF23ydKZxbTMS4FgMJ69HjTWVlq8XOQbwixuyRYFV1SwwByz26oGFhzGytZdit1/
PdNyAJwE1ARDyUp9AR8dRbFBQZRX6wFz0FmDkz+h3Hr94S6MQQGSi0aVKL/h3S2Ct56VTCYTtNsE
fkV08Ao13hhKt4tVZ1/BIbD/jNOnvmQ+AaLhbq7WZF4unhj6I0KKl/bmUhdpiMjZnBg5JhGBAyDp
o9Jt110vL30HkAX+f5nFiem6Im8zDZE40Xfuwt9d8g4eih7qLlodJl3Ic4W2CNRS1EkBVC++uToL
wr610MsRMw4BxrcYGqWVtJO0+xZVeKEw5fwPeqjEIZJGBD4U+LRn3CmnQ2Ng7FGtibL+VsfkXuxm
N3W3WpT/kKLWc4J8I/X6jdrbrysH6cL2Ah0n/gGU4K9lFgAF3q/9yOSRhagEXAKGlILi2qfYendv
6CS9xOWfOkmfG2f4mll6B03HHaLxtyRNt3Sk3kM9+Raq9krtc+FVkGbSXRJQOGyFxOf9V+6FzrVV
5SMFd8qALXemZ1u6S5FdqGLjNRm+WrHvNlW/cvecH2kBnialVpCboL5eJHyJ39GFiRGhUp1+p1vv
KrF+yv/73JBhEmw16kIYa+iYnD6aEcujL+l6B9zxpRtenBbZQflroq9M8M7fLMuAhOU8ifp12eaf
JA20r6p0HogEt5Fqtyx+MYotx/uqXHukC6Mq0QYk5piiTAXUdvpMha2Ugz1XqGRP8YOcYkMSdHej
4yNq+NFZNM4Kx22jdxXgxvUDfB7mWZjOPeIAtGpRLDtdONesavR7BIG60ndNCZjV7Lh6uktX24sX
0iLk38RHKqStBALndCk9BTQooS/lqRw+meHjWMqAtv+kA/36EomKtKdVHKHuZOEDupYXnd8yYnVR
iYh4ezZtVpu0iSkwWb2MXTN9z5W30PkKAKZNH2JtbeZ54fBQ9iCJCqUPWsESwNDLuRr0KsorhXKM
Rx/047emeGYKWGdrvhIXHoyuNm09BLuYcS6Bx3WRA4SfHRoKiQO16UPLJmaLkmt3hyir8DJdk5W5
tKBJAWugqSH0qxahhWmC2swJC47JDzt4HM3vQejByhSmg/H79eN56cNQUWLmsT65ZvKih6o5s44b
p90iyPztR+0/O91H1t4kya7C0h79ue779QXP4yZfHy0ari8YMGiOnh7SUEqpa0B+eXr1EY0vHbpc
MgZO/sHPIcGHfxp/JaO7cFIEq0J89ZqoIsUP+itQx0bfppkZoEsVN8AQUHEfBTDL32vzEert9ae7
kPcgNIEJAS1pahQ6Y6erVZPklGWNzpliT27uJPvcjNCNrw9mRgUb7/yR8YJhbGfDvs2i7mG87/Wn
/+U3wC4nhRXQ3WVgbTPZztQAzZwwehnau37092Em763I3xtq5s5OspNLaydPyW3tMrBS19AgF2Ie
/FKGoqIlh+zC4gDrEk3XOo47r85zt0p/tuV7WL3MDHCvP+mlVysOE5cipSCDwdPNzvVaUyp/Rmar
tjdBkx1r7U0xk12WF7ui+XJ9sQvVGDhNXiowHpqtZ5g6f8yj0cg05Hhqa6PCiwyU59Ef3bl5Nqun
bMavyP9e2HRggu/QrPM52w75sFXtXypvYDgMznddjVaul4tBX+WKQR9JEOqXKWEyGHmX4MDrjcaH
UgwvcEx2WfBhJ9at74yIqjZYyaC9Yb9PtB2vb8mFQMX7/Xftxf4PwdSUykQQTnMxe233Vt8wjH9T
2nI3QmsJ0rWwf3lFBFbpRTENX5LZfGsuq85n/o2tvVszGqNZ4UYFIrn9ndH0blvIKxt8eUUgw2iY
IPS1rCK0Wrd7Bxasp4fDnhc8d2/hNO971KAzNET88ff1Pb0QH9nTf9dbBJApjuvGrNFSm1MiRa9t
cPgFjzgjOh1vi4+QMcaY/3N9zUuXAL1zXM/RMFLIxxYxsiXDn+H9Eu5VTF61n1mpHWU/2Rj1L0nT
doOJQOQMUkY9rCx8IaGlm4QipEDyaKAoFl9w3dtWruad15ePDlogA8V9o/wItW1aHLNx7+ekLGa4
UftvNV38vZY8TNpx5Udc2nIeH115BDlJEBdbPiRaLMPs6DxrfKpVZRM1kTuH8N3eE9XHhE335PLF
NBG77t3Ul8UPgoGjIDtWuubB7mo3gCGXTSsn4VIURXqMkQa/jcnrYm9SfNMDv+RmjpRXUVkkcces
WgGvuiY5fjGIQH1HPJhUnMx/UVcqoRTkPSNMnOh/RX8ETB+p7TiBmUk3nYEdtkqZ/DIOK8XdhRYv
OSPXJHhd+pjoF5++fidSm2gMuChw9esKfLj5nmAQHdThmJs33ffulwF+rdhL8g9ajEW04+p2Xh0m
+PJNaHprNd2np9ppk4nfQ54uRHrIT5YzhDpKDDPXIyqf+CbvFVcJnqDYYST0OvjvjXoHyNFNNRxQ
Dn37hq1VIGE7hefVPUbinfxcds/vfZG547gzs71ctq4WPejTal/wUkwi1IPYIvElBdZPt02CNCSh
M9p5anY7Bh7y0l0x4z4Q3qW5fIisJxVqVOP8NJ1518NyTu3bBmk2HytjREnLnb2KthArnm0cPUoF
CisV8TIdb6mvdMSFuPHFbHnQ7syxuhuJYLjPNm4eZ0dZfgiUtxqcTGxkbixlNykOlObsrNxJFzMw
jrCoW5E8QT/5dHOaUDVTsng2J0BxMmg8ORiYw70kYYbLZOMG+uwZUrKxuT06pXa1mzJY+XLP8hK6
lOgZcz0JwVuqztOfEBo5g6Fsaj1b18E9sG5OxNCTjcyEYKWKPn9esRhiTvQiCBa4nZwuNgXYR1bo
jXl56Ek00ZSvTvO78m+cyVXSbQM2DWfDwU10RmHyymZ/3n4n732xuHa6uBqNYYAJCU+q3HTR8ys+
moLgXXtD+GW27udwQ8t2U7Pb0g4Fgki+H+xtmbpa+izbm/kwqTjndd/bGOfTwLVUag4f3dpik/9U
k3AT2TEMR+UAuWOnhk/l/Fi1r4nz3Mmp2+EuV1Sq2xevspa5OHVsMq7JPEw32lxu8I5Usm1gbVP7
u97JbkX2aaCBOGhugCUudgIV5qE7CN9B/4GRlWskFspPqPG4Xczs8NBmjw3ooOt3zdlVw34RYwXh
HCbSWRsCV4FMivK2xdLiTTChhEpwPnlgCRiVow1BnMvM7fU1z8eUkI1pCDCoJ62AcbA4IakkdXEs
IQcoOpQC7S9El0BouCX4TfplRfIjRsxkCr6HxkotcuF5mU3xxMzG0dB0FkvnWeJMTmF/iiMqWiCY
/rrzR9J019ows+iSNbiSuKkWB/JkwcWBlPOaWjZyGq8gk4hgkJstdmhQhHP+PZBwtOCz0NG2gQO1
ss1nMVBsMxqhot9DFiEvLlEnDXLuUZ61NCLXCm6zwnQRpt0IQLbQlpPVPymbb5ippwyo8AnhqXHY
Vmv5zMU9/+t3LLLyWh5Lp9D4Hf4MrBezcQ2pt3Lot5OMuJA0Yo85e+VKyPvEri03HhCIyMkdLs9l
zJsaTa7yyGy9vvreNl9q59Amr366mfQvkr23u989TSgKkriNPGPf+K6P2e+4S6o9MG1BELPW+jbn
tzkvhD6DAObSRuGmXAQnp5wd1Dboo4w7pT5Y1sGZbs0amYtv5UGaueTdJHChQtIxz1pPsx9q2Ssi
1/5aaHfG3hoQp9pUH8awcfwXLT1ePy+fldnZjv378z6T8r8aE0WNh0Ef0QmJQ6+at0a2w2etforT
Tf1YT+hy7MZqG9t8l3fZnQyGptH5Ym/n4jDnx7u8cRMNCUWvlbehAgJgcwAA4AzPirUSPz5htWc/
lFiFbiCwKviTp/uYxXHqzwr7qEz61mbXQsSiYMy846X4EQdw7u0xOzoyFoCW4jGf3I6DekwdjIaH
of6G3J2LvYnb+X/qONnP5Vd0tbZVT6ZvSI+J+ceQISpYh5QxqnlfRhUzfC+S7YM9FAcjRZUexTwq
ASwPVGeX+/kBANHRMp7JATaS+qPtZ2Yh39BSbMq3pNKfIlneAXdLsGCPuvTQSso/mLMLbXtVuBS+
xwleyuZt2L3F+atpHuOQNM6417M92u1uIt2FUrXtwL378lMg/+m0p4iDDL4jMf9pUvEg1U1BYVJY
81tYJLtUq49aCpAH4WUupOvHxLwUVpTPJBnoBUX+IoQajh+MY6FyZYhfuWv+CW6rZ2PYlWhDcTve
xt1hBusLlU49KCawNiYz22Hc6AESLxsYGZV6ozQbp3s64n4ix4kbKuhb5R8c8K1h7CKS7vrI16c9
K/ftj2w3tcSmrcP1/Me88+8k6QEOTzxuah0dFI/+h2rsy/i2bB99e4cyWvqiPFQ75yksQRl373DV
+3i/sglnGa/4lAF8k9kKfOPyW9EraQi0Sm+9qSu2+bcuf7LRSvwZPErfG76SzsL6/R+fZsvIoXrO
7FulPir6Vk8PFViQ7sFqj4b5HhbfUoycoxZu26ZpPH0s3ZLhdbWX8u0UqJs6p7JvgXAcnfBRhao9
Kx75zKzvYExjkPAeGjur0VwEc4MvYEuMRyv+GIbbvHsInE32lpXfVWfYJEq1q4IHw8euKiEEMgoC
sfKo+fsR1T81CLyi+wDAeBcFa+OGSxsFOgMgKlLENIUWrbdJVgvfVgeyQchYNKn4JIOtMCFw8+YH
GOKVS+/ScozByLWZR1E0LSqRJNOUWLJyurnhuOVyLzrzICwOEuuPFjMXS9bA78aF+50ZA7Q2xl8M
JRfZvdMnoTTIKTa/kPmm8oeQaxFKt9fP29oqi4g34t9RMXlklhESfXTnbh5/TEq9lqycVficajIj
eKqMS84bDxkafUGZCqhi91bC/nfg/syE0ZFurZKMt9n86gSPvSCgc40rE6SlcXgA5LHVawq5dm1i
filTpMVJhojIBayWpaK3A0U2NnLEs6nCCS6Dat9IqKDm9s80/hb2qkdRGfiKVznKxm+fr2/6eRcK
7QeuGXr1gnVCrDu9Z3ySZvzlNXoOQ+WK3E2gFAUxX/X/+IAk0hBZNeAERf3l+soXMib6P0DJMd5E
oGd5qLrByfo4pndpR6TBiAyq6MskWr4xIacWH45ndGuT3IsPy9yFL4e3TO9tccSSqcvIo+IG6hB2
ruGbYIUJvxCRqwqtQ9Hu4hPAfq1dOdyX3jKdA/rYBFTZYNR7us+RXcwyDgE8bvK1ND5SyZ2aN7HP
Vvwqt492CKtLAkOJs5qUrPVTL9TGnyBdgCEoBJw54JiTYY70rBEhdnw36R9T0WVCIdDofxhWtfao
F8oBaLd0mHDI/BR/Pn3UEuVnO4khAMRA7606O6jVzlBmbKEfBcGuaVBRtGCnor96/Uhder/C5IfU
E9cCfOIXWXiaWM7QOVbtoTS1MfsfQhXeEhjw8J1g8qmUo/wQQjkr64p0YJGsnay7SBfwIlY7GJNU
4EjND/VHq98pw94xfmC96voznrnse5RtBI8vwCri+vIXAqeQtmIkQzxj3r6ogdpBqYeCjihjWfPY
TvqhHL77Y7T2kOKELh8SLSSKaV3wjJZEsDyJcqJIS6TQ36fuxaAjmlDBhnHu9Xq3w/tnZyKfrLaP
Qls8D4JdO9quKb9cf9oLvReAGHxDjDOpOumcnh6vVIKYokzo+Zm0FWLkeXTUJY36a0G2bjfPounW
G27toHVuU4cZkjesSceexy5+Ai4RgvNBZrScTht+UViprZeeYFJpiCYKEkCVQYaMyPvQvOjK6GZO
V6i/51/x6aqLNAPH4DqJhDxpWmYHDAyQK0BXXT+ADriryvxpZZ/PP2PB8gaMQhucy+Gzf/1XqaTY
SZaFCUxPH1t5TIndulY2fQPDL7XxUdjUDS5SuCOHpFcrS2tnR41sU+BUoDkzqliqIBnd2BCtmKDN
zo2JqlYM8ArdhE7N7vIStWRhfg2uTOcIxiAyhY64Oa+5Jp+nWSc/YvlZJWVUhrER1p4sB1hRooQb
GQcZOo+K77o/g/9a8zI8x/vCo0CaBvsERFPoY4ov/a8tr/qqzTVlqrxKKbZJAGjQlL1Ya49WJW2F
+FUphHklbC4M3S1UyeuG/KlN00OIgaS2xlO+UMsL5icqr5x0MflbhDXyniGpw7HyeiNkHlG4bR97
P1PQvTlaZ0EDyJDyOEBG2+h3wvlJ3KNCL9jEyg7nHy/LHgdgRR26wfaI9oOpAbR8LDps3koXJKtH
n+j60fkUcz+NUvxUsNJI7aPqSL/vdAuzwbYnZWpRPx3jLRw9FDYgrNN4EAL0jg05Uw/cGkka1e62
wdy5qfwk/CKiY979o88PHVeG3b6OPRaK3U0coAQCtUF0b+owvDETXAHV6ijZ9Vp4FWHr7IczjBMA
AuqIpWp5haOk2luopObJD59s3kTjbkAIGolWIVxhNvsZ5c6B35V2aznxhU+d3rktU+0JqazlvYka
fmdKWsW5I46JJFAIMyazsSnLvZqh7KBhS5h3O7NZCWmXgvnJyosjhhdhx4SzrrxowkIHTQEhiCKE
Y8Tqln5jZzw9WSj/FmHGo0Lhtz6uH5nzQZyYngjALMD+C2pFnanVUlv3pacNUMdEOQDIM3eGXdEl
B5lmok4vvU2mfYJ6hfG6svr53rM6/mEgRwTUekny6JMiL6xYJapL5q6ZD8aTNAs/zXgTJ/edf8BW
b9+U/e76sufB7XRVcdn/FWnSBmKmOSklMwTecnff/OYTUYzmmBaJ11krsPUL2e/pcovABix41EqN
h5zV0AVB4k4h4ih4wqOH2yPJyzkT+p9Bwmv23wSU5/rjXn7Hn2kLPHYTsNDp81ZxPmOiLSP1Su3a
xK9qsJOTzEtTewOfOzTST3vaXvHvZLrGK4uLzTz9tHn6vxZf1FhtNMWwE2cOGNMWBYAB+gqZdu/4
zLYziS4J0Vy8ZnwDbtJGP4QZmuNYcubVWni8kCHzU0BIwXEAVaMt27NWgONx305CLjvZgA7v5rdi
7pHGyw9DJKzWX8OsIRSuoYbOq24QDio673CmmPEuzWOZtYDzm1EEm4NqX8+/59BxK0CZ8IRWWrwX
TjalnSin0TQU+erpmw6tAnHUuEULDLshNao3U6VjU87Uq9zT2LxJ5p8rr/c8cnNBIjPEXJhkBRmy
0xXN0goqLAoKSAXjziAPgaC5H/uHET9cc6pdY6QPxiA93BW9/XZ98QtPK7C19JxIh88l67PaVzJA
C7mH2c+hTLv70HdRWArxrR6K6M9Y/76+3oWjzEiJF8m4HibUcraU6WoaaJmdezLZrzwhbRTUK1f4
5xtafC4g6ODgIKMLoO4MGsKVENs5enaSPu4mDTXo2LgPc+MeUt9uSr+ignJA0ht6q/0mxFnNzP4S
jQ29yeKno/cfVRLMjJ5M3fMT0wsc3MHsh8BOvicGQgTdvJtC59Uf+p8dxjCbpooPhtHXro0kowea
dhfFUoDwhvrch7+u7965OYiGdD4oNnja9O3OJMhCKc47a8hyDElMRIP6rerclSVtfG51+qYif2r0
dtPKEX331B2NJ8Bv7qD+s/I7LnyOUIfpgZFwIki5JDFqGGZDZUMqTgKiPLfZIfSDL3UV3ZhDf1un
j9PQu7aCevGY3QkmjgjO0GX2jdneltQ5ltqsvPWLWyMopMQHNGZpbZ5+RTGa4GDmUM+bAj4bWujp
SMY/5a42kA2g0gb5DF0JpmlxDtWgcIVwYzap+0BetZe7cCczuP33tyxKTF8P1VCB/YSWCPn2SOJY
hN8b1BXMML0z/fY2IDpHONTbwSos6NIXJpgzRBL+CebudB9In5E8SKPCa5Epm7Jgp+fDbsAQqJQO
YnItHJ3070VgkG1rn1dFPpa7WQ7WXohIvZafIYNFjqlCz8s0Fnd2McIlnqcpB6EFmdK4ZdRKCz9B
Ycv4VHMrzd6dTZm+BlYmiCeN42HllF76BcRUHVVFgelY4nqDOVXmsSkQ7JMfLXoKCtpTQsR/QhMX
mZGNj92DMQbb1Ar26sHAd+L6D7j0lTi0ZukyKKRmS6UhJdMjQ0sMokLIEFuD248HZ0zN0sblf16K
Fg7wFR2d50+a5elbH2qpbFFVyj1flY+WHe4dxNi1JuAWW3mv570LBHHpnAjNCmilyx7oXMqx1cbw
Z3xddtPJfoBSdu9YH6l/26BOKWvx09Bn/x0ww6pc/4aCjQ/ag4s7kuuacVuroFVnwy3Wx/0cVrcM
kTLppsuiGyevN7nT7+M82/ptdK9JxjHqhpVHP9enEW8RVLqQgoHOtayviySw8n6GKimNitflH3Fj
HCmH8D6XdrlRM0nkK5tebCU9anOyRe5JUuR9Z88Igc2HIsq+Xj9gF9Ix+MucbLh6DJDAD5y+9hzN
bymXUQ9xmu6GJMNDEwdOov7ZkW5qHJMQS7MMFMImeX997fPDzdLColEIh3ADLGJcNNWFVc4qMAku
nEEhS3GerCpEqi16ur7SpRPHdQe/E/UdPNDEZ/5XrdGUWoDTJaOxKGyO6CF8za3pD5bJXtf0ktta
drQd5mJthnt5b/9aVjtdlkldKCdCAxI8TEWXorzJ1ORhsOsE+EHt9U5z58vB7WDrHLdxd/2Zz2Wz
OGqMU8hABWz9rJyPDTVWjRq9trI9Vm15zKbiJ1j2neTnv8J+Ohgc8vg+UcPvCo5sNPZu66K+m03F
ndy0/NEV2cv1X3SeKQqqvC2ufIRyuNtOtyNOm1qZIiJoONY3ynTrdMgDpbih0Jru5YLQbqzEtIvv
/a8VxZ//9d6LoTHMqgSIo1YPqMO+Slb6LtW/Bh+iVBrfBzUZh/U/fVH/Lrrs2nUTaK9i5jEb04ug
w0fZtJ8Shr9TsJesctNH0a6Nw3vbCVYe9/Ir56BzVzEs5do4fd4+SQzL70PwP+m4NwuYCE17V2Wg
TCIbnx/zJsnyXarWm6YsMCW1XcuaPK18B7PxgXv9A1XLF60wVkLvpybn6T0ulJH5zBkuEoKXH7pt
jIkv+XDsRkO6C6I+dBPQqb75FJROuSnzJt/PEVCRAnV70q6oco6Vf1dDf3LUwJvr4GsUmNib+0VL
+Vq8NXNn4uaUHlH7+phjaTOpzSOsmuvH9UI++CnozKhO4ONxYTjdTbtKdIzkmdU7QKRH+63s3Nbe
B+BurYzhzvCzHNsHS0Gz8TbB3DJmQJuGzs+VX3Fe253+isW9FSZtARWV+goy05b35X5rnn0DrHIC
0whtWSuat7GePshBvBZBLgVo0amAh8tEAz3n0w1IrNFOqwIrgMptinqfBsafTp4YUAbFY9Clx0Fz
doNsb+WgoWkxfvVlZxcqB6l5UzRYXflK/LgYT8XVifG0kPRedoNHJW8A6aNkW6fA7VgsTYA5q1m4
rwKil1O+prXzNHR2yNAl/K+EMtEaQ4UAKRQbK9dlTTjpkWOGHalYIE/72pYlVy+bm9lod07SPGh2
Ea7kCpfCJVoECm1kYZu5lI1T5cHSaltjtjVqjxh17Qqz++Ibxj2egQdpml6aID9eP2wis19+qH8v
ubiRwYto1kSXH31Vvr043HVKtglya4uSyQ7Vo5UtvdCUE+1G+NTCoNeh1Dg9YAy+x7JxFLrwgXFE
1NudEfCVe+U2JKEGPVZ7SVO4uMP8qbE4TqYUEFo4rJX7+nmxhWQ7EwYYpZz0s7liq01DpuJc4hlo
XqZat7ek+L4vAFEPZnRINYqvLiMvS9+7NjrEZfh90rqvtFPxj2T6F0rKr0qmWR4xDvNrvfKSKgX+
bs/vVlrtLK218RWIvsXGt1EFSVR2u34avuXaCB85s8GC6tNdaQFEs5rwNU1jDZRSzsRnrO/iWN+n
2bDRyvRglMYTqsaje/2ln6tZwcARDX9uZm6NMxE5HzfAYRhT0RIIf9xHs/Vux9nebBwk0GW7cy0f
eJs9fY/79lYJhkPSqdteDY5NmM7gvvVmE7+UbYYIDFmVr1SbQzYEB3kcVvJFEW5OTifoBURAiEcg
GASE4vS09CgaV1GFGK6mvutzgJtY60pFs72+HedRRixDJxxhJ2FJ9fnnfyUNjTEoBg5RiTdZzU3S
tgD+QMZA59DS/iXHgitWYa7MyX2jKF9W1j6LuKzN4IgH5IOnUlmkSHXYylU2gVQMNQxy4+k2VpOb
MbW+RbnyaBjZvQ3DgaT5dirsjSQgxVpyX439I8XMIbR8BmFht7Lt5/cgP0oWTCS+Dz6OZVbhR3Op
SokSe5M27Ru5QcwreZlD7THNa4jQcvMt/ykp1TbMkj/BVP00teCfCYerOVrzVDkLieKXIEjBbUyp
Qu1wegKitGt1u+SXWIPjVXV3bDX1ETlqV+6qTTUnN43vryQv4n+5PHSCZ0o2RfFIKnC6pOr7Yd/n
Vuz5UG4ow/yi3mV9u0vs+GA6a0f80gMCDBK0VtQk4Ticrhar9pxHvRx7ifIjY+48Vi3D3nenfez/
Gdrf/8tpY95HGxWTDLKz09XUPgtqqQkTL43Tm6h5mABTyD1qpJ29jX34WHN3zP3qbtId15EGN3Xo
hE7jUyrPkEumEuSatSJacz4mEV8ACD/2mmKN+/b0N1lNloamJOFALTfb2KzvJHXc2xpTgdB8miFj
Wr68oY5Ht3++RYFqrfN2HmToK6N4hpgCDW0uw9P181IxKBXL2BsZMBdzuZX8J2OQV4LM+XcOZ0AQ
00lmUE3QFquMk2OU6sgsWy7fu/KltKlC53sMcXYrr/jsaqOtAY6BKAxoBmjOIqDItaSHqBJGWB0W
bs2UOZPe68F3baxIYIG3W+up9cOVVc9PMYsKcWSDO104WZ3uYaH0sVHIVuTlJiDxphEqmK4sZQeU
wW4z3XJlfyVXOv9KWRFmDchQeOdnXe0p1yK5CCICQzUfxfBWUstn1Z93mRndZ72/cmVeuCMAO5F3
UNAQqM9I4Q1ahoWR+jGwd1GSoDRvyrd4pD1Vg7Wd+IRap9o6eh2AkTDeV96p+AROQ5LgNwAJ5xMR
8p+LKm9GfbJLajNGf9D3MkDrui8/ygnT62q+C20VCHOz07X5NlITd646kJRdsvKdnlXWnCtBwIff
w9k6Ex2Roz4PcpnfEE6VWxN5J7v7YqfmgxXZW9x+fibO+JzUKwnjpVUhz1GJCPwsi58erLTmD+Sa
YAz1CL7N7Faj+hUzuC9taHtlKD9l2fze+3+ub/jFVQ0SJNxs7XOTzqJTtZCYEXtN/sfw622Uj++K
Oj7HmY3f7/iCHfJDuEq/uPCSwcQSGkhEziljIRhUw/bZ4K62d0rqeGM/v9sUopnEi9W7Nyv+ef0x
z5EQZB5CxRbQlQmXZ3kdhE5C2l0B4qF3e5N0zj26zrFIKBA70I9a279OcrMfoPgEyZ9e5jJUwuE5
r/+HOwA9dYWHNxnT8osWZQFSllnYxnAEMzSddHl8rmfzwyySe0kbnsNexspYf+Cwv41K/M/orJl0
XbiDWN8USHratPRGF9FZtRsu6IE0Y07KjWHMG6M4oAaz693K9/dlieMk8sIm7mAgXddCi3i4xddN
kiv8QhlEnQ/oMseJa+izpACkn0MyPpfJnYMJZGSm90qgPSqRvcvU0Gs7a8t3eS/7jYs0xU4KV0Um
RJw++ymU2hx7St8zuyBDMkorLCYSP3k6oDmYl+GBttODithwrTXHpJOB5dnbMK/ugsJ5nwETl1SL
18/lOV2cc2kBtuQrQGebe+z0q29C1OODUOh9z/VWS6cnbPK8Ek1E4dWbRNOhyeYviW9+1yobVHFf
7WrztrQ3WhV4eoHNhvzLSOUfupqj1G9om4T/RTfPK7Hp4s8ETY5UGpWkSJdPf6YqhWk9YifiNdFw
I5X+HwSCgadl3/rMrLfGMP3otNlVR/OmtrNd64+bNjS3GZr0QdsdxN9agtF8WqmmgF4xlWWiVeAQ
JHnXN/QTDrB8r+SzsKWFqQT39OkvnaooQ2XODz2zch6ryHiOsuGpUc2HPhgfQvCVyaAG4O5Dz8gV
GUtRI3B1RjZu4dS/7EYGP1PcUr/gSFo2j71UPgxR+RJn+X3uNDv8f7bTyLl8dFr/RVKK33rnW+40
ZbeKiX6KDUY3C/VXk+xgK3XJQ65WtNQYstmRs2b+dyEVYZKL8j7DDYDny0dV6ACXZotpgkCsFgMA
6KDiXcDBrBEdiNwWePT13b2QipAQwI5Bt86BI7PIuAK8DfLcpnfQFb+nInk2iaFVHb9Q0D4Ns7XS
sTkfKImPAwI4LkzQfNEbO32XqT4kCeReLEIC7blPm38sZ/TauTsUWo+lAFy5uNP3LWSSALO9Yspf
x1aFZ1EpcKkRcU34hmpcPa5vwoUrk/4+v0bwdciRFpsQFX4R2xbGJYkicX5+JFl5I2X1tquQ7urr
rQ/NsV6ji2niC1uea5qltHD4CM91HIa8bUIah5HXTw+yNTzZzISd2K83/qTIt1r6gw7mm121zX1b
+bAoa+dtshDErA3YN50DTTWQ0JFNSs9yXse5C7dhJ/kAWyL+GxnmUWHBE480eFYSOvO5LYQu8WBI
fC27ceYYemQ7f1jZtJty9VBUX69v6qWz7EArEHLDAO2XTOMqSmoFbWROFs8W/h9nX9YcN45m+1c6
6p093JeJ6X4gM5O5aF9syS8I2ZIJggQIEuCGX39PenrKMrtSedsR9VAOSQSJ5cO3nXNwNayCynz2
Of9U9c0BSG9clmO4+XjQv3J1URv8OeoiJIV8e+upZipXgLZDXOsGxPN7dOqRSWZjAl4OKDtG8owt
/as78P2YC1PKLMNAyATSiNmuL8vKQiqhOOPAHs/Fv+2VAPH80Y2Fx7O4VMAnr9q4wGc54FgpXOdL
o3kWE3FHdPe/F9h/fZv+u3hrbv73qeqf/4N/f2vk3JUF1Yt//vOy/NY1qvmu/+f4Z3/+2q9/9M/8
rbl64W/qw196aDj+W/7KL4/F6P96u9WLfvnlH2uhSz3f9m/dfPem+lr/eAV8x/E3/39/+Le3H095
mOXbP/741vRCH59WlI34418/2r3+4w8wZr3ba8fn/+uHx2/8xx+XL/XLrMqXf/uTtxel8ddO8neU
irxjRhKcGnD7//jb+Hb8SZL8HeEsoPZH7QEkjo+FRNF0mv7jj+jvR0cFES+sD1J3AI7+8TfV9Mcf
2X9HjgP+LQjTjyXZY8n7j//79l/W8Oea/k30/KYBMYP6xx+/5gks9E6B6RadKQt7ywUvOQJfleNY
3BpAAXyHf0qS4Ixd//UW+fn447Dvk48g/kGPItX5FKKbDLwBnWfvneTBttkmIfzMIfj1nP0cZbH5
G5siZkEXJspuQQ6eng2tk5t3a/mv+Xo/P78aq5+PXvgWFRRgfKhb6ly5D6R31qp6q/ubUE4HE13Z
fXHmtj21DAsLEflzoWjY6jzEHBGO5KMx6CH919H95eS+/4pfrcTPr1gYvYQiDKIeHk9alsbA5tf2
ZTKC2KfBdv6vxbZ6P8Cp91/E8ElYQ6SZNzpPTLuy0GgHZVUM0q8+fvyJ919SiM/UJ1GsJXbpAFAU
+h8Y6C/iYlMmwNlHESzqx+MsSrx/TtSyKjYYpClk0iEszOiOubgXV+JVPFfrcj2l/goNhFl/Qb71
IHgNQYWRInZZ0XRMo9U5vpMTM7kk/uGSgF6vUypvKaSnLPUcgYADTlD+8ReemsnFeadJKdCI16o8
8HUHtFFx3YaQolOT89RX/ZlDc2qQxamnY1/PaBpWuZ0MWQEIKDF2WriI96vf/IzFiVcFLcZh6FU+
UHs9txR9lMV2FDban4r1xzP1ox7w82r9uRcWR9/isTeJBlMlteVGaTcXxTYwLIbW9hSRw9A67veK
Mv8aVy/bqhZKcYNjlyvc9GavkMrtUfIrgqc+nuLnwun7bDSQR0wkt/dM8WLKqlJGL/M4J/cJKP82
FnTPHm3V6CwpVVoHgK5MTjLsjKetVRF4waZrqzovkf9EejsuVDZYtbtD008LKAvaItCZoBHFgptk
sgyHmKBALES74brwErovxml6LesgRrdnrHqWMulGDxa6/C48otilmqwW2q40VJ/gT5qblvvi08dz
eWpDLMybPVTQCBtwrFAYzej0Nuk3D1p34blg5dTzF/YNaqWCUoVD05GvkNDJBbmitsyQLc0+/oAT
N8wyR6m4wzuPYL+BEP4uhAwsuIjO7LMT7x4eY493V2SrAleYaVK5GzRpFceZHh9ZE6Wt+o+80D/3
8bIlrvfmqIrcGrpxTtNljqrg4c/8THfJrxHSz4cfL/53b29kT9DkKFQOVr7XpKRvVJjLpivfKit6
GZR6JI7K/UQ+frwORwvyF2dyGR6q0MTJNOAiMD04JS0nS5xtLc+hu08txXHUdx9DjYhFT3HiY6dA
b4pJcaulUQviC4ufWe0TG+kHT8q7ISbVMQNhdZjGlrSHpiDlxkJx8cxSL1J+P5djYbNcS8i+bgss
hzHhuhEh6vNRSBBitRAP7RtoDCf2vA/RmX5whs7L/VJFiOXbc7o3pxZocdKrOewmRhoFrl5ADCK9
RYF7bZrk9/yMcHHQ0cGK7mFkaXIeEGC7ms8dJd9sap+pkp5anYUbw5QUflTPKi/CZj30SCnE9RkL
csITDhbHHDU6Y3Qw4jAwmkHnFOnmI/OPCwIXA2K7j4/Hifdf1tu5mjonqGBLpqFNq/CiY2cm5sTJ
WKaQCbervj4+OBTuQVfPfJrygoFywTvjeZ2anuPA786FnDyfzx5XObB6FyLQu2Yo7iZjfelrceHT
6MwBOTVBixMOmSYT0Bbbs+WQNZiK7oE2Y3Nm9k/s/eA46LtvcAoLt3VUqbxS4SUEO++nTiPqacUZ
23FqERaHu4bGJvNnzBGSfheR2x9IRyGPyOfrsavuP95Bp75hcX7rhtU9TXBZkOZri+yQmZ4ROZyZ
oFMfsDy9npQjxL1VDgVnyEO7Ry3Hmxl+ElrOzsi4nlrgxQmWA9R8VI9jBocmtIdMOPOZ2T8xM0sG
9jlmbhtxXA5uiV4W54C1TnvDzkzNiff2j/Hnu72DImENQCumpjt2hcVaoGEpfP14TRedUX/eCksE
DOSdQN7g4NX1WEFK1A4A7x8aKNdoih59a3Lprafq+iupVbWtOm5vgccYVxaARVvfmOEelFb2yxwP
xUEzBbK2oQj3pggLSKnEPAeXznAwfuFeqICZfZmAov7jNz+xYZbyJHOJdtEwgLlXkGKGC7ZmtngZ
ZnAkuFr/nmlbtsX23di5ZDY6F/NnK3yhjlmPdpJyHZ/ZOKc+YmEWKqilmygedW6ROq26q7A49v6x
dczmM9N0amsuDIOY0HLPPHwCGcv4SejG2etQJHfoASy+f7wSp/bnwi5MvWs7hGMITQd0ywR+m7x4
yXiOIuLUHC0sg0ji2neggJeP0WFwjrggkO4iQSFYtfm9D1gYBhWOnVNPDOzurrrnMlgx+xwE/MTL
LzXGO4a6CDVIcoVWm7b8KiQiMw4Ox+z/3gIv21783hkLEK5hCynAGSiEsTuNavW5CumJy3fZvhOL
RoyDKHXedl+dcUpn/exNHCzhT2P08PH0n9iiS0ivgr6QGqREHm2yV2Gv1pw1N8Zv7z9+/Ik03VIW
1Fjl4CnNdV5V4/yZ8MrZkq5KPoHNk20lJC5TgMGciyJpzumFn1r0xalm7lAOcUPgaRf0a1gAIBsS
UEJD/XrVts65G/PUyixOttNTD1IIoKoQnXMkEwPv6ksoE7BPgyJw+r0780cd6t3dQ5IiNrObwK9w
uznttPiSdKB2/XhlTs3T4mRLUda81Zinsvk0+J8GRbZT/8WcBTmfev7iXE8NUIZoXYLjSEELZfsi
dzt1Tepy1zrj7zmnS2EBtBw1PhHHVdBPLq7nmUVpb98o8x36PWeO+AkDu5TsC+uCaGkfSUmkkWlQ
9l9pdA6hduLw/aB4ebfAnhmtcDy+P2uuaZhkxTxnif308QKf2KLLjlIqxpD7CWwTKJt28qjI63yK
y3FVBmFWeI+/N8jxy959Qc0GJxwTJLCDSOaekHnMzddu6kC0MIiX0Xi/6cMvW/jRpzyBnsZV+TyS
VUxLEJ/XKzc61xZzapUX5znSYjLKRrkFTQgX0FrdNS45s0lPLfLihkY6lM6NRrZFWwQsi3zVBh1E
nP3VxytwKrWwlKmxhmRoPdtGbFxp9jQMdbtidReBZaV17/0CWoydgZwJnVhy49RM7TnD8njA4J45
ISdSTUsAiSWHRJagdcw9SI+9AOlVgUOH5z4w99BrOQdtPbFCSzGHmZbSAsGvzv2oifduPySrnozu
mVk8sUhLrHAwhn1tUaz/NIoDZ+H3Slj3bdTffbxIp17+eEbfHZMEEj2hng2y+4V7NSJoX7VyDs+8
+4mD/qN1493D0VQTzEmI5EjMHLBIPOHeSBuK4M3tQUZ1Th7ihD3/wej1bhRn7N1klnGLHo+KrEOE
0usaeohbaJXp17YYznUPLdoE/wyKlm1YZqzdmZmyzWnQ7hp0KrkWusJm+zBDD4NNwTop688R2Jc5
qj1DxVLTd09Je8ag/YC8/0Um88drvfvOyh9r41amzW1dtYBCuxXzUrsb6DppkmJIqd/4UFTlRXDp
+TKhqXAhxdQGcjjEYDx7quMA/BtQbf9O0IqUgS/evekhkHXN25mDJN3We2xlhJK8hrtYFRpSA+Bv
9L12x8rS+j6zzmJpCSHTtWW66ZMPCEk6hIO9gSZH+KlwQRgej4n5JFuX5vbMyX+mgvRz4heGSnRB
aShI0HIUhvEGTfc4i3lPmmkr5urGjNOlpM3vBXc/jNm7WZYB+okBA+jystTh2g2t75AdvK0j5zv0
Jr58fOhOnYuFB0JcbeZW0y6fgnJMWwlr5AeQ6eC1u60tG+VBB4ISH4+1gMb+OXlLuqEE+8aPS1vk
VvGVuW4KUb892qrTwvb3FLG9CyW6GUvH1XhssU1pEmXjhIRFwVZWDeLtADAHX50xCSfM2ZJT3UNd
VshyFHkRoze88HQFzlVAi0a3PnvvnJjeJbNKzyJKe0gO5Jxra11OtbOdE1emoPzwbtQ0Qk6nL7q1
AjRgBY73CCwwttkOso7WEBGoNt4ogryqa/Bs+LH72XXxf8kYRvmZFTle3X9xkJdEWNTvpMdZi7qc
YWGuqiF6JdPYfQpDqAARQdm2gZZBVo4lWtTwm92unjwGOHOgVi6OOvhY2FmmwRPW0z4u1Lv9bvwu
LoKwG3PLh1BB067RWIZk1ZxWZxlvjsf0r773ePe8G6K0vaGSpqtzO6hBJCP9cmpSqy3INwYf89pK
lOWlLQAVrxZmBvGk4xAInM2e2Nq236+dQXVnApdTW2PhTVHAQZQYYgfFhgYMO85WMLEbJb0IufMg
YPI+XuJTwywMFgHAJAzB7IDMX+Qhd2nxS2ZpeT3GOsrwpTakzRztrn9vtEXAxF1ZqZnZbs6kN132
nkWvwBspLzhkIS8iEQFRbo3RdKZ+d8JjWDbhBcncoG8jdvMJrt0W8hXPcSnjM9Z3Abn7P2sFYZ9f
90pXayItm3n50CTRlqIlYNsXFkhRWOs5mW/ZxbZH8uG+bcMynzxX7KkFBS3QZFrrmgiydiVJUqTS
IdXw8ez+daLg30SNtNGTmFXvQWEAxcPiwnat70RBRGceM4fVTyjK/d5Ax8307ph4yhYFyIs9VOLY
Vdjcg/4kC3z0KA+QnkBm9Yd608dD/fX+BPj416ECB3ihRBdePlZiU0bBmjfBxkHcEif6amp+67B5
ycK0KE662qOhmxPKkFf3JyuzTdikk2bPHu2/jo4mZ47AX29KwHl//SDPNQEg8b6b+1LStEwgYqFj
d/PxbJ16+MJo6BKpbaqpm3stK+/qwrBDghr8b87SwlbQ2FHa4ihtRGUybQxalW6oSrpd2JLkdpja
6NGblPj88aecWviFqUDCqeVDOdeoV7sSeEYiwcsSzV75CP2JYeuDgWdc9X3grD4e70R71L8RY9ez
41iJkGPuF/q5cOVdPw8AjTwgx7MLhzrvWnHtjZA1kWojGn8tQa5qyn7jRsV3HIbMc0G3ZROguDyo
aNk4dhG80SrrAU60xjoP2nMirgt9mj9Nz5LxGGTSlDM7GHI/xjykAKG0IRj8/C7rNZj9Bs9qDmgl
ACEylAEgfDcmHoJX0aKNqLWGp8bXr7r0wgKYgNJJoWJXrTRBb63NO7hZcKfaDXwPtSVwfVYAJVQr
jpTBmljQzNPEZRdtIttP2prI/UgNZDMkAy2/W2GJzqzGoqX55ycebdw7EzOqmRtKFG5i27M2pHJn
uLgJA4n3BCRsmQUqiS+D3h/v7RhKL2uKkOdb0PnmXFr6xP5bSh2AGArc605T5wNQ1tA7UM0BohOx
Cy4x8gp62/nRTkzinDHdf+3boBr26+cSf0SPVTSJnOppX1ruBm7ho0Wjna/Ff8bf+3NKF0aO+WU5
gV9KI8c05OCIe3RqCfpCCPMqDg0+l7igDx6a1K4A27H614/P1YlLKT6aqncL2VquH3ba7nPuCQJ2
hrLZWWYOQB1hW3k0Ufuqt4v6zm6tc2QJxyf/uxMHqMWvI9ZDYIuKAFtfFcELSDKiJ6B8ziXrjpP1
Vw9f2EDLUp7UoaVzWQZ9KttIdoABHaUTRdnefTxlpzbDwvTVYyOmyiI/6lHdJciG6WUZNAWAN22S
XAZ8qs7xSZ8aaRHeNcxGVY0ixukRPuTerOaNTwP2HCAjcRcUs5N9/EUnZm3Z4yqsoAxDMSB/DZ7J
XBg7Wc1+eNTxQ+r/4yFO5PC8JV2bcgpSqB6N0t2gGheMDOsaxfK1Bo8WWCipBTlJzjZwybaIZ/ex
/ExNe47ECkf/xFQuu2sja9ScoMM5R9tk+1bo0FxzYAAbMCU580aysNoVMqAPbiwj6Bk17SpgYtro
xoquPFGhVh23BPJiyYx9BWEjC4wVUyE2E6k3ZPxWmXojQTQS2tJKa8W/ChKupmYGt5Fc99o6KMpe
ezVfVISD3L3bNMLPgllvgqLczRaEn2JRgKE8qLIBGRgH9G3luPYk2LI1fQOTD7p+IblEEEJrr0o7
JZBnnTZSTlk5mb10yjyi4hI3Qmr1T2xC72t4FJ1yEmCG3F1BrCplwTNtELyCODct1WOYgMFZRq+8
ty9EhW4RSazUnuoUTC2Z5bN0ItbGn+03Fj5aTbFuPGsfzc4qqYdtfewVPKYSa74O9F1tIHllK0dD
nA7E8m1zcI15iMdxw417jd77DfH3NfkKsaObJBiffSW/Tc31gFsJeoMrp74Z6+8+eS2BesRKTAC1
sW3vQM8H8qKuN6581UEsHK3dlb/tiu6iiPo3YRVpa8nMWMk+INsQtBnQ1dJQwJyTByUi5Cda0MXd
VuWTNZDM4de1Zg9V4+fKVClxHzxi0gIEco3ss9l5LtF0JxkQoCrctK3YBUk/r4LGT7Xk4CiFiC2I
QoLxqpggpczvu/6VjwhECwh2Gg2KHTpdmyS+Qn8+YNz1tAepBvLh425kEjHoRTFPAkp00xMH+006
l/qRJk8iAWigAn+9+VK71Y1H3/j4hTOSxfU1LQGj8UtrxYt81n6yxW16qUOUHYKd50w6BXQ5HQ2v
s0ibbOxvO/DOtOQNOaFMk+DCdZAvDdxoxRkmrtgA4FrXT8EIpoQCdC9OQteQRN005MHv74TNbgls
JYJpjCdTm/pbK+m3HIrOoatvTTldd0lz0cZQF+0k6Gx6ZHgszTaBDbkyBRb95GuDH07+cOGP9CaJ
v+tIpcHo5hTaBqA8xmas0U3uZ7500NyOTEhZriwGFl/okLaIcItyo9w4lz0yjmEygxCKPKNXGBG+
wh8ASznEbx08pSE2sBZ2/wBoLwhki1XRCfhRAZCV1quR8QYe09poJL/kXRsFWdLa26YLfCQikKKR
ATs49gw/EKpBhOY0gfSF59/QPgHfs8gK+qAjQO28QFwIH3WkpnlD4ie1ADqN4mtb3jbVjY4FfN75
WkYGsg2gMtHyMIHfZ0L3FakJkN67ZsYm01E6FgKW7lkDhioas6m8flvrcm1G4AjkhGawz53XXU/G
PDvjhVOiMR4NXPNN2F5piKdOFcRfNfZJ/UIsccB+WqOheh+5bM86nlpDvBEmWLeNs+6w1AWofLlX
7AFE/upIuF1AfZPuKgq+1glbWwFau4evdOabxvI2ZeXAFHEcMv4QAX7u9gAdWMjbVxQkrZj2wV8H
UfDNCMhxcogk2Mg71DxFH16qvUdJiszG0eiDr2H5OrnP1NWpHzarELg2wLuDDOyTG1NBIi6YyG1g
RUU2ze2GQDgiapvNkDwPw5DZMfs8FJedQSf4hO+N0wFyb/4AMGWYHLXQoNNxFDCw223QPMVOCcHm
OA/4c+2KzHG6t95wMHOX+zFGLpJwJ9Mx2ev5qW37vKa51s2hmK5tMzx07aXoQP4qL62RfBls1Gwh
Ut5A1E9ESSYbcQl9UpCgeZnvwzrNLCMIDgQIvGpeZFU4r6jbbTwEOqVW19Zsr428SmLEGP7zxOu0
AVUV8d9kMYMTUW6s5nWqb5ScVk4kPhXVk184WQjiPQi1IF6eV6SG4Ar2w1zKQ6j7PbW9zQBaw1FA
ATuo1zN9i488xfFLw8QnCXnHKepSWYwXc4slaSO9l1RAQqJfVzVUaHs39SDACTuRt7AbwquvSdu9
OKKC9i92d69HGPfp0oLUIgiTD+FY7cCaCbB0ZLLadTMKQeloCreFZGAdJ19m9sAVaMTAAkILs5Ht
lNEAoVKk3/za36FLPwMSIkfPXhZ2cBfLZG0UFEq9z/ZY7KjXQOWluRlslDMLtY7rA/AB65gAHuBc
8B6LA1aErPXcvG5f3P6F12xDZ0hGVCprYuxcOATSLmHtLguOoavyW0URT9kProTkJdSYGTBFEPfp
PpdJX/ZpaIvx4ICPCjCDgCE31jFNDhH6qmIIBTfkCgyi7pUE2hTqd4UsQdETBIhVKX+zx8G+dxVo
qqHXIe8qcKBs6g5fgB5HZkCtP6kDcqv9xWSpwFsFkox3nBbssqezs6tA6oQbOSm7fYWAp1mNyqX7
0gk5T+eoqIfMn8viYLqgU7h7ByjhdI6znvo4WiUQY9qieBpNkHru/O+sZMmu1i5YwBKkpCB7y8ox
zloglsEtHnyCXHR80VGjriWZANAJ6qh5oJN46Utry1obyuF81xVWfei8uTOZMqK9mRsO+iPk9vIB
Dsy6QCv7GlRGUHXWuJbl9Dgn9HjtNcNaFt2urb2v4MpjB0ClQSbpwjI1JXA0Bq3Jin0H68WV35Es
ciClGqlDoxw0rJdqM1hN88gK+2II+LpDURi9fuEFqiAjJEfKp4LUiGpVNepL2zcbXY78Cgq+1+7c
yvUU+PYVM+x+OvawABZy4Vb9pnJ7dmiiocuC1o1Tx7ga0Ct0YDPPfkZD4LqpAYSGnuFtlcQ89Rvw
7QLd9xjMcbiqGKQlK1Ai10lZAREDA1cnw+NI6eeyS+ydcIQFGHu/4nFIUlRecbpKEHLJ4bPjOruy
1vd97F+Am2fnNVA7Q1fqE8Tf1pNpoi0oRaAkwlCha6cpBMYIIpjFSFOHdT1EVpBqYJLdjdACBPPZ
tnH8GwDzr9oq2ZaeBVlh+/MAvd9shrfroN8ic2LwuJr5s3BQyihp/KSjIdlRat9HcbsDdIoDkuOs
21htWkDtvYptSqoPsQoOwoCGqO7EoVXQ9Xba+Uupp2kF1N2easiWU0b2SlT21ircFEmRR2KSIquD
4BW4HAKMu05gp6R2UjE06B4bbBB0g7WfbSLT+N+acjZZXIKwj4ohKpEVg/71mnlg5AfhQnzU5Ukk
XFiLGPg+A/MoXQd9X/INCs6uuOtVHfHMin1EE8pBd5fVeHJjh6MLzVSq5ofEK8Tn2iSdPDhkmMO8
nydO8Nc+e4u8BnLnddKAbjWxnFs7nr0DqMvgnHmy61r4y2YEWZvTel8j4lXoP29Ym4UgHG9xbIfQ
W3m1FW9Yxe2LWNaIYxPGoksIjunL2DFwKFXs3mmN5pTBDZLMwQMynJfK20QkHuV27Mz44rjHVO3A
Zj2nvBvDlRu31iasKvOIToSwzqxxTLqMGZPkqlOwLbGt7HKTgLd4D/6jMBu9Uh8ql4QoV5VOFcHM
Fl13AGCtluu2sjokaDFrwze/GhnNYwsshv7sxZDHjY2z1p42F0Fbgxt+CsAy3HIKXiTLKZCUD4aJ
YRsiPYDfDSHbXY18XfGJXrK+Lrcx7fu70VKYx2gMZbj3RcTh0SRIdECTNaxamMs6dtLEb71UJsDh
e4mlcL1XLWl2Pk9ks+89t9K7YQJKIfNm2hKYagoNh7KYjMgjpoReU2K/RbXd3EuYn2CVzKCL2EiX
tChxe1ZdpKYIjqKmCDXL7TyQia4EC6JrBJzAbZbwYOBocK+9AAgshrDTWIEycC4MTwdUyB3oqiBk
TCPaWp8KId0rUHm2t4P2nRfdt2j7mS20/yrH5nfgaDPtnvOkrlKQpGHKa+rrm5A4eutjP+cJYqtD
UESQsoWeib0fIt/AKXb65EBRU916QQeBeUni60YOal3webqTWIgplb4/3aLPsreykJPmumnAXhn0
1Mk1mAbWMunVNgYZBoK12bvyVdReAlMJRchpGu7LzqHZ6Bv7diwQcGQ2bvINb8oun4u526PiWB54
CFGy1G5raxPHXfg2MgeEMcKLrgCX518ni/N1g9oXvskNReYe3Ulv8DvwzEsa5+B0AOxRuFptItQw
ck6KAFa/nK9I4HcHQz29CeMOrBGgykdDWeBDIBpF5EMC3z8KINuaJlElL0bmp2Et1l3FdjGLC5YK
4cRr01bDvqGtuO+rgVwUYiw2jIf1QZXF+FBQRTbd0U0NILiNkz7a4jv8m3rVc/V1rnuZklHfTOB4
hVuPNq3A6vvDHHr7TpQwFPq2QAgCaYbJzWqPzCtnjlCFkeV3Z5aXVWDoFxaMLyYiiClB1raiHblz
3b5F+Nk+o02ryHpqis0Y6ke7ok0WV7W6arGDN3pICJZID6k0vr228Xuw0N1nBoq8zBHikwU8+laR
HkpoVgj/xHZ2jQq9vO/6cetSUHDErVttOFBmxAumAyE9ydrYLi6bCKp6rDUeUKflW0tglVhIP7td
CET1yJrLoEwGdICW46Yl0FGrQNF8EWtybPGSZj0kbrJSYzODkWqeVkPRWyungyeu5Xw/JkH3mkQ8
frRi5G+n2Y+vcAhnEGKrGDKcrMi0iPr7ScblLhGIExujIT1dRPGmUV64jmxG7gj6pQ6+om3KRsyK
V4sarmj4uek7G33VgmSslu0zKVwL7Cau2XhSlRvQ/AS5QChYoTEpa+bYX8XwtHsfUagbWHEKfSUD
UlNg+yJpiYeBUnKpGXQ8AEgRcOIJTRMeDPty4FU6EqCaNE/IxeTW5d6VarwrGwudJkWMKLrjAcK5
IpCYCvM2yzBJAcL5rGuvRi2bqfsGZcgdd7nJTVOPq8BTFow9wKZhUPJLS4dtBt64ATjcAYTKcffA
ZYFlYRR8OtCD1RUv11KXEyryZf/Fp4N+qic7AqaovWZH+9E3o8xQbx1WIY2GjNfyyVh1BJk7IMtb
2haXxHRhXlciQTcMJhlhmHfljZJd2p0NnS/hBesCIdK13SX0QleTd+EVfbFCTT5OwaCBRp4AugA2
lQU4Ax1urdikymwMx8+164NRRwxTloBN/xCjIx2646NZBS3CflHw7zW3H3qvvwVBM7TFRPxgD6WH
3NJ4C6hwiAYWajLqQHNBCKu9n1CBB1GgQO7EGcS9D3TQWjnRAOHs+lZ3uD256/E8GCIrV6q5qyKL
Zx5HDqRlySuvDfS8Jd93uo93I7XJ2prAm1lCztv3CU4syrVpRbuvdtubawMq14QQVAG523xyoDO5
Vso4KLrbznYcircy7EXmNbS7nrVj3w2sERmUebAbnXhXooVlzYGmW9tdVKB3j7K13QSfdHiUQPIn
MIZpB4jaqfW3kSMl3PzxU8cLZDUmMKEPoYuQYzAHh7KrqUxiXF5hvx36BHcusZKruuiKDGZt54fS
OpQJpGekC+wmad4KsAtlMR/4RaBZh0JM24KWq3Y3fuPEuRAsPnTW8b6OnWnVmNJPnUJfw/3a4bRc
TAwmxLNg5jo3fi2V1d3g5W+aSF8KR/FqO7QNfC0W1vE6UoJfz6x3q7WsJlOAIGW6HYCMyRBwyVsv
MOMrYggX+6JRkZs5RT+8FOj+ndORlmoHAvF+3c6SmPUUglQ45RG/tUETnHlitt5U60ZZ6dX+nSk5
WZmpQBqyp3KN8BMy34MYd0nXJCsPKqCQw/Od1KUAlpPWoTcTWgMPBY7DfWub+RGRoUCz99CjjUdo
z3kNoYm1gScA1Zq6rG5o81YFXrvlA6JFsIabfJqhnMq542fz7IKYGSK9DpjGiiyBz3Tgoo4pvHc7
+TThSniw4Ls9+kp0G+aMfgZIeQIOpfr/MXdey3Hratq+Iu5iANNp56AsS7J1wrJlLRIkwQCSYLj6
/+k180+trbHsmjmaU5esbnWDAL43jvezO5U7N8+IGgKs7/7qC/pquirJps081YW/GvNRnUfdMVTF
lcvvt1WefxOpIQyha1xexOs4RDLPpvQ5s161KNQR07wD/JM4D1mj1FPfteFD34X1zpnc4Kg7iz21
stwzoah0h8QDm9AoZxtiMLT0M5euWGwjHSVY751pfjX0PdSrhbhWOPU5ALVxTIKZaeLmXxU5RJ/s
GONWSyX0tZjNiAbHDD6bBsl3zpJ4a+Kt7WuCV4J7J+Wr28bVHO/JfegPTl+1q8zhM78MYcPeXeb0
1ISTuw2rnFVIpm5+biwnfFpEDYMpbZm4JID27VfPrsXPYPGDYZ0pHFdcakC9rCIttkkb21cWPMKT
EjjTDIlS33O3C6rdMCpV721F+RHe+4nDStDw8OxI2dIlEDVcnXmMM7rlkIkG67DCTbTF0IVndGni
qb0nOkDq65omo7PJljHEPFZSoiQzEERkoCgnGmPle7pncQSP0RKq66BInGnv2ny6a6sKkxvThuXJ
aY38GeSMF6sorfOzMiJ9k4bm7iAv6m9FhS+QlErc5CvLSsw1dYPmxPHiMP7WlpQrzyta2gZBFY2L
iwBQYA6cbQGzWq260Kp5rDvphbeYbNPnealyupVl/9ZnpfOULsL/ORkvpAG4zm6SNK13adaOd3ya
7WOZuxxvZUyR+VConAj5eSZhVhLZRh1EQs9f6G2yqMRqXAbBTT+R1hJYonwmCivY9iaorlzL8V5U
XyVf6afx3k2o6JXIC69s1t4SLWS4dTK4CqwaSDYhy/DNddqQeOiwuKsWWkN9wgRIAk2uoCSWH2Ns
k8Blx8PVkhAM6/uj3lKEwV7exlNM+l1XvlVyKL/5MU1z2z4dl2GXjiAYgMRWqu8oDLLVmuIgi9oD
1ux+bHMunGZKf8hQyU1rVZIG2NC9muJ23NqGNKxemb8k6AQHBpk0KzNeHGvKB01jI36IZnYV4y9H
q62IU/RVS57xpIH48pc6mVkzycuI+aZGmH8wNf8jC8JhW4XTRjF6E13nGrq0S7qnwITzJjWXqriZ
HPuQFzDRVdAOd9VQnK0maCilHbvVUujdOEtJpv/I2VIzhGxUzcHcJ5E554sdcfVrn6oh2UeDdSD2
E7TOhPdh2z5AsjoIqkqxHcTSbucpBhTlupXJ9rUf8+L+Ygau3emKkWHb18ZwiWt+CjN/c4XzWM+8
Kbfl/lyLjR8VV8kormzL7HVJLEY4Byc7Z/4t5Hvo5IeIMrqZUzWBuTcLE9SYNhj7KzWcjcqJCowO
bpiXV3Nc0KKbFFxdXRUAd/PYzUkLM1EZcV1ar605m9p6VkQJAszAnxXpxT4p93HSvIZ5sk07cSUH
4MXJCeJzb6uT18Z7CIL9gFEyMPOeLSnau9RvgBLuvFIydSqOYe/WKjtrPVVcziFYAp7iZT/PGRrG
XF13Aw1pFnHBeyBU85WMuqXd/YET/I/S+l/wtR8jZ6KJBL0hDLJDnLYFmcOeGF5SjEfbcNTJkx+p
4saxNdd1UrSGhzaLArWSqdRvdV4vVM501iGmd1ZdQn88Z6WSztsXbXVpEGgyV66o8tRX5ZhZ7mYo
5lDvHG50FBNQ3LXDF9lVmzm3KA9gxu/O5Bf01oq1OPxFxcocrEXlEe6MaD6/87vKfm9C7RxNkhM0
CdDFRJR1AmKtWcz0Wk+1++jWVfFMqlUQYUeZYo7RbhmPohqm7RzAvDBy+w+JEvY9eyYPsNVG67wp
sr9k1Nfb3plGys7D1LodzODodd8l7aVZyWtfJ7dXBdci+1KDkzscPr5tf2kbKuJX1TIQoeJE5qlp
dHJthbn3pYv85WoepL5tCtugiowEqK9cPEusAYXNuQmDltu0zq55EwP9MeCo2Mds90hZCz9aI4j5
2gaNd3m41PTX7MPLrqaibcJVGczmkJfEnnAzJSfekZ33vswGZ5Wd9cN1AEp3Ozm199KFIj2kLYM6
15FYw1JYiXyzVO6cK5QqX2OdNi/hXNX3Xu95+zhounA96Mm/8sVskSvYOa+ucRknhSf2iUqjG1G0
nuYZ8Kh88kJoK2R1fxEzBV5cRieR1ul7gfQPdqox4V029/1T73vzsz2LZ+6o6dGCzQXLDIvirXFx
Dksvnh/cfvSuQlVzorRpOB6dqMu2U+qJ1xoqnIJC3SRfxjnw07VbafEYlyq6i1tZtmxFPSW4LQq4
k+5GYPE09kp+yp7LVToV3XU5z/WRDhzvNqGCbqeKOZu2me/QhK4Ch4D2yjDVrHqrKXdLkopT4s7h
NhEYIQ/RaDMDUFMI6Z/lL33sxezGLsrJleDOehnP4+45Gdz+ezZ3SX5SsvEi4PMBSja0er9cMfGH
1W5ubLagPMBbNPZxlB3yVPhXnqdxswyDnTwFI0jHLnFkcu16ZXGvvJyDPvDnrFtbc98NG1cQyrpK
qtnLICZdDqW6VPrUU2Y6rTwT9dchjWBED7i0CPoz8+KG9RQ9R1208Ka7htUty7k5pLJr6D7Ip+Qs
u0R+C4vAPy7tmMD2TuWlQYt700qTR0zHUZ88GnDui8g2PbewWues9Yujm1devxlF34s1eZjRcBiy
ZFQrfMflTRgM4pgnQ/PdNws8gGJB7GQl9eUb8eafLpPAM46ShqiV4KKhmvQm62v3J9CFTTrR5BWE
27bKe4IM774rxFvpxrHS5p54lvzNd7zkzLIjJT3ow+VY9CK8NjP+W700JYAi13K3mKM33DvieyMl
KH6qlmWvucIdfBBGa22KLrpVw1R+6R25PAsJ+EzMZ/d1ipHEUB/TPbtL1WdMw3gTVtXEEQZkl1fZ
qtQM68wkrr8xEKoHi8ondztcygDgoKrsh6LEYTc7frvrVeqMm7JwbBoQtLu8uGM2vA/xQn2zbyhX
WXWDHv+y8ig7MiosnMmy/kpGcNetq5kzRC3C/KjDdn7xeURepJ1YtwTtDtdWJuIXItem9wi8fqfN
YAdrLqzOTRhFIeTrvNj7cWjS9yF1exKmYANeu6mOEFT2hdiGUxI/VWHZHbS01V089OXZKuvoZTGS
pvk68B8pgclbOjqG+DEy9Bys4trtXysB43a5cB/7prIvOWywudGUh5eVnlqan0pKPm8/lufaLqj/
w5JLTo/rpoaaLnuezrGK5zX83tKtZiJ8IGrnpSCJOmqefNXNCKtTttFCl0/5JEO9cedePifRAg3T
JAntyta8nO3Ry9q168aXavX2gm6WGanFDN1DZ63CpuymXSYihAhjq2yPClS706TkCsJkTavqly5J
TXooCUkivatsgycdT+5hofT4nd7nfuvzWYGI9CNQSjjX3V1QqOLFpSrmjbZpsKeoYi9oymz81tVx
/JYtdMLRTZZMTxlZZNfd3NU/F+jNB1cO1XVcAvKCvw+63Zoo1zdJo+SVOwZMPIDnY7hxolGNG+3H
BipuAkRMPDKosZwuA71C1cS32vNVUiNUqODaDcyyk3WWnDBmVT/CATbAsStbn6M+ndHO9pzIm+TS
1Va5vMuVcjSEfDLobVRZ/SNRzjUlpGUHWBPE07KOl9q7KwTEEGeEuK0AqRmzO1wsRS2545dmbsh6
8NU98mz7O9FP4tAVJTXUSxFBxevlJopavCipcu4qWQMFW7Y6FmquADwzeRU4uX1catCGoCrKXYQe
8jwJy73NK1PcaANYkfUNRWCcy2oNGmR9LVsUp844U2vIndzsHReL0hrFq6hXKh+LKzBG0pybyAUJ
H2q16YOo2sqgYzEKN1qPltAE2/rBqYxdTpVANU9xMPXzrkNWka2iEPH3MLjUgCUZ9YOrQCdpsmpt
Ezw1zD/JBj0MO2KgobuoMpixbETF8urKy0TqZxNaiQXoooUhgZCb4iS/baQVbEoSxJkiG6bkxmm8
r1XUVDd1YqGw4baCsAVlhFjXQCVglbaVPahB2Ld8WfK716eILoKy7248Y1N3F7kVNXI5lJTyY/bw
uoy6m6g2WI6GhABRCuh08CD7ON3ai7Pcd0ALR+E1kgsS0dZ6bWyRPKURickjonokrH4k0WDl1RP5
7NXWmS3N49Z0D6Yd5V1O2vdpDi6VwU7azbeDY9G0Mat4baWddZ6UPW9Nk4Tfu5jtf9U1uDBansCd
XSZwwEQVr9wyogDPJ0NEJ4I/YHbS3dQSQcUJ0K6tpbHXDTd+5CghBc2eP+4GorwJJizjl6EYxaOu
o+4xdquESgrb/Vo1frGzO1rHA7qpt1EBqx4N/us4u6CgGWDQBguyAEUlEOohEHN2k86iXXdD6hzS
wC68VRe7XFHaUgz1JoeEXfH68e3iO9adDtw23YP7+BOinklxbQ34ZsCreveWtaNoyq29YbkiNNk8
ySDvhy+zAZW+1FUsVIpplX+rSa1+pV4q+GKhY3NXmd2nYsXpKmoATDsHgIRlHTcE9TkhA8gwHaVb
Ifsy8aQwBI+9/l6HwmoewymUNEJp9aZgMcFW6kTWa05T3GUKmdPFIOiwjZvZWI9Davew9Sn4w5PV
LFN0MIR5e2SUYyEHSBi2nd8P28hJxGOdZXqjMjMAwcejfV1EcbUzEdT9CuqPCLpl6bgZTTNiq1jN
2YvhurxLXGMhD7GY3ZBWrmf4iG0XtdO2pw3mYJcppdoy8CjUC1MkPbyrg1RwdRBj/jGf+mltEAJ/
z2UUrrOqUg/1LMcnzQ68D7vOvfa8Noy2gy2Kr6Unq1sYzvY50c3yculXPE6pU5z8UMtjWRcg53nl
XOR2Tr1yOFtOYmrN97b1yvs0D59btEsvbJHqCLpprcuaQ6n26+p1IH7+pmrHecexnXxp+9Q+2b2s
z2MXFAd7QX5F/P+CsKaL4kMyGPcotJs+oUiInxwOOvaL2eMD1eUum4axpDcZ7BCoPj2mfEDbeWgB
FahRYvUINAv3qZDovgr6Mx/8iK0WsVa20L/GNv4+D+wI+ZTW7+OQo7aZ5sGvt97ggO4G/nge7LLY
Fi1FbvQzauRxdUIC/jqLdH9XIX1g2NDS39Z93NzPuo+iCxvQnrRdZQfLtmEZEg7EDdOQlKfFct3T
LLLhpm2X+oA2ESkWE0XlrXSESH4x5fTFxFF+C2uanNUwYu4tUid6qKeRh8A3zYZUruVpyfziq5VN
9peyceI9HHBfrS8dgw+9xHKa2IN3VVu6PQ2WY6A/A6pwm06cIgsEld06QYrG0XCMR93fwxmQdFsu
+c+005xx2Witewm+ZSwPCSztzbfTNAPCwxWra0f41h7wddqWJuG8ZHforxrVx6hS5ri58aey3MmE
iu2NGTRRMj1WoqyPmlsN/2OvpqALzuQsj0ga68a67iwnewh6T5xJQF+uSii6s19m7i0IV7mJ2UNr
HZljRDbQo/RlBXGbQbSuiFIY79LF2JQrD0gpBJPOUYVZ856NwkHOOec/LdUUL5zYTUpMR0xiEuzz
wR0ZQUY3jU5Rnk7PPbnnhzF2s3OuxvxhGga8ThU+YPTzyDOKtQ3yGwJlWiEcudNsIHaqb6O0ooNV
Vj53ZSQBq6ULpgaErmpssFljOfC7bvzqTVZwnYZLQ1jT1FH3MVH3mY9tba+C7tL4aBL5ZdJeuxt8
7T3rwCr3jP/ztkO6eABCauk8g3TG4d1guWeBQiL3StNQnrbhLYeruYIvj3+0KaXpMcok6wTNPmkg
szz7mYWZQaBTiPQUllNxlZOre4ymQb7FobR+xGk+b+G06rWggN6cuF/RV33Bh67HpnDRhOj4EHqN
uyMTKHmM3Kx+arnYcbKgWkNY1uAtsRCeeB3NIpxf8iBYLa/s9M7PyWq8n3nOjL2YQqyBi9KQkOA6
2Qms0l9g9qvbpM7mHFUetOsaG76zrnor3IIqFEdeVV+7OrRPLIYI/VykV2mEijhy4ShZU/1xIhAC
Lga5XJRGLTJfoGAst2U8PbWOVdy1AE4bWQTtNSw5iR7wbTucn85pYLI8h2nAs9iJ+DV0p77ZlIGS
VK+0GZLMIQdpWXWdU5WbmoM+ZYB2kLsR0n+jRzdLd5Hb1FemWOZxq1LFM6QdszLVRLg/t+2HrFj6
XROo9C7pquVccm+81kM0XrU2490oYvlVLuW8rgsPG47n5mufnMO9zjJnXVo+BQOZqNYoC2aIy2bZ
u/OY7j1wZODdcWZpVqRUHzV9TdW6d9ICQaftdiglwriEJbHGfG8XgXU0bYqONhiZQTGvn9I8bza5
I6cHFSMMyyY0TmkC5u5VY3QICjldz+FIfzqxuXJftSY+D12WAecHIf9x0tmZQC4m3oDGmrlO/Dtr
kLML4oTqhiGvvKmKwr5P+8Q5tZanj1UxyQtD7FIzmOufPgSouhaGNql4DnriBDwdPBeD6r8Jx3F/
jDrvdqOMqzO7Nzpv4YxNv8oMJOmOSNBFrjVb6puaOztFldrm52Ke/H2rZXssBKfm5HXutzK4JByl
qPjDu6i0+OKoRZvfzdyZG2eQ1RG8nieojH26KEnJjh7sgjtrV01xdSC/ZtnIXBm6CEN0IH6RTttC
xMuOmXJEXb2EJy1qa5uoOT6JUI3fmsVK77nt9Lslj61NP5bieul19jVEUJCttRPT7pT4BWdsFj1N
foLXv6vkuy56d14Lzxc3IlblsB6MFmcMi/WL8Ex18HpIv9RRLpI2DAOrOvdd6KCluXPGoJq3Umv3
pnJGDs3Qta5MFrZ7Wm7pL+TWNQLTUPCHV3C5xcrgbIhqnp4kNqp4PUcqvoKoGlZsvmJbhDXdtqj1
Q1xidXFbW0s6bCXG7njVE6IPATIhnoHWqtHMT3ZvhpUHbb0ew6VCMefVL+yB9u0Ignbshiq687lB
fMsd3a81kuL7KDbOVuRJ+EhjiDVunDby1lwNgqe4ppIBPCAoznVbjHpD4o4AZ/YrUEbtoVZo7G2x
LP49J4z/0OV/y0HKdH4RMAnDZmGcWyNQzGlbqFNnNxTA2aOnvENhTdWZai91LwfpIdlCJ5aj4zqX
U+WsfTbJC4nCJrKUzgMykvIBVkr+TCslzm0rl7cCVTei7WnxH8HBE6TTZt4mFY3yWTsvb9wmLzwB
3YVwEGIrgFs30qbXIwzqaKNMR0AOa/hkMihUmFt3PUKub6sW2aytOzrU5t5bbgq8Ds8W+2C2noc6
30tvMjtL6+EWM990R+bRstX5VI+rqG24dxXgwUFmoq1lQ5HxVga5L0KqQ+JClTfaClI2+ah4mIhK
zldpIPLnPprAy7MeuB6GnJKRJJi5k0Xyi1RqvClJOwKbMshHK8H8DIUMFFSlyzabChUd8hpwDhdC
WXyJU2t4c/H0XCVIRrONPbJir4HrE26dagzXfeMBFY6FGG7bhFv3WnFu8PyGdJM7oPjjRO3Sag5s
dQ7zeIjOFr3eYtPUwoETF2xmRkflnTfA4Pa+EzzRMoggNDDDsNLIafD19ePOSyrroOx+PHSjhYZt
AM+7yoE9rfVYx9PzWNhQZGXtOleODv0bMN7kkSuR81C6fbkloow7UDywJlOZpsRUFx2SyCaQxStA
Y8Z61ZTS0tKbx3ub1juUNXZSOkA/Y7tufD3vAf+MdSaLOg63VRmEP6YLW4ZQLD26g/bucbrM8W1v
WfbGMdgTv3gmsC4t1tJGkea5Xn8FAbOA8TmeG6SPBiPLdymXac8EzdDtTlRWXQ+THfWAe1354liB
mCiOlHX6RABQ0GxMYfmguUVirtFRgxAK6xKzyaMJqUhsviSVoo/JVJngAc6NKS9Tuu9jonERUVA0
k60xJQQ+Ndt2Yq4CO5nVIdUcnowwsRsm6VEkqEcslPs2Og3fAhsaE8njWLRRjk3ASa9biuGrB8eT
9VPSgmtsQp3F8HkzcqV1VudgjPGQtT9V3g32psr0rPmAgBVO7QSjs/Jmax62SC08flyPGa6QLJit
dZEpMtC9eBnlys1V8gTuJ8d1G3Ij3wf2VI0nOBKEI+k4Kuu1VlSIaRctP0ex+YkwXoTfqhzCmuCN
xkKXr6Sf771AZySDOKZZjsaMzqPkJmbvSPwqRgwRdbmAaWjOY50NYiMX7d4uaRdkKyBXWYGEGfdh
8ovgu+tzM4Dkm+UthTJ88cscE+ZeVRhVZL7THYu2g4F7Rr5RbDxATqplh/lE7SuzDUTVLiLF3Fsj
OAEzn0TngwPkOX4jUbr1QQkr2YbcxTAEBCUDImp2aP6lKHadXtIHGOscXw0L7YRcLt1PkN2PuplL
irX9JUULSoN8G2ZdcABMSdGpI6zdKmHab1049+8Ard3O7RJBhj3QoklhfNa9VUhAIrdAl+nm8ypI
Ebo2lr9s9JDSyFwGQGY3pZymv1px4VaHdLR5SCt5s9TcgqS91MWqc9Nsz+5GrwXJfHuTL+I1G3Mc
TBCUr1VWUC/vJbF7nSfN8Np3fXHr8Xg+ZFHeAfxF7ftSoJOoB7nsULTIXebl1jc2wSZbE+A/bpGm
F6dMRyPjGLTMq8hJ11jGvnl3lxTewJEQ6MgfMJVzVQpy90q01vyOB0/4a09PzRM6zGxn2gk7BILl
By0AcMO0ik6gN+aN02AEH/U0+wpfUnEyVtB+N5QYnougR2czqqB2VyJzxq9xGQo64V3CvfK6G9Bc
6BkYb8C+/N4wAy6uT0InIne9ykhnA2dymjOwQnxCIzOoXaW0/dhXA5sVzVVm4yeySwEr6G8bl6TZ
IuIJwYaD5aErR/pyCdF585Mw5U2qFr+TsagAb6Xbnap+8jAM6QYoJoE8q6zhnDGB/uVy7doC8V6O
wkvfbp9G0bAWUVm/WUa734O8zk6NVVffqcQp3kgs6A6tmczBThIa4oby4kL6PcP5mbHy4kb8h7u2
qdPaqpt52E9CW4cQzdJhEH/LDVHi//4lPrHThh8MvIkfO0kcarW35WQf/aUXWzuflj9QtJ/9AR/M
utEwYCEYRbnPO2vg0fAguroJlUW8eH8wn7qfvcYHzy43VuZwir+OFnKSA4FMIfiBZamHcB7Gc4/j
UnJKu9YLGgZxSG3hPVAsXByXNHLukQjWJy/saTfOvejImvHztfLUxN3cy+UeVLP+5s5ucZ8seRhs
vGCYgXIJQrcgsouVGNG1H8cQkdHvvw/vYgP+FaX9wR4cqy72hYB/imKVAO7SS4qJfywiFIVqSX9a
Ix4DTFJJrzZMOPnBi5tpqxTWBRKcbL1ZtOG+OmVD8w7uHT0vKmDlD+0EhpdjaEHci1z6Gm+S+220
ouimSGT5GPZsRbRAlftMelWwZkNU36MFRmkD1ZzdVtNQ/Cj6Ut0PBk8Dsp4/lY1+9v19cClPftW3
Y4S+zvMW6w4xtfOtjbvkK5ETrfUH+/An9t2PTRWJ1Ux+gC6UL92b3jg6qx9SW1gjZh/hck000x9W
42cv9CHYgJAJvp9K9EcvCc0WNN/a+HOndlnoTbeNV6b/u7CO4JJr8I+dwUtVbSaLdI7Ktct9i7D/
wfbK+kF4nCvCBOlW1K5+/P2a/CQs4WN1BVUvY9T683CsEQsRL31J6J8HqgBiLu0VF5AA9ervX+qT
xRBc/v0ff1eqXJubVN4dM11r7G2pGe5hhe3nSMjy6fev8cmW97HIgoQzv/WnxhzLMmu+GN/117MJ
9OH3v/3vuMVfPMDBhz2vnWOVCwj0Yxszl0Ulx7cZrG9zZMc7Zxa4PtoSQSRD/9mbhIO4O8m2dc2F
URB/dvQdUd6bAHjReBMzCrPGKpNOtsUSnh/mnPCfP7zRT3aajx3OI/oVIKzcPxbI48KViJb+zRWV
stfUk0dPKsnnTRzVjN9Bd4Hg/C4Cvq3jE3Q41P4f3sWvszEpzvz3b7zKQ0/mhPsdo9oqzb7D2Fet
tSunU5MPnsISP1r3lu17z4W6SPV8ndpPSNntJy7u0Y8RReUBcQRpO1Ev4nytG3fAOGB381YIu38x
Vop4nBCK+cvv3/FnS/TDfpUvlW6Mn3HeVL0LBoAU8VFwz0AH1/2x3vyTXA3/Q/wUIHYWzTqrIam7
4FRQzncx0FcnV+n8ShVV8TVGrL0goG3iF8yUyW1pYEystFq2LcrLL+RFIz1Pcx9h0lQjRFsSH9hf
KNke8gBxyR9W0SefxsfejrypyTEL2BsCAk5O5PVe91Kz8834EX//eX+ypfoftrrMLmuC0gzP08h0
mudueI2upn9txCVlyy3+lPLw2V9yef1/bD2oYbiQTuVwxI/QIxmulpfEW2TJipv/VJD62d9yee1/
vAZqTrQROZ+WidNDiKh2Ezke9lDTgY6aPxWxfbZ4PtzpRrdw43ro2K8dy51xleOM7Btd3GczKs6y
9i4WRCQMKsM5+Yfn+JPH2P+w65F477VpNQzH3JmsLyFwH4MkSRVUeSlM57njvvqOAaB1itG5iawB
EPv36+Ozv9b99880VgoDZZoNR0I6wLo9kSMhoCMZKdxcsG8SlyS+YMWC0yty1N3b37+sc/n9v9jn
/Q8bV4xQ1INQQJJJJNQce8V5UDPUOWw8cITuRHkItNTnxORgdCNaQR8v4r6sKm5apu3/FPv7WZjS
3y1w/1hUZYEwqkNreoyk8c5Bl4dgjaHj5KtAhiUMU6U2Bdz2unLRxnKXVAjM0UjYf7r0fBaWJz7s
VsykgMWVNEc8Ou5LlMDEbOB5ULo7lsb2ToD3OdZC/IxSkpdA39X0DEDllNs8rhF55CPTk0PMFjbY
jvngDyvjk3vLf2sm8Ww7NgTBHkuOzpekG4vNgh9mLWtjb0QiNQbIWO9/vx4+eQA+NpXYtcwaWTrL
MS8scW5i11s7qLlPvkwvJXnIvPokK3ZVS7VChgrsD7vj300Hv1iGH4tG8qFDy20Cfv0I+d10XX/N
CKEeXZl56zRsfbOuUe1tVWPCgycHEh+aJXr1cUdcIamr9knuJBsO1epkgyQ9lJittjaa+2/pWDm0
fkzlSfVkuyygnOEWXUz5PMlsep7BJJ4v92pG5NCvbyurXu6mJay3mDSTPZK54nru0wqxtU4SktuD
Ea0Enu4AR/nJGwf/Oi+TePf7j//vHOpffQ4fttbawj0qjFmOrUmqtySF61G269Lbai0+RelkBL36
iGi3jaNQlsnBfRdeITHyQpK6fYj4tPf8aB+jpgTZIblhqojjWceNbX8bnL7/w4D3yRFwKdP95xGQ
KBfnEOfv0a6d+3yKnoin2DWe2PSIkf6w8D85ysSHzbgzSTfBgWJcmcrwsPSdc4MaSh3DC/T1+8/7
s5f4sOumS5gFTdQ5B4SK/S4K7XaHhwMP1NCbP3xSn73Ehw2WzZrwolqTvlIM0z7upNkSxhrvdKr+
s8Hwf1QM/eWXbc7/1hG9/6QV+v9i5fMlouq/+m//W+XzzXvzvfy3vufLz/9H33MU/QtRkheGnhN7
no+N+//3PUf2v2yKnu3ADVzXDqnm/q++Z8/+l/A8L4oDfiAO3Etq4X/2PbvBvzwReXbkB8D0rnD/
R3XPKFB/ceCGofA/XNByS80p/gp9CEtf33fgebfoCtRxJCARyw5gNBRFb7Cmj6FxnqeBKI2Nq7F5
2kXlIZ6ywT0TrZKDzGbcCxAEOxTw7ZVSkrAHfy5+jN7ANFEAg6zgfc17maFTsXtCkmrS3TdjuxCM
bIfhW4Ur6tAmeXeT1QZ5rerdFyFUfS0cD8HUQBR4hHP6cSm5kKeLY78X8CwbStC0psG+YCuuZXEf
4546aVwgN/lYX0RHTYu+TWn//5F3Xr2RY2m2/SuDeWeB/pDAzDwEg+FlUl75QqiUSnrv+evvorqn
oYqOUNxbrxcNNFBZlSSD5pjv23vt5NYmb/s9M+gBRCkBV5MxRK9qFFeGi7jLXPZNSiuISV5eZKEJ
ZcNi07YzMk3fZeAUdib6m30G4+m5D5TksVRzcFVNb2P70OkciSU/gLp9mYjuTp0GPUFGGEiv7C/y
YVEnChdT0TvZTEaLA5Bmj3Ld8tfurAnv8iJVDf+xTUUCYiqv2CfqgTb97PKm2acp4pRFkqThiydi
dFaybmIbKbHWhViXnrVBheNAJ2Q8RHra/qLrLx8QNk65g09ExdDnj8hkVOkWg7iCbnCynul1lT9H
JKUzPCLSqWMrcmIg3hnoNBRManh9dTGsOmVUX3UxQh9r87pZWm0u//Rt1L0LNUcRAcajuOuwqt12
iYzQYWyGGAB5xxjmmmkiBAaFBia0KBVbBXqlUB43qlR5K1mdQ93ybVZtejd78NU+eQaE397FTVb9
8Aw2x4tJMWq0L7HWuBW64mVIOTFe4EOEiFx11aHQJfQc0kCLYBaVsU0VeTxbKb1xJ+zcXyeK3udu
omm5sgpgAhSOHwYgX6SqSxpg2OCFYtu2X1KBWDpsSvFRUgiKEbiOeekoKGr9paebs1zQmiX+3TTI
v3MGTgHh3DbXnqJpN9GsxR+sjL7WmBiwfbFUe2vRorw1Y7gAzlj04s+SBuNLyN+6ikBc/Rn3Xu4v
7NBIrwS9H1qNkEnQPaV6uNf0Cs+98LDOOfRZxn3jhxLTrKzA62iNRHcgxBQI0jSxrYqqKpxkhH+V
kn2zH1DSAFfLomSCM66xIgzisV8lWtk9x34g5aty1pPiVfQRU02m6f8KNaWE5aHKrtKMQb5iQ1hi
MahUXQYCKOvPKHnFiHiDlYkT+5Gu4wjRAP/YVRsXKzzelsvavX21eBKbTNK7CZHZAJhLj0CaByUY
kR48h/IDYCwmiHAob6reMB6SKA+XNnaXcN9UqX09eLpeoHOoelSKAxielbB8xWOF3ze/RaVirqAr
JkBk2NhJkp627VpqbcpNRT/lyG9R3rE4kzL+S5kkq1+sRLpspQ+hssobMTzYXUAybU1PZMvEjSQ1
zEz7OQmtst7FlRW1TtgZ9g9ziioUqAzNkVOgKEUC2SHbd8IktxEB5fZI76WjXWiZeXqjGZSC6Yfj
aUduGvYNHXk0/SUhmTJeFE17C7O4f8zitnrN0Y5CZjPgzpjCGiHVqOadkRfRfZq2Ro+rAORh4Zc4
oYO4W02dhMKnTgdzB1oRz7oI1Hk4MxBIyKUeg1qT8hDylWTF7lRNYYAcRyj+wkK8vMVgxSUZVc+O
oDTy6kFRs/wDaV710miW9cPXfG0fZb71ridp+oRNMHtnm5Njr0PMNjm+JqUmXg6s3CXKy3wJSkQd
VmHZTcqiS7vhYBpCytZIUlr6wt5sRkfqjHqotRS4chHabERp/jS9K2nXSdCShP5MPJ2C1Y4wkgXT
orhh5pBpBWvxS4WvagMky4fxFXQAEQzUXG+laRQEq6PwC7ajkIY3n9bkLCAoFFzZqoK5RknCBv6A
MKrMsQxcKV48gyei3OpqKFUdRo98qrt9G3U1OnifeLlViuQI1CDerGA5QfBFp5B4VO7yskBCN0TR
XWglpL03c33HG2zpYNCKxxiQ4avE8V4KRgZReInr67xL2BtAPhaxqUlrrcVcjek2hUgyam3WVgsr
0rsBhpjOQJqzZXppjTr/aSDndzuhEPuaVhW4MSl+LpMWNyNvsts0gfhTzqb6zR9s7RU6RL42Aw3t
BwhSYAJG3lhviW1394pSAYEJ8H8jTBY1fsbKHm0doNxkVgs1rI3XTM+p0DctY0Wf1lKxQF7t/RmN
9HGu6aSj15rkaviF/osvqEnJd1x06vShFKQ64NVPh1UKeWwVIyf7PZqSfEUfNH8otUFzZTkcCbdI
ZSiVcBaxcHjWrGdTxqvKy/I3o9anblGbYXU/NYwyS5u99XLiliwNW2iAi6QOV8NQmOY7KiWBPNzU
lVuUsLPrDV1As0qmNr8j8EU8+3aLSVym58iOj9a7b46PU1QWf5bZhEprdlSvI5viHvWQuEfKJ9sQ
NxFfFou4s0r+iyrIVMRHnuWWQhlcYJjTLuU1EAspHogwKsxy3fl6cCMNo3kfGEgmzHKUwfrlSrrw
bDN9i8iB3op+GvZVA5Eg13woas2k3A9qBEKRnw7usA0POla/q7QJpBu1Ry+ABqWNIFhKxa9Rr8Il
2AplmZmV2i+aKvKvDDNUd33ix9dChPKdiAiQdXp8g1tvyjRMKnnhhfSP6bEuxkkr3bycAJhIVfri
UwLfKqFWrGurULcNveKNQf9xFwrTBKmY8CFXsicPriTy4QpXeKE6nlphffGZ1wb41Vn7HugjFgPR
tY4MweNGR7T6qOMBt1hGKdXvXp1gOnaZpThpWE9rrTbglBiWL/2UFUk8txHu5KHU2d5mahU5U2xr
27S0uz0TjLkxZEmflrU/4BFAATxcGUEWZohWdeWA3LlZBdSY8dj6QAdaK/w5Bo30QQw3RCBNHqR1
AIaJzRF8bpRoobYcTcr8RhxN10YRAC/TcdUtENCrsP+U4UeutImrZ1V+nWPXu6l8RDh5DSAdCiJy
LXUcXKEX0ypplfiKNlM+S6XqA/dEPoCmsraIbYOljkw5xX8m+qUWzCj9RB9XtPGLVZvjN6Ajah+s
BHEkuMqefhRFIKcoavycisH7Rgk9Q3+Sqp1R3nVIN1+J6RXXZue1W50lnMPbYN/l1pRRZ2tb45aE
4AlDVhygnWvsAGQBVvabXsn1PeWc6tW2vWrcxTUGgk0IIAdgXJ5nPyIkidkzcLjgCUlnWa9ySJC/
fdSvawWd9UbOx7FbBkoRe+uuUWIZ4p8dgCbTq+5JNWireLYHvhipFN7dCZsYLnd1MG57UWCt0oqY
SUU1yzDYJGlTMPSxzMdghYorc/WpSDe9rqaHjuawE+cokBeSJckbHDz1fkwa6wG5WHwXBuyby0Rp
HRbJ/rYEvHFl58iWFkpTapBeC6t7Kryy2w5gC1Z+aMzdviYMfhClUpYYyRoddqspifkqkluvD7Tb
sQkZGEnw9PyDjqAGjVs4oMK0etBalBxgtgEuYgojsAB/TFuVQB+tBq9UUIt22eLIu4vkEh8zOIVy
w8xElT+EN6EBcGv+RFefhr8M3ROqy8Ot8cDYfjMseE1sGLvq2CF7DXvjqS1q45lZHf2ghIkIKE/L
BOnVMLpkqT60GIneasyRu64aNafNlFJn+VXVH3mV0v4FtbRC2ppi/DX1RxCs8R3xHridsR0AL/Pt
RH8B2thvAzSTV6WY2Su+Jd30vKF7IEkamL/OXwEs9ZF9R6V4Re7VhOBlFPC2ejh5G7qYmXwLYq+W
78oKyKwd5byGounWHliZHYFelYpYhG5kF3n4nAmOJ64lzv37GCaKR5RbZj5MiNMeg5lcBJaD9N2S
hS3WRMLMFp3Eg++q2nCkcJBy1sFx/YirCjRNPRTJi21o+t3Y5NJz5U2xG2Yp6h6/btxSN2q+ctR4
y1Qzx+cqzdIDAmUAaeAlkGWKMl2miSY7HZ/GYawnL1i1uq69yoFlP09x5q0VrZ6n5Co27/xcpYps
o+IqFjAuwjWKhbF0YjOnddgaE7GNth49KDBUtiwjwq1hKN62ThsUTZIY2qXAiA+6N0KMRBTWTeYh
QrWRki5Hyr4/arWvH0awKBSBm5RJbiQhXoM++DIUU75NNd4NJ1I66xr9Oj47cEAgogsw3p0T00W4
CvWiR1MLqAoDhl9s8pLCJuQ9nejkeVRbsLDQrxjiPVbLmN0f6lZXWc6PocDlp4GDixDnHTQ2X/ts
HKKruGgn1NoGqz1ZVPc+0M7fuOnHrajK/k9PUli74RO6kdgUvRl5l4H6MIxkqVUKnuBQKcRDlyd2
vyRflCElYXp4o4xH5VHTJ8/N05r5U8amLDsaaAtAVHhvnkerQpQesKu8GquuezNiRf0RJcpAX0Cx
9JWZRf0LuBcBoI5ZAshlXN0EXu6lN0VHudDppE4C7JsM4xoHmLFQJTu4FmQGLa1oyHa26qerOJzq
DfqLadnnYrrFOVUf9AHXuFwxamnGvHn+rNv8/1y6sr4tXd2+VW/vH8l/bOvkLftV/6WINf/NfxSx
kL7/Ycsm6DNZMRUkof8qYimK8gfrecMSQhaGwlf8ryKWIv5gDy2oYlmaYuiqTSfhn0UsxfjDtA0Z
dapuY9cxCAz7n/+iOOh/5Lf/KD/XR//8H1mb3uZh1tT//Z8nOyXCsu2jyqzEbJ6jP6UtUEXXMCWx
BejvJquyPkLQGErdrZGKrcp+FbYKVL8owJfv3+aANvFTaJsvNb9/XtbXy/hsrh8Xy+fLOKreQoBU
816M9S4qZAxOkPtAuzOR22m2B/fIaoHdG6UyV9LG5mAZSIdKvcYIP7W/ykh9SvTw2mujxlE65U0X
zK2KBItW1Gxuw1SkK1wgD32rD04UjE9JM+bOMEUxzLjoThV+fqfoBPx5qbxL2vCVcIwnbQi3Uxpd
g/zcBkmqo+et+k2W1P4mrSTDnay8cVk5+4QBTh+G5W2pfCyjyb8txxpkd+7SKH4o0/ZapLGArBEM
i8waJNCU8mspUUozybrSisPgxY2rYoXJEvl+JHhhkXf839gDYf/+7p5sycx396hwjd+OCIly6HZ2
hBa4A9IBjB7rYajeeRbsCJtNUWFrSxP1b4tZMfSKw1jgwczENp+NKfoARLWu153o31TEBk5ptNtC
weLfEsLOP/c9WDPYhJhqsp4KKB3HZawH5qKoDzYbWRe/qw/dvWv5Y8RNUwlMItHNB6HQ0+lE96Ms
xfb7n3tSgDf/3CNBBHZkGWW13e1Gr79FU7NHdDAsgCxcU86QF53e0YREhEk73Wyh2QDwD+EdUaxq
FkZTbhCNr8LCv4/mGB1bfW9BG64nZLEL0McvWg7ch+KBsfODf3wMrV9OFx4VJeh/b+Jy7cdZO3Fu
4+OXZMyHJOvYobLTov6GVMI1bty7EJg2CtonDEKvnSk/mXHj2GmwjMkmKkSdOLReZ/N7mSzh5ESL
1FYOtlY7tsjvwOEsKEXsvr/Hn0mlJz7YeZz72jUKsgL3ooD127b0cUHTARhZeW1wh6qWHfDgv1cG
L4+VPyRadD9Vded4gS/PiyinyotDniv9QjIvJWqdas3Mt23uuH5pOTeF0g+NCbyjS4tFixPAYDvG
xuv7X3v2qRxV+sF1mVCgqTHoY3Eok/JQN2wwSnNqoE6ogHZF1jiBbNJm15U14zDzehB66PTTez+t
2QHJwY3nNzixYCb4SYwPjMBOkYSvWFPvFbXe5JH4+P5q50dw6tHM9+jLvRjJc4HnlVc7Q/kYML/p
/oedVmgNAOuCe6GiduG2nGz0z3f9qHVoMBqGadiWOyXvtypUGbNMuUX+ulPB3bbGvpfheLBftY1L
8p6zj+JowvIyH49XQsOWPvq9Plr7CCUq61F2Y3VPCHBI7E81DtJj7FOOHCPERQZoWPMOngPL06oh
vTXEa4Ftt1kkvvwSlS1Uiqr7085xKqSonBxDWKnz/cM4NxhZ84f+5WmYBhIMb7SKXdN3r8Wn0S60
CwaQllK+4b91YbXJm/wBy+MjK9DBsXQiFNQAOjDsUIf5xmUd1ywbuCcUxiHEGFgrzH0/hO/oxu/6
saCeNteFCkVy61S+EDj4mWh+6jU6mjQmqy77QNfKnSjKlW/k17E+4wshLGvmQxX4N1M8rSZ5V6rt
2jPBWZCCE3bNrqWM0BrSTWWVG7KWnCEqXyXKWng4UIL1LhXXjS4Pby1RJFMVHkYjuke3Il94Keem
4MnX/2j0hxaakLBrl1SkNTfD8k+CjGodpoZYtykOu2u7h95HfInn4DxHC9mT6GDiHW88qphJ25OM
rvgmmbMWzCUAiJaoWwzccNgJlFwYHpiLzEs1DLMJGMQEKrjqPeLWfNI85XHMtZ+20uaLPk7WbR2+
yTWSH9+u7rJAfqOklC+hXuytlL1zn3WPBQEz379pn3HHJx7YceqRV8YNTRal2MGcdMws3BObuktN
+6MzaLxn7XVcvfA898akrfSqwaRorrIku5QCfW4NdxxJlFlNhdTIKHakvssOGTqpw2gM5lGpg9uC
RYeNX3hZaBipq1y+izX9HYdF44StoMNla9Xa1EkHsEZ/mYwG33T7C1s93hpDaeEIAAbWU6WF/1Hx
nAg9Tgk9aH6AEPFXodrsBZg5raj2adLtdSnDTJ4FED8Di/hpq7Txnqrw0vt4jcMLWKr6NsG6YBkH
Hb1Mcb8p0lQvKY4TOlGTysKUlWD7l+9yCoxICaqfhkesdGl4t1hx9IWWS9dd1jzGiXgm6v41CbOD
ZeUbPckPqa9tisB3h96sVmWgv37/hD/j2U894aNZTsh1b5md2u7kWTtf++VD3enlkmhAJj1NplxD
ZslKq4iBktoGRE+fqS5ob3/JVB2vLBYqDqyiNxtg7zIsdGTgng+jsWl2FfPnohpYOH9/rZ9yn1PX
ejRl0nr1y47u9U7W+kOT3g3dNeX6W11L9nna3sRj7NpmdVDTEumTFLgq3tqWHSrIG0RRrGsAt2kA
cKFh5MH0uxqNdzE1d7Dq9nmGwQWveG7JDkC2TQWoOtF9fqm3i1QACWm8jvOfo2luSypsziiqu9gU
e1rvt16auZL6IzEPLatXDmgUsOjECiO5EwaJ+/2vP/ukjuZgbxoTugwdc7Bk62sNBew9Hg3fbQBN
bBWrEo5nQaLJZThBuWlBnGEAlyZ73eL+egth9G70aAKJCm3WremWLLXSSl1F7YgY0CFY1yNwqwsX
O4/opx7V0TQujRa1FOaYXZTGhopzcPS3UFnGqzrOxZOfgJLO529O1lpBe51dlk90Eq45/w4LdFov
AiMIb60wau/71JKciezkK7ujT0ATsUGpoKUr6qkQuuuP7y/5UxJ+6pKPVgEjrI9QMux8RyW3WU46
yBUiv8wNLlAFTCcQci0o6Hqzeib6Le+XXZpZC7M14kXqlwfC6u9oQtwY0/SGr8RfFAZL6SIBdDnA
HQPw44F2gz/mwBpo3CQRyQrUmbzAVseeRsCDK2MExbUSvra2f9vAAHVg7+m0b+N4o6mluigldFtJ
wL8osX/TMIazWjQNcOUxujM81oHzQpLMyXwZxNRoxuTVqoLbsFfWBQ3FK08PeH19pKmZa5LQIdEy
l3HYmnq9pfcWu1U3r/PlbFjXnfncxA1LbEGwGTCsBop+0gOdtLTV93f87Bt9tI5Ryths2dEWO+y7
3KqC7UVd9xRY+5ScI+qKvuPj53R8UqHcBnQOwRN1AQ0YrE9Oq8Ml0+k5HqunUDeeUFaCiqUG2vmx
uYXjHixHUoQv6LROJruzLhVHSxew56Q6REWyi2PrGRD0z2bgvgOYfNIr4y1Xg1thm8SXi+dUDW5w
UjbrJK8YEk3QZFOGXKRUw9sancUYhXff38BzOyZxtC7RGFuDQWSUOEolvFFGcqlZL6nNvUecdyCZ
/ZOhAsRXi9FwAwX6SRhl/SYppRlVEIg1Y4ox12MN0oO8KVxXredf+JzO3bBjO5LajQLNrFywpZ16
vvPSXhhaDa0iwVzM8mnYIlgCv2jeoJ+kK283sE9MQ3ZFym5vSAb9JkDaspIQJVFbkHOn4CW8MJUo
Z8Yn82ivqRC1YxWt0u0yPYbmSUu2ELjEfWjO7UvV5a7JV95m+kprIFAqwY8LT2yeVk8MMubRdJuC
fVTUhF6EFxKGQetHTueaWGjtA89C1yKvaxvGqCGWMRApL/Ie69oDxIuGXcsMazHYw37SmNKItblw
SWcWt8fOJx6+0ZeKMuxE1z1qUYIvrunGRR4Ptx5ojwV55/gD4uyDluw+Y6Sg63avUwtwIp1cNa2R
Ihd4GBE4hO1JVfSGIexC/PnJRGO+umOrFO+nXLTS0O7aABUUNR3/p8dimaQLBbdsl9c4mUtlQazE
Kgy7fUyprKHQFrM1rsiQcjpFo+VldcVq7Npwx3qy/9H4ZrhEhXNndJo7mdGrEOzvUKsCYWguJNWe
G9qO/VcesBZhN1a7A9v9aAATdesItUEDCq2o0lclbn72PvODPuo7XW/eDAqRzCX4hpFEXacm/KMQ
H7veEj9IBjbt2YHPIBsoLgHguPSNntJzz7f3aMqD8DkFUm+0O1UBC2rL0ZVSwg8L5eyXVrbI6HP/
BoLcY5FMmNNyEq6Y7ASSQ6TGXF2pGQ+TxXRVegiSWIy1/VIq1Gb9+Wb+P1X/r8J34G757+a//qJD
/SxHv2MPrsh1af7ntLz1L3+DCvY/TzzrRf/yDzMguRl/tB/VePdRI7z932L3/F/+3/7L//j4PMrD
WHz893++523WzEej4p19LeKrMgPReeXqbRAmYVGE2Uf9b3/rn6V/BKcmAlYEZpZsmvoc4tp/1A1l
eMX8g44AzQCbjo6BgPVfpX9V/sNmLrdnsQbSSsSv/yr963+YCm8khU0Cjf4hbf3fX3/7j3Hru9L/
qaHEtGR1fs++FCb6BglQa6TTYTD7rd4P75Zg3RC1pKUqkb41xsRaeZP855d788+zf63wnxpL57Md
jeFWH/l+6NnjwQtpejZNdwCWDwIJ6g6wseciMC8YUU92NOYzHY3a8giu3+PTOKDMGFmKaJZ+T1yA
ekWS3fRo20EHN5IGxxhGyktuaOpvRdHHQ9tH6Zyql8l3lgwwaGEp4DIuTGHGiZlkvqajzZCf4YIN
yY879Kz/seKQLaVWSbwxBciEv3eD51N/eZyDDpHdt1SNCG86g5b2ojdT4hBHdStlhBOR03TJ3zRf
9PG0OP+Yo+0Cdc08JsKtO8DCjN4TGpQbqVNU5G1FcK0DLXa//0Unx+X5REcjnvDTyhJh0ROcFwwv
XWkby4naglOnGUukvO5WxqDTB7fSnCzHUX6jGxxh3jH1ZqklY3fdoyx58Gyb6Oc8MAAItXmCXCNv
BtcWc7Vn4ANc6yAKH76/5DO3Rj66NXVNy6DtPeB3GnYvfIJAvC1UOyDcr6Za/v33znJ0XyRvbDLA
o5zFI/PYr9p30RV3M6AbeI9/ocJ/5oOV1b++T/XU2aUWc5I8T/eZRF5l3sPi6RXW/QRGKjMN9fuf
M9+cE+/TPNp+fXOVWd4Jk9PYNzRA0TRb9SI24uXfO/jRqpsxFMx76Zt7syi13RCpBRFd4Ku+P/rJ
Cvj8ih7dJbRfcKoCRjNVbexXT/cT1yh8go14/YhOjGUUX5Yl2T8b+jmkRVU9eu1hUC68CSer4fP5
j+6dp1TYaKW8O9D5cSwruEUH9J7L46ZJe1jEJbkK4ZU+kLI9EGxlEzYnoDcmFstldm4FMkBygXqj
d2hfU2vWf0x+6qqo8SftkqH63Nh39AQaxW7C1OcWoZgph90oQ7jafH/7zxz60/H+ZcxDreyBrp7v
vrKzfUI69424/f7QZ17KT1fXl0N7cR2j8GaQy9P7IHnxjbfvj3tmhPjcgX05LtthoNfgFlElQ68X
N6aVuLKEPWC6tF06d4b5z7+cwfcCNH9g/9C33E3TrzoMnaF+B3R+YVg+d2fmh/Hl+IIkS4v5lQl8
vM/hkJe5duFrOnfl8xm/HNkgcZWPtBB7NEy3OC7uPRqe9BIg8VqElvy9B3A0eAJ78812CPCqSLri
TAD/siRGMGe9znk9F05yZvBUjoYF6p6ysFuPk0xEAnYvLRFPRgVzu/rAvuF8/0vOLOA+t8tfbtdE
1pgkEnKP48xa+aWNud5Hq/tGntlaKqFBafffn+jcEz/6gk0NISugMmsvChM+YlwiyC5QZf+to8tH
69CGfEnTLDh6L7xgTVBsvYTH/f79wc+MEIhk/vJKAWxQp6kSYm+0FdDe8kkrSlePswuLzXOHP1pr
dn2C8jX0xB7JyU2ijluYbz/wHFzY7p87/NGnjFqnV7ORw2e5HmzUrobvM5DpN8q+eWHXfu4U859/
eYkaHbI4cbrGPkG26JO6itcH0UZ74eGerN2Y857lr8eX2JECn2T+ZXFitCTa8HVDQzNf0vJhUNbd
U78NL+zjTw4fnOroWWdkBPSpb7NiwfsNeQLPXGgI8hNUOVpXlvV3PjtOc/TM0bqqfTZl5h4XubJU
RfqCxBpdnncHJ/5+rDUA6lZ1YRo6+Xg42dEbUNfC06PWMPfUsK9rnIOdBGGuJP7z++/j3D07evw2
pHv6RqHY+w2CJLHAf0bqxEst+gsnODl28AOOxnTZ7olyHXqxt71pDcv+LpEho3x/8edujvbXdyuq
UMv4YSn2hNIsczAGG5SrrqIJe/33TnA0jBNiA/Wn9sWeLc+PPtQeMQtgJazTC2vsczfnaPWG0YFs
0dwz94qaIgyr5pRlP7rQwD93d45G7TGPer+lvLAPAVWSlIFebom17MLS6+TkI/5NpxQQZd2nk2Tu
o4Cwqra7CsyK4ERv2RnddQHTSx8//tZDOFYaSYTGTiTrmftJNuDYly9Da7xNNWPh98c/8wlYR99z
UKd+QQqYuU8EkX3hTd/KbjrM/sHywohx5klY85m/jLFT22sZqFBzT7iI7dQaFUxgWepyYBn1N08x
n/rLKehz5Kbc8bCFUr2pqqe9KnkZPphyW1w4w3w7/m2XxgM/+pB1W66nKeIMSXRHw3AxUy8JRqLS
rS9VYkv/3sM4+qTJWi8Us7fNPclTi7QonqahARZfKcTkSZdWHOd+ytFn3Qd2lxPkYe4la9SXCcDq
NebqHa5J8qbdVvIulcTPPfij7xtSJakZgKwPIWnfhCV52lrzrTkWLK6339+wzyXlqedy9Jn7WtNI
rW4kBy9guyewla3AWaQkpZJt8ZpPXv86kiV9lXhpR8C6Tc4exWMSE4CdhtaNbQ/ahUs5vRklauRo
rq89mViMrM4PVaZN7iR8CtC4yOPJKQuVnCeD3PWaHeiAHraHzJqve9Q6+Fh0+4oIKf229Hob8b5V
rjzEo8RHBbaPG6QtbxERpHv6ejKmR68iA1TUJRY2IR2KrqwvkWvODGr/pmCxu6EiZLI6NIGWITQx
g1LDx95KLwZ4ghgnQkYUCM4AkoP0CojohXnmpNaKVdIxr0aMsJp9O8WpvKRY5JK94KZut62vu5tk
OW3ek4W8UgjjeasWbOU/sjX8RCdyPJc26oVhUDnzsh7DaVL8crkqZeMe4OmKaXQZune3mAkXtJsX
mBrWlwgxZ890NOIqKM4HQCjjvnTjO9NJ3doZFrFDFJADo8aVl5Vjud9/Hmc+9U91ypdxMYMFbBk9
N1YdJJBT4naM4hV6lxfTKty+wQry/XlO1yp5949+U8yMYZcIIg9VVa4iQ7uh37vQSnVDIWWWoS+Y
Qq+AbC3jINpJ2lWDk39U1ZVdkaLWv2P8WsdM0nSgZ6VutrCQVFy4tjMPVhxNP2Fkh1bXhMnB7+ih
NnppbAdN1w9RKhUXVgMntWe8wGI+95f7zIY9lmPy/g6yHRXNde9Fko/fW8hbM8NjuMxsg1hpvdea
aykK2k0PnZ7YVW7QU9z505VIFHXXSyRVfv88zqys9KPraetRguGej2xrinvD7x6GsX78/tBnbucx
LycO5Fp0DJv7atz3oB8K62UACPD9wc8sRo5BOYWcT1MjrGGfmi9F/rMkaqg0tF0YVe73Jzh3Y9S/
PqhxjDWam1x9Kdr8vi67eltht7swfZ+5N8fwXvJey67Ji/hgZK2CnqohscNTExezZ3fhB5xsM8+v
2tESAfuk1GmanR2Cyo9/Zn5LgKdtt/kH2IXkJ/8KnXureDQIwm7VeUTDEvyQrQW4hyfPoAKpa1P9
YeYJ+O+RpLABYHeL1s9vNeO5aQtShoIiNvZgOrQfOUySFzzGpLAVnYIb3m7GCzvvc0PG559/+WYC
3a8Ggi95kZbdUjn4+2yVO8Kp3H7ZuOHBXxeuuSBhz0E/uiRD/vsX4MwjOq6ZalPTtGbPWQNFW/r0
4rwCkC8z9feH/2xpnViPHBdOidVSpSk2hn337j/xZBbDEo/asr0ON976J4q2BQqlReeA/Pit7Qy4
GLv+QOLcVX1pLJpf5VNXcDQUT5bZqm0ohj3ADbf0vU0jTRvI+Fv4nbggCRWBnK5SiU6NrZEhPvae
Lvz2c2c+GmlJ4TO6WufekvfsZNtia639TbtOlvGOCX0dO/WyXw6u4rZba5O5xbq/UCjS5xXlqd88
P+0v75KctSP1TM7cO9OqdYkVPxiLaaXxv9Ednd5BBekQEr7MeSJiUbvGEibfIl/UC2WRMNWj2Nmg
3X63f0bX5jvpSfOT4c3zLmwfTrdlBZa1v17hEE1zpWl+78h0vGkeCpRWz+atePS7RX+ob2iv/6lc
qJp8dpVP3Y6jMQJ9ZRZ7JMOxloGPtFbdeBOwzkB/ufEO3kE45RLW3pW8ingMkSstPddytW2zap30
+dI658xQe1wEboh7GCuZi4iqV69Zq/2FX3dmjhBHQ7hvYNlKsJQfkupGA7otdb+D/NbuL5UEz1z3
sXquteRaDvU0PlhVrjtmoppXlTQWF6p0545+vF9RLJt45zw+dBVJtwTKuYXWmhdGn3mnceK5H+vY
DIxQRaNk+YG6BzFRUEQSVpeiQgh6Y1gvXof93b60jTwzkh7L0nSSd9knp/mBhBYSGsmFQTBEzMOF
33Jm6XqsPqNwKrCOwK+pqk0gH5rwMJC1hP63nH59P16dW7Udq8kynP5Nw/06pIjD3nrAKuvOLIh9
8iZpY0hq+ZII2zsg4CKVhcBtqpuWtm+Ukf+u8nLCpar05/fXcualPhaPYcMOzNLQs4OMAa/Vk9s0
j96MzL61enD535/jsyt66vWY38kvo6RVlKVBEGR+6J1hmazKNQvTFdG9K2WZO9ZycLxFv+3W3bq6
ooC89Jffn1eb3+1T5z0ajujSero6sDEG4+saqz+VRbsm7JBB96NbPB8O15rz9njfLwJXZsJXF/f/
h7MzWY5U57bwExGBJEAwBbLFme67mhDV0gsQrfT0d2XdiQ+/cUbU1BGGRL323mt9v34NV9bdtUG6
WCxkW/cMgKYaYFx2k4kRF8ihuEcd+fbrb1uZzn/FIB+aFCy8mJnznN8k8Ij5TjMitn09WFcWi7VR
sVgsnAa8Tgz54qZxnmN6lH0KnlrhD861W+9K8yxtrUtEv0ky4AWDAVRLiRI+PxEEYVgKesHXLbTy
DUtD6lS3vGYSr5hs0BSzJAAGfdNLGPT8236w9KMeYXPodLB1v+mS0wBzNrcTfkxJ0At6ZQCvfcLl
7x862YSxUt1TfAJsUxCHID7BeZki8BuLa3bNK+PIXhxgpO2YnQOjoYuG5l5zAi5jdeXXr2wK9uWV
H359hxtvTpwsh71Ke2gsvoNC6KAg8yMzUvCoVa4bupkYJMJfd/jnRSH8r57/4wuTKp1TsFTzG1w5
bqyOhtpDVXThhmTIdwViDn1aBoaV7OBNceUb18bxYpr38TAKGOgieCPUuUJhdl71e1EbuyuftBIZ
W3pLE5m3aZ3g+e6J3ybnOQTIHPIG2Bn5P/OzCuk2QewxYJt0P1/ZEdZOjEsbaTUUcQk5p4Kiy/fe
yvfiqOPQveOb7if7A8Fhn6BQMUx+XPnEzxdpe7kUoG4zK1xb8mMKty0vANgTwLY6g6Ug0CoBMzCv
rgyQz8e6vVwRHImgjyO4fcwQNvGRtWz8TMxXrpVrD1/cfiq4brWJnvIoLRr+E3QVGBLh0nrNLfjz
gYa8yH8nUwvPQFE7vYoS8bsevxVAW4nsz9ddsPbsxRrgDFIZF5uhY9M7Fw+7xtuWAIBBPzM7/zRP
7OVakPMSSj7PFABk3ZviR9mcqXr5+tevNfxikwc3EFwbcGkjk9wKfar0z6+fe2nZ/z082PZiag+A
zqStSPmxAcSvh8lTI07eBIWGSJoGihra/dNRAZ49/+1aOxZlBkftGYkw3Fqn5EnVBOArbl4ZmWvd
u9jMddPCctItYgA3O+cug0wC8U64ZAcjrHeuDKGVxloG0jsEdJTrXSJztvMAo6n7LO4eHJ3BpqD9
l5oPbi/j5GCCIPAPTEk0xK8S8a3ugaRXMigrLbS0bNcd4OZVI9ooRS0tvPLcQ+XN54JdK1dZ2Zns
ZTgc3hFDNxaoT5H0T1yX+7SXx7Yaw6xmEGw0vszGCxe4D4T9+vXo/fwWA2e3/w6qBIKTamB5HcFK
9y12SL2dLgBcd8jg+15FquZXtqi1nr9Myw+7PAJ9MHiDIVPUl+neKup7MnIaOCD0NTFcW7/+mpU5
vgzPtpOA9Kqlc2TU7SE2jX3BYDf39bPXPmAxzzUkfTCny+pIiOxlnuP9ANg1KtUfjNq+MsPXXrGY
4T1qSfImvSwl8NI7zbWY4LiqcY8DHvkhtsW1LO7aOF7M9JrIcixtt4okAR2Tf8MVE2bXV9bDlYez
RZaRu24BHiUXUQyAeF9/S9MpkP+4Bf01FfgwilRi5bCm9VTUOD8HBVEXEBHxtWKoldHz157nw8Mt
Nsw2B0XwSIrkLLzyNRVXqxhW5hm7dPmHZ+dlAbtU6Piian7OAaadx18lZEJl9mi6Tfj1CF1r+cVc
Bv2tN7uCgENovbDxrlaPuXz+t0cvZm/WQkWrYQMeud7Zs5/j5Ht3reJ27Vez/7aMoccZpmeWiLoq
hkdp4wMvi/Lnt69/+MqUYotZC4dd2Gk3fRt10C+ELXQsAbdjOBgQIULeFNuvX7OS5rfZYuqaPCXI
gbt15NblqSrMA8yujkCfHoYhj7QDS2WFwgVfwWk1a9x913oydI1r6t+1NlxMaCMeYD2ABHWUwxcY
jgeBRjqfVPzKuvT57QIy1/92UU4aaZVQVUcK1R+IPBt7lqSvqsiPxKthzAenLGeaN1835cq3LJVI
TedlQzwx5NovYk7IVzvnz4Biln97+mV+fpiHk8VpO7QdQT8N3wuR7oRLqa8E/bdtbqkkKkhmDwM0
OceMPGVm5c/uDFn9U+deK11e64tLs334AITb5rruizoa2hzMSaJl0NQ2OGcZXM33vYfz+JAb7B5e
NNWVSrWVObQMlE9qrK2mSnG55BbgrF3GfCFhodKnZgAbgmtftrL8Luule2CQQN61rWOu1V2PfTDU
uXktcbvy8KUoihRziTRz7Bx5NkF5YVsJCADJw9eDau3hiyUsTlFwRcqujhwF4kDMptemSK5Mh5WN
428xz4f+hsf5VAjHdo8u98TG1iMoUfloHEVBSDgDVH8oXXmt3HTtZYtVTGSJhEt/oaNYjuldYfXN
oaPC3vY2QOwzBZK4E4V8+rrV1l62WLRQHK9MVXtN5PUlVn4kY35h7nP4JLHsJYsFoNt47ZV9YGVV
WaZVE1NbzCsxuJIMRux/CNvCmfTKmrI2Py5T9UMXwWvMplAW1dEo3xgqTJQX5BcHq/j31w219tsv
Dfjh+Y1TiszomH3UdRPM5BklUKDOZ1cW97WnX77qw9OxgjjQJtYtzmv8xqrUrq3hND7b86+vf/3K
5PhbZfTx+Qx+6XESN1Fceo+D1Z6Z6q5c9dYeffn7h0c3Q5eWFL74R23XQSmOErPv6x+91qWLGT1P
k5cbKYZLKmCSrehNKs6QYR2HONt//Ya1Zl+Mfs+u3bms8IYSobI0fs/SwW+s1396+FKzkbqDV5AC
V3mFoaJAm5+nH+bVc/LKFrQUbbi6K2NNRXyMTbBf4IcG1GgOa5l+B0jfVlJ4NTNIPv/tUxaDn/TM
GPTsgVKTyvt0Zs+DITcQ9e2+fvxKR1+k3x+HUOfhxJRdgh4EkBZWtCGMe/x4mv2kePr6DSsdbV7+
/mGQ1nUex3Be4BGw07cVTI99XuVHgO2uXVvWXrCYBXNmt/CL8qzoApMh1aEFiiyzr+z9l2b+JLp1
EcB//PWZ7JLOGzSJaPMipjN8YP02echMKML/8dqyVLKa+USmLq7NqGEQSDnM/J3UyS8GhO2/Teal
gLVLJivLmtiKmDyW1C9h0l78kNOPr/t3bQQtJjIDGqZKKrOKZutXbT2ywYNq7Y82ruWZP+9ea6nQ
MbWgKgaIJiog6vMbQFDCMneHbWNaV6pT2NorFhsY9J+sseu2ipArqW+5ZaW7Oqf9ocgdJ7RhWx3Y
XZ4dYoO1TzCpV6HqStB14JYU76oCPr449JahO5olilXyTu2B4EGqXUr2a1Il8B/cyzallZqPgCuY
Lzqt+h8OgT0xsEimfB6FlzxYJSdvWV7EUQli02sHjN7OLWNya0ye2haqQ8EiLP3NJ+jHMUVn4cLH
8Ose/HyMW95ihppyckADknbkEXgAC+PitQs8SBUMHBAw6/vXb1lr5MU0bVSZpNyh0HsARHPoalZu
JZvSDbyk0s3Xr/irvP/f2Wot3aKrYR6GqWlQsiYNeRi7cd62uQ0LusJNE4BDvPS54XxUD5pS/VCA
1DQEjjPPVlggOAffdfhdhASKi8AUJZTYk+hUICcLXDTeEDB7+9TbuR2T3yqInWdQVrrpPeeuHmDd
aMX1le/4fEpZSwmXmlpV9KRmYJM+ZHTvtEBltai7ff66mdZ6YrHml7lmYkD9aZS6sd+Mv2KYZ/fi
4euHX7rzsy6g/10w0zm3B+QwMJiS75ofC1jtfP3gtV+9OJvDAhEBtWmyIPC44SqBXz3bG6a8ss5/
vqdDLfLfnz15fSEABLWiJB1DrgufoKzD616n2d4j1EPiP19/xUrzLP2TM8UdXoE/E1XMOyR1/80Y
vSstv9JASyESjCJhWZTgE6qh3/O8x/XIG09G0Rmbr3/72gsWR5F4liicLBDCzt3nwrV8Ll4SeKR8
/fCVdKq1VCHlMJuBpVx/kfqh9I7/cMn3ZkRoIn7U/RmuASZg6tmr2d7OYKsz4xWM1muvXlkA3csH
fziilAJUu1gYKrLAuDNzTPm+eik0HBzN+lfbF1uddVGJrDycHX/Orp5CSt2nZkwPNe+3kOLvCs1e
wGi+ciVZGYxLLZPg8JwVU2JHmEj3YoCdOXN2Q+6dzYzcppUCEcx5+rrZ18bj4nwzmnM2D4Wwo9jL
IpGIg0usK49eGy70v60qQV6fgWaxogx+5kaOGlv3e2HQK9rEtT5bLAdWPxh1bLUIZKUSq3f6ltnZ
IRFiR2m2Q6rzyhVrZSl2F+uCTGIxwajKjCaYLCKGyfW9nUIwoF2Zb92iavdf98NKYy21SYKIMUsN
SC3jDLVlbnoeNQTPcdpeSd2t9PNSOgS7jSIr4fcaFWMWlHbjU/Xr61++0kJLZYlrVzk4hHiyKtPd
wE6FOuf8se2v6ZlXOnopD+ntDj6sVDURyDbsNA2joXxZueWbTjJ2V1qy3FQmEi5X5t7K65Y1h4Wp
Mw0aHojU8NPP6zej+6HBeJQznPjNa8LdS+D4k01yWU2YNqUp+qRhEU2A2CKpmFAIXNXepvGE3lmc
IeU5pmngwbzaj3tHXTPfWFEnAKHz30mZwNeWqbKSEfh7YP2d6dEKuqAMTcM3AoDlFGrAjdO4Mbex
f3wEcOdcvTqbawvbylixFktCLPNLajo2I0tBDAhg0941R5CBHP40d/LKcX5lqP+tQf+wmufwMOGO
6bXR6AENkVPs3lNy9/VgX3v2YjmovLGCP0cCadjFQi9V8S8KrN+VfWhl6C1FSjWusVyquI+yCuar
GTxZa/ZIHXWoJlA4/q0s2FpqYKi0JpAUXTuCO2VQDWYAnJ5vtq9fNxBZyeFjrP53hFHgYDg3sHm1
PQHAEjXCd3FvJkfH5YCuuZb6NVWz+Q47SOC7a0CABEhTcK0WBOamkFmyM021s1MjYloz1TSwpKeT
oLfUvGv0qEOL5FOOJYDqfQ7Kp4uToCW2WZq6O4wo66iAGTrxvMrDklnwetdV8r3sM7Uhnuh2gCa6
F9mnCzCnR8V29GAZb8Do+3FGIm4rLXveaoUqvGxEOdeE9POmd0UPdkQzHMY5U4cOh3NfpnIIpRvP
UQ33gDPppDjQHC5UVe7qo2wBgYcqh+zRn9S3AHAKgTRTt6bMjd9l3r+A0jS9z02f7AxUqAbgqtBt
PDkXPIFTAGkI7NaNoeQcpvY4bhFiZRuwUjEvwa86836AvXSTF/zck6Z7RB0fDqxQ2W5lBf/o3q6x
6YrxnJjfPG0eEliAhCaIrPADrYpQt6VufAZq3o1Lkj/A+iVnS6OMOQTjrgvnQbNN7wBeh76NwzQd
rEfATet7APoyEoxNPwCeRifne5eA+mTkY/bUFqWsfSadTPmxLWcEqFJY74xmA+acY82gLzsGTHgt
cOW9ooLjaJk7cCjV3UU/6wHb9fXoW9lFl06ZU2wpkcU9BZFw7MJckRaGelIdxtamVw4Ea69YDO/c
ghrYrUaQVWMFMtzvYrCR/LtyO1h7+GJ9hJGjVZRuz5DB5uUjAbv5VOOWG8EiTF8Tyn/+DrqMR1cl
rMB07cCIPjN/N2WfB26lzmZ/rf7h8yWS/j3ff1h+tZx7rUjaRRw+rwG0bV4U2/RaCdLnayT9KxX4
8HRBNJEm0k0RZ+axAwzOIelP1jlv05Tc4u9X1vmVkni6zPlJOo/SqzSNZhM+Hj5SAtZrjZf/npmr
9y3myHlWYry1BZAlcdv+1FBghwmYT/dGpi2AKHr6G1S8NjC62n4EFjKHdQ0fnxrTcEILyoaTNCdM
UVGYvz06cJQ1dbCuM3OkzuXEAkNxWK+Dk82CnuoaiD0wB7a44BVXVurP+4ksKzKIYXGnwAUD9Gn1
W1rtH09cqwb4/HhD/sbZPnSSmyS0H1B6HyHvn+5BlTw7HTv2HDDlwdlXGkEsWM9nPTBSX8/7tW+5
/P3DC4Emy4CW9TzY3+riAYZKzTY3Yxl+/fS1GbO4anQgffVOb9Kobb1bbXqw64SPCCC3Xz/+8x9P
/26kH358bdfo5pxQ5AHTCjbuGrqP2vS2Xz/98yMXXaZCptlsYUMXkwjVFx7dwGMqbOZ30AKvnJfX
nr+InbruTBMXBeQRaCyIHqbJ7z5P3wDL/GUCLP31N6y00DJJkTWlgG320EWI6P0caXeyY/fKvWtl
PVlmJ6igSaIBSwLPtc83XqKmW7vNakRZ55+oL8UdoEFF5ZVL2MpAWtpv5pUNFjhjJJKNd84kzl3t
aL8gy3ttHqx1xmJzKusOUeQRV+45s26lcnETK35XBKcgEDzfv+6MtY9Y7FGu5QxdDqTlpcUylPdA
q+ujwIe+dWzIn79+x1qvLGYczC2oMC7jh9p6ipxcukecuhBvzR3qd5WlYG9dm1d29M+jLdRcnOlz
klFFZYYtRUtnCz9enLeg5AnHSZENZCXDk5uM5kYzU1+RDX3ehGSZ0sCUMWqYXRIEYHUI0/3D6MTb
lvArY/rzDyL/YzTmAhRhA58ZGfAptCCg2+RyBGIFqCE4Fv6EvT9suuwrq9fKWr+MVePmmkPnznTk
9BLsOlTtovBb3lR2ciqI+Y7ECSS9Zn4/1Ii1fz06VppvqaLsVDIUho3m0/ZDZU++3b5opGO+fvjn
aw1ZqiYZEwZl09wi3keTwODdPch/V04Vn09P2Gb/d5viRmYp5HVQA9wDAsSVHEAhdG17Q2qhjh5m
77VgOfv/+9b/xhjIMqsDRyfw53Wjo4k46aaEq/4LgHDWQdi02I1jrjZFXpSRU0zJe58h89goXr3D
xcjbQDYFIZ4jx2lrWI39JBAROTDYacElUg/zNy/p8kNRA/cK6zfkSUAlJmCVOPMN0NJAbMChKOK8
UqdSSW/PZ7vajmYRPzEQ0nd0ltkO9v8Q6CR1F+B6Bny0VyfbHHU8NzEw4keXXPJCNIUdLCnds4C9
8kFxs04DcxqaFwKLTxLkSVecymmQoZgrSMQLpe4a1XeoB3O8HtEFyyLH1JLTcexxChndLq78qqX6
DCrbeAbVYvztegl5UYNbH8YyIw8DmYCBaqekdHwNFRa0NUW8B9Ga31VpP+ybAhhG5Ujy1rO42dGK
Q8ELo7FQ1533YM+kyoLYccQcGKZrJBv4hdYbV6nMR0FAEVhxiinvTC1STOB91MAcHXrcisPJo+o5
Fnx8TtHUuyLus4dMVjXKZK2cho3FUC5ulYBHTCDYi/oRU/h3iZqbnTDlC8lpdi7tEvwgWQYmjlr+
rGDbWhpdc57AAQ3jTgRZjGh1kh6GFACcchwPYsiaZ4vWapM2Qx4wi7GgdLo4LEuA03hr/DAKw9h4
um434Lc/MQPblCfZg/b4xhmwEMNIElT3Yvptd/KPLGv9aHpNAe8U3IAT0zT9wXSLnZvTE4ADoBKU
4Ho24yPVLi7N1rPpFRqWbM4Naq4mv3RQhD3m8FnI2DZn5Y673T2u27BRUuBelp6b+0VVfmtmaQWx
RNgsMech0PBj3RUenIgAnfRJY3Z7TpAiJnPh3vQjYLUBLLrpqxKzfRxxYg+6kgZSmePWKW0RUDJn
Ps8K/kRqZexASb6dc9P+xnjTbIUu+zAuvDJqG8/1c1TUX9ppwK2mrAKgx51dWcopSDnrRTg16Zj7
ydwPuEQbpcPCzGjhnmuLceuqOj1OMFRDvaUzH9pUjkh8muCOAoW8NxNNwziVTtDFbXkwp6LdJ3NT
HU1RywPDwr2Bfzq/z9vReSE9AVGjV9TYdZ2cfFkzuo9j0BylbGqBkvO2e8AW44ZVVXkQ3JWwDpC0
PBVuNt65woNTOahHqDSGwvDCvIZvIGirLBQTmNltsTFIcaxT8jzPZR1MRfGnrpB2Zi0BoMh0cfJl
zh9Vi6PRxd9cAR8smcKZ0Rnd8pRk87FgyTbBMRDSefOWavFEPD4Ebg7cXK3E3gIkyO95DDZttTcb
8W5JcepGFqo03pVpexZKRWnlHJH1PFl58pAy7/vsZI+96d0VqSpDOSnQywAHay6MqZEh3S679Gwk
w0nFcFo3m+9mNW9m0T0iEnWjafKGqPEu04BUpUbqp0IcG9OElXcH2XpM9vMMWlRWRk1XHWCycpAN
GDIMtHFpF69JMns+oU4QJznSGKnxUCbGaVb04Mb6gbD+lvfOCwgK2yG3EeQh92aqtoLnf6bRuM/Y
vDcydmtx47FmwPsSMz6NHb8zdLyNSXI3kKwIJw7zezjgnyqXHYtS7Ouk3sZzsq+reCe16nB1jBtU
ScVI7DlNBFHzr1wU3xJSPGe9ey50eYfxvdET/qWmB42QTNaA+ZJjsfId2+guTjI7PG0Lk7XzUNJf
Nu8QZuTUn6d0q8zC8WdTpgHnXeznqdP7bg/OXV94oammH4053xjWfKqFPLIMIFc0fYA2eKJucuo0
yQIl+N2MQ0Wlq1eUMuLAWchXRxnPlW28kaY5XQqBjYJtU25/ixtxzm3S+lbv/q4o6vRn8tTQkvmW
hXHLe3fT1PIu8fhrYqut4dk3tT2Zmy4h74abg3qljDJoDXsLPHyYeWrvGh2yV10oR/EAduEutw3Y
eBjO3jTcA86S597M7qhuXm1P44BiTj8dzxDB6LRnI+uj1FSvdeVmPmoH7sqpuyO5d1/M35Egh59B
695NgmxT2uzHvLzRwj4XVXLjeHOQpPgKVZkFjDGd58pqT3bpPqcJO7kXYJ3GMtUJIItUYb168AO/
wNR+ccZgJkzPADlZYe3aj2Y7/Jln5ynBypFVTgFyXPzuWc1N7iLJ6VjTbW25DwjcRFyIx0kMs593
9g7l9VFGwKpj1XNqkDuvdbfawxh24zfEH250VdyisgOsV1O8xRpxBkffOZM4MS0OLXZgUArFprWa
rYlfBmABDId6eRvTcT8nZpRCgwMw6isu8zSAR9eu8RDLrNrs5zC2t9APnKt4LG9oKrBM1ANKyJTN
zzbj/dGx03ZrpWyMOqbbrZPEZjDI8rEb25c+KyZ/nvWZpHTE6tVENMPLrPIV8foWcW+vD2nR3duY
PqorxEb8aEaH3bsZwegvcrqfwJHYdsL29jPn4NtA7B07YxKqMn8hQDjfgDWm9qqYql3eQwhQOSrH
LgA48ci49kfcYHxACk6oJXq0FS4TTJi/nQojz0wgeB2qDIwiTm9N1j824GkTA4VHrBVPssyV302g
5lEMaC8PezsPUPf3CleKY2wh26Ab2/R5I7OAcXsneykCItHQRpnv0lzfGyOAepnZv2hTHL2pvJVV
8mQw9qpU/jTgGgrQ1QbeJtteZNjbqneInhAVmqo3VbV3Gn6CqFDKEJtuTrXmTVj3aRLCQA2abZKf
7KTd5JeiHXCjd7OVHQqNGHsBu/2pE3vPdn/z1g6xrtMto1bh500RjbaZRtnlAtzoQ8uzc1aQTdE7
047mJpIDxXybCqxALrLdViyimWg0ps0eLME30jB+47BXBbFqn5sie4NK5ilh1LgdTBtQ8RmJK6Oy
7yxe7RPW3ngtVtxW4ujn5qjiaDu9EV42HXHuwsaePxeTupOoGqlKMLrn7LnLXBGYCQHD27hPZrLN
JiArmqb9Vmv5zNW406Tcj63x3kxNiDMLzoG4PG5cBNyPhLd71na7tJmiOSn3ZeKcWMJz3/bkcaJT
RIn3VAzj/WhWOHKYoCvCHSW7ZEi5P6RsG3eI7pvlM8Tlx1z06pCmTfytnIzpl4SJwXsjk+0wqApl
QIg2U884F7m3E7azjaskitvpda5j5BraIg40x+SUwtMBSI97ngzZU9qZ1cFt0os92BRvSSPYRgHU
HqAo0z7PJsirNpLPPhyJaZijLt03gF3CAcQ9Fh15NMAdPbQC3i6O4vQuSTp5R5pcBzG1dFTlGPPj
7CCR2JkzOH+JGcRTCxdfTX8S0x32cwmLo5K15sZGHXEAF9iX2Gw5rNO7d4q63Aw4WThZyDLMyylD
qb0Bal+NuV7msQiJ7HGCMTC8wIHEFtqUZxDA9yYDxyGtHQ8uxKCasEw2ftFcKl3qdzgNyg2y9d/j
xP1tjnRGk6lq4wpDA7gDIrMbT1j8UdbXcMh4Wj7fyxRLnZUOrzYrXiDTvOEjJpN38QEfWHqHmNy0
rSonxcQe+U1jaoysxnk3vOpJKFQd4Hbg+Wnp3DGSMRR4E/aG6w7qR0hT7MjooOsGdbRL8ZzWuQbw
neLL2uR9aLpN0YyHvOyCtq03hOujHtJNQ9y94+obr/I2ZoG+zmPoAoxyo5sydDqYhw7dtpgw1xDU
AaGX4AjZhSxhAexDfeFUfybQ4jZwIDnaY7NzlHqxJ73z6PRqO0kfuIZ6zkfnxhvYdqids+GR0wB/
Uiz9Oy8lJ+5mz7yK7RDnvchlEnkoG1+jynpHRYt01YBFzq3gjdWmJUA+jvnax2nn25cDTNGXe+Kg
1ouVAAd1EoyaVN9OGhq/Av0TtEmZ+GQaX2EY/8Nj5Xc6QQEdT2qDmjoCq1YAtGHam4fTlDvbGVHW
kDijc4iL0fo9d6kBZ24rOTSt0e9VTOod7+b+oIyEh7Jzu8ijDHuv3RbizgQi5vdsAoodKPTR1q1M
Z2u5ZvKcOZ2NdJEx4GYID/+94faAUHIkrMfCgMMo2OG4gXl6N5iQSuAIT4+Vwkc3WAMvHkCgnk8q
3+HcbD/mvK7PlHnDrrNpueeVoVAxlmCRHWEI3Kqk2uu2VzsIc502GLLaCeGCKZ/0UCaHynbdx2JW
AKT3xRz0UzyFpTEYoXshYro1NZ9tbaWPsTV1F4Zt/Ra3mkfOVNo6SKEk/8bJBIRzT9UWvFi+NQ0C
8XI19vSQ97F8Avqsv2E5NU+cE9CxhWwwv3oYnaGA7gSlex/CEGQ6IWSe+jjpsacWx3vgNrtm2yqp
33G7cm6x66SxP7ajeSJjpo/uoNugowO40VD8BbhOQxTFBuMG51kR2nJCpSKYDIFDLCp9Y/DsDcpf
EYEqONQJaC9rTubjINCviVHIR2UNFQ04asuQYez6/qb14uI2K2uyzwVse3q3F7gjuT3ZEgyiOxwr
ktQfiKsCQtP0gOLL/g4ZIXZISTZ5MLyi2ZORYt5nuC1FuJvhgtd0/KTMFIy9ZISSb4OcCm5WY8w2
mZNVx3y04xAkpWJXNRQLKG2mYzk5ZZjMdhxIQIYC0vFy5xjU2bqN4e417khba1IddDSZ3BReOz55
lvhu18MEf9zMeOyQKA0M2OnejZyrG5yoNUghjuN38HgObXe2HhTP0mc7YaVv8KKHMQqPfabqcZO4
TXLm1Jk2LW+BrRndBoY8lfswSjo8oqiP4vwESyyke0Q0JXP2oxyYEaiyaXakEkUd1gQZ0Musc+4A
UaPaz5MJhxKegJXOU4DKQQDJgkFQx7c4mmG2x/iyrkKQ66NM0Qiq0mY+S2fyOJW9/YajW2VhDgw4
FqRN/QY4ZnVKsU50WoFwP8W3nh3fzjz50VrGS4Yk0sajxbe0EtPWqYHiMafmXObVM5v4jo7gjmRz
gF7ZTwLc4bnvRmyalbg1ugnInplcIhjWFNpAAAfM5nthz98JhpVv9PzEjb7dOTDYPNSNPMEKbmO0
3A57Kd0oMUobRxU2fXckKlsRp5BBVTv1WRhQw9NE65B2OXZEExqcRg4BSNxPdeZ915WUAfjbyWZw
kH6fLQmY5MS7ADGVGftk/uaNpQSdCRoVV32XBWam8jaqm4Cv5Qi5oHjxzhPztLe67ifA5ynqs2dn
OyoN+UlZnlNz/gZM9y3H1TCIuwrzZOizIB8TLKYi04FyjfdqVJMPH+IxyPh4pmbSh1ks75Hw2psV
9GgZgbTZquLbxErDPnMPPVZZxOSfcLyL4g6Gljg9BDizPYuLz46Ymfa7LP7WsWwr6mprl+VGjdMr
LJ2fzKF4V53GTamxEXjLwBOD+sx8Awo+7FonarUZagSPfWHFt46je58zHG50r2/gPwUhlvpecLVv
dRbNbXHv8Om+VLitN8blMA7KoiVh6OvM7h14kdp3zWF8GqChvpW4lySQE8k+glGL2DC3BVset3Qj
cU8IUrrb0snFmXD6C7cQ40cfd+CYQ+ENwz9Lo5xEiS1q1s177H/tEYFa1E2O/8fReWzHjVxh+Inq
HOSwRehENjM5Ejc4EikiFlIhFPD0/to72WOPyG6g6t4/ev5j33TzqewKXm1+10i0Frr6Mluevab0
Eo79r8XUR4KuzoXDeLJsp10XsaK2tRLy39oaz57hHV3Dq6N23pm1vYrgPxc+qwzfelX8ZyzNA1jE
ZdvHk7YH6IJllqlrmP9Wozk6ujxsff2E/XhPjcra4qbMH0ynkAnj27V1eBQXczgb8JSJ7UjAxqUi
V3qcwiio3SzK5oxa9bYzj2au+ELMiUSrqkxJNtrjvWJxNofGOwxjbcTlEFAlXxBB5JWMMNYuzP0Q
2n33vmXSuVKD7KdFO3wofyOBNPCvox985iXvu02FAFnyLYUOq0uddV26kUnrdqR6ZSRuuH6OXV1G
HYwB2BPSt+psVP2b8vo/1Br8kV7419Agh91IExoJLB9CDl/OUmTXabW62HGdk7tIFQd9cOg651m0
4pU0zDlaHehZWpL3kJwF5WHOX92Br2E+WSMnRNGoMu2H8mxszq+58U/NSjBQPC+b/V0F23q2HM8D
Fyx9CqgHJ4hkVnO2u4NNmLp2JhUtC62fglXugtBmQlHntR+ugW9nzGV2V+KFTLJGT/+1JfK3jMEG
/GUS1474sweuv/bkZ6aRksxRz8Aoi5g5tYJqiXdPKDNaZ8Nx46xmkKmCghmr6nktZoLk5Gg5Hyb6
gD2VrOBAVUHRQbbu7tvslBnaemVlD25f704c5s72Vclm/i076f/Mwq3+GOHcjjEqleJuaFT/ltVZ
e/KWnp5X+ocfFTXZxzBbnDcXRvsK2tVcF7sSie972cleBp5XsiSNPLqtrFSYDMb+tm/9TJfyYtG5
VIpyi4uCWKSDJqQ6YWh33rXlAmKW7vZDJVuTOLavf9Xz0LzaSyuzmFHSetxzVZhRXor6vhPz8M68
AebQWxnPR2HIP4bdmQ7Ylay/9pKihQ3k/WzrcQANsYdHyh3Hk6FW8a9l3Y9HV4ZW1PlGfrZWMR7N
MdCfRccJRTe6ndJYbb82lVBnMdoBOT9W6yzJkuUOqLpLdeip9pu5wgoj3O1BiaxKM2NixtBNNb4K
j9REhrAPYJehTGo1yOPmltVbawXKiLqA/c5SOIlocm+8hNvQOfA7GolnjuLeKZS1xqIM6zE2mL/4
kbDMfvhQCQezHb2HQvTDFE17YbW0Mjj6WY/1BsllZf9U7Q9/5NgXQNzMQYlrIhV16EI6Mpni0vHG
TMS67as72Y3AVkqyjpA7iceG2aXMD3YzN7Rhkn4fScPeLzN+s7u6M93TamZZTNC/eQ3mkQxArqi/
nd71nVV0zqPSlSYcu22v21TsJ0GpGl/tFBzHZpqTtp+hgepxS2quunTQBFaQj+bFTtmZd4ZfDnFd
eMHRUiq8OrTI/aGak/WmrlpJPM0mxoOQZfc8BJD6KPoWL6bPq35ew5EbdqsJ6RlUaz0Ng0TDxXEX
NUNrdZGXefiaZn/E9dH2520exSuD3n4sWgbOVbb7OzN+8IsAFvGyEap29MMqJ5BikkEyFCI/Zm1h
XCYqt45D4+o3Ht7wl1JG8bJXfU+EMD/BobZ0TlIhfQsNGWjVTLOIKSipG/1fy27rpHT6FcIJbzXn
qEWxhRjd4qmHdP+2hrXkAyz6F8rhQ5Y/7ceFKpnuSrWfa7/SD4050n4wr2Hwy+/pNN7LbbuY+TD8
V6p2/Op7ozx1KAWPfibXo9EjuGlBFA5r5+3nhj32r+FvrROjWQvOhF8WJ3fNl/uCVvNTidssNkqD
oZHF+VjYWt9rH+cXNYml9W4a8/qHtLL2T8YAw59G5D+Vp5bXmb/suNSbf6DFFzi3IWDmP6cYi6MK
TNABow1PJIbt/zVlUV/EQPNnjTaDqM1RTch/at/U2Vkxkr10NvxWomRVtpFjKUrXxUI2dGTpzP0A
2lo/pb+9B7u9/em62v6v18a/AaYsmQoR+DdtXvhqVEEIyjWwIqyVWIPD6joCW5Sj09qVqkmyVeXf
q6jK3wbGjseBFum3bZigb4t1+mvJfDgEXVWlmCob9IfWQLNFFSTTYt5GxtD/pHgc0lCJfitT1SIC
egy8cpleLRDM4ncxirJIi6kF2NVyeQ2HsgdWumEiTQ1gp8MGk40eRewBdqZVRbOJ7sVcJF3Ymmfy
IXFaNnwQoFRZ1tw5zW00hJmKIKUEFnBTx7Ox+Bc1EPIa22s78Cg2IXtUZT9mPSdGTIGwk6fGqncu
jMaf7ShfSv2XY3C7BuyVaD9nbCbemMjRHlPC7deILDOxJW7tqyDucru0E/6biM+1fpoXJX9V9uo8
GM0k8B2s9u1Fsx5F1jCjTEo/FVIiTV12V3o30hsSUoj8RdX5EhvTSIqjbN80l/HJzaxvjYx4D+Sv
AVkRcm8Av7AfunhszGM9dU+aYMZssU+uv9zn9g6STciFKtffixbHWjJjZfLEyYy9MLDfdt2RdOfV
DyLo52vdF/uxBkaJQTSexRDKpF78XxBtqSrFncFvEe3OXCbFOrdx2HSfjlb/HIcJesmKOmrqcE+2
OfuZQ68BEfIPQdv7KVpdlnwHb7/0DIbtJpRs+mThyb5uaT1vaflumhP/dhVZVnFvjMOddaPRbXcf
08pbnzJd4N03FnStpoW6wmVR7ZfgsNneuah9EMW8tYi6dz6z2m2JHSSgKVD+nQmay5InAOa08d14
C5tBAcIl9/AzZwNk8cg4SsubSRKSLMk7kcVbbv7Xy4b6+cVBsloUDMXDxxI4F5rK7TiHFUp4N//C
xhGvH0J1yOC0WBVhUAE3Q963ZbTvMxlzBd5xaaxFZHTjl+ZCRbiTiWjkkAEEI2h0GslVdutsOW1i
fg/9rjgaTl4DzTlnmdcvKIivTm5d7SH/O2I1i8jL8A7s/DHe1jvHWYwi8nY1HprcME98u/nTTg/Q
k51X7tlU83byxgFGY2NwGuz2WeVFSCU0VVBWIeqjX4DQOqbzVFZ+oszGiMnuHxNLWiQagHJR/JqT
g8i/wfHCL0ObfqzZMJPdsA5zuI+RsxuX4sYCc7umagu7GDrag7tUKpECZhbP5jd7Oqv9shtQaCuB
PhJYnEScIJpIAlOGSz21731TXfSY0VZ/5+kqfMszRXa5MbQRaRof/qAhSNAWVE35tYXCO1QmJHin
SpOk01lCqRNc1myiinsBu9rKLnikJxrnZbhcSKoNl6jLh3/8X+so7J0qCtnNI36hOVWaz3BwZhJg
67HkyNxpOC5N/6BMV8R9sbmxPa0VvUPi0mjlnbbdeJ2D2k8rtwqvJEeDy7r1Yz577+1WTSejo3qo
bfV/2SCWG7s7J1AhblJaLmbkDjy2tIjnsQaDBpUR9K4Me5maun+z6tIAJSDVg6ZTMy1KSyVt0bWp
soYWVXpDur47Xn1rCQ81Oy1RGVTbcoElTinDuO48ce6sArW31HAefaAjWOT7au8grA2eSmu2sphO
YnWWo2juJrubo8JEl1A5u3/yiuqzL+iThOk49nbXvg+9X5w8mVvQpbmb9ONqkazGmzaFOozXoj9m
TkbodNf+HvKNLit736I97OErN4KN5nEGJsIizXTSfBnlkMNWquegKAlUFXb7SoHFePHU+JevSETK
D0yQG+O3dtQNxPLtuLO7Ly8znWSohI6Ual6sen7fps6JSlizeCv8LvF6DZdfYKxoshksXePeyN06
nsEpU8e1+Tx2H2KX2eSdvai+c0TWfbGo3rt7+2tfndsGSqwAsdzBU1/BTk912tuBOGWuM6VV2AP+
KPh+uPU9WSTcgFXrMMXR9zvoDXm/01Z8zq18+kupExePH1QxR2F1MTKHld9ovJiHuo1VoP9jFu/i
xZpyRmZ3TbpKPZpdRpp72z0O1V4AM/FeZXsBd2/27tFypmtmmGViG53J68TAK3vT59U1/jANdddN
1PNTyXIRKxPlC8DThxS84I6nprssWL979GkPXVttx8YABuvmkIz6Yud/6f8sOncel5wxybYqm32T
+MJmg60aRtuA8eGr7lXPsjAtU+JO3RhrAwjEZc/k3LmdEF7OstYZy3FD9EI5VvtXZqVHM5b/aYX+
dD+FcnloAEZLWcukEvOPb/U8KR4PVkvZ6mCpcz/Ss8eLxtUxTGnDgQJ1ZbUfbQfJLB2TRKMpfy8W
5zpbWxej/geadpx/q9fe7Q4/3qrbN3uaD0FDp3eLYMzIuPEBU95lgZh822tB97b7xUfx12t4ownb
g08r5VePbyrLyX9w6n9V6wELDuKj34mbXuUCp6et79Dc0nLq19RedHGsnf7BXTDsr8Z8ELP7bORY
71cp46bpywOmcCuhX0vc+sUhXUxecsfcfjZ7+in0fj8QApI4bTChFOhtpInDVJr/IOAnNnVKhorI
6kYL5WCGv0Wsrpnyb7AeO1d5h62dWPFlxjq/M5IL7C1Hw8vJnjSLinvVJmSITpVg1FtEDEtVJkQS
mfdMmN1dOc/5wYOzfis6ud+XOe32aiSwwDeMPFWhU53NulB/fMta7o19DS6l20yvG/F7l6FjCmN+
yuw8qofVv4zlHPSxGoLmU9uz80/M4zQlXodeQJhkSUJsqSp2PXAwRTpqx0WIN9dYp+8WF8caL76T
f/JujIdtbWT2WoHog3NVZXOatLt/Tu3NWr64aj6HpjU0iazG+Rj2Fg4+TDAHVDRfVeH6d6vlyqQn
N4yiJWnce1JZ30E1tM+gXioNvAoB0GjLvzC862neOp2OdTCk3rSZJxOUB+vNzY3BVJiAlYWHyeky
vmGqDFFZZf6vXAyaipWhjvely49ON00Hf5v241r19rcel/1SjlXxuAs1H4EpiHaZSvs3JVDeVxls
xc882nAt09qnehXWadZBdypF67zqgrPd8CU4Xou+JcKxt6ABmzXjnanyWCqfoJDA2wXkXDacWrT9
kB5oAsiPkOWAHsLnjxkJZofmBrTxO4kDeRHyOgf5uEWV7miy7/ogp5c8LJLML9XBVMr6PbR9tiS5
Cu04HIf1yP61v8AZN1V0OyxB2HC9HG0xjjNZwjv4lF4cOxpUJ1PH2BDKyXG2t8gw+4CHoGwZeZot
v9it6X6KzN/K2HDFdkXbgotnCotX0qmGqFbOT0iCxQ9P6RaBJVNVkIONZAPunrC0QHWbtYvbIoO6
q7zbKLIYBzuQ8y9PZkXc2Go9TEBub2Gdtwe/slHwFWV1DZegftVM2dcA494vdnDnVI2qjKXrt8dm
DcT9JpfqiByB+OuiS2wuTLt3VJH07kYoB5qvR5AoAfXtes5pWTvrwxs8GEk1QjZdkReEN/xcS44d
gA15A3WGLeINwxPbquy8hD6Qg9qb1K30csxtBiUTyCJZrZpXZ6oL/5xTAnh2pOq/xOiodKtmDorG
GD4sf+mfJ6uwznh25g9aZfVT7QOo+zQzHeZsBNisAdbibe6do1vIjjl/KVKP2gfgtw750Dp7y9ng
YsdSYlff81ajebcN856wM/Umg7VINM9oWm2ddep0OyZqXswo3KeTWro+Wb1Kxm6NUFJgak8RGm2v
TInIEnEWTqexKsGVt9yPPcCBh77mgokG3y5+MimL047USUe5j2jRtQ1+q1JaTx4lUKAQeX4IzUrc
BxtehSgXU/Xmud58WYpyPAYM/Ge9TGtc5giOSntYHzw8Rkeyr6xjOU/uqyUzepW2ekw9d2oZ8/vx
E+GwybUQygd3K6yU7aQ5zMDCUWAvFTfPjMYOyVA0mCJLUFHvEHxDcwrLvTs4qCr+lJyUV2tj5+ZV
p58KWOPg8Hc+IfNSHMMBAekr19zcWWOfmFPoJYFfUie17A16lEJ/Ero3xKHGftuD6SZF4PSxPQrA
p9wlC6DOncWlEXJlfN4dg2ONPeNPMFTyvggBdfqtICtkYnNE17eJ2MwFZ2tgjXOqwyI49I3u41ZW
LAh1WJ533rr7dsirF3tyHAaZbr8rqyWAW54a3EzlloSFdh5ZbxQqgFEeHLKZfocoLO7qIPPipd8B
2NephOZ2b+4B+KKduI2/4EWctMU2Fs9szvWDlrIKE8/PZVzUk06rxl3PuprHmA+ej3Vd2yPIGrqe
up6PPufVXeh0zmUudH90/bH7lBLu0Ry39d500EdG/lSUj6XPmm6E7nS26lC/byq3+8TbpLyWmTH/
3azKjadtMGOrgeiG7MtIJFtAxREJghffpKxGcLdtzBpWY8bDEib24ieBM/IOZ+Gz4B+sZRtXWc8Z
bgJzM+LmXX1DRu3vUjboRSZxHLLquQqXI49IwonNFjAs6EWbRE3eZRRGWsPNAfbcMu5SGRB6iP5v
z+vErpdLjnsf0iwNGhe9YX9plvIQzuBaW30/FMZwNCqRMv/mh2BklNGV/RBOHNS+ITBxlkx2vqyf
Q0TDKaPQWTg2Eju/fLQyi1dvZdHJbRmZ+FjrvnkqViM2xfJaF/1ztkN49NPTYLOpuGP/EIpxQphU
OmdX5k0yyzk4UIf4IPEj3PkcYuk6TvO5gTmOM1F8gHoe67K81oO7xhmqONsurpZD4UVnZP8t63Qw
7GBM9AqkBY2Y8nVcUfPm58xBb75DDIZI4GBx7ZPH3IvqM+6d7j1wkeWstjAJkFP5wagXk+MkrNkf
6+C9oennKTeX5WIOYuXVsoqPoLFNug6WbfjuAa7uXHLwXTLieq3BShABQ3vUVCG0g5siWDQjhjVS
J6d8jie0y7AGffAVdgbWOXvvE+2HEmn5VPcJ8jz/aPt+c5j63LlIZ7LPluX7sZSZOFb8LEnuwkka
Tc1dKNGxFCZ0ZDNsVPAGXqBPhFzqGFzDOVSD7u/HCo2rzfJyvw1y5Y6tbQDZqn6zpu2zdwtAqpt2
DrU6FS723L8GrqUfhh0VwtiN4blkXL8si7ddlCzQUAJ7p6bJoL0QXvcbfno+54GPrF34zV849Zvv
8QahqGoa43Es7LOJvg300NkOCqzs0QkUvww7YJRz3Lw7VR+kA/u0CS+6zce9bDzmIQfjs/aaIt5K
azlavcGI6WGHPhGC1SGqZCeK4BbG5ZmKdPM75KV7rkpzhE/25H05W0hPvKX+05Taf5GdNd+FoWzu
8safusTqcmlHZTX5jHiBINhCjspJvDHn/fPbXVzd2vZRu+T6bmspds2a/BrAM0TlvO+XkICZZ9/v
naQXakqzXX5YJnw2vOhTGNQvva9gO4Jw2a925SLebr1+PIyonDnj551DYOkuooQ/ivS+6ReQrfq4
lXvzng1bi0yJlvQVtX+yZpypTQsLp0IdPHKnGUXsWU53bUuGf2XV9V1AknDkLNtMnaMEUmSpspKi
m8RDa6vxX8DVjPBnzo5O3/Rn21GVF83oash2ycqHsQnaAwrjLlqDKfucsK3We+YdAe/DMlrban1H
nFl9ExdVJ1054QvYIX1re86JRvR/xkK98LNVp9JpP8uwkwC9TXi/8YA8DthS+Rio+fIwOU/dVzn7
2wf40lPp+OtFhjNbgJq70z6K4RLstTwbXsBaVAQ5E54zp3m9NqmuV33YsiI/Vfuypc3aTiDOYXPe
gzmPkATbaLr2gtsa1a5l5cUb58iAGGAbzmaXm5dw4odlSx7Scm37j7lVRrqam75kudedxaY/6At1
D5K14Ng5VhMjr3wDoUdhHzDBhoYhH2R903oQ3fCM8nt5HGrd/myUFMJHTF68DkTijL4bHCm5D5Og
wGHSMn3GnpLoc4rcPVCcvR7tcnPi3Vi3G1HvvYq5VAj7XVSxLgy/Ys0gLZqtmsKbSJFU8dDVJvZX
pYbYXYjBcSyHnhO1U7EEm+s86nz0Wb/bMl0xkNx22PBrKAcfiLv+x9TK7DBa7njW3rZQdNOjRABu
eYUFRCPaj22CIEmehEO/m1jW7BK6snjymz2IKz368QJO9jESJvnij45xMsyguvZfYMHewep5Gajx
E5FXWPb9CK344s63wPe+v3NH6FqSwxoOAQh9YRfwGIbSyeS7/KiDX9+tHZKt2pRX09mm16laUQP0
q/mS3wZyt0JkZUjecHcz31EEHjpreBG7IiRze6aZ5bmX3nEPNRBF01xq5NLm3r8PAgE38NCDIv4C
M5vdnbRnGGlrOjBGNwaWLcNMPRVebGU+ufNqgmBlP3R1HCQfUzTnPFC+cUMyJ/vIw/fSiOKNsx2u
CJZvqcuO05bZfiaM9Urc9p5O+NUjT5bL1dZMNLazn9pAoG3s3RMTn0ygeouT7U2v+aIzpIwc4hkR
CXHt6ze/t//lsn1dRH2XbzfrCkTJDsF3O+lg7/fp2TNdL5kbXZxMtPEE/4n2ZhuC5Sw1sSS87Git
rGc6seh98lK3GWRk9Rb5PF7z25gAaksB2OFD60VbCUWQV5BVJF5n2fwqICmjrJqKw2xTAjtsFUwA
uXoJ+JUdmXb+Z5inGQijL6K1arMUUS70N68tcfCkVtgBQQe24ADpYQ7WZQLDJa0BUkBvv+Z2mlJd
WkSrZdtvo6UnCEmwjJfxxrONRXskVKGPa+Vmh8UNcxBFH3lUi6fF9Ijm5U1Gk8/ldV0LsZ58hSph
wHx1YhPoTn5rP02mjwIZYQEfZnDN0K8jMM3F/Vxk5UHmAcp1eMmoLOv/rGkaACDsD6HKkwOefMkC
67+qROoymNu3sqY/rjFUEdMsXgNUPSlzinf2+5Zb25LLc+XLt6zzfuVUgERdt6ActfyzY+UPu9i4
AlqreJj02Ka1Hly4fL4GtzAWkhFCJ91uI1eudBt5FTrJkWHn0heTiBAi/GQk+EQzIsUEaefOoECq
96QQ1RJY9JDRxRzJCdGWQRdzDFNuxAXqMMQQZRCZmnQsJ38t1+xBCPezmMtnYvhuNqLs3urxfzec
3fyG6D9v9iEXm8N9MLn+I2P8Q++IuPPqX3s9/OZMGsCSRufQZVrdl17QMLavL3OD6NOqM32ybIYV
Vm39yBP5u5qrtCCDSxU7whHvzR7dh3Dn3OAFRQRab3fj1p6n3Dsj1ni1Wv8eBQk/jgJtnWsIXEur
Kql19RtF2glRo51Yq9smXbE8VGqABmBSOIShAVZarufd3i00BBqFWz2y1wChWqJn1OZbTCGM2bGD
W4ek/hp0ViGO0MUn76k6Vt78g/z7sK7Bx1agZAqN4lE47npA5VJFFttbJG3nnQfhPfB4zBpDv5rw
UplfQBsrj3KP/Q2hcZbCXCTebCJHNoM54btO1tD9GI32mk2on/uOHzEzm+KAGYxn3m//3Ti8eKhz
GuN1zr2YPTpzXUXrSuREaBWva25cctM7FuaceJZ4tyb0+l538FAgOGBfsb/LP70o0nV3UtZjDrYa
Y87U+e/Fhqy/CbiwM9Q56PX5T0PwKLGn3RLnmSua/snDtpdhRtgm42DMxgcfC30ipvsr1FSbheqE
HQvK1Dkje+QcMLZfnZkhMSXhJF72PGBWz67jHCJNpIOkg8C7wCczdijUvz4ikDv0se8QkcCw+lmN
5efu1Vu84MzhxW9+jBm5wWLYQJBD8wFT+wjrnMWGDeiYDwrrTVNceM2/R3M5alPfLnSUyVxy+H68
PGld1I0NCtS0sjyY74Hdue9zLlXLjAP0zcRTMds2mz3GKAkCtHIacHuW4kqNCndnzZflBI8o8Sew
Me+/cUHV5jNAXg3R6cdsdaFesNWnvqPEuQgskAQZGkhE5onyG6pbBxmEfxHGmCdSVRBaDUjz/U1e
lpXPWIV+n+L8/08MFdhvNneXcIOjrEFwz7IHdjE3ez+o0oC164d/nilXJ5Jhkz0KAvU4x4EulN0g
h2Zsm3jlZ1c8qhEUzaz0dMVU8bISLgZACt2H2uujklb3OcJlnS37FnedmZ+46JkQKPFOAoOH2ZKD
xrPNRDx3AhFSD9Vw0IMxHADO/6vs+kATAavFft17lo0BzZHlb8+27v/ZoZM4ggfM2MchAtd724R5
CFA1HbdVmRewFeO+3TfStk0m0nYBL7I8iBFAQjtus21OTWS+Vq+OaK9eaVUkiXh7blroQZUx19ka
81op5gdp2heaU7FlL92/8ebSDPP8bR6dv5YA8asn7ESzr7eDRexrZIjpd2FWWWLBg8ckwVgIcsoq
9mgiJB1I/dkgdkiiAV5VWWgfTaOFSddvIO91vPmcFTBAjHEaOrpH7nYAXUjmYl9jWTd1MnowS7gp
KKujgOAStvYZSmnDVJHrONgt7zjBPR0EroaSNFrlln/NW4ISORWMa8YogEdQ1oV9Yf4U/XpDt/G7
5uGaE1CUj2muMckOOgA9mwGPc+jI2DFMxJ5tI57Xkj/M6li389PWaO9pxc4TycIx4puvPKEMajmG
uAveOme2L4ZReWlnsXGTynuf4+3amGiEt1rJpvGreYO7Rf5AKq/hPXRL6YAE7NfO1s8ELxUXr1a/
AtIchF+ciy28qabOIXpknTWpl1d3fefkiQFXxSEmUCIE3htn5UsTOi+F0bkXvpM2IsDh32y5v7Z+
qBJQ9Edt2h8STOQA6/LT5jtDrOS9RnFfdt0ri9VTHZj3QQiy33EkRt02H/KxZsoBE4+salr4csbf
GOL4DnoUU0FtxobJDrkb+1NVd4AQfXnPSnHFYr8lyrHO6HR+/HW90r/7D/IUJf7CdTaU4ysN8H0k
O+Zkcy1PqPwmAhPcO2NevkHQb26g3AFjyV98ATvv95qCa37VqjtunkPjAE9s7YEjiOvuBb99BfNs
Bi5wjRLw8ghRc2HcV4Z+biXjrmF199usL6JeWohn8HbTDy9lwXjUCniXNSP3ppuMuDb8b7Ocf7e3
b9DKIKHwI1ub81w2KMxWazqZvCTxuItXqzMeJ998Q3TypgmQAaDekJxOl5sqMjJJ6t93637bienM
y8utaLrVrYnnyT/NYDw426+md5P2NxezsC/UuH2MuY8cYF7vjGEBMWslgjRgI4eaisgaytdq2r9x
Rb4pp8O+RdfhnHlfygvfSQFizg+7h9yjiNPPjGvV5AAn/s008zD6Vp1st3tL+j7FMzZEudXeKk5n
91LvAg3ltLZI7s2qdF8G5BCHRTvrSVS+GbW2pz682u8f+7zC24WYCrVbjsJt8ws2IlemukHl7Cik
6RMiwA/oDHXveZX56GVG+yPGbn4lO4ags+z/f7Xuzea+2f36yeL2/xKS0GBzZdhytRTfapmXQ96v
UHmSB8zpWi8VSwYvOrUAwqourrONmdkQLf5pDxv7LTZrPivE2we/tF0Jz+6Lw75U5cWjMbZNgaLb
ArNvpB50d/MXM68ANpcvO8zaTZSdH5aBlGucgPpBGf7/ODuP5biRbYv+0EMEvJmWN/SkKDNBiJIa
3gMJ8/VvlUZUXqIQwcntaEZfZCHNQebJs9fmajY2EWpNat2iiU9GiybG/7QxYi9jatm5iHF3/j/D
yLQoZoTO7GTJJw3k9KLHwKqOxSher2Me5lAMF/zDO+iOHttBJHRq9WKvPcfh3uUaaWNzMbQ28/Fz
nAqZRl3xZcm8aNTOCcXWNt8xMNGRuYBImTHH1jyJwxIkram401SeOxFZG+qvsqOHD8SerXhA1isa
bsKmNf5L6qaHG1upezvO+nOQUSjpcldIlU42LgBHtAsq5SPWhMRr4S5PTToDGJ7rRc+k4knIOdGh
5OJJ16097iDbrE4vn8Xfoa7oCzSdOfKIxG3hxqIth1CZziWfjB7NHhWL1EPtjPFloFCI8v4NyITr
02UGOSJjm9VStShbs6cz2qMbtnIPhdae1L54vv74GejI/6CbbcQTpuVTLZXop7wz4HFOw5L37sxU
dy+QnXdT3fbY8kVcHJxVEaACU01CDHl99BGlh9RGVZZ8YGY6yTD+bchU1c5VBhX/OKT7Tpu+xpz2
R5EsEH//GiF9MMtkQjTb3piTmVadkVI5P6ZyKLxVGwBB5AYClQ4y/vzLFKIJQTZ9Ke+yQCx4CZF6
UD5lEcp37983hFhJ9s/NVRjVobY1gt677QYPS1570BZ4OnNTQQpMmR4kdttb0znJqYLn4gWL9O31
WTYzPq40Pk3H/qa3oSphctAXP0Exe/3L5x4tBSNb1cdAiRGNs4F4oa58O+bNS0O9zPXHz01hKb5U
htE5lCEga43CH3wE7twQszw75xqOy+zrbcz1jhRONLKCnlKE6tmoH3UKeDW01nyNP/VwGe8Mlzqw
m8IDaMU3IGl+iLblS/nt+sNnAqHMdp56rbBLpEHnuIhOQVOdiiQmjeNR124Z2krRm4NbKT+Ubljg
V80Mh4x85iQx4FmhJjDfNFLGzc6InW/GJM58pT5nQq3J2GcK+guIiHCltJ6ifeGs0yWDXGdmicmc
XUJGSR2l3Z89Pxp/ay03rWtAJVg9BG2jb7GDcL9PZuMlZABsFBUdt1PmGtxOCM4AWvrK6GrbJUka
WjvfRxo82jFaQETct0HBt3XlUHi5zR3Kb72JWrUYX9tsn1IUeWdq5EoCFblF1eXjAf2sS+2zbt6m
Ue/+pAjP/25Wtf/khgMySPR/gInIpQWYgBwoW8rXpWqQfXEajxK8dqK8fqA6govUgrOhq7X9KzYj
yoG77eIR8n99KGPhbxTKusHiFuWTJ9pxXbXlS5l5wRaF3wiWsfBf0U/Xx6LyKPTx6O8y9sKbCiXc
Rqf64YA2JvntxHq3s7PUO7W2Z/83uVTYcTlAlsktyhLDgXLkOOLE9/5UFOcyGYyfg5OaTMTMn04p
aJdxZWZOU5IpjfLn61N/biZK0ZIiA0twBh/OuMTs/PHlUnQAzGDdD7+uN/AxiU6TacYT9H1nKpXh
jCUjAJto3w7odtriZ2ODzqDxBezY3ItIAbRRTZ2iLlOj0o/qXb0qucMq7cNQ+9bWaIfPAcgcKY5q
qlZBHmWfkdZpsuUISvahOomSnK2p6PFCJJ17FymSBpB7VFHq7Hvjfh0k3HtpKyodQoLq9UGZCdX2
peF3OxqIKpg0pBVO3epFt+auqZ2ENfA5RzhNprNXVuQGI/KxU8qRvTQ5sVPUAbdr4dfPdI8MKR6q
i1u6fbHCHWvcEjWWcokga0VVw7dGOAu74xkIoG3820eQJyjSLurLSwx/NLXaxF3E8c/a51X3YgIo
Uaj1uT4cc01Jc5fSAOoYunw6T42NGNazh33dDLiOd67T/iAfMT2UqBm0VUk64s/n2pRmsh6kZlYP
BCOd1Noq6/JhIxr158jpsqWc0o6tL1lLydv11uYmnDSj0V2DszUM91Qp1IGCPLxUbVITpIL/WVg0
M01Yl4/7uzkdD2Q6p8HwT3pr3OiBdjAad2NZ04K/zcyksy5j9+7xWmVT0Xk57/69U6Awym2+c/O/
UjNj86k+sqRjRkaVluIG1gVqyUUS9b82F3ke2dnrj5/5aFvSmk8pjS0qhLDnPnYMMsV1dwM6Zfjc
xt66jMq77gmxwNLCakCSx4XTEPGNgt9RGsHCj/9whdi2zFoGtw+Ip+/FaUDPFOjfIk1Z8482+M5V
LaVi3sIYzLUjvUble1mIEqg5Cc1Ut6Xbf/O78an12ifKIg8WHKN1BIxi4a0+HBLe6vL3d51mhIHd
oSCpT4FpGPetgMnlTmn56/qAfzhjebrx79MpLAcPo6jdyWmsVTzZKy26jwd7U3NddL2FD7/ttCDF
raxGwISrVMXxrQz31WToz1oiYgorKa8fda7XM2MQ36839uH6pjEpYBUDmWqzq9vTRAGIE7a3qGx2
pdb8vv74ud6SIlSjWPmoNlZH2jHUXjJPkGUrdeUOSV9wsKN+yaZp5jVkK+xBpeyJCqX6lLdxtx9r
owB6rmAd4FCIfv1VPj7n27bsgB3aNSqO2KtOZmr+ArlEfYm660W+Mzr91+QDvFE5/HNPkiH4yXQy
mCJaMmOcmRO6FMWsEtmNSsXyCQzI42g7X8gylOyn02EFYfSHiXRgt/Cal6H5n3QGrylFtGoCOdB1
pTjh0B5zBc4+vg2G32ZTnBXX2OmisQ5U+54My/3VGvnr9WY/PCzSqhQiSAUJ11Cj9uS2U3/X5jEY
JVBia+5vxxvutKv9pVrrPwpU6xffMb2FQZ2JTLL/NLdJXde0AdR3pQNbliGBK3LzocqLk2FGbx71
gpvEEwubn7lZKsUOakNTrdFUNEm4enmrPjUjNJ59QAGowQ369Z6ceyUpfPRdhUR4JEAhjT7WcVau
iwgiU+mnT2B33gbLe+JGdyH5NfdGUvgYMzMTGqXyJzWpfpL1vC0ud5q1uwQMnonluhQ/YpRxrk/J
xAmu0oFEBfcRxZ/r/TTz02XraWVEJlJ7AP/B4TzqTsqtUJw/WZH93+eefxmfd5+hMk3dNE/46Y32
WNlfPe17lr5cf/RlKX6wRDUpGhj5ZEIB5+LfhjQFP0cZv5Wakv0qqqQ9RL2q7a+3MxN1NCkUBG0v
uNuxU1BHbrHj8JH8GnOLg6CnF8kW3TUHXA73C63NDcjl7+86zBgDP+RCwDm2sbojibCz/HafKcPC
tuCvR8ZHvXaZY++en5PLdjHFA9xEfSr11iZK/JGblWwS/n2MsuZeFNymdoXpHnohhnOjePV+hBe1
q9zB2XyuT6UYMKoaRBO9ZOxGNd+bPUY+qj30XyKKd27QDJsnVRn73fXGPr6Nsbm5/fedrbjRYpei
/OPgVXdxnG9i5N5J1K6NrNpA/6VIGN5UQYFZYTwEEDRWeqJtxsxfiK9zYyrFByRkVBkNRXVSXVPf
qeVk7UMKqtd6HGqP199xrgkpRERt79jWpKanjDIkOB0q8AyN+z9EM5/yprEx6fq3F50ACa029Rk+
475YaXYV74suECsXy+iFafHxXRVtSOHCdFvhBCJ2jkY9/K6HwULQ1gN0jd66NP+pDtMuScSLmLzf
sQJO7nrfzbYqRRIl1oNGV5P8FOXxm2Kod31p3evcQbdWlW2YD98Rqm300QZaES7MiZnoJdtmIIAu
KBbNka+61r0xUqHd+lQ6d0XprAZAjQs9OteMFE649smjiOh1hN55iIzubajaV8/IsKUS2+vdNxMf
ZeMMNYwzrcmc4tQMzt1kBP9pmg9gK4mVVdgkznpU3XEhOF6C1AfBSzb8Hrs4drMsyE/Q3LWj8CuI
x6mZL/TV3NOlMDFU/pT6uD+c+jGZ7gYXdl9hhOWX690093QpCASU7HTZCLqv87x7KgjPRVU9XH/0
3CBLi78MQy5DSqckA4KaiVQFQLfRH7YW3CnfdRfC6MetWLIxRtTEKGnqvjhFFZIXUEQXM4EEzNAA
mojS46XV+HFHWbJDRgfjs1dcPT81wLsrdCOJ88i52d1oPadLletyiniNYesV3UAhNNISKE/Fphzs
iruINnwYkbeuhRd3n0nP2GCg/g18ltHjxaQU1On79s4gSQCO7lgo9z3F2NcH8OPobcneE2Bb0p7y
peDkaX9S/9ErXjVzYW96iZz/u2Qs2WlCrylBAcWXn9Kk8p9Qh/hbwffwnHDxuh+pp4cWpQwe9Y2F
+Pm5t7kM7LstBhY3TkgJZnoKe8teuYWLQM2yqFoeN59rQNo95LUomsk0yQ2YtQtMQqV6Ci3CmCYL
u6S58ZAjAbdOetaq1QkrkGDjsP1eU8BrUDbtLcypuRakaKDqTUu9Lvvu1qtfA8f4GWTxY+b7S28w
t4ikkBBF1EiGZVyf4rCOHhLdTbZoSz7l72tbcsWF3fsJGrqmPpkBmJGiU16Fgx5y6h3KXqmMb9zP
XGbSkLQfCIc6rb2upmTPyu6VwW1uuNxja9NnP4N2UBbi58fHbksuwphsqqai1ElOoapaN349AM0e
UKB+pWgCsFHnNv8lPdd5VQRxZlV3o7uwa5sJqXLRhE1WPOzr3jmC7K60+8itNl5AmfynLkvovsvs
e7cSNV3gkKcnztEuX0MFXeSw4Su38D2YmWKutMwVq3G63i2sY65q7TbwoZI3fRMvxK25rpHWOLvl
LgQq7RzT3F3n6b2vWiC2S4AYT58KIq60xtVRLwG4OM7xQkwpbRx+/suX8okfb4ksV1rdYIRdlneQ
nYKp0p4Ny/Mv32LACFWc3tpURSNS6cWX6y8yc7yxZBvsxDXzvHar5ITk2IIvUljIDxp00XvXrihr
RKEp6nUqMpAgjjVQ6VfUQRFRhGMnf5Kwx1UEDDp6JKTvCwF0pgPkWzobpWFLD3hHiHbOrrLD5qBW
cbwfXDxfDN8YdiE3RAu7wrnGpIk4aNEI+6KKTr0lgKhkiLUuKqkAcJK1UeKlLNnMfJfLRCiSs+xG
cauTEShUacGFXzeBvhCCZr4HcplI143C0+xaP4WoV4Mu3bjKvV4lCym3mcUk14QELfgDpw61k+Wm
v/X2IgsLs9+j4hxib+li+a9H6Qc7DbkoBNey3NRS0zuWwvEPiZtrEMzSC+Wj9Kx7v+hApznoyQ2Y
Xd6AVLACYUrJMSXWiuOwSYjSS8qM+tLhNp8Ge+GgNdezUgy0DYvTPWeQYwZnsXX+4HexLsYlU7+5
SSHNvaYt4s5LHe9IKd1Wb4djYsSfnBJSBEy9NM6tsHaPgWof01rbFGK4rQxtIXzPbAwdKf7lbmjk
uQVkUcdGzdYR3eJwfyiq9utUTQCP9Iuv+vTteoyaa0wKiOkEwahKXO/oAqn2Vjmn9xucorkc9gpl
Y9ZAXjHxAABQ9PmSG+3MVYUl37IDNPFVZH3RybvwhbD4GsWhyMtNBGF7qAq0EdEWwADCEvXNmOrP
7ewcaedloz0KROaRdRa9cY8FW/2Ach39e1wsRaK5gCdlYgbYnMpQmc7RMyewPek6677b6Ehj6wWJ
3eb6kM3EDNlrT4N4V5RDyvRLjQGmt0XRY/0oym6N5HLhI//3E/VBzLAvb/hug+K7k0XqHLViC+Hg
ZkTtu3YgmSAoQmgUVm74p1NGFaHP4MJj8dWv1ChBxUtLhd2gFrwEXJFwuqAzjnrYwFgy/QZQkKGt
W8UM+Vctge0vDNK2TIDMSYynJh+ib3GX+0/YSznnKh+UownS9C7hdAs/o9E2qR3UzFQqrJQ8yHZw
yrN1FKNkhjKdfG1bVz0lIE8OTVWp5Aur4GVIRLdt08g5CAMECkJ0KrlBKJATKbFCjlz7mEWJ+tUq
KxgVaoelihVnIcw2EXhPaWOMuPBiQyOSDNr+VHELWav6i5IqXHaqWXAXJ+jnN1roInI3XNNco5VX
NnVOPVg/VRU2AgowE5x7xQ5bD9tYZVkXPYxOl1crA+7Oxa6A+w801P2PVsMmgP/ARFE5eKh9tDSd
bkanaB8jVwx3fS2SXYjl1MLin9ugyCVBOGD5F39C5xgWGtqDvnZt3HnEcK/akX+0+1o/lxSJrKn4
C+8dMcDpaCqclFZZ4/qvUc1ZbyWgiS14is7EbFuKfHCT7DKO2S8k1KmiajDWVj8sJdhnPje2FOni
sqJ4T42UYx1ZWPwA/Ai8Ry/yFr7kc79dii4RGFA1tHX/2Bv6U8blhwU9/fqCn/nlcpGLkXkGeHjX
PWqkXznxNlmxEqD1rj99JpzINS5tilsjlB4Qfi4ldPVPL4HUoN/p8cvnni9FEq3LjAoGn380O2WP
zHXVmQ9F2m87VVvo+rk3uPz9XawSZjghQh59gPltsgKfVrDMpzu/D99APPz63GtIu5WBAYDIECtH
vwSwgySsF89l8yWHfn29gb9W7x+EXOsys969hp1bCjJ5WIp4cFdnpTeoaIrwFNCdksLkLBpVCN9m
/KvL+mmXp1m4Hd0mwRVRqR4nQd1+FE3Z3sF7dOGDOdev0j4nybRcz3VeORPRuo+QNrdvuDxD/lro
05n8vmVJC77CtdLXEfwychfak0mRQhw2t56XH8ML3KFxzdtxQF2aehdx/1QtHYMuH+SP+loKBlHR
m3aUl8rRzepvoe684VxQbXoVIp2FMwvuXCOS6wGxa7l48z23jKUIMVSKVbMG/KPfvqVgpovqXp0W
enJmqExp42FPZeCNTUFH2qJ/ss3KOCH7wNOM0iZ9k6p5f7g+S+cauuwj301Sajy03sJX8TjWb7X9
x8fbTtceIFUurIKZTjKlaFGkiGGKgWgklAmBPoj75yqGC692w1J65OMtL2fsf19B0yeMkgYVF0DX
fci7HhwRKYwIxsWoeJvBMlnbRbRQInd56P9ONF0+e+mFPTQdaW/KVrNtlmBj4k1wg1KwktBOtAWr
97lWpOBkjJ2VDK46nZ34i4ZuXRt+GdOPCdL4Bap+feQ/Hhn9ry7g3cj7pZZfCN7ZOawLavddIEgw
k6kpbBe6am5cpHAD3H00XACD58gHM+HtRDtwEnjxvHGDUO6QL90azHWWFHTwBsQtUc8QfgyBAQgH
pEyccwJGIZvEZ1T8CynSuQ6TYow6wpccVUs7DfChATn7r61jngILosf1EZnrMCmg5FWCz2CDIKkW
mJua408zT8U3n4LYc4W30QauBG6mJN+zhWn28R4HEYO0ciCFT6pfqVBXpq+GVbyOALOuv8tMZ8mH
mj5KUsNUw+o8Ft547pw8uxVVOD1TiacdPteEtO4nkEC42UbuKY3R9NZp+mZPfrODjGAuDMjcS1yC
5rslwqVxx04ZbaVdwwkJM/PVmsqXEFvPhQZmRlzO3rlWamp+ZTsnsJc/QX/f5YUOELmEaGNkN7rT
vmWlvTDYH38idbng3nJRtlfkwakV160VVKK7yMtvg7jbwbI/ZI3yWDUiACkwbq+Pz9zLSetf5NXY
2jrmBJ7rr/rwmNQ/fPUQWB7YFh8r3vyTU01a/zooomIqO/iRNidzXqEs/0AxWhiiuTkgrXqkdq6P
vYR6itLpVi3EBvjAvU9C73onzQQvW1rzuJE2pSugs0U6hGoorgxAi4OYpR6L2sQVLhZLk23mTeRj
B7KmUJAmRywwGObG01y46S3egxE7s4Uhn3kb+exRs78MsqEHH1cCfTXWmals4bZiwLT1gT9/qsvk
EvvQbfEfsNrmPJj1oW/7R7PQb3USCUEffu+y5Q38ZYg/+NbLxfZ+Onb40gWkipv4IYn9A/ZCqOOf
I0q8Tc5sPYKvERdZcAqr1CoXZsTcMF3+/i7oaANnqj7B2TKpsdbKja9Rn+JOEaRiYb3MDZJ0LtES
E2aCAfkuCvFA9u9z1IvwNrJQrLop3F8fJP2y+j7qPGn1j4qtcMwIirP+o/027OzTbjh2e5Rd/ap9
gyjybN8HD+qNf9YPz+lt+CV6W2h47vWkcFBOXqa0Jg2rj+XxvijX97Dfj3axvtcOwOTSc3a0xarp
ViegGmvtz7P99Tl5fo73/sL8nIl7lhQx1KRIrBDd/akoxTn39J/9xU85G8xHu+w3TeKCFG01dSE+
zbUmBZDS6KDTdHEJ93dcT9Mf072pYFWm/nPSt+sB1PT1fp3pVvlEkoAkNxwl686586uJcewALwcE
GbkhVi/KUiszOxLz8pbvJv+QtqXAo6U8j5W/mkYI11W5MCNn1pV8ElHiMPaQB2dsRkZMFrRTnpSg
JseF3eHMOJjSXsFF20wOJ8jOpfW7ydMVJnKrpHuzXcze8DLRg4XVO/MZN6XwkETaYIfp5TWI27t+
cjc+hg5IkdObYOIbLhx8cXywtyHxY2GOzXWdFDGKCrp3HBrZ2TaRfwLRi4X+BVXb4frUmnu8FCqC
Pg1wYjTKM4KGJ9BLeJ3EoPnMp+uPn5tTUkDI+6aIAmUAEQI91EQhm6fjwmDM/XJpqVOZ0Zkkcsqz
FkwhdR8gOTGiedKB1ywsu7kfLy1vs1fIQZoKC6IYMWGrIevkC4+eydZgAfzvYkv7xIjysOnOadQ9
eqF58g0VX+nW3aR9fcyM7jiawy4xsifh98frgzEzfQ1pgQcFOF8P6zBc3wTcCuxMVbXchZOxcxrt
WGdiX/sQr1oLb8zrLV4W4AcfIuMS0N6FlAZWiT0mtjjzsvUqaEw8UvyfQjRbBbT49TaMy3B81Mil
8XeNKJGBU3nORICK1oGDpUDKCw3jbOdYyNYdVy7gDeFXOqNxcmDNH5KeO1k3hkqtqg3oY69u99QG
YM7YB8pbiAkE9DArwvSu69Zpl7XPGNV0X4USxwd4/M6qBsN0bCn+AvE9prsqHrAwD51yRw30sKqH
yH7CjjB/vP6CMxNd1stggFt6WVLmID+MrdaoB2fAqioyFlIFc4+XAsxQWthXh6CPdC3YYD9zqP3w
tlSqheGZWUS6FGCUCLTwcPFPg6e87zMQB0LV1IVlNDO//m6A3g0911M5VyzwkwS3djrGMty0h+s+
yCGmBQuZ27kXkOJMCUOJzvbbczMa+750Nji4ffncyEoBhjrFTGST1p8n5UX3QtzLj4luLKy9mXGV
RS9RMygBbGu4/XX83KrOjYj759qKF2blTLcYl2bfdf2YK2lteWF3NqrJfTa1Tgc23BX+Qq/PbHlk
Zaepa6NdlFN6Vn18EgEAPgfg8Xw9ecbV7y4HJbbQTXPvIc1PN7HHsh5LppD+gI/qtsEf5vrozjxZ
k8ItMFNXJbCmZ2WqjENtKHAvImtJ+zX3dCm0JkOKxxRkx3McNAf8pr5bDYYr1385NVozMVX/d3SV
uqFOAbbnuY677Lk2bPsOkF5VgggYx6cpE71Y6TWM5gZFNISgom92ua5731nr+nNrQYO+iW20Ny3H
uPvCNKKn3qt8c6MlI2WgoOzKTWdOCCvCUE0urrepOPRVpX8prETNAYm41R13vtO6zeuByyEg1RtP
BFW98vSybdZYEYcYjmaYA6clpVck5y3xBIIseCw9B/8Gp8NATCVp6K7czLMbOKuaB5C4UaNdWWbh
TjFznDYiU/2Rks4Cnd5lryK3mq8pb/4bS/fitc4o+qwnYFh1iw3xioqHZjddoCQ9no7bMFAytJFK
dYNmiB3UGFt3oDrMG65EMuQ1iCuGTTYIx92OLV6Cea17YActzzDXTW9d8Mhabf9XWUZyaqwC4O8o
mhvNHjCO9nKA55QQAZoWeEN+cf1QfYq6cHxJHV3b6LUbHTzX+4bDe4WNdCL+4JmN93prevsa/4CH
LJmendT+2hujODkGBoVD7Y0rTOCasxoYykYPuqPqUVjANRk+j3wt1z4dwb+mCqZdob2q0c7vcA1J
gcjkuBjHxV2qYvVuTVSd9crjBGlwa3v9kxo64WrI1HrnBLFxq2GciFtKcXQwCNpUNVU9JQ7T61Bo
7obgn61d3f+BoE3HjE2j4CC9mJsmcCJHrmO3U6jV+AxSScjW5KuSO8XF7eU2xMGI/TweG61p3E0m
eos8jnyu+OtqExjeuMbnd8RoB246/x+xUrFX3Cha0O86PGi3teL+ZpdgrQYgr5cXVP5M4LShLDnm
uveiUzSYGFQOIVrvxqKwwQnFOhdWXaxGPICgQVvRnR46xtGO3Ie0EkCn8Xjc267iYrCn/SYxlf2I
nZAC95T6Ngovg35d1dgGRCCyn/WGoRkw1ru5kAzv0N4WhzwyxR4U3p84M9V90MZ3g2/eZ2XPtain
PIZtAlMOF0eIjGa+17GvZXcWJHvgvZC+nczZNw2MaxcU7I2rWx5et14P6DS2bHHCzSrd4m0z8NOz
J6OxbxmOZl2gBbudKJ9IL4/+WmjKs43S4DBmSvPgJGq68sLAPClFV1482vxfSZUFu9FTs1Xi4gIs
1OEbbFKce1NX/8I1abzC1D1e5dnF0MOoCpp3OnMdd1rJRqyqHxXLwMocQMe6tfFbaUSabuCXT4fQ
VBSuI00saDWz2YxmOx2bix5KD+2veZJyyo2EscLj8tUoAkyFEQ4+jZmDO4pXTScD6trGCLJkX3tY
FlvVpG0qK/3aCByYgLtiRxMV6TO1ayqGO/hAZW7YYnHacAfaR38KpAKKVzQHvXQByaYxPjvcAq+9
PCjWmlW+jn713U4q+4C/BUwGkiprHIKourRK6ldGPz9iuxYwNhB/69qESWk7UA7bKQO7lCCmtmKr
uRkqzXzlI1lhWkvJI5U42SO+rubGqmPMZHxopVh/1Ltcg8hpjcFDazdxtcpKQkhSYFTB7DeKU1KJ
6NYt6nhrUxrz1oewlcdKUPClaeGK/wLQ7TTmEDSj/mdelpdr7QR1goOTIhBmfbrVRqrvG3PA3TCz
UxungEDrWPO6sc/Jtm06Y6oOitPjLhfra1XnndkjZ2vCuAN7qgdFLKpLxVet/BpdL71PSzjTY+3H
p76OQWqbg1Un6xiW5rPZ12mOx6wr7qJ0vFgUQju+x/Qmfh40vSQl4yXFPmpdH/+sKXylzB07+iJt
16Mg5BGN2n1rMp6GPSh/GqFoMP/xI21WVamrL9mkY0Wq6sZBWI4CCSkc2nU36sZLhmu7TUXHYIbr
vHFbyP9aWm5DFyMEyK0KpOHGVjFvsjwSe6ap8T+BeDBa6Lsrw7GBqBZ6XJJX8Xsown3jXZzX48C4
D8PM+6E6g/Z2/SM7s3eVcQxeyAR1Bj0/43UxljdqkhwEGWELhvvnGpB2lx0OHZrS8WEqq5c0/p7F
d6FZrDCTWXj+zAZTBjH4FjboVjjlLDwVCwsn3WrE3pXQAdZef4O5FqQdVJgL4LfTlJ2BR651Enij
8ScNlmCEl6d8cG6UQQtNYTkxCcPu7Cc49IYB2l+rWftm/z21tJ+dgQGvIfCQuv4uM8MtsxbiWoVK
o2T9Ke2s/l44U/DEkI+bQVPcL74X6Zvr7cztCy/tv9uXe5afxKN2OW+N7U3oty9Inn5ff/TMK/yt
iX73aGroAy2vsvLc6v0vIzFfe7TNDtekU/jJpM7fep53TYy9g7Gg6rZnbkSrW+RiyYvfJP5ZlHZy
uP4WMyeLv/V775qI67bQpibpzzhlrp0By7Wwpnrgh48nZGl+vd7IzMyVxdiKz+ekCRwsr+zfLMKV
H6YX3vTCGM/szv/WAr97BVzRFbKCBmZKrXffW+33FEEqRkB810xzEwQJyGT4DIjsrr/N3JySIonW
+ek4VmF/jvt+FdjYNhhfPvVkWW4dc4wpjbYhVz+S/fK/tsrr5x4shY4uFW5T4w5+jlKg1nm/Hdi9
fu7R0smrMWpzGiMKAfrqboIiraJ0uf7kmQWmSms3mFS+PVYDFjL4cTGmN8eHqofEjdvY9QZmpqV6
+fu7iaMrELBF0GdnoZr/2dxV4Mbt/O6d7un682cmpqySDjzTh+kS9eesefOj//TOeKlNj435eF+X
WJ2rOc4q0/Z6YzOzUtZJ60mTDp3LrAzNYWXjidOoC68x10261E1wMssRtOK5am+sizXxcLaNn9d/
9dwYS+kkzVFrrNjrmvIivUCqlI+4XUd+SfVv5DT2KSuLene9qZkPnCotW6CHDWaopDYGrcHhSYVt
IZ6aYNpPHKAAGJ9cK0gXpu5fjM7/fk3JvP3bZ4mCzgq/6eYM17O9tSpsWzWTy/W14BD7dYgcFVeC
RzyfS4D1ws7LVey59X1QtRb26ZzZkWaAqOWQkaTtPsgVTpRcs2DYKPrkZ0S6416oLQh4odq4i8bG
xNkBb9XohBNq5nDIt4qFfvt4YmmyNhu/JjPEnRiY7BRvVWM4F4H9cH1IPl4gmqyyTj2jT8JA59Eh
BnWjGPcmsmjiaXRPxQG3lgm+feALV2VVpwuL/uMZp8m668hQqr4OYnHGWTNYKZ3xoOMlljW22GiB
9anFqMkKbFdoVoCRkyAo/hn0742zIJ6YG4vL399FLCCORi/4qWcruHPyUxj/vj4Qc881/n2u6QQe
GblOnJPhZyl+N9icfO7BUuyoatg5WFmLc4kJTpGsQ/QP15/8cVTSPCly6Bh5OySbvBMVqjhHFM22
SJw3iJcLG6O558vhAnZ6MARBe3bql9DHsphL7bpY4k7MzEJZTV11gjo6j1mYCqu7wSJgi3l1usUp
TayNyfjcO/yPlDoqK9ObanH2Os//gkW4cx7LRjmISLcWosPH+0dN1lHn0I17TlbiTDLw1DC6gsrN
sP/ZpNZG+O7nppEsmm7LUHG6iECR9tWm1b6r/tvCLLpMlw8CtSyX5rlDBJW1PfdtE71wyI1uSh/Q
SOmXysElrxKsDKjQ587V9FPU5frTpDXetybWBjI0NfZZVhWv48Rv70WNX13aWAZ7Tj/bw/HPDsmk
KmscT+ydVqHrKbOxeAkjU9lPdR8d2zBwdjinNXtRey3IN6tfpTZTufMiF8NdUlMBvnWrvE/0oy78
eJ+INL+NzKh9bJDsnEtsKLGmNott3gzBneFU1inWBNem5KTvHFxzdqNeAWTwejwmq6I66KqrPkY5
LA01H1AXee1SUddMDJEF0FiG13hyB+2pxtJinQLePigYdR2vD9Tfi5qPBkpej4aHf2pNJNGyDsmV
m3X7KKuS7YQSnaRwMLgr6gL6bZSg2jdTNNDliNDPMrPyqGkTOU69zDcT1+8rM1fxDfLLTFmHg+Ku
Vcc275p2HBd+60xPyIzqwoPCqfoDy07vXyJvvEEC9XK9G+YeLcVTLe+z0qSg/JziQnNQjV4/JWXb
bq4//eN7eIdU47/fAS5XFbaREWWyomu/C6yC61WFOyqe8624wx5rwHbZSY613wDoDBNnU5V1uHCS
+DDi0rg0wkn9/5yd127cvBaFn4iAKkXeqk2zPe6xfUPYKeqVotrTnzW58q9jWUBugiBARhLr5uba
36omKji8+mBtd7aa+gn5jge4rVf/sog4qGz678dlrDBMBh8vWHf3bmd8mOk/gVfxy4vjlbhcg8+M
jqeOpTAIfCus9+875MvVFT+8OFxBI2tP6YxX1lFQMqJw0mtq8DCyGrn7NsibYWufXnvQZZ/6FFi0
zMxJ2eX8VOcaEsu1a4oTzO69vuhcVHZ//zVfbnr4mkvHf3pIUzspA0B2PGnZcSSnRMIyEpmZavzH
Dr5Mmk+/nzmV5TRS4vcFHGB/ItbfiDXWXnwRHvVSlkCUAYxnwRSP1fURQp7QEomXqY1IeK39F/O6
mjsTV3EY+zAacDn/WbD6cp0Hia8dGEO1UQX5VyTxf4soemAxvzWnLTUKFvgJCXYkzGFPe2cfmn10
U+zNU/MEkv7P3A6tswx50H1k15ZburjLuI5/m6/fj4Gv13G8wnKWqzRmuMAcT/GhM9whmK+ckHql
X/qjq++ca3G2j8UvFjZhuduqLjC+3OUdvkzOFpkiTFLYEpC9DEYfTqf7ykP07/3G8L7GbWiAC0o3
8yHK9LAfbCxoXy7WeOpiWTBhKmKVLT61cH40WE4HsTEe/67HX/TjMlk7a7HR8Qbfg6JEv/djj7gv
+aFwK/f8GNwfEvcjD8vz6O6uXt8nX/euWldz32/B6PVQcosujYMkJD68LjbeaGWGLPO5U6MnuAi+
9KoJH00amPbLiL2jjKeNuf11QTEac7F4ED5zIXGTcZrPzkN5Sz6Ka8ergym0j8aVsS83lBZfIy3w
nMUiUicE3GzApk99SM79Fcxz74ondjUem9smTI/JGXvexnq4suEtxUC6MaiL5xoY8JHt2X3YJMIj
1sbg+0vN/mqMLJaUti8dVZX49d63vBf4MriJLzy2i3+lt9Ee2JTpxjyNp+RJhOwsr/p3Kyx8uL2e
4iAN9KAPDJf4W+Njbdr/nZmf1majt4ac4jL/NBzrq/IWcoZdtXPu8ewHZzcH8d72NDcN8p192CIH
/m3HL1pgmRhumn5MAeIeT07jj5gf8FgMTb/xoqDb13vcGPI38iaUG9/oHqx4fXkij83e3gimVmb/
3xjr0xePKZWgu1zmaNJ4MF31xmqr4HxtMiwTxX3cl3VUYzJYO/GH9+5wXWEV6wP+Rz6yU/VQbVTq
/N0YvmjCJZxzgGbBgUsZuu1uCoZdfRbH/mr2gXnx8hCHvRMP7HucTQ71vnTfgSPw4mN3XZ3rozxj
Unr27VZzrn7zIhbKY1poJMI3N607ox/TkB60Q3RAPOROp8u6/f0O9XXuzuHLvHM/VTASl8N4gv0i
SVyAShwPS09ylZupOMzKphm8Y63kR2uTMex75RzGSKoQqgTuW3YzhEkjYMCeWPUBXj4Z/gbfO+g7
BtigivLKiE3uRUWBEuDJyBFTmAUULD2sPHFbm2wpotb2+mV22zLLqJxnjD9Ugx7Y3fgi7oobemS7
yo29xotxXjo7N707e5qfvXawPw3JUT4i7thYslcmwDL9DRx3igoSvIBsMx/aLF+0D9930dcF7egi
87+RHhKhUQpA+ngCbeWlfbSetev8oT2JsHtOfjmw1nb1jXhl7SMWq6hhaBzoDDxJpLAyjctgiP51
TdQW0VhP2oE5gAyexBuMZzjEN4/2D8ghnsRrBOmuNwZNCAAtClOuop9qb24cT/9SrL+a1IsQDEg9
Vscjajm1u+J+xq7wJ3+1noxX8HGEC6ZMHLkJDEk6lxzIxjO/jm/ZMh9uiCKnc4pmbEUCGE+NE7oT
yOjNgdapiPlGenTl/MqWuWoO+2Ipp2k81XV/1Xc3RoPya114umke9BmBZhLv07LY83zLn+Dr8cGW
KWyorRnjSsM+WoEzYNMmGCyycfr7Oj6AT89/R3lE5qLKukvN7fQ+jEeN/YzTjYX9b2D2/2OALTPU
DvD1PYU+GxEkXlucx7Dzh6A9mH4RREHmDeHgxzf1n+xQHOp3fizvDb/1Lhv0Vl3WSkjA+KVJP22Q
QqQUykgdw/9p8rRAXSdHmJUdxBXBHZnXB2SnXRl+iYgg7/zp/vulYyUoYEsT2LyywWBOMemUB939
WfftU42CMB6m53FP/Trg1/pxwreW19O+ONN9e71lAbWyhbGlRawSvYCADs+GKdq+f4R58QPFDsZe
2L46g9qz1bRrg3KxsHBzTirDxjSAzhAYpzs7//i+9b5GyTvwyP5vn+Vp3beNg2Ezns3zdKwP3IWe
yu097dwG4ufGUy4HpC8G5zI7rlEoHOll0W39+SV5j26Qet2XoX4iN06Aq/xDdBvftzflUWwEyytL
IltmyocpJaCw4InxFSoEd/ZLtjf30ZFdJQdcFB7Uwfay85Yr0MpxlC2T5gmx8xnQFVylBdUfE56B
FSAR7vRUPzj3/K28kQccNQLNt+/GYx8gdjilu++bdmUdXibS43iWxIww53J+MQIsPSk5dG23acvc
cd6qBPyrS/+qAxeHNTgRwfW6RnM2QRMA6I7zqdwN1xIH1NZ/e4wROuah/QE+wjXzy5PEERVnUrf9
nQfpqQzwZ8Bv8+stJcHXWDiHLbmlMxuKftaxkpYIh3LQo+nLJH7WRudmwvIa4yOPoXXiP+U/kUbx
wEWAYqsyrqMYMz1Kron+3tKwjX9934V8ZXIsIpKGKAXfW7Rtn9yX1btFbhMUQMKiNsiswlXlbzps
JKVW9p9lRh9i8biECB1NViNm7FpA6u8mYwuUs7JILRGmY1Tnc2pfln9ee4OB1Eu20UIr772kdqZz
TovJUGgh9IELv+UMpvLSGwTdmEUrr74kdxYzaixphVdPY/UCOP2NyOLg+95de/fLxP20KdrTxKhZ
YekuDCicHxMh3H6L5bL22ot4YjDB7YfuH7PAxu4afyRFvhF4rb315d8/vTXqDlnbjBgpA3xYifZU
kPdq2kharsUJSzzMJKe4jg2sloNnHY0AouEw9WEtfmqD6qo4pPskTLFHNwELtgqn175nOX1LYvMq
Qy9IFH+Z77Z+PW85M6/sbUsGZzMOQyQsNFXU3kC044rmpip6rzfeR+j1WbsR4K319SIEkDFVwkou
K56Zht14xgHW+36E/r2P+WJxX9IuncIQg3ERgrwY3pvupv7j23XmPjvu9UdyDD8qN0zc+9hHahUe
4B7fUeRyNfcPGIhIPP45Pd/l3vP3r7JyDmRLbIw289moORqzyV3yUt8O19mTcZjO2cE5Zq/5MXno
tzwKVobEEiNDQLvKqwKjULciV5g/CnKutnR/a+eWJRPTHHDR04txPBkdjmMlcfuee5fadluv3JSQ
vZXpKER47xzd/b7pVsbHks9YMqIb3MEIT6oYWvWse5Ak/7d9Y8mSAcsR9PweXzMxM/VhFTMfJq2y
UHhSDxuDcC2UXqINqIIphNFG7JBC5m95OeuAu0YYt1dRF3kTpdmVg2te1NtoeqirhIZa3JlIsULC
TCCi9S2ss7++b8u1oXFp40+rH28i0YwMo7At2ycK5Xo5JKGNep7vf36tqxaLEa6pKRJf3aWr2OvY
Ul9HjcH3P70SDi6xmLSoUcSd2zgcV4CHjInHxStlateQAV7bT98/5Ou7AbbEYwopJOqbUSmUNjaM
PHX5s6smHSKREYeHzQrMtU5YnExAd+3EoBieUgFCoFEXVFUoIjf6YOXXl8QaAAxa5LK4eUFZorar
DwAxjRjb+PWVFlrCaiLY1o5zIsxDMdp3Lae71JhC0Ti7ptxy7FkLgZesmqYjKUzniXkAehVKoymV
mPc27ZpzZA4Ah+mqjM68gLcnfDxwjU2cqgpNapcPRiKK4Puh8Lfa84u9YwmyScArS22WWQdq1Kif
jNu8IiFLUX7uWWoE8CmnJRxfirjLD/YYJbcVi3U95JHKoPIw5hyVOFzUfl1CRq5LFAVG0OGjJqjM
fSJbO1STjDZ2l5VeWeoRUMthC2DZ2WHO5jub4h7NoedEqFCMm1DClWcsNQlaZ6GeqIFfYeakXp1d
c0Wu+rYMLZRffd/kK6uHfRnRnxanyNGbsmQJOwwpB5OwPYMRtNFAa5Pi8shPP13JBABjPbYPKDe8
E2OF8tRUjYB4btmjryxP9mLl6xLA4U0jcQ5ta9QvM0qnwEitlJ/zNvpZwYFvV1T5Vkps5Vy1JIYa
TFZ9IwETGG3K9mSwnB0X1EKlbKx7uW5lB0yU5kXkrXXoklr9/L5/VkaAvVi3KmzDbQkl+iGzx/t4
6l50loRxV2YoBaz/bQwsiTnAmnSDMIkDytZ07rsoqAy+EWeuXDOyJSentA0QnPXOOcx94XPxMaSj
G83RIaYUcxOwLcR9+h+71r0hJp7B38GA9zTb15wSIjgbVvGnpL1m/MFodkVae416FhYAJocJR0LL
Pqc6JEjlY53/cAQqI8GbyLcI9Svjd8nhGeDxyCJg6Q/AgnYPKO4joepgFdgj4f/2fe+ujOAliyed
JNNsFiNMAXVfSx4mVNd29eQW0bPdFxvB0MoQWoJ4dJblY6Fs51Az/SozkARAgXeVxScas41D2Noj
FlPdInZjEeZYBwYkUhgLgWrtqbOAVzdnP5Zy4zFru5S1mPFpQqcEYEt6MEYnM3Bsj+lPs9dMFENH
KB+vCMU9cY3iy3ZWnW+aSfMAJIUZu44RR1tag7WPXWRYFCAaVhdNzmGIuztcAeK2723i+lUu/y2x
v5TZTUVvN13PnEPfaSd4PmRuGqG8UlrRn++H3Vo7LhVpYMZXoDXDZaidnJ2OGqXMNAMj63Zpfdvm
P7voruqVn6rqJzwaNoLJlem0FKuheF9vBS9h+EAT/jJCx3pPmaUi10Cc+fv7D1t7xqXLPm05I4VK
HabjcCiAFPIoohyX3zCA61y4UiH18P1DVrbMpU4NdH+RJkbJDnadH1HI/ULMdKPnV4bWEuSBqrps
0Bj2e6djXqSngBWgcPgmUdnu3959MYEE1YYCyIbmVCh5ylvtR5RMG4Nq7d0X0wLXlZ1olAL6RVia
Z8UWf1Gjyk6xrFHsKjXpf/8Ja328SF103EwUYGvdCUe8E+01ACqGm6Zlwfc/v7LPLwVoRE95N6Oi
CZLunLomUA6zjmi7LPe6rSMkZdovEYlXuCRvyHzWJuNSfaYRXubCggFfXynnKupF+VjAZJK7bNKa
e6479uBNqquJL3DWd8mc1bUreA6QgqLOxsBYadWlGC22cBjqRmkCOqe9mHX7no3TS6FVD9+36srg
WCrSeE9ByE8G8wRV7R89jTyV6Sdpaa9xKv5tXCw1Zr0Go5NYcOOE4/Yf3ciAJJ3UmZRAGn7/DSvz
fikx680aRR+toSOLafauYON0OxpqSw24kvhbCsugGJFzTWlzKnNGEGMMIYUXmaclDvh/+65kj3NT
/fj+S9Y6e7EK9FPc1swwmlPkvMgSVWKgtg3P3//2WistlgHbkprKGjmdElWcTV7s6treWB1XoqWl
SCxTUUwiJfureho+RD7e50VhAswwvQ7gtusODnn/9g2LoFswqYSKLfOQjXDJ0+AxN9lbVZ8rH/E3
jf1pi0rNrsz1tmlPKo+wmmS7vIr9Rto7jisaOn98/wUr822JU2J53F6AMyZwBncx/CKA99Ccn6pP
/m0uLJ3WOYTnvUpLhd+n4iitTAaJCRut799+ZXz+vYb91EYcqH8NRkCglETpra4595JDztlu1W6t
DNFlaX5HzJHSUalTNfNDVPErbpON3WPtzS+P/PTmnS7mCdZ67UlP3idVe3p/BVf6jUZfWSL+Jjs/
/Th+qAFmiuvgxzd3I8rZ3UrXQfSdoXQlFHQXg/5suf5vE3lZld9VWlKitqA7EdxQ/0qrMr7P8+af
HHcc9ncz/PQthuWAQqcp/QTrQ5+iMJUqtnFbvzbDFrMXK3SG47iln7Qq0eBwGXE/Z/GbxQd9D3E7
lKWt1DZWipVnLZWW8DDiXabA0+mMLvaspARmtt8VcYvUg0L+kqYbE3plYC2VlipLBLzBsWlWNX3T
Y6gGMyA+YsPaMgb9WtlMneUTuK1UYdAcBhu6bu2dMqaZa4Gle6/pcX4zN8D9m6InXtOU84FUDYIS
g/ZhlTfjc9tqGpyymOp/JDBIfRLzuJXe/vLD8VqXlv80UGKMD1vGiFgbAxK4OJanYpiuNACOvl9r
vr6vwgMuS+inB0izVH1rSRyPSQbfB6s3j3EkxivU8eW3WVkYd3GRonxMcgmVCQx4fIqcxlUPPyo9
7KcBFiEOCm3GmOh7va30Q1aU/ISgDarGthqv7JKOD6CNDzddXEW/hzqHsWHFh+KmjDRcS4ia1tdm
bQyhwUiKCm5oaLyB8Wp2xzpj4AKlKohQKzC7qWHDMLPsa7dXdQRSXGIegDKP+1DP++zAcwuEBcmJ
ePm+bb5ue+BH/9s0hp5q0BIo8whWoefglI1dBWnILd3Fl5OH0qXIDESisWVGahxTZ95RkFXBUd7J
sjtU0GBM1NzQ7K99xWJNzrQo6SwAbI7l2LjWxNzSYa6db4Fv135+EUwNuSBI/3HjmCdTIJMHTBwX
F94bw/PLjRyj8/LUT6MT9fZgc/R6c2qb0vbBkDnYrJoABWgGALvMrY/4uiucpRi3UJ2WwlUOs0w8
dFHqW+J3ld5bJPFLcv8vg8lZinJneDaUgsJowzbTG8rlLpPpI2VbyeCvu8HRjP82VOZEklB4uJ1I
dN9LYNzsyO3HjdzFWi8szpxZ51DZIhV70OZZ21m0Sh5Ho50zsLNAYZwms9uYcWv9sNi7ah3JmIgk
xrHmIIRGjxCan4iJmY9ixNgQG5/ztZ4NM+9y+P00qqCZQCUzm9khMbMSxgp0skOSQ3dbYFv27KwD
KLooRxzgJ2129UKoX+DwgSI2tZNXRXF1XTqU+XWmp66Cc3AgbeTBvh8nX7c1fIH/+24NIBwQvjP9
GEVVd2jtQXNRlYaKk2QURzbZW1fca89ZDBir0IH1q0zjKOXPFrZzzm7KYPwUvX7/GV/3JF0CCDoQ
qa0iEsZRZ10ww9qptN56+Hq16ucEPOf3D/l60NOl3jLKyrljXYVpOyZhIpJDQujJGTarqhFTo9X/
70aO0qXWslXNAOY5LO4yQowXwgs9MAgnh3Tso11Ux1iTwIgKUtzAhFrn8BHF5DZWcKCvQm3AMbDV
+XRDuAXyZtJhM83aCQUp/Tifepunt4XUtZDosP6TfE4CiI6dVztz1I2txsKLC6JdxxVL70cjm13a
m5XXZMYA8/fECtvOkC6u9s6Z2em+ZfSTa9fTvEsnEe/lBMBjCkvUgEKAhwznABao2/SW/hs4vemn
giNP2GJPd7sZoduU4KoTFMHaLxHuml6ezQqFD+XcPyJ3YdwSvQVdS2ONjhChmt4sMdJzV6Bg2I+S
vDyIwXEAxYQUuyuszKuRJ/oojUQD2LTqQ9hbO781Y852fKLAvBhjWe+500V7Tls9NHKjOGhlbnjd
FBeeVcvZcBW8jm6GmJe4jB3aB9Zx5aOGpPFm6VQIwFq5U5SMNxQVwB/WNLVeM3cqbEyYpLCZKB/V
2k0JHqSpPRJM91+ExmmQ0QHXiGk9v4JBB0tTUraRK8tEu4IjtNDxph3Mu+LWqHaVapvbuHGE3xql
Ur6DvNdNPCUcDayn91MOuwoprYS6SeekZ6eqnTfZFPTasfP2rUESCYDNbNhzjqgR8ZD8mFmMulue
Fzsja3Hqncf8cbrYbOkzgvRups31WHX2bQYhqof2L3aw1Daf4rydg1breunbBV7MHuYIo0mTpu5D
RqrgnuqIYCQi8oqUzZ5kI8x1dV6HDcFLNCzRnszJpO6AErobmPFGXqsTGtiODt8GrShfUsoTz2iJ
8xxjUPnjpJKbkZlt5WcdSO+DBVtNBQ+9G9ab466vTcsdB0fbAdZonLpSn8ArqxRqIox2L0cO8I5J
LSL8orHid2hRuFdmir3AhTV2EynZzuawgYF/Shk0Sfpccs14Hkv8N1Yq7CxJcWsJWINNHSzVmD0R
twXW8hrB6BxgXlxQEpPPki73CJB/PUx4ouaq1tvojrfF6M8dfxssdsth64BW6I5DAVI9xo65R407
CYemIM9w7xnPFRieINeWwnUwl58wAuOrkkw9iI4ZKRDzJYNW+kYhMy+RjgIAq7Af6nHgN0CNWicZ
ZdHJon0cdG2Su8KwuAuwMveZ0Rp+pSlYDRhQEad4xHM6OCgopBzsssggw1vJVHEVc7DiRcPhlg3L
PYQdSRoyMZg/ulrymx5+f15aJNFZDmUTUCDmXRopfuSK4nqQV/GVRg1YBM0j4uJsgk4agHCQPkvn
nMN2G6qvsS6edbCHH2BPmVvwaBczpMUmo+ehdywXvgjI31/CcAelNjdjq/fHqauAXMXwOoFnWblj
qaOaW1mxpyqq+Qx3wB4Z4Yfbp4mEW7SCQSSO/YWXDWmyq0CY200NmwI1DcY5iovij1nC3MTkwj5G
Et/Xdtg6h5GVoZGNqKZkAwyKY1xnWQ1wHRMp6x1cP6aA2VkLvqo+7FCslQcFb5JQs7GgQYChBQ5s
67wSF16HybG7cB415oNIQ3ZmI2ffGUB1Hecm3s+d1n4gyM782SimVwl/8teBpepei6zMd2RaXnGt
H2/1IcuOyVBlQZzrP/q56W4dLsedIJbQwMSACWhnRsmpTlJcvOq98AT8n7y51ZkrcvanzSb2rifg
kTq1HoexBXsjx8z5zhjT/cCtk6XZHU777XweC5PuHFsnSGCD3pxbFcpOG9nuyOi0LkNHuiktf8Sk
NFFs1Jd+QXDkYYUo3QIr3q8ILGwXr6Fw32s4Vzh+K901azY9zdaUvxMn1gC/1FDz1zSWT2oHuG1a
J4d2bpsDtiK5t0QTle7YiKZBAR9l97A/Zr8rE5l2NsXGu1ZlZFfmw+zbJrHCyJzLg1Mi65uAz7zL
mnyGMzHTHgGlaHQYL8t0D+uLyo95ellWLNxCKlvsh4IYWFFz66Xr+jRUdWe/qsGwgrrv+qcM96TP
Za9XBxGjGdI2M0Nb6US6tQL93yo7r7cl9ee+T/d6Aq2cMWAvbQzgXed51HfjAP+cOIcWIDVk5A8Q
dGI7nAZQwcoroeHfQYc+p2lR7qNeVtj8YnNXSaBqWToB4llGPw1TQE5jDaiUlq2BRZYnJ10j+J9K
Da6u69ot5s3kVrade2ZeFw+RmijmafED4osXg4CsDd/pYld2MZJe6EoXpCgdoM45/9VOxbDrtEi6
ae78ApwvclmOKtcat0Gu6GlzFbd4yTjFVf6kZfB6SzIs4dWoUBme6PdGZf1EKH8b1c0e3G3lwtQu
9TUUWLpxD4PBlk3GgSEtsCPQR/pthdiV1lkUTJVRBkYLcSQbWrKTWo/oWeFAPam8vU/bmYZWpLFL
AmPwo2ycsR9wiYmEurq6pLuRG9o1hajLS0y5A/P+ci2SPXCSzTctztdBWly4jhmkRTZ2Ca8i3csA
fwKvG7vbWFzgz5UDNLTJHoH6Qc0QM995XzynVbuzGuujhHTJxRqGndeMBoQI82/E0zicEvYjnTqs
vvFcu7TrqYuKjA72nQ4PR2zVYCiDu9DFv+x+LMDbxUTTQa0LImH+yczhzuHOg5FyZ4/6ObiMGdfA
EmEXAn7oBIld7iKeea5aje1F3uj7iqOFODdK8JxzaCEN2IWxDJQ7yo3kKTfIj4bkl6v1pvRaMVVe
RuXsxTMoy3BnS9x+lm9DN72IFobZHTbJgHbc8VKanCNCX4yEvo49+zFCnKNTvdgLu5+CpJiwBE4o
QXL1RvvdUBn71KSPosIqxrH0woJz5O8ZNUgABHEdOj29hbMYJpfV3FMqXrLYrH1wvrEdgdjrwSxp
DIVlSa8d7A9uwzkjc9ivSanEnau6cFHzd0Yhf+KWKeS+0uG/JlSgwEteAlaItR8B3YCvLEcYfmX6
5I4jVEoia4DJk4kNW177NimS33CEKCF7y+R+bEYd5h/1DXhcyjcJoFx2y0a3BEzJTYDRPmBGZOeY
1PpOzxLlcT3+k0/iD0sj6pYcFYd4E5iYtXMHIKbzFA/lntXA+Vmz+AEO4AO1EDmOmtEcbOw+HjKa
TYAh916rXPjU6WegyvX7WJe5P+jC8bhUnTtw9Rv2EqYHqQMiXYghvKSmxDVHeP729WD5Y5sB8131
z7WlDYGuJNBUkMnuCQh+e6wXiIVT44+d8Pko0HlgsmshrkBmz2JjhZSgeC5wO+06QzsGhERPk4Zn
48pXcynpEg/UJYi6NW3weypSXzd6BSP59o0qA2e4BpQ0J3WuI9w0wtWe9QFe2MHrNEjrJeb7aIrb
qkBZaTuPD5bpfJCW2a7l2BUcuxEkswlJqKHFtjLm+q0eGepYt5rEFTnvXJqk1Bu4kblTNeKOlM8f
KI9UgT4A/1TbdYPwOvmTmy3EnzR6rwxi4/GGcI1+TgHtZsDZTnIMHFFU/kx56qbCfjVt4PfJhK1v
wnoTjBIniETDWVnoTfU7TngUEMPWrrAGD3sDG0dY66nj89R4kHbf+IlC+awyuuF3hZJk8Csl731R
4QeiIpePQ9JeVXWt3LZoNb+yy/mkt+oHS+abNI86N2mS7LpRJnkonLh6GEhGHmBMLb0kt4Sb62Aj
WEZ84+Rd4eOSGrowSQ5zZBtXwjTv0qyCecPAIlflJSriBc3DgXf4dkX2yQwOq0zlRxNXoJI13UOd
UhpYegqjAoN5ZtFdRwXCHTCEjAPYvKh/6vvnJtd1d0z7t6SfFOiIUsf/FfwEUirUolP7xqz6Zqi6
W1jLned0NnHsQul4akd3ZSmVr/hYHLJBfLDYodgHaOs3UYr9ECclL5PkiRkQlGbAglQK808hgRqM
qrRdilJX/CE/EObkuOobofMa8o+6ljdjQRBRCi0ONAJpZNIJa2+SLvIJqx5klZ3GfuR+zS3AB+wB
lr6TRIjYwlkAhpkBSbU3MxEkrNvxPMlMeUQAUWeXUu55o0ehRKiHGpsBy205pl5rabVnd8V12/eg
xuOOSplmfLCzErkDO1KBJYtffK5jeHGAx1RlqYFVUS/DPhLUx3GmdIe2Em5dZzBMGMDk78vZwhKE
bZ8Y2lUNL4tgZMUYoEwTgAAhsh326MSPR4qFBO4TIEiZLwSAODfqbXyAwSOAUUtQXRuELwVrUhex
HM7DlngfRXk7dxVMLaNLuGlO59QaDI+AZuZZBNYVdCDJrQG9EZKiJtvDVAEb02C/ySJRJyAqJq9T
er+re7xQ0cfOEV5Rc2hLQPvzQrHd5KQwfbZg+kGI8xrFjQmOf/HSVRBvqwoFdDnOqrhKtXej3bR+
gYS4q9c4gMG7gnm6pUc7p9Rh/9ewa5VUFDcmuBblGTdcGmPRzEozVEmde4rBJBCSDNQ9cKuFk6Z8
xT2bPJeVSl7zpEh39sX7BqD/4hY5i94TJtwMqt5SWP9g0ddXpPWNZjQDQPZmP9dpsptqKNb6NBt2
gC+oQKZiDBSbeECn9thp8qHIYI/B7fIVt3q3ecdmt1M9ogjEHAdH61+GuXpgo8mDoW+126JGDZw0
awySlrRunOcjuHspgeFMDbcVIPHdWhJskqwcvRw1AbBmRt4D9/5kN1V149JaDq/CmLWwGhLsW4jm
MdlgGaHBIOtiCtDtTN0e3UlMYTcN08lIo1/wER+C7tK9peiy69Se+bOFtNChxvkLrqxJHUBz2fo8
h9Qqg58ZhwG9b+fd81BZBij/UXNHhjp90AaHebDBeJjmAV4SNYJvMyPA7baMuAmZxj2MCVs3wf0m
IFfYGEvYWfhUzz7SMX2lpqlc2enOU98Ot22rOq8eTT3AbHsuYFiBIAfJCAH/CjdPK/xgZ4nDMNk/
oLWZ/TmGZFpzkiKE8YhxhetfB9KbJvZxY1JG3pCIqNrnzCaWq6X5/zg7s962eW4L/yIBpCZSt5ZH
OXGmJmlzI6RtSlISJWqgpl9/ls9VX311DOSiKFAUsi1R5ObmWs/CIYdRKdAUuuUiFpA1Yq/p0yc1
dt49Ilzmm8KM7l1Ghu42lIBnrbCDhX86dRkGHelArEU09kj6tR2d8Vn1TH1HvqKG978vt8iYUifS
NHJVmk2X7ZRDXhkxeL/y0t6MvPDiEtlwO+5h2zIB5RsXYwf3r3BBrhnbdOsEc3WkblfsCqwm22zM
4efmQbWL5FDtPOIGGySpFes+Y80pirIO+7bCL1fFhAyP2Q/5ljrCW9twwEyHImLLm/PChiMhvuqV
ZDtTI3x56AgOTrO2RA/AIBqomN3s6GiEErbdOVyaMJ6kmCAOBUlJjG3yeS12gIPSXb5njsDWMpyx
jWknpCJNJn91ijzFu48jzFDCD5Myvzn6GPNrE1RyD6WF2QWTnbf9XPQ7P5JorGWiaFew0/axKwpv
jQUKXApFzCOXDZbQquPly8hKhT6Mmm84LfhpRmm0EcjOjGtYDBKcJUaPvEPYnFNU8IEFonrF+gN7
yeCOmA0aKd9Ht6A46+Jw/0f1sBsnVyV9eT7EMUMbgpGt3X3tqe4QBjXQHjlCfm7nsigf/DKq1qXL
w0eKwu5GBWMOH0MIiiZvg/zkOogPozbrkt5iezwFgn5kwLs8ZGA8xSE/N1tG7m8DvJYbRSKGiUk5
aht2Gf+RqnTaYSLXaydHs8o3XKIKm8tkAs6liPvMNwFyVLp07VfRNT/Ov41g6MYueuPMEywCNtUc
mY5OqZwTwk4OyjYOTX05/BbR9Efw/qXMXr7UX1460Xs7oQRntj6GiC9e1fVkke2emZWvi2swggtt
+KXlvM8ReyiKFAcOim1LtAFTpteYGNHFef3aj1gcobXKFqQlSO2c1WPN7geh0TC8//za5zPEf7XH
F2eL3hChfrIRQm0luZMujv3d/Ip0/tKNWZwr2lp2I7QL5jg2d15wBybvymmQ0aivBZddODzgiwOQ
vG2wzZypgaTg5IQemntoQfUfn9+YSxdfnJix2ocyOsJIpRqbjCrfsQI5Qc6Vq186lVgck2VE0ACn
otEhb4bytakjZz0RxZ/anhtnpdFMwG6vY9eobxd+zNIxLsqqwBmAqo+D8woLy9oHy0VNv750p5Zu
8XmaI2OnYk7mtFjxFGb3/qkZmisnRBcGKDvfwb9O+vqoGCNWi/qI7uSTCp3bwP2SPwJpTeeB+9el
qx4dN9hGzNHPgX6fPU5XBnE2d02IXubX7s35gfz1EcJXGn4u1xydELsIFGT4q1S/P7/4pVtz/ve/
L85NOvmczkmZvusB+Xiocz6/8qXxsnh12RyhVQ3XXgLUcQB+BM6TsKF6SCv/ihHi0gcsXl3mOkh+
qac5gXMHeB60/YYZiQjXhBmXLr94edUQlLB+1m4yQDqPVD9fvI/VtfCDS7d98e5yUXa+00MvEeGk
asWa4I6WY/S1w+Ol43to0bbkwFcnHv/Zz8gvF2hlIrtXV9ccTRfuzdLoHVG35XUuhoTzdq9hAAs7
/9ZEZPP50Pk3/CXEa/XfUZnXNnXyqEkPHfPJBoLg4NEbjQvF9xzj1L7eKHSNjv7oIDquDIo/aYoQ
3SDc22m+9/vHuo3oHiTF8BlnJ+Qb8yEeGJDC/dxNUXNS2qSb0mTzFWnNv3FJYbg0bNIe658Hyvgx
PTf3YjEja28zBNn0h9ezHuI07Mo/3cQFW4mM5j+auTyvwJX5ZnH8sA8l5bsOuxu0BiZ061H0+82H
6pTdA5pSPAwqGm5dP2t/uJPGsSav/V/QvM+/qjpEF+PzW34unv6xhi+97kNpKHdQkiahW8EpVLBj
mc2nwjqvo+M9ZwjUAwzcfnFuWLrfcbhEawa0P84TOaKO2vRNyPy7EfyKtuPC0hguZrVQl0PJzDwm
TilveslbmKjV40w8JLqN5KM13ZVnf+lFWExyojcGW6CKJBmHrD8dnmQkEt/V3772VBZTXAeMexsh
hyXxh2lrsHceBiyN9Kn2w01OnuCG/vxz/g0jwgu3mOxIhY1yhuZkgrEJqF4+MfSQag/HOCyd15mE
vX7ldnZ8nFD/bqJc23Vke+fb7LR6S+cwxW4Kjf7Zz8hazr6cYtZVOMT35wbJLGn4wnhFkTUqYSTE
i/onrKHnV7Klt44W061uHFmAteR0d11WhD/DlLBnqtrpHTGg3hjnGY+eAQLsd5Wrol9i9tzsyjJ1
ocJcejOJ9Qrhk9FHpOIbzGVxSz8mcJ8G/4vFx9JBWWSMC4ukUDRTRgmUSb7PuumKvubSl19UHyNU
3GyiLuQ7tFyZ7EerTpAp22vJQ5dG92KVmmzWl3ngIDdT9mQ9Cg7utUD8JU4bqt3nI+/CRyyhARG3
ttWABSRIBJji0O8BmM27HC2VurmyHF76iMV+cXJnZEsEjU0QnLmpU1FvUsSg1nNxrVK4MHcusQEt
7J7Q6HOQQTs1vPHJRDvYo4efkdfZBztCJhJIBwCn3nTy++e37UL9sHSsjx5ArwiwskkxB+BmQRV9
R6mWV3Zdl+7YYvosuzCPpPRJwuFu2FQozDcycpLwqo/832gSLJnLeVMUjE8snZJxyk5C3bXo+K3a
OUe6KcZY42+QTnGgiCBFbHHs2gbnOu/E5FdGxIXlYWljb7VBmwfHP8kwdziaR3poU600ZA4++pa9
ef/8GV26i4s5NaBTVUWTdZPORXUyhCuCv52v0WlwCxcvJ7OFDiBQcBNG6do6aMy0nvP7869+YXgt
zfBZm3aDGVBaQ5DwFNZoRpprIttLlz7frb82HENn/NaxCIppcrIbiPylgAy+MpdfuOP+YtzmmE0G
1ePaZQE90KSglPjp2fLK1S9NtosxC6mcM+kocBNC026bSxzmRtrt72gP05IGAOSrP2Ox6o8SLXqT
tW6CuNFVWT5YZJgqeeVXXLr/i1EZjcydKTROyYTTHLQkV518+nzQXLr7iwEJJJNbYGWgyQC138Zp
w/cAugXmsGv2zEudvyUJpOd+3rTQ/ycVDsL6VLRvUJiIGyQQI5p6akT5CBNTu56LrAnORYp8HEKo
Lz7/ef/msoTITP7vyEWTuyicoOoTLtr8tph0PqxCBNNtJznYPz1yrNedW3aPZW687+kcTq9B1oSb
0e/zxGrG95YCYC9J5G/Qg8hjJnHgKpiTQ7iqvd+ff8sLg3RpMFcZdEc9IhuRLI0jRRx1YKWjwYyM
diAlJGT6z59/zr+HUbCENgSQUXXSHZwDgu8+qBi/K1Jce9EuXXsxRUxNF5VzXomkcqWMA95nv0Q4
hC9f++bnT/1rAvLrgWW1KkTSigZAJ5v5tzMpmis7j3/f/2AJZ1BDB0gRmvcHFKtunLnZt6y1Zg2g
6AGHTFfK9X+/aYG/mCDI0NQOMWV6cPxHGt4S860LrvjGLn3/xfSAu0GIqQPnUBL904Xjdg8xagOk
T5i/pXPF1p8/hEu/YDFXwFrOSQZJ4EFXp6D4VtAHNlypiS9cejlJhJA9jWgL8UPYq33UvgKqDLB8
dOWLX6hcIJL87/AZfWeWrarwzfPCg42mi5yHBstCBjEsN/dtlfoHiYzU16rkA4RgNA+P4UzWNufR
q2Zu+OTXQX9lTrrwtJYGQlN4PU4NG5UYLHhZjsoJGFlokSvjXCmVLtzN/5+K/3pblIGeE4dAMgmB
Fokau6M9tGPmSy28YOkcVCHpg64gMokg6dbV49z8Ltg1U9u/y/Jg6eXjYwqhaZpK7MfDG4i7oSzq
6jcqql9FKu5HKk9WTw+fj+cLU9bSoDekva4Zm1RCxveueR1Ie2W5vnD//2c+z93Kg9DcOdgCp8QP
bnpbjx+ff+dLlz4Pqr8ebdqPNfjmYO6kkNHJGXKMwl3NcJp8fvkLY9M7f+xflw8JyEXVBKASBT44
xaF5RPsVyf2VuZbYfOkHLGbyQpfdPCM94pANzgOR/VvRBA8Qo39xIlnUe8xPZTUpmR6QuXY477ag
NfE+DA+uvLyXvv5iFofxgam5EM7Bw+nQSKC2Qjczj9gX7/9iJu+wG+g1086hBtQCBkv0UP1qoEkp
avudtXN95Wdces6LqdxlQ0AEg2W2raABLKqSrJpUfAffcV/n2nxtHlryQQKTYTPVpeeOsGxXAc2O
nUSrn/vs7UvDdcn+gK0Du3OI4Q4IqyzWZO5Pc+lQCMyiB0faa6X9hZu1RIDAZ59DLjmnh9BHd7WA
TqEgLyVHX0s2+89/yIVh5S5eaxZJHXIcJh8MwIFQaYwQlTVQNDlWfP/8Ey5MdksGiAddDg4AtUjg
KoXOj8ah+hKFLQyWAJC+a9KBQMOdtKE6toPeCqKuVGYR5p3/7XAH/9+9/2s+cilrjbB9luTVVAJ5
3VCCT2jZUyG89NlY2JkLQvVLl6flg2y5vvva3Vq+5vocy5rhJ+XCP2Eyj6XfXynWLj3qxSvucK/N
WD5j+Xfv1Vl8WOcQzF4Ltb509cWLDcJYAJCkpxI5Qv0vG/wJYguB7uf35cLllwyQgcmmTy2WTIpd
LoxC+6K+L11z5S1g/37aS/ZHg9T0umsGkXQNBOp9gSbyOIkbJPHeejX2iBDByitT04WBtcSAwAho
KklRhLl5pJ8oKJVBXLpF225SkNruZ+mM7qopi/oV4ZX6w8NB1NcaWXgi/11jZdnkUclqjK3oSQVP
uqoOnn1X7k8kaFy5kRdmrCUnRBSqMBkzKrGpOWt8D9FQv3sS5doIutDXhsJiIY8ixwPNBmWgrn/P
HY2p/cnA/fr84pdGwmIZH1Tn6LDGDyg5gs1Yf1N1el4ZCB6rpsjgUaFXpsVLH7R40fN8bDwLUwMo
Hn0Lu1LEn9sxQ85OQb1vk2CQ1odlSR8//1n83wN8SWwQBMJyL4MKjA42XVm/uvHC8tDq6afjqfY8
2LdOxL6WCB8sHfg4JeGZKlvMy37325t/SqQJrwp8OPkSOxwzy2IMVDjW1OHoFzjq8u8N724GmAOt
qp8/v10X1qyl8d7Yzs3qCD2FnKMwYdJ31sKHZ/fzq/97LvOXVnI6Nn2Vl6lKAgO9fAGRYQtbFv3i
1c9D4K+Vq8QkPEqJRy1bvZ9yGH+sG8OV9KW3z1/GMyEa2Ut5g3m+7J09reatBnpUTuL+a/dmMUd5
sOMIp0a10GLVHdoSOfQ/ZPnz84v/e3byl/QMxQcEtnuY5qt0fBZu556aKYfxdFbIaGvKbP35x/x7
iveXMUw4yk/LEEbCJCDqFWambNPik1daOUfh8UeB1GzpM9jz/GvP/NIPW8xaYxZWAJlYsBWJKItV
Jbt+K8Lw98RHepMF7jU15b/fCxA6/ju2JPaseZ+5RRIEqtrCrZC+zVWt3z+/bxe6JfDj/Pfypp+J
SxuukrTBkC3essK94fAXwM+KgID8TXffXAfh7aOB69tuHN8ew+La6vjvKdJfggF4DtV2Cc9T4qIu
ElBxFw2NlX9fzfcVkesUqvDPf+aFD/ofPoCmEO+O4De1HvTPMMLJFRyT/ll0k687AkkVkThlsgTr
zeefeKEV7i9FsIY7HukNZhwj8yiRs4V23LLerHsvErcpQSaykVNGV9QJsh4Wh7ppVmzOwsOVL+D9
O+fqXAv+99kycH7yNpi9BB8R/YABbXokw6Ae4SMIEZgY5PoXo6FoVm7tg9zBi4Yf3KgC2AdNRmO3
TkkojJNNVz9XXQmojqTZvMZUNz+gJEfPWnpZcNMKF1Rpm5sbPnLarrSvAgs2MGufFFyrEDoypn9B
cdptxoKBVjmL0EXTsk938FTOP3Vn9J2Gzxqp4xS6bj8yyDHqorlae3Uqh3U0OCNCvF3vpYNtYaNL
VzwPnkBisN/XW8CGEG7Vhm5clrLbwTjcx4y7ZBcWHltFY9Zs58blv1ltyQYPpYSE2oGtzWOpumnb
Yj4iQWLYdsUg4M2bGg/uggFhoH7Qf5uN1ru8FBmMpmUT85QHieJe+auRRt+IZiZvAcnDG9UI9mjT
NvxI/VAca2xi/mgQkvaMW/edK0M3c9TzuMkASSqNHmjM6qreeDINAS6J2vTOxeqUxbA/CW8FD4S9
bXht7iG8ypFz2Q3Rh49jsxOXzp+qhpMI/m6xanwwGN0sxCZ1Cpt4Nj3ycOsZ0QEcOshXAPC9X5bT
ETYTtxjv+ez2H0gX54ktounQeDVcK3IEfLbD5mHXOK08+H4gT7kRA5SqgOvGeRAYOBumST+kjOex
i1OjR4WO80PulebNDyqwxCgAjeNgu2LNCAImEbcKkwLiKX5GMFB1wAL7LRwZ+ZmhBuhZucq7gGxI
aACS8AZdQxZo9IMbln0M63G5BvuhbGPTyBb/OBm1o6QHjGpKZ/vsNIN9BuRtWDfeVBwwSluLcMTK
q1e6o/OmberpoSszoAl8KX+rPCQHAowVYBZpNcR48WEGA39K9vGMMf1dgVoRC/Bs89gpaXhHi3Q8
dLRqE+7kxSmASwzuVltiwDCp8My1glbJ66rSrDQKYhUXXWXf27avdrBVR8B5IjEXPoepze4qMSjU
lXUOCsKAGY5L3FN4xsAiifnA2jhyC4STh81wm0YSjPGpK33ACJxUe5t0lMO0Gan2Yk65j8mpzdme
gRz/bQYq+6cZZyj/Rdd8NNiQl6uywW1bRVUg9iyrAJwMYISOJwpnOsg0fQrwCvATwlbDUSKw4puO
ODCuedHcZ0BqtbA6lY3aTlqa985Awr/SeWf/QJVBEOnJGdkGeegnPpyEm4ia9Mkl4KPnqSjflBh6
mFLoD9g8yruu1/0+d4rgYQK9+b4RqbxrJofsvQa2phFdr4Npi2oLX3e2Ljs0rf3cC/Z9BWSGb1r3
TmlJwHFRsGvoTu4K2k9wapbhaeyDXT84BdmmugxOivTNb56XA2zcQfoEtcCEdoGbblw+zzt8T/5j
TrFkwgambrVbT6u55BUSGuQ66vo1HNEANPhVQqvO6Ve+jbpd6vXlMQ1BlYslHHXR2uuH6JZE1mx6
AlGXgeu4QIbqlis2bLnWwzoFQBxgwzMTedWAfrshGUxaXMHxp5T9qCgP9vDc/Kmj0NuIqdXDPq2h
j4SByEPjzx/2AysDOD76kj9Iy92Tpo7/p07HfIeDjPFQN25t46llKLgBcfiIwCh54ZNnj77M9FFB
RQdKQZ1tOuz74J+a8gQeFZh8yEBvS4NgPjGB5WJo5IoVkhrcuzLNzdZB/bIPYN549PyJfPMDj+wh
GAeyoDOd/u6kFc7EUgvH4VDMGyJQPW3TNArWIeFwwsJEu4KuTiSZ5/pHpVtnY6GxgTS/QVTOdhwa
k60mzP4/qCrIczSO+a1UrtyNvE9f4fwrbyWK5AQiy/pkkBeWzDVa8jatEehusTXqBDEbrWV+Mk5Z
x3XLIDkhk/puONR2U+ghwQId35s5ELCkI6Q3jDveqDXkHGARGFPciK5Vt9YjmHtISr2H3o2mfZjL
egfEDNRzhgEQ2OXZ2tKshX3cq97xmayG/S3Kb0tZBG+RdPKHwBcMw2Yap01D6+ybX7Sw9sOx1cY2
q52El7V9qjJaHyRrxFanJN8GAATFld9GL6L39WONaePBAXJl5+DiWxaOzu3kanFU7QDznJQZfFWM
da+wOmRoNZ9bRdRn7a8JGuqEBhl/xXZOb32biddhKHCUhf3ZZhRjdtuGQ3pET6PaDwQEhhGN0eeo
ALdPdDJMSiAQP1LPqJPrV+qHb6o8cfrBxSoqKHxhAT0Ug/RWtd91+7Av9cnKbHovg3rcQiFfr+UA
bAIHueDNq7Ou2zpmAp8uMCS97SANe5OA1+z4kDkwJIuUfWSKNXvlzVGsC5qdxryERc0AYfVAxy46
NdUM46epxAty+aizb+BXfBxHgyzHmQVv1u/nl0GfqcigFMVahtGLq/xgXisih2GtapYlAiqG76yb
6TmXATxCeOQ28KO2m7xXLuy1TnCwjid3KTi8EmwVn2yjMJ/XA3d/Zz1yzBuNnn7DozoJkST5K22w
3A0MhsLV2KocZACrt0wosw7LDnfAgR2vlQbTvqkg8JwL92l2Kg82oLFDr1KYLbYX8tXHaWOiie4O
EtFR66n1623AYLbxPY/G3NWIw6yyeWNQzdzNI+4lHywSWpuquh2ADbMwRgf5vQpcs4YgsQLhRYLo
IJt6gwVwdlY4S0SJUMPTPMNhB9ZIJFN6A+9TuxmgxDziCSPiMLW0PVbqvM6impjuaOtghvTCIR7Z
KB6hEezWqY0obkwTNSvb02lvbE5upy4fflVOOh+hUGiOLoJCVghqMredEqBcEJSQgeum992cReCF
hLBc/9KqnXc8M+MubE24n2Qd3vkEFmrpQHcONAX4DpNfYHoR/b4KKfyEDevpbyvy9k6TAu+mO/gR
tChTicVc2e91AMHUIIK82LQon0lMSYGuIAmReg9J+CPrpS4249ggiqvOWbuGz67auGQCQyrFyqNH
L6gAApFo60wKXlt4bbph3QWD+d778D+vUkxe8N8FlXffTigyg6DBBDsPHRZNVVfz79TW4qTRiIRE
FhhMKE0zrKwt3GubolDqFCmZmw1Pqd6hxGo0joVC0AE6ZxqiowGBx7EqrovURepKHcRFCzxmYUpx
JiRIVwN0ATzTNoV/QWyNQVUFAISVAoZ+7cZpzmClHnt1QhZAhE4hSX/rCVwJBrTZGmAk+zBDAbDn
E5231UwMwAHe5N5VAVW3HngTm5ll/avbdUAMgW8ygS4U5uSkMGAAFsKs/73MBv5ESRMlaII230SG
JCvchUzuoCpW68769T2+NDtaMkQlgFqKvRDXmauNKXv1/SyfIOswcDQUPKYDjwSwHF7M5sO3BJju
nBr6AQdyeJrSvjr/fsQBUS9Dhd5kPgU/pG0DrKMSvAcgNQHKmtBYrHvH23h+SXYRkeWRRRNstZgO
153OZYJauNOrSACT4OaqugMYeazijILmgcCJAcejhZxx9AfX6E2h8m+RJ/x1JSi9c7wWDB2PmwA1
s/WfhRzgfSO071EBFtZfE8/Vd9AwO+g2Yichfeo2oCywDBYG7j932JHWpU0k9BB75E9F36GHNvnK
1Nn8IEbDvhd1OMaEMm/X9EUZm6pUj6zuqiOJ5PgDB2FztWJaA1LgqxHBZDNMtGqc5t+ojICHIdgN
vPn5UP4YnSwDyx+r8J1TeN4N6ej0qMGU2smAuo84dCGJ1EFWr/MQwkwJCBtupgpDoMRyWKbSOjt5
Pcdjasa9F8gd89rq5FCHw7+btzvH+il6gm3jPWYdE2sZuh2cGE51y4p+fsVg8DcC78nWc1S3n8HT
S7DLCteoqcuYm6bdgqk1blps2G4sLMRrf5zYywD75T1gseRe+X5/KKJBrBurgrVT5gjIdQc3cZgS
p8oFk1aTCFQzbCfiqHINIK3FBCczXI8rFoX+XmCSf26GQpxyPetHnMdEa3f0J6SrglmAiVdu6xL8
rDlP5xdltHvEYE+PeWij79jJiyQKwmiN6qKGXiFrHryiRxMZmI8kiyowlpzRxkVdzwfZzuIHk077
hFwpKNUjz9N7kN1AZTN03EVBQ38yhN/Ckhy54NsjVqn51qtyOHouBIWohsJo5SGekgLV2nYxGbAT
LUKvjnswG/iKQO2ZrUeZh3mcG9vvpGr0XZkV9MYxnNRxNmt6x4dzvYj35yUYpb91QLH41ZWe+GlB
ZUC3wE7Vi+FKJMTJYAf25MjsBoMC8c6kqe7UmJV7TzopKk8aDXqT9mi3YV9/3t7SvpY73WIUqKgf
pzUBiTsua1Xi/3r2ZyZM9QLiiUHFxi2KuZKqBpTMtJTOpsG27LcuyPjo67LIdi3Tc43CpvJeMP5m
mKWDKlt5UTOmMcNEXGPDbdO4djoAfHpHgg8nmwMAcxaz72AAzMJ/dG03ABnUz1USGjYd6lIMmAB0
5Ny0kwErllduHOGQ91Wb0l25rG68FTI6mmQqIQ8HMyGr3vsz2YNjSgcMFGZcl4UBoI5d06660M73
hT/T+4JEXmx1xrbWLYH0m1R/N2bqbEr1ymqD9XR+BwYPaatd5u/hxwQamVL+3mL2RPfO2lMx9B26
k+lQbSPZAJR7BgG5G64d7GA19QCec+ETQtFHaB3nljk/PZWP1RaYCnlA0wIrsqtmWL8ZYBzgFkXj
/BYWiGIAoqPptwEs2Hnco91CViREFjnCZSqQ/BSLhxngkF7UAeKPTJ4MniS7vsr03uT+9I4mI19h
u6bd1eQhRs5nGXz3faH3tmynX97oQWQ8gnCIXFZawBeei/U483rbWBrtPEwCW8laoJDAbDhgnkQT
XEQQDxcdBpaiLSAv7mzDPRFziCUyA5IIRWsVy5C6a4Z2Qmwly+9LUNDBomyl48Zem3rvEqM0RlVb
nflKUHv4rD4UTg0SRUZyeVOkRb8HYqjYF8S1j95Uw/k25Ok3SPyB0hr8sNyQKvzOR1ntmG6zrTcw
umaR6+3QWgeIiDi6PUicR2J5ynMf9CgAzcq6V8BJiObeLSu1I6pQL1mg/aPJ82xfCWFfIiT3gBaL
Wbqa0H/q+o5t+mGYEkPGYkQyl6/W2B6qG2Fcjkg8Wa91BjPk4HXmT8RcBJr3MlXb3KYeOnVnqN4o
0hwdgl6MKGsn79ZvgW8fTe8h/wazIiScU/0D5XP/4I4gy6DABSuzUX1xawrbr7Vyo43Ftv0QYXFM
VFeKQ6MQ5al478cAvSJhNIqqnxYoEUjeVca+1Wng3atq8J8BJirREggwh7aVAHc0C9alb+cPP8XR
ADKldHOj4RLbo7xyt5F18j3e7nFtxrY/qtyzrzJXIdjPnkaNlHkMx21QvvGOVUfVjfKUtQDeBIKz
J0AKQHwLZ/4K6m59CnMhEmob9RBSVr05YqCvc8DCPZwh+Pi+Bma3QcDWCq23eWvLc+0rAbvxLAhD
2DNP4oU1GiwkJ9PPEvFe35rBNz9n5o4H1o/5fgaRalNnfnAE8pQ+Ils+WBcDbw5lDeQFycAp6IHQ
u/GCwD81ZSjX8G7IOyrq+ejqEZNWVBcnPoyoG6pCFG94pdPThN72GoAgOAfqsMF2HDHaR+3NDO9P
0W5TIc0mj+yIRt1st71B1VgE1UdoihQJNuDtinL0dn7O/HUBZ/WPCHvprdNU7Z88wLpbN069PQMV
sWnnNsmyqbjzsgaQMqvsTyeS9qFoGD+SkE97SVIUY/Pko3cSRAB64X0hj1Fp+Z1XOCpp6MRaYC4b
uYXmiL2oOcJhEpvCxxpsoVgP2kewD+lwSKPHuSKxzGz6hADv7o+SpX50dF3cY8st4yH3zQsbidqj
Q+nGg6b9Jkf/bZv2XbvTdZbSFUTOQeKrBpG8ozTp0S+qHnRLjf2PAlbxNkSu047Vodq7QY4bNyLc
rhy1WWuBd93UGru+ojyzDkUXgrERkOe59xuKmRFNrphpj997NC/v4FyjR02olxDiDTF2ec5B4rFs
PWqivRkbnNkUAbardMIznsOmPIRq7G+nlIWoeUbRrzCNE3DzCNYgU/MNcgWc26bm+tAPEGUh54b8
qCaTxoGqh3VRCP27rsBCATI39595HfINoIjYA7RdeV9Os7hHE4og0oQYkbht50BjHKarc8MVgMbR
wo+QuYAqkiCj60Fm7DW1lbmlY+bsIB/uHKBUhL+iYpZr143kdNOEHFQCdEEQSco52ZFanWlEAxbf
2uETGDM4ycCbOK9ccNLfvDArX4cRZfFYu+It1dJ+U0Mk0IlzzK2F9wLDU6Sbnof01mS9fcLqJrHT
Z8VhQCvmhmFz3IDeV/8fZ2eyJKeybNEvwiwgaKdkn1SrKqlUmmBq6fuer38r70iHV2SaaVpHB5Ig
wolw3752Dng1HHM2Zrl2bI2iPGHMzcldI+vtwPLcG7bK6W9M6h+iT9n8YA3o+nkWecqQOJ98qwxf
8DwKbNfWku4ln+pRPMi6rA6tQwWr802AyLqpFu+jbuWvo8K6Ltoqg5KSB5DqDfFkdGP4qlC8fSwV
3TkZFuyR0ZA9DRcGae88yXkl9EjgBzUcqsYOUVVBnCvxufhUk8T9AnNWbOxM694yZeaVK1KfDxC+
k9+awlaaM699JFfT3DU5+yurC+l2NebpmSw1BEaNBM7sJ/49Z7nooNngrvC27A514ms/EtufD11X
k3Sd7PI0NrW/5cQVf4r7KrgLFLalaE2cLR9v5UsMy+UpipR8P/K+w4O0M1hkjm4RILuyYMuKxM28
NwQzNq7VyNyxwbV+2IXfpbC2Okh0wrLEkw4BNENfAodOhQfrWYWe4FUVTcElAVkah5QPoLnHYsr4
asD7LVnIPRJoFdjcV9VPzNdIGsiE2zGNf5BxNL7z+oLPtsjBAdphaj1qTtcdmRf651jVdYoBZSi/
CH3s8blBNePmUnzxcbJ0k9J0TZOdnuxLuzg2cR9CWBDzfZjkyl6WCTbjvpb9AT1ienmip9EWn9zm
1MyyDVzWsTwCoTZfC9sYX4qxDs5MJeWt7+jUprPfwnqDNoxn24SfbE5j8isQfTa45WzDfFEajdMN
XYMpJJ06enLKoXvXCy05YrGFmWbgwM+RhrW/Ue/6uFBqiEUlcw5tOMZkfM+d1uwKA3vd2vxl2Yb/
mFSm1w3Vp0iD5MeJ+Q4Hka+y9ZnU8pfus++tnPnt+s9Y0ZiIhSbLpnEkBV5BSbO2XpM8fkz9hCzL
TPe9IV+i8FZf88f30ZfMm7Lpen22edpCzzaO9ZMYCUa0okADg8nqbigP1srDS+4NuSTRjrlCumyQ
3Xlk83zu8ZB/rIt8pOqmtvs0s1N0VI4CpAtadgw2iy1wWB4nvvquaWTO8V9GVrcv0o6/RRaYkyRD
GKI/aenXsCq7OuT65GzhXFIqtvx6WwdyOly/2Up1375Msr9uVs6pMhVTnJ6FXjyw47vPnemN9AUc
uOZGTfryu/+/3FG3FwICqGy2ytaE5EbWREDS4WUC9Syjva6O5i255oouYknPAR4y+mKQJH21+s0P
9FNcinu7mr6SYfvCXD0p2fzTrsQtqd3HixAuyX/HTThJZfe5TM/UBBELzt/7sL8hD117JYuVhdo7
txFhJ2yzpLqn+hRsHGG1j2kh21ObYC1w/dWvVe6ty1j+9e41zNu0nqz4mfQDmWT/l1DtHDibdafa
2mbUCzaTRvyQRSO80KR5vn7blemwBOxQWmZFZ3ZwhsZsYDrcPE8wsmgNK26s5ZWIsWTsaJWsDKkr
8SW7ShaurZqS3rAOwF9UieyY9BSo1KqUb9efZ+12l9f41yhWlpJGWt8HZ7BxGIz1JLG/t4B5syTf
UX+78VBro3b5+193mUl7VKl20bk14tyNw7OImt9mP9+IOSvT2VqEAb7ACrKBhq1OX9w5ps85f2r/
8acv1r+lthH8Tpv3IWUNHy4A14RdSb6VSRV9vf4S1oZH++/wpCXaf2ny3R78B7p3MvGAmcX1S68s
R2ux0qmG51hPcWkHrHIzf86gZ7Lxci1yPdfvsPbjFwtej5VExZWZFaGV323yqq4/+O/1oP2btwop
u/+Ojg1RI1ByKzhPvnIIzACVZjf+EGJ86Gro9NefYiUCL0k8kEVhZUs0ThNZ8ozbvKnZ16bSYaBb
7qDcAZC5MaHWAtcSylMbOthoA5VTqP1CAUM3mNxQo96oxMswyO7JhryGWYc1zvv1Z1tZHksmjQXX
PppsVl9vj/NLN7NZICE9i9P1y69MgCWEJg7zKYI+TKrKP7fFfaBzVoXieP3iK/N3SaDBvWGqChLO
ZzGPGyeS6D/YQczvSnBLkrv28xcLvOzwH9Djifa2MkAEY5NFfu2S6cbvX7v6YmlHwzhqSs3VNUe4
mWo+2O3XmDPV9dFZu/pidQ9mkQ1IYcJzmX0LovxYpeSnxQ16xcqnwVwsbC2PwyEmjX3GkEAjF9PN
w9ZQP/vk6irnFrFxpRtcX4JLTAwWVI448mwjVXqcuik5aYVB1ZA18kgTsHJqyB1uSI7DpR7hpY7T
ZL2LCgmQq14kIaqSyOOoAaMNCk2cBpNMDpzxJHVjJzRv8IlWlpBxUSz+9QFz4jlxqlmFiI3RJIhM
HBge6Se8tZlZiT5L8glWOxJSLNneRJUnNRDKJYOEdh8ljyPfqXke62k4aKTB/mneGIuvfgP/ubY0
csC5Tv4O4jc1Ig7O8nD98iszx7hM179Gq8xkHKu+6Z9CshVhACNzoiNlO0SE7YgMk1/1++t3WlkA
xuLLb/XwzTE3xLB3egFJ487pKbzlMbcSepZsFU2lDtNntn+yAvs+yLs9aMJkpxTOi5Ih4fu3B1jE
h1aIosCXwz/1TX6P/ixARqY99ynM0us3+HjmimV0DkcOfqKwGy8BcrkxO5SMoZrc2Hh9PERiGZ0B
Usm4mrA9q/w3e/hkodBpxEuU3Nhsf7wshLkIzX3RzHYwjY0XUIu8QP+9OanvNFG+YKx+LimOuez2
9kFgbK8P1sfTCY7xfyduL31lMixuGBq/qQ27U+gN8eu/XXsRqyWCEJQTMy8irbH6w41G/daieLx+
9Y+XnFgG6ymRY2EWfu2lEG8d/CJQ0sBrAsP1Q8d06/pNVl73MlbjaeCTZsj9c1iPBzocvk0ZpRYy
gz/9tO5uPMnKhF2G2oIg3uq9U3kIgM+WGd6jNP6naCGWYTaAMNhakV95o3Y3KF/AF5bdjbbXtV99
GbK/Qh6C0AKVNJcOwyfV/HrT6NL6n8T//ycg8GT675VlrWdz0maI09MIe6RRtM5LkUCld9tCq546
tLjeTGXywL8UqjuPOHxNrUYzU6VqgZdFrfZOLVt293pMm7qLZhzbkcwpaSEJkJ1O7qTF2S+ccDhj
QrQb+F8046FQBfIPYeTTuWF717s9fSDHpIhbj3K1tbGSyKJwivYsm1v5oioRNH5qdvMZZJdC4riM
XCObu5PN0exB4qlyGjIidKHnzR4d9IQuRB7SilZzLGWiTdZp45tEvrSfBpk/gPxuX5Mgsr/irsRe
D9sNJz1aWTBgHGMU23q0xzcL3P62obqLxY98NPXwU9/r44ZNxCciB+DsSCq7xgrDHY+p7MfSCd20
GGyX2u+0ndXaPzIKpJ1HfMXo9232VQD/dOoxKapCiWYq0cReKHC7ZwVDNcVQQiR5eJIZ9FkdFavc
51N6DnG8+RTZ3W9DFvg5BNMDPLnBFRMBd6QQt5lzCgl6/EUZxmZbR3WF9YjSHLQ0/OaY+IbgXfI1
Un37lGT+uFGHkEJ/CYpH1riUIFx5UWn3oHs0do0QE+Bas+5pUUXpnkB9tDobgZKvnno0ZrQt1Nku
bMVnOxfflJifkU9ddrCQK+EVFW5EwQNGwrZ2mY7oP4RFttea6jUeg19dmfxx6uJOM8xXEav5wQ7F
XdcHnzFJPtAvoOC9MZVIX0a50egsw9XEBMSH3Ug7+toGy4P93Jb5OU5TYKwU5udXESkX91T/Lpe5
3KgUbgsHQRJGTJS2uldU8Ts7wU8gJMUVOb8MLXrOch1rrPFS9I4CZds1dgl10iaLZFw8rNik44O3
H/zySPOCvwlzeW6Rh7u+MzwBB80OQ5q/VDP+enT20eGgOEgKRPfuIOs72hZCJjmfFRHb+zwJJgjv
iFu61jymAUZ31sULu8CfuUm/Om3u6Y75LZqj9yAtk32FsZpbSErKVtvk26700y2S/YdsVN+oYXwR
WXxGwbYr6CfexY5/MHXcQRqq8HsD1xSwvV2wbWAZbS3SVJs2qvaRirGf0qBaNDUVl6Yh1rZGL78n
o/MHLtm7QdaByR38SGfzsXRMfJLi+r5tizvkyfd1FD6injPdLB1PZT56fS8/NZHjweT7PdbpD80O
gpMsK1p2zPYTCcS7VI8fNT39Nab1O+XNO8YQZKBeQlFiK1jGcj51fvfiIH5zRxT3VPX8O6MsvpuF
9SBnM9gWUfETaZp6tPSGt2c7+TGTNRyp1H8rTCZkMSPNEhc9TmJR0cUs5T3K8WW+mAvKC+sFV62L
L6V1xKhl53dGu1MC7YfIzJc6GdHnU0PrzAckBXd+7Oc/M+qHO7PMcB2Uw886yst9XKGpioW4JzPA
5y4kM6ONknupwnTV2X7Nchw68ih+L1MmUhEZEDn8Wm6jtqHOHWGr08tvoTq8Iho/+BfPp9j2IkGf
p20bDvVwZTjhPxbtnC6JmdktXS5dOW6DzNhd1DstbkeRZb81ulJQEMul69SGT9+a8xnPjJmV68ff
8SAJN1gpoA3pY2IrzM3nBDObneoI25XxxTBSCy7uS15hDKmLRbbGjGgw9vSDLx2iCEpR5u++1p4G
Ep1bjNKCXXNxrEBN/ThZI1qpJHsrs+YejEDozhqWf+VgfTZC/Wemdnjd+Q7aj8Cy9qqOanGyHH07
9OkvXw4nA53GDiM0QeXQOKoz8CN8QDf17DtPKvrh3RCIx3gavtNmnZOkQOfTJmVIuXZWtvhEnVsd
BZxVvlhs9nf4qheuMeiw0DpxaVVJd0mGq5YyaHAT4uke8XDp5g11D1THhZv27VdFqb9AS/2EMOyp
1JDO5g4Om3iUoK3OGoxo4uoV8bhxEJb8WY7TlwAtELMytVwtsreK0X6LUasVeqkjjKQqXNf2Syvr
fd10tQcV9U7q3T0dvJ+SvLjDSjYgNWVOW7PQ3/VufMsnyXCU8lwZNnY4rfpOHZ5jY8U/LGLjdfKd
b3k1fPOt9oRvoYN2VKN3I9Le8fgpD+M0fJsDFT+cIW4uLRM9jmoBimLzzNEBfHG/A0p9xlYq3fv4
YTNyPFRhmI+FLB4Ds6g2JupAV6kczF+5PK1ep3IG1CjsJNtOUuHcpKW7orcsNwryYWeP42/bKcud
xtbYncWIpSCp6Klsv9FbMLjdGP3hg5NjTTd4vVPqHIF7sRkd2kaxdSiN+6ns/G3T6oj/UIAcQJp4
U2JTkgcXysd2Yxfho6Ik5p6KHL1+WrenavvHwOu17jiA55V1LDJ0s0zyjZ832G+LV/MiiJhH7cyH
4S6va93NZPF1mudwb+odCiofOYwJxOYoJkzhgFUou5aNwyHM8nijKLpw25FveFFjUjgryg9IRv2u
abDAy0Yd166KOgsQ4mDjhy2yR0M85wF2sVlR0zmWm89+HgMGEPWWDVFwyFracma/abd8qKNv+ox2
P66HESWK8cJZV3NHM0McXySXiZHOycM4tN2TLIXuKS2jX1hj8hhjV8VnqjnGcfMw1xBngZ2Nr2M/
3Ssl2rnMwG5q7rQ/beN/0oNLm0dU3ouheARVXWBX1OKtfmnBMPG1bHzzRy7N8aQZannPf1eZC9it
F4EFYwpp4k7BrXBbqyrfZq3p9s6ga88lWedHOHTJThuEv0GcX7x1dfa/D1iwrfrzUNDdpKe4qtPy
BBm1x44qxCpV/1y1fzL011aFlAW4jzvytezN+LkrDFdYjeoGta+chySg1D/wMZfFt4Rm+41T8Urx
rJ2pl6TSf0UBvEmCcdP67a/ORnidjA95We0qMR60ulXdrKvwUQNJT2P4Q5Sg+5rDHZCZ16C+G9ii
pmI4CCU3N7OP4MuWh4sDHQKOH8hrj+ms0ggYP8kmOSe5toNRfJ5QFfs1bn3agN6tPsRIhwXGrXNl
f9VRtA5T/S2R1WUxTRvbmi5A/GALEYuHDKZwU5vKwbFmm01ccK/hdxPg6pMq9Rti/71eBEc2KFuk
NXSuZlsjGndFYb5Hg/mc2T8bQpilRk/phB5xLIUbzMl9H3R3s2YobuEnG6Mzn4sY5ODEZxlIAec4
83PXoRUzhImBzoyyluo8J9P7pHS2kyK/qaQWYYk1kl3m7zBAZ2jg2DRpwougvSgSebfabCvJ1ytu
xbeavW7Gp6nRdlGptQBJqxe8D/dBlB11LEa3tEdjFFn13lBOZ5rfQhcX2lf6oLZD09A2lXstmytD
4tlG36Jr2AVfJL3BnDBDi6Lz+e2j4qj3b0b9pvXiTu9RYoXYTrVpSoZSm5DoowSszkjVCyQyxr6K
q3RfVo61tSvtNNJAdDArYR+6plEPTqPcdXkS/sEULL3PTGqKRU9rvRNn911sBXtDvdj8+P3R1DDY
nvuKZhK/AW7d6wEgKDr6fFWhR6QdG3ou08+11e9ppGZdFPn3xBlIjJCFj2L7fvahweuhoK+PkWt7
9UI9f0H9C75oTN8HqVpbP9O+y4s5yBTV2wJfg02gy4pww4BpeqXuJ7krnH5TO7JGBBNEz4OYJBuL
LN2EsOP5qBOEK6nXO60piq0IW0BbZcG2qtSDd7sYmtdKTtbGRH7nZnXZfs9RUD8Kodk/mJfFqaSh
ndmqBKewy+ZHibjgLqbJ+A6P2fgQOHZDSJ0rzOzCVkabZiwxWg7Z0Y74UeyR9/N6aecI5FE1LGMX
BgkmhQFee5Erc6P0T6gXy+9JOWJ+pTV5/NCoU77vKi01XD5h0V2SihnPPMSCmCKKer5V2F854S55
gBONnCUdpdbJKVu8EHO7eTBUmd2oU6mXNMgHx9wlDzBotLHW6aXxyrI7ZgT0tCndKTMxCmZ3EVsP
aJAP6XRKgz/wCW7kr1bvekmn/HVsn6DakMsgzZOzcdRm+GTIwlUYbhicnik7IKhvOAZxyrQebd24
9bAr2Rq5yBaIjtNbkSShh6GVo2wgTqv+MdYmFefGUKneos6otgPdCBEWWHNN12Bq6u+Bo2LLhNHi
hDulHvXHSCjDuWhV5V1OQd/uqt4cHuxoHH9ez/espMOWGdDAyYRALYkuv+nnrYpOeTOZwW8rwyb7
+h0u+fMP3vqSIB1VlRXlo24jV4k+D8F0Ggvtqam61KXH8liQNKDYfoPytDKBjUUCjgYAxLmYNXsN
Sv7odRj/XH+GtVFa1EmsS8gQheqcMWDcNVgv5vXvrLwhp1iZKfolNfrXBA3H0egGx6y8XN22JY6w
5pMSvYns1aDMdv33r4zLktw/z43ujErin/0mvpv99s0Wytfrl15hG4gltL+jqUmpezy/WpbUbkDv
twm32WfzneOvK2lTnf6JgCmWHN2p6AuU7ppzxiUhdQM+JtYo71M531gKl5X5wUTVLy//r/dgGJkx
DYnlnGNcKScE7kFZbSWiQ0t7uT5Wa2/68nr+ugO4CSuZ/E4/OyqnVTOtvs1Z/1qMpjf4cYCnNbvj
f7iTZS8hm8Iqcbn1bdUbZn9bIM1JsDvFETwwdLIsyY3l9uHzcJdFjCuQdgY0tqneOIz3OANGnG/T
U2KOB8SPnxxaBW/M37UbLV7NnIx2zJ5feLZ4vOjLKG+4ONnOxnuD4dn1IftwjfAwi5cTczROzcGp
vUKN74rOPoZ1d6N8/mEI5NLyv+/94vDN7zSE1yUoRw2kLGQpDM+o1O8yZqNT0dm6KVP9Rk1l7UkW
JY62jHrygK3KaGnwTdKDFjRv1wdp7UUsAiyUzLnJsRj3KrWie1VHRu7jEY1d8bGM1CelvkUUXbvR
IuJK2sOLnN5cL+vxthwwMcHl0kHvjkZ+V4XxNzTv0/76Q338eqwlkoqZ5dh9ndaenPQ/RTsVO0sd
nxwH/kRh0YkMk66N8CC9frcPvyWW5Vx+xV9BAECGrdQWRsCx7GgVD+35ZCmVcu/4wy1Xq48nANSo
/95ibEKGLnMEx6xJPCQ4JJ6cQjTb6w/wYZzkARarfgz91kidTvWcvHzpyybYCDN6Fln44hjT7+v3
WBukxYKHBz3KKDdU78KSCOzuJcu0Xwj8b3xy1wbo8ve/3kHQ5GUXpoPqJcW8G0J/o463xH1rv3yx
1kVMUqc2iIlxJTiM0as0/Mh7+8bkWRv7xdLWIrgHs2Ty5MW9QstUqmJOmf2euj/Xx31tYJbr+yK3
GmlZ8/xG+zz68Z3TGTfi69rALFZ0D7mmgxrLK221jTZVL20SHroouMEOXRmZJViqpDuspKOu5cwN
utft4a4eh8zsvTQrxDHEK/hGMF+70XL9mqnhOFXdeiKqSN/29A1uQp+js5KMqKNMbbhxhNAuL/X/
bUgsa6ksj0xnaIMqV71+aLJTUGMqv5kSP4QFRLrN8PVmb9rK9AeSofIQz90MwqCu8O0a2vBJmr3+
NGkBRYmEE+cZctGwV6DGwK7O+sfCxG9lEzgXmHKrD+Spa3qXdTfAIym4MVlX3vhSsh7XQTNZMyOV
kDnJjNbAFyt8lM0tot3/FLkfDdAiSrSIHnUb82rPt4ZpdIMmItnWJk00bf2GrQ7dQ/WfyZbJD2BO
4InoZaSch1neHcbuPYqneoR6QCYSHFZ3tstL6rW27geLFtUGLJlbmKG+iWCW3Q8wy76PtZJ87+DL
PSiWMX4LzJy0xWxRX02NrvTEFNNJgRa/wCdbztS/GN2z6fvVySpUeFPCN5+hM2VfsGXP7ir0Ylu1
bJM3nfz7sQ8bAgZe5Fs9jaNdHysauQonzQ6Zmr1hl2F4BZF9r5Wldhid0TjXdIsAXKCyk5WDcxh4
8H0Taf5mmmNKI02bbKTWwBpoDeQ/QJY+VbOMJQJqNGTZ3Fv3OR2O9MoKDUP6NmPrPklyo4CJ4qIp
nqNksndwQlCsFGGMKLYMjZQeqjLLyxPmZsr9PDTRc0UrYw6vk8wndLq+/nk9FK18lZfCf8EdG7bL
JNES/VibxWYeKWdHOXXqGHoBCbKxdscoPly/3ccNFqy2ReBulNhuGvgq3kgTOzOn0wt6tzXzu3lJ
hjTG2B96X4htWk3TL0xmxC4gZ7oTWR/v58Iwdo3pzF+u/5i1Z1+E+XKqc2IlK79QyrN2yYV1SvsF
0f3elial5UIhoW6V/yJs4MkXQb9RLBGK4SJsiKgnkTef5ltM/rVguQj6cpgivR6r1htGhUrK+xTb
pL+rk639uD5SKx+sZYtA36qYiAHG84bJf4BngYPlLf+KtUsvAz1MPdBrXcvBtnpPLO0TSoZ5c/1n
r4TGZQuAqZthNlTso6H+v+aJqbp+PL4FtCzeiL0rA78021UTzUlpLm49ozRtmkCbfq8Ax9sa6dBt
sqYObnzV1+6zCMF1r+q9Sa+ilxnBs6DLF5wfQLxUtX9Sjbtxk5XlsBT/W1YwiXmWqtfEtMk57kze
UCTJPszGreokmzy9caBde5pFDNDbxKA+2ddeLaZvrV2dVcch5jTTn5gP/PVXv3aPxdp2es0ug5Hq
ZaUioR9cspG2+ifgU3L9+muDtVjNsHl8DK7tyqtnc6PMwSaxv2Y6IpEGLoX8Uzf/FjWsxdK+dKlQ
GWcK97k2uYWjviszPNnrD7Gy9pYNAfhMZnWPCaDXV49G/4Wtz40Lf3yupIvjvzt/I7XiseKj6wVN
62a2cSqdtyoEj2D+ZID2//brF+cvEYxRVXZEPT1BvQxGiiOS3X26fvGV0LGU+relQyfM2LeeZfQa
he7Sd4PSqPAMEfHu+i3WRn+xqNMG7rdUJunZVvDa5mxnsCX8fP3a6trFL3//6+yVpcY4zk0qPV1L
szuliuSuDjpUQyKPd6nWj8c6VttjGYDcKxoxPIVOZiGpQv9uUCr7atOef3YcR954WSszYmkOGKiV
DFBm196oqtHWNB2g0Q0niKFvtulYvKlO9n790VeefJnoLYc5s+1R11iZ8VPplz9yE6Dv9WuvzYpF
5OpRSMQ1mztPyX0Pbw4QN8VP05K3jMYuyegPttpL2ayhCsq4qjl5hT3sLmazTeChAdsk8guWDbt6
gL+ZVDfm3+ocWcSwKGrbHiNV6TllcVd2UwmFrvDBqFXJKSr03wqECV/Pf6NY2fe28QOsxoCUgTK4
TOPQVZ3q5fqwrgTrpea2noPaiAd+yDTGvxsfn4JE/1r1w0+r1W/kIlbe3FJx66R5IWtZGB5gYrfC
U6ic8BiqbjUOr03vRcCLTR1OgdlqXir8ZzqVn9Nc+ZE75mmqyk0D+ezGBFz57CyFt+1YD5Wp6Z0H
2uWktRJN2uBxfPqqjdWnavDfRr+6sXlaWUfL1oY+M5WIPCC0SxWfBc7IsPPiG1uNlRe+7GvwkzQu
2sDUvSLofyuX8vBontO2PcpputFosnaLRQDMLR+ijBIaXtRlO5zu3LHq9sbM8epmjvHjBjTLWpb1
BDCNdlasiyADHUWKuZo4lCCJur7c6IVw0/iLaWmu4uQ33snaQ2n/jerQq4vYgjvhiZkOLqioNShW
+0Wzh30t29d/Wo3L8l4+W+Oo1yyVuJwQzIILKGR0NNoIVrnT/bx+k5UFs6yVJbBL7CJNJi9KDU/z
Bw7N8XdzAhRc+y9VYd/4Dq4M2LJs1kJ08ZECkDECTLO1kbi4ReWMOxvDwl0krexw/XE+rn9b1rJs
ZmhZ2aZTwebZacpDJvJ5W5u1eNPoJtg6PlaUYqy1U5xK2ndM5NutmABkj6G8sWFZWa7LulpEMiLH
yEn1Js3e0mRDc5y49VlaiTpLG1tzGiY6yyzhoYl8FpUDOTc65379abCiQ5vafyYx3cj7rcRpXf53
hmNL6dd8AGcP7drjlPXgTqMTCZMbo7TygdUXC6gQmqxz+s0838bOKRaUiSpwW1W4S4oQmYQQOdov
/6L3k9vrU2Nt8BZfWaNJR63VeaKpU/37qHVsUL129TUagxjJFxKsnQn5Md/4Ix5TNwLF2jAujg1h
B0S+osHPA8jTbQ00AJu69s139nzqrf7blXssdSwZ2h7AVFrnhQEHrNhpH2I/ijdJVN34SqxM6aWS
xSwiFefY+kKwss9pqD5kKVr+629l7cdf4tJf++PEBhAxQbI7F+UvRUMaZ5+EdqtVbO3il2j018WV
BEmZja0ajJlyI8n9Blm37bMf13/62rBc7vrX1bvIGlDLWYMXBd1vAD7exR37xrxZu/bl739duySx
GDSK4yO8TcqHuRnmnSKw7L3+y9eipFys7saUYQqkMfIMy/YPdqdpW6qCgtN5Xrt1pEakBNMh+uzM
NdBH2fQHhaT/tq/r4UYAWPnuyEUAgOVkhOEMZbrqfrRm6waqArkpIyMfwGnudtcfdGXNy8Wal0Nu
FEloJJ5MugdJU5CFzsht66JzZ2CCxP32TVDOvTGZ1263WO3T6Mx67XT+eXa+O+2L1uDLaWo7B2in
mgbPeXMr67Eysf+f6WFsFdJG+XyucZSeGvEcmeaT3Sq3trcrn+ul56HSG7al6+wL81Q5xWb3OUr1
85ApW9HON46Ha7dYLHytxM2vttvESzG7njPdFRG27HG6rdJbh4GVRbQ0PNTsUfFVuoK9uqLBZ2iz
4s2PVfvX9bm1dvXF8s/UpgVTptlnS2trTBTVr71sf1+/9srncel2WDu5gUntmHn+BFfQwKv2JdW0
8Kdp02ImLoRUJzZr/GpKVKTFAI7t+n0/bl6Ho7AIDNZQJnPc9aOndcCBGrV2TpOpT6+p0YRIN9ua
traw2UPbye/s1FD36DiUvWp1FiyrMDs45Bb2pmHLwYWU1xzh22a7PND6jcjz4B/j+v9KiH9Fxy5E
vAQSUfeI7XRz1IM7t8aTD9n538Kvtogb3RxkStOCf4DKHDz19HJsRyca9tdH+X+nxA/SC9oiTtDY
E2tZHY2eOsySDiiTZvUqRe2bpqP8apBORnYejYc0qrWdaoB+39gYCR2V2Q92lRwEuPUvBpRalyOo
W/dS36R/4knHSclPpl05QRdGKB2FOy1H/98jZIHtmCJxd0zxqW5k63VB3e1GWH/+2D8MwQzsuU3b
H4lPXTWb+nwraiU91Uk7H4dO6Tqop2X5NYh09b2Lkvg5sA3jDi2cfqrjIXkbYx9aukE3s5vmtXnQ
bPo5xpFJtAvpp7sz4blaZLLN7jlDPn/q8QdBBGQK/yvJD2ffxrbyOBd+KW5E/pXVuRQh4duBENWm
qVqB6No16ckeoxufrv85HH7w+pYGlRITMZTV5eSVSjVtcOg5zeDaU19uS83Aiyb/IlGtz53/PNrZ
i5RT7cJAajEgkrT/WClvrHi7PpVWoujSzRIAqaZMqOzOqXUsaX5TEvzfHjXMY65f/38R56NnXYRp
U8igBN1deXKApVSnlvoU1SCPtVANv5ilrn9LElvfDSz+S5uBtRFh2T8IG0R0rTtz5FY1vt1xGSob
xVIAZ8Pbdo0J3GOtlvXWxAP66A+V8WD38XCqw6nb6jEbdTfyc+VGnWOt2Ll0wxyHOVExiVLO2URb
UNPs+zmmc1RqGzwst3FUnUcKxZbWwypm+xGa/JCnRil/XB/Elb3O0imzw+kdml2VejMN/ymczU0q
uqOl0UtwaS/krGPciFtr0+GyGv4KjHU401EVkwiBvvY+ttnTlOvnYIDlZSR2fWNOrN1k8Y0ooVFn
A62snqX+lqAOK2sT4+7Sv14frZW9zf+Ut389g2r0YpqlPXh1lPY7sytoMb24d5jh+PJvd1hEd6vP
8mYYB+fcs2j852R8mY1/XI+LyO6Pim3JpPTPQaqd0wSGPzuauH+u1BvBZ2UuicuO4a/RCXLHGC3J
eSn/P87OpDlSXYnCv4gIEAjEFmouj+25N4R7sMSMmCT069+pXvnyTFWEl7e7LxQCpaTMPOcj9QO3
xB+rGuGn+gzoDwI1ubRxXgqfpx3up9sMQSpRlcdtgCMj106YGmi7oC49/wLIP4rgF2Fl3rHbZH4F
t/IkOzqD70DpO3WrmiVujFMHv9cZ/cGmyY5gMfuUeBBkgcrXQChKqi0hTbINoRu4AmAHYlwL2qwd
ejRfwKV0Y+Fazxp1YKRj0RtT5FADVRNY3QYCdPzzAmjBia54AtBRhpwz9dr7GgAebHELcUzAWlih
TE2Qj6an/hoYjGdFDk+A8ZcH6GhMs5DCv9NuVrnsi1hlrg9JJy1WQ1bVkOz3Lf5/YtsCgm7ir/GP
QGjqgV3IRvbX+A0MkyBwLuIaksfICKeCf1krV2SCoFuLcFpDGIhm+2nKIOoHNriAA8E2s9qP0j7p
B4APgRC0grmu25UxD05aZjuEXcXoj2UsQFlAd9yo1Y8y7OgPbVlWCR98OHRHCoCNIp4s5e5oWec0
gtpxeuryrgRLqENSCY7SBn3+fQHGG4R4Fr2FnM7to5pQrOCtn6lHL+UhbKRhnPqWTxUaGwaawt48
AJVXZDnwFNUksQ0o/J9t3w/QSw2pWrmn9pU+7MDVyu3Ig5PmpiYuiE44Ka9U3w2PMEPzo7CRJ58J
UFfKstfAGPhB3e0AfHIDrN1cveUDJH5FZsM+sCxhiIBsYvrapdS+drzeP7YFhGEnF+wePCU4bwPI
qX4PgWq3VhfqnUd9uhVyEnvoPIJdVph2PYboEIX9gd6jOmf2nWgD0D3q5AaAUBuZY5n53RXtoGTr
PXfCbtYdrRNjqYG+fpruEZvQpQJlCpz6u3oz0g6iw86F3wPQbLRkYVxQCQY6R1bL1dCW2kPSXiVF
KFcDzUlsQQ8MXX06otfGcS17S9Ox9Xcp80GfbktvAnus5lDhhg4o2BsQaMJ84xArLLHfSIqrBD78
e4NuPLmCSYL/EqhKbAWD117CPBh/90O4bpoc+AJ4XsF/OfXdX/BxrnZwkCruqalr/L1xm30JLskI
iXOKOpcAW0NpGCwnKK49+IPu73EUYDeDKYElIIW7a8cQoruKjHB9LaBjcp+dqfTuQ7cngPA5VBwl
ps4GAmqI4GAjTruWRX7Iwh8Uns+/HTnAih7y2iQue/rbr0x2dWLd7JWNz/ekzh1vk6RtIWCHuasI
IEOEZbtYN2AGPDuwZgY9ErjCQzC62UYhg/eom9x5blEufQvGyXhRh0L9WqDG1K87+EnvYdPhbgEF
grKRJIV5ZiVaST2wo4CJKgTk5ja0dd5EoITUCXhIerhnBi5VgFWUQDzCpQFCdfQ9DuhF5WsImNzn
1qqKHbTAsLtzYKI8CbBJsjz/yXHcoQ2D+NZuIyUnmACk6GdintVv0xODoiXoNay16PYEDXVgsgcs
RiGBrnCOhJKcNI8iBwcHvUNBlE35dQKmwbZt/CzCJH4KBXMPIqEyFjXIXmisA5/QgvPCmCKnlRYv
GBT1lFsw93cwd1c6mF4FB1uoHGDon2r2gi7mKtJDZv8aamk/hwTt8j48062ghswVcvYImB7AexBS
N6rKywNEqBzu4kAeMCg24zGT8l6Zsf1g+YS/DXJ+dQKHIlIO+ev5lWGplGOT/y48HW97qHeQ2YDL
3GaUYBIl1ZVl60M9mVdOBIg+xXMIH4MWx7Pv7ZrmDs4Dc1FQto0FS77bzn71pNyO2V+a0QvnvX/n
0q9Wu9muIC0QooFzyI6uLZNriDvgZTM2pQ1nCWG27gAJP/gEyZNBRCzgy2AjEPZhettadNy31Wig
9/TL1ypNygPkvXKV/eMGndxowI5tyr07htkP3dXNNisGEfcwYbnwQr7ejflzI19gGlQxToodPEiU
aXtlFTe2+n3+ZX+9kUTu4r/v2s17ENG0Fx58q8X6b09NjAUEdMnS5ZhGTeFe2LF+vZvx5xbOo81H
JpVhB0Yl8ssinR4EnG/25x9jaYhOd/20V4JrajdRDjAi8uQajtDQu5ak+FNZ35QHzIVHuW8Bvpai
3ToBSgvmIeuifgC4fnv+53/9FgL79Fiffn7lAQhSlAVypELHfvWjAa56SiKtigs3+Hp8grnUKAx7
2xtSH0DBrt1VjtZo3ul+N1Rf2E1+vSX254KWDk4DBEZtMDtwSWT3f/IRnb7vlXjN/Usf0L8v5f9n
MFas/w4Sd52KWG5RAdqrQVzpVPPUj7Rd93XdY5tkVHFIwknuEo/wx9RRbFMk1hC3CUFqZqjdfT7A
XdnytYJ7f1fcUpBKr7mD/usVV3AStG07sCPNlHrDzots8gYKrS287mu4hsBM4gY4B+vRE625akKn
BZAXW8gQPedoww7MpuuB3/B0rzeebPMb+HZND6UChTkODYySRGDba29QL/2Uk4dxUCk6fO0BLnRK
voLTY4WRUIzBiqSpEPJrLORXhEt9m1CVr4de2iDfWeGhM6H+pf3JS+PQpc5VY3iInhiU77jlvTHY
5+zCUrQvdLD9Q2iIPgRDEaxrgcQ3TJ3sddmhQBlOKt0rOEtFqqgTdGDD2ULYE9/BMLLaSkc1+7Qz
1s5CmqwHPRAUVLCP/SvPd/sdaoLBWiAxeeUVHFhEuMsAOOC2CuNRgg299QoGAz0vJ9cMznffUwH5
83bprDNOg1ekjwPJ37EfPlY9enAAUwbio3o+PxEXotRcxzRUOkhJgBKbmfwyTmpK7u2epLvzV/96
FgKt+98vWA6i8qDiz49sJDSeYFyz8j36kRv4ZnzvDrNA0qZAG0CNgmpboFd5Z8dZ89fNLuV8F1LT
fjgLs8Tjps8IKNLmFhsscaeep3ciI3mdPul76yd5Za/qsb/vr9EZfeGw/XVo9MNZpsMtNVoW6gIa
3Kz/MVnk2rOmK5i/vGSOuFBbXXots/1OLb1urH0bS9OpZgvY9pGSZFgPQ3khOi7dYLbIjnkXOjrF
Ap4kLzYdQYBrVjxX31tZw9nOpm5bJ1cSNidgcZ6cX8BKtUOZfe/qc5XTlEiaNE0NIbpDYp6zSCAp
cP5jXXi1bBbQ64H0sHzCsEwIHyy9Bl57y5CaTQW9cIeFraw/FzQpGBgp+IEgExwU3ipN049Agc7Y
Br95zV+Lyn7gvDpyPr2Bu37phSw912yaA58EZwMfQYSBSAzTMuumRuiKXSHBAFOqu7BlXlhz2ey9
88wGkUg13jGBN1buFPcdm67rk7xmUvvJFJvzb2nh453rHexMBKzv8TQ1GtSnZ7dEjsJ7+N61Z19A
2CogsHA0P5SsjJvJrDPtRVK+nL/6QjCfSx4qPY1NZaE6KMvievDJryzXF7R/S4Mye8XVid1m1yU7
dKOzywlxoiCpwlU59Zcmx9IdTn/+aUs4au4w33W8I4xCdsQXa0+M2z64JDVZuvwskveN4wrHxdik
2T4DF7b4a6zvdeah5fe/P53YqXZykTEAVOzkh8+4Ocggca9gkwd4baa+5RwboHvwv/fBDq9G3xDi
NnxJTdSlSEAVYUlB5xr/JqCQfu8rmgVv3g8aNLCWHeB7t/a98T7M9PdOLXNBA5/MqAeCAMiRvHeL
8NZN0r0d5Ovzv3zhHc8lDUC3GoZd2nDEabYE6xM9cJKW6PrM2N35OyyEoLm2YWpCmfcAUx5IU/9G
mghOIg8lDG58p4RNV9Btz99m6UFOt/80FwQJBCBbuA0n/daE2UNdN7tuUhfaY5eeYjaZ874vW+lg
2S/cDwsnhtEgq9tLYDjf3eSSwmHpJqdn+/QMQDvLImAlehLL0IdPqfijwBeKU4fuMgv51lElT98b
rdnUrkpSjlXqjccx+NOyx676KS4VDZylp5hNbcdXTgsnUlz7FUXq9i18QU3VKiP/yp2iJGpu7Ef9
86G5Z3CZvLBGLETxuQ4ggJ5YlSNuCcAzmlQ+ZHBhr7z0LLOJPWV266YeSsi5029DK4Gta8Vh61cm
v0BqTuHNZl3qsDutZ18cXedN/ZNPjd8W/nAsOnRf51DRRurUex0EzQGZqS4iboJWfD1+L2bNO/yt
pK0lrF+now8j1DshG3+Ljvzi4/wHtjBwczPtlltt46WCH6fqI4BPMDw7o6SjUVE8o7D7vbPSvLu/
SBUcMC1U8bzG/PP4dbD/7Jv384+w8FHNG/q5y4Y6Dbzs6HNkjmv/zh3F/flLL43ObKJbxvS55Saw
BegzUJUrs9VYndoOogE3qO8Nry+U1Jee4fTnnyKK5ZcuCg1cHw2j4zZrabVHNrz9c/4xlq4+m+lG
tLYBjBnjT5CyTsvxBtm6bHX+4gsBfe7QpV2r6JjX5EcBV9+2gpSs/Q2Z1oVd/9JPn03spAkT2HaD
cQ8INLi6nK3h2Viuv/fTZ7tuoGABvAG34wjj/UgG4DdXXVzxC8HutOR8ESjmgi0MOhQm0FEcyvBm
Cq/G/GQsfF8Vv7714+dKA1igQs3ALTijJb8mWEO3xKBC+73vca4v0PCJTsE0CQ8UcEK0m6xBOcrj
8z98aVxmSzQN9UQnuOUevPEJ/uwRFGBx4d/USOJ/7wbzWasa2nsOTQ5D4WySAK4HiQ2zi657CZOc
Xvh2FpaB/9MO9J4lnPKUA++TMS6YMchJwq8vlz/hQv1YWeMd6dqX80+0MAvm6gHUKalQCNRHx/c2
hS63jvG/+aZnG+8Mhux5FVbo/SPVip1O78i9X+p7XYgN3mz2NgMzWeN3yQEM66t0AvKYC95F0JZv
vzcwsxmc16DCUpEkByh4XsEjPzaaXBiYhaZuf64DKHwqTT6F7ICOwcexc95t4e4GzX5bdlvDYNqC
j+vY7FnlfJyyH6s0uJRb/HKG+M7cvMItKK8sbxyPbf6TlM9pP8F2dDuWP84P2pefLi4/Ww5okk4o
kWXJoTTZdhRWEtltd9CjvAKHwMCFAwd3pfO383f7ulsMt5t9YXXmVaFrutPTgCQayBGeMW6I0n7x
4Df2tB7r4M1J3WceBjtuyHVailPeSANFoC+ozU/dPP8Xin1nnvdoc9dDx63qjy2vsw13kFAF+t19
425a3/QoDR4k70HcTe2yf7D85HuEIGcOg5wsH/awBiNdpdUWrgAxcexbkKh3eZheiENfTjE82mnr
8mnnoEUhjEvQkj8MQudR6yUgetOhvFadd0msv/A9/p8dxJSlZSvAJbbhKx6pSl+JNHwWKnXglIM2
xvMfytJdTk/46UmAoUB5RxqcRzryQGwN7Y0VXgvR3YwTu7BXXBqtU4D9dA9fo3elhHkNbKT4eoJk
n0PH2LiXditLjzCLd6SqlYEIoz/qiqHrhRW6WtcNHZAUaMVDCWfk+/Nj9U/X8dUXPQt8zEW2MJug
40+aJEMHaIcWpmACea0jisYiQOvUWPUBNHkVSl55lXZbLiRf51xmK0EaZxfyujuSkJqVNYbJemp7
ekBrcvIoB6oALhcyzm0i8Y9Lvj/xqk/AiJM5dFNugHUK9yahwbVt43uDHj+9BRzEiQSfYJ9eSR4L
Gv49/6xfLn6+83+pDygK0cfVq6MNyLn9NxTkwkZk6cKn+PjpY0j6VvuFgwuX8geQiiHUrd/7xbM5
WcEjHLZ6FX6xvCn5h8suObEufL5z9wbshovKFyyETiVb9cyKVDLCFf5SVW7p8qc//zQgreWyFKVZ
+DP62AvAWT8XA7zQLo33wuyYw8CkKlqQWRh0b4U5jOi2OPZSdx+UFcM1LUWzOj/6S08xW95ImvMs
YAoUdd7eOzTcNpV4lIW/Pn/5pfVsnsQYJ3/yU9vuoRq10fvnWR0DCqNqUKFVwdaB0eiqHUYBY/mh
ugmcMbsjY2CA7Kit+zaj7Nov6uH5/I9ZetZZwMGEBESIJTDlh214gkp9kDbPFhkvmOYuvbFZlCnT
vB9IXfTHOg9juCIjvb/Vzi1F0+X5378wBefJDQkxDPXtHHYkU4HeybaFUx1JxcP5q//TV30RJefZ
DXfKZYcgCSLV2mza/bhPj/XBPfrqGsLl8omt5MqPgJLYjzfTg34an7xfQJ82f/mttU/Wzxde0mna
f/UrZuFAoenToZA3HTuBJlrrV8nEqoGBjEp/0csE5YV3NU+DMCYTz/JhY29ppePWy721SR0bSlwX
OIlcuE4WjyDxxkPSV5ve1MEmhQj5V0ocfmpbFNtKN+h/MrR44A3UiZYbOLsScui4VSO6iA1VTw7O
C2vlj/11PZROTDKuV6Mv3X0fdNaugZz6RthDe0sK9DImXAi9EtqpPijEXbcd8bMdPLbH69KEwG8S
ZqV450GzSlrf3zh16oJf1a9I+ZLZoQpXvB/rfZATuXGN212RScPtP6lFClEMcMhRZZvyGRhxcQv6
TbXNe6gtmV+E6/JEBHPAQLnjqT3cohYs2YUv9usZZ88rtNbEIMfykRLywhs5rHy+rvxvBS57Xp6t
igk6VVi1HausiWtAULhlxXbxen4yfF0/RQl8ttyZnrhi8q1/oKWUr4w/wqymSmC8bdLU3pmqNu+e
6+avYiDWyhUd6ClElpcGbmmqnwb00+JSt+XgkB6eYsR7GyicTc2lfsOvDV98h55u+enSWdGGQUED
TDB3AMvBYfar5kN5A7WGv7IsCnv8KXPB0KDBukDj8qpOEmtVDWaK0EFknrSTpVunqy9lT5Ym/GwF
KrOqn2SCFWKqfFD2jCeuw661biWtyo3PSzTPCoALzr/XpXGdHa/S1sVOo8DN3L7ZZdR/pUlpovPX
dv6d1L+KXbMFppSEO7mXDthntuJoNTy5chPsZXvN6Su8Hc2xQp/8vqcc51TP9p5hItr9YgUoijAD
9Bo0ywPB1EdgKw3Xicv4SnE/uZKyVzBi1nrllWhKDbCIHYcwt8EoERw4J+OMABkm7GrsIWcHuaVr
7vy0Z+usl/I3oMPYq1n2qPYahgdrG9vdSNmWvsr6ybqqJhj78Lzmd45u+3vg7YI7M1D7Z6VNPq5k
CthdpB2LrWhfT2+iDts72F7Dg1HW6lkQJwAgEaWRlxoFyRhgIXtrjGplZKGtfccVh9u6ZsDUeWBS
3EjRNDuha/2OhvvhoctECFiEFHcT9vxgNMDJE6eO7FgkvLpNpp5FFZrTca0pua5Jm8RcjrpDI7Yb
RM2QB1FVZfm2lDSNxdS+V7zp7tNKOeugZs27N0q5TmD+vEELVQrHqz7ZVlid71jTW0fNZL8DLtbb
D6PbxBjvDtooJ9/o3ngvQgr+Dks6tm85GuVazaEShgPYphuRgnNU0m6m1j7hg0S9QsVaASqDRQPd
pOoxhQonrgELQcz38D4VCbO1ImYC3AokFRI0dJ0lTfGA9tkynigKh9wPStzYyvZD5nVowGpBaS5J
+iQSp4ZgwCV3YRqQTZBotqpgG7wuLKCrXHt8BZUKuEpQsFbAlsF0Vfjdna1Bz8u0yG6VU4Zrxoty
lSTAS7Js+KmY6m8BGewiR9buH9bWxWufJ/IPZNES/e7TgMbtcLi0bVnIoMxNSSzZysDSYjz62EJE
g1obszbr9Paih9XSDWYRDXGjVO2IxVzYMEccp22ayl0J3s92GgO6ytAPKJW+sMv7uhLoO/+XXvSb
qUMnGIrLHrqdqVfnqwxp070rpQB0bGw2TqftdR/2/LEPhmRrBq+6C1JNgHWDAiRxsOMoFClj9Pqb
9TgItUktfsmp9+sl1/nXBv4pvDcw5MqI0yP9AKLiFkxPDWxWISmNDFrwLzVHLdxl7uRWjaHgYdep
I8ow0YjG+CaPaP7nfCBd2JzNawFOK1rhwRnhWNHsVDOMVXrDtVix/EITy8Lq7szLAYhE4F/iEH/0
JAG2NjVvw9BDd9lshBPswViC+ZhaWaVzAI3wwk0X1rl5laAW7QQgMpZ0t871deAUOfpjU9DAArBH
oWry1hnUQO/fG8LT0H76CqiQDOZtJ7osdEJrr+yTB8qFgw4p6+3kL7c+f5uFz2DupIPu4XySDM8k
wlMaJziYnr4mWXnhKZaGbLaewigka4nboKIItS6Wjs3YwXJb18BQ/RWXmiCWosfs2Nb16NqpThMG
CaEBurrMW3VhuqXUu0vRZwyeo3pvAuvj/IgtbEDmeXJXENYCvYq79b+1c8/08/nrLsyZuU3OYHGg
b0Oc4zuDrGNGxv00yiMx+p0P43e6dnzHnR3NHM5zWHLA512fEKhWFgUN9EtANpx/BPIvenyxf3Jn
X62XuRJSBhjLy9LbAWy5CourgZQb6oEgXIFqXK0dcVXJNzddJ8XvBsLcFNA59JADgyl3dbLzUmwJ
ysd6WKEjfuuyxzwrtqV+ydN6rVmzGuVLNooDdHM719t2Lb1S40MCi2s/XwWsi9riXchD4/tRm2wb
iC3BKXZEv/FGfpdIHVdlE3XokElOWEj3aJyb0dulWNVGQFVRCRolsHBoamnalxpCGizWMEuArpJ5
q1p+ZPZNYwOsmdyjW64ry40BCrmC2gg+B/k6oLtEBHdsfFT8g9bmPnBMTDlcZdGdzn0YGOgoD68S
UBtH9dGwjaPVJgNgzvb+1N5HOZo9OgfWdlGsQohJcWoQ8qks1XMFAaoKVlq/wQU9R7upnCJYNzcK
26lmXTEwfg96gobUe7bNLk8fc8A0FX+Tz8JaYYx5s0ob+L91kdVCNe9b8YknDKwcDgTDzkog2QDN
0h+3Jdt5g4yMh/Zrsx5s+IZA+Zn0aC35I2FQgAZamWyc8oHDGGKiV3Z5XSF77TxSmHNmMJAJrG2q
2k0vr5O6ObZBH9v6nWTOBpnYyGruGwa3EwjZyizAW9sIcIYRDFTkEhQMoMzkx9Tf17BIx93GYZXW
qDOpVdGvoemEs891oHCYGFEZv5tG4BZzaGI9uW5dOxqKMpbeWggk0k00OL86en06Z1vwDQExfKXQ
VjeAay06e8NR/HCyp6Z5hIFxXFK1akSxckwVS9jIDKB5T29euUkrC5te0PHsQyGvZNtGpbpK9E8L
ujgBg3gCdl4QeWaj4UKpiicl4DP7QDIK53UVlTZOzCgfRAmEt6i2W/onU3fURreJB02cwnETPicQ
x0adNhCBXPcA9xXXzR+v2EI3LF7dAQTYj8b666R/7SxW9JigDTcT7ndif4Cu3v8uMZke2zFnFC2s
AAFyVt1AYrzth+I7wQaXnwUbWw8OSJgw7cuDEcrfIhLQmzUsvBBsvoyXuPws1LiuzbgaISvBjg22
wUXsFn9t9GPkztP5aPbl2oUbnJbMTytwg6AC+KBkB78Z9x6p/hYvNbXiSsttKoi48Bhfn+Zxm9ne
NwC0AClt4NIS0oijS8b8pQ6RwsV2A4xDIdB+PRQNiUtmQRab+ohDSQZvFYdMMe8D+lZB37WGt2Ny
QVOwWAmenecnY6E4mANCV7PyNuXprdPmdVSl01sPF4/I8eTKZvVa9vW69zIA7ZPd+RFfeqXkvyOO
vqY2dIJTG8b4MjVF5CUEQsdf5JI89MvNDoZ6thuxcN4KQKYzR0A474yBQw6yFmAK+/fnf//S9Wcb
EZsWRrkloGiQlEWOX0LRkELwHVz4VBYuP7ftQsKmyHA6QfW/fAG9I2rLZ+G9nP/pX+5qAn9u2UXz
LLU7uEPCTbHX+wqZj52GU8eFNtWlXz4LBTUchAjDaQbOZrc2HA0KO9xWMGA6/9u/LHfjt88ige9n
AsZDFXQemQJjwtJ6rQoHOYapDWLENm+Lo4I6dFbrH3pbgnh+/r5LT3X6808BgoRB07Wej/KUizWt
L1bcPCOT853MK55qFheSHD22XEEb0+dPqSN2BjuRPLwE1loIbnOnLsbzpK6ZnI7JaGf3qenTHQh1
6Q9v7MKYKh1sg8T/1tYWjzKb14lMtF3bCCjUvIgaYvnWjySE6X5afvMDm81sBhuKVgF/eygFQC5B
IH+Exn1zTDZ9813PpvaUlcbPHcIOsAJcJSgIOW2zaZHIOv8pLUy/uSdUk0kRaqzQh6qSG+XDTYRZ
f85feiGozj2e2kkUpLZqCN9Y4WGXrLF+yI3jExz7O3v1vZvMJrhwlDe4Dsa/BxaprN8Ve+f0imWX
KsFLDzGb4pIMqVEwLTwk4zstscOT5arrqziFlvT8EywEkbnLkoVtYm6Agjta+VNTVXGbv/FTX8Zd
bt84w+2EjqTzN1qIGv/2AZ+ihtBASvetSeFlpeJRE9CTav7DJBXZfO8Gs+WbEHg9d25ujpxQEneh
2TckPQ6eej9//aVvdTabieBpJjlWadH002PeBtbObhJ5obV9aXhmMzl38zBTaLE99BPZFRPk3iWX
W1NcAoV9mSwI/H8JpU/Dn5YFgMFBnx1DHDddEF9yeLIkW05qnPXCY5vp731Qc6slFUjjwIYhg65f
uVl0cmF/Bbu4g1jM6psoYXlwPXbVdLRoJX8ROvUXOvkWQrs929b3oSwa2CBj+5arbQ0mlyn7NfTy
e7Tj+unj+Y9g4TXNHZimugLSqsJNJHbfvSNA0Ep3hfhmJ+Xcs4C1HbdcyjRMccm6J2YNs9cVKksX
5uBCOJmbFgCNqz1Lj+h1tNsXBqMXlG6PRGZPYL9c2JQs3eI0ez59Z3AKspnqGE4P5LH2b/pKQ8YE
261LSs2lFzCb5TCaUqJLM3NUYhwif9S/esZfsyxYn3/BS79/NssLzG2CTBf8SV0RNSOJ+DVV7wOS
Ceevv3TumdummGBSbV91+sirzDkIQvubwoVXVtXb/Q1lNb9iQx6uPJ7RqzA3/FAJbE1IPkxXfEhg
jo41c+3zxrtw+FgIa/ZshS/ESNrcR2AYi/E3wElxmqEGdv5hv742kIf//RgclXGADHyCnCG8MUYb
crNa8LfzF//6S6Bzc4k2l1S4njDHMbfeqBh/wVPopZzSC+Fk6fKzpd0rBh1KGwEZtg7IR0E7L15L
+6Iu/xTX/y9jGNC5sYChYeAoeN4fvVIlv2pil28+XFOfCr/M601TM4Je/4HWD7Yq3wVjbN0LE0QQ
T/pP3xu/04N/mqke6rtWb2nMpNDKIzgg6nVZN0BUguD3cP4WX08mGs6CQSI90H97FhzAA47zZjuh
XuiwV959K9jQcBYMKiVMK4QF0ZTd9HtfWeVqsAoIuF0YOA7MFxcW56XveBYUQt8CgKWDbLUk9Fg6
4SO8Gl7OD9G/k8dXH8Js4a8lbU/vGToJWvId7G/KFTUBKIatR6db5tv+VT7o6kdSCH+dpmWzoZbs
rxtNTaSY7exY0OTwtevg2KVY8nvw0imunGZEPreEE14HDdDVqKm9C+rKseLWmjBMxOvaS5vUr1vl
AjpvZPcGFPKzaYKdAfqBtkhP9fs+Q07NKsoKrjUVu+6LrlvZk3I3bQiXLTttUTNORpChUywQHJrN
79ls0nnjDgiNpIZPMDu0toyz6TnsPpoO7E3TXIhp5F/594s3Nm/gkUk5UYe1I9pqRbuibgq9mLEr
8ERhZPm37XzrwYa7EXCmsC6rYhzM4VZonHZfjHnzM/QM0l3p3mhDtiUtgHcPyXUXWO42RDrPjxPW
Dce06qBQtwqYp0SWoqmzTlFO0uDBd9i4cenWN36NTog6sfkWVjgMGfKBIHWe54+5n/KNH3Z8k0rS
bGA0zNcsHBmc+qSDRhUvleggR43gZ4gmkrguuH5MkCT65bjkzYBj8+xqz8VRgCWQCY6jMh+yCtMr
3ab2TZKHY+wx3sfTYKPI4XnNBpsWFqE0me+4pvU2dzmodTU6E1IbPXDJYGU7LDDNLpja307ZsU3Q
52TrEtPttE3+5AYUTSQu6mg0db4fKuvnEHj6HooBvUEbivOAZuuXZESWm1t59VFXCY9la9Vrtw31
rVun+O9yMiffbwCg/AGD2HEODq6YrHe3KKDpAyR0nbZ1C8N+wPqMnwCKGohpVaKRAVY9aACB26V6
GAryE6JP2HeToLv24PK3g1tcubKqodrj8AKDwqlP4yBFk/9k/Cl2mvIPgKd8pZ0BdvxjkEHLbnLY
6J2kr7aBKaWqPZh5U1IhmR7UkJRUHXIA4Qj7q7g0U3grphoxi3aDHTddFm7KzHUjnCzB8iiVhzpV
8e5hhV656PiARlsVcKxG4goCG0Atd6KW00vG4e/jji7d++5gRV6DZjpkM10rqlFD2Ribhj88r7Sc
iAmvu80tpFi9Via3Y6FRW22HYW2A/L1BIfG1Byd3r9OmeraS2tnUQMb+QB+P2jYSRueR5RT6V648
3UXw7UPq3vOGNSFuvk50YX5mlvpwC7++oy1XK7wa1H7go+KikEHHdcqAjUlMq9fjlJiNB6htJBnt
BGw2dXDH5ZDd2JDbPMiKglxM4f6JkRCAd3kdSK5JnpSwj6bjG6AH7gY0IRWJunN2dda+FhoZyL6p
kzugiuF5alyhbiermVb85AYY6h5fyVh0VypzUpRHej9mdtLF2G6xpzGFW/iYwJIRTJUJZlDKZJDh
srJ4U5ypfU7/x9mZNEeKa1H4FxEhgUCwBTKdTjzP5Q1Rk5kHIQSCX/9O1srNM0mEV9Vd3ZECNN97
7ndGZG86ZcqAC10d2iZzd1Yuf6J86Ec7qjrIK1CZ6h7YG+Syuh0MaelFCRKEGxixZLvGlKmA8od5
VejlHn3qMX5qsFo1f4AuryGBOZrliGTM8JBjTzgJyDpQL+MqbPljq6hxAU/ivPGnpipRrA1dJyCM
7QtMS56qlvSj3+dJW+xqT/IjhiyoOA7UkQkInXdFM77OpjM7oZvK5BZcSjtEQRCWRGMGYxlzKbbs
K+aJNJSSVWnICujqNu6DX188wbD/7zEjnoDhH3vs0dq7dbXl5/rFIh6ScONxkL+SeqvecOW8tqw/
qjuJPRpHqAgVXVMounICb6CCqaJK5/D8Xr32KoutGkt6VRtg4R3Btk3gBqlQ2wh7H5X96Eh5Qu+9
SlJtHG3WXmdxLM/n0hoKT86Ro73DoHswOVVoUmtD07FyMluWSiVG0w+qLueoG4DvmcA0QB5JJ6CO
ikhk1f35D7bWyuJKXsARpWhbmx/VCUEzSZ8nI6b/lcOfvtfA4pCOZRj0IUuDidJzXyJ10tsksO2n
3Hv5XgOnN/t0SHZcr7DASXWPsPb2YxDfhsT2LT2F9ZauYm1QLb6RDY2kyVBXGlXeazHrW6ebwhmw
XoDOkRbWQSXpxvA9fZSvzi3Lj9WfOrxBb4xI2yoE7LP0RZ5S/DayXdZGI18rlHAYXHwxsJtSYPXQ
CgrdgzK1g8SQu46YIMm+WJPY8bK8T5o36AQ3DmRrM2Vxj2nmJikFQaDXUHHkmv3PwazegNDdCLGv
jeHFz08sJ8Dv4uxv5O82aF2UvcXtbQF1w/kRtvL4nP13hPWA7KsZLxHNrJZhmtpuUJmG9mOeGxt9
cvqpLzp+SffxlMq7MW2dY5fzu4YWTxaKyc8//drXWdyMcBI2jLqtHZSnV/GpLuyDgXeelwicgL95
ON/I2vMv1t0ZVWrAvbA6KkYLZWeZT+TG7Wvt8RerrKcb+E+0pXPMTrKY5HXuspBO91l/d/7JVzp3
WdQW8yrJ2qIUEVhTLoDdMYc+FRqgUzHD91pYLB+j5w4pyS37yJ30sjb5pYQVcp9NF+d/fmV1chZr
Bmjz1LbtdIoGR+zrDPVoee381GMmA8sr7vu6vADsekOhuva1FkuHrHhCuBxUlPcOwdE8ayNplx6E
OLm58T5rTZz+/tN6Tm0j61mPDofVCfyoP4j3G8mPjZVoZZwuK98GSArjymi6iFklyp9T3MSvRFoV
j+f7Yu3nFycprxyBrnbLDmIJ+4eC+XiltgxL1n56MY1ns4wzz4HubnSKad+i6H1H4n7LyH5lljmL
+evyjsbxaNQRHx9dWO8WGbwvJu7rfKvmcK1bF/PYLu26YNwWUV3DI3Ow7T7ojfGqmYYiPP/xv26B
LcllLXdFkmXAFZteTy7npvPu5ARJUkfdeWMxWmti8Znmgs+s5GSMAPcHfF5lPQKPxTiVp2PTFjVj
rZHFl3KceHA86HgieJxfp455a7fW9dhvleB/PZAgAvjv/BIW/H1Hl7XR2NJ3WSV/aMa+1wNLclnP
Z+FSx4Byu1UPhtShTKr9WGUbZ9WVD7Nc6ejUe7HbkjkCozFQp9o9890c/5wfPV8vo2w5AybSdG7D
GjPq7fbCG+zXtiVA3yEb2hfqtzW3745RbGzJay+y6OGZpJ0qrZxFXj0EBbMC2tzY3ZaAYqWD/6+U
02AxTEhSG9cs5QSWU2a+E4uNmPvXCwVbFnIOCgGgEqm7KBVPKbnKx+qCsNK3bLExhtaefrGdSUiY
1TjaLGJDeQ2L+acYSY/zXbz27IvNC7Z5tWGUMDd2ubpUPC18Z1aPpwMFUjxyY4c5Pef/n+TY0nm6
FYg8tq6eIpkATtWarvcqSGa8j1ZtBTbiUx+IAH6rvp2zZb1dovMiKa2CRk6NxiaLXfca9ZznP9c/
nd9Xr7LczeBiliaWIBEA336JhP01uDHlvrq3X8W7wxDr2XkysGVAf/WRc8nC6kpcmntr5x5qhNaa
h1qFBVgej/Uz/uie4TMHRNvG0611pvnfZUzJyhLx2Atcjx/FCHdszgMJG3Sv3xiIX8su2NKlmlA+
0qkEW1CWB6rA727MgNWQ/akbY4D2WT0W7cbpeWU9+P+KFywzSVbTiMErBimD4a7T00OSdFu2fysf
a1n1kouMlnOZmxEK6R4HZDD9oT5J+YHg9GMxbjm6r7zHsvSltF0YqSopIteuQ3gQIbpsXkzVVnBn
7ecXS8OUiNnlRW0CvUlvbAG1YeJdu9n3MOVwAf3viErMzmrgImJGknWPaWU+CDJudPDKorAsU0OV
sitbWYiIGpbfvxH3bbZudVyGW7vXWgefVtNPh2a3IpzCkxCnQ5LBmquGGfBdEzc+Kbbm28orLItL
2kTHXED6EA2kCPKkuZQJjwwDrHij8T3JNvJ4K7NuqfxGQXvdJmkFg1bAVBxoerWh/DylfqsPjXdX
CM+vQcc/v8KtDKilDrwy8jYxqbT/NVbT3JeoMEi9razbSqcsdeATdRxUdo4sgvlUhWQhRSmAEPdW
dkoa6o/z77CyXy614L0tTHgZahYRGIxMpQZ42Ls8/9Nrn2cxqIAIAZeKKDsSsb3n9JeRjpAIbVn6
rf36YncxLRN8iQw9nebPov2F+QjV5Y/zT7725RebQ+UgCWdXuNTP803v7Do2PzWteaBwsjzfwNpX
X1wEaJlxiIA8HCXM2HpzWy1+zFls7b/364vzIQyqiSOrvo7yQr7CO+JBsHELgb3y5Eupdq3KprFm
nA49l16xXl7B7uzu/GOv9OhSqd03sRpyBXNl3g5Ia2ThdPoz2zoZrv38YvnncKDOZjE4kaFgWzbs
bRw+kvzp/LOvfZbTSPq0gML8xMnUhFtR06Qw30Nwwx3d701R8/RCn34bDmBpa0mnjYSaQP1I2r1b
uFs0h5WhvhRju47hTQX4ltGcd3d5X/1BVSZq/W0Y7NViyyZm7dMv5qoh85rlLW8ibQ006GSfo8AD
YZ9cTVvJobX3WExZDxKF0Wt6FQkYv4YFK72IwXDvQSL0ftWPU//rWx29FLmCRqyqrLPbyCb1U2c5
h0lt6eLXxtBiUXCmuXEMeM/BgzhH+d4J1rUFul776cWK0Mcx62ac1OCqkLdIByj6PPCpej3/TVa+
/VLjbWgECWVetBHS8S+GNuq9NpyPeUhz+CskW9vhyjss5d7ZSHtq2aeIIQ5XOzfruz1XcosSuXJw
+FdS/2mSTeUkbOmUKkJFthtwp84vKZJxO563JkoM2UXcJ3RneRMN+26rfGAllcKWBrwJQhKjJ1sz
iu3Cu0l66exQt2jdUFmSyyERyBJYEndjgrEc8GbQToCisPSbk2YpDZcpo3lMSoy4Ynh08ljDzw+2
mLBoOrJkM7C2+paL6Y88pCxb2VpR6gxuhOWGXyX2OL1VOfY8mE3SdrzgdcnuhYHSNx/ZBu85px43
d+fH58rZc+mc63VWnQ7wK4QRFk0CxFbhVdjumxprUTOZb3A8/WZDixmMY/rYVR4HiA4Q7u7HcCJR
ZgTJV5iRp1vA2pXF9N9X/jRS22owhjmFD3BryPJlxN1vrzql4XHqqflbcXq2lHg7NUNO15pQT2am
AE/tT+t08T2hOlvKuBkF2hB5pDlqUr0rcgETxjKo4WGZuiRoJMp5oTw53/Mr32op5nbLIjFyGHlF
tgG+HtBBLk8DY4u8v/brp/XwU09IIhqE63EEhe3u8DrXLijFDJDcobaTjaV1rYnT339qwi1jkbke
LyJdOXGIbFZySWif7+CjUnxLhwC0z3+bwKLaEvfEQIFVoj3NgeMd+LBV/rOyNSzt5r1US2F1rIwa
o7L3paTzrpTIDxs9LG+9MtmKK65sDmSx/c+tpij69cYoA7g5hBi3fI4NrCnfHEeLie0lMCRuSxQU
p9Vzxx87ssu2rt4ri9NSnW26lk54SYyjZjA0LTuf4kJs0Bqet8dZkOD8RFgRpVtLobaEoynYOTAb
tIZ6V7VF2PTVzmiNPcuOxLCfefyaZPo4tFHGnwE78Ls8C11741r+9TC2lkruk+WJpVNziIQHHSEM
gG0ncpjan3+5rweZtTSI6ySl2EZR8pehzjv1YRFd7jibkiMKKKcLW+Zbtkvm151lLTXdoxQzctVJ
F504prtGNcwE9sEliDFwYPkhZ+xeuKW9Dxj4Te8MMKldYQz8IUUiDFuAVPu8BmJICC9NfT4WLQ2M
TIgPoesJ7m2F9RfGiAjxjKLpA28s+tsqBo0LHt1wX468ito36eSp3LdQej4Ewh3irYvdisbXWupq
M0sUkgnZRSiDcp75rDEWxzpL0sDNPcTSK2jcrMqY4LI5DRcu/ElDFJb1PvhX6U7mZDhJjt/O9+ja
eFksew4MRtpODvGxc9yreMj+DkV1gRHUbMzntRGzWPNoqycJHyTIvav+rqXVdZrrd6tXD2ZNf55/
hbUmFoce2kq3NeMZkW36g4pbhlNcLV/mTaexlVOV9c9C/tPWgCN9XtYjSn2cpjy0soIAsjcyvx9g
VDCJi8Q+nRXzKMEe6KOmaUMss9Yzi5WwQe1s2Tm0wGt5sIkACAWe9czv3Pz5/HdbaWCpvba9qXFr
6KyjeUrDjIAH4KKSbOAba8XXG4W1hCd2E+2o3do6IgC6BE4H8WpZDe/nn32lz93TsvGpS6zUGLPZ
siggMeKnoylFZdEEOb8GbB6UqK3daK2Z099/agZMwnRyS9iQcbC+LrAePFn5oK4q3kNAiGrbjYPB
ymL3z/P1UzNmb8QgCCCDUbR3ZCJ+kV9Qj/jZ8Hcrr7DWwmIaOrkNIxCbw8/ENtuj2bSPcaNpAFPc
eJeQ8QmgvPB7PbOYjYWRFUWfT/GRk5d2+vDgAA8VfIobz/nfXxu1i/MHfN9VpVJIK9PkwYlHM3C5
h8PsViXP17dTcKb/2+MFQWZE1OOpMjV/SO06Kkesi+38xkdxyJqs992hAI6/6e/Pv89ag4uAgcok
S3UFFzTkakUANf902ScxcIew0TEOIwHrMSlhL6A8509XQ4V+vtmvs+iw9v3ve6JMWQ113kG0ajg0
zLX7lhuT5zMnO5oFj0yZHAqiNnLRX48+slQyjJKPuPFDIVsRM2iqLLB07MeKBgJ3EAvS//Pv9PVs
JUtVQ1NXTj3ncN4zUustd4UIqNeqkAp+oG37cb6Rf3fZ/0+2kqW4oZjobNWT5kdnLp7BnH1ypYnS
RioPJZtjH+47h7S1XX8S6jil3U+LGk/w/tvYr79eVcmSZ57ZLTCT0whdem1DwO7Ml4YoN4bi11OL
OKe//7QMqdppLWfk9lGhOk5wbDrDL8f43sJAloquInHdtkk4O5Ji6oJJ41ZC8t1goODXHtstfeba
OyyWH4dZKifUsQF7RFAsG5ObnGdXNTG37B3XGlisPzVsHcwJtssR3DH82gH72gL5HWis88Nr7ecX
60+Z9bpHVRg7IrcJJvWU02ByJVwLPVQsfa+JxdTHAbfqM29mx5iy8GRPkddDmJCH87++MgmXopay
b+Hn7uA4VI8OGFowP/B7Uzy5RQMnE70V2VhZUZbqFiivvFgBdISzS74TRrqroYpv0l8FnfxK/T3/
KitzbWnCxiigrPD99o71bIRMHvm8RYpY++XFuUJMimmU9nnHUqMsi7c7xrZCJSsL+1LWkjSo2etg
p4hyaFiXQ2eR2Dem2jkw3Rv635l8PP9tVsbpUtBSkqLtUcjUw5fQSfeFsr0nYsjeBBKw+/29JhZT
Ge7IrHZhTwmuJHtJ3JMKtPe0T/KtE/ZaLyymsqsBxJUCd5/GASaQ6rt42vK8Xhufi2ncDC4luatj
4GruUMbEAXIa62fmvZfwiDj/edY6ejGNPYPMcUI8HOnUrw7cZPzBwMZPLLlX9ss4vJxvZuVNlooU
BmUZjE4T7wj8Wg2To/xmhkaot/LQFNkurdqn77Vzes1Pmw8s69Tc5SYmm2WAiRrlTAVu8rOZ//Jq
I9b6L9r+xda9pK+6JhTYJQopjxSlswE3DPPGTgortKaqAOOQ/xSKdVd2Z/egKztxIIs49ivBzDA2
4uyiic34UDDRgASvt7A3K924FLMYJgHyf0yrCNEJMASN0r23ddP+lgrcW0nM5tYCAjoJvarZyomv
deliYrVWU5kdGVAPRcuHqdmZ0tcley4M5zfIWN+LCJMlFnYk4+hVPegVqIY/TjyFPLP9y4f0z/fG
y2KG0ThDUUw28GM6ApXNzHGP6FQHgHe2zw0478VerPfnm1rrosVMq1LLTudJzFHWjEfSTM2h74ty
J9rkxnSsIZhn45oYfIssstI9SwHPYLAqFiV09UUbv1ddUvoNGf0ShcsIV2V/i8zYeK+VNXwp4ckI
dYXOaBMJVpi7uGJs38OSDR/T2tLmrSyxS+FOkdcUUcQZGE+GpFRrHKnzPS0eWYp2wKU3OmuOUW+S
5uomKePc1xZI6rEFr7nzHf/13YwsJTtjbg12YygZtexvIqsLeNGEFRzZVJrA9LIIHKvwpy1W5Fpv
nD7hpwWQa52CUwIUnDdkr7Fda9S52j+sqRS782+z1sBi2rssHwDySrtIdwl4kC8tCnZ5sUXhOB1d
vlhb/9lufXr8hFSQ7TIoecqmvhsERZ2i3jHSvs0gHJ9/gZV5uGQvjk6WJUmD3IAFciyW5QBeOOC6
whvC/BgonFdGuTEz1l5mMeOToXL6Pim6yIO2R9sqgKmD72GTIFxtjK2VJpbynrnrraJxEeAexno3
TvcNqFGo8PZZ9q1qJrIU+diJpwbPSLojCMGXUFPvDfGBJNrGF1oZTP/i9p+6uwUNLnahw4xgCRL7
HIYWbg+CrtvhxHm+t9c+0KnlTy008CxggEBYx74cUCDch7K9n9wcEdYtvJZ56s4vxuxSkjOKgho4
kMHN9sgu2qsCikxU4l/xQxXApOZg3haX8S34m91Ns9fX1a3aiPetfbzFTJTdlGk2WwIlDNKf9AEU
Eb/ot4o4V/aPJSoxwU5VpWSwjvDYvhddcTQRdamK/CdSHy8k2dIzrSyO5mIDnlKoTiCkaWC4MNg3
gCaKyBDTW5vWsFPE1SmEH265R7g8uRh0k26EklY2lH9d+WlU9KNZjzgaQTBogeCRv8fexuKy8sNL
ac04ACs9U11HXYbiqoLujXY4nB/JK+vWUk8zelMnZ6jgox4WnVBb70qnDJo2CXJj8GsYPpmaBeeb
WslVQPv+31mDGK90q8lxj1MPTzPbyQ1kDE7Zf7s2w1So7JHNjosgpmHAHqWfdgQYto33XBl4S42N
R6TtgrhOj/UpZeVUmR2UptMiqEhLpPDAoxDO5O3Ov+nKHFoqagrETMeklCTqMIf6NIJNHOocvrd2
LrVnZd5bhnMSiKWqOiRu/FTn5hH+MG/nn31l6vxLDH4axEpQlIx3p+u/icrJpveHaTx41nvDn7UA
7ndO4Zy+RZFbHRLmf4dErItsIhr36GxUrwlqW0HBkD+nJvtVWBwa9P6JFvUt7ZMLWKewjbvWWvcs
Voch5jGF7tY8EpjVXU5tW1/HXa8CD/CnjU7y/qXUv1i/lwKdGrYrXNsViVQDAVmeif6eTJYX30IR
x3803NXcB4akmveAOOl9iqr2MuCpAzcUq2EE1VA9Jwh/1WbmA9iJ/+g0rQoyUR9yVhQ7x+0eZ4FC
dVhcGNCeN+polz0ycqmDKzB3YepjdRCteXO3U0V6N3qxHXC3QeqGF38V0ne71vOqq7Ys2yCndb5L
e/kEyNFDLwyUnXbw2Rbtne2qP15ng06ouhnsETIHChxiOCZxGgpiv5kxR6E22NChqOOwNqejIz0Q
y3VVhnDLBdxGI7Eq0ifo718QXjVQL2sNfirpZZEWJLBs50/SaYIqg+yamYxezgr55CqFBqwxEFNR
qonGbLp3vDLbZQZwTHUBjP/Am4vTHTFnYLUMPawFWgnESTz8husxIK3D9EDFCTyfDsIfJz3sU2t0
L1mBJKirBlgLjVMcOrO2wpEJCGpGWKR2QDDOXXfXKP5HtSWsVlnyW+XexzirxLdU9d7RoruA5RTc
3+ncHWjVwIlhbIZ9WfalL1lRBWarph38MKvAmMsjZX0EMa3j90XCDqK2ItQm3JVkVvsZW5TPwOv0
YW1oo5AGhRCkaH6n7fimCoRYe1zqdlmJf6pH99oqHCvk9fQXZDJ2XWV5RJzhOraNE/Yq1fsshxsC
WNSIfCSoOhwnSf1GlUYoeub5AHeLsJRxGkA/9FjE+R5xPmfnwd7UFwY6ojaHyYd2QYdW0doA9ruV
bzGEwulgwllNlW/Sbv/QGfA9q8fHnAHhyW9iz3ylg8aQs8UlSoQe9AR2POzsP5KucnyAyzB8c+eR
DP0vb5iuVJmlfu667xPr75EmuDU19rQ8LpOgUQSYIZlzvxdQsxnGBWutDH4Q44OV2B9NhZxFRS6d
In0Yh3wIRjZf11PzCFORN4gL4bNQJdPO07kTtFn1Akzc5E+qDadEQcXp/Oqy/J4N5GDLwvAd26S4
JXcoMSuMN6cEwMkbEnKZgSgVxCjjCK12gptVmV6S2XsuE9mFXgY9RmrJW4U3PxX4z749095P7eQW
pu5XRPLgpHDekZlegDYAZ46+a2HPQZ9V1qGAw5h9PeB7c9d4rOREjiQzlc9qCwgwc/Z2Vg8jNNLj
PN/nBuwZZH5ZlNlwUVpt8wQaN1xEytL2K5O0h6SBr0mCCHDgtE2zq4VdhLiBxIFbt+BL5DHfO4BL
7pgD+Wju9b9YNf8eOzfzYQEKH+Pejljm/Zia/kBcUFViyHZPLrF/dGk3O2YPR1MUrymf7ms4XieI
X/hZVd3C7abZYSP3AjedLrMiO+TN/ICSnivmjj9o18O1wo2vpHS6wBzyW/CQYBSnLmH6bII3pNQe
ADmy7zU83lQvuG8MSu/xPaO60HfWCP+cGDA8gF3lS5yNY1RoBVCuGg8GJG9+JQuYBozjXhNBfNaQ
W3uwLmeq4LY2uwoktTIF+yoxfWj8Uj+2czhgldzyeadvYZHW4UiLRcHR08VgyiwoLffapYCpOwMF
jEuQ4YBM3QuGoryYW46ISu3BbYeSPSrb4aySJSKYTkYgKH42j9plV2ZalkEn5ubGmO38DfmjQ1to
7MoMXUsShH4YNXZD2ds7l6UXRTPMftmxaHBdI6yQqHkCePvS4+Sud+Sja7SwFMnUJWewlktU8hpr
pIfwbs8TdR88sNT8JmlAVk7m29KkuOfb9nVlOe+0Mh9pWf/RBgxoeHFpJJL5PSAIEepAfrUVgkJY
6zDkRldd2nn8hryrgHvoIA5mO3CsGZYZ9G3qHjxHUcizMnC7xsGG6kjemGlbhyxtfgEB1/lGXzwW
M0Ypt5CMkyr/ELHFfIy2x7xUzb4rgE0yK/PFqrpnXrLYB77nxzywNwUapZ933S2XqEVRnf6oigqV
YF72F8Iwvq8m3GgQ8R5u8yGe/XxM3V0LQwbY1Xi3pptGWW/UO/iJAICVZUh8uLUdzkZ1UXCVw8da
XlndBH8FabMDIKqIWXJ9GWfpVU6bl9lrbkkClVbhTH8Lqf8abPg1a/lok74Loac89m7+S2dGe0FT
xB/G2N2ZcwIbitS6M8byJ+RH762T/BRGh2MdGS9qKXZZbv4Z5v4GgL7XvlJPNO1q8L90ZBHl+WS2
ehRmUwPjEdg+A0lYhdRiOAz8RecwBZym7GhnALalhq5xLYGUhtXNW+pirbAllhmclW88bF+7TtbZ
RZliWx1yfURKQCO+g9qYOlMMlisOSFWJ8+Qk7L5pyLxvsiINcWZy/GmOp+tiwm5mz/kDAIDPqPbK
T2ED2LdYKN7ErD9WPIvSaX7JRIvt0jGfC80Q7ZnvR8ofNcz/gr6p7EAUdRqaBZEB3OPAIhsQzxqE
0YQp1XbgQCrQaoMG4NbCiSaeby0tHsyMDHuMF+/CyGYzsNzyj1EAw6Zd/JtIau7z0qGXmifDNfEs
DZQX9qsMqwc8lQq96zrXiNIRe2XWaCQR7AYnD7e+Exo4NtySsdV5dURz+Ov0VXqZ4We6sbrnse3t
pUjNHby/qoM1TKgDrJ3f2JRfLVrB8A6WkcgZSD/NPND69KuM5+dUIeY+iCQO+WDez0ZX+eZc3NGx
/T2Rsb5oaFNfI780BYorHgFNa+0y3Ct9DvrdXVV2/WHACQJQRQts9S6PYWzSQNUyxp7f9d011i+U
L8vsxkzGh6wQz6xNi6NhayCzTzRTF1MzTKwOdFDcvCArrKbAbZ2X2HVHBFpLSmCc3iV38NltLjWL
p7tshKqQtx0Am6Wa7ksvlg9gqsDum6T15Vwz9buojQNQxPIqzRsTJ5V22Mt+Lv/WnHnQixg523dm
poJm7pvfZgpUHKjL3bUh5fQKMQZwG0lBb9vRALpvSLxXhxovgzHOd8h12nEwOKa4IKqZLmFJi93T
aV8Ubw6IR037WhfePtemedMAT7fPNL6cOZL5yvPMbhcbNdk3UplBqm1gGWkFQ88adVOzh4XA1foe
5CGkyk35opuq8XHMmS5NFCeGk5HRQ9rb8LyF/GkHUzTqI/uRBQ3Oxbrt2TWtbXqAMu4v1Bb2rlPz
zy4bbb/3SpzFhEQJQE/Vnuf9M6iyOQYSrDOd2IEZnSDu6aGA6DRG5zKd3RmCEFIHNU7P+9jt7X0t
KHh/WddDGSO8vYGIGdiRiR3GDUKvIEPG4cRt+yIfJ+x6g4PZ2wIsJg0jC2VKO/BfG/reitG7csyB
BMxAXTi3kvKqdkb6bEudHBjkXUFpQ+zJdZX5CSdpKEy3/FmVXtFfFJ1qX6mwoYthsGAR7eB91D0O
NR1zJsxr+gHctPBFEbcR8tF45yqRQV+2WQBfijyknMV716xmCBGoDmJewrFOmEFSs+SYu84vVowz
zi6V2AG0R/9YNbFuGS9+I/Kf+bqZLBvsqrZr4DLaSSyDg7MTGSwYQJ9scWiFmp/QvDiguqMIvUaD
GMnqYOwmfSlLjq3GGsxQT6URsNK2wga862svd4rANVl10MhC+14+j35hptwf4mn0YYgtdgPchAJT
TFiVid3tzMbJ97OUb7aX3bdVgzoFjK6gLgfcrnAQ3zc9xkQKcwCuDAEHE33X4a7jV31/xwRmABao
y0KDkRvL/rFX0Lk6dlXtSpi6h/ABeCwILjNJA7aZ24zZlWUjCie97sHJeHOdaISSZtP+DWM4b2f0
XIe1m6S7vsRRZGxHwDdj441U3e/JwxM7A3ui+eD6PK9w45uF2nsKFl9l4urQJh5ua0P8F2h7C8dt
jv+/pNNeTjhtK1BTQepB22khf+Dq2gRSJnBUU/YerwL8vg2JZCONHULDsKSE6iBMobO/zwvUbEwS
h9fKRP0AH9yeBDAUrMMp140fE6C68UiAw5k6v/fiEbSJYkKxa5vB73jOs2A2XHHbOSN04FhGr3Xc
grznIRKACtB+18/CPjAXuQZqsu4OyzVwJ3K87hQWKs+BLV6eiBcp83jwFUATOxRLkH0xmmSPnOEV
SVSxQxrD2meD/qgtJKAJSfsdjM0wsVX3ihNLd+F4IMA0yPTe8BorrWsz5WcoUmxraF7nuLD8xKnx
MkP/qMXoIqhDAP1EZv4diS99O9gUl9sZNwEbL/iqhvJRMNjz5q1uQ05BmagrG3gTr0rhz4149ARa
bm3rx5y0SVjCOht5/blEh7IxBOd6uEi8ugZxNal9OkjzLk2wLUmX39km1mSOa6qpAblQVoGjfta/
CC++H+f40conHYx1/sS5/dOpTmXvAx1x/iegXMzwW63HKfNtgbxH1g6/PBTZBrolHlYqVKu7pccD
DGLnEma76V1uGeTYFo4IilP1zKiMD6HE+ykbeAGMBQ3HlFzLHgDmru4+NFHXkNH+qoGX9AVtkjC3
HPmHe3wIXXxxIE+L6qY19QwNXI5+7foGXF0MQoOQfm/aybCzCWOB0QGkO7A28+sO5wcew7NzUK28
rbmI/WQy31XXCtjE180Oki0W1CQ5DaL8BYx1uDJmowBwn6T2T5WU2SEzy3wvOxhhFT0ursasjQvp
WOO1Bb7toStht9wW9AWpzP9xdiU9buPc9hcR4CCJ0tayXbZVY2pKaiMknY7miaLGX/+O8zbV/EoW
YKA3Xd0QLYq8vLz3DO67yob0XCGkB8eBd7TnulBQRC56QyKkoTm69HfFCPeynuMAYzix9rWg7Wvp
REz6nsqKTclUvg9rOHZTKuHXjGLKh6AFUiDde64P4eDwdqzj8Zc1dP0rJMkGX+YAhKFxAND5ACD/
d6UI33NM4zNry3KbjX27L2mcQOw8TW4zqpxvDUncoFVquqHhbH9LIcB+m9s0O0D1uP6jSni9+HpE
Y9ieveIke/hGlin8F1mr8VlKmh/c1qtvYArj7maU3m/iAtWLPirqU5clPVCfsePnUyXFIYZ4vQ/t
AbjAx20J1co2Q/rWwyqhhr5tOAOg5Q3WdVVok7F1/sBKcJSK+xbkmh7r6MqCnEnQQruhK+sOVJfR
tm5z7nUbZLxv82j/uVzTXCj4mXYbBa3QIfVqdoIR56nOx+9uKvdczyu15YVukGm3QWOS4+toFWik
NIgiQcggbAy/TdwkrnsBo/+qLBpLt3DYKR/OIjhWcazr7D4eyY/rnn8uBn8q+jpgaLmWB+c4eLls
GJ0gfdr5I6LxdY83ekoZo7wNk7QLSoX6Izg53zW0A1qPX9ngNYlfUwp7wIY2Gloi4w7q97eZ1T2j
nvbBSfPz8jss9GBMP490rkMNLALK7ql9ZyFTn8I1C6sFR0Jqsr8qFYY4TCFrrUp6GJHizlR+swvs
8ggLCgoFUwWhJEXvmD1mKPqsIe+/3BfO/9euP3321tLW1J6FpFF0T4/Ey+I9b0iHK9pwFRICQ5z7
Tp+GyBDorMaeqgCyCN86Z/gxFPUBGiArMelv/+Z/yux4vtFTUmOaEN6P9CS9vjzYeeFsRTE2+6hX
FljUVnpf2eN0vl0jk2+t/MjDIr+petZs6Aj8sAWb4FPelzB6FTp5a3PlvlxeMEuTe44Wn94c9GVi
eyUAXTrsH3q3/Y7jH8LL85ob45cdLbz5edxPz8/SumhEDaTUnDYc9TVSHhHnwnenTap9K8t5R0nN
ny+/zJddIQxmBCAOPB9MOmdY3HmVtR/qZDglc3vGHsTItvvpQUKQIkG2Bdpuueaw+uWWw6BG2HBT
zQYPCvXBiFzumLhxg6sQ7Pwuv9LS/BmtpwI5piB2Sk/I/l7TvHqYB+s2g0QfE87dXM//XjcM++9n
slUc6k5XFNLV+XuS92e/ksAb3D3ueLDAnl8vD7M0VwYqxPPGsuAtAY0hHpsP7fb8vqv0vOYPuDBZ
Jh/rXNSvBhGhZcYFCrAWErR0eiKo0yvAzQF3u+YgcpDC/Xe2ki7JqC4oPcHh8iOR7T0o+wGruqv0
gvB8I1yEOreR3mYgSPQffYe2IloszgFXuDX4xNJEGbsekj4ISUD6n+z+mTj/OpB5rqePbGabKllT
0VoKeiYnK+RDjqoMAyMuidBkkaQo3xPuzj8LAaeUbVu6za8KWwem5B1wT74lUlQYZ2DdYG8kbPmA
3iT/N+PM2tngjLzDXxLFtmSm4XVMX1N2Pi1IY/OzN3I1hNsemlhxNu+IWNPS/nKSpZDGKpnyhOSo
P4CXBFUCztESmBSMh3jjYzy0qUO+vWJXYSBjuVheBFEmFzG8rq2dNyW/YdhznZKJkMZKSWk5swo+
6KcxCm+qmd0X1dou+jIY4GcbR8McQvlV1TBPYy2pfGyjP9Vgv1+ekvMz/ufAxbPPY346dpBgMV2d
6QFZOb87ZYEbWfXAvG7loFlABAhpBP0krjsdzmIKvCjvtg3gATeTpuNWE0seO1sxH6XB8aaPo/AQ
al4/FaDdrQB4vk7khTSOhM5JJYs6ApFtNJfCLNrS7DZ23tsreUZCGodBK1gFyegcRsGtxp191C8y
s8G8bwJ4gazpLC3tDvMoYCla1yoBdFYN/IFnzc6OAOKpKhmhgYWbe+HkKzefhcVgkudSwVzYQIHq
0oXPJUSww4chXUFQLD3a2OMqB1OkSQg5ldHUnYEoaOx5dlp+k1aMbsTlxbwwVSYiKXKqeJIVdJxG
yBmnG8vN0ZqhwGt7nRUdpTtN94zWql+5By0MZ9Lz4E6kQ9IWUwDrY7RnqYtqRIKuWZUX86moh+zg
JtF05bcx4ksyulqHcP8KwIVB2xndIuynPP19eeaWPs/575/CQMxDmGJFeHo/lz4rK4gTvfX2WoBf
eroRZKYQ0ksOoyAdw7bkhnt9t2uoNdwo3uv9dS9gxBmY0Ze2R2QTFGmcBrrMwifoV7U+fDPtlS+w
EIYdI5ycT1o2nFXydNbTXQ6TLr8mWXrdGWtqTSeywwwJ2gQ1akGbUbr0ZkjkewMH2JURFsKhYwSS
EJTiDs5McwCHunc2yCcXNaBNl5HHpGLXhVyTktfOrW0nM5QngctD/2BGWR+UX+CnWbJqxbmw7UxC
XqyjHi5V0oJwamcdmULWGrsq+igTsPLKPuyeiGLOaVIDWGmZcndZLqHR63kxPbk4kILKDgWKyu38
Gja6hLd3VgAvNI4ragpfrxNuqrJIN0PHHJiFAKV2vW+FAwgA+sIrgXTp7c9//7RT84r1ZRmBwN/o
6L2benYEbwMGZ5WstwmJuqeMzGu46KWxjJhTKhglA5jC0Px+nGDo3sMNPR3LTe6+Z222siy/ni5h
sggJmSKwmc8UofkogLCvwuukXIVJHGy4RaSLG0gwwChN9jgz0a8bZby7KuTYRsgRPYjYWYTTUgnw
l/lrDwj3wFfOloWQaRvBBpzTtCGT6oICgtZoloXZ4LcdCe9mq5ieL7/A+ez9Ivcz1axtq3FK2jnQ
oUI3H9cOKCtZo3crFcySiBh/JShkoR3ZHi8PtxB/TEVr3MO9WtaQaAY3B6DArZ28iKzfEn0dTleY
/EFnUMBmnvWiGihma6jbCPhYVmsyBgvr1BSydhqr6rw5QQaTsB91KOD9l5LrEO7CpAtqCLukHgGJ
s4Isgk8r2frdJNsHaqM7uZVpNd4RrwT6oG1avQX2a4139PU642b+z+ze5p1ti6AY0pMn3X9du/lN
pXcV/YCb6b+yyqacshYOCkQ8aEfu3AKfWwEBd3N5US39fmOf1IDDQQQztoKWVjd2XZ5C0fi0v1KF
yjIiYNw4lRUnYBYyiHRs27xHJ9jJ0P/aWMAS+l2csZXc9cuSnERr9L9xPRHQskhnbwpC2b13QLpB
faqZN+VQ3EaefUoHAeiKOz7+BQBeM3fCOq/0T0dJ1UvXTeCzF1Ss28Rg481ojqfFlYo2lhEfnbpF
zjra8lRkapND/g8MzU3BMqhprwTJhQBm8j51C3cawHaAKsz5/MPpq+QJhiB0S1wFNXXSlj95SXp4
ms/NWuVsKQoYV77YDrs0ijtY10XTgyfbg9vp3eXPsbQCjPwMiL0WUH20zdx4fmmgI7athvq+i5N9
FPX3UQ+Dk6mcnjOe/XN5wK/3jjDZn0OSAMg34uQt7G4ERNve9wk70hQQrssDLOQPJuuTNToNqzIr
AQb9iNpXEsIvAlofEe7/Lq1WNs6CFbMQRkZEYWPMi2Z0cfGuxy3wp2C3nVvzcTgUezdW8Y1Fnfwm
5SR66oE4QKJhJbdR42YbAI+7A4c36vcx4jmQFUPn98ByQzQdmDVIopS3aki8XQ55zpueksIfJ+j3
xmXcvV83RUaA6dXcUW5D8CvCAV/1Hw7KFKX33AMbUnf5SpBcWFkmuTSHKppi9dQFYCJsB0J3NWCH
tjiIrNyfoS4TvNIn9u3yGy2tKiOqNBPkJmQzOSc0/ztAoch4A6MD5x6auMn28hAL+14YkaWAX1dO
hZwCnp4c/Y9u272Kx02rX1RXbkhy5f4wzpYY0uUwzVHyJMdnLe96qCmudWiXvogRRrSdal2cCbJh
G6bPk5SA7pPM3oNyuonmdNw7caNPYzrKm6qu2QpTZmlUI8K0LYzipzMJsXW+JwQUyiq+s8VD3Ocb
NsMcE1hwteZntDCWSTqtbABDO0A5gtoDhJqNgZWRm6KktyWkkJu22w6T2pFsrTyykFyaFNR8diot
JqjK8S73Q4AfcyBeBuunzVc26sKyNlmoUe4lA2BsU1DpbxMcipNyY9srt+alZxtBoLG81oFbfB8k
wpFHmIdVj55tTz4gQmv97oUhTM5hT3ApVVKUMLl7ccNv8MIc5cqqWnr0eZd+SiPsLusAZu8n4CXA
EAH+So4w1gZA9vJmXzhxTaV84fYJ/oGXYRTX95llv7KUvFx+9MIvN0m5XuOlRe+VEHhzHMhqgaoO
SnEGvMTlx58PoC/uV38PrE8TwxS0IlVCrFOsEwWRnFRt3QqftSF95Ze4kO542qbPlwdbehcjWAk3
HMpCF86JJ/LQifIXm/N7KCE9XX783yrXVy9jRKy27qSUGYqdXtnZP3LKoVfaEucpKwY4q9cRLCZR
5HuwrbSFKHMN1PMsQY6jkS/HeURKBh9xz0nYTdqdoeXgA236kaOY3YPpwrokehBK1z/7IsR/ANR1
ZydK+KHLk4/Kca3j7GRqD9GCIfCqqvRbTsC3UFxv0j4DSHmmLtD5CYdDZG77pAKPa2oydweiT/s0
eBEKAEldnxwC+KnIROnD1R7ZSDfHN/g/vFdBAEXMATQ8qCQmMfa2LncWXNc3cUG7M2Ohi0H+F2Cb
eG71aAn1lBfTP6HDho8ypOPvWjKA/+A7K3aw04DeHAOyklqtuk5LS5h0ZAZwbhvys9zYmVWriHVX
loC2pjUYVpe/8cISMkm1U5PzzkrQLxERFLRKewBJg2uQN2w2rhR7loY4//3TlsBdzYaPu6oCN3sf
AEiq3e8tuFqXf//CfjOptJ520OEr2ypgrLyFvfS3YnY/iCK71nM/CgYW3OVxFnT5xP+QarndsHY+
A9wEC/eJ1++LHJo9kf0d4M0W0NP+pc27u9QdHuxBHXNQoeIwXLtXLQREU/m+762+sgo+BbTTB2i3
+oAkrhxES482NrmILZQePGQ8Qv4z0qeUvF2esaXPbiQecVR5CvnnBIMNUEFgfFRDMjrOr9M4gw/9
f1fVpMra406CsxleFVTGr7NNd5d/+cKMmCjJohwZp0D7n3TVvuAbAjETP1736PMy/rQXJjAm5sxz
6yDqgbUtywoadlyvfMmFGTcxktBDAkViti1IR0anbgLIFtyvuLdWtsDStBj7uG5cfMWCVUFfx8WD
m4UjFKRCNv+6PDVLv/487KepActhzjNhIaVIPyQqB/A82lDoal9++tKPN64PUdLZjuoteYIIW3HH
imQ+ZpD53V9++tJv5//97UxW0VDQPA3CWv8iNQtPLbfJVkBJYnfdCMYubflI5FS7RTC0AoxfbwvA
frLpounKo8YEMCoV9cwFrjkYQK5pYbQcx9p3rLW6/Ne5OjdBhE6Gta5rwpB2EX9OBYjR/OQ6YHWm
K+vn6y/MTRhhVbBOpB7iDVBm9wMFtzEHIWhl7X99++SmXjxq5jNrLF2h1cirfTSxdl91Y3eiVj/+
Hjsits0kkyMsEeTvyx/867sUN7GBoEqjhJWkDoLPmYOX3tOxeCka+PhR19p1tQXiQgNmbDatHNNf
n6TcxAdObthIjGWdGvEEaQEfVvG7sPpQ08+KrukWfr1PuAkHrGOWcrhXW6euqvfQ7L1VMKlwprXK
7dIrmNsQEABwtuGB1Qz0Z5uLXxOf6k0T9b5IYHBmwY/+8sdZWmvGbqwLNsSxfbZhSruHKunv3Fk+
XX700nc3jk1VIQfTINuc6rSHbazYUnfb9j9qWfhAz8QxUHtrb7GwJ01E4BBP6RyBIAi7BcgGxGLv
ph8i0n4FHbLLL7PwvU0soOuMMlXQoAicqNhqPhysqdnyaE05byEp4yYWsEiSEWwLD14Xc0Me7Rw+
rRtrbiErEXfRDfZluQe/FQc4tu4NLeBDO7ZuuId+Jvmn8tpupfu7NJHnv386ujzXjnvwpkQAKaRt
W7x18W/mpn4YqpV5XBrgPL+fBxCOYi24p2gv2+MGyIqT09kvZOI2GBx6ZeUt7B73vNg/DVI2c02z
3B4CFxzfaCcHrV9A+1JvEKtob6Efp26gV1bcXLc0zAMZFshM16xB8cb5AxGHf1isT2qGGMJ1zzdi
AUpeRdVkigexaLJNL3tUwNpBgHQeJysRcyEKmGLuYHeOPM/hQ+t6w/QKif3kkDuCN9cFGdeIBOeb
zcypI4Im8qp7t3PAPAOo6XDV/Jj4zsRKITbCHSdIpukQl5PcawJMbTZfB8ziJsITjECr1RDgCIaU
3IvZ/V1A2wbcXebt8VKpj2rhddvPhHjqvohBfYbWHSepbyHipymI1M57URwvz9XCzjBxnhlY5aG2
q7OjCpNPZBzUI/rMyRE4yhCCFkkSbm1Ita+kekujGZu9yRN3KrtYBLQAwdhubrUstlwPjt9Uza/G
Bq/y8mv9rcv+b32Hm1jGmoNIG+I7BaAv++7bcGfjbV715nE+qV3mqwP/oRFQn8H03JIjJIXeq/fi
F/2GxF9u5TH385XNuvTKxlLvErAGgdKzgzj/qApwJHuoRZX/MC/eV+LX5bddOItMoKNroziWphLG
xQM/NE0dQ3o3vRdT+uO65xslUS9jMBUqeh7I8gFkR5+006a2Vq52C6HGhB1Ofc0IOtDwmbU89yhL
q39x2AQW9+XfvnC+mLL/kSeVxwAwDoZodt8mD9r/o9PHW3fK860Cte+6pW1aAKQt4zaFqlwwShu9
hwQUrIQ+VhziQwSsEz+ryEqBemnCjMOsKVlBYMkrgim1fyvqHOGEsXJyLT3aOLk6J4KDeqggvpMJ
JGVqIj7UJlYKBH/rSV/sSRNxmKuChjHgsdClKHBHbfS8g8DKWeVJpAdKU+cYaac7ZGnB76q8Zlsp
0vbA3bo/TaQTrxFDdejyqljYlWYVvoSKgpTC0wGXfY3joThC5igHgTnEPTcMclKuZB5/OzZfvLTJ
HoXlCi114wLoGqkKugtnzTHVx9+6vJ19CwoBlq+02wDs1lSPKVTzblvQ2e9dLx/v7MyatyRD65zx
DiX3OHJ2IKJC5wsujkeSpFAxqOdmQ5q2Av7YdZkvrE5/ZBbELMicljtYFfUxOI3M9junzXdUN8Pz
5SlcWivGRcF2obYmx6wPxnTYDqCAx160ve7RRszkbd0nuQu7P+WO9wX8N1UUXrdNTUTnnKNQ7sm0
R7XR2cYSal/TcONK4qfuH5n+c/n3L8RjE9Lpug40DhoMUkHBi4Q/VPFHQ+/p8sMXlq7preCM2VyU
rodgbyOziWVf7YE3zG6aiRUf00izG+4m41qsWQiftpH/4xpV8zROrCCD8JKPPDA+ouzG7+yGzIco
HkNfQJ5v20C17KZq0Xm1w/QtzJg6r/LsKbQR/9LeUn7ieOUGfxs2TYpuBtBt01ufNuUxshU9qhCK
Fl5X6J0rZLWD/Jq7r+3B2tgOFJiEhHFQiYDto8TyNquaHlu3vB9aLY5JQ38Ukn6k9UT3UA25nVmC
BZNl9AAUxb9zVM9+4TVvA6TBN/CRjAABDIET4PWwHaENs/JVFhTymXmMwU8gqhqvsYJOOu6xTezi
O6Nl+uCypD3Z6Ty9MuX8mDyVBE0z9Wdhi8K7L+NY3eWZJ59SsNgOE0j8GwUw3krIXdijJhiVF3U4
9C02UhnazgaCJSXUMdZC29LDz3//dKkilQbqBdjjIHIg/Tj3ECQLSdevhJel08LEow6Qbo+HOrID
mqNVBkMLjZs8cVtfkKa+7WKoPAFS5n2LHRo96rNNZKQhukWdWr+6Y0/gQcCqb5f33NeVC2ZCb9OQ
VZSJASjlmXbbroPexDwlfB81nhNEljprY2XqxZ2KTm8SNYW/rxmXm7DZ2rFgg608K8gh8LbJCrmT
YX+0iUA6kd/WPWk3KPXakDOz9pdHXApdRlR3PbhJWCF827wICnCQpfAgihhGO5sk43UgShM4W1XQ
N1Ug8Qbu2ELYhOJqRuRviM6sfKyFdWniZkmIHmIrUh7kcY/736zlvh6pvXKgL5RLTdxsmZdxodQM
b9BBtjdDWr1r7d15Xg+n0hi+wFP7rzPUvy5/jYXoa+JoS52lGqJPfdB3+U5Vd/1Et0r99sT7dc83
onul4hKQ+AxBq012rmtDHbSE1om31/OVnp3cRIKOcSOnSFtdQEUG6S571k9VERffMt3zu9TxoINp
g3t+5+ZC3hSFdPeJk2Qn2bTNXUPymUDZMStXbjJLa8OIWSC29U4ygtAhJ/GQZ93t0FcrR+XCuWzi
Qz3hgqAFEcpgduEzEUV1v7NoFt+di00H+IKiNgfd27Wmw8I+NbGik5I5zKhoibIZLHlxQadQmqvG
cSVNWoq+lhEHNKzIO3hQWsGkmwf4vfxs8uE7NDd6mEThW0G+EEKF7Ltk3lFDcyb0imeQ4REar1Sx
55aRBMqMgy1chODeZK1fyXsABrbUO8Rr32thBk24aN318yjZKIMQakgteNbgpW7K9iout+QmWBTO
sE2oQ9cKiAWxpejfKP8AEm4l21gIQv+LEbXHFmbbOBeA+uxawLfrs7jrB2Owrs/htbDWnF+aJCNA
lB6HUbIgVnCuBsVQbKuyfqPsVeiBQK7wxe3IhHJOOM9bLweIFT5Cve+xGMQAy6u21QxZ4Q7Gm5t4
zPS2FySCCm1a94+549q3Ue2mDw56CTvFsItXZnUhOJj4qc7RQ9RmPQQQ3F+FfB3sFY7TgoIKYDX/
zZTitM3BpJRFwDwJSriI2J1upfethnQAaipJDEm3Ic7xKfuO+iltW+5Poa39aOzUGvtp4e2EEfog
rhgNZQ/Wohbsl5rdBv1zuVIuXoh9JoIVSp/Qa42wHmHLsemgdQd14R6SYW4BhVYgkS+fVkuLkf93
GklWhrBo1ywISQ3tZBhFnkUnSXbl442QF0LKxgb+yQm6qYQWZ7Oh0AJr9PPlH780/UY40wN0qu1i
gghQXX5UfXyb4T6+snAXpt8Ep0IBuGtHuAYGTpf4jMHdcobG+fm+Uz3TVK2cCQvTb2JSO8Q4moCa
ELAyKbBKoTQ5523tw6W9Xsk+F/j13ISlakt2bdcVNbxwmv63qiDnomtIYdXd8O9MGsjjwnqshBS6
R+nD0DJI27G5g4LmVR+JG+GusKHrO0OpL8ii4gO6U78AElzZIudHfBHpuLF4rT5EE1+6dgC1Rj9n
AGZC5EdTAhHLlRGWSk2mr8jY1GMeW2D01lvxDOigX5zaV/nLC+pju7MfJ9/aZbv8OXlyf9Bn7w5G
Q7fpIX/KP8oPh+/WfESXFqOx0D2wFqD+HwK25vY7JvO30YE0L5SbEp+P4VFmXnHdhjVBwFnFdA+v
wC6Q80APFqNu0IwZ309VI1cu0Atr3jQg4YNbFdZMeTBH3NrlUF6AhFqRPQ6iVDeX19zSEOd5/HSN
rmFbOjuDxraKrQdYNO6dPEYNdI3C/Lfj8cXCM2GQZef1pKBzG5Cxubdtng8+2sgsBgbUFcdCc/Kk
I6f74yjgYTe5yNo7XDnphwpreZsLyFfLDP4LbpdB1ZRB0BB4R/uHrdP4rsY22dcqFqfSm8I9q9GW
9NsU92TNreKHntNiGwHf4wvVjA8Q/IUkUwc7jYIlww20q+stqbo520Bx04KMrutAobaod47uy6Nr
N1AIr3Ig7Ruw0i0rrh+hBZm+ZZmCS8EwRQ9JjPqPm8CFmYkyPkFWaH4Vlkr9PuR0q0O72bgacH13
UtnRiSNII6dueMih0OlTmmXHSiCf5V5iv2VNAqCjHKJdnhZNeeMpqJUOdBqHDbR2J9hb2J58tzpF
XVy9iy49jtqVeoNGe+PCRKXyNiyhb2yE1ujlZfHlNnKYmRk5sdfGNGpRQ0xq5ZOG/LTjkvssvGWx
sx0r9nZ5nC/PJYxjpAXtzOZMRkoHI+oYO02L4rEUjVi5FH1ZOMHTxX8X9xDyKeMk14FMb3n6L634
ltTPEaqAYQNlBvp96tYaPV/uIwxlBFhs0qTvJFT2FFxKniLQAYNo5jzoktpdaSwvzZWRIXhJGIZd
oiEoAr1p9hquQuuXHmzGTKVg14Vlj7U+PKs+2VGuVpLPhWkxc4NpUH0YZU0ftPq2O5dRtd7A4Xll
lS493egMUjHXg4e6bwC6T3ZAsppvuD12x7BR/15en1+emw4zM4JcQJ+2TYVGS4q/hUxuvZEemUVv
eLbG6l3YauapDxRF2edzqYPBG7ZR+kf3f4b6SXACh+o1zZCFjWA2nKC8Dm+SNsPqzDpw4XT/zUuT
o+NwsNbAHbRxH9hEqnnMy+oqNzPMnLGzu9yGZwjDzCEublT1VJJuW2XzJslfQFteOYOX3svY4LNM
vTafaQV8kH6LhRc0YXgPSU0IdjUwCoDRu7DS37zP195qYauYSU6lkZ3DEgJmj/WPMX3W9vvldba0
ko0tWLnZkFUdtiDJupNymj2EGx7TdjxefvzCMjZzlSG0KLMrBMIR5xFMZpRdbJrxPafT7vIAC/Ni
ZirQIyLQQ4l00LjfJ2g/k/DP5Qcv6LkxU4YIooNQhwfENfAgz+zHnOWbjHjxQVb9UQ30RpLqbZj0
bwlZilIRSKl7W+HieLZCKHxDFNmbnlVVf7v8c5be8zzBn9IlN4LsEdTYURIFyzMsz5rNK5Hm68uH
w0xjNF1HHAQd0gYQXWmO6Nq2N5PrzH4KCfIbXDPInk0zDCYQfe6h+ADrlaQT28uvtbD8TLJHp8kY
O+0cBSJWPyrILGWQTNxYXvNy+flL02bsUzIncV66kE3PpvAnWmQPlj2v1POXlrZx8JJxStyQqx4t
Qvq9Gutvei6mjSq9YlsP3ffLv39pfoyjl3MO8xVRoGHvPjvkfrB/eWtcsKWpMXY+gxBZ3bfYOXVB
N3qEWPxVMlTQOzoHzU9rdYhnMsISRgclr4CifqpH6ZNrH24cvYnjQAIcLY4AgbAZjhXE+N2Py5P9
d9X9z50BP9y4kygK/JCuIDsZhdHoFwQGR27i6dtStO2xjJ3el00a+SqJQN3isn6gohN7eMc026nL
+x0FMfCl8ay1m97CEjPpH45VTlOI6BOgHrYZoIhuJf80Npxcxn5l/y0sAlMlW06g3Qke60BofkCD
547aUAZamc7zJvtqOs+DfloHMhPEmwXOrAEKl7+zaAMfkuzf9kfCNyA1/hCVD5Gg5Nfl0ZbexNjp
rdU0QMzgTRpY4R3ihsJHLq/ldSmwqWXtUOIlM4RvYcD46Mq3EGrol3/2wgY3Fayn0vPqtIm7YIaX
VwrwD/C68JFaux0srSBjk8tp4qwYQx04DjS++9BnSmx5KfeoKe0vv8HfxOp/PzM1lbJ4lkej6DAG
OfT7yQ9v6C72i504wMlhuIMi1Hb2b4fb+l7f54fyib9nD9F+rTjK/qarXw1vBIQMRxXCQZyDWdxQ
4Y+A0PVzoznoRn3XbwRj7kvswJqIQ4O0hRq/B1Me2CaR+9QZmu9eP9uOP2fp9MDirLktqkSKXeUQ
1HEhlD3E27Am06nHv0P/tobpizt4/ZYXJPxtM1RiO6X5zpZFvekTx91njrZvxhyeOQlQdttCerVf
pCigzIx5yEnd9lQ2Hr0vWOjCA4WUj6Ns5R/c5KdA9bX4PrlxurdEbj1GlowDW8CuLI16scknL36i
3Gp2baSs4Wzp5h6UNZLXstbdsXFYvIcVlA2Wbp4/OKyM/8xjr6NNQqbiBgrpcKSasuSlFRV8XGaq
M5hIwjmqYCo+uukI0VrV2sNjZgvyMyRK3vKmZ7B2KqItDiL9NrdlsRtcJ/2dlBbZ2LzsX0ED7u9T
OJFv0vZsayUGz4epYfbsthDFz0oUFVke6VPWTyAM1I5Kt3LIqwMD7BHeC7W+JdYc1rvoLLiaN0n/
ralIuONN5Tx0mLY7OsMHiDox/2YNtgoEWHAo8I5J/n0Kc2/TtFMGnyRGbtBtgCNVQSP4A6KsREdO
YWBEvCP0KkHkRZEzwi2ws3YzqVqxmQsVvoNTgDpMA/uhA6z2xnrT2RSdvNqdRtjbV8Md4SJ7Ac0R
3Ua4/OWBaJt3NNrrQ11r7xfAL1MBhKslNnCQ60GWHsiwtq2+jp7UZD8VXOXhOAKrF9+KB/dGH+19
vR/uoLhJ7pO7Omj3xTF6HG5h0rcDJv4U7ryXaiW3+fpqSE1yVFOl8IRKkXZQNf+SnvvSNXrwLZb8
7Cf1lDDy83Ls+DpoU5MShcIT1nSL0CHddsPb76tth6/DKjWpT5VIynBolThZXpkHKXz/9Kad0wns
NEusER7OEearyGMcOQptbU46ooN+m5W7HL41d2m+0eW2Sv3L87P0GkaOCYlYOGcNlTg1KXZnPme/
2gT3kKSVK/ezpQGM/FLWxVzGMy45KT5r8gwjKsB2v13+8QuLyKTyxPjJEpDXFHyQ21HMPtzc4AZK
DinPbtKpWNknC2/gnk++T0lGCusiPVa5d4pd+ZsSdXYTfQXe+aq0gpqq3jAfbKqIoHibsPY+Uc0x
pmtCdwuL32TnDLWtm75sdYBOzmYiT7Cfujzxfy+/XyxM11iYSCeALvQw8yC9t5AzKEYr2+JcQhRL
nKh8bqmN2sigIYa6g1CSDYly76RVozazTt5R5j0IIqNfCQUCfuOV0wssdIdDl8PUl0EM7KrUh5oo
PZbnwpk1ZJaZdTsR2OPdu8PvyzOwMLUmKCXFSZVmszOfGqd40PL/OLuO5bh5ZvtErAJJEAC3DJM1
yunbsCTbAiMI5vD0/xnfjS6t0VRp44WqTA4RGo3uE9o7YWTh948+s6qXCBTQHAuY+uRyZ1HZBpIM
z2CN7iHNtClFvNJ5d4mgelrAX0ziEopSNLxD73RMdg2rUcb/A5vEFRxgYEF9CavxdRGLLKEmboLV
4XRGvOM1XCMYmdnBGJNpB49i3GQtkyevsJhij7jqIPoYWXKRneB+3Z6BqPIisuFk52bRDRLQQnTv
4L9Zqmmt4f7g+IPM4m4Lz+QeS7ErXK+Egy18TbNIvdjT0N4ASNtfSWUi46zs9K6MLWddFu20tZyZ
PM04wz8SiEXg3Nb5UylP1l1sJBakfszYfTJAsMVx2pHsFnjixh9NMzuWnBZAesjydbR424WRLuk6
bzJ11UUPxkmAqATuUIU9XA6T8b+ioD4Qtjs6p1uzGUIb2qGoocDi7rHlBphKZaD6P6OsICexAxHD
t3H7qeE0giPpSmi8zvKNGN5X2PlKQEvN/eXadpB1L3AqCDAJazi0hrMwgxJ5l67SaQ242r3UJWwj
oSlYvPcp9ab0Okq3Uf9qzZ2nISRet+MK+Rhke9L1fLqTwphZl75VJrDpTDnKOvXWHSWMo60EMgXM
XqWtuLaGV2Ib+94y/ZnHW+jQhjyuHxt7WvMheWQW2mW1seOpAgIBjSHKkQkagTsP7zBdza767JXD
UtNJ4YEHYuYEFE6Xz7/m0r5FhxKuWsMm15BvT/Ibt7LugImDO+DYhFVjhoV+Bk0lMIBqyJKx9iok
aYyka6reSI5rIuAIZpT53DiW1m3VQOYXf22144t0DiGnmdE3ORbeyTHP1pvR2lsZXMvincqNcLaP
9aR8Mt50ReoBhUzcyoOPnpdkE1RrVuVwzJC9ifVYuZ6o+HbOiZd11M9PH5+tOIpeQ3ZfjjyIIHY4
GfOh4tWm7q0wRUpMzd4vWbTSEMeBoKQfD8k6YTCTrmMfAmZwv02MsJ52tf0BWUgU7Z4q/abTgx6l
38aBzvYKRtvZkefm1fTeQbzreRwgVwcv+KPdenRnXZkbbT9BDMvBT/ZmS4CWQmPf/G0O6YcJVdlo
fijJGvLlgJmXAfCxXr5zkwOw8DFs26qQ2M+g/VuOHz3VydFJQx1tqutYrU19GF3caXz9wNSmuINt
ea1hTujj8fg8E96lW1odRyTrMeSx79t4x6o16Mt168/3RhyO6hZgdRB/YTfpl9URLbpquEUN/2Rz
TUnYVSl8DPPtDPR788SfuWtssOYTlQUpoI50ncrxiXeepPGRMxj9vnT4N3auY8hYb4T7ZI2bCSTf
IO0cFI39nD5PH4YcX0gz/tc6WBk5SNNAum9tWMt63KSrrNgp4xZ4ZH8aW5RIbc9psblWXDLPVE9k
uI/nq+jaZJU3KzMExjRM82HN2kC9NgxNuck3f8WwkM/0Zo7jlc1K0PN4iO3RzLus8gq+Lco7nngu
qq/wcpzgLknfaIdhAoP/qMhNN24reU/UYaYrl2s/tx4i+4ieVjLc82LTldetSLDmfaPwmvzYVkEJ
k2uyzouXMT+UcAysk9sZ9KDROslrpsY11lM8+q4LO8pgStbEWM0b6vpx71XW2oap5BS2d13p5eUB
TZx8p8xVSlZp1a2N8b3v1zBZTH+nJ2CEQ4EM35C3eN7UZqjexhI9H79mHn2rPyJEtzowEo9jv4ij
y3/jt2XjagJ70LhpoYrAXqRx7Ego2C3OIPRR+ifYQKv+UHeHFiqNcpUKXzRbgz2zeHXSCe/pHSN+
RK/mXsBhCe6Tm3LeDnENH80bOYe93hEY6kLJiWPjM8eDdQgKcCFN/IF76sGGSTt0veE5jbC6LmFL
xpMjDExTW6K/fRDwJIa76Wwo7IwgM0JeDJirED5cMIv24ulZp/9V7DYa6gCWqDsAK0HgK8GsyK41
sbaCwKmv6CFI0vgqwvYuAMb7Y9QPpX5rOHrw0V0+4ppo/SHFVdz9JqPpjXECRSjbd1EFaPr42rBh
U8Wf9ZCvMyRUYwowwx8g+GFEXge99TraG4VyfWE921EbDvDEJLUD883Jr4s2EMONAy8gET+2MJo1
59c8qQKhrxRcCHPzkYunllKvVxV0Du6Gtggi+lQrmEFvW7KG1LCfVqPvlMcaet5VH6GCpPHLCtj0
XdMaTpoQZsohIp5D8ptBzy1PJ8813nO5NfLfKCyYLiSKm9ZHjUxlQHC3sS9rctJz7kgB/2GxgQcD
JKvbkBqHyMHaI/48QyUsHuD+3Aasu+P9oSBZiNYeRE6TICI+qh9+DARfOV7DMzGYsAtd443V0TaL
4lWk1naLZVqs4HYJP+oUEOg71CQCWIYmrgi0K8MGNE60/MHqDnt45nZ9AzlrmKy1pVeb9p2dpr5o
b8YY5KuE4oafap8BqKCjtYJ9Q+LI3cwwzfNUe4RW68a9hx/zfoI5K+X3FbDedUX2eWOtIUB/2zJQ
cEewUobswPvhqoTxq1WQwHXgyuu4awo3L69O0a3ENMKr+p7FDewnU3mXR1NgNB98KsMOtR5FX5Ls
lENNvg24a2sT32rEmqHcgBQGQ4LWF3mZSbWdsIRzWvol+U8YIxb9RyJe4lyuiQOOUH9n97eO+55q
w4N0NKTshrAzHtsBQku9DFsTLGuSIejysOG3BEeTJIeIFAe7VHu7cDYQzGh8UGk+iFmEEr6iXfOU
qy3KGkEt+ieoed5GNILPt77O1cFFOUYivsGotUbbDykP8gIUtv1RHUoz8msziMQTdzlqhxP1MzOk
YlpTB9gP1ybePFpbmiJPEr7Vv8qUQni4ru/SdgL+DuQYl8rYazlQLlhOh5xHIezJ1lFmBVVHb7mF
Wa7pVaGG0ssKfeuYzwa2QGzaKKp9dJm46awUPhbal9lVM9xaZhbWqITzGUi4ovtvMGXQ9vEOphc3
0VjeZJq+KIEyed0mNwkvDq3VhnJu91Pf/s4a/dLBUh4graOI8n1NxnDOrd8ZPEAZIOoADiLg17H5
IqH+kSq55rwKVBN9QNIRPC5R79waqnZUuxsnnn51eYfRUjd2ZR7NCMcm2PcIJPmeU7ElRWsHaS5a
z5FUe7B7RsVTzK8u8DxBpNiHdDhiCxJ8SNtidE304Vea8V/4j/F6JIazSrVq1mKeumMepfC6drGF
dQXWYysg65YSWKoWdoG6mmw3GRQQvOHD7mDbSwx/kibZ9AJJT2ZGo2eagA/b/DcDugfex7DPTVQS
QGDPRA4bwXQgrX/XFsRrYVllhFmFYyEDBBFzwECnHNsPiuidORSWvE25SWhc+lnRwAwWfDS87s84
SMsn8LL3ZALjcSL/+jG2IgBNioZF09gBaHJPxFTAGnXiFiTeLqTMhXDvjJWru1KtK7MAA2OK90Jb
UEy2gRPQJnTG3ahfQ03TvsIqeirh0BLqqhh3UIj/E8tBe3UcN49QOuoCMIM6kEaRCEqWRy9FD2n3
nscnyyDYTsMS9pdtyuM4NmhDZDDUdGqG8DOCToWuQRO4gEeFIi2QA6ddhrjU7MfC3KYUB//Ewear
JudQFfLagUGubTNE9QKKk1NPVxNGLBCdCZdgq/wdiTlMEZiqag5QV9xLByxfu6A5HH5N5XdVs4Ld
rl+ovtymZnE7Yc/3VrTqnPwwpONm7HJjQzuX73VD4OyRWhwssxJhD8wACYZKClm3OPPAHID71XA6
/SMNVnFS+Q1a1kFS4zoVuQw5GDSmbwcNv9y+cuqbjKg7u45WErbUfpIBEYbaabdxDYByHVNjBcWT
k29qJxNBBxWZLZ0L/uy0ZrGpjUYc6rE++d9KsW3rQu7TUePi0rICpV/A8OtbAOabLuzQcd0buaA7
Ldx4nTtl/Ap8hHzIBmI/VsLAkVsOGWDtUJBkqzanVHm1zHLfoXAttg3FrmhUtI1XVgWij4qNd1RB
9S84TMDbm9H26AA+GkDoHmg2SLkHseEMb1PbqDByEhi2m6nzrqsmuUoqi2yqvBlf49rJr3FCzTfC
LaZ1XVrN0epkeaxgRnefowt6N8Iku3jry0bDnBKOy7lfavYj1VkwuxY1KklmSTiQIntETVigd52B
CI57GhybLxRSz1Ql+Kk69qkKJk3I56OU0u6lK661zLcZbij9WFzjdLvJG37/ffHjTLFt6TNAZS4H
SMYBMnSyzSzmOZirZs/iC7C5c49f1K3KvI8GzdDDqxO9SRpnpZCgz+pHMGdMw6LmYINhD50gnAcy
0ccYLlYJlxd++Zlizd8yx6fxpylFjilHgEWmI8WuHTA0OsP53T39bOQXjbzUaEYXagBo1OKwVcZD
W7roilwAy50pBC2FNCynxLofqnI3FlrucmnobZs4ZO2qxgziFFdiKpUNQ4ay3DF7Li9IYJwZtKXa
TpRklTvkdrIHEvg+b+wPWooNPPL2oLBeWLDnXrEYthFJbmnUqtolyEVwFrVwqutr64G6zHqcuVld
AKGfKTgutXf0MLIYOn4ptPbsCVZFs417TP/ThbtocQ5FNWUxw+rqk8hvoGZrmxfq/+fixunvn9at
3bTJhLYCtoQx1CvAhkHzhcjnrsylCmiKSnA6Idf/0Rpmi89w+hw2e8oFJHuu9lN1J6EV1VYXWlZ/
cVlf1EuXTPSoGFs4MvN8X8CJaJNxiMWpsqceCnr2io8Df4RUCZjEspptf+obbmx03rgnKk3NH3Ki
3TeZlNB6gvFwCqLNmLq2DxwvyOP9JMglIJ99Wnpf/c7TUv005OBt2/BoUxKkoQgcOVvr6Q9sxOOH
CLeG0lNlkezjpulXZhrFR4M0TuK1gFyFTtHAcgd2X+uswh0AH1L8ImM0tUEDn943zkgJcFqLis/s
CBRP7Dl5blXfv6FrrV9zhWPOq4wigVg8prk0SsNHWtg/NmmLmzWaq9WW1mby8v1kf7myuLnksVuo
KRu2bZtoYN8x+SIz3DbTxhe4r2v1k6iLdywC+gTfI0BkE7Jv2ZugN1Mzrsmkgii78A1fnkd4/rI7
JlzIiEtj3Cv0oEvU+Sz5nlmz//0IfRmb8PRFbHILarjW1M5oICMh0MTJkJYBSA8sQupLltx9/5ov
QxMKYaeg/2m9lZaihUMwEUIPaycr7yOHXwBMnXv0YkN3oi9nBdDgPi2aZwuVkMy96Fp2ZuyXHPBB
uNBdrzq4lsWsRFUAl0HWIm8a8+5CzD73hsVGLBKgNalhgTsKkwFVsn2F4kU0/ai1inE/vfbTuOtW
dZlyQTzkttMGZeL8IaI3VlMK1MLPZvY0LZ/e0M6O6RqsPnFt5/kqZnVxSKQUF1LKc5O7SMaako7K
6uGRM/T9fdXohyhHgfj7X35u6Bcb19VDCxqTjnZd/lzYg8ero4XK//cPP62+fwIsBn6xa2fa9FY2
w8OX0Wk18ANPqc+so2yv8r70rPhC0nRm+y67Z+UJ+yFPkDAGcY6IG+vZjK8ELvPqkiXDmTcsqdoV
UMS5RYi7c4zc48DKle6dHd1XsX1hGs4wdM0lW7u3bTyeDQLeBpBYKtl6Qq43QjO/wWyYETimqUiK
IMlTtoK7EMR8JOq930/TmTWwJHOjSmAntIEf8nCqtmYPZYdj2Xz8/uFnFu+SFZMhSrfMzqLdUM3H
iumw7ar1948+NyuL5UW7foSJCHchdCahzJL5oDO/VnGce311SZj73NgsjoYWY13PTQa4YdnIx6hr
HRzaKvstdRFvvv+MMyO0JMgw2411CUX3nRrnQDJWepFjXeIU/yU6fbEHl6RZHjO0YrMp3bO8JHfC
tsWVHE4tDTNHtaEzoHsL4T7PmMTg4YcAWZuTCg1YGs1h3JtOEMPkbu0YBtmkaa63XcyL4+Q2dI9k
XvktlA9Rru8eRQ3VudSyddAblfLiRMJ3Qklz4zhkhvOKyAKnoyyY5jY7wvsv2pRJ5P6XdZI1gNEU
5BLQ8v/i+lefvEilo2wm2K4lbKR15fhmYXfXQz/BtBherVwVvW9K1zqlWaM359P8nPXAxhlQmVnV
w2Q/ljMt1rPdVu/uQHmY2UMdFjW3gi6j7YEmLEL/ra8PkYxQ/YH/Mrt17TJCH0g1u1LYemsz1q0H
PhaB22q67TmKQqjHJu6mzIb+QeO+tUa9jtza2anH1xL2h1pzdCQ6LVZmn7oPckbNF8Yc9rqCiFAw
zxMklCyQ5OBZgQZri2aeJLH2qUCzh0At/orPkSX9ph3z/agt4XGrM9b5IKJToR9lN9mkuwhPXcek
H7dpzh7a1DR2SGLdABHA8EfLcgMKK+w3exyRPGQp1euRJdGLNSRyjwIerGIi4BnHXKDsOWiYP9uk
3pgdqg4zc+B26QIFsC5Hlt8PANEeh1QPnhBxHoypOT431KIvRubWRybjvPJkaaiNiKfMjzvWX1cK
TWFrqpyj4Xbo7uUtODwaGn0PglKI1kU1MX06W2odVfZ8Ryd4wFiVaZ3wm9aOT/k7ZJki0xsgUn20
QBvdpKMon6zWLK+Y0lAv5plGDR9yVD7vgN0yi2re5pYRBU1kpIFhud0VLw0XFiVkcFeNzPmhRmHQ
z8baCEZjhMyRLuPAoUkWirwYqGeMsthAfwwXZbRDgmSStR9ZUR4YQBS9Q9Cvg/1NEvtRNkGmpCuk
P3VQVG6B8AGNF64mTpdURwOGJwdZiqckMsDKASAzRom+a3wSlxXon1zsJtgZh8MMUFiL6/klaZwz
AfQf3pmKm8rtTXcnZjh75spLCEPn5CgvuZSfC22nqPopL5JAqiRIi8TOneNQWvUtq93X76PmmcD8
FwP96dFxMqvSEjgwE37iep0UNV3Q8IE2Wn3/gnO/fZF12VyZTQxh070cuhZWmMa0qmqaXLjun/v5
i7yLzAYZZwrF1Ljgcg1/hiyo+3xa9SnuxN9/wLnZXRyPU2Sqjo74AOaGOqaebRUbA/fPIU0vcYTP
fcXidHSk2Ykhn5G11GiYQhUNBNwnYywvOcKf+YQlaa1jvIpGS6f7Selt3tKHxDGkzxi7KUlyyc3v
TJa6JK41kOWuRQ23E27w/IZZgwvgysnSmqm5DVKovz3VkXKek3ywxYXM+MzA/S2dfFq9jHZIuHJp
7+e+T2A+VIRGhO5kAVzUhTecG7rT3z+9AQFeSXuCGSkCUFCi+6f0vSOBrnB/5tf8D1vNbkrpzn00
Qn/OrtZOkZrhmFXzxpjtSx7B5z7itDc/fUTSK7PCpsMmtzngQ9Fu0tObjKdjqywWfL9NzuzzvwJU
n94x5SJq0VBG9mufOlK2+e6alzQ3zpReltZCEOdrIEBR4+YmR/TkXgpeewq4CyWvT/iA7z/g3CAt
9vlsxGi3GlhLDCMfYgX1BwG9R68HDWNdkOaScumpTPFFWvWXtfhpoNDCgwTz3Cf7VDuH0kXEwtE5
A41uJ7dWkTzCcDny+ohdYi2dGbwlea2vXYhRZnA8JBaa4uoKJI5VnVyduOOu+PP92J3Z+0s7IsfJ
x6xQpthZZvkO+bSrxi2qVaGBb8uoHSSCTX6q+gtl9jO7fslqo1MmYtvIsNQIIv00rkhq30r18P23
nHv6YseDYUG5bAxYTrjHKN9KejfnN98/+swSW5LTOmHmDmsE3wFiCerbvQ1FiN6+GqILJeNzP32x
z+VJUdVIGd9ZXNzgVh3alQhQT7hwwzr3+MVRzqHELhqOx+eM/yfF8ARm0TVkdi5dOc49f3GYt51V
0xI/eVfxzvJK2Rxz23pMzIsyZedesNjiidIGc2GFt8dl7jjVOVDO+TsUKC4UAL4mHnNzaVBkibYE
7R9un7lj3NZdss+glP0C73TqK6VwMWRA9bDKqgGxAWYEkEHnwtR8vbL+oay5iY6zpmxwMaO/puZR
OwWulNvEuVBZ/DqGkH+skRKBJplGDElTwJnBGsrvZwYbxdKf4z/f742vz49/2EGSQzi8joBsKoBB
Y6O5k2Pzox39D/mnAOwAUDKb7/oKpn6ghEBZry2eG6IvBKRzo39ab59CumoVTCEdWIpTOEeaxmtJ
6CqNINPxI/eIf8g/ZpfpKCUDQrg+zgA/zRFF2W/Pe/bDD1jsbDuJm8yiwEPX2QEeGF5pPWtherS6
/35yzw3QYmenrZvi1qaAyEmoV8P0yHEDi77Tqgi+f8EZmx3iLrZ2OZp12luJwvIZr4G3PyayWxla
X8cwky4t40EiunijKLaRPU8QiK9e6669UDn9Oq4Qd5G/W23sgC5qT/AM+JX0vYcIMEFD9sKnnZ7y
b8JAlh5IjTFCN7U3p32TZ7fGZG6r7paLl9bOIcUjfSlWg3UtLhbhz8zV0hCpHEyIkrfwLber2578
VgOYgimwET+7cZIli6qFbGtEM4hMz+1c72gSmcBc5GWAEgG9sF/OzMeSQtUqak5OBTvPKmEno4s3
t6wODXV+fT8jf7WbvpqRxX6fO9jlRkUx7B3g6PeapK0HWkK0EWrQ6GOCTeNVAEcFI0TUjnNMh9Yj
3cjv+WSSZ5cItH2EYuxuMChdMTbWayj7d2ZYtpB5WfN0VG9xMjFjy8cSsrmRSq8iwdHuRyMtHN2G
v7p12x0a1JHWg+Duh6ZW/QflECPsnJ5vM8Puf7UyLcLKtt1DHIEHkCAKXtjNZ06DJc+rrZtSRBJW
CJ3U274FPGsGBZFz+V/T4k6sDXUhLJ2bx0VYglUWFng3wGMZ7l+8AiAMgLPKev9+Gs89fRGUSGEx
Vzds2g/RTZcfXSBe1cv3jz63hxbRSFPUn1FUQSJQvppmHNTOuM2nqwSA+O9fYP7VHP1qDS5ijpoJ
a0ga810xxWwH7f4mYG4zBdDWsI8jmSiQxp0M5wpkaN9g0PETk2vD5rhzNsRWM+gcsf2SEkMFTl90
u94E0aRgRRJWRMG0r+tNlDk60BtqdAEMACFD2Y6onDU8mYH/F71HBxVB0nVke1rrxB8nWm/V2HEv
5omC/QWDxnvtRg9zJPrrYqqqDel1+9B1PLqbYA4BJI5wwtYFR6fQpbtOcAcLARFMfNZbgx83RhPU
RvIecatFVUql2xlqFh6MHwR2gTmErVTZPge8dTWB8PXolsYcZlajdiCaZ6s4G8EjGfvpqVEqDvO8
AkVGm8DBFl20NZFtbFnEs60hixMWW/HsmMau9dzlrnxvZ5G6np4d90+bmdmWuoMEQBU/v4X6I8CS
URmvkpL2K3DJ4HoVz/kTSWdY7nYdgYIGU4euNuPQrjPykNSpBPGkcG7jxmruJFOoh/fA3eZDrZ47
5n4Yptn6loE6u1Hn8KyWzIXD86w2zDa537oD2QNXaPsOkcV2Epo9JxOv36qIxE9c9E7QpwCfuxO5
jvMy99Ixz1a501kbiAr/qQT6B3k8FBtF3XGrgBryhQ0BgcxKpk2i2imoG9sMwTCf7tupxXybU26C
o5M2IS0Qpb9ftGc23BJTZEwt64EBKQCXQdz0DYgSwgRgJo2nZm3efv+Sv0pcX2yMpamXOZzaLeVp
W4PxvaIpWPsVz2EVVXXZU6Z7+TGhde3W7JRiQvKwgmB5aPR9BFEtPvpCt3QzaebuItsAx0hqsWVO
nARwnGO/C6mhuGDm3JtEMd04UwJAsAChyxK1hAli7v4sZ10226veBnpDnBgkJ49Z66W3APwdLrlc
nIlP9JSEf0pYJ6twLGPGTQ5SEFqh4Vf1t3MaV2+6tEvgWupY+d9Px5k3LWvjqVAJw4pq9knZWHsF
3CpISCplj3AILD84jGfWP3oRPx1Wnz4pl1XfVLyd9p0+NvxGnYpQ4r9YPH3/+HNr9/R9nx5fDXXN
GRRrgIfTN3EW3ci+fspktfr+8WeGaQl37TkBZq13UTyV1gRgta68yhnvdUrLsK2c8sJsnPuKxbyj
Q+dQVeCSxYjyGMhIfVJ7Yvzz/UecnvLVzlsc123Las0dhUTVrldVZL+NefL7+0efG5/FWW0oAWU/
2fBdPIOYOrzH0obNDIyenCT4/g1nLu9g6/7/GW7iNMfTYO6sat4GGoFj5QCAtaoavCdJ0KME8SgH
Qr1IdlkDaRI4NF+yafxyXpi7zKhURhNNTJfsMrTG/SmGC1Rhod04Q+zmJ1OPVywmx4SrDePmbO+G
2TVe45ZA58th/d6Ks/7C/J/7iuUkZZCaop00d3SIfqNadHB0BRxYSy5ski/zTnzCYoZwNktSSijg
AmsOQtmzaUD11QA1Mn4HivDCOH250vCSRV6VkDJCCccmu5xaHqg1FrgNI8W960JqeOYjlodgX1S1
o3tCdm1D71LR/54S/p4OZDU37q2VtBeuQGc+Y3kKjnPSGYT00FLR1yq11pMpodlbh0jcw+83zLkP
WQRcXVuwMk7tcafqcjU44Cui+1meTEHSsDF+OFqnz/sUdlWed7GJrBPF61vh3BuIi2mdo/CPvnfb
//BLTuv500s6N68qFc3jDjIwcOrxYn1v0pcS9YIqn9c/G61F5CUGrqJK4R1Z8VxUIJn+4XBEcZPf
LpLJ71/xZfhlLl/scDdVwhSzpruesnsIxqwzml3I3M7N9WJnyybJEytn465Tw6psf2tQHFOmA9FA
QQ6s3J99wGJ/W4AGExyrMZyiWLNqak0DQCEu1rjOfcRiZ0/wNqBTM5FdJXl9Mg7XaO5ELvBO0Txc
N9GUfzhxo9ZcOSPuSaTfTFPhHGCgMj5MRgFemavmHbNAXuaoHQXK6B3IO/byDUwgM5yVAXoVwUKF
pE2yqlptbEQ+NtDpURkOra5HkwL6MSjMZmKdzbm5MitIbDLKjBBeDiywcpPfDHVkhaWo0o3mSdg6
6tcUu+PKyYW8mRI1Qq7LBf0Uh4SbrodxLF6kNZJ1arW9X7U5TAPmaoz2tB/kMxEN7hiVawYdBAxW
vJqigHMyBeYMaJwbVexO4TrzDAvfxE8g7g1F4cH2kzat1lBhT0OemGKrc9EHkzXDIgB1NyMEEKa9
Moi2ryIS0Qt78LTX/skdmPsPYyOuheY8GXYDfZhP0BJyDWHdn8X0JU5fsjEWsA4FRdgAWjs3dBcC
2gRYeUqcHWvZ8P6jBbxE7INxAh/eSiX7Mkr2xsABudE/ATpgfBaB0Gmmok30GO+jnuLOTddmk/tG
Jy9kP2f2xtL1tASMwmWROe4ieEWDbQuiAKy2vLYQpccKO1kVcfsjlC8+ZREKG5sZcWTlCRSI3Oua
kxtyMZKfCYFsEQKJrs1SRuAbdG18M8SF8lVPL0k/f50h4ocvoqAAoBN8Md7tNcjaCdTEDhB4pb6b
uSvemNu5zY8s6T5SM64CEwHzwtb4smGM1y7CInTtBOybG3STZoOvexjJ3cE6T91q2NftYa+arAwL
euxlP3XbenSzC0vi3I5chsu0boo5Voj5o3XX2N0LzCD2ecE+vt8rZx6/NPAEGUUJMqNDBdWmhxYy
eQB4/Yag44XDUHwdT5bWnX2UxVXWtTgMudXfC5BUrlJUha/t2qZBZcsaCp4KYElis7fvP+jvReGL
EOac9tanNILUBBxUmBCAwiy6zQilsKDvYXxSgv553w92ctXYvV6DIZZvMiQdft6cahCDXf1H4sS+
s3Dv8COjJWh/RSjYmHBpBm6Wb8ZiTK/bESIGdpePRwfMbx/y2SM0aKP5ujSY3tYZ4yexG70RYyHv
3KImmwhc/ushL8SBjpBPmDOw3I2GRVduYYJpC4uNQw8m+GqGKctKJMJ9RCm68LsGHni5VsM6kRB3
UMXkhA2KRH4z5AxSseBf+LJP4MZt8TjkAvqPkTLpfSXmAUrKYOAaTPAAzrxO4NhDsqLt0O1To4i8
CQVXyGgU7daV8G5w4yTzo6FSjyoZ6udoMPmmVCQOejRKV8CMjYHl0nqlRjB45w4NHQpK1IVddW43
O4uI2vB6VhM4Gbu5ih5avAf1zCRUXdN7QzQdiyx6Mkp727kRUEVV83RhlZxZl6ft8GmRcK4ta2gd
eydiegNLA5ifZpAX4qwLNMlDmZuXUIlfY+GZuzS71GjMj2k8sd04/o+z62iSk9eiv4gqIYEQW6AT
PckzDmNvqHEiiCgyv/6d9mo+vaGp6u3Y1YDC1dW9JzRBZxwsp0LxtvYHBcY2IOouKrA0cZ4u0p5d
Kzdq9pfh+2gXaCFYzS6cAJEnhK2ce18szQAhJfephYXRQNstxNzaU7RQbMCl1HLgI3SeKrJL659k
eFlmKIVALOf6PK2cJDpTamrLmXGrJucEwPu7zk2zewaG7UZsXXt9Lbamoi1yUo3VeSaoU6bRqZ3F
b2pPb2ZhP1//gJX4qrOkeIxLspVW5FzHb0AHey4sjPP0JqgGMBOXsPtuGQs1FT0drQauJuNfDtix
C3ju6GxcXtfeXYukbeu0tCGmGdaLcgIAA7Jn0Y1RcFFE3mjZrhyq1mVm3n1AZnZu21XKhSFNyoMK
HU+otKA0EoJGmY1+lX+RdgwzcxPVOEu6GwiRtQ/Tdr+k0JWFRCJB56yhd9yKFPDt+Ry4MTVvHLvL
gn73YTU6IYUAHyHsafIQifFRzFC3muLD9WW1kijqQoQuOggx9GPKsylLOcHtXORBD/PyXSLK6ckc
KdvhejNukUtXNso/zum7rwFpZMhrHgMZK9WXCYQCm06wCmqDztrYiisbXaeNuCBOTPVsmWFmNxD2
jD/bubN1I/8YlcBdnTWCDEd1LTK2EHSJZ4CDPtNu2s3cNI4417Nnlg7oaUIzeJ8PQ793U0af2OII
5HKpunHJaZGSjYvTZxMoG5P9PDZvefVnkr9uWwtaYgrdYl4KwWhomKU4FG5iBy4DBdrq0O7kPEk/
GxF3n257mBYyYW+VIAYkiPiQIMrmbzx9mQqAFKzP2zjslcWt89OmpGVw6S3MEAaSBEJhE6yppf2i
zPYOZmH1Lm3yn9e/ZiUQ6Dy1msKGWuVOee4gmGbnr6Db+R2MIq7/+tp3XP7+btegvQgxGtuh4Txk
9TNEqCkqyVbn90M83jcqroIk7vqX6w9bybSZFkn72CVgiCgaQtu6KZ4Sbp6ks+uyCUgrXFXraeNE
XvsoLXbCNb4x+JTTcIge3XGB5s8jkBLeUMBuM98oN65NixY8EytHpzZH788SBgR4VZ89O7UoA6Ps
x411vBJv/hHM3s3NyHvT5mSgIcj78pHHzN2h9ZBuRP+1QdJ2u2HWdCg5JeE0EACMXc/Nwipq9z0M
nXj+6fqMrwVlfd/nM1OjxCkm7DbsZHlyYjQpIX5xGpn9+6Zn6HZRjnBUUbajGdqq/ewu086g8z6B
k11HzY1dsjITemuSIi0u+EjNMDeN6tSLrLyPs6443vYB2nKNJR/gnDSYIQXsejJ/tf9UnkCGn7Pg
+hNWFqtO3VkoyYxkNpcw69IDNrVHe9MThrGx31Zm+R/w5N1CFQ13o26ys/NSZn4tk52JDGyBiGGx
1S9ae4K2WPtRupbTWNlZAK0BEW2IX01eARvgOt6ITWtP0FZqygsDeIYIwElcI4lZe5Bl94XzNyq2
gDhrk6AdS/1o2NmUTvPZyu18R2n6qZpt6tnzVlF8Jbzq3J1mGBfcS6Ud5pnzqY7Kk+kYE8oEcBiy
rF+lld7BF2AjKV75GJ3CM0Ej23DSpD6Xk41ejmm8pAYLqybfX1+xH2MzOAgg/z2YiqUrgCGCbpR1
iA7pcXqpwu5xhCwseIO+4w8+RNX38x3fQ7YrbB7JsTz0R77ju+vPX/u+yzJ5t6SL2SWw7mnJuSE/
zPackR/TsBF418oJuulUzVFiJy2zAJuM/bxHV8cRWMrT5OwV5LK8aGBhbQ510JT93eDYG3XhlSD2
z/nn3Se1g01mAsrYGWrEd3VMvk2NuPGSp1N6pAKJvsihwaWm6VDNKE6Rb9LZSlLWJkPb/ZK1NSkA
FzhPE9TPWAIJxnL6UjnRxoysjYy291EKGIeR1w24YQ3dEaDXPdvBnfK2paTt+yypR0jzURrmybxr
R3ituNBpHBLntuirs3ZqY0Hn05iXcwccKe2BSxKPLat3jd1tHH/08qofVGp00s488WEQphRhxOvP
Q8oiDzNu35tNzP64BpHfFuKqRzOCoiLots2uzwyy427jggFAp5AsaOyDgd4/EUc6pocmC0hrOeGf
wDOGnzMMs74ZDE2E6wO+Esp10g+PSWy7LVtCUoNN2Fj7wvgjIOUns5uIeNzVzamaQcQUJjMkHJYc
DOMJnrFkYK8E+sXXP2Flxev0n2aYK4lyrBPOvVPupd1mR5OXGdb8VG1E8H/h5qNJveyGd/EAIGqD
NQUUhNQre20els8yHLOdhPjl6/TWPobudwvq4j+uf9DanLD/Pmy2pRE3dkrDuC3S/QJOfjK0wkN7
9W+1GL9ue4gWJ+KaFVUXj8DGQB3VbpMT+oLQ0hsgCsU2cvK1idFChRkjJyczCu80hta8Oe3sId1n
VbMx72vDpMUKe4pyw2laEsJJ0QyaPINApB11+8UG2CcxoahzfaQ+jnhC962qOgGBAxyv4WzVGaR3
IUVsuRvf8PEQCZ0B1AIdbPaLiSEaHV9AhSwncdDDBOX6q398b4GozH9XUjzUrVEaFe4tFnRagHcz
s9cWSshJ/0PQLYjXx/OANvl/H2KR3uC2HHlYU0gg5L/bbvaJ8djOv69/xNoYXf7+bu/NtGFj0y88
pHAYAXj3DwWo2oubaGNzrw2StrdBr4YHlaXas0XYQySNQ1vxr03XH2VN/C6uthija9+hbWspwUgu
3cwMVdbtSxuK+WhBfmlbY2Oc1r5D29FImcfKiGPQIKFeWKrPHCgx5g5+CkVeWHRuFL7WnqJt6iod
YGc7UXWOchnETgf2fm2/lMp9SaYo8aYS8uG3zbu2vxW4X1NdF1YYK8jommb+Dbq5h2m6sVUldAYQ
GMhdxXAbg7qKB3R3fHFa3xnTrtpzyDzjVrMxMZeF9P+Hh9CpPy20mRY4WCM9z0M1BnxLPWdlKnTK
TwTTNmMEcBbez3+b5HXkT6L7XHrmuNUOWntxbWd3lBOrgJjnWRk2DACc4Xvby4119M+R+KNR0bY1
GLs9xJx5A+WYvIVqelLMPx0ItXzN8sE+w00DWH3Dna3FX8TvuCPNLzC8gzKt2zuL1f0+ywSpg3oQ
L7WgzQ87rWEmYIyA4XqgjfGgnzIjAOKwONd53e6vr8mVWKdDXkjHZwgtVHDrKKq9KqHYPnwdW6ib
F59ue8Blrt8FO+oC3DnICSa74EkvkDCCPE/mwf4sXGi18RErgUgHvYAfVtmdMDGtdRX2sCV2B35v
jO1NJRqhg16kmdA0JrMZIrksAlDGhl99SUSYqard88wqD9eHauUz9BZDX8YqkSRHPDUEmuAtpj9z
CfVgpZBsdF1XHqEDiJ04A0SvdVDlF2KXdejTZ/mxgPbiTV+gg4fh2qQMa7KWszAU85e0jfdFCXny
iKgt27O1LawdCt0sWhgnRepcNMP92KZhlkQby2hlL+i44WqJVGmVsDwb028FXJOosAOR9ig3bY0P
vbzlRzFCOwI6B0xAu28p6q7FpyV1sleYjjk7oMZL3zALNNoBvqvAHKnTo5OpOSyHOd/3mZ2hQrCk
O2bP06FratyCe5azs7VAKM1jWJ1+Au/Pk5xccSawbnvrY8O6oyZMHa9P7co1UOg9qp70tWuUqLQy
t4AnEOyLYHpjw8jhophftF4j+a4AjIOgeQ93XY+Pp8JywQd9hIxTKHq0yGvXr/NTMj3n8Jy6/lor
FxlgSf4bX1q43HdGXUDwbrb/NLWxh3kMq19R9fS5gLDelJ1UI3ZxS7BzrSOBs1UnrUMtu4OEtcj1
t1hZlDpYuyEiVrSGo12pyi/EuZh7dfnGF66sSh2hPTqwNihTEN3HFBeORf5u+vwRUnyP05xslYjX
3l8bxGhwi7HtRH12QZJ7AHZngeZatEUpuPzKB4teV4EHj6+kNYWKcwo7GqtWhQf5lNAtsI5gYAvd
YUI2IujaWGlHsBmB0uvkfDnbtIE1ACpcTFovk0wDCO7dVmEQuhY8hNogONyiUwqcvC9SNXp1Sx8b
xznmS7KVCn2MOxA6SFvQfMmiGLAMtxLkpY2wzn2zLqAXmMJ896SImF9goNYufjONsHKFe8xtkBah
q8XHVZ5BcR1XuKGPYvDc1M/GvfFqopNnZDWTmC6As00zR+hg7vfErSBKHR2GGnLA0xasb21Ba3HW
MgtYzYCoA8ap8SM16S94QG7crlZ+Wkcg1ziAAKHMSFiN7GujHOjX0dIMrgeSj6v4Qse8xv1Ug3ZJ
IA/e9pAzzLuvLKs+AZUY9DksukqU+L0R8h3Xn7aSDegwWEa62SqAdz9bhZN5om12M4u/j06/kTj9
qwB/sPN1JKyKh97JKRWhZbNTVfBD2Rt+wfn30u7uSCN8nrm7DMerUWZv47hA1qrbj9Pv65+3Enf+
DxBbySGKJujhusNLBTpFzAObQ+Acpk/FdOOljmsrDYJiCnJyygobubhBC23rey6dbt9V3VY9YuU7
dAisOYwjSFkmD0fuAmXvHFwemMAgOgyHKd+Yq5W1oANh0W+eGwOyQyGbAC+M2a9c5D9sI9s6BFZC
s456zfrKkqlIoXycjD6Bp8+lqgKMq1f0TzdNtw7UJKmgrlnGEXwnH8taeFbWHSZ0CiF5H5B2iwS0
Nk7aEUMb2CEOrLfCsntlvNx3l71J3dvqWzoWs1M9sTLgfUPHUuRMjBn+PlFCv2MepmOm+unk1CPZ
XR+wFdiR0KXqGzflTlHP1dl0ZODA03k3jAo2Sq5VHuEbKkCgmhLrsS0yGJMXEfcoaYudWiz4ZXWs
2TpQV4ZUb7DbC4cficpwAKjyMC7J4POS/mq6dqP8vHKW6mr5XZcD4o0jNmztCSL2bmmL40iSMpDQ
kTpA24Ht0iG3QtU57FddGFst2ZXv0rGhQ6ZkyQmrwKJ1/NGGVxhKZEO1xcVY+3kt8oghaaJWokvJ
BhcWUqcJ5u6Zc9tFUYeFJjkO6aXEj5v5D3N5Lttf7dY+XXlvHRPqxGMOhyQHkA0oP3itOZ1dJmBX
mGz1I1dCja6gn/UJkRMFJ57BUWrCPcTqoVRhOMUrTe2ttHwlDdCBoV3UVXPfl1hU0ki82R5P3RJt
NA3Xfvsycu9qJsTuTTZgyYZW190VErj6Ykt7bOUs0Rn9UcxRUSLAlQ9JX3XeJOUYOGUun2deVP6Q
DxBOpP2wURNbm2qtQmzDmlwQ0V80EuB0N8NltiAei25DfQrdknrJKDUTQt0QqsKNH0GP426B3swO
Z/J8kDXdkixdGzS9RAzpzVw6SMbHKvXM+IcYmkMiXiCh4XfWVhFrbdVq27lIRujHsp6FSRqRhyV2
QQ4CT/poDca0HywVHa5H/ZU50cGLoDM4ZdIDkp3M3YsTxXeoJuxhPb3RTl/7+Utm+27t2mlugzqI
n3eTt4G9dZDiFulG6r3225f5effbNK0tsD3t6pxY2XCCBo2AAi5sM41m3DqAV7aejlJsRYdzZ2ir
c9bTF34xWp7SjfxkZYL/qUS9e/uF9QoFH0OBKtB8L0b4L0OM654WwxDQCWK+t03v5cPePYWKSJQk
Rk7PgFOG8jru2f2eJNn+tp/XdjSDibWbiBjnwiSXHzMZh9IrcM75s2jib9efsTZQl+LZu0/AlUQO
3QI0dF3BDZtBKA3SNWGdkN8VpxtXn7VnaFuawUobqAwbl3i1+EO5BA1KbHbzxqXaXf+KtcWq7WfS
i8KoxT93yeURTpKZt9TdU83rjaxm5ff/YafejVKZ5qUEJ2oOoZz6jXa4GJIUqq2O+fX6+69cRXXY
IAxKoUCa8hTtjOZMmnkP2FfkTUN9Xy4NKoBWtitdtoV5WNl3Oopw4dmYpgDth0tk3qUshxEX3dh3
a42Zf8XYdyMVxa2sxeI2Z0HM5mCRCljXNp+yHS2L7L6Ppyz3lsKF9xU+OVe+vVjDuRGduYtgK1X4
lcoMGSyZdL7WVqdEMGcc8iJqkPnoLR3NPkFSrR4C4UJ1Kaj7Rfpll8+3rdR/9dh3b9/F8Qi0boVu
LsDfu6xKXycAimC0ByuDxLjtUNDRg4QYFURJwetVXfmlVqOPZiW05OrbvkEHDMKRWVAoa07QHxva
fULS7tiYnO3ii1muhAD/RuK0sid03KCdsoWMEZpN0Jq4g2bHg+AZGJZqIyn+974f1DPMSzR5NxdL
10cRiHmoxY7ZaRydXdnYB9t+M5n08/muZMVjLlBsHBxfLjCEh1vxRL8m08lSw3M2gjfPfhhkK5f7
Nzsfvc5lGN69zjBVkYS/2xQafamCuM7VcRQlfVJtEh8RM/uAwKXqq7tEsHy1uhQ054JOe9OBXnGE
Kt+norO6HcvrKBgdOHIrgxR7sOszb+woPZWR1b5eDyaXE/qDN/23Nd+9aSMvWsy8AW98ZNaZFHnx
AB/Q9mi0EQ2WKVt2tjWrjRRk5WFEPz8ckUEgNhvOokgOEqIHSxVDmS7zuPF5oRuH1NpDtAMkQ47Z
gUEO0KMqH8yirXxcnYW3KFhKczMOC14F18dubVFrJzq449BJSuwpzOvv0VLDSW6Gv0i10V5YCbw6
eNOWSwHsJnRmorr7ZarosR5uvEPqcuxGwQwnqRxUSmn7aYq61BvyeE/64vv1gVnB0op/jNZ3q8ph
3SVrBouhA2i+cKZTMY6HPLNR74HHrVn1flKb5yl1oKItp2xjxFZSh39v8+6pTWdCG1EKM8TN7CyB
TXDaJ2G1e8PINqpAK3Oigzq5YYpqkdCFNo14v3TirKixcRiunOo6mJO6cV+Y0HAIc2rtW0iURPSb
tJ4Z0nRQM70E8j/XJ2dllHQcZklst5xGcKRIVU5nQ8bjCZ/EjxVwEk9gyCYbH7SyO3Q05rLAZqan
EJNKZVEFblp0O7tWcucY4jb7TqHjMYGaUkncIiewIfXDlThQgkTIEhsjtfYF2v4ewVGOimzuzpy/
RPGXNtqnaOhcn4W139bT9QX+20Nag1fvpiRoLsYUec4eSJTyjbf/eEFZepErYqYa+3GJTtQdbM+N
nS+E2W/9CK2tij6ZjmV60q03JvvjRWXpzpELOBPAzpvRCdX1E/oVr2BdQzM9FTjeomFL9fDjQbP0
2lfr8iEyuR2dcimg/1lIqJeXYevmb9cn5eN6pKUXwIqKGSoSeRwyqp7TQuT+QNknMqsnQrM3WSxP
MRvfLHPaIp+szJFeEHNAs6+n0YpOUmaVZ7bF50IO99OSnc0heS5jaK9VWyC0j89FS6+LlcbUNeB9
GSdzPEv5J1W2zxmqJgD9QL8luD6CK5oFli57ybhj9RcJiJCUBayTu5Y9QOjCOEM9vA6IbWa+68oF
qqHODEHVqP6WV+7kT7bYut19HKItvY5WNZnNUziShVVh/YzzLsYDy41V/rFuNLd08vRUISXrJxaH
lSpo6Ir0LzXsel9GdR2OcA8IIss52BmQtTMF63Do2dtcGc1OleUEyF/9aKDgbDL3GYY0SOUhtQei
EX9OW3UHUftdRVG1VDWAGMoCCI5B0QJyAlJkr/YyQHAC6qZNat01Wfqn4FMwm+VhHpi9cxeyeKKD
Z8D1WVxbKlqeloolhhg+j4ATmXhoj6z6ZAxjc4wrKz6OPVp1eTOw020P0/K1eo4hMjI2WJeZCxaR
7OtPBrLSUBhCnS1Y6r3AWY4crz9sbXWQ/ybmrBIwJqX4stpdAiph2ceL5+s/vRKc9PIdzNASnFBO
dHJY9iPj0a+RZQ+TO97485cQ8i65Af6pchxVxWHWvuaFCZpde5dDkvz6y6/MuG59iXhXZiKO3VMB
YvGxEFnAM/7As/yldVXvlXzLBnMl4ullPGmmSyotR5widdfWscfKJkha5blk8q3CCFR9Gz3J0qt6
k1NDQ7jEkUSrOf882YYIYqaKb7AYMzaW7sqpx7QEwY4BUZ9xhT7V2CbUmA8jpHuAAPpkt1uSmWur
SssTHDnxCnKWxqmK+Y/G7mffmZvMVxUIAtenfm1GtM2eobpjlzXOoE5lDwlTv2TePcIs8p4Z5YFG
4zfJtgAsa+OlbfUF4AI7dlh0GvPRL63ck/BXbfxqHDcC19poads7twbkVaRGglBQ9SUZl+VbbOdQ
GM2c1N1IElZCiA4GhdYkXBEtrCEYTR5IZu9jc8tZYWV8dCTfCGXRHIjZ6DSp4xI5Xl//YMU3Ptw4
PDokb4yLDA7NM0LU9OISSMo0v1Pz5/VltBJB9F5xOkIauoI41Slnid8zECfHX3b5J5aFZ9Ev15+x
Nj6XaX8XA0HGmDLpIgYK9Hiq16nr9yV/YVG+u/77a1Or7ecZ/W5W0xanAykf5iI5g1K+ESpWVqZe
Rs0iJurGxE9HKTIBWM/njvDSdN5Y+Gtvrm9imfUgrmBnlT09Qfp/l2bWRulubWK1TZtX5mDDtzg6
JaSDYFnvxWPmF8vkWXXllZsSj2uP0bZu3NepNLrYOCn6F+gkz8p/KhsPgg2p42wp8a3Mgl5Ntchy
SbkxTMVCgXWBgKRRA1611fZc+3ntjO6EIA3llnEqevWSF8lXu8HVS83Tr+vrc+33L2P3bv33tYnC
1gJbEXdwH2BFDAU6WZxbAwYR1x+wssH0MqorFpOLvoowCX8c55naMLiNH+l0UwvM+gcVfvf+UzzD
QSBzYxQbZRYMYlDhRGo4j5gW21itKxtBp1OXNmQbKpEap17a6pRGLPJLJ882fn0FJm7pRTmkj9mw
LBNEuPOZ5HActoRXmv3ce70dN0cxwJoI2qHZXTSD6V+4qrgHhMY+mkXSfpFkhD0E75uwInn/NA0l
9PGg7exNPB789iLnbtD0Z91Fcg8TreQ8w5R+d9vMagGiniK3G7oyDtsIJP3uiEX/0Nopjhjrtgj3
70b4bnJRv+pUWlOEoDw9caijeTyJvzvNbQRGS6/uSQfeIWzEuWs4AEVVZlIH3dISOF2kzsYgrewv
vbyXoCLWLMx2Ts08xz5bcuEJOgiPVnxLrWrtEVqIgJilnQJZg/wXiMfDFNeX2efsMBBxYxTSC3y5
ExVtCgXHkwObFWVGHp36owlC9/WVtLLD9Lqe6zZF3EnXObGue02HLuiKub3xty+j9m4NQUlZOUbu
uidWlU9FbCP/vDH3JNrZ3lUxAcYVoa0v3fTT2Mvqa95zfg96AHl2FuJs1Aj++VX8f0cFTM7/fgNr
hRWj/F2ESsgakgudcFp/qEv7N08b7qeFEvuGRPGhjHOb+pkLOS+obmHBJWYq7lPDMA4Aj6UerBSr
I4PD1FHVTH2zVYaDqi7heihg0HuK83mAemeT/5A5z+86mEklD7mQ5jdrTEZP5nAhlV0p9u5kslPD
MlgLMcPcO/h/u7Ss2u912wJ/K0iyeFUyjxAM4cpGWmsUYZa2DL3xrv2JzVaDCaCIOjkzvL3huLJU
XjWqIrCVMQX5pMiPeihYgXLiUD05fe/uh+quksqkoYKiqjyAmZVDNgOCpxl6il43T/QgeQp4llOV
kZdWdv61Q0j0q3IYzgPDVsD/js59WZSPtVzSQ9/CQ8sb3czwMz5az8qFkm5GC+PzzKYZhCYVn1i8
9DBu5/NdZRSZhw5afyalohuH779D8KOJ1ULowq04quMkDmsW8z8Clj53MDKC/26mUOEER+niMzOn
QWOBGOgSxwUjALLiRlou+7KwbCh0yzSHGdsy989u0g6nAdnmTa01pjvYwXXegAGZdEMCkv3EHa+V
lU/533R0Pcvs99f3/lr00nJBNOGLOLKnDPg3OnxqB+c7DLzZSVbM2njCSgaiO3Ciw1JMsLrIw1ml
QeS+Erc49qDTFMOmpt8lo/z/eWQ6y76wIvRiRZaHZY+ajW8qMz+YhRM9lcWSBcJkOQChMpvDhTnp
Tz6T/lEBw7xxffx4CJnOw7dADka6YHbnRQ6Tz7E6TtXsDEHU9PYGGuvjVJrpXPwlRlHQVROBe2mq
IIcwBAM1n7rM+TLXy99YdJ9uWQ1Mp+NLFg2Ku5DgxBh/5iT6YmVO7MXWuLEW1oZKOw2WXBklOtIM
DmnucTTKyje66B5KFZ9ve3/tSCiNpR+nfDHDJqIxQlr7vJjZCXjXLSuStYnQjoJSNlGK8iaE6GxE
S3iSWanvlF0AN2fPgtf5bZ+hxaXBNEjDIHJyhnS138GIcUbRe8roxp3g4/Oe6cacSaoce4GHetiD
3OnFpjwAtPB8/dVX8mmmE+PtRlRNnNjqHEMLPUEfTJm7wuxY55mdTJEPpzz6W/FJ/GmTpvKgn1+E
5TgmzzYq6kDBy3HcRy1CkOUCljZWFvlcjAvwHNMiyx+O08vH2AWiwp+5YR0ADKrPdBqcv9df/+Ng
xXS6vVI42kkGqDGHf6KX8Bbw+1Q0nmjcH7M7bAm5rewDnX3vMvQ0bAGx4aXpQ6kmeCvwE6zsgutf
sfbzl697l3TlTV0bAtDsM9xgPNc+0qT0CN+IRSurR2h7WEiOvoSblOexbd6ws97QYN6SuVgbfm3/
ul0OxHpTEIgwk2BUrec6PQxBXlBW2Riaj2ujTKdNN3Gex/1F+KXu3e9dSQ9V1Zfw54C+ZME7Pwe4
IOrmLT3DtYnQNnLa95wmCcwPqupvUcn97B6Meev6tILJYDqJGl5RBRwj7RGmeUzBEXY4uCX7uzgF
+NRm+dARVOri2iUAW4q9kRgbCLO1j9LqOvNC4N+6xOg5Ov34GVw5SGBwOx0KD0DJfuPuuTJPOs0X
2WCOxnPNw8iqfStu/Llqd2BoewtUrVmKEhLfKiE5K9w5mEX+d78ksursprWikJtzLXecKONpaN3o
2MEg6Aly8BUky5xE7ifBmr/5aPTk1Bru9Hupa4ByHVg4Ij7Rvv7Dxnl6Tcq2a4/TUlmZ189d+jr3
YvxxCWXnqRRS+mkGkZCsAYIRvieDh9ZcNXiDItYT9COd/VxReoS3ar3jTNG7eOmmpzKr+BOEF9Jz
biT0S83ktG8li58cS8T7EU0vZKnEeHVsUr3JAYZMvCPuRZtkjp/QzcyA1J+6rwno4DWEVsB88tpU
tg8QpU0Da3aKQ2qqeecmibG3bCrhBJJm33Gd4bupL6J9VAMCB58WXh5SulzaeHKGw7GcDtCWz/+M
kTAeGzgiPxEYzoZ5nyo43cMAeTEi41zOlvXJNHpmelU2FGGVxS3ANs34kJGcZrDVVMseWpbFHsaE
8hEep3Q3xlZxx+e++j6BdH4gRZH8pXNL71iuvmadPRzaZD5R2d4Ps4wDKISTIDOWOrhYsO7hrxn7
pmsWwVKJh9hp73hUl15Ellc62TyAhN5LVfdQ3m+qFAylCUJxwh6gACurPWpaqMNxsuztuLrLC6jY
q7g4mslygofxESaeJ5g1ml6/LL/hYXOfTM2XVuXpnnFbeVkCOmkRRbkHNI4BXyL6UuBi7RkDI56S
VnIoEvepcCuJhrD7yq3iFzHtcl+2tYVzhkLaZ04/GbnDPBNOD34Wl1+h+pN6CZD+RDqZb5XuHKDn
lkI9b8Zj1MS8CpYnPghmv6BscFgu1sOx/Z3HzZNzMerFrJ9gZmeDDZ6eKLUojGlJ79PBeOtQfUcj
u1mC6NK1qRcONQkTTjwGcFxBmjSPdrFYQWzU5NEeIpRxZwiKV6m9nyGRhjumuiMi/7VE8rnpy6ey
AcIRlhj454y+wVzjDo4Nn63Wqp7h7POGG2TjmU3e+INdQrqOQLBuLpnzl6j8kfEYLHIKpfKUKAh0
G7WBMU7dMHYsCDUkhh/NJWLNwJug6vsXMP8Tr5rLE3Il4zjmgwN3HPfvNLuOZ8XVs1MaPwBjn/y6
7u64Hb+5dv48sdpvre4LkPVfZW//huh87s2kvTNL5/dEYNlqE+X6Sdrh1wgsMeaeHHgvFq8UUebb
Vn4Hn9k4MNHI3qnUHnDHNn/J+cJPgfmdXZAMxlLNQ1LOJ9uSz8YIWKzMv+F0z3yzV/u4ce+LfHki
c/0d95P71jImr4qHsGSYZGHJO5YAwSEkoTvX6lUwOHBWzEtbBSyxHpBc/RS2/Txx+rmOrVNrO0+4
Jld+Sdg90DQQMkFL1kPP8tTPjqe66pGWzTPtlnuOqmkdAcCDpuMxXQQQ7NPnpmHnrnR3UafuRTZ/
oRnceQh6Jl5hxaHFy09xOx2NBF5VkbXPIYrQwRPMt9tqT+sm8ViLBK0jf9vMfFVTW2A4JPNx4cfy
HeS9cip1JE6DjWCPkRcDAek18IX3e0ofSez6KK0udypy+z13Z6AJexZYDn+BJl+AWoHyRqwnxDRz
B+DHsstI8RuVmDsK3g6WaunNYwGXFcv6FhdRAF3EvQsHUOik1odIxZDYpk9iVq9VD78NIWAr0NYs
cCxgsyYqdrNV/a4a+QaR24NUKN20aRzk/+Psu5os1bF0/8rEeWcGJOzEdD8A26fZ6cq9EFkOCSSB
8PDr77er+96p4iSbGxnR0REnM0uAzJK01mccGEwmk7mfKjdEdhuUwnEDv4wgbJoe+oNCbkCrt8+A
TCVRJssHlTI3VoPpRF427sGZ+aap+Do1cP/qy5ZF0Ad7BXbrJaMCksyVBdanNbxmVoIkjEy9y8ad
AgoMqz7fTGDolY73gcUOJSKFzTIn0nqC9QxgtmFSJLccHsUUGesDEH/jraeUCAVpzkk53hs0GMPe
dD+UBiaQVEF/1qMTjmQ8G2ZwawYBen3cqKR5aij5kmuDPtWCD69SUYwPhHfCmmRIU/X6pDv2bciH
x8QluwwHoxLGVoe2Sj61mCAhH/XtgACJnWT4aZji1k3JS29ZAPSTZDcGsDzrgaCvXOdUJu6jLQe5
tTpgYyy3eOEjwA65nsyw0UJu/d76bFXGbcutUwHvtovqwtaFD8QNsfNpY3HE7Sb1NuUEi62+re61
NVWxI9NDWgcxTwHXlxoTEUktBN8Wux8sI/zJ+NxW1k1n+98nKz0Pk31AwPma6xJzDJrxflt9CFpk
O2xHb+yk3YHn9BLk5AhHQLKzYdkT1kgTOMA0R3nmHGiJa5JTjfsGu3OodNXtPLBCQjpqDMBI70jN
TrDxBK5TT6+J3T9pE+AX4LMOVVWf4XZPwoTXn0ivIfoObGhEpfsJALQDjhTImnXmDaQ9oXtktibS
cHm/bTLxg9YZiPtlD01CmFSGSMT9sCqKKrsL6rsHO0F/uvGN5HtmjDhAmLWK28x/6hz2kE/soXLw
bmkCwamyKuKLaGOUcSjZVALqMNPQNPEkkvsUswU1oZQCh8C+Op2tw6nGDj/6Rh+h8+2wkNNDDzvz
sGsVeJ129mxAzCAqWH8PiTUgmUrYXXWHAvNqIBf/oFG7IJtyzOoSRnedmWcRJ8oP5ZR8bCpsrkik
SsxU+UKC6i7ti1uBXCavikdWio3VwSGv61lY8mmfMcfb57IBqtxxXz3uPHtNv5MyM8IafrBRM1IC
B6Q0Cf3S2lgyeZRA3PZYwJFtcguWlMVd4wod19Ukw7Iy+4hadQHx2bZAvZO0YZZcHB+Cctpi8kC8
fkw/DoYNx4R6U3aBGYGY8jDicFFq+7vbQVCHGSTseqOJgIZVGO7qGT7NJ7/C4itZQUPR2XAhw0bC
Jkg9NL7cacdyw2KiH0pmfS1s91TWxZPqMH0Uo/GAZD7JXTgTBlCoQ629CmD7xweHRim8/XrZTWGS
QjDbhG+2SOwfrG5waGzpbVq0KVCyJY46eSs3XQkS3Wi44o5rXGE4EtWb2nFg/9HyO5Xob2QM+KZF
NA69QJY/gDDtnVj3aZVhjpf8Kcmqrde7MLJrYADew2rb87ZMth8pcz9pgSINn6bbruk/Agf8pF18
vmkkj5Yt/aiz+xdkwj5nlPdQJRZx4UKcvPdrDFQmoSZIgDoydfA6DfWtAtATlbybzAXKpmpw2OCN
EyWoFmxdCLt1YVI6ysX5R+kHlVj5yc0VJocv611q6PKeeJbbh6xGuGzyFGOkIT8bNplrfFPUh8tX
pmWVxJVCvzPwIRKIStrFvTl10ApyVJVBUmlILhkia4Imv2mbUd1yc4ogNuvJqMIR/6Pfeu0QQ50S
5wNkkIrdmE3yQTidvCU25Y/IxKe3uabFE9NwQckNhz/aFgz0Qg6N4ySShocLrJ2bwVlMvv7YkbS8
MWlWNyHFgWUHVdj2nMHE/rubp0EZs4K0OmI4ie2RwKwO8FZI0WMWGCUnzxpKaN+YiXdPYcV4SkUp
xGGyxt55ovXFL7zA5vmBXzzc9eRTGD1MRmeFTYU5EbPGYnmsbDeToZ8k3Terntq7RE8D9k/o7Z8n
vOlHRzfBSmJ94Ro/FzuxamcyYTg8APoIZjjGsCIODpvF0SmmdxWe6VzuRHGIeY2ZPRw9asVl3oeV
325aWP+9K4My1zMhoHX28Cnsj8k0mUc/I+MOVowwYdNttnKNXuikOcDaanBhLEBGPTXBbQamUG9H
o3NTOGtouYVU5dx9vcE10VVG0MH5Mn0YOn1TZKjqlUK+KMmLHbLg79NloXPRKYQOSaDlzU6ZYt2r
xun3CWVjsdH1xLbvGo+5GTvkTPqgVIM6lTn/OeCeWw7qibjVSlboVztvVBDmQlMoXImA8IZBVz0V
TxzwOYnTHGE7Eyt8L3HA3sJfXG+njDs/fHNItlCtT3cBOP1RZTnGMzgL1T6VpbU3q1rfE627l8Dy
/XPWNoMf0cRvzwGEAKwwSFLWhZrZEDS2isspdMy90PVBih3dvI0z2mUxSOL5OW3JtPEqlAsdk1IE
SdqRnRj9/IbzLt8Gfu4d7aGnIfJMcgveK1KhtDRvpVu1Mgo0FEl9SDJMrR37nhHXKZF3mWGlp8nx
+N6fhjxu+dSFwsr6/UjSYdvKJtuIAWqmIq+HY4Dj2jnrmA2XP6G3hHef4dHK9zZNik9JJopdTxkO
FYrah2qoVCx7JePUpsUxgFlvbIJdA8U81NuboU3vWSqqja39GmZKFBv6kJTbNgB66vocWZjwcy4B
93wq2KSKU5v31gNBvnjTOQb9BpUn5zhlKVS9lK5XAsSSoMu8rOUBKqrsJKhPTot8G/MmwNPRM8Co
4libfR94sC1w4Dak3DJh7zovAKC7Ntae/3YSzpuXvGqkB0ZrVOLEgyndM4NDxdpg5te+JdYajvTt
CAVswZ9pMRXAFNHHfnVyfIVjTVA/1WX93ExQfRjWTHTfHjRvXtkSYzAgvYBMeCa+tKOMoMaO0rUZ
Zbj7I622Mlpv56y9eV0r6dhk+u5QnBo4oY/a2UsneLo+65YG4vLz33LtZW1anVHhA3pOP1ST8QoZ
y08XatT15pfe/PLz35rvKaWVLhHF4bPFb5LBhcyK06+hM5Zenv7Zei5w2FJd1Z2sykNCopChdvWx
c5q1KWQtje8sA57laT2SBtzNxIXLqzng4AFmUbnpSK6OZOqBGQ+qeie9SSLv5bK4R3J5m5lqiAKK
0zmlLvDK/oTUKfpi1zgNuR9SOe6vd+9CDt2b7131lBnas2CokfQxroa4hDfQotjWQF9sC3aTWisz
cKGn5xtYm3P4x1kwp/Ahk8UFAWKrCdO6WWl+oZvn+5eERnsPJ8bq2JRsk9UONCXVLuD2RoyPViXe
t9N7c6lEMweqRVhphVNX8MHpyUEkaRp2SKheH463s/7eXA+xTX2prdzTx2bMUCvMeWGcx7E0fnJC
JxY7Vm6ehwKYn63Sqvp5/aELQzOnAOFyltqQtgHtrIFF9di25hFbv33A8WVcqWYsPGJecR39MS1g
pYK8BHlo6EvjfULq5V1vP4eJuKPjDPBsamHCx7DhDvu6bGO5hl9fCD/zai7uig7lfhkcZXWGmmic
tv7m+nsvDPW80krdrmlME6HHY48aGrXCwmkkn3BcuPf9Clrda9XuhYo0bMr+DHI2ynlB1kBCvY1w
pT/kj+mpe7ZiFYst23ahG/fb4gCX0Wf7BvTfnYreV4b1/Mu++lvsFjlhHcvy7OT1QeynDU5L1SbR
bGVSLY3NZbL91nyrsjqFH2JzGqpbIJPJ+O36yCy1e/n5b+2KiqgCtP7mBKGTDxK3a79L31U7xoHs
z6azkcmSWpB9Bk/uYDXTs9/xNdXkhdOKP9tpSssXJqoyEAbWDz52M/erBgtzjdO2sILntVYo9DZD
4eLNSbUFBC90kXRJghXYzdJamFVUoS/Sdw2MtE+0Gss4q8d8wxzyfWKE3qRd6nynRa1wE5BrmOqF
vppXV4nhTpb0seuV49abttUY92wj3ydc5M3LqQS246z0q+YUuFNcjztawTxEfLg+O5defbaaO5JA
FARXtVPaIS9miOLZStLnss63AJGs3Z0XlsBcO1fzsYD8ouUdII0TJtV9xj6+7+1nIz2Kpq4ax9bH
tuMR5hQo4naEkDcFK92zME/nkrlV7WUeWM/VUVQHPb1Aayek5VpAW+iWuYNB2xHXCQKij3Wr7wue
P1du8Xi9YxaWgDsb1lEwJHIE3lvX/gluwndJHyDF3AVbbrKDzoenxmYrmZdLm3+/7HtzD4OOlRy6
f0Z1ZMjP4g4VctsJKfAL3YTJlK1scEudNQvPGcsMNUEK6Vi17LOX5QcPl/qVq+7SKM9CdFmabmuX
FkZ5qq09C1AFDlBTj72K85XXX+qkv4VqmmYZq3Gi9ApUvZR/NgLrbFnuTdP126pGde36yC/10yxu
W/2gwZJ2qmMwtfus9VEWsiZ3pfGljprBW23h5gluyt6haslrOYqXpKq+Bm66gtFdan62nHsXld3G
m7yDqbe6+8rBoVo3ylwYgbkWsWFyOJJXdnXEjUjtle79vZ6IzyM6VC2wRPbF2XsYuY+i/SWp23Fo
77Okv2ncsvhiaiM4QrtGGKB0ZeS77/jmg/apigai+n0/2PTBljI9+blRfHPKcUjD2iuBUtcNTYB+
rofW3BYphy9TAeB55rtImKN0VKFsbI8RnSy1zy2CmndlZfW+B8D9B5zbkZEA7uVTwXjWh60SBPXe
QVoxIIfBfjTdeseTyp5CNxuDZyvvx29eMFArMltoyTPfcg9u4eQ7O7AMgQpQ3b/I1J5i5TbepvPL
4qkvreEMFwa5CfrSiN1UVlHu9XlEy3oCaEA3n1OW9bgsJH44QCMRjKeqLl/ckrDYrq06ajwLOtyW
a6/Ek4VZMNfGpGVX2aaeyuPUO7sBRISobSegbPJVAshCdJwrRluj1HDiwr2ooHUeSY5aHPAMt1M9
fhCT93nqphuZVSuHtKV5d/n5b+e/xJciIRD/OPLersFfMu6FhEqKYekbmEPe8VKuaXwtPemyx//2
JAB3zEmVjXeQAtVI+HG6HAL4Bdn3buU+QFqmfoCoObgLTjk8SOkBWuEPAzml0oYGb4GCbtQkF6Pa
vhK7Lq/cG9XAGRfI/H7lFReCk3MZ8t/e0EbmVwhI0B/bhGDOpqa5L+EIsr8e+pa+fxbG0S5uuSUt
j8GIpBpJOv8sUarJURrVQG5ajTT30nb17n2Pm4V0CHmAlzQAnlWgFLXByhTPREEpbmTu9NiYnnpg
3VCtkZaWPm4W182uFCmSsNnRb+gNkudfGB9RQq7Z48CnAIgXfy0rsTRIsyDfTJ2SiZ1LmAb1qKMl
7XADI++1KbD0HbMYrwnIH6Oyy6NOTXsPvRW+U8lYfC3F2HyCD2Kz7QJgo64P0cKnzHPYVUftRAkH
Ji6ipJvEBv7bztS0QnZcClSX8PLbbKZ2nTt05Orom/kGWJfDRLNDjYv39Zdfav7Sg781j+xdI0Xj
ZEcZjO79ANOGn50DU1/P9Px3lf0wYf98RM6Q4DcLIo5QEOE7ryEGBGqB3gD+ZM3mdekrZkueBxdM
m+uCr6JIBZxQT9gBBhf+nY+tZWXHWBrmy89/76na9gzPBRLSLxK16V2v2mSesUZSWGp9th6AxYRI
HiCSB08TUJSIoTZlT4qVM8/CBcyerYcWM6hzkHo4tgZcMtT2gnns7ZvaXZmkC+3PVVdw+BBVAkzD
0XROaXVDujoCdxOl+g/XZ+lS+7NFgGJ53+IJ4M0a2gTFbZyqjy4W2g5nA3VjdYr1m+tPWogccwmW
uoSL0wTAIxhcwLw6+Rlc7xfUCQ95M+yspAjed8idK7AAnttmDcx+MGO9cpfJ0YYrG7e2lIv0fetu
Lr3S9Jp6PRHN0cCxDaCiWvWbIDWscCwq8ul6d/1idL9xL5uLr9R9RwArdnHrlv524Aa8ufSpB94u
mfR+ZMeJDecKx13XewF2+bFPpi1vn1qxpt21NF6z/dGDXD4detyqMpgCfy3U2NwnZd/GsOZoYhZo
94NfONkaa21pHs72xyGvgF9Meu+Qj+PebYANYfTBKZON26vt9R4NEE7e6tBZIPBhytJ3wJcdLyA1
F7WNnjfH2q6/55l/doIGB6fup07tlZW1EHfoLDJYpubSbFEdcEem7mjpskfXmfzH6x+z0F9zlRY5
oEzTIjQfzaqFBZTdHawiPanCQrmIpWt72EKXzQVbLBNOeknuqKMDT6hNB6jipgIrNuyFI28ds9F3
HYSVNinAQR6kW7M1MfQFLqo3V3LpzLaxbGCbjsj1DfdTDSmF0My60g2djgw7QRP5JJjV3vXacULJ
u+IWcJ/0u8HgtxHVpgNIUZZy8dAYRf+KoztorCgGu2ubygJJwpvLwVjcrXkJ5eLjUJDuE2T6rRsn
81DHT/lFc6MhEDtwzc492nXd3xkm4ACm3fhbzAD14BvW+OSVU7+ySVyC9d9ntjsvGycK/DXYoIMg
FrQHTt07ePA907y5EQDllr17y0bDWAmvSxNvdiCQchQBgOzp0dEHDS3/6mPWARLmfHnfvJ6dBXhl
liPyaOkx8IaNPT13AwO9+iVdk/FZWJVznRo4reRd1kMnYsi/OMD8dKCFX3/zhZPSr4LLb6cY7cCJ
j/aAdXGebIyyAtxC7akk8fXml158Fr1QJQ7siSXyWFa+eZt1mbF30mAtPbcQ7Oda32XmpqoOdHp0
i+/u5MdGIPamv6MZoJL5+foXLHTQXJymdKvOly2G1sIyyZkXQZOLm+9MAs6VvsEk8lwGWNSp6rNt
X4HFxgii/NP73n12mNdUAscEUs1xSqcvIs8GcFPMnZFAXP99D7gst99mj+2Og1fYHjlK6u5kBlbC
5O7aalqZPQvjO1emgS0dNwpb6lPVRSM0IUC6gvr13nufORX0bP58/WQCXsyqlT7B1wlYVmiTG2Zk
o3J5vXcWJv9clgZ6jQirwGKfJkydqUhi5rN3Nk3+fPM8gx4FEFL65FjCCrt06pH4HlduB0vvPVu0
vgL6VFRAovm2HYIdsYH65fuO03O5mHYaJsB4aHnyivsSNvcQbPaQG321VyV8F1TeoRz1Z9coM9F9
7aNuiIxhlaEebaX7gdoFoPfBkJXoJ+2dHdNv/LCveH5bTMC95z0kIUfb9ae4GT2GZSiNk82MCei7
Vn23rRRy7543hKpxTYCWQYO5Pkfe3pjoHI3RkhrezuUwHPUALWOPncD7fUI2/W6w1cP1R7y9iugc
kMEnZlENoCrgMfZXOdKdBMQ9hP8zB7NQOdGokpVq9tuxEt4Zf3Z9YzJiGB4BiNTVDznn+7yhOH4n
K6H47XMd9WZnU05aaFGamp2EzyLRJEef5uce9zDwfx44UGFwhN7pxH293m8LXzMvw4nU9qZKD+zU
m/Zr76VxD5IcVHlhVn79AW8fgOi8FCeGHkngvOgBDbcPrMtIiKTeoynrG2XmLwp0EmgtrGnRLX3N
bC/oPBBfSrMFkcQ1tj0TcBFTcQmY1Pu+ZbYTwKzHLeHFrE6J0I99l99Di/EDPm8Dt5sjfMz32tSP
1x+19CWXn/+26cBM0Oa1LmC+IZwPPAdNdlT88+CKtRLpwpqcu4ryaXSzxDK6I5G9F6WJJhGR3bEL
hhc/HdagrktPmc1m3RkARCveH3XBQPB/oYkdil5EBIWV6x21sPDnxSfWaVlyCBIdg6qENfrRwy27
LFOQgb/xKtlff8gCiJbO6xoFa3mZmRXMkP3Xlj+U/Oz6/Q3J0tAykb+wJ1Qb4E8DtZvO/WpSvrJJ
LcyCuUGm0mB4F52rToY1QIvwWKo7ab/vWEbn3pgjhKCtGoL8R1LkcZbelEYXKVFsVrps6d1nM3j0
JYUwHVWnpmNyq7mfHzXrm1AGkJ+sfGr9bI2MgMM7Zj5KKrh4gQyCfKwZy5GQT82Q2AdKC+vkeNr+
RGwbXKPrr7YwZeZa6ygYTuByZupEULlXBdxOzOKhouWzSRrsj8m36495+4RB5wrr4NhhbwaD+KTV
8DBRDZL4uLLbLQTVeXaZTxLi7dbYngIFlnwCLxDQrNg3GXSxKjlYSbZ9m6s1sZqlD5mNJJQGSe7D
KeZUduxAubVhdfHxeh8txIe5ZHqSen6pskqfBkpPHMBhEhg3Omdbw10DUSw9YpYsq5ox8RpQ6E9O
Nj71wrqvCdkyLX4q3/h8/SsWpvq8rsqKRAeBhNBEMFRJRKgaN9IU5rbPzfcB0ujcBNawygAsHESC
purreKwmKAkI299e/4AFEyM6d30NhsATtFXlBbwcW1l1LgaOkwbk8T0bl4bpTsshNkgFMZv22EMQ
J3JxvBp8J8oNGuZZGnkU1CZwKk2PrrzUwknIIX9ugUlTu7aZ4oQ+wJBIJ07k5/Su7+U2cMAN7pqH
sYXVlruSOF6Y5HPPCjL4ZTNREHdMoe+BqH1Km5KvBJyl5To7MtoSkvsdLBagngfN18KEJfSrbRsR
DW6c5sidNUutpefMdlsYtDdC9aU+AW0JVmcSljqaRLeRcNMupzDN+pUz8MKampc+WDFCI7QsC8g8
6OKn70G6okl5c28XIHzK1pii6/NyYVDo5UN/OwX5LZ2gRuqrE/hLAMXCkTceJ7HS+ALkn87LHo3X
dWWTg2zBhy45MlLJyCcmiEBgUd55HjPDJHChCy8G2Ls1WVQDKbVtc51uArcY98Yv8uhUyGjwi+Am
h738nc3sOr7+7QtBZV4sSQGUt+t2ak+/oALQiHkZJeQPL3e26w9YGsRZWG9LsOFUijVv6dx5hT+Z
uXe4dH8iX5DFZJJr8N+F7XZeLVEAWbIAGYgTSq6xWZbfIYKRh0x03wmkVkCxdp+vf9DSbJlF+tRM
PWHIYjx6YG5A/dLblkX7PgMYSmfRyB590xSAKZ0q82yLM2+gzjENm+tvvjTWswDhCOhXQqkI60k0
Mc0etT1t9fDjeuNL3TKLCi6U96QN55hjb5kPgO8ih2W+j5dD57WOEqRfb2gRNWllFd+DXLCPFBol
PBxZ778v2MwrHXxwG3j3Yv7YpfdTMQ7IV96eDSQsQ53IlU5amKTzqoaVUmKzoHePnH3KT7L+oqA2
U4pT3Zyvj8LCbjavSlQBzUhlmfVpSEDNDk1qO01omibZc+Vl27Fk+Y4aASh6gqKACU7q0K6cFhcm
wNwV1C/4wAHU8ZDARA3CpXsgk1+vf9VS05ef/xagByQXdcOoCSEDdjc142ParDkGLDU9W82kBo4v
g97SkcDoFQoKe2dYq3cvNT1byzRhpOsYQHiOTHAB7oAbNQLyPmswOvc1FHVWw/vRoEdL99VLDYXZ
yMS95tAyh+6vd/tCvJjXBMyxIXWdAWcMIe+PGppChUH2mpGV5hd2hnk5wIVZsJcXDjsRqPrI9otQ
dxn4w2W5RnNcesBsX0+ynPdkNGH9CJXQ0UPWsoBZUgHLVcAur3fRwoL+ten/NjNT7mQQn8XRSgdP
Kechh7RDBYUEbt50Yk21e+k7Lj///SGacl6wHMbWIlN37sBAu5CTcVMnwwMRKNRc/5ZLt/y9iEjn
JYLUA9fMAA36aF/IyqMKLgVyBciPZX2BJgSq5uOnwulW4u3S02Zr2i48MjaOLE+ZZUVQSBkBnoFa
e9BHJp22E/VPUGK4/mFLgzRb48oxeyvnqH0U0Iu7UNlGr3+EjNt9IOCYWtnNygHcumykb/XgbMWD
pM5xncAG27YUvr0pZIaODayxNqnJxhhC1DqEyiu90XXHohJ48vu2VOq7bByxkspZ6tXZFg+XjIF1
8LU5CUa2PaSni8uEZCwaCusAtYkJzqzXO3XpSbP93iekLxizcK5LCgBUTRjwnXuLnpMRWMpJhP0o
V9bYL9/nN7p1XobAGS5wmhbd6j5UN3xfh260rcNDFief4dSlY/owHb2jsVObJ3bcQzgg/zisABAX
QuDctNKBAHDeg/F3SjIQ8yvgfMIB6k0wlXPMlVmzsE3M1ewn7gqLemN3yqE1pZqfUEzeXB+ihbgx
F7L3GahBohAFZBY/d4FxRyFj0+Zf+lF/fN8DLr32W2BquQwazXh7GqvW28ne6J81D8oN5HfYnhet
3r7vObNYIfuO4wKkLQi9fCTtl8FjO0dBdaiiK1NsIULMJe1HKXLmNBB6TvtEnbTj71AfiV0sXSjy
mvd0rOyVMVlYNnOHYA20P2xvITbsOTwDkqtkcTnlP93EfDbq7mh0ADqb/SoWeGkKzOIBx1W9kXUC
173WP15OzL57gHHlhkDj6PrYLE3fWRxQCuJS0EseT7j50luJ2gFcy501V6G3WydzXQeQnf0S1+Pi
ZPeQTfTkwyTeJyhP5nIOmea0bsbaPDmqm2JkeVQICRETEqXQBSpskW8qCbnd6720kNonc4RO1Qvf
moROjgH5BqoIpEyb52TM90x+kol3MNJgF4jkVlJ+tnWzsbPhXXgaMtd6gGgAKjzeUJ0SrrYJh8wX
99ozCjDfnMZbueO/HSVJMIsDphgKDsETE+tTHkw/jYvGhFqKuTLFlpqfLf8JdhwBJsJ0ShoaluSu
FEnYwTL4+tAstT47HZSdJVqD1PRY+uxDmrZOxFv1gfbp2k759p2MBLNTgWPYjZ35PqBSgK93HpRi
vvYN1NZaG2ySCqBDaMJZWXz9a96OZGROrYf2aZohzkPM3KN12HhJ1GWo5ubipynJzhCrHJylB83W
fTcI1dTQNjqpQJ95ARqWlYHXOiSPuoOSKaRNVsZnIQTMOfcmVHL8fgAbSmfVLrMAMCDp/l2dNSfd
awmmhJv36jSJL0lKDyq/hfdgbIwPQyXedc4lc7o9ayG1Qy4yPNwkcdXIqE4HSIFeHEZBtM+gMQkT
nuufs6DeQeYM+xHbvamszjwZjL8MVPCbWosfDSQdu7Tbl1oCliYOwdjuOScrW+fbOwyZ659zlZi9
YVLrKDL3c2U66Z777EQFrbfQP16bBEvx05/HADfnzqghSAk58ntNe+sF9KguHoiZRWLk7nMKW6OQ
1E75NeVsgBAr7nu1C+sDE5a81/t3Ycr7s0jBLJDknIwSYFJ1LGVhbmmbPAe9fWiS4sFlon/nvJxF
DKR4Awpf9+IkMihVQpI0ffaTid7ppuYHVVrQbcidYWUA3z6RkDmVfxoSOZkJNogeDr3bSggW+6Pr
RmUAqBgunkZkul0K/dTVc+lCSpz4s9iBTJ6N+wm2Xi5Cj20EpOpe0g3oiHBBCdPvPg/Lu+I83IkN
qODn64O3ME/nHP80SR02gNNwHCpvGiHs45IPrpf7kZQQ5HJTCKtvrj9paa7+jfAvmlzYEOI8GpNK
jmlnsX1HW/EwetS+97OueqKDdm5LDynwEJL13jMwxOYH01Di3A6m+tdd8L++Df+d/ijO/7oh1f/8
H/z3twLgWJ6yZvaf/3wuJP73P5d/8//+5s9/8c/dj+LuVf6o53/0x79Bu/9+bvzavP7xHxsF3aLx
of1RjY8/6lY0v9rHG17+8v/3l//x41crz2P54x9/fYPXQHNpLeWF+uvfvzp8/8df5JKb+K/f2//3
Ly8f8I+/nrhKX8ui+vG3f/PjtW7+8Zdl2v9pBsTzfTdwiR9cLkb9j3/9hv6nE1iO6Qbg/4KHhfOy
KqqG4R/9J0x78ceBa/kWTGwu/lp10f7rVxaYghZ+hf93CaHWX//33f4Ynf8drf9QrTwXHDvkP/6y
f4Fi/veei9eCXNDl4YEPMr5j/5pXv12rJEKd5rCG2cHe9S6hODRURRhA331Xdsam8HIRwZRGbyF1
Cp19YZsokZZPfjGdYM0VD7wI4fG214YTDTWkMGkbt4G4qVOkgjtuxI2wt37Sq11auXu3QInaGNCE
diLAXGLI0NEQrtjbzMugBw/jrcKz95BA35RI74ZpoaJMA1vhC2cXQOSZQlsPqqrRwKUTBlA3/aVd
D/VzI9/0oILL6inPIXBcyi/+0GWhl5ALY1eHzHD2gfQPdfUVWjF3owEqd2mSUKaAF6Tf4AlghDkc
v3tPRCMH8F/m6dYJ3G0DdywIB11Y2Uo5+0x4W+K18eVVLy+jtbsVibGZnOa2s1VUo3ysHbnx0ZFO
GjsTLMu4vx2livgAJTplPzhO+ckV0KANkLhIcPCzcxo2vTpf2jJwIvRq8QXcAyCvXn1PbhR0aPPA
ekiT7tYdvzaXjdUQGzW0EOq5gxtIqGBFxA8pfYTQTgydVmDdHhvINI8u+Obgx7sXvWBnP9iP1EmO
gu2h4nwiLHmGppTaaTg2QSDfFoeR+aEzQPwr8FWoIX14GV1oJzZptisSey8TP85kGk9V68fFyO1Q
EZjWVWPItbphiDWQBC8/1+3XAmrP6CnDEjdm3sWMPsJ5KnKlG+EtL29ullZkQe3YqECyNCCymBVn
GCpCcOrx8qPL0Fz+4djZOzA/d1YtNpeXMeBi4NfuodHpdzdzHoKk/nT5+85Ib7VtfMoNGUFL9ZYp
/G2my0hiTLHhbP4PdV+2HTeuBPlFvIcAQYB85VJ7laTSZuuFx/JCcAO4g+TXT7DsmWnLd9pn5m36
QUeL1eICJDIjIyOgIhr0ltcFBca3Z1jc4iI5xUipGTGsDh85+1oOV+jc2lh764uYpyReF4StsQ6E
Faon+AFtHZtu+SRgvCaP6z6hbIgMERsx8A3DcoAty1awbSYgWo0VM2BIS05Yw1XYo7GPSLBp6mx1
E4rBtQpcf8/bb+ufb5W7tagKyVjGvKMBXDHgeeaGaaugLY+/0WKFqaBqy5iCvSDgc7iM13RQYVW4
Oz1V9z3hF5WPZ/gAvLGlAlzLd8MknkgG48umh6770c8xToU1gW7vRhusCTG9NF4Rr+sDoMQZQhwE
K37oq3jos7htk63jpSiz8OYlfkWA7zZr62BbJUSgl1C5UAzuqxNmTJzA6aczAtcmY2PQJ1NcerhX
JS59AXY2utDrXfpJEg8FLPTw1tY3mvVJ3FBnC5gyMAgeTWfFMx3P646phyFa34PvgyVW2tE4xSOC
xggjRhhhbDSpTr604qmWmzllO4dgb6fBgM0xQO+2tmEJ6anHEWw2OBRGrT2cOa9iTPmAUYT1ntVu
qJkFPshXKGDAkR2PBWsHX2qI4RXD1ZkH2FdIFLJ8I9PLXIz7SlSnFrZ0OWs2GbGd0FsGO8y40NgM
3IRFMUPkva0AezWQgM/FWzLUw3aq3BM0GhCZv8EtVG4QkE/cr04p2rrbSusyGhIZlX7FDwq/47cp
9KqFhHjyUEG5GahxxaXCKm03RCZLUHcwyNCD3BCqL7nxprCVgob+rFU0pjU+JKEFtc0wqes76iV9
AM+gHW3M+7g4+5qUPLj924TAyYWk2VOGmQvJCuit+q3cUDOfO+pfVUWcAIWkG0FrrgjTjJ41aXmE
aBi6GMrG9H+KUN+5gZlyHoyC3SvEpoBxuhs7eGcQO3OjWoi4qsshElOVBk0GlaD1Jm/X2buwCsMU
qERDGxTHJSAVJqbMqH5wuA/A74SeS2KyneXKc2onnx2vUrBh6Oagc3kAEyccN8Nw8Hhdb/yFR17f
w2LdyiBM38rPDUT4cktnm8YkP8wIdRDpUGubKWs3lp0TQHv5vexsZzOk0DvEQQTtJ7jioV6Bq+yw
fCVLz2O1pK+wfxuitKsiAxgwzjzVxCAeRt7kbyBLHtWS7aAvF5ZttsHo4teqJfvKKUJkY58whR/r
ajrZmYhEVeKRHKGWvbcgZ/CPlOPXsf7PY/xD9vfrFEc9RBi3fRdpwe/gqJW5PoNVnN4mq4dNg5CL
CCLA4xCIJouiDyXm/8X4njJ44wlMDPl/s1kiN77Wx0wCLC5IQxLKbPdjbg9N/VGUcALdEh8Neb+G
34WB10TtbeTKW1/PY5xfZfKlqL+t5+jUCWj6wl1kbum5cPIvzCUveUUfrBpK7pacXkz5UBs4F7iu
gfFQh+a4r78DWOA2lMSJc9ctNFoDNLatyGG3UgWCF2DrLOKSDWy7/pGc5qFdPY02ekvIFiBrgqNl
DYrpYh1GHATLXMZrKF8fFFusmMB2zK7VYzF6Ty5493UT2q996e0lou2Edc8Y3ysB2li6F6N6w0hg
yDsscLhWMgS6mnLY64i9gtZvPabH3CRxO4Fxlq0q81W4fi2K9Gh7XzJCghwxMJ+uLbSu4HcUEACD
GSRzxvLdLGPUDu8pnBcIxkc1kjye89CQq1mTLhwHoqLB+v9g3N3C8+ZkPBLURj8CWfxh1Sy8pQrE
OrQOXKr4xcdoYINVWy6xWwwn6Nftppaj0dD4F+XjEKqsuAN2Y+x48R2YLbBdPiMHm7Y4NfaE2PO5
rxJYM7tNMEAWxp/Fk+mxtLz8R5aqPs4oA+va37JleVkTqabkeDSw5C1xGmdVnLpJvN5Ki+xgKOME
8Xt9Ui7yP8EOI7SJBVfvXVVBAFR91u4SM/auF/diee4mrf6KXPwO8qybhtk2dgxc+JABw3nn901j
GppYc+vq7fpaJ1zwemZX8M5okKGkaRWvRzrprh4OztNS63vepEfL8L/om/xe4f/cu5xwm3OCwIEN
9PtlYOawKyt3hqBzMtuB8jFOAJksHCxljMcCeeH3vwSLP+8bLpawHMLf8ogLV6rf/yCQ+XFIFw86
5FpcgNgeZeEGwmM7YxVv9qpNtBCkw22U4vhaD2FVWNsZxyqy9Yd/v5Ybl/1j0BC250G3CGAl+4gi
+V3KFLxh8A5GFd7SHmTEc1FjPgQTLkMKljWOZg/ZCj9YGaZwrcNSQMq/f2G0OuXUxcHqhW750KXY
I97e199mzMa4ZmNqHPPr7pBfW9fZcmPFZQ27RXOoS3FpuLefCLskkCLznFfM/+7aie8bSGgE1IO9
A1oL2P4WFRuO5K7DGUWhcA/edwynqW2H/bpAfpz7AbwksHXTI9YqKu1H6HWuSXyaQG8Ft7Bm/f/+
yNjaRvn9kf2+bD8gQw3EwtGewiMrljZcqg6Tb+4W5j6x5V3b6d24BE5fX9eYpjiiCjYgRVTxLL7r
Hoqxi522gLkwFO/xnIZsiNrlTRenqiP493fZdOZLchDd+2QMZqoONX9XOAC9AiVB3W1BjQnnTlyS
too1Qum6N0YYsY9YOoM7vPz7vd5Yl7/fK9xOXSpQJsNWAhvk96WqoNorR1vr7ZpKQ/D2CI7mzgDU
ZD60b+tXhBIDvx8HNmwIfsl2SD/ZcozYhMw9QQRs3xFcYbgRTzy5pdBTznbrWYiZZRQFyKwpg7Mc
cOtq231q2BQNcxtPcrmYDuyQlEXrHy4scaFOFVoe2879GP3lJv9bAPBRTHLHJb7jfCTvGz+1Czbg
8MaCW6u8aWZbjt65BoDbNDhSIEpQ1lOQoxyGiXMs/epI3XeIh8WFfA88X93npI9McoWT1wnD8mEx
IbxiI92Wa31dl+datUJYPvaqfT0nB9h2bmwXbhrdHpTn/fpTOSF1qP+2XG9UrD9eIXfgcITUgIiP
rBWnhimvcSfs8Lx87zSSR7b3XDvO2qEJUsn3GuZ/qCECgeIWZw720eB+dwpyxyrUYjmO0dmKk7qK
6NAFo1OeGmzG9aDU07oJxRFY8+bfX8ktBP550dxFPsOFbX8Emp2ycXibdrhonLVrWT1ZY+RxNzQV
260helZjVFRjtJAogRZLLWAdhk6b7YuLI3BwlRfDsr3FBKq9T0OGYDPws3eH/Zk9J0mDuIDkB9Vt
znDod9ehqOI10q34iSnkOWnly7q9oE0VgJAQTmji9QhgHEX/4uykAGyBf2pLsNUzsemxSFM4EysN
7zfdfVojz78/kRvF648nAszQFgxHpvcHBQxRoXAq2A6sT2EtwdZSaA0sLqHBGil72MoEGYoog3DQ
tjTISwVJeaRguEVbfzb58xpxPKkCNvJwQJ38l0tcg8Gfl8g95sA81oXBw+/BwoXVXDuDhLCtJyDK
KAFxAoZ44uuxvtb98K1AelfG81SeIP71MzdGne+4x2l6a/AKbxCMi5CPLAkTfGthirwg5mn5N7j2
zz2PIG5D81wQ14FAxIdeOVRn1Zgs2BUOrKt656q7IQaXESqSKG6RYJl03lEYJmViSzwrdiDw4CTD
eT1Oiv7CTBE5zS8tgV8Y6m/o4P/CZf8fsNtz9rXVnf7RfwRvf8N7/39CeFdq7P8Z4X2SX7Lyi/r2
G8C7/sr/BHjd/yCFBOFACB8t73XZ/QR4ffEfUF455Zj8shFI1p/8Anip/R/kneSGvArMpqyTIL8A
XvzfkI7aPuIORXKG5fx/BfB+3BTch0Slz9BqgU+JoB97WfDaqv1lsnr4VJR+iLnFFHFnhm2TVegL
ysFL7zfXiaj8zu3L4QBSPrguVYteAcyPXpbCOqdFfdBFbb9N8LRabApZWBdTU8aCMqXtdtnOHsbn
PsvIaeiZfYLnH2qKJQ+XWqxp3WC2kMNs3opHU4jxiUJYbww8qDYeFkyo7GDfEE1KTuec1vpQTPnB
QbfmbinnE5va/LGAZu8Ghpto9ZG/KZjcuNz/jBgcxy2md4CxE+T//KNPj1vUclSl7Hfa5Nlp4MN0
VhCP7G3r3MhxCNKFgKg75vN9BoS8pwsSkRThuuhheuYyM2x8dFm3bVOwgOX+/ChFkm9cA+mVn/eZ
50ghPOOlZwzOldtuZBZ4V6ZG9TjBaSaxzKNKaR7Nt886/bfx9A9dLwiuuzZFyHaJcKmNPt5aC/wD
3hd6HMQIr6Otu+ADdM/qE+ZcIKSYWNvFzl6Jx+rPS+keoTOqQ0gGjcBiZR23sKiKLCRWZ9er2q0F
KaNQGU7heZL++Mdu+i/gxR9vQcAHDX05YOJY+RT9jt+vsfD9mapGItL5BTJaUTUBmOLdHXRuxlNd
wo+86fs7PmbVucHNhAkl8jpX/ZfWUf4G3pHDCgyLoFn/qT/Le483/vMIei88sMZNN5dlnBdAgf0S
2BgEhub7frKbPTxiJtTUJJisxYu9GT6YOS/ZX0qcm/TSPxcZbo8JlFoIAx6neB2/315dEM+dqQ2E
N9c2iey8g5dGRXTUtln52A28D3KxetYRq73CiN252Gpxz3AztUNFpBuLLl/2OAwyWPmM3+acVMcW
bnIwjKzqC6R/6kD0PtxOy24DnfTiSFzqAJuAEWSBNPk8jzlHk36CB/bUa/+Ywf7jPs2QHv/7e/ww
aYe1xiniIOaJiOvbBBXm7zeaNjAv1hC+2mIm7ABTKsCxjnzM2zx7HDRZonSGv7zB1FsK170EBF+v
S7JvwyLuBtpUr4sNAa7WWx31rMQ5whvQOkjMKP/lMm9jCb+9D05dik6XAFCGpPvjliAw6uasboat
kxIT1wSDNW26+otZRbO5xQAuYYzcwzoIaw36Y2+yT3emxZbPrRH6t5P3nsosO/zc4grk5S38opH5
AmNs5vJiuSnEU9EAayqzPBIKKx2apRncNhEHuon8zTz7JiP0+x05wA8EuFCoH3z7o5EKbXz4DU5q
3A5dr05uZs9b6B8Ae1t49XU5TnMI28ol7e5sdN1huD72W6aq6Ywxpsd22MywQXNaQDV29QAXeLlb
/JRvZ7Ks6j8t0JDWhX5U1vyFpOJ8LGTFegJyQm2b+b7tfwQMjStbOkh72Co0+i6Wgwo0tcZT4go/
qhpAuxacQp8lNwdql8uDpvylnRSceFz1nkASN8p9KzmB9AJBDJD33jQ6JTYvA+Za5qyZgSiHYhvJ
8Tak4PXGrZAEYiAGdg1t9bUcUZ2bdIeBLfJMmkXDHuJvjjMfFMXWLYEDnGMvoJnLHO/jATNn1VIv
89Bundux14RNljvPPmwMzUyu+K0ungv4nDcYBtrfYPPex8z/nHoPOKWbbaM8c1YlAcEm+MtuRRf7
t2x5vTQf4t6uzSjSlI8mWkoLeD85drvFYc/2BqzUfWr6DkODgxP2qnCOitd7B96NuxTWzxF36k+g
M2BEdiqTsPSyJrYDWEjVn//9wpyPGQsuDJkUeuUC//m++ADLpdwnZOjzHnLOVG/BqOkeuknBPxs2
pMV0XpJan+bFAIrUlMw7jZZ6AHtvqoV40Jaxj2WRgWPJ/OWLgL7qWFIfAwYJID53hmF247WnmrYL
bF21ioex4hj5pJdZOtN97lO1h3wnnOAsG6IxohTfGLubZ/hK02U6S44R6H+/XQ+L4eOb8EFQc1Fb
MRzV/I8sBLaTCY5uPW7b3ooGg+mR+ZBpNJJqG+oPCm7mozs9SrimhmbgIkjE/FIVErJWTbXnsvAD
BmwYDJodw/ABAC8yAob2u7i3Vay1bQLagGZqj/MLJfyTZLCYIikOFtgWbbrWReuqstXWXvsfTUZB
xJFCBJXOHivT23vogX5n6OeBZe8JsAgFgglFOQ5YVWwwYglj596LmEXzM0DqKxrweUjttd/p6yrI
xuZVZvez05TRJK27FLslcOs8dsq6Dw1T31xdv+Vi2Gnq3w3jAtJ7I0+CaBknoHih8oeBtQKQeRKT
i8YinWWQzERC4ajJN1YvYVkuszJaIQxRlu7Gz9J7OeJPu1X3ze+tOyjWAQA3NCzhIutoGfnTqwVd
09NYWbtMGHbnLvdEjyFJim4juwKz2PC9h0w6d7aeJPeTdUivjrLuTNuHtAGIMcwZ5MRodUSntIzc
KQkd+NXGmQYhndMkKA8i1Uu08FGHVVKviy3btu0E41SB89pp6VHNTtBpjlwnhfB7LheADGkDmSOQ
zWFYZYcY5T0pK3/OuhHNAOBXgw+bBM/F7cLoFF6v41blRocSFtctibIMMLvKRL1xFN5ebp+RzAEN
sJ5t13/vSb4Z9PdmRYVSCkbENDcRJcNrzuH4pkeIl7Da/1pObUCwYQL4ZfkA2LDkik7vcqGePQFf
3wSutxFt4cKLQZcfk9O92HVLd1bahnXRcewS04Qph1kuPBXtvcbGkbN6yQc7KGt2HG3zZEsBduAA
tREBL9wBJACWD18gpnaAeTkwupMqw65jEfqTTkhSXcc0xRL2sgSO2x7ajoZuIFWKRQ8ne9i0voHb
BWN6B25GJTyMbHcDlMRH/wgO5divHTwigyzP1abz7cAm1lPHBhOTOquCxHI+JwC7wwwNQVhM9mEq
H+YZjUXU7CyA+NTbnC5wTJwzaEel004XI41JW8iQNy3As+m1Q+I/dV8Zm9GhctvXBsEoGdq3jPWn
FkyQCCITzw1J3/QoXtoZ1uFWHwPtrDDIC6/dut83GizCApBxNQ2vaYlpqLb3dhway5FqQNt1Sz9u
fIwXNxh5iOxixSOr3gNVBUvdaeFP7A+x6pA5w+XqWGUQSR2S5CJxBYdpOpJsAVWG208l5DTQG057
tDeZCBbSYm7fDyuvH3dzj8v3oeQZJtiWu6mP7ay+5FqobUcRH+AP8Mkri/6JVy+5y6GnkEC6BCbc
QeZ/Alfv1WVugUlzGDDCfjdwO/4VGem0WYb07Gt131tJE+fGn6+ClLum1u4LyyYA8AssCXTax1NJ
xJfqbMNw5H2olI6HbhGHDKnyCXDaIYf3XmiZlN71PWA10trdTiWWfd90dA47ZbtPXV9tkOna4ZD2
LbB85CwQpX8iayBC3LAeWZYBeaKV+GZLdNB5Dr376SFpMRnOzSQPBURTP7n2VTE6v+qMEsio6SX0
jcM/jdkEe+C80KeEjOxlcE0w4wjbkD6rt2nKh10N0984zWryeUEhbA25fGpmKU5Or5twSoX92W4a
bPiWNpd8sTCFm3g7+Lk5d56AhnPitw9gnY+QU+heO9WDN9Mun+qmIGB5MPsq4HMcTqYDnSA5wi2e
XiQ13Z0FUcnNUspnlAmQLF2fHpwpv/hoyd0xoNn30MJxUbxnL8t6UJep0wU45M1nYeWxi3btVyOE
BUpBdipgCICAMBcH16D1M/Qpfeg8ALB4d4HU/RzzqbX2RULea7c6qEy6Twa6rLcSg0OZegM1uwI2
FmPEISF9GK2hPc2GtSeQlZzcoO6l7Doj/D523ejE1eTAO1hHrga7oChE9dQ4Xf7QFm0MulmxGRbC
Y8M868liAMls+qw9bz9wPe1nCzwEp7P9V7hkXXHO998tInam7pJjxtBQFrQCtoHKFm1S7pwXR9Zb
j0x6R4cSlh4Jlr4pSyxrlvD7BaptuxGi2hh+FzjkZFE9FR55gac5LNkzMgfeLKZ7jwEfTLUPANZC
uxDjGvrsJ/Qwd4gMmKIB7glb2leUzadSIJpmlagfeqVgxzozGMYqZm97nG5wXZ1hQl+pL3OHmWgP
6ScMW/v8SVnW9fZ9r1tGUIYGGjUyHeBHkHR3rKy7O5OVIGJlkgXSX/DyC7c8CcvfDtLp7ykF3QnV
E+gqSdvfm/V7DfKBg505r97imLCstR/nTepdyvXD7TMwJwqH/eMbcNEEhYYJUKKWzIMdaE03vU7y
u8Zefn1Y/MrE2CQkvP2A0MJCl7icYnhPzSes9/lEoWw0BNoHoyjr0+Ptez22/8+f/u8v3aqJ/NLU
Z8vfpF1H7gVkdu/b2SH3de/kAVLnfp8XzMYMhmmRCwxRkRdedMuiq5ygdKiVjDWyg0vhNo+iUT3Y
K90JFigCZhRlVgPaMWnYpKkOLT3pOwNzFJARaPbga/jcN1Ult4UmAYfv90Nt4Uy65bSTn//EbURT
yXPXW+cpaerPVmGfi0WxgBZYiHZS5LERib3Fg3c42pBwgm2GeCzE8iYGyIIOSyWeKDMg4YMIb001
+Ii2p57ZmkKM6p6wZ2Ct3QNz3eUC26IIGSKa7pO1DnDm559fgeSjdhUygb4aECws7mCde5TvrR7H
/ih4GzjaTQ8SsLoj5+aIXVOWGwFTexCd2jbyEt0cbx9uPybrv/HapjukGH9GKRvIsSIZeikSDZki
+6qT1hkwxcnhoOy+GsDgR5PnAjlN+72SxrtrtELezd3HZAbdwoWDVGQgIxdQP3WeKcY+inROH4uZ
dSFZfkYizebpPgGsvVGCpWdkySpGQdZHdOT02UZDQVnA5rkvCwjvOHVgpY3zdZnGqEaFdFW5B8qF
QorrN1FftIGkBdZZgdaJS/MrFagA9NSjhvFbikpuolE5Vd0DmcSzgdxsINTQHkvlmHM7PC+38qGz
SlS9ziAfHb3SZSzY3lcWhNZu4SbR2Xfkv8DKBsK3Om8eNVjqJ29xt7pcS0rQBw4JXNXDvHTyWFYG
uGYxo1c0L6hWjG7Gvd31z6ztl3vMKH1npPkxDk5xN8OOFEw8llxWZ23wZn3M5oJsGI81ZAc0hsYf
CaNv8IDSOwYK846PzmNvpPxk1Y6JWEuu4NzSaKpHfXErEf382w2BhZfRWoepzRWyZTO8quJOT2N6
cEo2Iin3cii3YwykLlE53L4c0+r55687SpG4WJ9ZJ5YhnlLfAf+Ej8gv8zkuZQ3R6y77BrRr3N6+
QtdsiTPQ6/fask2kekz/4uTyD443WZu+LZyoUkN/zZPqapMB5lXwcOiIt4xBBpeEPdzXoEObfVL8
m2snyxZUOFBk3Dy7l944hU4fd9Yg70fXgTpGlp1bNsKoRQ/jE8E1BDPLnCCtE+8C8OYXgtZUPrja
Dv/GkhZcoBJJ31CjRdfitLg8TBmfrl2f7vl6PuQOL349Obsy2clwR4SU9/yOzLYMF73Hi6GvC6dT
CNOFauv2il363mMXqQCrrAfqCHGLJMBChXK0h2kJF0zZujH1Cyun+64Cu4yNKj+lxR5BneUBPmGK
rEPD9q7AjG/ChHkerbw7t9iUARHYMCYtk11WgMPbweHBG6V/MsjyRS/l+fbBZfn9TzhBkHFT4CqR
qGPzudK+y9oq3bIBk3FwWv6So+uM+/KK7QiULSQDaY/SBkR4hiWujamtNN13jf/N6uHHNnxqjZN9
BnG03LkwcQpF034rm9m9W6Y8ieG5ne5hvvKInL48lxhZDJDVnG7vv6D2D2owY9DTl9Z354tj9+A2
z2V0g5eRxTkBNNaDoiyaz4Jk847ImsV5X0lAtMocXDa5GzpJB9ximmxSBPnIz0T7gLwDlK3OuPvb
l7flefseWSxo6YFRApZRMu0Tx1oiuRQd8o5pfAWXHc9k8j/V1WYyqoecwIheuqmdZ409/fPLVvcr
baR8MAZykV1iyqf/9hmAuGe3UuJ4O4OdwSM7XzYQPcFjp5l8SIk+u2lth2kBGy+38eVjfeesyVdh
XNBC2lIEM7LT41Kh2EvBqzxXzfycO5ZzP/lJswWKwQObggCvLcGeJ0vVIYo79mx0B0WeKvv12e2n
55+xuWwKf0ucEc3L3IFJ0w0/Lupiiqla9EZqVYASktfFpmZwtPFX5HEeGy9o4IYcl2AagQpdVXZs
tlmFJKNsHbzLVBJImFavBlTundNTca7qTpzHvlj22inPQjojFF7mXINHOXxlOCsA2aEUPsPrpB5s
fSEN+kuUwT+CQkbrcvseFDe8Q0FV0M3Nbsrn5nOF5hO2U5+iM6SrDbopdnQDXheCEkRBBxz2w1D3
IlWj7l2vQMkwogqpUTaHHXPICThsd3U9/YaS2MBusUMPAzOAIBunlzIBoYPPl2Qwvz5kCUi2N5wc
+QQ72+78/YaTq6XNtxOIPj4y7scJsSqquiLf2ll+KBYzv6naVtHPFY6a8UH1po+A1HgRUgHvgEo8
r7h+1WVmXYrG+m5XLTy7Cgimz27W7kaYZMVwXW23ky2qTQrxjkA3ssTi6NBRmVx4BRsoTBvMPuws
tLgugnZDaGB1ipFpcHqDFFjDJrdlFpW9vzz5pfMAxVy/g4lENfOjux5dxcjGA/wyIJe4kmEmlIc5
BGMPGJuQZ8UTslInnF1tgzNbdhLJiRH6VDKp4p/9iEI7iNZwS7wrE7fdznJ0gwaA62VBs8RjfAKD
VtdwB7TEJzZ+HyuIMCpP3i2koduqaIsNeM/LBu6aOCZhI5mD972Clhaovf2t32XgaLuSKBQOJokX
SlkTu2St5dNJX8bSPnq5r+5K0quDDdgdA9HIFVKhxcY4+X3rlh7OQZNGxMD+UDV0hnwLHPOq8lD0
2n3OWyj7LZDFtXsCFwI5duf6u23p9B3wARgbY38yGOdGXZqM+f3gStRbvYSJFFpcXudfdJOp2FvD
jdVbZWSXoAHVWI89eF0jUjeNDTmul1pM4+PPFh7s7JTisKH1ivx+gUg1whCaTxXVdIsSdY4NoN2g
q60Yr4c+43V+t1LXfVSm3CINJQfW2ijrnWwA2TxP9tLrcNzdnpZtFnNqwbUvXDo/3rJOe/EqGS3Q
aa8K8OBIi4wW1gL5FT3kMWxpuWzydar3tiASpd5uD9AsmsGUDUxfQ3J1ANzZxT+P3yUrO8yUTNda
gApVVc0YLzcUmublPmtGnhwLqaOCCMioZlO3zyn3z+h7vEBatEAfdIIgrNVdSTmz02DNV+mlY+i0
Y7vt10rWJZY+VIv3Y1y/WgBDQoG/o5EPCOLgJ3jzQ9Lux7azLpNdfksIcDioXU+H6faabi2/n0sn
0ZPCId+y4Pa/gucBitHBS3Ypc+Y3TN340eT3OmR0sj/3UEie09Q+lKMc7lw/OxAM3b2SBO2EvFCP
iXauo5Ht1gbjflMs1HmFBt5Rzh5yD8t/qhIoM5kyD6fBmCNzjPWSMHXHq6R8GLk9xz7YGUHX6eLI
VG2Ad+Tta/GjmJXEgYhOmy7y90Ym+UGmHYtTWOmE04q83moLQFAzqOdDbLwSUVRZlbOt6avmKBYN
4c3Vh+z5rqzSJ4WIsrHQKDvMAh3ntMVtdYofzLws+9tnyhPLHiMTGBlYP7NAPAeBeUni0gb+1RRz
e52qvITLbTNuYW8CyvpaQDrr+YNarkKTxMxZ+ZxB5nelmph4rmu0f7sMUFq6dAfT8/nkDybFnlW2
efHThOx7kNKAbn7JEnu5utA52pcTy0KFEBRoVdqYZkENxase89kl5j5kMz3feqyOm93fjqDbB1Pg
L/VVDQtFUO10AZ/lhU9b2E3S0KgBJTiwcoyfgrnMlbWht9pfuPe+zktUMShXPDAJNq2As1nWec6+
XCAYqzr3DvThFoiOesNTdO6sseABaKuwTJIYF7YYVMCt3JenBXMBsSlNkK9B3sGK2AhQbgRoCD9r
vmGUJaZnyu8eDLwygLkWQIPc20ASFfM4KXjLKQqJl6kIVIFWtKpqJ7K0yH99lhKwskB+jzF0OR2q
HGr0NQ6jNx+Vp0Zf7j0v6Gc3yzxMLzs/MGxgb2rYvZ5s6HMYYFGXqsz7B4DwVphDr5TNGuWEcVer
D4jB5Axp1Vy91kz2SKS9MfSGFd0XvowyRg66bHlctNCN8TcCamMR8E4R+qDQg59O8xMzT6lp4W0w
vCDIfRG5VYQ4hgDd2HKHWcCrl2CVJwIoqxpB6OakD92dZC0ATmP7QbnMKPkmjBfxLMVQXaMi4qAQ
lWn6GU3nOeh9GY6V88VS7RTLGUbgK6DhGKCFzv/g6LyWI0WyMPxERODNLVBQTr5lbwiNWg2JTTzJ
0+9Xe7OxPdurkUqQec5v8/pnt9uzYVexb9Yl+sV5D2tRFyFhUAez9pHSacVyGdCddMVRbxcDM6LL
YgWxHtreAlRdpF4w4iPhTyGy94dNU2bkAYlye+c1ysCSM1zmRcR1VuKZMQDchDr0MvuVfLeHXsdN
sNFniY2OFtXBj4a6EJeWfpYgKApYge1lteTDUGvl2UD1mS0Zu5Zvxs50UJoOB7JKJ+7hpnx/ZqgN
+JpUqQPG3Q6nCvuyBnirAhW701gfeWy/HZ3BxtRyI57+kphnnmZHJNM4ehdqIIYMRoEhcIiE3x8M
KvXmzACTqqjXVHqKj605uDqC184eVyB+kJWSrIUmHxbGjTnk6S5O299akdu9wI5swrw1lr8rs4C3
4okPB61PnfIIwvImQNZ3vY8cYqNio9qfZ4LRotb0X9kTRLzsOF382k23rmmTGe1t6C/jq4dKQg82
7X4VHvxD5kd23Vj4Y/qzqLxI2T0EnPiPpfcrG8WQLtZ3o3Ej6aV7tf1gxAPgTjAhfsTatRyy220F
q/a+CJOPc9wgctrTEDT1Ww+xEOpD8DEA0qQkHf/nTAJKVwByY8cJxWBsx90m29txfjY1wvSJKQ0q
34m5+I1jbZJx2wD1t8VAD5Y+pVKZiUk6ET+IgZwZ7VMReHmi5/JtHGWS59P9aBPUtZ/02n9rhIPh
pKlnGqBsLdUM5iZqbtPAqY9s3X+p1zqqrRtj6NmrI5t3i7QIZapPgLjOKB7boNhigy7eNFfVW9bM
/xliUbHmjd+k25EWD3COPzBLfM3EHDRjb2uaOhE66QGG+Cy3jNJ2tcPU8dGTpjOmjbbcLWXxH5zW
iyp+b+/KzIXoZxoifav64MjMYkFLIi5OkUrg2t2Y/uW1BzU09hQUqO9VyN8pX6tICyZ4OR8x8Twh
kjRzTYuzNrjr/NVKdl/A4G0lHkMONLdRabkiiF6E/WdB6xTSRXFwBvmpo52fduwJbJ3v5UBIvVEN
z3YTnPwlL19UK2kcDj77bKrCTtefGpvEDmP5R2mBJ70czBNuf3Oc6jaB0gzT1Z+6YiTySyvJqoMs
M/8uN9oXdxAhw1Aeibrd44zFxeiyF0ej5DfLuagUYdTYJG5YTNG89oNdw2gYX1rpp/naboRdiItb
FtnRMvdTYLffft4bIQHsnCK5Pd32CS92i+xk+rJPzbp5Zn9vD1OdMXwp1vMNJCfh44Hw9JwcN4od
c0FNKeWwP7zeeQglwoY+zSFAshvVHqi7t9UnvFOfp8nMvzckJezBSNy0Xqx8GDiU8ePtmn4w+hu0
AkEVedk3atQ11kYJ0uE0P4s5evHY6R/T6oqQ+ocDTdLcXRBphdbmUdFWR3vzriYoTjyK8tOs3Opc
tO33qJ8Kq96iuaxobmz/zuZQQRtILHOjB1FmymgSmJ6CiRYG02RuGpfxuOjg4bOVWDkMGGiRzYIq
MLVVr/p5qS0jNfPmNLdVfxhhjMJ90IJoQg8DkURE2aSVD4XEK5dbHEyiWpDO3tg5cEks2usLRWlV
XCO32bcmxq7wvDncotI200qvcGFyJ2P3Kk0b4Fb9+X84H7pYJPk/iygznk6KkJu+f8gHMUYjOFIs
9SoaCDAI12YdrmO52WFTOCJdEGkeLMIPGBAoQS2DB2Ow/+lY1nGTOnwys+DV0To+mf5PM1qnDuMN
on5+atbN+5vNW7fHY+V1fx2//Gp10X5uRd7dluawVpU6t7lSh7FcNAwm7Btl4byi9ZnBPdu44ddB
LTaFPibYcR94h8zVXrlIVDwYC4a2iQ1mGI+yk9rTOkDAEAClQ7SJDZm0/yk2U4v7fDt0Gsyw1/ex
15dfazH1OMQFALgujXQq7K/aaCMzI8mZ8zDeaEuNdYBYF91OtystdNalTPMAThLqch2GtDBbqM6F
74PJ7l5qOAooyw5XE2N9kON1N8rmxwWIJLoJOGWnYNwDrN5m8TagwC98c4/y0fscSnMMBytLA7bI
HUgcChufkL5WoG/WL173g7/lRMy2bpVYexH1mg8UO8vHHLVnZAf3ol71a1Gb+HYJri9k4KS9l01H
HpjTvhBLLYbxoju9f5hoh6Hw7yiVHlxIQL5zZW09qG1Kd65AYOPxEZztxHc/R8Wemcm4dIdSK7pk
l9vvTGjJsvhXi7idE0tjEVdaZkSZXV6Rrz2VcxAz6hopQTV7xE9OYpn6KnMo5D337wK+dX2p8uNQ
L5FmrX5obEB2jcLBujryOk3dnhTOdvTaKojrAo9MP301HJCZw75peTXMSEAqTN6YZ3o8ZOz3y8aY
/WT7yPwHz73gWy2SSQ7XFVLxsCG6Cvnco27DoLjPeFEpifpbmvFaaCA6YgjL1p2vq0Ngd6B/wYhO
6TC4e2jNQTKWsg+toFanRodnyvUy2fvycTMDFeq2pExxcI95sABr6P91tbUA1YPO7TUsq7mgxLMa
ypXG4G3c+SDEUP7XjuATBgLDSmtjV+vMRPXEjI7NGu1B/9TchDK7yi9Bhqe70EqMEHnD79dTh3k1
/q54dpKAFpygrBmeR/GrZ8ZjpelaanXw1UXJ4GdPGSvOzZ7V6+9bwDhgKx5VzT6Mu26jXmTkG6Bu
/Q2hxd6jwREagkIe4LGo3LicBw5dqbhgdRFp/W4cV25AfOncKoNrfNptceJWz4692BOnYvSXrMJI
/+Uf1NLXbg+MyGcaDPWc0QZjCfRIWPgWHX2TlkcVTB3lAH9zWX37plUz1DJS+HSRNopFaSk7O8z2
Kku8pUlGtn5CzPU3uerkPATims/Yw4PFG+JtGQkc0Ks2deU2E63wuktje27/gNC9qW2/M5Ipn5j7
M+eJ1OHUddmmbWVyg+KkR67x7ePw5qQcL6UC2PNmPfUHUH9sxQ1FLXjjzNchkDnsasmIaXL0okWt
wzrnKerQJzv40ZoPU2v+5EJF1VRpJ4dejap4Z6ZHMHWQrXO1b9o3W9j1k0F0ArpTL3s3l3ZIadom
O2CV4WhPyMIa8anchV5M1w3OnbY95Q6rh0tsAab+IgaF6nyuHB3H5WFi7YqzYekw73dxW23fyjAS
EVh05Yh9DPHRwyPO/LHNqmhCHBxNmGzjmU2jXNcg5Io8MpQyvurjc11nFy1vPmv5oE/TJylQPl6t
fWI9wL9VOyYAC8uodRtrOs7bdDS6Kak9cSbQbSFJAS9n400MGIMPTbEBMFM3FttuByrPc1DmozjA
5/VHc/zP383lgAeivtz1nUL3acji0HjIByFtbySZdabuh6iJMk9dL7vV8+DYHL2SepfxD4CKG/nl
6J801/k0YWyjCjYopt5kI9bhQ7ea6TAt24NUTXWL+HT49GrWC9fmAVn8QyG4RoSFv14Wf0wu2dt1
A2LqPLc8Ssd+5YEEFv1wu8pOiPZ3j6XTPQ+FvYIhuSpySWlYnOfNdJZon4vmyB2a5GYbd7p6KNsq
0Zy1u9vc5boZmf7gdMx1LCeRMkwQnJ0gimymTA3gCwZYesuxIIyHUIHJjNqJBFutWu6sBpx+Gd4N
lfGgoWKSxYXKZRBmtRIcoIjMMHBwtx4XAozRPmnEZBX5YRin98l2Y2f0/xNm8NnkyEm8MjhlCOGj
og4G6Nz16AxCRoHAdGq0NR5L6795Dy7VPmUgp4ptU6OHvPkAXbPurJHwcfrn4xYHGqOAkVqcpnfO
1N85wYM2ZPI8mfY/p/9TMbUeB/xN3IA4n9sMHGh2VdKbznha+11EfXMWvh57uY+OyaTi3B7WRCs3
L7TaUU8MLb/O7fzXxu8Yiu+qwx7GEbTGjjTeTF8kOA8JF56asMz6CUqR6A9D27gO25EbFycPEcpT
3J4cVa1xVsJj9bx6TBg7lctEnIZDsKPyKr43+quS2VyHsJczPlRYzR1xn+gtBGC2v0eT7vyjYMgK
nWVTITFXXnz7R0iZj4H+S0nfcsrNfIoNdyNQoqyP3G/b1bHy/+BTQjfrzGth/4xuxwtw+3qmymd+
Z6Q+2JlFF8oe7UWLeX4sOSSD5qYksh4bf0aRgKAE7mX5zPKhuKyTIw/TVsAQ6TwCCDhA98poGXv3
c6v5i2ODYKH/VEIFB+c6TLWZZJQRkJOTR12m/VtgUCIanjlD9XI4L2v1oW/wWQNjZ7RP+0NV2X8F
5UCJPgM290Vx66draFZqfikGdENfKk7WbI0m1byiZygjBEj/aY73JVbjzcmamrdOOrf3/NDqpRb7
7QYgvaZGoWPy4t/PVZQfixv0XJic8/YWNLE+M/SKWoW7iVvRy0WTWqtCUrKavK7tsypxigatFrMh
cur343Wcev622H4Mh0lzzYs8DlA3M/d9IiTtoxI0I5r48PWaXqpig57nBOwY1+U6Jbqla4kwLYAY
2Z2E8TEvBOqYdCKnvdVWiOm5kHftqxuXPgz6jZPv9h9D5qCs18vpgH6MX1m9hY7A6YPfmUdPyuOy
Ng1yF8NBegiHIIG1HXf5RTCuh66xW6w0Hg+Th6ZFDkdnWtejhablNlFRL+xemck4rIA2vLm1oD/c
2IUm7AMF8LRv76Dx4DrmadS5zLuRkXRtVWKO7poA6lVrzhxrNEPSriWwkDGFtkHMELIS+AcAdtN6
mZWElTs2wn9DQah5rg6mfD/dGP0G2SQDznTeg4EvUdpDkhl3g2XF7e3wbksLHUVGHrTodUVNeMZt
QGu0UzdTPN7kkoPG9dvhu0VE/dXNa3+wh4HI0HJPRo/3bi2yq97I79bovLCA7wmNDIGthcBL14Bj
T2thPHS+HaR9SXsQK2Ykedv0VU91Z6+OWu0966bc0RzvqSWN28jGBWrrPa908dcy+uEwFf3r3D7v
4MQJKBxFEo08l079Rj7qvZVVRYzW8tXRnXhpVPCMroGFZy1PykbLWXX0jyqBx3Lo9InRhpnCx+31
5FoqXQ9DbbEVW8WStE33r+w3C2Bm85B4fkliauqMD6gfNIvn02J8apjBMGl5UY3IG80pnqb2Tzkd
e1jx573O3gIdRjUrUAPOXuxUGWieu5SRYc3dQbSeF942wNg26jtj11/hQpfUHCZUW7mdbvVixuUE
0bxgBYVHZADEhy3ajqHCRdrl7ocNiitq5jxdu03FvTa7qUv/HIR0pcxjaZDKXmjBY1DzXzRq1HBm
VFf0nXA7pYzdfWYyHo5byxRr4pBWjvYyyFEeGtt81Ab5TngO5+hmVnHXlV9NVryiuiOyZ6+PMst+
xvJ+QVsebgWhx+wYbYi4TCw8dnU9X2qzKTD/G69t4P8L1iAKNt8Pm3qByOqMuOXusC3zqppmui7c
UX5eYggWMghl4H1p00SAQf6i0Qh3NQtw11mYT/kCGGwb6k7zlZ1oA9KpbJlPPKEjDm2vPrKqeoe1
PdR576WSc/HgFOZ/lq9/zuuIUlovsHO327XQqzk18dEtQ3EovTlD1cgFI/unYdyfd3MKx34cj6bl
spOoCXqscJ5JA8EElTHgr5YNMNgtMBKdtTA1btbB8WvuTtDioM+Ocqu8i47Ec69l2g3zhwIxm/O1
PPQuyZ6OeUD8vJHVksmjwjeCs9dIC73vQscbx5dfb9eHF4iV10AOGeFGNLJ6mnE0vQkWUdzPCLsu
veG8jgO6yZHxO278azDSQVRhLTmPLI5OE4gYGe6lHJzqNMMb3Yw58kBZm3sw1jlLWYVixAoEb60e
qBNhXRSMcGDmkMXdXnqQm/6hErShdRXIuTVa//bZ8SM/RxAjGfTLqt+Ih8sflWi3RLP5kxdMPpuO
mdS2Ox50x6vSzXtac7sAF9aqs+DC5XTQkgpPSuIUnxU6cy1oX8wA7Q9JrvVxnP2nrjVj22GRkwFR
5FO5vuu1ZCGa2r8GAXuRm+2kJTjFkemQvQtr0expx5bvJS1WjZkVkc+JDuOnbKmeM0EUVjkN3PfT
5F5X0uA2nwu+nLwGftFAilQNpz2jlaoAqts9pEgSEVtXA9Kr2r+HjUh0xXtv+YhdPbOurnXTJGUV
WKjTiDboRpwfrPbfY85wjzhiapfu1Prz0e4zkh1UG6+dM0dIUsArS6nSPgALn7VcgkmvcbHOwWMn
SSjAS8FR7hxtBUTm1n4LzKBoviucF003D2VWWU+MDRcIZKokB+e9a7wdWZj/WpuoajV3Z5MA4t3m
eTnns/GxNM1r7XI5koBPwoafR2W35Qd95NvpHLobbLH8Fv2cE36xPmDqcC41poK4l72KfQc1pg9/
l+gDlrO9KOeT5JEP7cn53stsvGATP/aephiujUdkVMClldqPzez+6pb5HAT8hqoVRgjDiNDGSy3D
gCH6ofbWHxcZPlJO69IvM1pYfjWDJ6x0xykWTrW2HlzLT9VePWa28zx5BEvV+tYd+KkQoFEVyRDJ
kjy2txwqCRtbDKyssEJZLgjqKPbXeiAHa8kD8OJijwe9mTCimuz/7k3rFLhIKdXjLKfssu3ZQxWY
ieGNLqhAa16Kzn3a5zVCm7Cm7AkiCQgk601s+NaiyC1B54p2450JankMPGQDksO1MhDCk6O//5ky
MkQ4Wd7WxSLEB0M6ajU97vLVOcjMOOorWvpAmx7z8qeqWcnc5VjK4lTQcf+KCP1OOuD4fdkdcKWa
1Imr7kTbFzo1l2OnG3hQe93zX/bJTSqyLMJyac9A1eYj04kPQ7k824C52Dv39V245nUPfKbbNpOX
pbnrNiu/lnaTSp0Ic5EVSPjJEUK6FZeM79yM1huPUoHPOX9bSf2QwtritpDVaR305VDyNdbfvIbj
y6siOHqSIbUK1gLaYdbD/qmSVAKKQX/ofV5OZ9nFpQ6eRr1/wQjNtjRwjozVvQ+rCw6Uq0urBS9q
GM17pDEnD9RUTPo/Rog7JaHMfGHYsclmG9oqN3B6DNOZVEeMILRIBSYcWuAZ0exXxnErHKAco3D/
+H72mlMtTO/Q9lGBMCc89DD0kx5rendU3fqUTUYfSW7iedC0aMZK3OUnXazjBbfhU+uAmXiVvp/a
AmHsWHqfHSOmtWhPmyrONgNB0nRGluYl77Y97ghPCt6cQsZINvsIS9Q/xoIgHp3gz4BinvUoePMp
VeNrzbGl9R+Z2QIKTlZSWegi1N6f5tGr4g0JLMjvFrmkK9Qa+XNOy6g9Vb6WaEjihxwblt090wrl
ImWQHoObFrOkiws2n8iO3bn0AbGZElVDdGZnYlB1gx2oePY2YD9EwgjloqJb/vPdRWNOAA61ZP/O
4/w1Lp8wAvb3Pj9ag92gnHHMizS/vcpQCSYmuCfPuQImUv5jmz+ea/UhbM3fBZ0DWhQWhDbXX3xD
HhHCsEB5bhXq3JALeVnB7HyQeBZOQ9Oftqr7Kyv7pQXBu2iOn0xe/UR68vg4znc2cq4YzvqpGQAM
f1Y1qGu9kRUXymYboiIjuk+QLQJDVzwSN0Rwx5J3Z1Ke1iUIG4FqzbUdvpR43iBO4XEgqbdymW6T
ETwCoYXuNn67Y2c9ait72V6Z/F9rdiYnmYk/KzxpHMiG/o/06rQUpI4C9xJwU4ioGdjoKWeoknxY
HvBY8tgxPO/w27ka3xETPLoNFdmOg8ykZ3082zlyKzrlkYIvmAHFqp3wj7536n6WXfbY0EUUUR79
nZk1Amvx1WXuE6YdDqAN7xAbt4osemcir93/QKXmZxE0qdIEASeOiWb0P+E6VVq3M48xLEMSOCS+
Io7401ffN3PUTUVvyfTGOuVT/YPT/VRPt4momckwwhzkCtIHm4JHbpXWte6967hM1okwBvpjFwn0
MRYJprX70u1wvPmtGdF5F/EwO2k9TY/olmJfdgnfJYXHPlGDzOyJMrbfHLkHUYNCv4R8QOBFpUto
zVgdy2yaEaQH+POwY+Mdv3ikkRxcKcFV7E/pTn0UyK4CmW1SRoM8smzNiJXppbNYusSWPVqMqlte
tr4KtTpP6hFsGL3lf52AFgkmqY64yEYomuLZtpr9ZAgM4iLnLlRccNFiiQdiJWJbQH8v2ote6eWf
UfvWkB6HVYvfZvUImdw8i8LDml2oW7NIn2eS4zr+BY3SuR/r+b7aFcQGdG7U6npxcsyZa2jrz5yK
OBFiUS4bsRDNyyBedh/CxWygL/YJljEILm3eaMQSETtp6NozUFaRWPr8alVM97il7uyx1h7cv4Cm
RUKtKYvreoQwgetpycSBvivgJvox4E2wgu5DK5+t3eQhuh/8u1LMQGUni5ThAJAitU2eQgSFjrVh
nCMVLWQ4+CXVIMpuMgqvYXGrBZdpY5yL0f0gVQeWuVkOnrIXNnWmZOxgeeXfORpMnV5SGeGUN090
u4KIed+arrpznumXefBegkp1sS2n76w2zijP9oOvDdNhKf+YfumgFbL4IQIvqhiT/gxK3O1lcz/s
eFhGalxt7skT5ZbauZlRwfOA/yPRZ6SOsn5t/MJJycT4MhFoxJqx43Nv9iRbaDMK+m/PhJzrSqqw
c91fgHLguou1/WC2q9jjye0qpXa9Ed+mhf4EFO9BehAUnkvn2wj0bSlIPbt8gxhjBdqX9QrGfj9r
7hsITZ1AoDO3G6/e+itRlLp1c/aLgXhUtvp01vP7PD86asKnZ+hxDb0T4gxD3FBrCMRsRSRtzQ+E
UGxnJ2LB4EewkkKZPlqeYj5h2mUjCfbh4HjTG7SiSCrJrq+G2CU0r6hHMKBpSjlFXkjr8t38ONnb
KztVrOpsxThoc2I5xr+p8q6waPfWoF4ds9ZTo4M0wSLIE0+OaGtn8yHjLYwCdNk2pgu7oEJ0mNj/
HdvSjyPA8dLnoB22JDtp019Irfh2F3Vfd95V4YgOXQg76XPqCOePVTpnb86/DeREFK1zGmpyIku6
fggqmU4lk4u+gBEjEPrjljUyzh7cRO96guS4EzS3lIfgYBuX2e5k2pvz1bKtd1Ebd0HF0ayuspeP
+7yo0zCQbbXfangKEppV+Ugsan6ozfq+mElDrElJIrDy6hB7DGIHQa9p6HIVolHDLL5G9M090SpI
6tnxYYLuxL48zpvdpmR8oNMlcGl3LM6kbSOx3wcqXHaEvWIDLw66Z4ItIE/bJ5T6T1NpfJVvJZ3u
sB/7kye818rdVLrJ/kh+Q3PWdyJcaIjZYk8vz5LY1EUGaYWvC4ssblwz97/3yaRWojAqwDziuEz/
xfT2JxWU/xayIQiSXO5EoR8CfPUugtZC8x/N0tvj0oeuzdwCc3UFXK7pddwObzffck8UTgjmwBvQ
238qu7ZCMdpkKlTqfTa264SvZ7acHN25idSCC3wR4G0dKeP+Xp0IC4g5A3k9t/LUkXAJEzMdPI3F
0m7GI023/xCI2DFjthYhVl2iXn/rcSQX1nDRWiyeiOEYnsr8jZxHEOVxRpS4/IzqieTZ1IHOnuGB
K90FPmndQ1lUADeEWVREi85dQWpUE9/GVjywr7Qx7uHwZpnbQ2AaD+1kmuFo5CqUPVbZ4CbmoVEi
BHZ6/XE3fgx97/nB1IAjqXcgxVRkFn+Fj3OowBoMPsezINlE9TH4LGw/T3cDBVxH+F8xP612hiZl
JspHnU1QxwnBV+bv6Sinj7IGnhVz9eE0wz89f/T8lX1gqvLIlAnNYnFto10KKvdpHJfXajPeHRLv
w3WoWd/EpUcsoYnsw/fy39bpnYRX74zH8zJ7CBKH4LXLRH0sQF1IuboR9VkA3oZq1nzQzfWnFXiH
gTGbXnvvNq5DPQP+RuiIP1+gejdIAcp3XLR8NJZfFoeeTj4hvMvCpYxe17jt2pWHzmV4V/tPIUgg
t28Dgy8nmFIUH1zDxOe7+COIOf3e2WLZxLJrP3h/B/IZYlvfLqvjimQoyp/W138Brr7KoD7BFheH
dkXdILe7LBGd/a/LUZ5Dv0OnZs/cvRJVr+yBGZEADW1qd85dg990cswzB3JYue4YsZ9DEGP80nIo
ksBkT/YOpaIGB7bNvi3Pe4XLdgLat4c8HdfPSrRoNPc89RHcR7makgF+OL79CqzefM3N5XUux2+7
yX/QISVLOTzkXRHcxMhHNwAzkNa/bMrBAXPr5G/Zy+0pLXv3cVH/CGhAJjYFdzuzsCKStt/YA/tl
et80nOskP5KmbHLrcUhSpMSfKoD5vj7g8H1yCRSPCQWqQjfo37yyeMQ7gIwG23GL1OfVHgje80Cf
PbfcgGVxvbeMWMhkVBTgWoFEEn96H3ElbMXMAeKHFNODJrigB3Rp0XDeYBAGGw7XamljDQUNIDhi
PKN4FQYhwYzuz4tY3cPWCHUyi1/AlLfddf+OLX/XBE7DpBtlyDPhUYhLUNfZK38R1n61JlDORpJs
O1d/d262SC+Ch07Q+OH2+FLF4mKcmsJ8KYoHvviDv7qERWd1tFJSY1oGP0EuYlEftJuBcwE06VsV
Ovb425fFeZ9FizjjSXjsAAQ2flFD9mo/2YF+C138z8Nnmu6CwB7bDk5lvY2xK8ixbQrM/P1SYK53
TfO24oTMfsAgRvZvh0ROpOYS3Gg3VyJ1A/m+INiMxxJpQkamABwuYsKRvOFRcVYu2t2gSGrdd2J+
W/OeHAJygIXzPk8Q6gG906yV83HGfsVD110qWIhj/eg6GM8zuUJyEapL7PwqDQeygOHL2gDRhcVh
3JB2GGcd0+y8pJ7qjrWljBDihg7f00JkcStzfqZ2IygkmElYDvJ4RR+96dXfvmchNvtO4/h1Es98
RkjgXIxivvdW/Y7/oYe/GwckKLkGDaw/ZHQByLJRDNK0n+9k6U/uSKCAy2+4+SBBB2hs/M/wB5uq
lAWwAHVAP8+XzmG9Wnl9Uioo7n3YwaPQy7iZuJ8bVTshg7dNkrr7KzP9xdDq747DGn7MeFmxSYWW
SyB21nXfvbQ/gvYoB2LOxLw2celsXySdEPozoQ1RGZobAqLuVHPD/ipKJIy9GS7O7pEnAY8k9A/P
W49joJI6RxTD5nk0clk+2eXyXbbYi+nj/c328qUrLRvW1ToNjT6Bhy/IuJBih3qTmmvWPWrOj2fU
P/5k3S2WFusNc5JRIfw1zD1FF+qd12f27buVDp4jD2QRN1pGiG3e0MjAFmB43BQ9Ua2JhJPzlvnc
mLo84hUTB7Tvr8ZKusNouSdrmW9Y9FkByrRWf53n3r4P0PdWuL0PnmkkEs5sz9uLgYOKYzo798EV
TDPopDhWZvMwWHzzzTj6LMLjNw8gfoo6Iaztx3EGBVbG8jqZ1amTYO09Ka0VMGzgLn/7jtuoYgGD
ocP4t5w9ZdwBjsO/KgEJOnTYh4I9nGzcwPle/6nNMkFe9Nos7B3VsuCX1rgamimICkzPkDpefrJM
8a70E2Vg4LSF7oQ3z00oRQ59o9V6WPZsr/6IolVDHkm4XB4axnZnc/yjRtu+RZFfDRCSyvIjbUTk
07MSkhEvssg1ay82t+7SF+fGXvNUzrhclCVvv+lWj4lyvqiROHDDVHRBtJh6ndkNpbXpEd6oe8dH
mAtqIM/Veteo7l13Nf2MxPae0B3i3xz54o5ld1p1VKpgUZiN1FvhQZwiQF0Ps7CHONOzBtECwZPl
VqEbQ1eNRvUS5E5wFE53KjqRxRh2s7ibxafQUTFbuVbA4jpPaoKWyTp5rvv+cZc3UJ2vG04OGcc+
I78nEfCJSrs4VY3Sqn+b+2+3dR4oI6yTeSQ5XPjj2SamAX2YuNr/4+i8tiNFtiD6RayFN69VlFUZ
2ZZ5YcmSeDKBxHz97JrHO7dnpJao5GSciB1LD0rKsZ3NHFRXFCaDGcXEq4bcEbf4wvcDAAEuYawH
lm4jRndaL5BN2Jl+4xDYhaFqd1yMcRtWJJlqX2/dTvFBJqNJ/kKsInvJOXmNFyJxnGipGNdU6E6b
IPqi3QiZvpB3jiST6SUpEnZt7aq0pEopuXB7zLdJUE0css2qtG8BlSbZwR27Yzfd02cxvdt5Qyrr
KPpBxjPPJcE7ufYdS9AM03+Wlv4161psOfS4Xs7zc66oxHAquleKmN8Qr3lXPliJe1yUeVY982fU
FDtS7j1zusM3RTTHXBC1bl7aqWWhoX1IE5Yznh2yExzF3W3O8PO4TVtSqwVUV8N/LxAQEKVMrO75
He0LoG3N6NoCMcJBIR8MbxI7p3gKJs3tByl1gz/i3m41RBFffqilfxyBF7K/m3AeLvNGzyZ/X+fs
h1zwnSFvMZCgD1j92ZnChqMRXpAy97rKmpcBEP4m08ty5k36OoaD3mp/zIjSlHfeSFhj5oO9CLFr
ihA6i82UwusFi5Pr7paxGdahwX9cFMW1bDDYJSXHDybBqSWtEnrufJwtJ12n7ctsVAVWr+iUBbgk
p3BL0ZB1mkPxbigcra7JX4dIXIM4w9TNRyusqn8cq09Bp5zVzK9y8lZFvrQ7wZWE7RvjIv9aAdVv
iXKEzWwzJThCg8m5OF266YMM20Lg9HG+VPgGGYCSKsSHn/CIILIqGYCQjt7hmnF/jWh4nGa+QjkP
/8yQvRqUyyJ2U3Y93X0RwG0LBDtNxLttp5JbEoNPD8zB45SlydoTcHaWWQbHMCVT1oSn6QbH1B67
y1H4j2Hdg3gsJVNx0jx749BiPAdUrZjlp8gJV9oaQdR+ky8izg6dKQ6y6B+i+C0vOuJIU6RHpCv2
kw4RHMruwc4IeoTR8mXdLMpSqojnqaNrIgNnxtYfIosrTk1q3ct/HOUlU1dmcbo9oPY21ymwmO7Q
kSxeUAnaAieyb+6ymQ9enr1YgKHkeBfOuLbtXhFBZZSsXf+YDF+dEY2n2Qpb1sF/jD4s7p0adlTr
H6hMnVCmCAoNdvFPCftUhgaS7y0hZ6rjLJ6B1qUX/NN8bsjxToJQAuZ2PE+ytoBS8D/7jlaAVPMB
TaW2z7oJAcFRL9SQfOHmSEmtKuwDCKdtWpMlBetw4YiNDm0YZCgpJTkZZqaVXyDk6qwZ8M8UXFvC
4LmrRLBSNMFgHTnb/sIewEg3AJxziAYd8A6OMIol/7o2nDZJ7r+EBp6KEtssX3zm2fOg4QBTMnZ+
tzwlsAsj12KSLC8ZhreYKaDCyMEF2GvM7xCLUz8Zn9rEVRmOSsZEHRlurU/YUXLlN/bZrwlFt/Ut
TMF+XJQGE3DSHtgrdIXHTJ7fdkjlP79cKu7VfDDaGR1oQs7ACMf7aDml0s/XrdcE6CZ3uu6w2TYL
TvpUfhkVlBzqK7/hkf6gSWOKctx12CfmegGQeZzhf0SLed8Sg8/M5s2yJEf6spVu8FMYGFaxbjVQ
CkfUcBwAdlN1DFfHoRo4KxNpr3DFLDr7KacEVrxOvkIn4h+Q2naHXq8QoM+cTdWVBXDct1TcAZq8
4GvgPsE6Mg1J1i380DrFfGNgJt4mybBuF9snJ1on63GCg2Va6ZM/C3vv3PI4KuwM4qRIOpSWYNUB
E7qSIJeswkzXxPdZ/CbcyOG4dcRn0VaXzSIx0GcbZ/T9fdD15yQpvE1mMhMXsn/0DclIMXMGj+49
4CHqxcRvGOavbbT1phFuxSoIwEAVP8psnnLRl0gF5W8+dtPKSMwLlYzk9b0jj+cuauz7oek+eySO
uf4o2ERNU7Hpm/6itX6+UdzJE5yYHe7rdHwr8IYOg4kW6F9DbR9m+zaxyuCcUiAwyuzpFsZpSi7L
RklCrtE+Bs92HdbDm+8Q2KmM6n2aLNSMIPy2DRnjpNvMWXpMcd8YstyKgqJIc8HPQmrOUsZJ2P20
hov/ZOkvOfIRy8SObexb0RkPBQ5BGxXabV6AxB8wRTJH0loyN86RVXQ8ZmlDj44XrMqqPvYWJiAu
0ka1cMOCyidsaKJlRe08QiyXY6oTjMogFBhd3dA8emb0Y00mfv3l1bitPui0Xg5eH1yQw3fJgEhg
SWaAoESMwPK0642BLxdBxDJlVe6J7jEWDJWky3D5teR2GthKsJLj7sb6y57qQxWkcjenbckNmpCi
lTO3ebQA3y4LY7d0cW2Vah8GG/rvKBMSlhVPhfsVOd1DMHdgWNkP8sGS7SNtpbML76RBueMRZ1Jy
GvyFmLpQtNyYx2a7TGLYM5HNcd+tQzXcXESHoGjKAyz3dLVMnY5Ntw/W1UIeZ7GPYRBu/BtwOXRh
ueT6ZCTe2RnsCe7pk1MM0alxoyc5MG/R1vJE89HJ1oy/hcWvXls1cFJlv08NxuM06bfplHaI9anE
bjJRxtTOD6WJahVE8A1p1ondqqByx4riyPVWXo7TuW2WS1C2x6A2XhJXnvtQY3shzoPsuKqHhkYP
t+M8l0gsyudX5djRQyEKrkt+urFS43bv/R1SfUpNNd4N5gQBKkJV+46QqmJApCm9OVvP9U/g0btt
22KwNSd2QtYs3mrPJmGw2OSaZrltk+V3AD3M8qunwqmvMXZ05XPFJp1XXTVsbY/KLyWsbeBkkifO
nuOkRReJiCve5OwpGol4unTTsXOmYvYXSeFTIeefgyDbsDj8xkr0V0homlUT7bzut26Gf50/F5u5
U4+weggGty3tSARg5Rna1D1nE1cdj7v4MO4Hqe6ynqG5TfWacNhz3eHwoY8gF+NduYDWmdnSkG5g
D8KWFIJlgmHfOglNJqD0vN9u8XGZVPmM489nrYbZxgc7xXxrPtOrIMDApctWUYGyCw3c5ixLEWi7
b8ZJMx5vC+hAAZQoyneETWCJ/AMxChRZJpjUu6H7hu6UJHax0h+J4Jwkpd2ew3LKV2VAqtBsTLGt
YO3YPt9eb70NgiGVSDA14xG9AObR1kQfUw55n1DMAcPIBeYa0Me0pE2PWSAaa3ExMnkyFmlswxbj
WJiPsY35gBxMuG5b99VPQA3xxR3zhfSf3vn1FqGGDR9cAFbnX5kmzeiGWbayPAzUI96guuhO5WA3
27F0j31NvRwNKhCMTHZJK8dQJsU+7DxKm341i3O+XoblNKbdcWA5eKbIcZUyma7NDH6r2QNb8Way
wSRgmiY9D8wH3G1eu0mPcdHlgMKJiYMAzFg/LvlBzvYuF+jUDff6dWq4c9zFjk4ZJ430w8OUM1bs
+YhwxAXfou4wihMXYU24lOXObXlCaPEinoQGyIdlN/b2rlSCBFZVzIgVvPSyhMyntvYVIvcWuhhR
QhzxBhwHOXaPrZoPoW9AYym6nZhh4ZDviawRS9vknw0RvUbc16Ag0+/m9+5zw1Z+KbBi+gaZrUyN
5Bfw5txsjkEH/SZfkHzE3L5ywd76ffaiI7La6CmUAkycq9I+2OxuyT/xr+cZx9xQeYJdOiYy3AFD
pAiIlQmnLJ8CvUwE27xA7zL7SUx1u3dz66UMbZQgHxzUVPvnjC4uWHC+QxFfGRc+bspeO3ys+QBk
A3hDq8MBrfJDZyFwapO1OVolxlF+QtiyyNEVGCAWrdZukd+oWfoz8eY9VW2vuSS+jjjMtJYkp2aI
yJ65ROdye5eoikkjQK2JClwDE/gfPEzVc147qFFWz6Bs76Ou7Haa0DtU5jenHPW5876rkXGZXHaO
ATco7YeJlSau2eCplo7c88PYlJm7LRs+C5g1p62yUjhg/P65iT2aFp6iaql3czJ95uUccPt4t1Ie
Wm8ZPzBenGfRglZdunvajF7clC0B0aCfwU7QCwiFNQrFoI+AjtUh5CDdsg3NqeqcwzjETLFlX/HS
ufNHQOELvqn+sSstNsS28FZhamLSq8pdYop5LWicB7fupqsky19zvh8atwBYgI941CiZGFT5IQhq
eHwJ75YNKyUSwUnapxrXxUYso8tu7LbQrRcMzox6nbgfxuZaRcbZs+XN6o+KSLO0X6bBhr/qDe1p
nfxJqU3ruL89t3M8o8DsRUBDcgY+PY4Ekk0ix6ufDNE66SvW5ZRPshECLm/lq8nKQ24COBNb0MNx
gMOya5d9kX02U5dwJnKMhfxhE1cFtqT0CYoWS1yXBagZBL95kQZ7hrVVmXPm+GGE0S0Kj1ybVlYq
9yOOox2/XmDpE8s37E03o1C5svMl3xOIDRCk1WM+sQ8Q1FWusgJzSkAzkutOF5/oPB4mQkxVMm1l
Wj5xXi67vJtIVgy3rk1h3wxIR3/EpKsqbgVJUeexsAB7S1MzBWBGYoPj8OVb2LNewvJALMNV1mnL
+n5YNqadF7e0NfjzHtcboY5KRe4qgrGAK7NsyGHa/G3DDYCiN1kkL1MeBviVBdYxp96P1ox9TjlV
rK3uWDTGdZh87kxVKfewulcWslHcgrJftfvsBr21fUxnlgXvpUW2qQOuPb0WrPlrgm/KBymSpbEJ
ibP1FeJP0B7Z0uyK1Pd3mHzZ3XnRuUudfWb4T30kbeR43r2exk2bOGx9Q1E8Rr79iORNoCcHH+Bk
DQcPvkjMpk2e3AsGQDLpsntIWo7ctrH1SqSlPE3h/GTcwl/DpG3m6gHR2jB38wA31sA5QyDrYPhY
1VRlbUO/S2Ir5U9z+WtvZBAa4rh7n5cqjDtz2Q0RLatMcQ9tbkCQqQk4OTlLf4kkl1xnM2ueuUiH
FVdyWUzw1PAEuXPSHFEFUexgsMf+XFHkVH/4Jt00pT8DMVJHz4l8Lg9tuZVTBpl7GS6m9t5Zaj0S
8M7XTSQF2S5+Jnb5kYdNf1AEYLIi/dEz4WdemNvS4uiqRHjQMz3JeYdNuwGxt05yGpCXv6JGnfVQ
/lfSOLDDZ5dZJ1+mBBY15CBcTP/Roelg3Wp9Fgk+YgG7kW7R2AzwuDbUcG6oBcWrUmDKks+J4moW
tIL3gMlKw/egAuTPid0f2LheLYDNGEsbVsCEvdiF5Nd6DGA7ixnSxZxwLWN103tWwtyWf+EQTU94
k4QETF92Pgs54voQl3ZDnhEU9z8sAr2b1s2Xm2S9Z9SMVp2vauhcxr80nWlxZmt7QAON21uq3MRm
sBoDkNDm+As0VGxCvC5j5lwmPzs7OQlIgKMrl6sJY2keEmmwI3yizqZNPW69Ux6tlTefqw7EMCfl
Dzz1f66/UDWsyfhZajnVLZBk4bk4DQL3zcAysglE8RcGWISAu0mae4+oAx1UUgsmhJMeUr9V7O14
gBxkytRHWHVbVDO6DMcsuXcgx6mCfDcLf+ouvOrUeB7g59A5RgWQQfO2t9A0NnD8BjlaOGdFV+r2
sy/d2CTeREJ80xbVU2qTLylH7L9B9mv33XYGSo+qfezqHOeGotijqIv3ymUB0TsXTslxg534eenH
bzuztn6Ijdl1gBUsXnJpG+3su4rnRoT9mzLBp7XUYtyIBAWHNUYZCQkkJKDMYpHsYesZMMlwbBhz
sqaK9imZRjC/FjpDqDrAl8PV0sihqobY5xX9lyNhILntU0/+Y7VUFvZirnFAGTBNGfcRDty1UjCR
87I+ukAqKk50RvYGmzLvWyf947zH7a6G+h7gaTw41TPhmXVlG9Mx0A3sPXHDVxXWCgw2oTm+JS1B
kOqwRyIR4BQjD4IvWc06xUHe5sFjGxJ9qIcHd0TSiAqkFGukZK8sCi7bOTsgCzofna6uMvZVaL22
WMEp2oViSA4PHFUk+HBUqmLnR5Izmv1LWeEbkD742+vgE1SPyjx5RaQCqwq+b4ZSUWLmKjSxFBxs
q1yhSCAbvLiUgTipBsM7EEI1KNrE74aUrOCD8C/5sCY30jC+8eNePLF8j5JLKJ5VOy5wBdNS52PC
bu/qKPjDm8XryK2HTej+6wi+xKL2vpoiwTrtmdtEETbpOMhsbZ6rInkqJvnlBS1RtW7FAvFFeRcQ
yfjGWz4+hKevuoA92ltZtB3ao9uQR2UhtRYzPImskpdgxj1h6uSqawNPTZnfWTl4vzK8z5YW10so
HnL+suig866+maG4Z0KldDJeQo5/M3TspQjzWDfpczo3lPi6r0joDaWJQ7OgHoS8HhtnWWctYT1I
Ai/VPPa7MaIpQGnUMRfVOPaS4mMiF7R2c3QrTdgxCG7IVJGRdQYRsXbxTFzcnrAPBcoee+orGaUC
IY3hgPToUMufqW87BnJWG/55angfj0n20U896019MLhqDp37Huq/HtWQ5R8NfxzWQTa3a/cW9RIO
7B/dWtfCMr7gcq9ERMwPvPvHSHJyuUEv+gXituft02G844Xm6lHGnT3DPRQtycsZF2Hf0D7CpQ9L
ZbbcLVwv+6VbB6hH1MEdbUf9kit49vAuDHPx3Qb27V/mdBJhUoC6iM7FYM8Iws5ay+SjcwjochH5
G1LqgozQuZceOY3GwnQUdDdGioSq2oKFWKqnoPL7gwdjbJW+JR5/gpY/3Nlh85xkRPBoAt+y3Lx6
bBUcsBl+CxEnsPN/4CO4C147MG6xm7ixwKeBDgjrxWkgAqX7gP9nRVDOwwCAujC4v0iDmq0LgY2f
uZD3dDojUabWtSpaglxjQWO8OFdOdTeaJGo7JTETyUtdMeiBQdq2ugfqj+9GZpGJODKfukZ8GWhr
FRFZnMB3hf3cuhWAOoxGuiX4wGZylabJezXTzIad+5S24prwjSYYOgw1YfamvCbn/S+Ilcb4KNcg
5XRc0UuCkzp/8G8ECA9zbAHkpXQ5VAa6DRk3rCu8hldQ5yya0v6r5i3QLy09iOa5G9XvwgU+98db
e7CM+KX4v9Gc/0Q5iSji8vCTImRkL/lqnO4yR+YW6+VRg3WNKv225FMGhZj3nLW1/ZCm656gcj8H
lJ/TSQ1qQEFIme6V2Z6btuZHrxR6b/WINwA4jGRUFcmu4DncTPl4T5znXgpOSKUsgwIGjwQ9vQlE
SAMTMzN6FtscnksEbxrUafHuRe9yAWAF6O8M9xZC09kb09C1LlEtea09J0P4kreTuWnNOdmQp6Cs
KTzqzDy4yz9rHg5lFAouKswkpo0Cu6xmC11FlDCEfByKIPbvGWEevGxC0Q24lMzjoQOwN0kFVD+4
sy37mhEAyOYbet9Rz9Xcn1uj/kI9frD7uyoqXxKpjkkZsYdH6oHkhpf4daTJPDOcfS+nbS9ZXfT2
dlE0P/BtYNA8q8r/oyiPCZP8f5aNn0urz9GA3aV3N6WzPNfwL9wZ85hpQXjwvE1tF+hA4jsyptcE
yLxpGXwxj4sanm+7fpw42+bigeDHAfVyrJq4bW47GkqdO5GdjaHnipHgimGrZczbvFuOQ+m98BN/
ydF8J4Py2Ba+2tqp8n8+pg4oLZwfQfs+0ekY8/qFVrW48HL76bVH9YAQyv01XzBVkoeUYTfFBpHF
MTr4XRfj3I2rFPxbzcfUnHBvL8RUPKCrrNhv35ypCK0O0VkmwTpdkPzdFIkzJPOWh+GbPwUfSZQy
tWbjb13WX9YQTnGeZldTvk+wDygPWVdduC+6yll7NpZo7b0FmnZaCUXOpSXHqt070C8x24bXSKtY
2RmLj/3oL9s5GV+SqrnP8mmvCdr4vdfg/2rfSDnifnXewEudGzP9JsF5O3e9HWtIJlq2A9iSVMwi
1Gmmj3bh82h2Z5PND88Zf2IU7FSC9PN2nWJl58EAIxq54ASYOaws4yOSQGBHG8rD0DTk5aTi3eZv
slJtTNxUnImHLgRzgQFICOOxymG74ys/5tXCgFJYr4Yxvv//A9csqvFjYXEtoG+4OXsC+3ZcKBw8
NjIUWUGW+i+KIq2aQFxg7rPhb4HGkubNkytLmHurfCS1OQlYu26A7DZyBAxkqDmJY2NcTkr0aDNk
iR2RH3LN1u/2mx6r7KOYxIvmgrVqewJIw0X03zbUJOI3NOjmzT/L1XszJIPgYhExWZLGw2gDMJPt
0a7qx6HJqc4O9qke187k8O6WTy7XeG7kob2tTPMrwVSFC9ehdHPqtx5bzLN0phOOJTzC0hsRoKuH
poHFTZoUE4NrbICQsEonw9Pi0pJyvk+GirhrmZ5FP27nCAhMGxkvRs7CNHBdVlX4XPOHQs/zYVHt
1QU8yRQ3bH0X58T/CsfYV++mm2yEcC5egpUMXe/MrudriPgAjM1bx7apGoYAClCUw623gBuU8zMr
rTzs/qWeBqUfpP/C2yJIOXAwKd7DMHgfZP6OQOK00s68EclA1uB/upyLJXQ6yNR/yMVcUAK4drzo
N+34wDRSZeswdL8NBeMAjeCl4Oqy7ti1FsAaneEs7JBKDYX723Hyi99tlSIrMwXJUwtOBg2ZC5RI
fqhWwwR+x62YnhV7reS0Z/10lhWUu0w8jKUqY6OeXuvnzqf3natCN0C0aDvzjiMbpnJTwf6jTIK1
TPFplPVD7ftyH+SPQVM/jCbFCsvOy92zO4VfYwjObnIJ+Lsf9OUiBc480Z6DX5AHtp7q59KietxS
wFoKKgFMIeO2t16kV7GGbSFP0JVz9Aw2n6IG44tvGP+O9dxKa7zzfZb6kBTn2KkY2vh4Y0xoMufo
0CuKyqrf9dAeQpy+EGGpl2HTEx1s+ASLvYA2AYu8sjSDVWW6f3bPjwdip3XCELqqo/lOzbhjoCT5
q9xz9vCKTrYzfmK/Yt4U6redn6MpR81HzMJc0f/5RQomu9GsoJ96VJ21MEV3h03ElPaPZ0wHPNrs
BKdOYmFrfyUGyZsbltplbg8ld/KA7wODvMWipLr1+6HJh/9LzeKMPV/us8V6trsp3WpSmba6cizj
rBdMi+pLsE2PO15nmx71e00y76NbiFyR5ozcNNrrkOGUDGuiJ70uh+TkOzAShpDjgns59AixK0vY
yxRd5RyH+LLK5E+4PBJYDlfzhKaZjuzHkgKJ2lfHQikPCBPwmNk2nuZeXbQnjR0v84d8zjYi8K6G
VHpjGcbHoss7aL5vHoM26UoZcF0PznBkb6VbUPTanRuO59HxSCNV3V0yDqcoxDHZqY4MBFHSVck6
fRnNLV0FzBSl/TWLlBcHxiesG3SeM1ms63qYDkHtnBtJ3w+b1T2/gcLkquha+bFnrY5rBs+dBX4x
7DM7XrJ94OsdJ2a5koEiyAicKTOTv6Ct+pXNMm1nGdyd1GztPTMA3NIZBLZdJCxXBv7FXO6iAcu7
mLPYcSBG8FTxNfA0MSGZRDnxjTH/vte59ds6dnlXOSM9MyJfO6j5q8Ynes2u7DibxrJj6qN8xWyJ
XGPrcQOF+Tl3Uf9AImHLZuFgLaeJdwaFSwOJ27UysuqMDRJDERsvYAhIGrxnKGxZd2Hv0+ZeH2VI
i0Lk9zzh3vgpTPu578lFOaq8meJvbMqrQxb9GNgM/KY3spIJx4XMXn9vjtOELBN0MQT8v26etk3K
3dBp3AOLrqsO7CcefAuYsEVCuqqe4IJ8NZa5gwyBsFQF02bgRbrq8jDbEw1lP9BfoPEwjJow7khx
XUPjapoJfNDZOg1L+uV05aVrxxzbGEWdLLbXc8FqA3Tpt4tjwjX2Q0fBERkXpOX8vh94vBYlunXm
RXeZyaW/HW91Xr7755jTi5+xn+d6gmVaHQwCuiu/bMxdG4o7PZcHYhHrzja6y5TorUIFZhClWH7g
dEhLzDo102nTSdTaOnFRBQgmu1PzCmVU7zoqp9hnsVpMDQwGqg1jp1ZX0gLPXWgwk4ysU3NXdJtG
3BOnZDdg4vM3HM1vvQXayyONH2xFhxcOJNd7G0zvEixXTcKOHg+Zx4N4tIMbOAr1m9lFb1wWhHTS
WHAL4Ft7g7wmZbXwQpsOhEUanIKGsV7uCgOpICnGdd4DP+hLb2bHa3xjKqe4zv8QIGw27s0i6Ls4
1CvWBpnXl4cQ6h/tE6xEZ1iQa6NsHwfIXnBAaGLLu5o/zzuciBmDjvaD19wB+1FPnbvVibiinTx5
MnDW886U4UuGSW6twVRSPiqxNRNbYDbA4TPKIDajEv4NwPtEOlgc8ECoqANfTiChnUbiXH4ptkAA
adG4QVoNg6MRWHFUWfnGtMgAl82l7Ebct0HwgaJukwUtmHvcvkZ8ZkXkNSFYIog6o3dyukHsc3xr
K4GNVsxE4ujAKoiqy0ffBlBHv6WVE7Rq6+DUthbpnQjNIGKTMRbVgx2Sams8/dngmr1lke7mcXkJ
e/thWCSMjGTbd2G3ozPwb9bpdZw1B/bwxhr9wRp70G1ev05mp96FNoW+0I0h4PPZjdL8qPE/jYRp
E6EemzF6xUkLk1ELd92u2dkFCMNQaWBXYMpp9A9ZAoQxtvd+REceJimX58BYM9QV/OeiaMueli4w
4sazD7eTzIIbwvUMWOpHj67Eki84aTGKeyxZF+PPDuWnEzBQZ4nCfOnsLbt70byjYu32Vy0SRDTE
/7EbCfQqi2Ra+ktiHKdR9tk78Fp4N8L7SftnxvwfNlo7T+bHqRvvJW1dUMqKbzZ0/DTc36CsrlUf
SDZByyfewnRrcEsHbJZnWRxBFH3wEjZ3Kt2X4fTjWem4c03xamX8dIXxz2wlfG4vWi8a/piCeLZy
pKG3flRzUSTxu7o5OKWXfXdm/1AbDmXMRN97H6kHx1WAVzQgWNJExOF9+0MbyZ3qeLpSdp5Y8Jy3
gaheWsLXdApcM5K94SpDLsJZOz3hC4Kou4u4abP+6xZ+NbzwOtbs7Rzx1sGYz77l+Med759xi1BL
430ppkeOHCrRElY1s0Nec0LDsfniJbYYP02YTEL56/vGJ69OyKb2t1q8cdtbLp8KW+ywm77VCAiV
hSWrNgZYGZxx0oNP6g0vbr/AD2HNmaTvVtI9a5crW8DJQDAaa3dW/nayBFnPD0oVgMG48b8oSDBJ
mH28NNDNV1GA0w5rwrvK/AE+Q7bpq5voMwGBSv3q0Lr3suXDpaZwVwNKRSDq0UZzjgMygaxjns1M
3nlRH8RDxNggq3TrO1W6DsLk0215ZOiM+vNZ3PNrqY7MxU4Et9UeudEReOE6w7udR+IecoJCq3fx
z4KZGmpuEkYxrStnOaQhDlZdjZTSg/qab7cgiQ4XeO2HH4xU3gUJJ0SS7PRC7BjDIzMvLxfoz+ga
y4LFXohLnQdVjMYCW9GixXByizcKmfjNzKyD22G69iZ7eC/k/Uhl9ouVsG6aeY+syL/+WS7VLl5G
SJx8wFrsVDA/+em0EwPmgnkJ2Uw9CC6hW3reMFC4+adtsjBa2ux9uTH1UP54SGEQVFlx8oIBZZ2P
So2TsQr1gUXVkxop0nN1c58HEvdnc4kcTLQsv0hMmz8JZ9hogbpZ/ALzbkhZF03Ep6JreW6z/QC0
51h9EyF5dwZisHlwWxGwEwTBuCRbjkA/u1AOclA2Ii5iPGJqo99uXHcW/SuOhOcAHDXDAwJdyghR
JKw5dOvfXBPRFl/dlYvfTlb+fVkCNEh4ysYlAZXuEtbTePv+v/CG1Jiz7EVyMlAJ7eGrmsRBtj2U
zjbaK3+cNvATbyBFhBw2KPyqdb2mKut7KG2oWSgEoMPs90I7Lo6Pj6ywlm3YkaKS/XuTqe/o9gYS
zuIAjl3uZPlRsqOio4t3Y4AyvMEJdSVoOzlDjHMXyIekXcZ2f1LHwpsRlpckvaNyhpKqZWEjb3e7
HHa+xX+FtYh3sFA5twDVf53soEr8GXaBFG7aHlySfjxa/ePMw4nmxjebrwI+01zXgwqlaeFmIrp7
7Op3/gKDe7AtEg/MlhkRChRu+6vh4sWHZujRb6r01NWUJZedR8KjqoDlGdiHg2p6aB3YIqXrAnDp
GbdSkr+SoQj2L9DW20IW+6TgLFkDbMkJifFLw3/r5PzujGDE5pWdpkj423H6Nh0C70Z+kz8dBsPI
N9ire5xFs1u+tM74rpYJh3Q4r0MxYqOaqGEv8ZrgAWR0JBgI+y6jJWPysCx1/akusnQz2/UrkfHY
x1qzHl7xvL/WEEDg/00iHlJ1N/ssayB/gT+UAzhuls486+zaZUBWAFomKZkS8wJoj90SwLXRt5sT
10IzgYQdRmjuQw79twjcfaPmDf7Vcj1PdhVzWvGlFcbchhhR77Z7hWjDaMpDBbNsVNmmGttHDwqO
VaT3QjSfuSyY21T7DSFrcSNv45n5PyLUy4mwWVza3ECoUIajQl3DnGNpGbzeWZsGarvbUPHZpm+K
vs3rhL/c9o3HTukfcuLLll1fH/fuhbLuKh7n9BNN5J8X/Swa1uqYYI5LTVdTeUL2YEqM+8BkOWcx
SDlO/2Ka6nH0BPe9W5bMTvT77dBwKyiBswieyjy/+mn1bQjzZwG8uHIKFlqsk/qAnXoy2ANa3Kul
EcpKMMFJNr7YBPHjSc57WcqfEpTZpnaax0CVH0OYeYimBcxCurbiwqvfusnxAZZ1Xx6iLg66lPcj
k5aHehDWr1Ygujj0yTBprN7z/EKB2MQIVRzE9GlxDme1fiD394Y18JjcNHll/8fYee02rqZZ9FUO
6nrYw/AzDfr0hSQqZ1mW7RuiHIo5Zz79LLp6utGNwWCAE8olW6YY/vB9e6+d/XQTHolSGM+t3jM9
SRYBmexIQt3cetVDnRThQ9ab4CipM01tNlqf9Rw4SbiPkHTLY/pIbeiNLEneE7XYhilNXdWlaWVx
jWTZUuc8imTPcpuS1JvI4TEitYXKJ8WWFt+SnoGyZ5fdjUGKVByki9CCq2ZThquU+GfvD8e+SsIZ
mXPsXUdzMm5FjlvjUtUiZEyFwZiYedVShMYnQUXpyscSNyT1erCgvA4VThHq/Hg/ngIN+mKbfYgE
Llim4Mgo0IGZjbwgAgLSRdredFgj9CGtq9vVLxWVezA4JsLAuZ4HJpsO7kQE/8G8qOXEQabu9rU9
o2T6KyfEM0rbnDgSnmwW1vWspaMNp1zjbAUfKatCpPIZ716W68oEnkozUQ7Tn2pF8kRLvkcgfVYx
VB0qJI5i0IrL8hYLYQZFyMRuWXXdhw5F7/uLztfRiZZA4fpUp25KLoAn8rNAvQKMGR1okO8zjS1/
NDCbuWP7IIzRMVoFj2tRoPLl0CJA6yvW4zTr41Weou2XNOsdSdcirCgxaSbbEQpOPbwALEp0Ctl2
0IPSxncyK+fotKBy2OVzCSZZraqvsaa7Px2oyHGieVH+prNEWIyCcVZKXcfOtENZ0b1HpS9ZMiVt
XMyKCecxorYXo9uHEIc6fTpgWVjrDBw/9geFn47yc0SLPla3vls/D9Nv9pQicVRdMhdmu4BCMGvV
8ZZh6YFeR1+Um2KbgNYasIg7RaBcffYQGJI3ugbfDMesjf9HW2k6KT5e/mWwc5wZHccQmjiw9HwX
D3gLzW6h9MzKrMJRldjxXM7Fc4c8nhJhd7JK+iblse69NzyeEOKE9tGSjzKm4JvcREfV0jcPQDAO
TDEmXIp4kltpK5WYSbecqIq0pmWPfaVU5GhHBfZVV3V3VLZwpnZgIlPJo51B85i5q6Oki9y1msuT
xcG10hMBNNR6yXOII9Il2yl4J8AJukTaPzNHtrasiyQmH31faHNVFjkNfJTcrpfRqAyp0tJI1JaS
p/6ytWFNvQmCQOOLJT1LfNnwc2waiTrQW8oJCiRf/AiVCJ6pCwX7ol11qfI0ai36prq/6ZmxaNxY
W9mlnTD7wm3rAet5KU5RI4ecokdbOe3juc6CVjCiLwKKmSt7PBmSTm44W3aQ5IBGsQ/MehJ9QKRw
le2AxbAQ6YNqxHAEFdTPyvGtzLp8iXWypGY7VZCnK5XED7tD3O/WU4cSrw5eu17MMUn9gr3LzjjU
nLKnt5Nlr5qVbVyZEGHmk4VXc3QegRPUzNANeJBV4K5SjgdthBKS3SdSzpWtbEm4g8dBABFs+FCb
j3K5kCHazeoAh6vKMACV5lUTbjtvqTvrDedeMetHZsUyEG+WLqVKIUAd3wmhPQ3hWCzkRoMQTbtT
KgYG6f4XWqV3Py0oe/c+cRAUqOqCI7UJHyPoiCikucAo1/fepijENQrJp6WWSRgXTi5UGjqub5/s
qjIdf4Kj0ZdKRziK6L5yucvXHiqiTB7hzohiQ5Ep5V7HJJoiKkJTVL5X9LFmyminS8b0VkJXp3n1
Ac0QRCI6bfScg4H80bird/zhQJUKFRrka+aeY547ZYT73xeNAGbBpA2IFJlP4rFg2xUWBTGR4TBw
i0SivTaJjWKFq031PkCwO7OnhgTxRE9a+qtuUp1uNelEPlF+aAEhg/cONstxaZY2XVfwVFCSjHnT
j3gqeJLmxFx1TqCxVbGZxZihzFXh3jsqo1oDIiS4a41V0YgVNxWxl9b6TpMi6KEq+4iL9Ma+BDUs
Z4FsqX4wJ9bF8tu3FhJ1MuQwDrA1oJNtlH3go4/We8byXGc9bFB1Z6217EePO9M2z4miOKTyUm7D
dj+XVEq4snIfE3kZGkm+TjQNmlWrz+qczHX6tMPMq3dE7aL1Cx5NwM5idL9StWL9UM81/H57ii8P
Y0L5K/hyZmOdfVAhfc/aSUGqgrsmIjDBC7BEwN3EaMCDye/W9jTs2Y7jcKpmQ0yHi/6E1fF8emwH
kNqTwg2mAN8P/UFlslqNkUSpKgxOcQhTWcWhPDfZPbBd61IY7JVyLTr1MxE8gVYykIEzBsVZM2Jz
LY8YwowcB7lS6fXOsrXijEXuKoU4Z42MflUaunRoCXBoCojnycCgMzDiGANNZazdd0rp3aKNWmvV
eDZgOjf4SfzVc9lazZM30q6oLfWkuln7VDdRxOOFghcF44adYPugs7draqmm0mUEtxCJrhoPLeey
g/s2WnQSSoCRhaqucCf3b0TY5k5cUSIhhPfVnaLTOrMRGx1oADctNFhsjrvICKuTPlQUG9vJYDEC
UtjKRvimjE34WYby0SY76pEO46fd01FydJ3dmIm+4e4Z7VT0qq+21YNLjAOYqHmbl44m1foidQG5
EtulbbEl5NeRdoJp0ulVLP/djVoWW2Abrnywn1OGra3K7oa+FC2pkBBbWqfhPkP9u/eH4TVrR5IP
itraDGloG1tJ21lTWOL3fxThvVTfoWzYcZG6GrV3CFRoZd3AgtwfPXomttCB1JkSlUy5GWmzvSid
VeGEAXrgJpR1UKRTsFHI5XRzepthkDm+niQrq+2+WqoJa2nUvIMigRUpBTbiuABHPP1VpErSCsTl
rSCMeFf2SbRLdQrUSERjnsSLa5VrVxnxcTRiJRRio/Qs27oFEVWDAXdLErAaVZkIQ7OQxIUBUL+o
pmrPvSBQl8SwRgDik9IRxtAe49RujyHwTUBuLmv7bgoS9LVpxfF9aVhh5CtuJXPZoN7fCIXI26Iy
PI3aI2xgN87cXQ63BRMee/3vCOXUg4CX8nNL0hrzozuAch7xm8wjs56+JUaZbdBHxxoaLMhHCt5T
g1a5gJP6+6SPqhh23xoZzTSjo00QiD74wzqvpfV3EmiZkrodqS0+azNkm2n7h043QL9PfxJiBJ4W
1SmuugH8tAIViRyN58j360Whyd5O6YxpQooB75oqcQBmgK+aZNS1Ek+IhSmEUJtyPLk02t7nAqx0
mDzU7HWTGTp6YWIKN70hjRcZLuQ6EBJKIYqbnmKxQS0R5A7QEOnvhOnToNveU3ItpgmtUonLwirV
PEYd05pJLL3RPBSvLzT2kEuF4HIEIIyF33FpnupHu6pCHDkFbHrwzBZJGYqNDEgVjgZC8ZqF11ar
E4QqUuUVZxENz7VI3W39+95NJm/KdFNHOPrWuS1unhH1BxGQQGdMdy6ylXA/6KF0jPvyGWn0cA6T
KjiYVkR3QhuC944OyyzI0e0gAszWbVCVuxSKHU4D3ndoQcYm2Eo6lqmAojWwGpT+WHiE/vL3sw8d
BaS9gg6JynDIsCbTNvXaw+9DhOrkOt+xkYrq5bMQscDSyxACgfT/TGJ1eAywI+S8x39ro4ep8Isc
vm/EUi8RBwklWfM0t6g8+3BDH4pikjGCdREN1sgs/ZTCmlFe9sXTP/+UehGilems8UCQVOZN4BM1
q9ddVXyavmY4CfFMc4VPaWMh2DPXpqSRlsV8xAC59kvP2urKB02M/jBoebJLwGNpmV6dfFW9fV8j
IDeT65rKA6kV2X6UZf0pMhCw+bny2ppZvYhltpEBEkBR77gjMsyZprsJ72FbCocECa6XCAk8R0Q4
U+VUf+prYv4EpFlE6y6lqBrclJ+ocwNX9ImwBYoikFctrdiW0E5PScPqw7KLCyaVKwt145wZZn0v
2IL6Sb4YlZJ+s06HDo5qudctOd4TDgW+aFgiTQb82Q/FzSDNtJDy98C2h5dCNmRaLR1pF2bjBJVH
oT/uo52uFRRgRBVeTLs4qq1tO4rsZhfqn3gDiKVdeNV0NuwRX6TsgfNmtztHHNUd8JFKeB7IKcaj
7F/LzrqULVldedVdIQMaG7bsiLOiLn8k/S/XHx0Bq6THe3HzXFu/GcJiw6KHb8Cv5HkosQX26uJo
KdjvhYD5JOo9pFfplDJmTqFT9PRDFeiNUNK9m7sIaiFqHGGFymcP4zQL/1Gbgc1q3SXRQ0fKHexI
lMLMAbR/dKnmb/oSs1Ju4FVsPbKbDPzc7Efh4MmmN7zhKGFp65erzIIF15amow5l8tHFUG1BXikH
TUlJlOmLB1Y/AJAhjEFPR54fUpK9gfggAkBKwk96B6uh97dlnRv3AnXtvIa2de6i5jKpU52o7XIo
T9j1zSwjUTOBX/P9WHRqFOzdYZT3nST3tGuICQTWz03TCvsaLCS8RyDZrehIrYp4yVIP9rofk9to
QRwsBxIJY02w++jMXSZYQ+O/T7Y1xZatNiCm8Z9kymQgkY1yPhZdsTF1s1ylOcRbPRUZAyXqMpDS
K3qF+nqMLMvRPYKZMJAdGoXNTegrDPOYB0MrhBTdQlRM1J4gWAoCHaA/P21PPcpGEKpIZYIwpTgv
bHJZGdQRL0pHDWOPrkVzuNmHiEDudUwMCMKiDIiGvG8ZL1Z13cnwPMeTJmcdjyG6zYBmqYOGmYep
gwTQ9SMIFducFyVBvBWJxE6v4t8ycJuFUnk2I5DyFhJcEMSQGupm7aNrB6t4LcFLwFvpFh0QjT0a
LnsdMY+SMUdoCVp10i8D/B7MqAE00W5vQSkFGB5Hi4QWlohLwnDUhJoIxFVKOD5Jtrm5VkkgzfqS
RW1isRVq3XtjJY7lutPs5L5LZTJOKC2KZU3ljIV+LTXbW6mGrc/sXF2ZaWWu61h+TVXxzDoiYema
W/PRQiBoq5B6NR4NnCkAZNtonXAzpqGnHIKeRJcBtT7NNAtBp7xjbMvYlyEvSqXgZ8IMpVfooiyF
ZX1bJSuDm9IJm1pZZXGGPiZ4pQ8WzBjU8ShhuIQ8fWsS6S2Yxr+h0s4tgziF1eI0RMbBH2joy748
LrRWftaoVs1Rp0/aLzOCtLhHedw/czh0BVHrZCRfDLA7SVcSZzMdoC0YW3Y1dGAEb9pD/JjMMVSK
EAzi6hFLPAcLzxfRJmbITXHemIn0K5PgFip6AQSki2snAwPQ1yhBtSAmt6T1tn0bvOYs1BFHQzTA
zHDv8wzu/EhgYDT+6pXEJK6SX8vstIRn4S4Q7R5kFSvZhPggPszfBHKHp3BcZmbHtp2201wWPS28
wpwqMnPhhuXOJve5VzE2WnJxLTTtwII346kpP0vK9WasU1VDiZQbElZqvk3XfYtk68TcjIqFvLV4
EZl7qpXu0+0wkVaV8WazcYssfccVrVeuiNZKryH/NodnQFhEhkbdSUrbYhPUhFe2U7eyThTqtSiC
SwrBtU7aRtjiPgBb7rPbr+5KnVkO3OaM+FeWXYaS7y3L8letLhOnSnsEbgxaWI0GRaVFVDnzZMGG
nmiJ6U3ron/uNYlNcqwITkGZETtHCDmZm6XQ1mOa45jJwpUW1581iKy5510To6/3fSDyBW2cvchS
EiA6GkaSsWsjaN3teEoSJP6lMmxz2q4rO6qeB1Xdfh9INMKZIZ5hdmHhIh/cVEkWQifkkTRQholZ
EGPupyRLDnjVXsyIsyxZJSRKNAFJ0V4w48cL7NlbYoqeFWAQM60Fd46LlBDFQb6F2vBacRMv6sm3
YoYIGS0KYkgMo9eiYW00xajokUDt71+GTO5ejRDBS/oR6lQB2wjiljliVDbkTSS1zySIPRsD82Vw
sABgAwLP4XIN5LQxEk+z7wudAOrCk2Z7DAB9y+muLsKPyoQyNihL0WHXEJL93JBRts4Z1BDP0wop
EGz4jX8Jx+ZdlBS1SPOLF7iEX1PdxCSWKGdjkO+GhAyVjRQVnyx+Q+xoOMQD6mWzSVkdzIqMglCm
UrtyQbhZuo4A2qKoDs8RaFtI8TacusNryS0/Kpwk3qD/JHEeYkr1ff4sXUGZHRRLW8N5VvFZo7yg
IGWC/6Lv8v2QZWVxoYcCx2NMSJbgeGxf3qQpumY9GbbUYt2rR+2oNoKvXLCHsFvvKYeVQ3Q5exCR
yYj9CHr98cd//u2v//nR/5f3lZ0zvDFZWv3tr3z9keVDCWCv/rcv//aUJfzz/TP/+J5//Ym/rb6y
48/kq/o/v+kQfJRERP2q//27pqP5xzvz2/9+dIuf9c9/+cJJa2KVLs1XOVy/qiauv4+CzzF95//3
xT++vt8F6cHXnz8+siatp3fzgiz98feXNp9//rBtReCo/D5Zv8/V9Dv+/g3TR/3zx47P0mb/6w99
/azqP3+oyl9MW2i2rRqKMKlO8Xbd1/cr8l9kNoSyrekGv4UN8Y8/Unjn/p8/hPYXtPLYOy1d1sQ0
1f74o8qa75d+vx+vyZYpZFUTP/7nBPzLhfznhf0jbZJzFqR19ecPxRT6jz/y31d8+ojs4CzTUDXF
1i3eUliawesfP6/QLKfv/4+6zS0BwYj+dmJ9aYZp75OyOjaDnN8b9dJSS6TzwQhj22yN8nKrWfZw
8axIXnUxXARhGms6C8u+JmFPllrkO0V1wMgPfabXWBmmJPVUJS1tAcHFFPtQjnAduvGG0b9TGQbS
7KDHkfGWJOqhVfpxplZFtvQMv5ktDaBZCpkTM/zeRM7LD53u9D4ENbgxx+GFE9Qs65b6qlzw7Wqn
ORJO9DWp1wWFdTU8fv8nKil4K0rEDhhVO0MwA0M9JveKrB2phX57lnFG0Z+GO6PYKvtWWVnYgB4W
qq8QBCn7zSQ/dIxwjSFu2EmKeyOvxz8plu05MDpONdrFRZi9qm10zwycKDbuvtloy/wQMe+FacIk
MZlfyWBfUUpYJXUY7qbJSc1a+6Qq7WasS8Eig9xymnM0Zls2Cnqfb8gawRM5uuYh7mgARdhZu2Dj
1a6JFcxDAFe08VobxVdPdIJiGwolFFmbuVZjOKMWvaAcNRxO3wzPo9qVEwYBXq0XPHcSxrW4g2wd
xsUmIeHJCYwOjSNkicFsdhIYjqzNn6vGOEwwV88g8iwISgU5sH0cVWs/SLBR8BajZ+b20VPaYlM+
YuzpvWMYGmhNExuWFRPlKSfs+7sUm4ssQ+QaypjFrtTgAKNhMGqItdh2l5SGQkCWRbkQrYVackrI
nQQFBLbctOqmmvSh8wg6lqLUbwJ0mlFraDJDZFDw5gFjXbRGIIyhExbWtLh7Ki/k17pNtwV9jsDQ
FHfRpbKDPZc1go9WtUShp/i0CRLLfNW8vFtpeNDQsKItJAZrMAEDB1dk/XTb3LXNHolbdIHoGBoa
cwgMrEgrVqwHF3or7SuBajCwNwHtoSIq3lKvv0UIXEiyxTIC2DAmSjg/lUV5smkEkRi9kAImA/Ks
M5e2lBlvi6xl+LdWY0MguKQ5mS4IklUWk6ZGLlbJZdRT3CvYzK0MP8C4ECwDIFOvTEQEbUwiDjYu
FWFK9eS27+UAPUrUK9b1TmO8kEzDxoUpOLPWQ6E5ZGauiXrcaz64kxpWlJIdutK/tn56sOriJFOI
NzJlNdjRQ+9TsOnVAiP6p5V2Szz4e0Jrt0HIg9xhA8mQRtBMpaO88vBYRaO681zcWa1LXm63ifx8
E7Ojk93+LmvJVs/sI7q8XZ+2Sxk1QV6RYF1am0wLV3EfrARrXkJFl4ZKgK7M7ysmx9JbT1ZQ1uvL
lMtg2Nin6a5SNV7b4PBI38Ios+5Y8k5/lVDpgy10blm+4WyaKVW+VjlbZQMlv3weXB2btb7kl67z
ZgDD4sPQYFMS9Jfp7xNVP+FCuwzAS3MX+of6OhnXcIE7akPHh3LK9P+EtOw4z7ZhFbDn4N19Ssw2
9XFC+YI+Qc45ZUUuVDOft629UEOMi6q8KGAQ8DSxIRIU/Gam3Tp9vJRO5HQXdMRc3d4gB1yhh91o
RA9OV5q8l2XnZ2s8bt0ydHGYUiK3tdyhx302tnmcr+0gPUQyF2Pwj7X7s1K498yWItKICPIQy4DB
SV5pKrwa0Rt9Z66sQn6g/jIdpWG1t7EBySHE0hoKehWaI2QCvmpISvaXDuNk9CE89clB0zcFxQC7
sLd+b26091ZMdLkIsE7yiGwTSBR9Crz7aGpmIusAZaBbV9vnoDMWpTSuNRMhIZyfJNxbCkdUJ5ss
6ZGCCrCbUB1B/0AEcGoJo3IIEol2TBCMCxYuFGZ4vGkBTadJJXa0Gg8oop0xCRj67I1HO4kqAyx6
Y1+Mm5iXai24GEH9Ot3K0znXen3R5WdTXHtEenrnO3G6DNNlgbo18m+Ka680q1yFoYZTMj+lwlyX
lYUBOTn4rbsexUkIdztK/sXbDra/A7iyHCuxH9vkPATRRTfVk6T5q7HM1h6tTXN4z9iqd0iUGphp
A1h5y13JyBZJTHQ8VG0J7sK2xoOeIg2HpMZfmzShWWmutbBbagUUv35YNap04N95JpwW+i6zmos7
isGCZ7kK2mWSq44B4toNCDCFID30KAIZiKevG4KidWZrqdQcboRNxho4myos7A3TLD4woS4HdW+P
8P0QNpshaWG8rEQEjrCTAuV2UCNpFdfBuXS7m9dzYojfYMuspsa+io19H+q0yxP64CY2MVrLROnF
w1aSoaQX/YdlgeyvgqPeqSdf8Z61MAEHn7NxQOGKdq13eRo6aVnR25luKrI+nMYGWKA2d8RYWzcy
iMYyNxbnC3S102bQy0jGwS6wajXG6cjagqgBiaS/0zigvGbYB0k29prBuMnJjvNH8d2mkBzbS85u
Rjhh1T/J2XAwcFNY8q61lgVHbUXvUuHP8zp/lcz+zHq8Qe6biW1khU7kXtNIvEqKf8n86Iww8tWD
N9/BWEnjAIkMoJ8B2TNj3VYscsNGYzAeRgsXb98+y5l19aHyd1BGUo9bRsEqhujDHq4lq3xbHPiT
SR5VJUsOllxHKFw6/1OqGWTphfUWtsvc6eVP0PhA7gSSv5UnInKtHCAqiO1ZAzU+PH0J48OSLbWT
tVySWF7TUV7QYF+1brrxpHyLb+BUjt2mmwrmIecxZKC2JJA4bGazfKfhfY38kZmnc+pTpVIe5KHO
Q6oZegsDL5gYxJoTlaRkooy3N+VgrW14MCY8UTj5W2rnq7KxNgBClsFat9GneN1yGpk9ar8porOG
j5ShNYvVOydlNp0BtSZYhIgW4m3WLfbnrr1oeb8oQ/oiLBoMK566/xDqzNkUsUXpYSloJfWIYqa/
9+EAtrW3SVx7Lg0HdsSThWq6C5Tqq0lJ7E2sVSa5znTnWHvX/swbQSOKIUZXpkeTlMx0Oxj213Qw
sZXvQs9cWK9Dc5LFjRjDddEPhwrQXeg21xSU5yKyoxfcNXFyJmTzMhQkmhV29aTHvGeO/SSrb3VS
31VfupC/vDfbD2qaRFiiV1TsVRAjVUW925sIJ7+m+ztJo3PS5ifitR6ufpYSEEt41+jXXMwmuEZ2
dQ0t/Z06qtFGR5TRW621dznyPECYW7CS+9aAPWNuTNdf5ZBiCwX+AV6sMpC3VVxskwxbnV2cDFIr
G4C6kv6VQNjWUY1qzPEy3XXZu7voANOpoM6tlwGyzJRwnw6IhmIG8mgRoPtT1GGDd2HVjIi0PBRO
HnOw4e1rhf0qyd1lsAxP7PgTHbF2eyUscl53nxJgn5BFINS/nLUIsaAEd+h7P6v3TcW6Bg/VPD4y
y0ZpvK1U7USGx4rWOTkAezKtD1ms78soWqRpfA7TSYIokGJNUNB+MSt1+MYMEGOazruk30i12Iuw
pi6SOmUzri0eoJH6qZ2vJUJTfHxczSxUw9lodVu5wIEF5tsqYiT6JlHmDJ8gPTrFu7pUozIEixqZ
IpG1nzJdJNE+KUSQTed5kOxrGp/qrj2lmonop38eRPo+BPmTobIum9gjofLZpy9FnZ2FyZ3o58lB
0ksCdcVJlQKc7ob3PEnBApioblh9VHay1vDB4fC5QGvfsK+bI4dfovTaE3O/E2m3kUf7SQo4Cazw
JcZSTfLIKgZjp8IXSJgZNTKQ2v6A1XpSjc+4IQGbzes+XVL3vEJoWaAxXCqu92yiSUPP751VpBXA
iz9Emb4boaOpxVUVxqvu+XcruyuDfUPaJgxp0ZgmJdSyuVeGtYYWPDCExrxc6tSXKvqn00QIHPuO
w1bl/HXjriELkYrxveqNVzqlr5ovPyJU14NHIaOrbq7lHXVjW0KpMuv0hVLPudWpmLb7oPCu/ih/
et2Tb6hbw+54FNxnXfOe8Yu+C1ug4VYQc1DWjZrmNr3Qd82d3UeeRiw/ER32Vzce7rjDww6rXhCf
5TB50fzhViT5gZAhtEnob5EotlCpUdKHXXJWRHME4HBNrf42mP0pVX8NmXQfVuZYXooHJd63roje
CaVe5SRf9mVyaGUemch7mmau6TinT2FPRA4YmdNhddmwNbwvAFVXqW6firC7sOK96hFbKbLcph9D
Mneffiwa3Hs9IEGXqsMAyq0hY7WMxWtsR2ePm8htjVfURA+tq6+smF/yuLxZobtLUcCXiFgRO2/c
ojmWVX03+/qOdvfciJEVa8BtLl0Qpt3aKD5niKFluiy2e1b9fpcqPkZFQlSapz4YH5hBjn0en8fY
eq2iPU2l9aB2j8R1byrLCHrjrKQ/anaAUZu9Daw4/SmTSn+JjcaREmWV9tbN1NttYMbvdKyJMnUK
T7oUpf7K1vmWVnDNPQRHuP+5KQhku+Pwfp0uo5TAg+n7S6kW7GLO9A7PumpycD3lye6BxgAxd4zj
9mdE3odiN7e2MY48zXfVaq5o9S5BnwI9gpfFa3YcMatWE67mClX5bJbeVRu4sXL15MXdtZhcY9VH
rhqHrk43Qu9uvmG8JlL5NuLBhXPoPbtG/EKGDT6hYN9q/UMSHTIThVafh711BfsSbFF1DBqJhaB1
i6EmqA2ubNM/eNJBIpXPJvVgOnCaAbewcA9K4D1PHyr26U8qb5A29p11TYbwXCbec1gn2y5obqgK
ckXZ5Yl9+37/0gZWCN5CvVdcyOkijyZeKas7K9zZ/VgdO/MDOdlh+lXu1FQHgTwG3iPvpTv0laNi
P/yW576rj6bMxCJ717KilkTqbdLBH8CIVKa/b5vCcm+1UR1FL12ssrtKfIK+WobH+OilxM/xeWWz
2KRgP9lWYV+raKGNZ0mX7rIEF5kQprryr3nin2W14hkDnIz5YWCkN/rRqawSenS2UJUUOMTdrs5s
HSyrPgz2afpg2Fzm3nlammrDSf6I8vLOJNHFS0in286nmEE1uH7JVOQn8NC7BZWe23QBet+7Q2XI
zfqqoBwDKLGKPbZ3CsfYmsdGkS5mbN/Uplr6PselGdBi2iPK4EfEEymFBjhiltopKV+ejCipIdrK
cSP5kfCAdjJ3AyNoKY49VrSodi9eOt47VgaFUt0sy9xzb24mPMp08013lFx4R+zXz7QUrtMT1Qj3
bB+UNHslhI7V4BZlVWe4N1vmgYnjM/rMx3T0wwDSXS4p6Sin6XV/tG5eojx6AVk/Pcc51yn3HLnS
F7gSHqk1PlD4ABqKj7D075oin/Eq3ywxrml3OInW3wSoiibiHpOGh6XVk6QFOStnQYmkt0EeyDgh
pRr9tSiS+fSUYhYmXKC9hrSGk0TeSaK+1r9K8iDH3H+pHU9xz7XoFjlSEi2L3u2geutqeTXNDlr/
rijuIeUtVEovSrShyRbMKvarHuV05PA7AtXOUlHfp2PyTfNVTHRIKjMWISuG6t6mzzjd2Q2dMY1M
n+lZ1QnlqYn7o8XH5+zu1cCUSVhilkm31DKOqWrvkeehgEcskpxDbnGtj85Vn5yLOjmIUoPJTL8x
mO4B5TGdXd/szrqdvORZc6/t8k10HUWj6PtrijbjjJUw7rbiEZTlAU3M2o9eRgo7THoZU7h7kHsi
VD6rsHB01uZBygbb9I5WBEsig6hkD/lHyfInVtSdWdtTYyE/UThd57251igq+qUDAolmPYvCWizQ
giymETU1AT9OT0Dko+ij5Bm1y2zw97L6nEXc1qwHp5uGoIBVwp43QpgLPPtJWKyr1WGnu4+SKkRN
/kgtvSFu3bievJr+P1EzoKUsokQiiwbzh8/wbQ7rWNB1TgFpYgQg6szSzE2PubhWyWHXOwRa8WIa
OjPPRzyAQgMSWLgDPtQkySFPRwCTsA4lfV+jignEadBQkgAr3Uo18xbSAGxP9rZQOOzGZV0IFbKv
jwYKd8mj+4bJEhcCAHAfjLRYajmG3zhdBySftGm2s0OWvRYVo3bTyOokYVhPb8fjt6g9pA1dcFQa
TPM88HkgrXpfPndyug3yFy2lAmFgGSAqyMVXTtkJwy0amF5mWw9gkvNcFBfh+bukDFZK6TkahjXK
eHN8IFiW+wXi50Udj9uauJTELPeuYi+ZpSJ/PnbJxu06DLfkO3vIrLHIFLSyLNN+mn6SccorelxP
lLs4pdg9wglqBTmkJsUsZDs1EHhSycGqU6EceN4yigVJpd06HQoWnsfpnHSGvZK7bG1k4NN1ly5V
uoVe7cRtt4wid9uj3VOjvRwzmErbXpd+uWlx9rL4Kw6i3oEJASrHxkFRtQ+p7YEJgOuITaM/+Oae
9JltWONnjhpSHoBNvxMVQXtXkATeoGWV8dFh4n4EPfZtNT8QJwapMmop5EcQ0XJc7SFeJwSrtO0K
hf1dlDuY856QdpEy5RP0SHMWLkA6BxF80fOwWIehfWty74bL16WBOXcrnIyseFa6F5Fr99/Undly
3Mi1RX/FP4AOAJmJ4eU+sCYWWSyqyJJE8QVBUhLmecbX35VS25LolnTtCEf4hh/aLTVZKAA5nbP3
2lBQEhM5Sa3I56qFOgfteNumIKNiDAU0XdEuwgoatY+fY+5ceuuxz1DRVOPH0u75P6b9HA8A9sv4
cfad+7BNLktrg9rjJispEelgWt+Rq0FYR7Nyjx0poiscmyChtVV74SyNy4DgC5DvkRQfszb5HHJE
CKe9BIlwrd5EWl7jLhTyWr6unA2YoLn53l36h3pI38cwFzeq++ABgr8Z/YDNhbpPUgPJkJUb2wZw
Y0iiFwg3j7qqMDGtUzQs/O4WCjI3luSyrBphzMHmYjregM2AAO+DxJ0757q0MgHHl0KCjccmsrgb
nTC96wQOlkiyVT05kEhQ0K/SMn1QS3EftyPcB8wCFwGKxTSaXmQB20dFxE/YhKTOAU3jAZoDiUSk
+40JtgTfqMECUIGHpwcVL1yslbYp1j0EBtrUn8cxvERDXa1zCgpLVC0ruHw9LQvMQE73NMr+Le67
nQxazpccQy+st85YVjD0vyy8mAAEUBtfuWca9y76ZhgVTuOvnQg/U8yjXpXzPaKO6IvLxGrnj51L
2oys0foQ47iyBTXCXGYfeSvRi87Btmb9sh2QWwQHfKZD/taY4C3UHwoLJnwkUeQLz7jqh75bE16P
soTyX0s4kxrSm1jhbYfL6lz8R3qpP22Tft8l/WnH9b+wl2rb3q/6qOcn8Jlx2z390ID98kNf+6iu
+sNiuXQsy7McaTo2fcyvfVTH/YMeKXo3mzYmEj9hfeujWrRYbVu6LrtgZN3f9VGF84dD81O5NrHb
BBcr51/po9KP/a6Jati6tct1CVq43zdPjTCO8iycnZ0oxBMi3nWY51ehNV0ZZfCSNvLDd/fkz/bt
9+1aW/++b83ab59j//g5xDGIRKkJhjuorzehNA22Dt781rHUEB4MTucPWddN+boaloiZP011ThlN
0UMdjt42IhRrWLExt95GoI13lpDTGQBOvR1VA9S5YotdNRI8UNIT1ZcSBMejwEVMho2/+vV34Hfp
q/2rb8GD+v5uNVHu1R5PeGdZ4SdZeWZ7HXYtPa65sYt9nWE8W1tlU87bYV7EVe3m1XviFx1K2MoF
G9CxoMZZ3b9HllagA5VxkrzkxJBUuOcSDs+gEsCUxS4tpSOaKAlQwkC4iIMTLdOyQnxCfds2oyPx
HH6Flcf128uptLp+43Rpsc1zF1CUV7ELG0udb5rbsfkmsTvdYM4yvC7ICCS6C9IEYofb36F+qtuG
Ck/rKWpZ7ehnt4aa1bBXbhvSSCVn55FFFIVaG06k3C94KBKSIdv6xkaUgcojWny24Ja8njyci9uu
Wqb7jnn23SzYiTTo7MADRZZ6x2yLIIT6KB2k1M36dzOb7fuk68NpFZHdGBPxRWOVElHmPkYUq07S
aX1mO4mKrLVb92yhkL7xsyE/ADl33B07a6KLQHxAC18GA5Z1I/HsISujHhaG0xuiBjBpiqEJWK2D
WpqaQ5jcBI5ik1IsRN/adngsKVTdLLYBOCBIOesAF7avVdnQBwN0TyFc+bdzNuI3iRqD8tbkQ3LB
LoZ93+yM5TbJuzm5EqWgGID44LITQ0AyOobi1DTDvWcBxikqo7wJQ2JIOxlnn5nVEeWDVgafhgX/
ZVR8dSQ3ywxDtCQ0uWD7DMmnho/omkbyCDPLezZ4A08ettutYzjlrVN45S3NrlmuAseEe7E0crxu
E6u5qcqag1gCvGiVm5Tpk5H/ZxBkfZOFpnwkAh60N5ye+sWuaBc63FjsNkarrpxSq+zpZn8Yui49
i7axtkuQAF3KJnVbqg6qCtDlYb1A6Xuw1BJf57PhHJTTiBf1xagWQIHCKZdgamjgpHR9MhPuDngP
k2E67qdqRu4H6JEATNt/KIMkv/Ya096aHsneBF0129JxukOH/OzQ4vu+AaEDosuOeyofeKu8Oyux
nGu3jjCO4dk4GEOuoP4qOJOm4dVvKmO0Xhos/3d5iISJ0nkyV2g6Y29aJX2kYTyRJ0/WQqYasQ5t
6N03Q08uFZyWzqIrXxgveGC7a0NV6mBKECwesuj1SEYO/hLLec7ChrjZBAy83SKS8PhDXJC2ioir
tJLqUUC2uI2R6X0wzbmI1kFUc2qKJ7TGWU6Ja6hluLdZxy8Ndr/RhT0H4W2P5WNFUCY3r3ZB1BjU
uqiW8DstUzgry0tH1GNhQqdhSug/SsMrPvp9P78xXNe/dCVH+XIJy7cl+cJ0tbzmoVMxBnKLcEFm
9fxW+T3OkgaCFChuB0e50Bs9ROQMIDZoqP3qqr52KLasC6NLtrkgRrBOUrGb/DK5qQioebTzxjl1
o8SMOC9DfMBvkW4aouE+ztSfoetN/bvQsIePQSDpeidW/27y0ukxtOLkcZgrJCEVqZKLXwZ70/Gs
exe4m/Z5ErBGf4jgkro2EVN6HLLXSVdDnq0oxBPcObBjhx3xUMadIDps7jYmcBeSHKpih+nZfxgo
ZpJ8HvYJWePEvl5ih5o2llWyd56GnqlgsZ2U+Ji5feeTw7SacShUq6LyF4jROVna7qjKy8blbVtc
SFQXBdMdaLwu26mKYAb26x0w8zyPz0gwCndTlRYYU8utloMxgpujZzVPPlUehxZC7k+Io7u8Tm4M
t6+ARC+Z83Fq4m7XE+gI75VGJXjRfInvUByYn8dCNpfGiPqXNPR6FVOBP5jC8DDt5+SO0jPy18SK
uSvpG2W2EV07nn0c5E9Rn4vbyqCHBesFlkBhlucxgEhTEv52BgmIYcWNCx/KgvcyG4n8lBWJuXOx
PG6KZpJX84Bko8izFrKHScSI7MvdXBfTCymX5l1Kn4gUQDtkAQe8+OA4bvyGVN34KkD9f+03ggkX
WBTIDDXV1nUurQ49KNt3x8SN4rdG+K4kzW3XkGe3RyTTPKZxTPvXnJLiknaE4lHURWdeFkOTIl+F
Q74aW9N/jidHPLmBaO5bObYPQzGKy3yu52RdEPI1btlyyUMUF0CZh5w8wcxRmMbgFgdFhT+RCWa5
WIwk/GCHY7+S/PXZb2tWyoFp9qIHz7LH2RyZ9CsUNWBXumQjVwRCG+2UnKjiUMKpTA8hCVa60XS7
KzVanCEaGuiAExKLLKClmDdQDJbPLBsIV2L66reDa5UsoYTB7uxYFYDn4uHKAhNLtoh0OQkFphZT
k/yxLRxT8/GX4ViWJVrUMo/AdhkOW3xbEpMEwBkRAO+aW5tIbSuprPdw9cpVmlT5+7EZ8gdbgVMy
QwNqWIF6wFtkh4u0SKYPScN8B/KJg9GuHF0M/JaICHqLRTa+y2wxXTd21iLv9txpiyVpRBdb0mko
8bvmypkOIoG+XvpLekk0aPg8tQ6+e60YFVMw7wMJnn8azeqSrDfvk80Z72ZM5bhzQEEcokW1T3lC
aorhh+1z0i7G5VhV0yExjJKQDYCOFKzj5A4MHLrrMldQYfA6rkQbK/r5BZGoPcrkKK6Kl0VlickS
NeAJJYrtIAQZQUmrPD7QBHKhCr6i6BTuaeD/SGzoR1bSrl+6JJgfhArks67gbJJuiI9tg4ekGp32
zgkRUwPNsFtqHEW5MdqKKD1uyaErU/DHVSnjbTzPpAmBKaIT0m0ALnaHxhpGrXygee1P1qUz9sWR
GkP/Btt9SQGgr/dOufh30oEmGJdD81AM1rxt3YYmAua6vT9J9yrOnPJNl1bOO0d5MNiRVUSXaLq0
4SK08R2RhY0Z0bWslxT39ePgqWWHT5IoFnuCMhvW4rIaQzzDedN0ByLG4l2VDRzjwVhHgsZf5h+d
Lugfe9maq6Gf8WfFDRGITlVTLgmA3sEE8mmE+4TaOf2SU22rPU7AleMERxsL12nIKYpkA3aqCyQ6
w6VdLu61HEjivRirWl4SY1zSzIbt9CDRidLjLOTTnIXlhsO3oOnhOvu6i5crW5Kr5MO4vMyQ5xDf
2djde0u1OIZDP0/fwbBpPiQsYHeNA8YQd4y7g2stj0Ezg+DtR5d11MHdnHaURTGk5lpO10ZPXpGn
6XZQXnjVOQqeUyQC2hRmqGAg5spC79LlU/U5JyDyWdpe+35h9tpMbO8gqfhKfQiHpXhKgTe6nBmw
HON8Jw036aIHV/QuuWFkTnW+37Op76eDVSmJYCEXUGenQas5xug8SQBIBnlFewt75NayhvYDaxBO
NZ9EmTlGKOjMMV7XDiCHV+CpduLeoQZBBIGaS/dkUfRg8Jq+C73RroZDKmT5mBnCOCR5gvpPohFI
sAXB9UiC255H7jK5pRVRDLV8GJIOdN4w6KJPspwdMJdUdJpy69JD2ST+0hHgS9WIRhSlEs+3lu4m
wTTzlIdCImK0Zfxip6V91MZoUq+W5c5g4LmrYXIATEhNN3TLMYeihwvu2JLyXu4zzyM3qCkXYIS5
BuK0NrAYQg5NekpY3FnBYVAfq550Ft7GITy6QVa9QLRAsILvsr0bpKnuysASNKSErVtVZvrWXJpp
U2OOeYJDzarioMC9ygPXezBpAK7ITKMZQqoYeT/OEGKkIFGh39tqRAqkRjSNvsEwRpePJ2SSUf7k
NtFUkz+RtinBs1l/cEE97DsrKc9NhkkgGTL/ukHcNVyo0Biv2jpxttPkQ60yRoNiNsl5l66hnr10
Hk4ciuxNjvx6S8WNl1AsIIo2RLDZD6YFCGmF6iYw9hweQmwvsU2nEuLNWCoMEksfmBdWQz40WFE0
9atpcXVUICLs4YLafk3BfGQ5LS3K6sHgU8YJOo8tH2gqUHDEYnrnDhZZurbhl4hV48KYuSgr0lnI
VIWEe8lDjNE3MEuqVdUMxPwadUsKeqnNwbCaArlrYE+hqwj9+I68CvPSslrxln5ydwYYlFzhMbbP
yq0qclnTrrywSRmzL3C0U/heKgnasS/YgaF7G3AyY9bFRmA3IkMPUUR0sfvhGtbE8ISjwjvERlnu
YnhQx1RF9TXbQ5KkorajE4XQ6kp6ub1TYpoRd5KpMzhhCe0yyo9F73WHGBLJ+7EunZNr5AMwVX8O
rvxuDEml49iFM1RSR84T9nI9FKhtadjiuugDwjfEMk/3oPbdrTIoF4RwvA4liX8kHxchDSQ6NAjK
awqACSwYw03sE5n02TWATdiSSoqnulAkkS2Ycm6KzA5u6gqwjMNGulhNUWvcB3ZpmoCjTZt715XG
1sdC89gJNefHNAkSeiocQityN13o6XGf7NwpbNYitoEHmP6AuymKARfJC/Ix+1PHIae+KSKvnncT
u0AHGUuCFpvTi/8cYiYxNpxJw3MP3VrRGWuTWzMd2buhIr+tqRIBv2XTd4EtvPrcR2n21mwiw8Wf
O6VbVAD926G040ujAqCKRCzuTlGmMk70kUVicAMhY6gj+yGonjnUviUQN//UNINJ4Cgy4TVScZdK
NPvdU1J38nMbUp6ifG/nCDo8jCvaM3oUjXUL4NxdK9WIj7wTPcbwWMx716rKD0ywxpul90DSRUtQ
vvGrZTghvGmxvg14vePOdj8LkG7H1oEsgKcStE/thrdlTsKoBQf3yB7bearLJrnpZ+JjtYCufVtH
CGonc3ZyaLKZeJ+HDpLN2qw4onMsReiaQ3+5SzLTOuFyiU8jTApm3axla51AG0VqbXbBh1o0LSQc
b0YUE4ZY/bS4EAl/wn67ubDU3D42eVCNK1aBdOInw9C+cJvOe2g4Bb2xksyINrUksfKiDSZKVvi4
ASl0Kb2SGC45hD8cqsRFL3adwGKIyfqRS3qby/C6pEGzjftWJat5HCo2JmF1JaAJgttY2GirBQ92
RSflMYVbvs2zBMjr0oXsiaoet6FHFecDLsL4bTTM8arsB4vomCpPoJ6VkggmaD/LWyYtcU/FqL02
Qr+/JhQw2BT+BBEjVi4ymiw1br28sS4zY/HesrMaT6hwAqYjqdGphqeSu6QlBgjWjCdIAB1KspVL
aZhgdCI3/2AxVV/mCOpv0sxAhisy9Z6DB6i2MNfQt7wU7XvkZ1zxErowgulPxWeVhT4rjMaPN3JK
SCwsFJ0XJAt3ZZKwrExjpanYIKTHXeJl5Z5QZkW3MZOXSRX2zEpTcRvOmcbie+GLqTx5ywo4Wxtu
IWBfJtZs74QoOUEURs9W4etXg9pru6k4YtIqTmuno0E2z29SyGI0dWlZ9tI2L6cwR4dhY3NqyzmI
MU1NKWzi1OZiSRfojnMuwZilLguBwVjbc9Ap7xxPq309VvUkZwp3YmZCJo1lHw1F8U6R0L1eFvhL
eAzbm7wpoF0O1dj7F0vWZTczVUPOsXRIU5MKC4846G6r0QjvlmRo96n03SsVtuyhosWVXH0Wpsh7
0Y7ThvI/jaLriZaAvL3NA5sZiGnTfMQXCVUObgq/GR5kRfbnNoLYe3DaofvomZzSWeuDBB5w5fqP
meXMZO1SiEiIntoZrJhnF0rE8GiRGMHQL8mPtJXtP2VJGrhbrNphpdeCqlgHtUvAobGQtLLN5gxn
MGnwHkAb2cfWVVMjvOGLOhOuT5Do+G5gMl240s56dlk17Rk4UXyDpBn4DPbq5BI2EyYUjmb+bjTN
2FlNHhG2QC969c7ya/FEa8i+x9Ctq6VlwSLiCypullFCzqODG72XCCk3mYdpesUBLLxJ/La6LccQ
zOKUtwMxWAz2HqaZLcCWubGOYaqNcW3H83DGrldqebV9RMsj0fE7HQYGGJvAgDrGiVRkQ0kb2TEf
jT9CdY+zl3e3STTNoFpJIHnoRA+z1sqmJ9b+eVcP1AxAM6aXZcoE4gjfeitlAd0wdT8YVVdeInFR
69ix+30/4wA32BBc9URh4CbALi3zrLtxS1czSI0sqpC55uXneaQMsWPM4EK0ax1u1LKBBEGYd0QI
O3j/t5OHBxXTZXCVSokERwTQXRC0WDeLqZS3cuppeu+A4PYuOfcs51q3Fyuvx2+kam/tV4axmdos
uBtDhdoxI0EyjDsQsyqTznbxfHxUfh+f2zJWO88ZUCOQbbotG6O/MmOXlEBZTIJKuEkqOBE7gu42
+hi2h+D2aBqGZGZVyJ83wwTu/CIdYG/SaQ4bSmu8GnoRtRzWo4DsyFXhGN0DEb55tm0z30eaH+HA
yptxoPCyYJpl450ZeynmYO9TM70CJyHQtYNVtFsr+WxMoGZWWKGr90m/wOMxu5bZBj7lPmgUW8o6
sa+6pKkAtDpoMHBWrXq+7Eda6TSTM0RdpW9OH6XbB3v2YNnHrm5SgP+uuF/cOblXkZ2/jbIwu7YJ
YbhTC2p1i23aVetW4mPYhNZDF4oIDp0ZipZVvQc0bAywkFEfz9gi7YTsvxwd61zGAxwuk7l3rjN1
9jLXBc4ti5dIwZACWGDc8T3FtU9MvW5NBrsWPvdlv3jURYfZljeta6Kdn8awvihtHERo1Gzmpshq
XmImW/CCRQ35MSLY8ELIjolnZneECJvcyA0on+zE5fmfjJiDUAab4OwEOHYqvy5v/GJMeO8xnZMD
xZ4rCySofCguKwJIsG5pXZHtjO65HCWJO04dsBrOTcv+pnE71GZh4oIT9aub0MVpYngs65FJUdi2
g+5ahiPcsFmZ4TqfGrjEVlRc54ZCIhbX1puCqMX1Imb7yo0r7wU5Gj4zPw7tN9iPoZ5XCXEONuXY
VUna7qa1DPKUJo03aYt2LZN6OrEBJXEizYg7i2gWmxxL0ZD6Av3LomM9yUfdtrxR1LDT0Lsm1w57
GvwaOKCxq2MVCCFaWzE+htqv8n1PZC1o1bp5l82j+7H1J/+K8I7x6I/EYqgwMM+mb6e3Uz5YW9X7
VULMUd/Q3K77B48cCxKkoK7sDZXOtPWZWF1hIXNRmXOH3ZxkpLSYDl3jpYe4TdRd64uRbNW02Pc2
ORxBFy3vcpQulx0CK1gHnYkAOJ7YrXSeZqYs03hjgAxg1bG8wNM+uum9ZxbkT1APs5nvauetSdwY
URz2IOlDhcDRPSE99kFNDtCpbFzv2AEupCNNFYZ0R3hAj1MfspsvkyZeLxPo+42ipUV0VogFHExl
7m3YgmKQrnIUPhMOH3a0FOJCzgwPINVa+lY1eqGiCOoPrcjaq6WpATB2dcl/KQSE2cg9155fva0U
lPulQ0ZKwosK1xQ087sqBkZmTJWJcmVwFHYJR2JICQHWXdsNgwdAFj0c+Em9eQdyb4ZsRJ7D8J9p
kv/McPzf2P526Vfjuf6Jjfj+CX/u3/BddU8de9Tv/cS2/smvPXDDsf/AJ+y5rokZwafTTWf1axOc
fcMfjGbf9W1Mw45ug/+jC265fyjbkcLEbGyakorCP9zE/JV0pFKUaJTJadGy/pUuuKcbuN8auyxu
jiN9UypbWY4SUDx/bPCyK6xye7ZI6sQTKHF6JaE4RYg0jNDbx/NG9nc2hYWLoX+P7+BqCfv7RWab
bKFnkGCJ4FRqZe56bPNVfBpgclHfiQkVJel2D6N60+Hd7zl+1+xfhiI+V3Z/1zfDiviFdUbtZ6K2
RDHgcSYPyHOzsxVe9wsdwrSC6ESAXGp84oS6YRFd0QW9W3J361cg5oFQBNQQJj/fTg652EuODiTb
MHnTI2q36YCYEN9xSOavUbVwCkklq5J1I8pdL8JrYVQPSzfcmOSiITrdBtLamgCbYLi8LZbkc1JC
ABgd8G3ySP1i7cTLbRpd5AIaKuJSw2l3kmJsYY+3X16iP63xfwoGXjn1X/3r//zflCQ//a/+G8eS
/KWU5L7727u4ePnEgHoqPv6tiz79bdd8Kp4+xsWnH0eW/j1/H1nWH5alTMqrvLmm8E1s8H8fWRZj
xBTKpEfo2Jbpy28jS/whPNuzfQ7NlnABynwbWfYfnJH4TY7nWbQXlf2vjCwiXl8NLcrHSFwsx4eq
ZlnC4SK+107E/lgbqdVzVqR7HxP2jchpl+LT49S+UzOcztnfD36wGe1hrf+pndeGDX6EahUerApH
oe6MpjiZCYLeAgc66B91G7UTrTiZeIZs8l7mzt03pQcU507/mE3XlmY3uGx10j+yLPamAN6NBPYZ
OvRpiDoAglRF7OYN+tdDTOyZmeJhmtSpUOqY9+qUs89US0mAC8jy+VJfRaIDnbtd7uYHNSlYn8HZ
hlWqLxLBCYXpS9zMh7rND/r6vCV5pqpLRUu+U/UV/aS9TzTcBamZ667NnoPK2Y+LdzFwdJ5dYlQ9
emYarSn4vS5JqosUJ3/2icul+qI/0DDtEzu/g41KOWrtExTwHTiYMa3ukl7iQiw0MF2bb7HCO7tp
xI3oki3ORRUYi9B9XmDDvmDvv9FXo2/oEPtn/bO0IB8mVx71xePNX1PN2DkqPVRK7CqeXcZSP2VU
wDzvnBjJwcrDS4hncyBOdaj2sav2TsscwcyZ8emNe0tMwsFJ9CNqE/pq49HLtvOUHYxeHHkp99Wc
H8wyO1g8K5SRe1BDq97D/uWIYyG5w6DC9N8XGfQdTOaivo4hQFceG8xBUIxVR3MWp6ZqHprGOjmA
rCSCYpVvhMQm2nJBvdpRAFsHntyNfDf9T1+IY5y8tZx85fi3NU/OS+htBJ88ZNfLzH/U84is6MEC
cUuuK28gT3OglYGavPYmGupbRRYViJnDmIK1kuhagw2RzOtWfdI/QFLHjqyLCF6Ejl2aLXm0eEPN
5utXAWZzGAzzJNnD6a+uf1q2Od1vfdwSu6yUO/3nVuTu+yp7rpfoM2fT9dJam3xWe6r2O5drjaf4
c6ZvzVBufd7mL18OLN3ALWTvudf3RP8O/bbFk9wZi3PUl7eg4ej5TDPCNSVvRhsbNLdOjz09Poce
pgBvfs+/F9j39BNpTP8sGKv6XlazselGoKmwXPUTlplY1x7tBRrVBIXgLkoPevQ5pYsmINjMlXfU
gxMR1CEfiCXg7/QlQHDaOAySiRfImZ19F3t7g0G/fBjkfB+ad7F5pz9P/049NxC7tR/5WqFPuIjF
oNe3yKBMO64Ke2eW07W+MTEb9dHuvoJkvm5q/lyOftCvaZjI9xsEZjFSCpgrFVOiyWblx1msb4SR
WSG1d8MtDrk1Xy6i2eibHBvxs77yiPrXRQMFwGvJamdk1toV6GoF2C5p5K5d3PVgkN/Xstfn7ZSz
vQv4thcet8ufxNHLmbB4St/txv7iwpnHf3ndenb+DpJSVQMI8FT3DJBP6OEZsqmJJ+Pp1x/j/agj
ZB+m748U6Bh9FIuOeHV/QH1EQz0V6doX9mlKnjgabfRsnCIImmP6LbRjYmIoee3089d3jPDsg50w
6TELOIFxrjp17Ar/2HfylCbieFujAmpQh1dAvIyl2MVLuDWA/nvRdhTZQaYhdW30w+Zw3+bNw4js
bemzw5L1D1kenPV/rifYpXD3+j3tVPDklfgNGF6DUz/YBu+pEz7XozqmkC+69Jrz/oM9kiHMWR1Y
4zlBUcZD/TqM9HV7Y/LsZO5Rv5Odv+wBeetRF3AYQ6Y42vd6LkoRSuj5ItMr1Rh+MkmTc3jKeroD
OrjXU44N7QgRRPrcuNHzFMlTZRlv0LSZlTyaXDAyrRVn3d+8DWwT/vlt+O4pvXobSuH++RbrW6vv
z2SAgmOWrRnTpa2OEbEhv34z/mrgKC1zpJvnsFfXl/TdCyi9YnGKUoet87Lr5SaMeNTMcjVdjV9/
lPzLz4K/7oBUdW128z9+VpNUjWjBs65LZli9kP99jxCmLDYsd/pV00ubXr71VJOOASUsEP53+ur0
IqkXTFu4oHM7Uj3lSS9DEItLXhB9f/SFt4mx0fcrYbASfbbTy1DNa6rv45c1AQMzvdGTX2FO6ynX
iZNe0Eb++Mt0WvpnW6PpeYVjltOA1fzX98H6iy2XVD41PFJuLMIkzB/vg2UaYVF4VrJuW7j37hMm
B9RDDCRW8ngwV334yTGJfWUBw7ECqKeAiFNc/Poq/upheJzmKJpaluV4r/Z9luhr0eG3JDKVDRzv
ml759XIk2Ff8+qM47P3ze43PweM9szzXNl99VirMJPLQyKxtEzIfu76gqXfdpURSRt+aXABWEHY8
egTPU/Cb187Vt/P12qApVOyWEWyzqf7xdqfWQKJuyWu3zAzqvGCW4gOzHA4K/2wQ8I1tcZ95HXYc
rMcsg6XVPOi3TW8bk7o46PdSLyx6mdTrh94S91JcTh1ZHbyvIcZQl6lL2SWuvvSAXOykFxAxuUc9
PS3MKgs1F/066klef8aCgBSC8SFyIGVXyFCmSOwSFA5gdLks6Is7IzHOelekV3rfcjmVMizZ5IQB
2zmvpLcFtheqC1cZbdF4nVHPXOjP0ttFUZJJDV42ZnHDRTX3R2OQVxmvmX6nJh72bx6yfoivbrPj
Ca2Xd2ETCu/VTJKiB+j8nJlEHyRsK9ktCeqtJd1QitPvl75MPc83Iattx9aF2ZbtQ8y1/vpKXonZ
vyx2XIlneZ7Ly2ppRf8Pc1odxKZrYRuraZVe2NYu624beB8A+xEmXQa2c9Q7AD3k9AXpi0sD9pBs
RvXE0bDBJkL2qDdMelMkuEq9mSHM79AU4W/u21+szA5zopCSoWF6rydFg81G7U9c7Mws4DcLh6Wz
3ny7RgE85jf7AF2sefWQGIMUZoDD6Rlfvh4L9OUiN2DqKdkD87ROYaWu6GAffVhjIeseh7/CNTZE
RZ30k2m5B1nFYs3Zig4RNNU1Z8l9lwLqyr0jjsVbA519b0XPer4lE/yUDR0dNCDbdXGRFO0DNtg1
uml9yLMS76g3V5mJ2xAft17q9eZLn08Cq33Q72sAIzhjHVJsT31THPW0jcXowm8dQnIEAh0cZJ1F
AdbYQ8hilQ6947/8AukVEVUwuhZfmraez75bFMvRKWyFBuXLQqRmYk5IDUqXDdzzo969+zRQaKru
UYjsYwZjPsbPegjrhk6RGgeXOaLmkPv1oIR/ju/TYoL88ly76uHXl/vPuwZ4GkDQJSurafrOq9d9
aJi5vRDl5WBwIAmbB3RkmzAIsP+r/ZeTgBFuv3zkf6D+83/AO/6/KhHp0uPPy63np3h85TTSP/C1
FmTZNqVUV5musKXNaOdBfS0FUSH6A44jqCqWY1ewTP2jEmQ7VIIE5Vf+R+HT1qXRP4mNtkklSPmU
kKgEeWRx/0vExh/nob87gHxX//l373puis5yILXejKfA3kEaa9bTU37/3V1483UV+P589uMr+u2X
603Id798igM/iIMsu4FAxmkWXU3Y7xDZxi8AWH/9ET8uP98+4tXbD6pkmgME0jdGdzKM91RLf/17
rR+3D99+8atNS+M7QiaCa1+itQFOAKs6AXfTxm226HLJe/KK9b/5Ua/2/Vkdh6DH+Q4AlstlQ/gG
RePoWQAVQ6RENJD4zc16tSP79qVebcGnOlYks/GlyEGezsObHAAIjcbb7rG9HR7b519/oZ89k1fz
p01DEl0n32dGCCSKo1H/ZobW/Yjv1rFv1/9q60wSr2uLquBt/ZwuSKZXMclTF+LOlpssXjVX0af+
8tffQa+I37Y1//gk59VKOQGjoOLGJxEht3j7/uh8sM+NuV+e1Idff8Kr88C3j9Cj5rvRkdYGwzrh
I8Kn6aV4ST8j3joZd7FaQfr2Xrob6zef9LPv8mqMG+U4jfHMB6X4td41Z+POvEUraOzKr32Bn9Zh
fvLAnVfjHEtYWUT6m0SwnrrkNJq/mUB+eo9eDe/AJwAja6HI8YvLo6BBrdiErHoysD/PZ9TpoOGC
9+FvvsePh6NvT+TVmC9NNFUY1tKbBZw/+7GBuK6CoTIud79+5vqy/+qtejXSLWmoISAo9wYee6Er
gyX2t9C8cjIyTP+9j3g1xPOoFYErIz4CDVzjP+Ik9BHK/nu//NXIRlDgmibR4diUbtPg0KakijfN
xa9/+c+mXOfV6Maw5cjW4dKLFyNbTQOYtIvsvf3inoKHxfnNV/jJgqdeDewoEQbb7JR5/QXK1nP1
OXjw/83FSL0a0Z3okCvjjL/pZkfRVp/eI7L6zYL0kzGmXg1iE8RCKjp+d+a/pMvRDs6/vus/eefx
K/8wC4mkx/SBDuYmGQEBzT5BRLSz/ItoyokFnPLtrz/mJ1sB9Wog+wgoCy/kzSGR0DozaWNcchvM
MBdkWvx7H/Fq9Bb1YuQGUhG2Aqu2vC625hu/uK6eut88Aetnj0D8eKsGhHyRqUdvD2v/iA/hDSGt
/8vZle02zjPLJxKgfbnVasuynTiJs9wISWaifd/19KfkHwdw+JkWMBhgLgyEFMlms9msrkKx/wey
nO/qxsA7QbayFygum7wWgp40D5SLo/gRLeaAMs6fcq+Zk3N/qmibgNjHrf//zXdoft7EZ9kOH+83
TZskYhP7mQhRvRGbuOLE77LEUV3HKzZEMVXy9go6y2lYwMb7GoeyxDyDFdlWNbz+ze3KtFM+fnnI
vT6SefApclPAJfsKRb4oRQWhkHV/Wmgn2RLjXzcNBDg/pXh82YcMyqJ51GBscPMHmqbJNQuXTA56
Aaj6k9sWZU+oLlooW7td1PGZW6Rt4XJQ2Vv7FkpsyxHDlLuuSOthjvegyEwOLLT+UFxkgNXqBR7g
30yMI8ZbDcDOhumgePkoWnyCkhhUuuDplG1Akdk+CXUarwyHYswc4cE0FG6XNT8pIN1EAWeVQHu8
/JuOqTNr8wbPqSuGTfFgl/T2VbiGmveiFcrFNkBoAuWJt+BFqvUE8Kk161t84Y3o4EKpf9VDhyWe
Q1lL9uBnhehWva3izxA1ZfctkPb9hHvsUrEGRgatj6BnLsbPTnjwmZ9G/ZxH2YR5rnhh2h1DJLxk
A9Fw8Fwi+gf/laJBowpFGSiV07tvH6Tx+jgbvbqy8jSHwP/eU+DHLLuc4bJ9AYGjbZZGVpdEuYnq
fGPu+H+dOMJZ5vHQCPyAXsR9IOmdCmERPXlgwZZTmPeXhuZ2CJ8ptl3f93h33nftOYTU8DCuZBlp
iyEQ0U4uD77UQa9tPz2C3QFsEfLfDDKFgw4N9yg1ZMaAWsz9QVCsVyCcCsoFG1/IKwRWfGt0yiek
ZFp1ZRyUCSIBYHNcMVWs4DBph0qfsx9lcu9/NMWCSJUKhZvCOktALKZkqKcZ93y9UGW6Wv/8b+0v
k/VrS4czHjNRdbGAFqrZrflNhHJ6aBKu7GraAJYZu+og5HBLRb1ism9H4IRraDCUeOxiUNsn5fz5
/iBo126Sjkbg4GBVEO3s+bZGmWNShtOJY/LuBOlsUO8WWWbMgTZtGpARWB2OFqvz29kBfp7ZcEE/
7O5/B8UKyIcz6PCmolhn8V6O1OSlb8PeW6462/utU+yXI7YKWDfVEoVl8X6uggAULZBfMysOgPgY
DjNYWS5KXEc+xOdMPcTgKkv2MW/KmclCMwisssiSjGYFYrpypRvKWBbqomurkKAYHw5LsNHy56Dy
lGjbiyuLQGua8FVz2oPFY2DifYBSYEZ7HIQ/Rfd0fwkoJzn5VBfiEQ7VGhBuaX2kC7uWg9JqO2RO
wGjvbIyauFKp1X9zVwuN1PUUtUmdlaiELfZsM/lfuRqy8AFtcJSGTFzpgnah5YkYaAK+u59SGCxo
HmrQ8PUGhEUzUW9lvWNc0L6CX+P+zFHsil/cw5UbkIS4j4IZPfXQ5+yd+g9KheMZ9AX6GBn93/ud
UJaefFgrKzYEDjfF/kMlJh4jM3CdSN1K7oU2AsKRoewxUStUjO4hn5qD9oTTRWh+NNaEEiNRD1eG
QOtF+D1PgyK1DNejl+wsgWIDamWT6YNeKzeQYIDw3r9NFP+7lzRvKzHNUQup+oe0e2gFF8Xy95um
2hSxtX0epUpx0MYQN0JdcvOYRmdl3IE6Dw+tbwGo9SvINArFysFLWXJu+f3KrsLMD+YeetCeyKOS
VCj1foCgwfRzfzC01ok1LydB4FNFmD1+aA49Cl9qkQdtsLqyDJSI93IVu/p4FfiSsq740Qs4FzTt
YJsUGVSL7orQkmfz34ZALHXdDAFIdbjRC5vntnmKlO85WLFV2ucTKy2L3RjEDJrWWpBFGT3YPsEq
f1JFY2BXZohyol6M7GqGxl5RZ77ADPXJR1puE6h83p8WSsOLOtm13bDZiGLLHA2D2RU1mE/t9Hy/
YUq8QwKWOqnn8HCPSZFTkxXsiTNlsKSMK59Na51w2KiGkGN2DCZwZeyTxOFH5BecqPm3o3PBgl9P
Sp5NY6Ch7tMDpBJiwUEH0eDv+9NC2UkssU+FfBL6dgQvzKSAJy2ZdgkUD1DMsxIm05pflvnKTrLc
L8A81KP5zmMQYybMuza+/dunEy6554aEmZOFvSP5YJESrNpNMJz/rW1idza9LxajgO9W6wbCWeDN
U3GHq837rVPCFZbYoKA/QsWkNGL3DKDlEVnto1Uyhyu1ozSXtpAUr/f7ofl8loi5hLoIZ34GuY48
8ZXeodAapA/yMWClnawAUQzItB9VyDj7vcmLdbgSv9weH5K+v1ddVboatbPh5LGgtpIFUCWArjhI
gLZ/YRJ+pRNKYkzViEAsqkFnVID8zQsFsOSghhNca5MMHrsa4cUc5sren1XGk8sQoiRTGHi5AlEt
NfJFVA0C5Byj5H/FzC/X4v9mYNSF1/PazhUlUwsIBE4e+FmY7ZzUAOPLYCT+qioVUOw8mD5qZBag
1YpUHatEUPpk58DCA3pkijUwZiLHV3bVQv6jVHnop03BuAlT0LaN/ayaLV+P70MF+jU+jKVjFiYz
FOHKxiihsGnKLciJZmkI3BTR6A7+c7QFUDztA2i1v4MySV6oAMEtFQlyYEazpngqsM5L/WW2ELln
vK34YnZSqrj4uW95t48g9QK1utr3cs+PfZgFvBfwz1H81fSf4D0Aj5Hlo5xJyU/3e6Ek1lWe2KaA
FU/anDKcpz2B2kkBAdgBZEKGVuvyG2sW2+AhOf7bwy4QmL+XOPHHPE549CVUvRFD2guEP6BdyEYQ
6jQ7TpVQ1sutHCe33SYgkL/7EtgJ1Icp6skXdODMfqISFiRgKy6fcitXlyKha2Nl5ilhIX88exUE
y8RBNMTpBXxLICVFmS/7zk4VJGUdDrOYZijoHld8KiWnhNKm3/1OI9+i1lxlvWo6RnxkSeLbUnii
cRmqXx8B6e6ZP2oCBNi0EoReMrm3tiVxRJSsVmoo4mY9vMWCgOZZfYQX8j3tEZQIHucyTm5lR+bZ
X4uxF1u41R9hj2DT4LPRR3/BYTrHD8VZMMsNiDrnz+RYOveNfrGBW30QdujjqNC6qZ+8CY+RhiQO
oOqepNIOQPFuVRn/eL+bi13f6oc4O6oum8Kuq1hPeQLTSqnHz8OPeB4fK1MCFlevQiuyuYfJzfeD
ifLhycz3a3cVivdYFG+vDXSGztmYsOh69LoTNDW2kHR9WAumKIciMKe/W5d8uWXBFsN6E1e6w9A8
JnMP6vcK7CARCq1jS4u6R58Z/2bT8HR/MmkDIo4HQJwrSWM0MDbkNb+L2i/wKEEHoEL5ixxK8w7V
8EAKNdAQvN8fxX+ohP8I8j6poew7ey0f24zPH0GjCeT8GmKW1jzhQFS2y7u4SXDaAVgBamMNHBCg
dFw52EXKLvoPxBxFhxyIayYPRBtmsjv2NuNNBuh9DskePMY2cMEGKvLNwhgs1sLlTGft0ThUpuZo
j5X9lOn5drKeakM9uOBz1SEda//bvBL+JGcUGZENaBwmljXzrv9SYyhCTNk/xfngavhtmSDhZP28
TidPBcc0ig5/WsjYoJ5+JUqhLRvhOcCdLIIPB/M6dN4QQkyOOYgQs70/NTQTJ9xFM6pDGIfB7BWh
5sQILurqKZNDPQIRy6KHsUY9ThmEQviGpm0KHGAMblpxCdWVjyYYLG3Y3h8EzekphG/QVFCmdTNG
oTrRDtAhdp/uuE2y6yIjf+A2rTV/qt/wSy/ya7sfnniv2dzvmeLVSTjlOBV5P0sxPETzPaNIpcgE
nLxvRTiuuCCa21MInzDBcoFex9CWEqUOgq+KuIGury7KP0H13FfbBBpX48pte1mNG4fHAlm99uCg
/1NGVYMD6mcGYkyq3fefQ7yTUY8FHo6y/SOFkvVvM0dEFVFdgDSnqmdvBlWPBVG0Fjf7GIVBcTmC
oRXSe/f7uaSubo2J2PxDA7Obo372/Po0FLu0goxT98nA1Acr0bzM34LTrEYlbiq6vBexELQTgxWf
eHmquNU54Rr6QEpDsGTMnuz4TnfOt7UHfRqj3ECZ6SXf9K5qQ6PPCve+xWzjlV5pEZtCeAw4pCL3
+wLnyJiKdgOpDNSEQKEWuHawY3eavOvDTgbGvgwcLUr91zJiA0cB8/Tp/qQTtRn/j6z7T82T2Glq
nHeIuqNDuxVdyQT7sae64KLCv+w51yNH1BUXgf42eAbNzE4zlbUFX1zXjTknH3b4oJb7elgifjvZ
sNZfxektzWG20koHAsWXkXAKED8PvJagA7yNBYfoLNjVqTTBzeBMm9Kst2CF+0wfuJ2st2dmLz+A
dvFlNPozpGf18IDaCHOwg73iVNviae15g7JzSfiFnPVaVs/4Jk4dDEU5goNqBMtr2z3wzZdcv8np
tLJxaaMnHBIL01JQHMp5EN3WObz1K+AnVKSV8+jygnFr9ZZur66gviLlGRvLnFedlU6PDt3BP1f7
+JhUump2z/Wm8WY32kIy4KfZ8JvS5e3AQQnrS+iwK+c5bS4J1zSOQw0UKj6hAILHlOqm1MeWf5tz
QNc0NXDyAVRVYDPWyzE+398wS9P/HTUqBn6POmUSdhRRbuVNg/qahIUVpf3KjeBi9/9tG1VHv9sG
5UPO5QvLWWcEGxZ7bbDKbW6De9OQcdkOPzkDyFGjNgZ9ZYfQrqokmrrpmKxtOnSpOsEGXNc6+MMM
zeFNwUU5nn1/zmjXRJk49cHy1eE1HEfI5ILQyYYwqLW4lxrnPWf9MH8iO3TzNZ9K8SoycReoAhbQ
yVhF8GyDkY757Ozeykz+VYbjXhkPrQtiZ8l92Wqsr0xew78P8XMvf0B5SWfaHc9JOps9puVTP4gr
G+1iWjfMgqwjypVcYwRVmrzaBoubFRuS3pvgMzVBZmyCd8AEMaPB6L4J+koj2Ka6vJVNJ9lGxmyU
Lk4tvTXSlcsxf9v+VZKWBMwo85z1MpKCXmO13nBq9pUD8dd8B4b5jbaX36qHeAOaYaPTeQePeSaY
QXGPvT/z1LkgYgRt6AGJzbG4mVV9sJb6/t1sB3MLcsWznbnKDuyJOpyABXVa/QHKZAZvfnNG6yhm
95V8xYby5/6HLMZ0a00INxD3kJIZJaxJ1n3OxbaIwU8kHSGjgJfjNUjCYk23+iCCgwTqBUkQCpMn
IwwY/xb5kYv2pf/3/ghorRPOZspVBjxRSAW1AtjE5eepjXFDfmDmNagDLbghAd0F56vcQlPtZfHs
QtjhGEiymYIPVsfl2ZJ6iJiwgNyAxPAMaYpvGVq594dGOfhItLckg5lvXDYM2E+hkwHaJR1Evu9M
CC62f+uB9DFaDw44jcPkRV4WPkLlw2h4f6VxyqlGAr9zVmtSJWXwGsX20DQTcLr2nQoqt5pFVXHj
9+MBqrqyARr6Wu/7KF/Z27ctAqxDv4+fzEdxLWjDcKB3I6RKim7bgvy7LUEMnCEhdX/mbm8cmUzk
S74PjnNl5jzZxcOPMT+O+2LlindBo/x3w4A56fcAwF+oTUnacB7vBh+FI7uzDaGfydCego1vTu+Q
udt3+16XzarHey3zONd6rANgv5PtYtMZcbUKZ7hkyG99CxkdxUovcuXyLZMePgRPkLw/Jq5sKm/Z
Z//Kv+E9Dcp9RrDnjFQzOOBVTRC+d8rKNF9C3Fv9L/77KjqrORF8H6Ar9LKDBiUFPQHaxEOPZ9+s
jHRXeb4NYUEozOqQEllL/dEWl/DOEVemSNpg0Ek8GFzlRv1+LpHKVE9lvBLy0SIWsl6hHjQIRBR4
+fD3IGnbfsXmw/TdG5yRW8FaVHR7HKpETF404+VqXvoYDPCVmBoMNTQRhOnAZhqNXeoIWF7u7wfa
iXapDL9aKCbkGiVhcR+QkFUDz7tz5uxg01l4MDRCvLWEdmbN+l8OqTdc7C1VL53Kas2X0Sodzmi2
of50/0soJoNU+m+TKasoLkAui5vJcfYGS3ZEozxWBmeOOr9tzMAYtsojtKL28VrdxhL//ddIwd3/
u0dOY8sWDEGcV5vZafqZkcwvrdB8kHXOqExQnJkxwojArNc6XBq+1SFx6EUVpJt6lPd5Gqe3z+OT
soEg6l9Z07l9wiCdeX8mackEsh5CqRnQ1vfoJoZcqD56SGY4o91vBbPZRxCct8Fjrxm4VW+nBw78
skb2tdIzZUbJOgkVhWxyNqLn3kyszNVs3iqc1C7t3FSd2YSynh6epi0IYs3Ka41w3+IyJj1Mzgcw
fCsmTTm/yIIKXuY7OGF8wyz8jbrjKEOvEMyO/lGJnX7aFEy3EupTznkS+F9oICsdlxfDMnqRIUFU
DLuendc8KMVWSNA/uG+UZBR92Ir2yTZ/1T6wBgkh5/zgS/tM++KgptBDI0YSmLUuKfcKkfA7LQP5
RX5JxghH/6U0u09uM70XELM6rJVkXC52N3YAWQQAss6qmGu4ttnWbGGTuJUO0Qi916FB4jD6s4pD
Aro2Lo5nuB7NCQOdMXKztGU3hPmoOKd8HdICm2QzL38FtwjiMBOsS4ao5/qngMi/dVIDp+5xwI5K
HRxtHuSbArg21dK2qdNtul1o4bnaWivvo5y26kWA8sqJQnSjTsTF5Gr4zt7rrM6Z4UoSh8UDhm9q
+/oQPYhvtYFKWEd2IC9r399wtKvt5Y3lqmfUDCHJsKRzINj1OZzm7fADStKN/MR+F88oFrHnc/eU
/r3fG213E+4L8hkNG4roDBl0XatOXVtAi832i69MCI26m9YMkdIRWZ0QMeAgKmV0BOnqTNgC3+9z
YIV6ijlwo5YGcpA1UNEsKOvT9ABJcBWXemHLtVtW2lTx2rLSUupk5QLPsgVbLO66gUZ4bcqGdirP
YJLkrHgfrRz2t6NeaJr/PoPKNArVeNkQSgZZlzL6iABnborEFKCPd3/ZKOEEWcvAaeMYiMswhuyp
HM8y8zSBzr/xd+G0lpGg+NxLBvTKDIXMz6VeQhedIdnpsXI4G0lzq3sJrFdcg53Rgf6SzbnNbs0W
L19/w5MIpLMCaZMqL9nbFnJGOvgHbagbmKwOArttZmWn1GwM0KtYsgHdCRsQUivGKYSzvf7kTfC/
6exR2o87PC2OemGyK8t5yaPe+iwiBh3AVP2/06e1kYjEmdc4cFvPkVHqLNwUsqAmY/8JrX9bWv63
9cQar85ajUlIdHFJ0+mttRZFUK2fiI7CLpplrlza1g4g3eFyaEPWRtZvkwmq4yIgracEQq/3B0Iz
IMK19EyZglwSncmu5M07PI9a8WbeK2tIEcpZTVYQZEK/0KajfdUBI6cJbSg7QqpRcAElOiZm7obW
atqfMhaygkAUormN/xcEsVZuA+Rwhu6Ey+mzV26jDQpHLNGB0GRiNWcOh9j4U3iQB7NBWWe1zgbl
WFveVBzexhOuNWzCbWArKxuV9mmEt+EHtpN5lHJ76iNnPo+6ePTRx9rbAi0nT1YbBH4zqfVyQADO
hPvv82nG6TzqJxH/zSZnHyGpdgwMVYfKm9lY58D0jbWaPypYbFn6Kx/ECiVSE4sPAl+lBUEntzC2
0qPFm6n1tDZ/AiVEuuQlrzqR1cCv5eVq1poDEqGxAwrTx9GEsmGr15vBjAzFkpEPrDBiERnRxPj7
/hKYiQ2GjZ2c6dXm/n6hHBsX0OTVd2gjhAUiTcVMy09pc2iBg/D/RFq04lco2+Vy+71qfp4hwzyC
Ss2bY1HnedUYmJeBW6tNo7VOeBZpbJsWqhGcx0gntf6A5HUF3pz7E0PJwqgXd3b16YGSo9gfcp6e
9B2d+AO3FWweC7WNIVdt5c8Cr8vP0l49inrwgnwggskS16FDhX1otfvChnKOG69kAmnhGQl3F6J4
npkO8zj8gI9kj9uY8BY/xKDjc8ZaL38EtzzVh/BRPt0fPe0STcLglT5IIWm0LNw38zY/SwDZ483m
T2yXnz2QNMcyM8NZn7bC07AVv6rX+93SnnFZwq8AjJvOEagWvWP/VJza5RGueUmPYCTezj+aGzzl
4G7V+V1hJSg1xQNodSxf1hJvtEwviZ9vmTiBTOey5BBBRTf74FTayV58Yt9Qvs6d7w+SYrXs8vuV
YUl9gXedVuQ8RfniqsRIlG+U7a2YLa1xIpopoKI5TqBy8wBLsZLnaGVhLtHQjXCEJcKRdGpERoG6
tNe5kO2ALUAgK4pQ3B+ibGennfpd53A7HhxGzD56YEzxsf5uduFH+YhDCMXssi1JNvvWutm+Po6W
D2WXlRGLFFfK8r/nM83lAEwo+DQYjBfGkPnbhD5gnNE52PEP2UcFQr8tsj5H9tV/VdwW5V/lOdpK
p2HYgAcLOiYQgUZ6D5IN+/FHOKeNXrrqFyQbhle5hbGFj2vALZrbJxH9Ut8MbQwaZS/fam+p3SNt
yeuzD0J81A1t5nLD4AaKzMqGYXSpPOUI4Us9eA8gSNdZ006wmsqsWjz7T6hOUQzFjI7Cw32zpEWc
ZBEAZN1DsWrwCj1Z0UY2Zj00WCO1JcdHpvmvYDTHBcq5dvBQIFQKCf5npqhRxxLdQajQinC/ne3Q
ho62LZsPpS4YvRXrmim7vQl3u1/LiVJyWgpZDVANGhQwC3QLBnG33UYW0sb68vII9Sgj/Pz8ZDez
NVtLwFSuxPK39ySI9n4baM0XlTSkMNA2e89BORRVoZ2uhiu3T3CFfC1Qhrgq/QEZ8qo0OFs21C0O
cOhYn7RDvtMeebPf905m1muc6JfQ4L+uQCFh4aUcslw3IDvOfYuiXpYm8xWgMvypdfnOgb6Sb8yD
tVqacjvSVEgw+DgUECef0Ftt9+ZkJZsYHrnd9F+MJW6/49OSOU4dfsc8t6v3ddqCkc4OtCJzqWBK
B356htTjueyEv5UCIFFfPVVhfpCGxuHUEFIxlRWk8ylrYiuo232cTKdYEVcqVmkrSzg2KJx1RRe1
yMnMggUdNL3CuQTKRl1Gfe/KpqcNlQihxGwIQdXTcZ7oTFZzGHfcLn4KkCPjXNlunTgwpt3awxx1
yxOXs0gsIOC6dNbbhTtu6mPmVm5sAnp86Hf9rrUKcziqm9gKXRAdDTs8ZK0Mc1m5Gzb7H6R4C105
v8CKogDkWHxW7vASPCpW+qm+zef+I1k5JimzSULG5zCATr2a41rED1bOIV4vEMAXa9jZxWHcGgXh
SMaeZ/iKKRHvAt8FWCETP6naWePdPl5j1aGgF6Ej8dtZ9cwoZ1yIPuoHAYVSgLbi6hl8KKd8M7r8
t/CptrovrkIHaTO2/H4VDMldmkoj1Km9KniUIGkotZEpcGs7eYl6bk0YEQ3JM98zcrhsZOagInXb
92toFkqArCzaVNcfztXRGEsS5mkwmCOkGK3ZRCWWneKVabJLJzLfFSMwRmstv3c7lQny4N/9lUPc
RBWDidJ0wWMO0VbVmQf/dH9/0BonvABUG6fBnzAYAY93mv7c6pW3VgJMyf8oKrHrRZXppJRF4+Bt
NqdDgNfHeDNaPE73+19P64HEeouBH0zT8vmVhfuCHjixzW+B5XHUlfmhJObB8v579gHwaKpsWW1Q
Vh9qL92GRmqq5mxoiFNkIJdwFcODvM7uypd0k5js61rAQh0cseknhN4JqOeXwfmPyWZxlBHyTeN+
WHFalMUnAd8ghQI4Z+SwPhwPOPuQZjrQ/5VeKEJj+3IObT4pk95YSKhtVhZssasb+5LMJItMP3NT
0SMIe0xOwivebPRyz5qIVvQ/97ug+BUykTy1udKzDXpYtiXeL1a+nHJBVchsMa9UmgpRFQQ/9rm3
MYB9+1w58SnaS19AumxB0L8ptpmN86t2AiM+cKtZMQpkQCFZcpq04os0RDyQlGpssDN/iNvgRYCq
A8Qe7cGH+fmCCWFfSAXhQWWuPR9H0f35pJoh4aghIj0MlQ/AiyRYWvFcQGNKzyW93I2xG+7ClUQH
ZdkUwmGPuQDpYAa9CENplZXmFiUkwMDYcX8U1H1MeO0q4cfE57GZ0i0Sp8Nju81c4XXcdCaEA6x2
A7lXszYkN/3McQFgHeV5LeNHuV4pCuHAK0jDqNWyj4vz7CUfAkRw8IKu7GfHfyrBP79NcQU9tE70
vkaJSclnIBH222slbKlCbh2z2Y+VOUyBOYHvmZkbneMe+corklOovRZZbAjzy/0JpvkSwtcnjAZ5
+BERXjdlehiy+iAwVhKfuCo3eyAKtSzV7/dEsRQS8esPYj9kS0+MhoVkGj2VPzi86d1vfbG3Gw6K
RPryWRsnnY/WFear78+xIqw0TDMDmXDnaTWkiVoMMANIgFv9m3Lk3eTUAh+dbOdH4Jqe2kMT6eVn
Yd8fCgWOrZDkyWMwKnHQocfRZs/duTsELuSmjqIpWYUXu4wpfMsA4eQn1lzjkqXk0BUS61tAzrZK
hniZvz33JUFkDKwCerANH/1Mb2zV1jxUXK9gqShGR2J5J6nHSxKLziarAo2lLlkS0Cp/13KhNFsg
fAZ0xBuViVOk1DTfjmrWDrV05YZHM2LCJ4BFOemKJkDTQqGnWqdryaswPt5feMrNWSZ2vy8HI6sm
DOv1naEhZ4cIxS0gs2YUD2szT/t+YrtrfjWoIH9GpbYPrfnpPDFAlmVr0fuyJW5sQhJ4y/FzH0kQ
yl7qal7Eh3pfrV5FaccZia1VtCRimHlp21NOvte/Fl5hs1/Bz1ptMiVlr5B8ylzATmFZYfrn43j0
P/vtAC7uB/llOAWoJtY5Z0x0UEiCREv+ur/gtPkirm5sn4hsxWFMeKcYftKn3vVTY02vgNb4YgJX
FzUxqNkRCthLyNYdwjPydMz7/c+mbF8SpagE8dyxLFpuIRenFy/Q09l0X6tUdZTtSwITfYkrSogx
sR6fP/nCd1qsUShTjF8iNm+scmnIlPjuxhq/0l24erWkRMcSsXFl8N+BETHiPPYcPgubFtHJaDVg
K98n+mrJHiW5JBFbd2rmKqxBdgSEHVL4APyDJcT/wz4ojT67M4hAvlEK0rwO7uDKa51SVprEExaN
3CkNWPc8UU5KSJLFZtJX+7kZnoSyOdV+a8g9+DHumxVtA5IYQrnRoEm7ZJsWICpIuVzFBnvELkI+
uzWYd3bXPrbOKuUxZX+QaMG01rhYynFKhFvRql6UnfI2bhOXLyF5j9dBcM2Fu+qYDhsVaYi12gSK
iyeRg2HJzyJIcxAEqYwhd63d14nVD88+M+t1K+ljruht/3x/QikWQwIJs1ysxG7C24VYHrrI7pv3
khX0ph/N++1fXvdv+HsSNoinK3VA7TmCR4BtwK7u8k6CJK//XO46D2+rxgQdstYND/Jm2HQbxoQC
tikCBbemmEFxFSSoMM8CLQMVEXxcWxt9zxur5PqX4oNbYyOcRZH1tTYkaJp3SyChJVT5RG77nD8o
O4CcXIgOm+UR8uEQsQQuDdVOsh2ZIeA4QK+c1V1jgbxzu/ZmQBsn4WAURmi0Mp1wC0oLXYU1JtJK
QEOpq4IG2O9jomVAWlUoIyDDHqqBbTBVFCeIlQO8WO8Ge9TLZwQ7yJrID+NP8D5+RscmNupz83Df
hii7kAT8lVXnK00zcJ4/mHiUmDSj7U5BrKP4+n4HlKkjoXwdW7VSm2HqkvalFQu9Gb/vN0z78uX3
q/N1YmSm1hhMnFp/A8GuV/WzKm6Geaulm/s90PbX5VHyqousDNqZryU4RFN8mbf8C5vomeM/CK8L
yQ2eiFCzPAFbJm5iLJQbL/kL5wMqv19rCWzKkUmipwaIr83QcUPUFWV6IXtt+srka+cx5XQh4VLJ
1M+FnKNxBcrCk1J8gsrKHFLeyVXVlKN6N2vcvwHwFZ5YrT7gVIYdcZkvUWUA9reHbMM/oDxZ3rUv
q+Wmi2+44TMu63i1Xl2uSmG7JCvkXHuUIhk0AvVG0UYoyiYHaL7xehJklR4k9ZGbJqdiIjsbtX/b
SSQXK5je4pEd0Dko1usnVjJ8TRe/OmVlH9EsYdlfV2OLQFLGMyoYkJj4Q+ghfIUHmW6lboEW3F+S
d1eNz3LMS7mIxod4K/lm9tK7gstZCMVHJM3v7ybKaXjJMF31weSKEvAawspsCqBZn/ypFNEGc9x2
1MQ1DBJtkgg/Heccm7FigkAwQQlN9q7Uoc4Oaxm95f56y7wIV+3XTSXNMV4UAEGzmlO3z/Z/Wx21
2aa66ffh2lahdHNJS1xNVDemMaOAfB6Pfr2t6IlebrlNto1t30aeQ3tI1+I9yv6/vNRcdcSrdRuK
RYjMCvjIDJw84jnfqV6EEuIly6YZkTNboZVALOBdWbm7UI6DS5bnqk+lUoao4ZF6aIUANfsHVTnd
Ny/K0l+C2quGO3B2+SB6ZKFukVuN9odBgiCUVjYI7auXTq8aH/iSkaEAg1zu+Mowb3n4dP+jadCA
SzroquFpYnFfz/FYP7jjUXWTPdTYRYjYpDAr9lV7mFZmhxL3kqjFtJk1qVyqElmjfpLdv72bu70T
O/eHQZv7xR9fjaIOZSZiB5zxQS87WSZZqtp54bD2hkCdJWJb51CqbTUZXw9QuVN6qD/ZCYfeAIJ8
qSvBmXt/GBdXfWODX9zj1TjAu8tpyoIfyLe81TiJy1iBBY79d9EEwMZhY73e8VvFCZ5SJ35RHpht
qOkTLkXa9v4XUHwkiVrM0lSLZh4D5dkU4uqT0YzIenbak5LJK13QHkVIoOIAedXldW4BZIsuvCQG
KeoepOeAzV8TM6elM0lYYj1LiaqMmElm0+j+paPM6F1Ar8FNMJnJcQ0iQTu6SAgiYCfAKSzD6VCw
2BiVsdQ0gaDSWDu3lgjlhlGQ6MN+FqVwamdsnSiyOPUwspAwhgjBoFkdkJ33F56yP0lB7pmZIVPG
o5O2sZb7oj7jwTp6qB+z1/sdULYoCUeUiqJnkgkdFKmbIuHYV3/D6uV+27T9SQIKQy1rq4lD41W5
a7NjwQGfxnzH4osPiJEcHPjCLfnnbNooqNJrkrf73dLepkhsoFYEDQvPhpWpde7IdToeiERcnLJN
vQU6boeXKatDMLbJzwDfuu25dpLnNYQxbUKJYKAQxnAaAoR7ablv5z9aMely/Hx/ZLfbhgztb39a
1bwYRQUG1vM/kvzTKUC8j/+2/2USzzf5UZCVAxqfn3qT2RUH3ooeHc6RJB2AaOvfRkCcCHmkZr2y
vLyWykZkADhjHqANtLJZbsct4Cz8PT0pBAOHMFq8JEodqgO2vKEiXb8SFt3eirJGLCyjyXybqWi9
t7tPESjHBaTOemssoxQcjEwiq7o5nAvQJOPrB1OV7GjDoTJWT1kdEnwjshj8/3H2pc2R4uqaf+VG
f+dcQCDBxO3zgSX3TKf3cn0hXLZLIIEAIdZfP0/2nJnbnbddnjgRHd1R7TKZgPTqXZ5lo0VCIfO3
lmfr8k7mza/fySf9PXoNtqqlyFEh4ZPL7QDSZ7ceDuKh2FdpkPjrYOWUUfA2H9gX+f4ngzsaXALq
n07TbuH/SpoCGeVuND6pVXBPEzBp4SSSLDsTswewgkEV+apg/+TYoddYrIlZdjZfxA/Mt+qpBSgP
YtFvNCFJtjWpvZerrwSoPkHm0eCydf90c64ydlG7eJbTG2Q6Sp04GEbnsZvytXdTrqxYPIFljTsL
j/JBgvGEYyn96tD7+3SUXut4qgV+7eoCOYMvZGTGJWqbr3qKn136UpT86b5E53Va0Mul63fKXbh2
fdWl/6TTRa8BWRK2g5PwUD6pg/uKXhPW/rN5I6vKjprDcG6PxSMeXAortHN9cPUG/sHlzn9xD/MX
Y8+/P8lpcBU3rNZrij5AUBoojar5oWdebJX3BYgnjCVfbLLLxf5nukCvwVs8RzXrwsIbMDf4nq2G
/XLbrUjcrLvdV2T/v88S6TV6awamJq8pPiK8ySGt1h3IF1v2k8B6DdqyfNoOwtTeIV9UPNT81JRN
LAAydBU/+j45BMvdrx/TJyfctSqnq5bOFtOCKxbuT8sA0BHMUAJt1Nuvr//ZI7r8/z8tY5gLuNxh
EDquCVlBsScOwKmYchOVxvkCeeN8kknTay3OcfQZ+oMdSs5SZ5syoxCqRM9/XfNBJaE/NoCz5jnd
uQOqur4u3ljA2aats25TGq4S3TMdLxMabiWZ5YnmyyEPfJq2pLWj3hnaSDn5kPA+UOlQOODxWUO+
6hpJo6aTKuYsDxN0o0GL8PNwV055GxtZQM+mtNjao36/FmPNNloSZK7L3KwK6ZBbCPVnz3LI3G2O
Dfld5NkSA2ORPU5z20ajQsxcbhcrFKtFh1C9LCYeV60oE25KiHy7drC17czbWDV8RM2o/DX0GOao
GhuBsXnvx/bs8nUjRh1nuam2YzbxVVAP+ljVmHq7bjc/ltMo99RjzX1YDSQqJl1/y5vFrPE1JyjT
9N1Hj0ZBmgmvWmsc+IBx54DDAC9MNlagOtgSTG5qW6yBSlY9pl6Ds9SmtRVni67SUeh85Wrw1PFQ
IFssw2plK8M3RTNUUP0PIUTHi3E/leWwt5QfRMyHgvlkpB0vWU/TOuBBFDb4buVcw13eIuMRHmf5
qpW9uLFzt9x4Rrtb6ll1aqZm2oimnx48DLHjsBVF7CzI4g2UHXamGgEwE4J9sfA+2zuX0P2ntW36
cpL+ZRLvsibm+mMeIfUuvpIA+GznXB8As8LSugxpe/MmOI08tZHherC+2Jif1Gv0GtU1NMRZ2uly
/TuYYOO5rycU8uqIJe9+0UH77AFdxXnpCWiNXWAQfXgqxYvRb6H4NyPkVXLYezXre/jRHrwjKD+J
PaIt4Cby34T+0muQFvy2IMvq4Izkr5CNsdIhnvyIx4/OVwPQT0L8NU6LCab57OIDRHszebE9PUAJ
MsotFevsRMXtr8PvJzn0NWbLyfoh0xPysMaFJ0EX++2N9ppYNi8lcSLC9soMXxQDny2oa7QWD+ym
UwjEh6noI8d6meft0p1dfWr8IratbjXxIGHuv9UJpNc4rWysCt2VE3SSRpmG2YE4X4rAfLLzrlFZ
hU2KdpKQQbb22c79qR4w+NuxeF6VJ71xbusHJaN78fjrN/RJnkevtvlSWTQwHPdBG7SvscgM0P6/
vvQn24+6f41Po7bCIJTdcigpJLN6L1H8tiq//frin/Qa6DVIyypYK40PIUgbnUAnse6cjYIWzfDU
bnNMua0vmv2f3cTVRueqLB2i8TGBuavGm7nmcQmm+Rc38cn+uAZqzZSEddldbuKW7sRLsEY/8ehs
nUTuhn15Ux1RLlgQ/qrevf1X2e8nb/wawDU4nT+XGCcePOPYyVgxkmgBntSvb+mT53UN3gpIaKty
xnoqePAwVzjXAzspKu+L1/HZl7/O55g0CyMjfFsIGU4+vDpWUzZmX1TGn335qwMjG9F3ZTKsj3Ih
QzR27t4n5t2y+y+ab5+VPtfadRLGC00XtnDtqbX3TiZdpA2WV2KGi7GiDodV4XVmDcOwIEKV5O5Y
TpxdBq2dbT4ABtfaVEceptyx01VOFCwSQnRklKui6kD7rBc3AjHUpIVPyzTXgbrzxsmGGWsA7uwX
i/aT8HSNOgshNJPXVkkOFRnHmOcXtIfh+ohsxNrUg/cVXfKTKu0afuZVcPyxs5agmdhY32kwj3E5
Cb7iSpv7rrSqdVOFX50en735q1jVB/PgLIUhB9q21aaCxlJkS49FcKRs17/eGZ89t6tI0juuELay
1JH2tN9QqLStRTFasVvMXtoE9ldWWZ/ElGusmDaELpQx/+AJWIczj7VbVCjVN9vATnPI60BFbef4
d5PkgAWZUrz/+v4++9xLpvGndFQpNc6sZ0CH8YbeMy27m7nwBCw8cypvhy7kj0UbdocgnGdMM435
clD6Sal9jSBrvdyeS+I6e9sewbG3iauPM3y8eFT4dX52RjiHwR08RBPa19AniXLitR/BAqh93Do4
AONfP4FPKNL0GlVmWws0UGD4tzf4+Mg09X1DYVdQd+Q91MO2v6BK8U7qTu1qDb26voJEmeTvRVWu
KhSCfR1WyL+QTKrlaWztN5Lb1UaE3Vcgo8up/jdNiWsk2pgjTPC8JXsM5aws6ZfQHtJOc2YiSKfS
DXU9wdLOz+0A/4PCzbKUxID2YGtzoMSzHzH5Hm9HGBBs8xqvM/KYR7a9Jc1rJcMsgKktB1CaMsu8
eMU8S1gXlHBvrQcqUtUH3VcauZ/spmvI26SD0pVLMx/6paJ9NEkxp64/NfdZXlg3PdFftav+0AH7
u2d2lSENjQTyFWZygCPnh5uk2mUXm4DoR/LUbaSJ7DU00+3o2YqBCHtnOtqN0X0PnbxiXcR8/ZPH
b0gZjhgWfQVC+yz1uRa7k1wtFQtH6CpHdvxjeZ6gu3dRhr8dI8gdJL9ezH+AZv/mvq8BW3lguZ3F
ODnUS2OBplfRvVd0ErYzobyrFwteWBOWkGxJjJkPAieS4CpM6r49LLWf8ND/btmCJGU+w5HOBJAK
EBclYypZIur20SGXAb1Bpe5ofwefPqgW2DU4UrQDslu495kabn02GNjaFRAskvleDvJbWAkYtZOE
8Hk99Txtsv5nVbIi0uHcIrINMvGLsYh4pcEuN9XGorMfkYGLeGnCI4FQj9Uu4tgs9GeetSxulfsV
Nsfx/xAP+Jun5l2lEF3g8cAYF5rdcPaIF9B3tqEvBjtiSxv+UL6mKuLoGCRUDgLjvZwHOibCFXdL
DvtL1U/wbl/m6tzIMIhaTDc8tGKEP+wG407Lei5UBogq62mV9jlUtdChyNFVV+E0xIXoQxMRIkGq
dNwOd5mpcGjSno7jm1W1sKidM7OqOg49YoaDbs5zGE5Yajr3rXCnRLroq0TMmlwX/RkcIHdZOVub
EJd6gTffxUozD78NcrHX9eK7awZXVh4hH9Affslb+AS59hvXIXDXDRYAsgMIRyeKICqurGVs7FSX
znSXS1hEwskEdEwB1fRpliFbF3nXPwMl6LmpgEn6xuC7WHFDVP+Bo9OSabPwAk6amII9w7BgOBgP
ht2t7+lz1jn7yaqx1gonjIKwk5t6cv1Ntagy8qE8BlTg6CmoLQddk7Qwej/ZDmO3XMPS0VL44tjf
7m1uW7qKFqeuD9pV5bpxPHsNGWwIyOkSzPran+DqqVrEwyqEnQhARiuuVXXX1Ly/m1E59ZE/Zv3J
s0rgvSCxhNbd6Kv8pEMPTSuipj4ScKp4acty2vfC4ak1tyMcPKc+GQUL9iHMeV8IyUCBXhiFdHnm
gzfeAHkzYg158DKLsZhe7Ay487EOW7T9oGnuzfpcaO8m7CaY1welF83S0zH3yGHw4Ne+KAOxxpIC
dMyEii3qBhEZw2NZZ2NMisE/UDm6EM4XMni7qEZALsyy9b4fbMhCUavyXlhocah9wtbzLtTs3fOb
74VbgZmkdBhllprjKZNhVKn21eqoHkDIgQFWMWLKEzb12Qu7eT/RXCVQEMmjwa2ANWpDte3RhNhM
8ENpIzYU08pjIoiF6N6lssJdQf0Q/mcQkyY8J2sHZ0zagp4TTX1XrW28yZesl97ZtmwoZDmyingG
1F9OTqNhAOmM913bl7Hlh8dmLN87n51cMc3nvGvgdyYrbzf09otSixt7lwmHX4hpMxv/fSYcyR9r
bxx7gFMFnN0iyxfOnW5zJx7EcAmD1ndC/WbbzjZLNA1vnQLbrquYjPtZ/Chlc+ZFayezIfa2HgEq
V7TsVl7pNCvvgjMntDs1LbzCoQwJbnfnvLWt6NOsxnlZhvOxtsNvdltPePe1tx165xZOJu9KkF1R
ItQ1+fLTD0bIx5FqM/lsiewmUxuroU+AEZDtZFro0JTGjhYODoTROdTNGZNpiUeGORR56hZwFoYu
L5KB92ee1SfHKhqEScQT0WSv7djOEbErvQqF3cS5yFrU8MuL0lOThFaz4c5wSwwLVmg0AyvcemZY
k3A8NZm+t/LhySPeFAejPGe0hM5eL8Qr1NvATw3lmVHnaWbZvbSKeyrmJh4zkqcl3mY8D2Rey8LL
j41fVanlD8G2rKcd8hISNQCMbWfXgUatq3fhYrxVmfnedkbRuaGyttKF8DGuAihsaj71bwyQ05vZ
khBachxwVyucnc/KGew4c/lrmbXtns0kP/YyeC0LMMX7nOxgrC5PtWT+URWdFUvO5Mondr5qXP+O
UV7cD1mOSN7ILJFFsM/z/keelU/lkn0L4ViVOCY/M6/LTlOYt3tvHOD1ieezb8VlfdjtsG5734Z9
oOY3y8TZc5Plez2PG5UjpnuFNT/C4AptZsdC3aOtB1o2L242YwydFd/HwH4uqnp5cpxF/uirYto4
ujkYq2tg+TEH2GKewWIrdUNSQQvQ7YPyrg65HdXLwHZTZoNhuow4jgs4vEbE7fNoXoKV0bC/qpCO
FmQ052AM5FZYCg7tvfvMLV3vl9nxXwvFmRVpGFREhQBo02bVXvaE4XCHOIgLe7p8TtoFQps1feVD
OcQtg8a9mO9732x0Z0P/VMZZC7SxzGIyOfNKYWIS+VmIMMDEcu+IrE+6PpxT2w74qmqn+ws0NVaD
t/OWYS+8YeWORMTjWDdpybBOve4RGilmrVin4yZUWIqKpZOA6AMbj9zjm7q0E79d+I7qjr4F5TgB
GOwiZmsBx62sjaui7puoVgank7HWdKw07nL6qfxaw8NtaVI9+zeMlbc2DQSO2DkROU3GoU26DnM9
1cWqmGPSmZtiCTDioQvUFzHB2XkaKFq6xJ4UN2VeH7iZDgV2CHNQmjBv/Fb06CNOVruRI9wJCu6B
9jm24Iro5pu25gx2oAWGQROk5xsd1aV7AiC9exoGdlEN4mbTZRl5loF1dJsZ6oeEpj1UepcZnCQB
FCE8wld5zVJZTdE4YVfiBJa5OOKW97okcP0hY1SU/ISV8VJPNoT5smaDuPAgLSiDCfhASOrs61bt
Ld7thhYRM1BPl2SupHyVhd6U5qOt1pWdgQFVOEgNWZbqidUYvchVi9ZirYe1JgYbK/DoWUzjkiI/
2uO5kHUp9KqwmtQtw501lBv4aabApKZBX5wxw9nVWDhFp9KZ+jufQ8V54SetxtNcQDqW24k9FSTl
eb8RGhx7qH9GunDGhNjusSHjBF3inEa1saZoYJ0dZZ2QkG3I2lMzZVB8gvVcjD7StgyAdw2dGxd9
jcjiy3poC0jqUDi355uqg1p2o+GZ0G2zJoigTrzuWv3H9GkVDOFpDqVJBMtWVYAQNJbFsvHy6YaP
vEtJX509upxb2JEsUU1kE82T/wSqrx+3ffdjXlp1ksMIklNPGx4J2+JxCBz5EAVecLB70cbIInLM
pkCEKspSR33vzHtfGuA1XAvjmWC+V12to3w0Ica0vpdccNbfwsmD+C0JcObXQqztKdtaRZ4Owdyu
p9GrEttx98qSG/gQzAmTssTjIQCAY7Z8Kd/aJA8txEhsebF0ZM1aeusY946FWdJUCkI3/rJrWZ2v
+guNNRv6b6ydX1CMFzCn1H2sxuJYQVi5HsoUQ8TiEWcK5OQEPojrbom8ZpTQtxxuCy7vF0tJuGWP
GYuI420WCrYncA7dypbYqsyEEKRrZqRycFE7Zn4JIXLdmVe3pOEqV/AsKBAPXA51fTdzY8uRSFtE
1T3Cjn16bJdlXWbTilt2+WJ5Vr/20ViK89Z2YpiyQRho8ADQGBANSa3bs3QAVuKu/9Z1sE4jdM2G
YduN6jnz2LGw+EbPC25iAGffD0W+yRmGkVhuadV0qzbLrF2h1BZFjLOWgTOdMuPc52N+IooCul+L
dtt4WYaCW3hxYGnsFIbhCEolV5u07FxnJ6yevfsu2HC9S7pNny3bQQXIyfjGqarzMokhqpoK+CAc
03SGa2BmckTvOfVy+lRn5CagUxWHwI/KoHmaKY2nxnsjlf/GR0z0m3xWce8gD9SjQhcgyEREWX4r
8uXBU+VqdkUKx6du65sOFCseDsiokf4Ehfq+YA1Kxa117ndQbiH2mE5uN6WajjzxiVOl9ViRRM2F
SIXDMDx9BlLubViWoz2MJz30iZLVqgxbYD9k/2bnYlfO2cnKmv1S1kcHNxt2TtqJ6S5z4BSEuuHe
t8IizmecCUuOg1THtvF/zjVpj5x6SZZnczJzYuCYDCWPqdhCl9La2llYbtEC9bYEPA8lYMDd9ZWd
cKTQR9KXPDGOfvcncCl7NxHCX9WCu6ll+3dzY6V1Z+aIadXc10Hnn62wSTLqn/IGqSFHux4cEvjp
giShxniA+zEOX7fdS9Nhcj/ifORDc+m4nMliPXhLvs7sMZ77Jl00TbN5SIO5Q4rVFpFLR6R9tZfM
GgzLju4C7T94lhHbXNMHr3QPeEYlAk+/lipM8kkkFavSgoSrpYWzwzympjaxMdUK1dYUOWTsgIYE
8C5kHDax/hTZIY0dKdaLwZfFW7xDrxkBxB6QCo4/dKPYpsBcPWJdRnYMjULAJUCvqyCddkK+fePV
TayLbk8qeaut8RAqYuJ6UevFCd8K1/wcrG7NCjfye7ZDxfozUNUHQhDchUX7balLs85n6+xM7LG3
AWznY70KzZDAhzKpehIrzmPwKxK/gztiaMWLcVIywIeY5+88zI7Ax8ZSSRLRfoqqjkGBvltOTd78
kFWJJrqYYWoMxIM/6NtAGhlx4vVJ5kJUpoFWpWy8jzqvYBEGrJamxNmjfN54JKiisDd3dVduoA1z
P7Dy5ORVzKBw6Xc6KS3xJtmICqw9uqH+7vXtjUANNi/Q5RjQRSg7UEyCEMFQgFEa0qyA1qcazqob
sInAFlk5c0siTcqHYel/BHDgvgly+oNM7gRUHFAU1EVLpA7vPF27cF3wvGTK87O0lxML/KNDneNo
IPfPFV15RJk0c1Bghb6zawAmIZZuoqb0zq7kGHIK5J84J2v3e+OPR2uSx4o0t+OgMICzYzX/0FgS
lSG3+fBREaCxgcsk5Lsp3sBBuFXOq599WNmwRA0qp9C2tm4LLqL66IfgRlnZU62rd1E2GAFIWN6J
4oZTpwRwcIYuRl4jqtjwbe3cu6Ft58Rtsgyrw0exG0iMYANrBlCNbRDj46LsyljXIvEIg+jXmDdx
7YZ7UD7h3Oct7m5RAAR0i0fOU7AsNz26Jnfe5Xhvq+8SRaNy2rRVTrrY9jq30Pwo7VvAa1DVw+HJ
BPC9p06EvPfEyne0Mp+Kxj4G85RMpHh3l+62qNCgabrETJgj6vm9UYAu1yatCnr2JcMoZZJriZIt
C+FIPTtmNxJ7B9UGAMsrulGDnUxZmTDTrrAu4snwFF1vdHJR6dnyxmvJZuratacYdHDncE1ljloG
mV1hI8qRUvrraTYjENFY4u64WwYRSbFES9CZeNB6XasnNgIjxO/GhaujCLB3bfTXsExuCrs+5lKm
3M5WBMJNEQx64zlA5VpDfNSZ6ihr1Vo1yIOsRySyG+P4MmnIHWR0Ab53ZCr7+d3JJqRaNB384vus
s9eRo0qeoDVClrVfvjP8R1kk9kvygjMOZSyvvpOsf696/0Uv/RMNyROw9zGx3AcFGHYidL+jGfpW
dXsLCZuRN7GX5TdczOfaZJFFezt2DDKuPEdfXiGktE8Ux3RNfmpPPLp5cG9XeSSMSkTzNPA7UQ0/
Pf2t6x+7xgWA+HkMz74oUBl+m4d36Zto0rDmdR+0hmNrAEYwkBjNfNtDgLJ4FDyP2jqIG9T8cx5i
NwLcavqPfCFvvAiOo3qFctJuRmEdDO9g956cRif+nB+ZW77WKOfgV8cOclanCawvkNCDHwtokis+
jnsP72ucoSbonSR3q4ShlG/RB+r0vqBs43gubCe9H5z8XOimHMxDLR8L5X7TrMZ0Al0xt8UF3cQE
UEHrwsTH79v2HQlvL00Bv7/RjowRt7fUQB+vBhML0cr9sOiOET+FyTjgXj189Gp03p2bWq+Is1b2
cCp6qrbTMid8MCQdJDC3UFUccp7Wy6me7zr3OEJKQIMVjpfAc+CMzQ7G63ELze7up5U91O5t1qgE
QisJh8quqPfd6G3rAd+xBOase2CFF5PKpNL9oHLZ8NGKcH2OxZdHmUbW5p8vdzmERwtV/Gzfw9w0
Gcpgo/VPNmgouSK9DGAQ6w9ePE7DTYBisHfNPgCANm9ePdHqCALFWzegW07nZGRmTSQsJtCNqZq3
tpOx7/o/NaVrKJpvitBd++TZg3ddnhmkplOyeGOKetVvwNgRZVzO0Mwc5W0YDDtd+TgVnRkAMnSg
xbbA4LKq6pXLsIApZHAQxoCkQ0lbwjXSRzdNkHUXjPtOd/f93EU6n6DvO1mbzDVbl7HXAT0/hJTV
NLLT4GM5l0tkoWBrJjhgog0zei9OCdHiETgY9q0o3movS23iP9QQ+Wn0O8oRbN4xzkq663T2TEEx
NgtI2GjqT9Yhs5xvjkGVqZ+m6rVmxdGFUUk+08SQx6zBMsrw8O0cmXdR37cMFjxViGQU4bM0B966
T3Mxf2/kisCCtWlXkEVMjbez2vqbyNx+RVCvc5OhB+1j4fkki6veWVcciNXsdjBQTrenwMaxmz9Z
gPWj4K5uC3pDpuZu6Huw7z0/njnG5VV1qkXJYmX5mG46NFWDwZLI6XBY8ER3GCBgODYNkZ510tsz
BHb6nck/3B6MZp/nTwqLJ4MgdxROBqL3ZNhS7CjRL0kedPGyZFGPFiDwBRQNqaHCq2B91JZAMWUl
nBqc01hdbJqK1BtLdNTbiHTQ7inq1EbzO7DaxIUDlbvUyYT3m4N/GNAzdQEqRD689Bfl6JVfBVAr
Cghev1rRIEOzdby1rAYEhgO6i0LV6ZxBS76v0Ofoo9pHyk7stZRso/grnObXbJJp7Z9Z1cRlZse2
8zERcaRhsW5Vs4F/5CNVa/grHsdiStF3Tjx58O0hzvp1x92jlWGVaBN7w5ug4Tksd7J4mvxXlLho
Iqijb2mkv7kqwQip4mLskryFASt8KP2KNitRQaWKIQgiEHYF4JncbtduVhxrd5fL9yY7CpANFlXw
TWfOLHAAXd82rEsCt4yd6tzlNxk2fQeIJ7SQmz6CDEMU1Asgbji/xu4tLMTbpOZHHAYvzYgXx8Kf
tm7uJxsMuaGPiMHOl8hhAv0qCWSr8LgxGoxDB5Wx0fYjqqkqAX4Hrmuk2jP0BfFGiz5xnQZdff4S
eiQuav0kvZW4dGVE/m6pAj0K4B5E+2T1N72CrL7OfIiwiROgWMcJgKM4N6gD+bYISwj7vTs+ylen
fWpsJzWlRSPOrdRY8457E4yvCPJ6Weu9lcluMzTvhZh38I9JJVEnGBfGRVbcVp6EdwbMVzNF7oE7
fclLDLFtWG/W0k8osE1dAIsunw5HV9JDo0a+VRq6asPoBRvPsV98b2lTWavnoOIWRqF3/fwMCe/U
82Xa9jZFO2KEz9Jw8RCuUQ1hYJzHwr51WP9q9/ZbVtcvLXL9KPDVwzSO3p1rh2CHnId2N3g4X/pg
zeR2Rr3dlrsMLfvsYuuA9mS7cZspZvTBXe4X7HfbTQMwra1MrbmBOBRXdjSPdIVV/ujAQmCKkDsi
YWLSsVcy7NxvvPLDehP0nuWu5LL4/nZwUcHGIaxVIR1XFMHPqumpOSDXHm7ajo3nuRiAUmG5Xz4H
ss1fC89Cx6VQhkRuh0olk1azChbjvoSTfW65ZT0zkpNHZc+2iQJWZDXa02iq8065/x4s6VpdA/Wh
aULMhw+TfmiHo61vi+ALjOMnkKRr5QzbLNL2aUcO3Oc7ZZYHAFeevpjB/v24/tqaqu+4KDPBwHxA
4wbGCiggFrGEcVXb6v+Mef/zbfpf/ANEiXLmter++V/481vdzLrgubn64z8f6gr//Nfld/7f3/nr
b/xz/VGfXquP7vov/eV3cN1/fW7yal7/8odUmcIg8frQ891H15fmj+vjG17+5v/vD//j44+rPMzN
x++/vdW9MpercQxUf/vXj7bvv//mXibW//nn6//rh5cb+P23h17L6gPde/P6P3/t47Uzv/9G6T/A
qQEGnPr4N4hLQAuNH5ef+O4/PA+5W+jAgiUg/kVcXdWgyf/+m+f+A8ruPnAPgU98x7/AHru6v/yI
+P9wsN9Dm4TEptQDR/X/fr2/vKD/fmH/odAVrLE1ut9/+4P//98jZqR3nhOA9OH5uJQTeNdasFCQ
G0cbLfN0RgaUdDOypcUtULOK3LrJhFohsT+6yrE2c2BhpISR7MHRA8YJQLZD1dJadaSZV0xXQWIP
FDL+LogDZZ+/t65rfQGp+0NE5Prbhi6eJ/gRiI5/2J/+CR7UBIvq4QobptTPgrUFlYkE8QWTVadL
qtZ11m7FXwZ/BCrGhUHKhGHawcHhQ7P/Tdh5LDmqbGv4iYjAZsJUCOTLm+6aEG3xniSBp7+fenLi
nsmZVOzdtloSmWv91ivDYQTdYgxcQs/UJahb/t6vFQBNXxdXS+VdjPj9rQg68V64ZR26025b9iyf
9XFug6ciIGGEsrr0fwjL/yVh/b9/lPAdfCCm6Vh3S/h/hw2Uvrn6qtMM4kpRRKGneaKEsvpKaQc6
gEQMV5gt9hyKK8LOzqEbQV/vQ07+uUBqg9PNTBHdaOvT0jEQ6WS8uEn5o3A27py0th+yCnV815Tr
TpeqOWJfYQ7z1+BJ5MYn2SzqXNg20/OyXLxpC41g6uIgy9A/kBLc8i259pH1IV6Xdr4gkF5D1eQU
6G1LcDRrcQ6KMpK55b0N2zrv56RnNe5kd2HQsuSqHmybzIfKbf+XqkT+l1sXZYA0eUA817NsT5jW
f4fydrU5W0NgU5C4QFg7YzZCdwMmpowto8kghVYtfajpS4gc2WWvyRB04Spr/5vdON8r3a5/Co8L
fa4GNn9PXX3BbO7Jq1VXClKCV4wAu52brnVk+jpOLfQG0jZeU3bUMIlmtwz2gdOwUqnxHi7mKvdj
hDbbyxmYvA9S1hMjuUw2IksPenFXqvRsWv54dvT8XqolQu9C7I+Na6Q1WbbNufue+/e/+9j6uF5U
JX1WK11HadLJU33/MQ/Yr5kmfS7Gs6iIvlCNfjJk28Vz41V7laXmOWAAv6uyo6ZUw27q9cfab2g6
1yWiv7aJW2eMClVtl7mysbz2gnL76q+khGeHCszee95CoM6cjkdD3T9HkwJ/9f6IrBx2TQ9R62Vy
2JvrzdMBM0J+SfoXswPdsvKthwhq/3QOf3CqJEhysJmRsOcbEniiTjL91TsdfRI+r+E6OvJc1FTQ
GXkbs8EiVvb7ezlLg8bNuzSZ+utm47OH1KwNWph83z3YZv4YNDzD/sZW18iXbWLcx6TkRqjdCB+w
+jG0S7djPNr6Y7u5FAE3NtYQF7zPS/RVQ8E7Vq/QxY5nPuvxNttLaLTJk2fagL4z+LnfmwEmJGnu
3bw9JIl69TA1nYwUun0q34IipdptCsfOLELsTOMORvnIpRkWaEW8oWf0LRsnmvL+e1qwBII8R44w
1E6bo7t3i9YFg7bSEGBgeZa54Z1Ays7+kp6RFOXPdonKsLOgc/3JmB/KbOOQ3swdubuktxtmHs2m
9+r50CVpZXysy+qEqQVOAo3/Oa4NeNBQPyEMvaDhhNsFdoybfH4Z2vQiO6q8OUGGq9GcxgmAt9R3
HZo360Mmtdh5pmecR7B0xzvYyzBcc58NFIHLyzhKGDXfb+Kpzk/bYuXItJxD7UxzqO6qD6psxLnK
sjK06SwKs3oGXlxIhQqU+ko8k89mOppnLbMC61p/Qjgob42Zfq83nE/9lBcPW1snMIrFfsZhckiW
ZdyZhKI/THnagcStBefyUJTIRbZQ+WkV2z1aa3bxnOUJg+HmxO7cgiAXiivBRxjJn39QecaY78po
8BKx7wLywv20vRT1Up7LjtKW3FUIhbV1GszhOP2DfIaqPaZYmBx+tnQf2kX2ETjmm3SSz25w/Aft
cT5Ah9dMtqhi3TqZwynHIxf4fDwso89Pdtr+wqi9PIydQMCp/VfljOqYTM5noJ3tYjcfvVTtvpqw
plU97EprwwzbuvPA1B2LElGYmpVCQvx6+ZM9117Y1mCDos7oUEJAQxzVwbTFrbbGp6F1vtQk3rHa
VdGQZdUx7/kWCw8Eu54xk8HifauUOV3Lnvbz8gojWhzUXKWHdIWJHeEDZZLk0CCOF7PmULximLHR
eeveaRWDYxBE/jSQNWtVEr3ImoZbsKHiVsEQNyJg/6BikmViAxMyLgg2Z9ZI6/tqV9NOtPkRQxg9
ou7y3i6ELPRTzdu8eWx3/S8/MLNdZ7j8LUYRulKu31nYfqCtQBXqZ+vRR7Cwa/l+TLeYnuCc3LM5
VCzRstMXWa1X5q0htroqBUoc/7LjQBV043EljP3YJIMOA8mfbrUif3AbtAftVtN5IRrzoZFNFwY5
7kr27R8LGFWf8Qts5HMfxmzt2kAxIQ3WeuuW6W9ZkZ9kZM3CVeHpQ1dCaaAlau6i5OrMmwFGqevu
sLplVOTJu5gTfXJcTMI1UsJ7tXdUZxvFokbdIMdam2t2/zJmDtkgpXO0Nq2vi+maZ2F3IHvpL2FZ
yc0ZU2I6HW+XbHq4JJuCrJaG2OfSfi+RQD231WI9OVX2U24CRqouWVP7TMZGnjpx0Rj5t9zrI8d3
b6bjeE+L47SPtuUDNgZBvvOHrX2eB/Ce1SuJzuXQfkjvGiA3LTGYNF5HLIpIAuPJHTFIefZyHdfU
v6nA/TYBqBw9zR/JnvufLyuQctH0Is5c3ukEjisMlPt3DQz3zWIXjNwhK+Js2Ny3DcH3aRtmDmIU
DKdp4TMwren8oAvvWXhD91ZZ412V6CWXHvQGXKoJscZah7W55HVKxYVh1lFlQfGUJK1EHnrBcCQ8
hrhfHpOl6qsH3+/XsyuGU8p4eBtG/9p01q/UIcg8XdMPz27wD0Iat1A4+9kExRvSH3zOmktxMg2e
pDJYslCa4tfYGkTc9eOX6g/5KBw4Ae+XCUAQl6rqz6lj9+d///Xvy5yjxOEYfPc8vzvLehBmZGcW
h7hZHLEZhkjQ8+NS+MGxmzxOeD/Lme36MnKC3Pn00+lZU9v1WVv2e9C252ELsnPVdTrOqvwjcJPv
nq7no8+A4vmTOP/7UmfggG02e2EO2hypvt/2gTkm8FNZ+zn3NJIbU/rYFPP4bgVn2VdUa2Rq3eNs
dRBpREvHUDQnjKQModGivGzf6qZHlGk10dbfES47pjl7ZzZ9cUNNSSaLWt2Yzq0+ROKVXee7p0R5
731t3uTdqYtGy973tSj2hjGFSVdU10BE27z6l+X+pQ6WJuz6haLdKq1v47ieGCKSC5QXqvv7czny
w9PWwIWy9jO1rnR7bddibH+Y7tbFg+4CHkNx2cRIDatFvd+mPfIv0/x7lqd5WOTZGg+ykKHLvASM
uG5xonhXs6FAvOD1T3h3dWhZJWHmc7U35uBqJ1UZYgD3j7lFiJmBAuRoeGENjbbrbJofhKmG/Vhu
GDI4zCw/z3d1JejiKmo7LEZePZIR9d2pEez04O9bSj9CY/PumN8SMfa9uZY6DSqtj8Ly60vdAyrK
6ruHzJDpXv8sx9Sh0ihRkd9s1OVlye+tXP+mWhbH0ZnJ25zX30tudpHTZnKXlCINXTM9KzbLG2AS
RA5TTYiYkyQb2V4SOuAepLWs6IGduxyo8i9SZ5ysYwolBkwmA0ST2uRGFbNLwrgxHcjdi+u17p9E
YrRx5c31Q7PU1kGnTXNdqq4+GWM+nTnCjANGpUOztWa4NkV6TCdoD3tREbLYJ17CYYdOl5ljM1/Z
dPS5tlTo+No7eZ04w8KWZJP+GQoELJMLjbuy9yyeTcmXn98Km0/g4vSIPPV7m1XsddYyhD6Vdg9B
kYSzL38sZuo+b/nw3UXCVi3++1e6VemRFp8PaXvuAxg96pnJpUOjSX/VSNWjOsWzXkm6nVjWk32W
z4hY1ua0VqhUfB8ZR+e34+/Jf97gOzMih2+dXNjAko9B4aMf8IpiLD9a5l1PV5axlh7Paj+EUt6P
bkIkk8G7BdLMjqWw1aVZBAfAopEJOV7GrbROsUa2FYxQSn7n/i1TQNkmUI/IADoi6LjNmpwasgb1
jO9Xz6P7UHe8N8usqWET+p2TccZNEbGtejxkxk7Sora3Zj8/TOCIsTlCA2lnGo5m2j5T3XhwZcOG
nwWwM8N0W7UyzzXqFB5aU4E624+CaL+oL2ZUIYH929wmGXGsMpqU8xL58+ZHWYI+duiYRpJMV7vV
XeurKvFsdisvajA86EUSl2lzkd3JpC2dQ757l/MBpULXnvpClJA1ERIQf2d1kb6HOHaNT/x1xnpT
ZO5bFwzVoUmzJ6z0JSSXCMJFDZBFrn0pJq1ia1CcUcvgPCJkO2yF9zl6qnpfE+cpn2ymUsXjKfKD
Ng1WBrnsRmYsjrnGxe/ORhbUp8wYkJyo+itdu28B74TX/1xb/+a1fbK3NaLnbnxKLV2FNi/v3i5r
/+oJVp5hSppYu457W+9fNuwDLE0G/+LW4gQN5H6xYRJkDRRh1i0iyCQ96hJOUFa6f/r3JTFwH3AT
Pd6HpPoe4esgYGETf05bo7+Nm7rUcBOC1OIKDGL11j8sqi/jtkyP6Nis97Yv3rVZ54+VT29Y1k7e
pTTdxwnlx9NSK3pPcgwP+eOauf4beQjWJRgcVjwXDrI2rJ8Ly45Liuv3SWd+VHXmZyt4xH2/9R8c
Fsm9Dprgqx9UJDtL/i6m+q+ciuzdMlb24tXhMK3uS+zcW09mieQDkqf45eZeZM9Hd+6Xw8Q9EZYu
h/cwFBfpzzM3XVCEjR0gdCcbjcK7Ooum1GHjWu55G/1w6WW9nmd//pHYJEnIoPOibCKpfqtJZu5n
mkShpjmG5+RxdqsfJB3ngtyGaVDXQj31NWIAJuHg5Dcyv1gFqmRDbP5+9oiVmMZgfXPMUR0SyIeK
aWY/bw3pG8aw7MdtbqLJsZ14WV3xVm5ecSzS6s/kW99SIKPPmtCRKNec+N6qxti2dXo0GkQjhed/
6nkOYg21GkOYHbI2mV5dCyPuKJoZLZK9nLm5s904JuvjIvP9orDYKdwZR4l+I1YBqwB8d4HUfU2+
OTp55F1ZKK8k9KxaJK+XJ4LjqNtv6/aUte30Fix58NA7LJC1SuPCW95llzLk2PmRzqSDQKsSoipo
9obWr3relksNDdRn5fgh5qPO2+CQ+WUVt42WRyVWsgK9L1FY4rOaib/0SVqIm2bZ7nqg4FYnwR9z
HG7TYG0v2pXGU2epj7V44L0xPlsfuMNdg+wo6xzz3uab0G8s2tPYva59SWJUrrM9r93VQB/97gxo
KlENGbEb9CkUtWt+ZgJVZFm3l3kezb2Q1x44I062nlzy1DN3k/BI5pvFQ9479pNrIE1qTOMHISnO
y6q7R6F0vS9gnuOcwcDAloEDbZeOY/6BVvZML5pFNklif3kJJJZddr9q3yb8ous2sAVVhpO3ynCp
uykugP3e3FmCa1RUBgcpnBT6wTKsHavYT0XfhOVdYr0lg/1RlNv7Nk7yEaX6R6IlJb2j+ZMLxdin
LqS3Dyf/jpliDEdu9hOtDk60Gp7FhH5XLk3o1OtSbO94OddFYiVJhX6wkrV9qVPzpIpDM/rBu6DY
7dXgjq7VzP9pOrjnII1cbFKqzpr3qZ/UTdbwmhY14J8qccpjkvtFBCRVfuYVR3Ev1/7072cd0/yd
bb7x8O8nV4n5wSg+Gh585TrT1TW8K0LS5WPuvemmV5PaXrnpj4Tn+dxJawPl43+XXvQHE5VlNH2y
4q2fSWIhlrBtn1l03hhczSNK9OrVMdvsxbL07d+vcpIuRxFb83FQ+fZZVv6KEFpXp3+/aXTaNwJo
PI6UWr/5yO3+/apA9T5OLq8IZ+HeBY3Oh/aXn01P+/DcdR+uHj80HJRvohnXxWxHzbododWKsJjQ
MqBu2Nteh/Aht7EDdP37IqfkELiwlOvMVNspHmYXkCS3H5kyAf0yA1klro2dMs1lb4rEjiQOgJ2T
MCrAeJU7ILLktPooOFtQ2kI+mrSFL7n9tJlk9tDqxsVtT8HOqBCwJCgN49lHZua0KFt6I/YrtA5N
ARHL1rXTiR1PnjeFxB+gaNjaLYRAO7ejyZSJ+phftSB4E60Vepbe4o7PtF366PfyGW3PylGTS+sy
bcFuG8ryofP7Wy3FB6FZ6WGe79L5bjBwdV2nqaCFVwboRyiZBvnJnad1uPu0PJ85383RBiDoEz0D
jT2UN0Wt4479p3uiHO9rI50h1Gn7njWMhyVvKZKdgIzz+1vYbs52G5Euh0l7NYvxe+amaJxG80tJ
Pto+kqD9NAy0dC4JATc8eevqjDuQ2Dl2gJkR/hpxOqpTVWzWrjxbVE2FcrCTi8j+GJP4bfb9HA5q
S+4+pR/bcHdeQAn7W3sqkjQBchqOa5GaFycr6zMVy9HdRHrstrrfF4pQtYYxPVCIE4YAu0Ec+AMl
y0P1bC9IdC3s4ZPod2t+y3xBpr0y6JtXZXoxyNcr1hzh6BZwVdgDw4P1o4b8Dl11T1sVzAfBiOAJ
G1roZwHSA4fbNskqJEToOoxteyswiURqSD/AQZ69bGjplU7+yBG5xwIi5/NJ5+40DNwmiNLqtjZi
ZRLdnlflQ+laIBJoP5GTcS6tHkaT9AuT1/ex0mHHu24wYQKWiscGhiZkYt52TeOP161EWuE3B9pg
rZd7uFDjJcVV9emELj6f3nLbePKn71afO5dyWaNphpies8K5bBs7W1O3e0SSdTwl4pu9cI40CT21
m5iDQ2kPuNCR0USN3x87w/sB0ElVTWrt287uDm2dITEaypaJqeyiVOR/0qoz0HpNtwz4J0IDC2mx
4qPinmob6+yUjAyLA07MiTPdnGyLUZ0NF2TN6MYxHYfDWps7XKbTCbOUDtthoLti2g8oWbdG3Ls5
iiLuTLZ7WLBzhStybzfFPvfgotPJfsW74u+NwrkN5cTb5ZU43bSZ4IjEXbYgSR5Sf4MjQtxU1QLP
k4V2IO+st9aX8x3nfpwyvexI2eZoEd0GJO5c3Gn5A1r1YDR2H1uBf+iAZHMxvLQOYuNuHcUFAdiF
GhgsdbL6GUj5nlpWd0iD7WtiMAPR8uoiiS3rvbCt7IgoeArLoDH2TI1cJDqvGAZdWki5weiKvKZ+
0+/MCYy2TYzgqBuJ4aqFiUNKniR7wFMutAJDeZl3V02vH44v1lck+rvKrdB98I32OQEMOX+eb2f5
2WDtK5yTZdjnAlmTb/DUr0CxYZek34J59aLFaSA85MLgYi1HB+fPZrvLUWwTn2qDlk7HwMVFy5Ie
lrMPp7tziQnhVL3sSnPRV79ipOb6mPeVNR8nd6iP3SpgA8jl4CZr810zyumqGiTQgea1A4+w5dyd
9aBpf0SDhVtvOsPRPnpBUB5QX6WXpNjWMwhl71TNRRobynlOzGpE8bqq+d3oSxO9vvFRASReNxsN
Ur4WJtuO/+E0lRGZa3Y0nEcPxOHUWiwOGaDLGykYSHiTxyBR9UOg6xdSPdHldGhr+G6/Oo6HSMul
Pc0D6pVtfe8ww6HtHHetlQ5x7dmxrUozyu4/5BXqrpgoQi7zIJXJy78ZyGp4h5JEv1I6fZcHzs9F
iUS1hl04t4wZOu+ql2USa9iMwcWkXofVjTXI66wflpyrsLGm+sBbdbasFhG+M8VZAh+WurCDpnB+
WkC14ZBZJt7NNjn1Gxb7YWNhtsU91My3T045PC1NexXErcZLp7qT6AVAsKOHXT6Nc1gxHu+CwP9T
M7noudTREDAR6nc/IVhkKTb7plY2QJGAA/Ur6srOlV8GVtQHY+ZfbjYk53XLB8PT8Ciohdr7kmlC
l55xI4b1c1bu1dXBvHcsBHML3uY+RY+mmnU4Dm79ZzGshxRzK8F0Zpw34Mqt9BDSUt44DJQjN/tE
6v4xQXe2LlO3d3T/Kxv6g3YL9EAdaLPPMRz2eEnmEatv0Ay3DT8NoQSUv0xI3WrM5lbTUCGkiGRO
1C/PS1vsZGoMzREaQk3KOa+ec/NMUZ/HRh+aHsVLV1VJRJJibBrLS+6hcyum7ZCW2yscEpdh24nL
WnOnLkK/5lbmX4CpdTR329FT7ikfcPsNXLwX150ZAnx98z2YHHa1LXJdaCA4KSvr5dUOsLLkVf26
kB4WzfW32bbMR91Ul6qx9pjpMU8plxRWnO1j16i9ZY3YUhaTpgqr8w9FjZZpSxDPWA6Xfdq0K/Kh
rYzwNs6vSB0JwHX1Pd2QtF2FELYAg938B7vGCmHYKMVlzU2yjdC/eMtYlxews9YkokechwRfvUrd
ME2U3Mtlo1NnZkwzS+aQRUQ1xohd23oIjjiISKduoNxNY1/bjX9CYbZbumU+EnDzkAYTJiVLpfs0
qRqi0cynqrY1xk2bY5Yl0cuxKNDQga1ySNHybe4frOm/Z+G/UW8LzGa1vybcVJ2tmSAE5pUVujLA
0UsWJSA9oq1D7Rpvg5N9pKnu4nEB5zLcLMzrDkAenzMy2hIsozX2OLP1QbgPYkD35wt0AIEHUiTe
euK7rkxAVtzN4DOG7tudAwx3sf2eqSk7VHm9fg/6Mda5v69WR72mhIkl7diHWjZ/XLkVZ2Gx8jAx
WGD+48kwAGt5godDYflvnh7WKDg7gStee4NvR3Twc97dRLW0oSzHr5wwe76x+bDAlYWmvRDHvZH5
L5wP088/jLL4ngEXIU+cn1kIu4OnTHWuE+DICroy8MqjkWUviLeGsF8k4k/Pq89i8VBV9MZRO7+U
S0HqvK1HzQQfroWxm2a3PQ3rdKT2uT9CLDWXRrRPRS8BRtfuGbbi4NIsJLugjib8ITs30GPsbfOP
snVkjIeg2wW5PYYd+/zRXYsQmxsmQLKAesf1D8iQtn1SeFHdlvEwV03c+FjAvIqqDBt1qe2N+dGg
gL2Q9CXjai2Pyrf5zap4R+wbvPX0prii7Q6DVulOS8sJFdzgIUhKDHElR0DBKDdMXn6tnHcy8pyd
mtsfaEXSZ2bYb3oL0hdUnWI33HVmukF/vABmeSQbe7fMuOtC5RhEdm2dDbJgd46HGcIrxpvnCDxs
weqhM/Wfptm4n3FNvzcCM6ZifQpVumEiRNGBFOB59Wq1V7ZQkakwVY4wI7tsy4YQXXnDUDFUlyQX
76MhQkTPCE7JBAD+xZ83Ogn+GwVumuUhsDzsnbF9tSAvHw6LBgfkCcWjiBgWm+OwKGdvLC0TdSdp
IcD8AL7swrKT8fPu6eVrcZflprJ2jto/fV5HwZ0gFp1fPoBFy91qONXBHC16zrZxPGxbtp6KVnZP
lsv4TyTBGEm2yFMm7ce8L9Bm91O4IcI5Mma2Fz6nfc/MOEg4TKUTd491Bymo9TZCTh5U2rwh2XtB
aPXMKLbLGdv3alTjPlF0j9W/xIINb3G6lhmo/mkg+8ETOsbQDeWutd0Pcqy46DB7Y3exGN1MHCTj
eGyq7SFYUDQuLcAik8qPHrIXjaP/rS2tLPILnBfOMFGlrB6zpetOddo+DdzYxzl4StNquWoSM464
wh9dF5rGc8wrwlWSWWaWoclxbkEixQl4GSs9gMPRs/Vr2uawxUPQ7LVIzFvVHOdSFjcgei8iestG
JZuuJ9IqTt6Mzc53PToAAqGeKPQ8oHXZHouUGxDUuFa5ft4qlBpEj0z7tUn+5hYAvD3VYJn0E/Y2
A+FALIwxqN+4f4ODFkVG+o994k4lyK7h/kgrEcnWmA/5nM3M+HglC9m8yBOMR39zx+0y+o44az4m
tXtRQqICcp84NG5+lVNHURJKOlpYTWtm9QuZxPGiNoa32jwbbgL8buyrPkWSXbZBaFTSvlhkWWCe
r3gD9PplkwdOvuql3SoJMEteh5FF/Uo6h2N3Txhrp6ioJYlBAwIlDHk3rQS+D2nouBaUZOWtaO81
hV405PO5WznC/W5hDqkTeVMjl3pdkvmwciEsVoXfuNop8Quc9qeTOh4/dv9E4ZAIssF6KHLuf0eZ
Na8f3ovNu/byPpLXImcsKJAPWUu0dTY6jgYtfyZf2jzI4kpkd0Nr/qp98aFEqmFQADtV7aqYaukj
Sbsc9g7+5ByDWmAlvIdaRHZeeFDDTPtlIcKaOljsrTI2rRXH6R2VHpuOEVGO5WHKt+HBxDD6UIv2
r71k8yETvFg96SZ7koFvZPj312pMzBdh2Ue31L+4DPlsFckPPyGxZDVBSrJqAcGC0xfhaPWw8/e/
SczlLTCwIlBGfCD0zDipJuDjNPo/tXfHGUeU++PIUoolZjQgFQJ1WIzx2jQ1CNhAmIZa2eK2z0Gm
X6le/rhzhZrbyWJr6aHT7DbYOywml8JY37aN+KxJV7dlWPEvTPe/idOMXBlxVY6jwvtNS7Cu+47t
tA7LZJcplT9O/XjaUm8+co2JvcxzMN2likWRTCel7GdP7d21tA/upDC5zCEEMZXhGiY8EOVTJvzx
kFn2y+bl2aHziSrJA/G7HjoTM2X2jUoMgjDrmohbvPU0OwH/FOauN0TPpSF5havxtQzSHEkVr1Zv
bFFROtcxzy4ruOq+6pIFJQCy8KpZp51c8j/Jutp3wLqIhiY4LmixGRMzhiSESC6ulorDfLc6FWyK
YbLmtWI7dUUN2dG3+x5H2b5ppYznjSA+u+tJ+rW7tzzBE9/17JIpprbTbDngGLaLYWc7lqMJ6cLD
cJgxO7xl7mPKtZDjYztrML4z60bcAwBepEB7V5gpQ4nFQ10EMpJ2/5Xx0uzKzHsRI/iTWxUPUubi
MJuJPphJ/sQk99gMAs+oDQtfp+mT18+XVlbzjTzj4XEcswjpjTjQHgZVkFTzx4iPINsrHPBu1sZu
h8wQ4P67DfOyU+AnF4yv/FBxLQOdvrdNzqNri1ercaiIgf5IXUHbQuc8SU7ElAVnJ6Z1jLT1229o
TPZHZexGhldu9yFa1uKkJypzNLhK4lgEpmwQNuVsfaZeV74yED+LhN1psdoTtVCoLLIxezrI1eBa
rsigKWaHhdQ/jCQlno0VxYTf6tjrf81rkO7K0b8t4N6hW+clM+34ttqE45SzT2GpQ7CJQOEE3VPu
EHEt0dIUj6WGmbRstDt0bDioKorfaTcnO0lAMxfYoW37+doj0UKPGrbTza02P8RCUGFAQd3ELg66
UTldBMJtqeC3yNbxPNnig5gi96q97BCAZMtUojrgqCpAYUMx+l00G0EfIqfn4GrqwyLGd0cS7K02
88WgRfNQQ12lXIwltknAGPz1fo4yApWad5tYuUg4oIBIbjlSkM3/BfwK1Fc+lnhBPlxG0V1jX8q8
puFk6l+xfEQ4bJ3jiuc6x6ucb/M3Ixnciwc3g0PQwsxbnCZnelshEw8jyEmzECTtm0W8urgAydk8
pp5rPnq+jWm/3n5KK4mrzkcSM04cL7jhJ0yTAenYrNr2Lt+IcEm3/GynFRlodVtwQOUHx2Mn2tYq
qpMa3ywRL/B+1XuZB5LoyHHc9Yy8sgEzshrkq7Iu3YjgmmpfaicLa70ul37pK3h8TD/YXlEe3L90
Ad0Yk2kVEUHlwz7peFvMkqywoJLpxayC61LmCy7KNb1o3U3HJVWHqRdkc/kJzWZkcfZjDbeYwHa5
qvviW/Xvj749K/+Y9NXeL7V7MST3a9ranxM3V1wIx7zoyvgrO2eOhQWkgc7sL0av9oJLs7uo+xe/
reP1rhDp8lae5u7wnyd8s1HZAJcYQBdNkifx/xF1XrutI+0SfSICJJuheaucJcuSHG4Ih23mzGZ6
+n9pcIBz45nZs+Egix3qq1oVl5WxN0m+NIZKtr2Fr9efst8RMMFyqKPjaPzGesF0nPh6hwFk//8f
xiF+kVLB/2dIvfXajLAjo4R8KB4JtFTOf3a0Z8gQ7TsnNBej448YBixcClH8V4pRX3b+iKghhLtM
rWap9e6ESey5cVrVTg9wdXbEuRaFC8xnMoZ0lnblIoyTelHUrCsuw8eWbAUVO3639KGnK8xFW6MJ
dhXvrWVXhbBicrc/sIhdAJwRSnFxU1T1YC2kwQkqEDl65eh/tHbx2xsIHyEsJTAbujGrqaXXkmAV
qfZVjxWCg4XknMUtF2ZJ5ReOHHgrmIhLNyEGmeP/5NBIEdQfpMOfSgl4QK55NbjkLHK93FXhCJi+
xAujqk++/2xeUKKw7eLpbo9gq1rG9vPiSXqyHOgMZoaFLgIapo1hdHRbszz1DAXRI0iuFvTDN0TB
zsOEpLzKRVd+V4W+iA3ty81c+18sMbIHkb7wm9QlOskXkmbgLICevda1Gq6JxQ4uXg2DU9nYmESz
w6aeOaWT/QBCIs41H/Vh+GemxamLPryiO6O1Ii8L0W8sZhkrwPzxSmTZG2MBat5r46ppqZzlVGG9
WVF4rFIQjGWna4exNp4vnOrAxmnUlLikkus0p1M3jXdTNV01PahPQuTniZH0pZq7lVvu9BGRvqw0
4qFh1qOHJimeplYwakjtBfL/NIsCu8fXaUTHnssQPw+JrKgQ6zrnCpEyITH9cNHYhnM02ufkLA8A
BmKY2kcepxzVE/Zp8JcXhvdlt87Fa0Jni2XgYELZ3zDCXgeGSBYyI20JGTuHz4YR2DGafpWHMl0G
Q4UcHQTJIpZ1dgz8+KUGagJuLit2WsNMQPnFMI/7OgT30HsLaCfpBsZZhgFBixgqcKFCGP4azN7c
a1F1KT3hv1ohb07cnUjb4lS1WriV8IvmvHyGhdA3IbeDl1PkY8foJKM4vtqjN15DG08DVvpzlXjv
lVfha4DwxHJp9BRQDsnqWQW/NKJzHKX9SbeTTxkWzj3stfDU5QA/PW0mhkw8/LQwF7zwc7NtCaDn
yjv4jsA+YQwZZ+tpXKLaY5UFULxEovTWfMPuoif8StBX6mwcDC3LGP6dMhlDKIe/Uge2tuhGy95A
UWHSYljFvGtiHRu2DA+11VP326fZGlzBYnJqf0azVvHiJu/SecXHOnC3v9f6eG6k0W86xNy6b6K9
dF1tZy3QMYKFKEkl2k1wqPzJZOKB8G4EwULTkQlE0GBLGjCQeXZO4i3zd+QzDYZk4zgPWDt3qPjT
nLMWDyBA0R33eAZdlTiWtHXT+FBpC7tN3oRvVGseEedQh4l7sLrX2kKUh38DT2/edIoLWFBLTBgN
/eFK0qXkJMMhGzhXE8/dpa5RHuLnh3F012FtM4iYBJk3gbrKO+TgmcN94uHZFpCVCTAW48LvUjAE
YeWspc33nWnWoUkKtQt5VY7KeHR5km8zq37zzdiEVOOS3c+04VLVLMcKz/gu5xiK2aZnO0ba5YZl
zXPlkv8G+zEvwH2s7LYaycVM7QxXfmR24Sls5SIp0+g6lXp/MrFhRCa0bskpajmlxlIzQu3keWTX
w8S8JgOAoE4M5/8+uM9/693tAIB22bA+80xyUMUf6K2aAj9wMLjd2m3dR1ZH/dkeLZi5HTR+vExm
VYcEhXFDh12VMdDiXDywVs7IzQafcD62uEx9LH7SX5H1E4fKrJedzHn4y0l8e8pfCL/Llvgcdsz2
n0tMka6Gwo1XwKHObtsTYY63XeTMUkY8HwLHOta8vltOBrcWRTR0j1/pQiYk2uQWmAgrksWuYUS2
jLx7KvXwBiXnSJcdb5DS+XD7NEcyjdDQ+zBYDIy091YIXcLAmG8AcJ+bJjewBjYeqiAgxg5fqyKF
mfN9AiNMxcnP6vFSpt5zir8fbQR9LkXRgtllcuGYQ3tc5jz9k960JCh29/M6PPXIv5gsulf0nGhh
1oWDFdFagzip73qIIyDs4aXaeLVPRHnW2L3LI0aSVcvUT01vaR2rUyRldkcjrZkvNtEhnsr8Hliq
4AqVcaCy7K2ZNgPyrH83tQZpgCQRw38W27B+onOaYhGUjrVvRtXPWDq7pS1qawVusocEZE63lj+J
HW83MCpeuFy2FpaO0dI3J+TpOnwYsn8oQJevtZv9TD2erUrl6Tk0vPeMOxsMu/4KhAzg4RjYxGxn
geO0Hyys1UJMLXyMPi7XFqFw8j5IsTSvQktQ4mpoFk2Mo60BBZUvYILMeeab46rptPgU1AS+Oc1X
AVO0aWCsJNmK1mxFdAwBdD86qc8MhWlYaLC31omaJwVybBvgk1DjXjElXwidfESjt0Sr7KD/cBF4
IRrme6NrzEPalvXSx2C0NJqqW0CXYqlo/XIRRYG5mSfsOddCi+1rgN9xBbOZU4ipzcJs0o8RHrtn
b0u9ZW3DDNPJcEtyA59CEKwL1yDF08HOLmrQLcgUExdLxiUgNOa+jq24jmx71TUyO0Y2eGLiykkQ
fTGhmHiyeoPSmC7aZSKbVvm0tMsCz4mZMHWa1E8eYJZKp+FmF5G7Bm3LixeKRTE55Y39dK940TZl
aMhyFsQVcjGPYQkQbsnlpL3898Gw4LqGEyYCbWjSmRZTYgNAXuwDUfKrGchAS3gaYJOs6L1QiQFC
7wG51N3Ksr+rOG2OTVytO7o7doHBSbwxAC65YxmcI7/5zKJW201YIY5g7Mmke+k1e37AgbXQTTP5
LDmETuyVPG3dN9KYv4MWjfGI2xNFB84pb40HkU7Oz8a4jcCrg2tKjGWUoNoXZsXTMZTmuSgnWBH9
phmi8lQgMM8Lr7S2kxcRARklJ5chvPcWNgGgoY80GbJtM8hsE+HPfNGSkghRTbQkHby9ZwXmo0rO
gdfom6nD92JE/mly+vTsE9t76bOx5wZjUO834BhsKz1aWz606sQZ3uy+eeWTYZWKXkMd6OIoioXE
SQcEyoJoF9gsXyC+DIQBrmnaKfT97kWpqXspi/eCi8nGEWTLcESMu9YJ/jiHRstU0411mpF7qkOX
dkqPyUg0+PKQpZG2j5m0HQDnHnN/fNJXZfDSGUPwEkiBi2lq+3PvRUT7JonxBspid2zFi11QRRrg
XtZZ5jFbAAZB/GmWiebeyiK0eSpmPveWnRKqXPVmRUiFAdzlvw+JxTVGcV+dOWO/G1ObjhEVJy9a
oZZj2TJBriqfTFUF9aAP5Iuf8kj5fnmwbDQtTwej4HP0Pumdbj2U3y/jso93gBz5xbd6hn22Wwd2
Ml4wmKEzEoLc54yMorDWl0xwnY1jmdmsec4CXT9/KU1IoHwaklhCN/cVGMqFYfPD1NgBQRkM7Bt+
WexLZDImqoa9yC3XPObFKqnlyXmevKkuWrfcIr7sKN2XYzZxvjRQPiZGjFg75xnJrkfWYBEqADE8
z0WcUgGh5eaw5Mk1t2ngOpg5vQ89CaxzJ1oHiyvTWC3Rug1zCh2+YEAVMDDavVtND5Eq7RiPtTWT
ahthdDhNvRhPoym/mtEQOxOhfJuMmMj6iQc3K4ioRhqNIkyju3M+WRJdQTPWetRnx9DXPwXpRbJ/
icPqQucUeES3Ku29SEZ5IRUAf7krllFBg0SKNQPnv25uE26y+85gUtdEsAedJlJrBQ+DZTX/rHT3
aOqTOjd95W5jQpkzNVb2qnJAAAIs9IA4kRYM23Jfl1ylOwBbKJfDrw+0B7Ab1UB6RTYVCfAtghSN
7BJgEV3IfKQ9NB1Xw+RzxxU5V6uCMOukinBtpcEb4VV+Qs04itxmHphN06UJk2nuW0L/jEZ/g77W
fWUpbIFRVssSjyEPusPT4Cu6ghZVoTEMpCx+EBi947HhD5X95hTxxhuBeDT9reu88WRCR7mMSt7V
mKOJV9mwpEjO3jmJ1WMf9qqtVYMVopDIOeK64ysBuF/bjW2BbhrCTZTqOoGuJ8tv1JvrUPDNIgX/
YEJ4FRwDZ8MUFlw1CrksUMIsoTi59W1zMJO62kZ0qs39Ua2swmTulWeXsjzFKvnrAw3gauocLVNB
9ozFvQdovqzVVxMgL5t5dSLjKk+dHxck1/xmbT29vQZpK5f9h4EiBO/WcoIlSp4xAxIFMM4jMgsp
ov2UORSwjDvzWWhKP5vSApIo+zcPnfg7IFA7qxytfBWySbah6p8+jvwhGA/PCmJtZ2nqS3uwMYym
kM4Ss3XOT+tJDvj1te2TPwXt4VC2CtDcf//aSi2kYKlgnMW5BHtBuqJzqd1FBFmOwfNDI9SLbWP7
UFbdLALZHQs56adwFPQxjU+7Qjfn8jhdzcSOjxiiSVdq8FbHWr7UAoXXgvE1H2z+ppOPHk0p7d1D
oV6MPdGlxDtUgCZBqH7EOkQ6t6vp282AhvqlRlC40l+z2jDnjZN4L/99CDoSc/XcyaLi3e7MYtVn
lr9l1dBejHCocbzF2ncLl8eAMJRrDKP70txyHZEvmefDuyFu5eSO+WFkncUDp6xNFvq3jt7NQxj6
10pOt8S0/FdTL2iZ04YBZw5oJrdR7Us34KqW7LO2X186MuwBKYQtSRu8GBh6wNJACeBn7DNaQ/04
uaNjG0vHjutZ5fPylZNuHVsulLO29S9JTsoEqUwtEs+mPcQPVgko27Ne19aL1d6HEPjpLNP8Tyf0
eIqDKL6riI3NjA3IVNLKZ7XQkwNGRBhHtvmeeuoyWlp8Tbs6uQZa+pkntrVGkjuLrAAc/MZMsiFR
A6pGYmO98WyC0MW3sKqgs3OB7sy7YnHcsJDYN4fryHMZXQWiZsZQmfm9aF66iHY0uIzHwtbVwhGI
kKOhh+8c6LZYidVriHV+5aZpcxLK/qpdXztmeTecnYFJkeF1DlSNpwQGYXSh9Nr/1Lwz4Y9XB46O
rZPOtc2mO01xpT1wlOL4Q4tGDqJhcMhLOIITSzK7ReTbRN7DKXrE3IHSUEOKTLNqazZldooG1L+s
rGaaDsjDR9sucjPb600B1bHo4JcLBJ/4KuWqIQTz4WHFqoTxz5tceeCHOKB6pMfS0Jjl8mEmTF8/
6Z5rn5zKxh9qVTjQuYQZTly8lig0bdXrG7MGRkwogtpTzRFb7BDtCoeAd/nvg95lsCjTLZFli0zi
odHRJJQehuRIMMYBYoZtK0mFGThQuNpmJ7qFNt0osqNNvnfV14mz0aPxMeLNWTd2GiwrbqUcVFnP
S1CNWzJlFzLmG1W61pEqGPs4WQzLIpP7mJFZ3tpo0HYSflPLTrXRbnTpO/Mib23zLO5SDUwkq+Eq
9o274k611Tozu5XSXbtlB1+uZ1BcUjy5qy2BFVQ8hc28OXnJBGhddWsgSACBzXGaV37jgiL4mzrD
3goDB0pf6qQqHNM0Fq5HBWPTO9WSsm2CfJXL3InT8toPcns+VXALxsEZvivAPxXTKtHADZSucDaZ
1eNeCZwdzpuWmomMAFTBNNGW56Duz1RKNFumQMXVcpM1ayiE0UiU59Ezx1mO+ELJJfbGMjDDWxdk
e4Vfc87oKFyRsjcPIrUgX/Le4iZLoNG22texsBXDzUJxOujkqU6M6lo4zqudq/AS6+MDzKBzzisA
SbVkkJI/pUtfZ0Je20V2beLsZ8QJzB5ixZtadajQeE7witQnraqAxsViU4oyOaEagI+0J1QL0i66
07e3trXCZRjp4SI0tWqfwaze1zEKAIOctQbhcQdeSds5zw+VV3KSe0bEsYQfJujsBx9xso1MZ6f7
+Hw691l4mWgnu+38E/+PqhEQtRENFKkvxWlyk2rj4TVtzKHd//fB4F64h4WjdnrJw50U0YqcUsqG
g82oZDJxHJgZHXswgyRTUD4r2Toct6diYxc4MNJctdc2bghI9xlg5cnXU4aX4Eqgy51sBpJETNub
2UTPAlRRPjNT7S3DE43/aGSIb3jLoLN8htQUnC0YDVarYpICcdyGhm+OF8pGm+UQsmMYhTvuawdX
u125rxN1VofY6B+UB9TrNOStlRv2HRxRcXCj+v8+mM//rDW1mSpF0VXmsnn8F3rUQvRFmefnhvE/
uIR51ozy05NqXZSXDroVKgIbSVGWb7ptbPwST27N0A/Vx5sTzGOyqcFP84LgN7WtYqaYq7rPNlQ/
QxtCMUFE9shau9AVQwwgET/raBnzZsRFYkB2ierOZokASQk35601zQ33mvmQ+H9Ub6t52+TJgsv5
8r+/gkqFObPK/iWPClh9LsKKGU6p2ECugLrUUaMx4Rm06cEz2sC8noHWobzFfQavn2B3YEpA1KDQ
CoU7g6T5TObYZEfT2fiBXFWa//P0o1lJcsgz/0MWwdl5xnS0AVCtRf6ycLw3WmyXhCfJL41jDRZh
+lD0xoxYwrcRihFybbpMQx43sN5A2HjTnCKkgpzNCm/KvGnDd0KAZ2FWH5ykOegEnCSrZdvaGzNy
PrvKu6vaOSLs7Zq+XMTot5wF12ONiqW7xl8o21eCVR+UqXBtcp64B+3mu+V10M2N31F4Y4C4XKcG
puzesJcd0yTspHeXJYK1lcC8eFi+cYS4e0OvRUJ0f2XlD9vABtVcZj13/TIiJ4n9cGnl8LD0Lsep
b32q7sXtnS/RoYXUVdDNTCb/uNsIsUWw/AbrYCQKOce+Zka6bZPn4A0FxBsOWhB+dwB0MUeTMKzz
YtMjAszsysSl8t7UDZ0TabfsbeLXhr/lCQ1mvhP9mCCCrKF8G0tvWNuWxcEqdO9GyMlrkMFZBNq5
7ycadvwSo4P5Fbv9R4h2zZWIVYBdZDdK6y3qGLzjxeALPNW2Gs1oVfjjTz5IsXUZ4Swci2LKfGg4
6w/dpUekXrF0n51UYT1PSn3XJeOTShe/tzEpdT2OOB/WfbFQMSMkm5kraT/jmiTlP8+Bgtrk3sWA
Rc1Am1NNwlUlfpINJz0EELOEphu8cGFkQMXc9cMASrAQg/Ln+aQ/mImC+y8IYCdTsIhSlT6VOd5S
UcYVurIVTAR5SAfi6l3dFIyug2WUG59lu3MtTtBBQOXKgPrN3MdAhs8l0OuQCXik3rRALXR2h1nJ
ddCYQJYo17pkebDyjPQXrYdQsTP+ibD5IjTIdsCfcr9mjAWcdfK6cxxy+Hv+gW5JrJ0W1iifB4su
dy4nHW4XeAT/sih7t2EikDrZ8y6cJ7qHUdbkqFbjgCrG+5CkryPSQMUwRlW0CHCtMqPgzRwRh+qU
yLCYEevYJlXxClDjFbgC9Tf9sdcxPOGKfGNTZ36BIDH+6Uoc4EfcLWvYYtVa29hL//sUYcldO8rT
a4x9fuSflcYEhtD1H2VFO2DiCymCG07v2yi6v9R010xLuYFTWuIo4plZ0jAaglpchsT9G53+gcjn
XldYM9NmE5x+/aa6MmMBY+g04Sx/N6rxM5owDpvC/TANbZ9aGlz3fjtU/kdZmYBOcmAIXnYxyRbP
oHv8A4bwZrbxOpMGwf3x2+GcydHU3Fpdtk4cBkyZMdBg34oFXrjvODW/NNX/lpF15TTMjbW6SS7z
iGkdK6gmN8JWn6kc9qJOTo0NiDG1tY++cbeeCOTctG3yNUF0I5HENQtULI2XqyYwvvh8yvvHfe8f
cJurQG5Hr1961XOJjgOA0KF3hwxwYVdeyl4/VYHLsikBofKkgmNAuH+F/gT5w1q4frJPNfvuGNqv
X+afyixOIKOQ/QxoR8mOeiOGIPZ3XuQ3EX4SKNhjIIUDav36YfdmhdoqzVoyn80pQGJHBN1yYd3C
n+YeawLXa9zhI/HpwAJWwIW33kx9vEHe1hdhOMZM2dq9PXgPq30mnLloFjUwjJR73UQN+ZzaKqzM
3pnH+peyClIsVr/uenmWp0kQcMhJ9s1CnuA51OY5ExtSiEOCLYSHy3LTiz3UGzWVB8mJcfbfpw1j
c6uLCq+202J5yIvfqXzpssIFDFP9FcP4U0RbLzWoPfAIPPtuc1QAXmCKgTyGWEy3+s6Sr21tz0K9
rZ621T+ixmeOOlc/HjV82PoHvVtxUqyGLD+BEnqHuoEnQS1jOSL4hMz167UyqBSNXK6bOs5Zzt/5
Ni7bfVZoZO3bddwE+4nilsoWF83e5VV+4MIFpwNBLHyv6w/NnxY4eZc6d7LYcc40BGx8mW7rRB6s
tFvEzA1Lk1n/eDdbVhBPFO/NQ+vVydGZs8QOWR433TPgCueyhi7MfgbWydwWkl0J0Gg7s2X6QQvM
y5QxHaimXxJ1CAZ2HC6h/vzIybyjUn7XhQ+P+nm3puv+aWpEJ2hIAwASwdzkXUK86rMkCwf8xeGN
hvmZKEFIxO1aYzYrRxC4iLeVC3uFLi8MPeTmnZINQWU7w8q+4oxlnTa1ydRvdm0dEQYKg/JgrwIp
gQ//GmFj4lXKdW0DgOhB3micxZ78mrqNUcftXNDINasZikOon77iJZtXMgt78fqb6P3OHcCcxONH
oIsTrBnAkMyfh54poaWT/RpIzEH1bTEplgZL+X8QhzktIes81Tep3X6KvL5HdfztjFgWBE6txoxe
tZi3v9f8+a73pU8472t3QUfSnbnBxcvKcx0Xb250gtxGR13CP9N3GgNuD4xf59ol/lu4p1ZvX0uS
I23tswzGn2HZQXsI92kEys1IrglvGaW4vVht8yrJzCzs8m6H/cXBzUmm8DZQfK1n3dm0CLYGrbhy
7Pk2gatkbcWDPb6W8aIWIaa34ZMAJW0f1bpK6VvIsnoe4cGbu3m9jUEG0B4lecK8V85Md3Qy9hfh
sf1QBiV9/bW1RvJkxq3BaEPj1I8dJpckm9awaT692LibBkQwFCCn4UrlwUqaCb17GSeuSfbwUZs2
743Uf+9fYs+6VZ79KzBzzaJOsL4m66ESP459FmG8FUH+owfYM/umpn8kGHeY9wnJFGjkY845Wfco
0IraYE5XEZEv85+0B+Bn6GszLx++9HBe6t0HMgkGQWn9AgSfgvqFdepmZ8axtXkQ3fymBvcx+d0D
qebTGPVdY4ybEpV7ZjlolgUHxSb6s0XGoSpMXzqZcWB5PkG1+AiaWRShMnIimYlp+Aqph/M6wDKF
GbyEAWgTne8w0c6Gaj9HDXyErlWfvnboBG403wTv50blOWN84LTaO/npDmgEr1gaAQ12afUbnu9k
17T2hk51XBb9EBDgTKj9MAp/adembD6H0COd5F1L3i0aG8ykB0QiajzHuHOUm74ZCJL9f+hfF3Np
0AVnb2guTh0/eSxbV5cfZuaiWXndLRTOwvyvZxCsTpiZj8bhpa9hC5SOh3cTQavBX9EDzkHr4ZEM
9GmJPszQgkA/iJGYGInJsLu5I4B8aXb7VdNWhib7PWEim6ryT2kctfsJlzijjzWGSlarmtIWFJZZ
NGRvuWf9xLn9S4XqUWcxGcb+VHOd5k2jXaoYMG9Em4qXlEcCkPO6K/dkQ3aWqu7gbr8Du1qpmHwd
LcYcwAp+QS0HfpvZbGahtuAUuKZ5R3PmdI1SwstOkM7yCZIH0o41tQF/DadpkP3VlSQiKDBVcrlo
2MmDLH+n54LTqE3mkmqRQ9ql67o1OPpSzqITWZ8jowIPNKh/RPfPasjWuii/bTtfV7S4zriA8BtP
6m3vQYerMGMzyijnxE1+EphNPWAlSvaIv44tV5rW7X4Md60awSFN8/5S7DVPhPVW6BQbNuqfV2Y8
l7F2jntjEeaSRxjEwkxXv6GOSaSLii+mfZBcvGrTEOzKFREnwwxwbjsuyS8S6prBb95Rv8bTh46O
o4ESSa5jzo9BkHskB6/fRtn9hSZ/ryMdBKFCUvADNz6Pw5K6L16ZPnX2YfodVHhopucy8fzKg6eI
1WqvfUhc1J/s39b/kx1r04TBg7w4Ma9a2cwAiSgGVr/DIHEbEtKW2UDmuszEr9akqJBwrPGhzURd
vHvFWOAyY3wVT/osthqLTxy++Kq6YqgfeMH5Uj3eJNT2pIUBzm/72xflafLll+c+mCl8tIXHMwDf
Cwm8nwktDbFq6mTRYziX0cmGhC9M/ZySKVqYgcv0ZqN3DKssiWvQ1hQ6Pv+B88PP0nlYMI6WEsMP
niFpGvuo1b+NPLj6Y41jjptCFWZbLATxLA/17smTeilYEkKnv2pl8zCfnWrD4GLpeBOah9loSfXl
q18NeIcz76CxM5H82ZnF+ABRt+o51ecxmAeAlJat7tXElzbG7tHi/NDtnpiH0Tq0PGUfNMSt2g7M
Q5e/l1pBt7duidlotBsS3DypJo0Unvkd2qQ4M+XDQ+M01bXpZxq6R8f9V8bDQXnZXzWIKzHxd6W6
W5JUl8Amd+5760nbdBrWITi3D4AzlzrKbmOPFycvifaNvClG+5GjyfntIy7Dk8kJP3DWhFKrwLk4
+GqJ+FiIJpn1L59wsSbdDVvJP92BGCgjeZLK50kjf0icpfQYNDLZJNGqmbh8c2rStHgfT9GL6eIN
LN9FyFuzsGPSmy2YJFjwJsatGcnyiOPKYADjn2F75XrUTI+ETj3yymNw0/juW9O7gsUChSyYjgZy
UeIVxVe9UCPLwShbZuuKYd1vBLzFjbuVbvJAZiPW4aI401sO4UHtrHELCxAnOPA8Mpqcod1HI+XH
YCavZI5wD9pq65rORcYMffCRAX3qve+IZaezWzz38ATA9uVfrtV+dl3PGyY9tO5wnHrvpNxxY+g9
ADTxwou5T2DPoKS170lY0eHXXoJk24gbcu+ZI8KP6UHGJ5HLPuJbhyT9cyZuI2HzaUso2CXvDK/K
ZyOD2hRiDNiHs62Kr4I2RZoooUKJem3QrclSEI+4Jsmap8I+NjYdOK6DBm82W4CGCerR4GMWJInb
CYCCgRtt6uJO4OSN8pX8mWDaWya/haaFPZTF2mq0gePYbV0uOhGtMdRczdw5eiUBhKpfp3UzHxOS
MFhklK7eIFA+fMM+x3U/I0G2Z1BxGIaKxJ2f/MM6qkfG0iskUoa7dcCcRniLxrC8EIn9xD54sIky
Nl1My5n+WslxbT3jSPFGHwRdwsXON4o1yaBZ8uSm8CUjyaW+nQ46DCQoEBfTXMmkuA/ENTmhbNyB
6gtS4xBtD6j7H0nFhtco1ip5jWhFarpsLznNuILOQcWkCLQInT0+QUshJg12oLNzBlj0cP+pc2Kh
yuzXoR6+MbfsbZMQQgupHczUOJNldPJYoUanFqhbAotISGUGFtT2+RYOWhh2PVlMHbv7fHquVDCD
WfXcW+pG7XwUrIWDU+yKXv7pmLBYs9ma9BgX96jDjGls2uHoXQQUsXIE0KRaIPaj5jI06yhBCz+Y
nGvz//606NllHX8f1ORqACu8i9Ejs9YyTSxJnWrPaC0mQRKvTvJu6s3Ww5MzOulX7bGRNlX2R7nj
A3kIDMB3n8hT0uc7261fYCOs+/QWpuPGrJ6DZKghhr8TbXznJaRIaLRuymURT0OxjaR2asf3Xk/f
RCavGPsOlhE8wD6t4qCgOYGm8IDBjtapT8MnfehX/lw6qAfbkDpvw4fap0T8L6y1FyvtP+nJWRXd
cyBWi2rhRziEO6wmEXJIJDgRhJH8UcXGyVv8Es3VIDdGE9zTujxpCld6+0ZDKTW8tGckatoUJqWE
WfRBydZNZtq3bVr/4ly/OEX10pZPahXz08ZY0zcil8zpKGhxVxxx15Mc2lnLTTcMjWwjo4aoebOL
/pOG6EZN6FTjtyqn/tsy5DXMDUpP7ROVt5c6+S2a4Az6ieJmj0d0sqx3rIR9gH0BE1MP1aCfVV0Q
rAYgbvMyXdPcsUCqWpVyYDuoEMKJpzBMr2+p77BWwJYCV0zyR4/Pqlf3mswRF7vmkndqmXN0H9tz
HxOPHapdFqRLaG3RfEJ0JScEKKBs3xyc0yTHgaQMGMdgSwpkiIMxJADvMm3NdCpEC9Eurd78YgiZ
j9wFmjzdeblcOW7wGlvjbclJ95ao4hAF+ioT9F4oOeuk3Pryo1bNIwmZcZYB+ALN9R8xnKYy1f/K
JwdDZExGbVW9esae8MpH7rDfZ/m3NXlsDkW464FPYFGC/+zgpAGsXw2X4gJ9heZH4wXkyFvd6Cev
tS7qf9SdSXPcOtam/0pH71nBASTBrXLQkCnbmiVvGLZsc55n/vp+6Kr4WpclJqNz15uKW6q6RBLA
OQDPeYfozVWSg1fVhz7LqBvSbQ60/i7kRLIsjsyaZvcwgiPni/jJoYAfp/17RBvlwuWpwE4MqjHJ
fRKOkHDV6E/f5VeWjROny9VWdV+cOrxtK/eQ0F5X0OEfKaDphnh3fAWvA/9Sj+NbQpdrtPEUwEYI
TeU4huEfu+uop/6kafFbrVH6TabpoIJNijS/YY4SUukvngN9N8QcaUhnQVEv+z/ZFef6C7ozLwEK
qUOjXbZVS6l42LUmtQjrHsDMTaz/rnz/2kzKg6OFdwYd1h5VR+H239IeXhhfTSZ11Y3IEULKMlJf
lfV/po6KIZP3Ar0SJK+4VMV+uTfxT0QqBH4uepJHI3xvFPspDLMfjTBu/a6d1uBHASkUzxlk49Fr
sxSX/EYmAb1KDTTGGqhtt3aIJKCnln9MW3kZIa/Eeb/vkR1C6OKBQsM9sslvCFWrRXKsI+0l8Kha
Korx6vhf0B1+6Urrq143Twg1YQ5tqehEuje23liXjTXpsEl2vtOX8bc0+JVX8IYRhxqOgRaG8In9
fRrFLpoZBZx21cCytYAUNvSXuFWXT8Dhfjcu2HUFQtcxx1M+K7Lse2iP9Nh/cx7Q5SsEAHPLAoM/
tt1BoTu057JeoVWQBxQOo4h7uxk+ji0E8LhDB03z7+ke5Hsl+ek3nnIVti1dbdvmOwgJoSxKHnvp
Fle94W3yDNylWmrlF41K+cZDGpPP/rb0y8syQOYoThp95xpXoWDbOBqwADbszd//wIxX//c/abUT
7zIX4FSpdeUNp0Fx03ncOWt+ygZDknHTJUQ7N8behqoElLwvtkLxlYM+/QfYBvdQcRZujCGyNkDS
mkPZR+3h7z9R30SmTh9hNfX4ISpZbd+I7wKxmkOVTxU+Tw+HPcSUH5pOGlIdZe/0QwHnwi4OXpsX
BzeOIdL/3/9eoE60lT7qQJXWf7MG85sfIAQet0fZRF87zX1RkdoBzn3R0m4DeFyh7JyN9oURXWYV
3Icx7BQclUhUFrAsNQRgpUXgg237V6d4xzDo3wyRNAj/4qk8NAP47bH+aqJiDk8GlJADVouSVY2X
DUo/phFFBwqMkJstQItxb2yyOHL3qlMco1598Tz/B1xZKrGl+tzozrNdIxblmA9gsGKgQ1B1dTV9
SZB0pOkMUVJ3Jqy3r92G1U8XgYmtUwYR33XW71zcgJVUr0DiRpQEkExFz0xG1k9TsftNBizxIiz+
wKdRdxhk3qVyfFBRSQ00dJ4adFBSbSNqcR1pYbUdQrFDYh0zRMXEugyfOSMhaMWo/AJS95ONU3F1
yfZgRpqr2s8R72g1SkbtdG3P0W6z6T2mhvUFq9ANN7ufYOAfUJl/7QxUF1G3+m4lKMoMzSO8awDa
nYrqVMpBGDsApADfip5PtVADPk/rkfJRcE0L8L0qmm+ypoVkdH2z2dWWPKhAEXxkV1EKuStERv8F
Om8I5Rdl87e8Im4n7ZqgQqiOn+SkOqWkVL0H1pzAJLrWDe8nCtzx1lIogY7gf+CXuwe3d7YWJO39
33XVVMyWbBkftTx9yKKRssINmhkShRA0Smr/l+9gQDTUylUBTn80MOtV+BJFQxTEK/ZOALIuxDAc
c7mt6M2UffFCFf2LKDBcMm0Y8tqx4PCEV8TdBron+MqpQWjLnel6j32Fa5Vmuzeq2T8jvFhchBVF
wsB5TivrMe+6Ny12nxBsiXe6kl36NdM3NtwBjR6Rb6q5FKpoT/tURBS3+V56v+WIqqHmhC9Fldpb
qwdq23EzvAgaC20qpI9oOV3DW6Uy5+tvsSG4waBWHYl046L9sFXK8jVWebkc0nDzFkcDMqDhwc8w
iYYr+idTOrwgW3Vf6wWXyGTModJ5t3kGfUS/sNGz23WOg8FYrWypbdZbO/8dogPIlzaEkzxhLqna
B662ExTO+VjjWCyK4KqhNLJRYVdARPQgH9Xco1Xl1vXHb1b6FPrIz4393m0BnEVxDpGdWdhywGM2
jD4O+L12X9d418sYjSHs4t9zL9p1hXdADMm6iYodH64vYdfy+YusLyCg6BoY36MGkGnTBfs+pLca
QdlG++cqjCF6CXgemUUzRXWTvdDDcGuPxoBrtk1JFVTwdeb7RynCA6znhypBIx0lBfShVb7f7JjO
XGDTfAUzJBG0TJ3sDfjmxN13t1zQ3nOnfpd5Q4GxSFF86g+0BBU0myj9SFtchXp23cHLQqaTPjx1
8ZqO9tQFIHHDhQHKAIfKeIdq39PqQ/TKVyogLr0z7tta3VMwwcbBdGBgVGlJLeBWGVI0YABVvgG/
2FiGFjwZzRuU7upqnG7wwKAuwx6dRz9GbYsaEPZSbnSjO+O7nYXqPuxTvMYTPpUEqIz2ohoMby+r
bwjn0J0OsUrLuGpsFdAyXJrx4WqATThYp2wAOuFgB5AXZ99C34NO8L5Q2wOSZXvYJjgZ4G4PZUOj
GS/1YAyvbcV/qsZM3MYhJk+Uzg4A1MifiXWZwDPZ9QXGD2LSAOkpsu2G5m/xQiLKqEZbzRt+Kn7U
vg3ZVYnbU3hBW9bILM4A/BeulGjoJ97KMy73ySZMxXBA/R4X8jT9PtDiPViN+R6GBYhYhW+61gZ1
7V2NdlZtGl2HSSpd79IxcIBLYg5VTj1jm6t4AqpBE3Pr1tLJHye9zUM9oSKaAASd/quFKfcWv9t/
G0T9x+roHw4+/2OfdIbF0m3wXmZV9qeeeyz9w5bp/ycjJtX43yeMmO4biKk//uHcNP0L/7ZgUjTL
+ZdlWpgw2bYFJXZyQfq3B5PG/yCkaWK+YyCYakz+R//xYJLav6RpqVOdzFY17e+/hFL2X3sm7V+4
JqlYEAkh+Bcd8f/kwYSZExYqk5fWZDGl6JqwhYUKnMrfP7gZ0QbBQL6CHS86Sp5IzgWlXokdOmFe
/OJ6oKW3oeXbPwCNFpRfMtsplXZTjRRC67s4TQ1qsL3ZWccqF3H//mH+/rPP/tcHZ6jPnMj4UTZT
9fFH9UZcWwi7pMfYKqM3Uy31p7jPvp1+OJ5Xn72xjbnWx4dTdPZ7HWQWOhbNBOz1eoeTTCtBklbC
3Z8eZOkN7H8OkinS1atBT6A/aBN02a8nUk9XuOyf/7H6+mSG2BqfvsT09w/LlthNmg54jh8r2SQk
T28E7DpyW4mHOx0w5HmjTFP4YZQWmF44chU/ep4e3UPkvFM9s4FtDyIib7PH06MsLcg0hx9GSSn3
GKNl6scwDBp1q+i5EeCpjNzMhW9WKGadHmZpygjNj8OUgaNCWKDCGetDqj3YWqriS6rbOidx0Fv0
Buzcmtqqp4fTFiLLnv7+4bUqUynRCs/cY1t5lgC4XXEDu0SxsqF5gselIvAN0+DWXw5GlfjX/L+t
WOxtxR36W8UcBc7GqgXLdZs1DXZQa5ZfDP9JwJuzndnbbhVSz+oPngbhCAS3nV1xvJjy+vR7L02z
9s/X1krHFi2es0fcYb6kKshArcvVLb4cA9hCQJ2nh5k2xyevYc/yVjyq9MckbgHw2V86DZt2z2Ks
sx5uzfKPaw+ZJ0QbHXVfmNugi9Cuic/NDdYsAaERoReai/weiO4BhWdJ9T5WNPH99I9fCCdrtsCq
DWwGhqpxrHQbWRHDrzFd3Bl8cQYo8gPZrc+cpVkOqnMHOY+hCI/ceyIEB1zc6Lcp5LxiJYQW1tia
pR+9l32sQcA62oDqc+jCOZd7FaP5lRdY2KrWNO6HCE1TVJMRPLUPTkXeSTI4QAYtcU/HusUHO3je
eszyTqIH+N11nX1IrRyNFqChFH9z+JtxGqxM1LS0nwSDNUs1uQuzIjAmJRGaKxdG0T46dQt22Ws6
RG+xgs5gH66MtbQos/hW/TyC/tQjWAJq/tJB8fcVsqd3c3qylpZkFta5jieb16jxMTU8dQfxE9yw
0PnyzixwbTjg7U+PsxAk5izCKSyMmQs4/KAjN3AhTMSvwIhiKxA3wfH0EAsTZc7CHGl4e6JHpkcH
fN1DR/nqa9NGD6cfri29wCz4dLOukM1w/GOd54q00aawYG0r/uh0jyWERfTFIaEq2iM4JA+nqLaS
6hufN5RtaN41+gNMWiEF1D3Vkm9BrDigrZu+HLVvjgXKP708/UOXfucshk030GOcqlVgItWfXs29
B6UWr5g2jGcOMAtiJ4paV9Et7dBHinaEAt9dhpEG+jamsnb6HZZWchbBzpD64FpLHfVUo7ouFbP4
LpGZXnmBpafPgnfsdOhQXVofDRUErF8Myit+gbQWTv/4abt9khvMWbwWWIvLGqTiEVFPzXQ3rptI
BKoGH5ACAMPUbX84A7zjXzocVcAhXRgXdIxOD74QzuYsnJ3Sok6NXuSxq6lmZdjk/c5z586obO8e
qG94ddYwYhbNBtUAA7nf5gjdkypDCzxGogB9XUTFm4Ixysp5sbBSf01UP5wXfJR44IdQk+3oijTX
iPblJrB1U9eh75x+k6Uhpgz/YQhlLIveikv3wJfiACfHKu/RaSr9lc2w9PhZ1hBZV/ZSUZxD2FNX
3XVKY7X7pHPjw+mfv7DeYhbtg15TH4tC9jLN8/q50ETsX/o6irj2zuwAQ/yAZ6p32sq6LyQXMb3m
h9nqIOVnfde2hySs8sdRMQf0WgLtLogTZyXRLr3RLPZxJuutgoLwAT1CFTanjrNimzfbNMgRTg39
lSSw9CazJOCb3JHTUgR0b5InpaGl62Ywl2lCbc9bmVkaGAMMs9TMowEYBC8ytraGSYXdDPiS68pK
7k+PsrS/ZvEOwVrxm8Tzj2FvVXg069mNXcIxWNm+UxR8ksuMWZx7PqmebpF6H439k0wT1E0xIGsM
1IXcNOX2NnYr06VNv/izoWanN7oCPqy8LESMXn0WEfpO5ZfARoZbyBYoWWI/a5FxQZ07Q2YEXsvp
+VvYbcYs/OncphFqcwCQY9eEplnrG9epMB7L+ysAt+N5y/Rfhtu5MmJ3Fev3atLH36ok91+wWVNX
onJhExizJBAjLlIaaN0dI8BvVCexHc4v7R5mw8osLQ0w/f1D2HuGV0DmQqgcPn36XW9TZqj0FH3l
wr60CLOQ933bR0aMKnvjAyDQIghsUD+Cy7oxaDJk2XmZxZiFvOuU6qiAOrlN2lJA/My/mgFiVraE
4dkWdryyk5cmaxb4oePXMEiz6BYwVnxZh0bwMnDzXclbS3M1C3jf7DHHpTh9y4GICCES8MifKXsg
rm9JA+f/rLDQZ3Ff+ti+O4GRgX5tbOeGdTHAfg/INnl7YSQO1OmR71tRrnyFLMzZXwv4DxtM78dK
FIB9btsOqrPRSQ32Dprhp99m6emzIJe2Fno0wdT7xitBjGN5qgG7samunn7+wpro098//HpJ48a1
tJw14VYE7TJ60VH+PaR5Al/N0lbWZOHE0mdR7svcdrgHebdc6vzLxkDf0fMrge803ZzTL6JPEfdJ
EtanGfzwJj2QdGOMewG2KnMATVVNpFfjLu5MlPSvqhqYDF5BqOo133uvSqsr5G6ogN6kVYXMPGpo
oYLuswUOA/Q2tjpgRUc/kQFAcokQ/q5BRcX+oXZVN3y1CxNRGQdcfPwSQ+trbuCuU8y6cM1awFca
ENELJgZTI7+cfr2FddJmb6fFfG4NKnmyg2+0rbX8VvX6GMJE5u6UQDrnbTdtmtwPk1g1KX6eZpTf
Vw2Ut8y1+we7A8h2+iUWNvPf6ueHpxda5TrojWT3Oty8owxTwGaaaFZ2wHTafrIBtFnyciFhthB/
5MF3wtSjQag4Fbx6I0XRI+ls03/rUQOwMyS9zRQBIt/M2q5bGXzKLp8M/ndXfng1tIQgdVltfFu0
2TMqTPeRiqWHApldxPVrbKiXdjNh0l34fqcnc4qdz0acHQmdEdoWYm3ebaYqT0EFQFI3IGs6RZ6v
vNPSCLMJjSw8aGI0D46Ni1pB1yjh1lWq8BJljmblSFiattmRIJoK7cZ8iEEGaX+stMPNIUe3sUMs
SHimsZkmrrY6hAlAQq8ko6VdODsgOodCeZBDchFlHd+L3gC73WJnft5njTa7DCLwAorA93C8tLwM
Arj9LVJyynhJJjfx9IZnLb82Oxg6fyxHF6WyI5j7MgFNZkQtVrIewq6bvvBcetmnB1oKq/kJwbrT
cAG8Nd2jG0/76nr4TEZac1fBlOxbig/O9JfTo00//5Nd/beE9SGOMLNPungES5jlfrS1ihrHYpP1
V0PYIyplh02ZDz9Oj7W0EWabLwpHwzbQHryXZuXfNWQnihyu2q9cbRfCR53tMzTINIAHBURMPpwB
+lT4pueIXWAo5p67DdTZbkMm2sQ7GaqmDWsP6nErouxShS7gQ+538QY6a6rU+W5zq9F0YoupQuGC
4kzroVgOz+jhvMfP9piuV1EEYqa8F9KW13Dh6miTN/owrOzhhV2lTkv0YVd5CExoQ6z1WHLrcjvK
Rm5M9DI2DUL+sEvEG7Zz0eXpd1la9mm3fRgLyQ+38AazuE+cVNlPsQ9crPfC61609vt5Y8yO6aRA
5sQSRnAcW2oYj9jHy2jqEeiSS0tas91Oj7MQIersjHENG9MboyrvA0UfdioyQcUGS4DKW0nFS3M1
O2EGiotNrEcjd7bBpPENcj9K2wqUF+LHp19haYhZkOtQULk5Oc39MLj6IbFd93tUD8ZN6ZOkV7bX
59MknVmkB/iSmKWtVfeJxC46s1vlkEeYH55+g883r3RmIa5i6AQVqLJuejRFAeSyhTG9AqrrgO6u
as9E9SJAd6LaFqWlZr9Pjzr99v9OxOC//rmNA4hnfY8x/N2o9H7T77VuiOvuIg7xjJi+cRV30spQ
yJ/NpFcpTVhQ49jbX03OcytZqab/vb1/8jPkbIcEke0ihKmZBwBMRdphkIbSAEQwr0i9m0GoNQpR
mvT07jDGHca2F5FjYdi4y41YgQ3quV4tu50O5wJ763ZIHTQoXcRNsE9zmyAe0UwLU2BRsu5QTykb
tDsxjvbz0MejpnNcLDF08O/mZdU3jllftZZrp8kmjitQpQiqCjV4Oz3hS5tolgMTuCfu6IGqL3rh
U8ht7CuJjcVKGExP+WQenSk8PmSlzOrHerBkdBuwnfYD9A7ZopYZckuFzPV0+hWWdur0ah8GwS/S
Vdw+4xWSVgfvXfqXGW2sjacOf3qGxC9ZrByuS9tzlgHxgK/zLOe+nakSBdokv2kyDtUMotFmGkof
4rexR3Okdcc/p99uaYFmyTAzgIBGY4cti6The51prdRfjMIW6fXpAT5PVdKZ7fVUV+F+DIOJLlrX
brIIVME+wqUAfCBCY9pKslpapFlCrNqBrY6f3dF0EbLF56WUeEFgd+kgEOO0oan+7kZMgXEo8joc
LFeG/fsZ9skOlNNKftgc3OJMLyqH6ug5+MjU2yhDPc/HRNqQcodzBzaFPhgirYFg48Ee+zJC0mug
i5RFEL+atl6ZW61HSN9Z2UIL023OdiuIVC/LFIFfZ1jBxnJRyHnFvG/iduAeuxJ3C5vGnO3TIddG
9Gny8iB9RIRyUtM79Mzu21k7Rs6PBnhfAZLFaDJqIXqDYevXl0mJF95F2OOdeHoQbSF3yNlRACSJ
QmbaOYcyaal2IdBpFc0D1M5cvGZOA4t9Y/kjVjE4adQNfJU6hijVXBQqF9/mWkenzn0Y8rY3r5Jh
VIvycpgcS16RRony+sKCIiJ345BJUMGnf/LCHpfTm3zYa3wNuw6g5fErR1eUiZs6KlsYKGiUu350
4wlFQqsuWj5rxKasoE6vFR8X0pKcpVnfU0zp+4l3rIte7dO9H0qiiqPS1rZY8qbqH2Hj2BDsc12z
G+4KOtYql3Eh5VCsbOvF5Zrt67Qco9qEr3EIjCZsX7G8qYB7m7nOMu4NaDJwGRB3Gasjuud6j2GR
j7LiTdW0Zf6EBhXFcrgELTyjiwnn+Qcmf9f/MiwjyYNdNNjoBARJr60mpIUQkbMQ6QajqDvD8O+j
ahhwbilRpL6wnMxauUMsPX+Wtz0FKHReOtEDapHOMQJhFu/SzK/c7enNtvT8WUItfGn0sT5aRy7k
g76NLNMVO8gBZwb5HODawHB3Aj+IH7wA2ygEG1LzGRANBMYSkYeVqsVCxMyBroibjTKVUXBsVDPY
ItKHSo5ZpxsDDaK9LosvVIP6lVv/hGL+7DJizxKKqftplVGkPY5JKgxzb+IgXH9zdavRsVVFZATj
Sok/gVpfQgLPQV4GQyp+1XWR6Ld13+f2z65Dfx1FbFuJVDTT0VLz5UYFHa9hstB18DatzA/Bnw5e
gJPDlzQ2jN9ZHTS+eVbdX9qzHJMFidOgrhU+oNkNw6spWrM82D2XxpUTcyHt2rNcguygVllIWh8x
9MUG3q5e0p61GRvxgI96trIYC7vXnv7+IVWCOapiLWkcMDciukQDOzc2dlhpa9jLpbeYRbfnyKyG
KwT2yO2VjW25d3IU2rUno2tDK4uVt/hbB//kdjEH0KK9O8a4F092UonoIOHA2aZ0mCm28z0VbZCi
XtL3TaXtywSV/ScHRj3yc0Xgj1TKNBvBk6eED3esE7ygV1T4yrYOUzmp1VBd+ZELU2HOFlRBtlcO
NeRVNyhjtHNSMJdibyCG5kxaBQM2njCjDTNZuR0sLe3sPhk2XlVFdjqg8mkaexVyUXwhtaF7Pp33
llLGLO9FPn7JlTYi0TgMzlegZQ+t0f6G7jnuk9HF7NdYaxIvTNwcYhvkie5UTuofLXTF+ousT5r4
EnWflB4Fuke9cQXROUfT6/SLLVwM55jb3s8aDZV6hGQVHT9Oo7c1jFG8SJYbOxuLMy/i/4W99Xrc
v1LfBlzt9yOOvAl3oF9DgEYdXCwnzAbcl7yxu2u1sUKj7PTLLWwKa5rjD/FuFS5eVfng3wdIP5Qv
QVmVcJTLrD/vtJ3jcJNG1lxpXOeQ+n75YLpG/1TG3uPpH7+0MrNklRRY01WFyk3UVoZLK6iugatl
D2julyvTM92cP8kjlvHP6RkG+IPJkCcHxUoz99bIGjv/4VfIw8JedbRcuyHvO+gO+K2HPmjqOw4y
Pee93eyi4kssjYfK0DDZExqZzELQ/AL7kKB4CHHkbfenh1mKpllaqB1NGrHHConCaTfUOp5kWD+O
IXOoq2uY06VBZsnBhC4Nz2SsD4gzCetZ74wkCC6QfB/TN6RAHWMncPUJ1/L/XzTKJ+s2x+j2vggq
IObhTYomRv87ly5UPZlh+PPQa+AK4Qerlq1fKLZXOi06837YBhtcVzrxIxG1jltL6BaKQHwRS6bn
0W9DSfEWmnR00aVDj2BrSOhb0XUEsljdwNb3YtwrpC8HtOMMX3wtyy5ARShpKoWTxc/TBOU7N6hi
74sG11vHuxaJ4B0eY72SvjXK0OTmeza4kxSxWwHLTXOgbxr0QHqir3poNdnr2ORe2GHpZJXtTVSm
VrsSpsa0EJ9N2GyzNe5IOdGT5XFMzcjs8LSVQfDFkkC/biM+xIdgo9sOlrLwbG3sy5B6UmFwKwqM
ULrDErExeMGI/ryCQWyE2CgptOq7YED2puGbzknFjoMNL4umMKGl2PgDXENE7hMEH8w+6W+zpEb6
sQMz1T8kra2O/r5Dc5teoCjLGkEYkaOXHfl9CEMyxXsJG7ExqCkiXQx6achxdzoeFsg3cg6+Rrs2
GxoMqw6K6sLunkSlM/yzS8/AqajLc7wmMnZF/yOC8I1Erm9plvhSDjGe7rrO5/fTIANl+I7/uy/q
lV+1kKfn1BvVjvkujQKLGVW922CwA+0ybRotXskCS8+fAvfjOYAfDGUfzbrTFZp7e0fY3SVALL3Y
np7VhVQ9hxILVFA7PW/qYxr7Aaxy9OZE6+YB+idlfuY7zJIMWncaXlt6eeAQ6JVfmc530g+kD4pf
p9/h8zlS/wsNUTVhgudB80UomnFJj/g1Hey1iuzSw2cBKMKQnr3sddzztK9JXrO8VVadNTOwQf+5
ulGcdUoylMGr2irBIZH2N8wglJU65dIvn0175KF0nLBVXqoaqrrXlSUQThpcpyf9842jztumgYLx
hpc55i34ljT74zlmJLW9UwVahNsO5vGQO06PtPAe895pTXglueMakyaqeWX6PnfySikRuT7v+bPP
XNf0PTjPsf4SoZzwHV0F/EG0fnKnOf38KVT/O4Wr6iyEGzmlSyc1XjKJn9tV4nUQOSyNU/e6Vuwo
3Pqd9NYuxUuTNS3Xh3wRSN2VQZsqT0luTb1AZG7GK0fPI317+m0WULSqOo38YQSqsCZVlH64rSyt
fg+6rMDcq/IHJOMB2WEDy9eaU3QbWSO/HaJ9QSNO2UaRnXNCtmlor30SL+3A2R3QdYYiE12rvSRl
iuk1otQNVka12SE5YukrBZelxZuFf9MJ3LiY06NMNSQ5g87XdpyF8UWdCBMBqQGx1ZV9srR0s2RQ
Ady1nMFBe8hJhH0UYVMOu6HHyH3l0rw0wCwhCO6TfhLGyrNep1UPSKi1r8Iid9fKuZ8uCBjHqY70
YWegSx/4XSqiV8jvCr4bZYr6j63sikLPV15haYhZJV1QhMZfUspHaWnylhqb5X1t3bpHLWXkcrCy
xz+dKF5klhHipm3QF8ZbFl3+aq9rdbBTDC75pyNo6emzfKAqmaoOKJa/FnqCnwk6TzGyboWTnvn8
WQrQA8ewejVjH2lCdgfQbkZ4SatGWStdL73A9PcP6yz1DEspYWQ3QuuMY5CJ7B5K51q6/PTTjsmf
hbXO7YNymgxfVYFpnpmLYW8ndbrDfQAj5iLuj5HAYMxBG+/0eiztqVmIe6HpRFbbo43TYOV0aPLE
DHAc11TzDuCeu0boXBpmFt4ZBoL4kVRYxWZ29h0FCHnr1YkBD19bUxBYGmIW4OGINgRXrPBVwbjh
kW/i+NJDWRkR+zL8enqyPs2HqjNvDyIZbeEGT6cv6NNgPyR+gRRqihQReRgownhenM87ZoNaBKUQ
RfxaISq1LWNoIYGM3zAsPXeEWYx3kR3JpMjD17geoJqM0b2h06Ieu+jx9EwtLMa8uSWFKWvPbsNX
LcBY4Ga0oqkBp6gggS0lQIDo9DBLCzIN/yEYo0LgO4C0xo2OVejByzEWtJpBHlw0KnaFla6cg0tv
M4t5jve8CiwnRJtTxU0aV5RdO5btlYev4ZlvMgt8JRyA+2sKjt6moWwKPJ43qNZliDIZf5yytFbS
49KbzMIds2UbQcoxfpUhAuykX9IjAu8mVpxqrNyfXpWFFDnHwxSQPdVed0NyfKtcD1ZDV0v657Q0
iMFZmOtC90NXKe2jN+RlPbntNkD8KiUetbVktfD7580sDJ5cVANrzigHMcALTKNpabUjnOqVVVjI
8vNGlnRaV9qTLZwwUPVr5LcgzA5Z51/BknoTyeQQoylnFVMxtpvFeiQUT+vzKvmix7XEpMDDWKgQ
1cpyLGyoeYepr9F5QMkecO8Y11f4+QRHvdFepJb/PL2ZlgaY/v4hxPF9BM7S9skrzoQveQJC6u+1
KlM7fUVAZJqI//pEYYJm0a23MozdVCSvwaDhnuTCtc3r61B97LiIln69BoZfGmcW4nWHQGGeZpBW
aMb+KIZKbsIobjdxP+gvmad2u6harREv7eFZoEtVw+EtTpLXMm6L9gK1DOV3ECEffd6qzM7zSh9Q
9XeYM6F0T0kEy6NXo3u8sOrt6QGWJmsW5urQ4O4hSuOHLBvMl4z8WAYqZroaPjSO91h0oVgJxs+/
6TAfmN3cCzvUVYqD7nMBBBbh/zKL9lGcGMO+y7BXwXvWfi/D0ISZQwUBpcKiVbQLTIp+n37VhaWa
t3IGxWwwO/OayZK42XV1a3zVzDF6Ov30hfiZd3Ay3GcSD7vZ11EkKALFKFArfEdQ38R1+bwhptP5
Q4gi01vGdunik9MIqJ2m+lX1bO8qlXKtDbU0RbMkkIx4qJWAIF+zrPbvMqCWnWjPYvyw/tOgH36+
QI61Rlsh+oKPoMd3btJ0moHhAwJoZ54o846NHYSqn/oyecUkNPnth4l1owDPXOFd/aUNfpLB5nIp
rsxHtCkL9QdkMlzQFb100DzExHOUCKH3UmSvtR9kFZqCWZQiGpr7yFjuwsT0WlTiAU/7e6ss3M6+
xsO3iLojVT5h/kmcUiCGHCNq678EOo3GuyJXreDOVkq92DthheN5WKUDGslK6JmXLZe7GPlB2Ywq
bqUIxIEFjltYaQWCHikQo4vMNDQ9xT8EJUb/3bNkIdba+Eu7ZJaUwBApfec7yetQU/0xrWrYJY1x
f3qTL1w1rVlCCpTWtFp/TJ8zKfONDvoAbXnuCRdIubqX+LuulswWInbeJnLjxKydTETPg2E9chmx
L/Cw2iseOjunX2Uht857CQNO0XoWVvGb5yUDsDhQ4J0WUfbOhxHOq2ZV73nWeCu10oWJmzcJBOaG
Xq6G2TPgk9+Db35HSRZwfm2UtwrAhbWb7cLim7MklCGslg5WET0nugx3HfhuvDEReD49ZUtPnyUg
dbRNNJWS+LkbyP2Rk/XflXLInk4/fWlBplE/ZCA1Vg2rwQ7vWaRA3RIV1eLA0X5WKf2pKWLRfhX6
++mxlt5kdgtBXHZQamdMXr2+a2xqhm0yPNClHs6sUpmzm4dOpnFczQifhRwtkGBcZN0SpLozrG6p
pQiZBXoQ1hpu7amDvzOWqU3ZfpGBn24VFE9X1ntphFm0i1jqGPGoOD3ayKrbWHJfiQx/9BYi0/as
hZhrvDR2beM5iZhv5LlXessHa2w5a+oYCztqruwiOHoptHj5sz7k7uSrea/qSjKZS01WZFY44NXa
+fXKFWphT4npV3zYv0Wk2z7YO/UWg0cX3eg694YdsiztGnF6IYeIWXAPSR5bddnkz4GifUWRFKvE
oIvxtim6u7g1z2sg4Hw2C3MvoLCKG4c8Ar0cv3WVzIILW3XblS+NhV01l3cJMOytIz2ayLclYjWl
dYzUkOJOsiaVt7QQ8+DWsgGoVhk9e6qC7VfXWPRKw8Jdq7EtPX8e2wV8zq4PoueiiYJvQxEHNi5p
CHetxMTSBM0C222FEefCSZ+tWo2vrQ6uVVLx0RKTEs+Lunlg55iE1KrvHLuKpqOadsqbkbbGylm3
MD9zPZfKi4BkGdMNxDYgatp1jTIVZn1rDO6l5886AFkWqGbrluGzxFpIbopea/DJ7PG/OGt25nIt
dqxX2ahoCQY1xbul4lgolXjllroQw3ONFjf2BqQti+y5yvviyjOVa6n02U4bDRAdZ8kOqc5cqkUK
JepMNUmfi04mD40/RndCoDbVtvLXeVM0Lc2HXCdQ788i38PGTisk2utx/qXtouLy9NMXKkPGLICx
rKcyq8XiNjD9AIsFmGHODX8b0607RIiT7zWcIaOdZXZl96YbuFC3K0fe0vrMYvv/cHZlzXHiXPsX
USVACLilu93pdpzF8ThxbqiM7QEBQgix//rv6Xw3jmI1b3EzVeOpQa3laDnnWeDKGlF4AskfmUDC
GYZeNzKfhn3H+LCD+u8awNQS4r4R4gzQaTEsBSxEY696Ii07RWppXtpxNc9iCxIjxKEbGMO/neRQ
OaqGGIr2epo+wo4irT5cnyRLA6Z6Sy/ijvvBQB8jXKHooSzh1Atps3atxGQZIlOtZYb7ihd1ofzB
HbynxxmntfJr57SkfBNaFSNtnNi8zOCGu6j8UcOU56AGFLC8gOi7UMkvNQwFbraNlHFua1T/eyJ9
2B1Bp+Gs/IDApgg32+tft43T5e9vQhFKrdypR+bf0Sr0P0cQyriJCLT/krqqn683YblHmYItgA4H
XE6D/DEG+fRZAW59ImOjPshUy58OKS/+uptEDDAnZux7JXQKiyH+6EXy9nIphJXJbT9DCwzwFVgc
Oj00nuGRfL1ntkVshPtYTGVaS5c/KoAS5g8KucnxVwEyabmC3rPsJ54R6F5WB0Iz5j6WcfyC+8I9
dvnlbnHSx5CtrmNbL4xYp7Ts2g4MqUcRdcWH33fCqFyW5PoYWbrwmxvydoEtRQlbWiJ/QLsdPGZG
6as7quUIdKr30aP9ysloWcemGgfgzpMErA9gxcCHnU4DSM7BEWJ6TOFhVq5s77ZGjIiHamWPtVQE
jxqWr3pHc1j/7LGBDfkBNGQqtu2Nvwlfb4YMJkvQzAvc4BEHGMjeVeMei2VZk3iwhKOpvOHFCvBq
uGs8ynGozz2Phi9MNY8jSgRPPHL1nbtwvXHyL0vuTU8yFvoqBVvxTDgbD1EbN3cAXi1fvCktfsIO
J/rn+iKzLGETwJf10JTLhZaPqDJCbCgjrNI7Jrt0DcRnm3kj0jOYhPl5H7uPXu90MKKCRSFK/uUu
DlZhC7Y+GLGuXBAZdbD4j3KhyJ7TCDntrwugKd3GZWXE+eyqkk9eHzxG80R+4DQshgT1+dlbmWzL
GJmAPvAmJopcZ/A4j6mAxvQyxwUIhrGaDsU8zvO2IDTRfJ6ofGihFs1jSjAVs1spUNzpvd83G29x
pghKGZBZyBIRMtMZXplwVEiAjZ6+pUQU8A+L3P31VWvZGk1cnwTdb2raqvl/KETP5FMJDZ4P4Cz2
CeTln7a1cpmuNzEIt+o2gNxygKRrWT4L+GDtxyIs/uth6rEDUPvhejO22b8s6zfN4JPjUlee+4hY
7HbgvHSJ0m62g9XeWpXJ1oRxuDOwoPMmiJGIT6dgV1B4coL39AK+1X/X+2AJQVMGRZZTHHCq3Uft
9fFHyFSJb3mg4Gl5/fO2329EOAgDbTF0svkBs/HszuN0OtVNKz5z7C3bSsnEiHH4S6SthBPQ4+zo
8icb4HQsHHhIJ1NdsJUH+vvL9m8VlJj285xP9Y9sZuw7JELpg2zTCObj5fivj43yuGW4/tJDSdvK
zZy2J48E4JqdVwXlV1BX77oU4JTrLbw/339pnyjuh6ClImfsBVA92nsFGJJnp0D+YWWvsjVwGcK3
QQGvJni5zvUPGOjG861UwLAC3RqI8vu2HhjBDRTQ3CgQZB/ZDDe1FLT0YwE/yY0/34hp4cYSMsAZ
P2v4w+35pOabigOwdf2329aREc4EQml9RkTzQ/LR+8QjIj5XHoNTfTG3ST3VX6838z7tg0SxcXYz
2AOGKEU3P8BVeebp+GWcxGksp3QfVfILUfOvsSovVg/kqADsiOL8Z1jgv15v3tZLI+hnPwCDe8Hr
ZyZgWHPefGSBGs5IUtyEW4u7UWzE/Ti0qLjmDT/PrH5Ke33KUkTk9R5YFrGJ2IOr9cIlj5ofhU//
G0DhPjhw3Ny2xEycHugjzgx9SPkIEmuYJRdaUru7eAm9bPvx5pV9gCpsFLTB4yjL+CZaQCcM3f7H
to8b4T2HoJO1NKoeaU7Sz7xdxB18XB+2fdwIbeH5M9wbnObHb5RLDEOABOYMaxjf98+iKLpM9pud
iYH1rCeQdX4oUNshgZTXfpLCDpclHK7tKyvHFnqm5INAWYGGkSgfRxectuAAzk6TQdqUtOGHsQoY
1MZR1g90kWgt2ga6qkXtpAfg3nTxMYNnHrkfqjx3vo3zUK7d5S0RaTJjSQF50NwlKK61LLiFMlnp
3HjcH5onyDuk+isEZKO12Hn/sUU9Iy5hJFmmAwxcn31nBFSbA/FTwFRRwrRwQL0K1tEtcp8ey7bd
kaj53AbdHQp3uL0+o0BcJEM7LbBB9pYE1lnbxg9+338unQyg1Ab82eCJYHXeVW0W0rs+buFJRYce
tu2VwFNm032GmuqXEU+HsHTRHYYlkQwjA28aPo7ME/dbooyab21Y6YX5xGALrfQItTWo76bT3ucS
ou7XG3g/0Kj53G4aR7Vj7rEnH505IOHxbYwzdYyg772xBSOUaUNHHkJI71lm6YuAG/YNc/yfuPpt
ElIl1Hxde7CWXmpW8ues7gN5lFVA8w9hU+o1xP7ll/6NvYFw8p8ryo9UuTB4Cz4TqGCdHS5x01tk
sZIaej/ewaj+8+uZapCFyObqGeTO4euMUh50bYCDauDccVS6WJPRtfXCiPVApZC2Dyr6BOn8rN3r
rHflCRKtcttlj5oPbM+FifMS5MWzp9rsUFPZ3BOoHVbb1pH5sA5kDR8QqEo9pb6O7lVXgeScT9H4
sx9mJISvh0P8/lSbb2vmKh+M15icYLr3MM7spN10R0r5RY3gLnb9p0jf1dm4cvezTIn5wnbqNhSl
N+fPuAHAy48P1ZAnPBrXeD6WpWXqjQon7oIBfibP3uzpT3Jk99GESgOwdvrfwhnI4fqg2bpx+fub
w7oYfZRhhOs/lQSirFC5nM59lw2b8kL0Yk/69uvY+Ca/YkX5HIV8gVDipKG9kfEq3raHm6/qjEDF
fqpK/8kfcA7Kob9Brg6EpWpVwNpyyhIjwkWP50klcv8kl+UXnEfvM68+ptFy7CN358fRykDZZtsI
8B5Ft94bgvw5dVEYDXCZTFBnekQFtjsBHr6S839/sn2TBEch+SMAnQieoOriQL1y9Cg7Tp3GA3XL
akL3jfmunB4JYLd6akOdnXwYoD/HKUQ8ViL8/QPPN7lvEYQN5wqRh3sOZkM2tf5SC4ixRylfSUBc
fujfx4UfX+bnTTjARTWvYKNWPLNhSP29ZsCzOi7Ovzx2kyiS7imQQTDvI05XlvD7C8w3VTUJamPQ
I3XZySvDh4znxWkGuBpZOpY+DRS/ZAn9ZgXgYpt/I9hdySqoFeIwVHNO9C6MAkgRdOsOA7bvG+EO
x4OKhaoUz3CcUJ/TcqhpAgkKtZJutH3eOMsZcqcsh7jis9tU7rCvYo7rde2UahO8wjfFMwfgH8oe
Ht9PZV5gGnJW/tfA3HZl8G2L1whxjVfzICgvn4MqcIdDV+KetgszTem9N0ybTB6Ib76oWTiVodez
8MkfQel2d/G8yLGEdB8cYOt9mS8uBYRxaUgWr4SMZVZMfka29D3RPQtOI5T9z6wiUwNtWwjF7q/v
KZZxC81FpeYSm4nOnokm8kMVVdUXmUXFf+DGrV0SbU0YC2to62iY3SV/LojS6mvPqrD/kGYRbHGS
1Cv8+Xi9K5ahMjMStesvyhslfy7SdAbWOu6UOjLkatZoGbYGLpvMm+1L6u5i4dbhyYE6KHT+gm68
AVcqLVZSKpaBMnmDbRjXIUpI4mni1DkFqB+qHYXg2WOEUuVKG+9f43xT/7LnIg8hE1M+0a6Nz5eN
nnr9TnWSHWC7F+90Pv2CisCtg6Litmm5jOabUaOQFdUuA8psbgF/qiK8mGOg87eVdn0zUwHB2mCZ
yYILShc8wP68OaRxcfM/PKLevzz4kbF8Q9cNumKS4pnGnrNr6wDuWm3zvSrbAIJAPbu5Pky2yTeu
Qrj0TPU4U/EEd/jvOA8hhd6NbMch9bsSH5az0CQPqhibV9vifhIjgVEfumDWH1iXBidZSzYm2oP9
CVQavLW4t4TLX0zC3IUxq5qyZ8+vAedyo+40+KqvV1ay7fPGbcjDOV73UrMnOrnF5wzcmAdHxuP+
+nTYvm7EOmUj7FUhjnaCrkb0j4ZYzrlLqyVcuWvZPm/ehCo1Sd147CQuMGUNqH6YrcoMWJaSqUtJ
/RoX6yZoCjyXc/cMuiUQyocagLlxgtUhimUrvbA1ZKxZ3UH6Ola8fgYI9hdPVfwYe+zBz8f8+/VZ
sMSe6QveEhgQ9rLlz2ANRUcKElSSEtbtUHLVRw1x4pWOWKbDZMGNeIMAZdRFT6xxUThOIQeTDDRm
6cr3Lf0wWW6trEPi5Sl78sK+hfEsVLPTDIZAom/rfTG2a0gBy4SYfDcQgStaQZrnaRFeftRD+TAQ
r7irtVsdrs+IbaSMhZuGFYUSQAu6cT9IiTs1pAqbfYfyrlrLcNuauHTuzYFBgixMueyDE4P52Edv
GesuadNuWaOz/M4fvfMMMTlvvBlqH/UKdoKEzXJHmw4qHDIf1YD6ulP6u5yPrgLvaGnAHW29CpLH
SJ3e5PA5hqBCJABTuj6YtmVhXL5Kr4si9M+9GzkKpdEIG2UoWtW7RcQvTtOn227eJkNO+7AicouS
PU2ihkqiy3rn37YlxcrV2zZfxi7gBCMin3b189h7cimSeOKs/6kXpDzW0jW2dW3c7nunDBeP0fq5
hr97DQLuvq4jDFvIwOi8PheWXpjEM8VmTAafg1MK69aD7gAUYg1fcyi3zLTJOvNmLfJeogOMup9x
W1FHNWoFAExYn72g79ek4C0DZfLNhrx0kHzw6+dpdpqdYO5w6msi99nM3TUqt22kjC0gQyUEEOYg
eIJ73jDu3bLIm4TiAnO/bSaM+Nc+vD2yoo2exrQh+wgWWs7OkbPrr1wcLFdg01aAiX6SdFiQEyio
/keM9dT+6oeJjbsAbIJxH4Uz8XaKSGdOlgWVmM9NUYdrOt620TNiHoBgx5kpbl29H5b/sGHk07GA
x/WaQaDllmcy0HpsXnysSXDKqBp2Pc26B1WJ+4uLyr6IoV/npA5khq9PlW1ZG6EPNoxLlsW5DKUe
k0uNnGdlewAK66NTrVI2bUNmRL/mUMmv4WN/GsP5l8B7budmU3Hc1AWTiVaJwi/iZYiefBhrHOqh
oocc2yRwXGO31wpuF9fbscyLSUqLQPwU1Knks56WX6kQ6YF4EKLoBhHCCDEVd34HvMb1tiy7gElJ
A+VZaIdRbPi6yY8VUf6xggLjvvJWq2OWOTFJaQ0SE2IY6+BprnzkPKq85WfkKuo1AI6tC+Ym4NAS
arAhexrj5VtG3Z81DGu6hWy8gJtsNNUOTsaDmD3NcXOhgUs8gIJo24lIjRjXo2gDAcXoJ8CN5Q0j
sMfru2FeCTrb0Ht/3o8mqIhFtEC5Z4wBkoDwIk3Fl1SlZbmSc7KkaakR1XnQlb2cA/bkFuKFAUH5
YRyKQ9pBwKofIGGUegktuq3dMaIbpqA9iL+ufAY3ApX2saG+80W4ZChfrkeDZbxMXhrsB8rZq5r/
zwHDJwW5+Qb35G3ca9833qFA+2ouwGB+Ci48TeQCYX+1b0eHbhwgk5fW10HWFpEvnwmWalLLsXoR
0Kjblp4xmWkCItDAyeIl+pvaD1uWdh+XYk3sx3JAmJS0oSPCq9Meu54AlmGIO5pQfxy+pvLygNOp
+LFtji9z/+bN4EFtq2egwEP8mceJmibvw6TibXhf3ySmqSHN3DEIg5NHmnNZt2ofLf1XyDfcxQqm
7te7YBsqI6xpL5xJxxoqFBSsZQLwfQIv2pdUkXHnNsHP661Y9lWTgUbgACbdyQ1Pupj/IeDYJ+mk
7mArHmzbnX7LWb+ZidRVohTNEJ6Qlvlvhusp1Jjrx+s/3hLJJvdM8rSdaqHT7/2COh5XOQSq2n5e
c0ezjI1JPUMJC+Yj3ph+n2AR9HWMJnLjBV1XJXi1L1+3deFyPXgzPCKnHjytxuiUNbIGJT1nU3Zw
NQQvrn/f1ofL6nrzfbrwPG0gTX7iBf3+e36FyF6KnvPD9QYsy9R0CudNOWZhhIqayC55fDFkVXzr
C4zQDau9OvjkchKXKy9XW2+MsFYgQXuo0np3THGVeBP7ydiSHmFDuRZ1tiVlHNVU+x7nWRSdSng4
7DxsVvAaGVYALLaPGyHdAwgYOLLKfuReUO2rdvbprvKCaO3H24bHOKhB7i0aIqPgVveE3DDlledI
sWyPIuvaPczWBeN09iDbr6TW3h2cwjADnXYhs+3MK4vJ0gET9KajYKGAhXt36ADk7EADW770IPde
2BruGsfI1ohxQMuscLM5XsIT7Aixp8L19bi4I0864GP314PCMkom2k0uXVDEsDH6PhZu+hliuORj
A0rszbavGzENLf8Stuyp8x0XbhBhZXiLHEWwcle1jc7l7282jOziXzgvLDxFF2kfLhVPeEofWncj
Jdn/7Qj0pgXZOuUgNO5fvIU3tZepBGWANTkf28gb8cs8z8tFiaNZF6XD4Htcz+Nue1HfRLjVZSEg
Md0731v4aB97XqgbwF6/XZ/Y31jCdzKRJsKN98jPC04hpZu2ODDjO1mT/piy8MtYCAmPJPHkTXW0
Yym7mULYJY25THLYnOxhRJrdwOOtPjSiXbn325aCEesEftS9HnLxEpeOl+DMmI7h2NKDw1cRiZYm
TCScjnzaTE1cvsxF4VJ4Kg2fWAi1V2jbBWtPO8sJZcLheNCFEW8z8QLcDxTrRj99xMkU7VO6+Pdu
vgbztjVjnuSQGy8jlbMTWDt3EL44wIfDSbImfVocVNKurxBbI0bopyJsgzavm2cdppBeYgzctrKH
k6TjgOiQt92ypqluCSQTEQcuSjF1y0BvPYK7oACuIVkEbkDX+/EbcvrOSje141MPx6BuiH+iaRgW
dzwmgZftVBh1cJ3h8ZjDgoZkisvbNptVewsP0nTOYRcbAlqxryIqhn+ZikUFp3nIJZD4kJbBwFYC
0dZ5YxfJwyroI1+kL0VRQrpk7Kv+KVyKNRUw2+fNe0CoaSPLnt4KKNS0+z6fWjfJHG+bDqlvwuiU
BLiGQDjjNgqdqK6Tsu0X+aD7ClrHyVLOsb8yje93xDVN3DzlE6kn/G5B2QNzi3YHT5k1cQzbx43b
TOnVglXU1+cx520CPtCjD5eZlUB6f+NxzUqiHMFm9p3Iuy0rJNuzi8IAiog8qcpp2yxDIPHPk1Rh
M+sVOB/nrCrDvUxHvctU/uF6AFkGx6wgcu3UGfK23TmD13dC6/TJIatqXJbBMcuGEWq4jMbAF/WT
e1R+lR6yrngA1mxN2cX2641tbMwh7fB79OFh9CIpjpPcB5J029BcevXmfpEFA3jxdd6do3iqPo6L
86TLeM3G2jY0lx69+filttFXS+zdpn7xMuej3Kms/bcax2rToeua6pgqrOsGxEjvNluqB02a+ZQ2
4tF1Q71ywbONvbH5EBjZ6jGq9Jksl4IAC9s9vNfTw7bBN4I2daBRjNRjh9RghsdZgJN8WlUhsP10
40LSsjgsHFbxV6RcyEHk5LOWqdr2y82CnxfWbIm73ruVEot/P3a4OCS08enD9ZGxrByz5EeiZlgo
m/1bkct2Jy73m3l26mSa85dtLRg3EErhf9nWyr8li6bFDpcdEGHKwJUi6fJZrfH2LbNgikvOFbwF
FjZ6t31Js90FOduVcCC+3gfbxy+j9ya+on5CfnYpWkjwpFA9G8Kck11JwmZN7d9S7XfNcl8LkdWh
A2crh1NZfj818IsrSlhk4Ma96LxKppR/qASs4jSDm0Ht1wSWBuO2bdt0Fw/KKQrBYwDhJodv4Xi7
REXBbxw1ztXr9QF8v67kmvU+3DlbR+chBjBww+pUBc5L6zePAV/Yzu3aH8L3VqpKl8367yucaxqG
gYJR9BI+wFkS9xHZ5V0NL5xMRScigo9QlVtTmLIFjhH1GWlL1rsu1GVrJJJKVVfnKnL/AcJg3naN
MWt+sDkb3Mmr0AJOCvjfwddkH8xyDe1jWdNmqa+O626epIuBajMGomTTZAdYqK9JJdk+b4Q9q7o+
WzqKX5+10z8qh0t5V/RrY2MZfbOwNxRidEG0xNdj0d/leYnfLudPk4tOXF+xtt9/aflNyBfIeY5Z
nENuHLk3vz0oSPJ299TzLhrd15uwdeLS9JsmYCIA7EZRMcQ8ZacAgPkDcgLVYfI8Z9uxatb4Oo30
kas6NJHCFvRDsRD1TVXA2W3rgXFq19SdMkIiH+p9aqBIVjnpnYYT4OvibgRoumadr4qcJRpFEYKl
4HY/plI7d3kmspXcrW2ajTDu5dB2Dm3xdZXyl76AwoGfQeNn0/iYRT2Z+wWQ+OCAJnwJw6TOcUHQ
opRlkuERsU163TVre/ANjxW8f2H3FUywH3IAxP/iL9tMAOFeaESyzgSKPmEToRNude9GeVokIg/A
NL4+SJYpMGt7UR+10Sh9D4tID+yQz5GCgURKVg4E2+eNQJ5rP1f1ONA8ifKKHwgMdIg3b0Maur4R
w7GG3AYuAvjxfu39ggij2CN/O6wMjWWHMEt6ZVDASbVt8NupQmUyIwBf8Kw9XQ603bbRN0J4impA
C6m+eMW1S5D0LhJ56QKHjW2fN2/eU0+48i8bULjgWslTyBsR1q9pKdkGyAxf0kqng0HVSw5WeoL7
95xUwOElKLrplQGyNPFXOa/XKFT5QfpSzbDOCN20uAlnWRyp7L1tJ71Z0vNV53AwaBBhnq6+NMDW
H9U8Fdtud6aQpOKA9UFxGIvIJ9FHUfX1ni7OmoiL5WbnGY9mP/QhWRb2+PrlvioCfQc6023vIGsB
xaYjwH3HTSvJLOll3dLHXfZ7p55h7RUPU35kuh9XFqptmo1AVryqSElmHGWeGtlHUlQSuMccDm+6
XTmMbU0Y+bvIgxNPWffjeR5xGPQp/UkyMSSL7raBHl3PCOaQFkMUwewjT5jEQk2yodR7kjbN/bY5
MKI5A7QNWyCBDgAPHwBD5ic3KsWmOqRrilnUJfybeCmxkgYHdyySadgmelXVrl1JLymud54GZh2P
TnhhybqhZ9nwDxJ2zGokR4CUDiMfboblocG/hiE9XB8ry0PE1LGIsnBESjNHd6JOq32fxV/iMu9+
eXXrHUblBJtUppBy+fMWSfUQzYTOaIf4eblHIoUcaI5Xz/VuWI7PvxQsUuWOVF12D92CqzE7rD80
Ycf32z5/iZU3d2AFC2AZdOlwhnMJcgGoJeVPFImrdGX3tv18I6y9uUxd3VT4+ZApAy6pGatD2Wdr
lAxLSJvaFaKNNfOgTYK0Vcu+iN4tYbXUwD8XxZ2Zb9v5zOoeT3HdBcV9PIN5pX+VEGDXO4jXzN+v
T4GtD0ZQgw+qWKSH4cy7iUF0HabxI3dunGBNu882B8YhXRadigNwPc5yCOMdVCbmnaOQQtz0881i
HeqBIAQja3Fm2fAtkjnIN0H/yZ+mbdw916zURXEzDTUe42dkSIC/XMYFNizZNCcFy+dv1zthGSJT
twKTCT5gToazGHV2AA282skp2ET5d02ZCll2PmvreThnKbv3Kp8gzSOerv9wy+IxC3JRn6MMAjmz
G934/RGRFh05Ke6DYhWqddnH3tm1zZocJFfdvHc9tMBHCCl9TfkA2WUBUT1kLvJg5WS7wCzea8U4
myUbFsfXKO0ll8Oh9crPLGs+1mI4eOFyVG140y4bqySmYkUAPW/leBxtubI4tF30EDprwHrbQjKC
ORTM69QIFnuSTem4jyvQRFQ5rRzRttk2IjliHIlVrhaUPBmvE1qlHyCsI5LAX6vuvz/bsNf98zyA
xS0cVaWL39+681dBhw8OqW5UWd4D2XOCt/dhy7qFSeWf7WjwDr1OjuiJM0FGNICE7A5epWxXC1ji
XG/j/bmAbeGfbdSiHiCeJJ2XOWrHA216de4cVf+4/vX35wKmaH9+XYnGkxSu0pgLAYH4tB71MR+0
cw+VtU1XC2LqUlAIPYlJRhiktgHtIIgHFAtz4a2spvdjDl4uf/ZAVLrOCTzZkXsBgUF4jrvn/GtG
oP6k6yBxGnjIgUZxfbhsk2EEeK/aqsw6D41l4Gj9IwaoTbJFsJX1ZFu33p99wYnJ56wanBc6wR8q
JkV/46pWHcds/IfkrffFxcvuek9sTRkhHqBEH5AlxsQPVU/+0TNIYF2WQypc595uGJS8ydS4Jjtl
a80IeYhbppBnuqAclrn4QOfsJzQxDpc9fvKAJiHbdElQN/9zAPNs6MZRqhL2jpK8SsTObtjK8iam
6gJUQ6Yc/8DXOwgI7+IlbXYuXXvYvX/VJ5ER6KxKadgFTv4qJgiM8k7QMqFwJX1AWeDiDl2Wa7hW
yyo2xRf6oaDUFUv2msET8JSX2K2gg+OgJnh9bdm+f9ls3lzH+aQhlqape4b8yWflAV7T1Tinrn/c
smOZopD9cLExLLL8FTk5+PH1okCxK2I3McS5tkW5qbPAyUBhi4i72jhGGpzyfPnUjKgHbuuAEeSp
Qx0/VFP+Gs3tsONKBfu5KcsEPJrn6y1YtkTTl5kq0vv+jJ0KBb/ge134u1QOnxZ/+AVjxocuqB9d
sc3UlJhKC5DovKRtWPaaz1qdsOPyb9Kv8/vrPbGsJFNXYc6rBsJ+EmUA1XCiskTIbGniZAGxj21K
3hPTpJkW8K7I2EDOad3cjh00pia9eu+0dcAIalzPBg2TtPmsKsiW0apDZoghhblteMzTe1CQIJyQ
5EaNoD+OYcy/wd90zTvGEmmmtkJUhWBp5FD0S1C6rj4yTuc5kSEU4cGr1mrtgmNr5jJ0b3aLvhAz
yWldvGpR1xABKW/SICbnGupfh23DZJzaEG4YM1l39WtPuUz6uvMOwwS3xW1fN+KZAO6Lq2ZfvIJo
5+1mPaC0D0HqjV83zunIJUHJfFK/zv0C8+XQn7+ywqlvrv9229gb57LOs0h6hXTPgmQeJBrqx7Ry
v8PtaC0zYznUTKCYV/pQfMii8rVboPXcIk9z2zJ6y1J3+BJXslrLWVo6YmLGWNjwhqrSPWcw08Sr
FxwQnGhI5q9q+9haMCKZusjz0dkh596b60PEYYKQ+f4ZdqHbKA7E1Px15NAVXVhVr7JI77o4Zbt2
dv+Lp0xsiwN26dqbSJuZ9gMnLuUrHi3yl+hmXx1BAA/rle/bhsiIZDV4UZBlYf0K1xS+5xJxBp+p
9BjVSqxkvy+f+vuFTUwIGS+XRmaTrl6phFwfhHAP/0ON43dF7L2vG6FculXrLYxOZ4jg4wLsS5Tr
YYvs0xGpvwz+XwiUehqXe9UWVVUk4zBV89lXYdc2B+7yPvMObtbpMjiOcdQI/E9g3ICgMvRFqn4N
fdksnwJU01E7J4UL+CcT5EdWSJiQSNgB+83ejT0Bj5sl8xOvr5z7gqi6/OECBeHKM8F1MD965Tws
QNmoYAoiINbdOCCJ8Ea3eaiKZerjRLQdhKGgehW6m/JjxESQgQygBWwh6lde9cEOprXeF1WA69tJ
vY2dAVHjP1dnHzaQTHNq9zxfPKuhSZ87Se3S5g7ju7GSSEzRCMiYxV42k+EVguvp/oKXr2fOV252
lsX5F3qsrgcmg8I99/34qecACNZTtaYBZQmuwAjeMiwVqQfh/q47wBgnTRhBLiMs1m7tvysY76x+
Ez3mhzCnEkRVWVLEc/lV8fgLyQGLL6ruTmVwB+yx3va+yofDEDRTEqglO82A/u0cln+uBfpLBmdH
ijI6uBXb+0Nwr6thPgOotk3Dj5ggM15PoEOiAvM61X2aNDC6OXr5kCUDybcpCgCb/+c6TJnfDtLp
xSsNncc2htp8cVG0DX0khTeduia6bHLnqW2ysH+tfJF94gLh6yw5Ow+wtl5pwnLuBsbBHoHr7EKB
Qb72QzXdBll9GzhedBtWBcCTKfAF13tiWfHMuJ3M/TxVMRR3zlxU92yC7Yau1yiqtm8bXeDQDYvl
rMtX7WA5JnSgjN8URc7yTRltYkLjIiDvYJ2M2zNSBl/A2hiTuIER7aaRMYFxng+TL4cPw6sOoeSl
ArgydR5fA0RYNgNT9YK2HR2GmPSvdACTjXb8My0gpnShaV//+bYGjJdFCJy5Q6K0f2380QdeYfpU
jUrv5rrf+I43LZhTQTM9Kg8XWzBj/nHq0PseixwT7UDWa42Tb8k7mdIXUannxe0m+VqmqJ6yNOyB
DBLsjAo3CICs+xZPpH+5PmSW9Wqi5KgT9SQDJfwVDmPRbQMkHtnhijWGh23fN/elIQsCeHv3r+3M
w2ZPaT49L0Xjb6rBQEH/z22PtLFfpJGuXyfXv83ztLqp6/gl93DIX//9tiVlxDPI4DUAwVX9WvL0
hcZkSWBO1yebUxEmTo4PhDYh1eK1iIL6GASEnLLBrY7Xf75lek18nKtyXfbpLF5lB2UWLwYdcYKB
zf761y8JynfO3r/gcSnYhzzGWRmRESdvAyT9hb/bnlhR3MsmOAFZ4M/bakfEBMvN+QCJrrprX+GY
g1OU85+19h+u98Q2Tpfpf/PI0CQsYzZgmoO6vg/98iVi4cv1T1tWkAmT46CtzZOexGvo6OE3TJQJ
kLSroVzTLrO1YGQKkNVAlbDl7asomdwThSr20PJ92M6/rnfBci77RhBnUrUzbrPtKxn457yn98HY
ffKAeXKCNR1w2wQYgQxt8bBuuade/TDsdl6cEbw1go3nmql5gRqqFOO09K8egEPfWRnPXxewGL9d
Hx7L+JswuSnwOhpngXrlEAvbMzAl4xDWyAzS+Su7kCXQTJQckFNu3eA0eHVy5wPOuB9VpT/g4nXX
6/7DEsiXye/+B7SWZTJM2NyyNA2b00C8lrDr+gy17DhIFB+bLdZUQRRTYz2hhuNnQeyI/6Ic6H5a
Bf5um3XU5ePGShIFcg8zbclzrWX3q2Ju80nnbE1g/F22yuXzxoEwDTldpjwt/4uj7o568R37P86u
rElOnNn+IiJACCFegaJ639xtj/uFcHthESDEJuDX31NzXzz6miKiYl5mHGOhSikzpdTJc0rwUvYz
Wosrqy7CqU3vvbm7HxX66Ofce1dQ+T6/zz5bFnzaTBVsaSiYqjj7yHpIhdUlenwKKIjs7LGt0Y2b
LO2qJsumiX5YsqQRLvBTlFaXYM1PUzfqUATyF3yRLf3ggwLsb8VDod0VO5Q5WzM3jn0EypJq7GT2
B43egwjrpSLfXBStL8ihp7kbuWEITlIwaxf8tgZg86bZc8CmVvy8bE1Pv+mvxOPmLAD7FWMfud2N
YeoMMqoVpKXOj/5Z3DhN3cgMa7ly8Gqs5KNfxzxsuP+bOfMaLS5oC/AGdQXk1jWU1lGW0SBkOv/N
rdUwnLuV1AOWncw/W+qJIqyzVV13nZIf54f/7Jno9JMM92597UpqW+w31CHui6KJVNddN1rfl0Dn
VUN7U+f10/lPfXYOP33KcHXF29EDbeLwU4r8vRuaqGqGg93Sl0BMh0VNh/Of+Sx94DNm+vA7N1u1
roefgRLBDcg45mO2QmA0tKaLpENO3zCcG0KuRVf7ej7UawNGJhJm9TtZLriSngY3nJuB0jJrx3Y+
OC0g+kNIpHVZxDMR1hbztQdNHowsHp0uGcqv502+sUdNQDWAYI6TcYzbealGEXOAUCXzdib92Wnp
ZA7DpRdNgnGalvlgsatFH+apCLsOmuCXRQxi+PRYF91MHEg/A8p5Pa/tR6b8nfvzv9vBPNCfpm74
bs2dZSqoPR/QsHOnD0EIhs1DFy8RSE1iHreHBxbn8etPGjqRjnU8H7KoC3X4Ve4Ejy3bGd7dLQta
uTVsJ+Rt5rTh6H8FH0gx7smmb/ma4dJdzlcSpDBeJ+Uj2gFuLHv5RppL6NBhPxNmXVWZmsq1mw/B
2IC6IM2vkYce0LIar6B839lfG5vXRFfnfY2kb2ORZhtQ51ISCFcVl7yMn36B4csKpHwFZysWNnPC
wR8SRvROHt2wvQmntqymDxj4rRGD2jGG7Ef1LMFIfaXZ4O40PG1sH1MSMO/Q6J4PME3p/WzyB9ne
ewGoj5ud3bllecOzg0BkftH2cI95qUOSzb/Jku1dprfMY/h1A47pk1QnYt3MQlaA2Rzf8FRwuCjk
mUhqAk7lkaEf9WCpVzl9o+Tt/Lj/DvBJzDApkmiJNqcF0JCD/tq82gfnluDx6RutIxJX96ju7eT9
LdsbnmuBNwqtWshgftniZapBF8yeaTYsb8Kop05Itjb4BXP91tlVmMuPjl+WaUwENT31ufreNAMD
qaY/vB9oA8RlAx6A8+b/fMdzE6e4BEpKz6/ng039A2n9aISAAboJmy+8aPYahD63PS49/z2kBg5v
F90hwZdL8JZZYIMqRnXJExEijon/dkci7FnL+bCmY1gHfzygitJyTwr786kHJgDc85g3VB62feNf
Z6MMhf1y3vBbF0ET/t119bCCQw5GwX3gw7t/mqPh+EUkMh4vgXSdTGPYvcdra+XPME3D0dAUyFgG
F0YbU5rwVP2wx6VBOJgTpSG00IaLuvB+b6K8GeAFAeo5GLxMFuudXXj0MWmUOu3xNENv1CH3r/Ll
JbB24rpzCiKfxDDbCC59OgWtzBEBXBSfQPr2Ipz5deq9a07IT0eMyTq6X5weEo7WnrbsluOermx/
Xfwa6mZAkuK30PLb5KgoE4eyYGFtXRQvuYnyXnETdjNdIV7mh6G+7fY0Xz+/FHET2S0ntBTbFvYk
W4rfuvZeNIAllbU8UJFeg6jhAvy1x7kJ8V5a5nl0xoqQ4a6Yb6q9d9KNpcatzrA7AZ1lQ+G2rE/D
IW2Twq5Dx6ohAd5eW5TfAMxy6GY/Uvlek/qWyYxTNdQeCkYmhE8/q2J0hYZ1mRQ5D1P2qP3n8+Ho
8xyGg9t/f5Yz5e0AHS/kMK3DyumvPcaB47gEwXJaDsNBAu604J2w9AEMOYAzytvZdnecb2PmJvoZ
TCuu8irMnA93VD+z7rpNd5Lvho+Z0GfWQQK36jG0W5DDOgDR4nXRUIg4J5cwHsMwJv45n0Av3jrY
TrxB5vqDDvvz6/l53uIm2tlGB4UHNlGcw32RKDf94ldix+BbQ58W4q/IM6Mjw/FcuJZfpdFsTZGr
653TyNbQpz//a+iFasZHH9ukrd6d7mX2dtoltsY1nDaDosw8nLaf7akDEESxJfbwa1tDG8451mnT
1aCtPjhjcQwmEVeOPpxfw63tZ/jkTNE0t2oYupF5QlsUGvof1M6Bttx719jyHcMtFS1q4gYlvuD+
BgO5qN5b/6KiDjdBzN1UNo5UJ5NbadTjHXrO9h7RN45O3AQvN1rUNLUQEEdQ47TN19VpkrZBA5KH
uHJfWdVNz9t4Vbc6aOPza7GxzL5xr50zCAtbC5bZs6rQct1wGi6ht0MI8E/L/9emTx0I/U4crtpX
YNB97i55Oj+Na/ippms+8hXjBpYbAkh1qtldZoyTkf6acSW9cV4J4mLbX4E1xb0waZtapd7a+jUe
UU/VmwcyxgXbOWtvLZ7howJ9KxzXKH1Q9lUxYbMn5+2wcXcFH9B/DaGxv0iJbvXDclM/jMfi/rfz
7EU31lMW792dNoKAyWsJChx7pRznMDa/z+hIFK4Kff929r2dssqGcUywsgsCREJdpg+OS8JmCSIf
7f3n7fNv3e9/z8XcBChXQZb21Uphn4gdZZTHZSLv8yQL09fl8c49ulGUh1+uXCukL7fZt/Nf3fpB
hqt63Tj5vg+LVf21r+9mfllEM5HK40xqBeJkffAUgdbpjB6ZC0OAiVE+lZKh35Pqg1v5gLvr2Gd7
d5ON/WNq4XVwVYgP2PrAVX/Pax+dMVAmKuYIb2p7AXkjjZj4ZFdJj47qtMxBHyme3QNSFpF2r6i7
taCG++pO5A0TSKuL52Zhhbb1A1obZHzZdjF8GB1oeEFxYSAZPGRWFq7el8sGNpJrrVXXa6j/Hdyg
Cbl/VSMEnx/5tJM/cav/wSWvBR9biZHnobtB02+Ie/7bjHsUqnQ/vRML6Pnv/Fta/exD/L/xLaha
V4DcRR/Yc5uIm+zdf5jCo/Xm3sikvOEv8vbKez3/rY1FNjHKk4BOe9fgU6o+tMUj2QtvG3vThCc3
edBwq8tQXqzdsPTSqMz/Gew9+qGt0Y0cW3iuD+AvRl+9F2iTq+LF3lO82Rr6ZKi/kuzKeg7KZww9
Qc1NqR/UzaOx2MlcW4MbB2Kr6YK2CRDLLNocJt0dy2WMeH7hdc9EEw+OK2o0/uMcP/IH360P7uTv
zHxrnxjuWut6bssUsYbMNQgHaNiVe1Sl/76AfLbdDY/1yrnwMgtW6f7RUfouroYrK/IPQbQ+PNV3
9Z0XPfvXv+qP8zv+U+g5DmgmFHeeSNnYp9uOfa9/p09Eh+zJBjl50oT640/60Ny399Z1ee/H6Y89
bOhGOjARulAzB8ZVI5YGiB3gnbKDsPLaRzadLgFjPe/cEU8B4hNLmlDdNkj1MFdEHyr+lqm7mgex
VM+p81boo6f2amBb8cnksrQCafs90KaHrIC4o7dej0F6JOuI3r0xDjh5bOHwKpie3Xy+a3h6S1Ie
rY2MmoYcmFgfoaJ5OL+aW4Y1IoF07JFbKaZCxrcyi/v8KbOfVHFBu+ZpqxjBIJ2hYlj5Sh9quz4E
TCe4Ku8s1dbEjVAwlBUI1DKNA0JRBbGy3Bj6Ts+6vZlZ2+4kko1wYwK2xt4fLNASYp0sdsdyIOZl
Wt/aZXZZtc/EbEE/zbcqjVjJeWRbRy+76D2Qm2Atrye4wtbwlimPCYivsh8lP4x7pOkbVjHxWG5h
4+GoGvQhpWmUde2jliSZmz3s7oYPmthdWciep+qUQKbIcVD7v/OWJmT9LWRPmd45FG8cRUxg1rSS
2oGOAixfDk+kHV5XRY+ddO/HWl5JtSfQtmWq0+b9Kxm2VQ/0Nx5MAWS/rf27Yk2Kcse1toY+/flf
Q4sl68FRPSPoc68KazwfgaRQVSFnokrOx4aNnGVCeHEIRPPVhNnr+d137+c5Pj/u1tQN14VqbQVa
AIw705cl+KrVvbJ2PGpraOPM7VZ0qJpTKuz7O8u9rtKn6sLKkInAGqUHHRoIvB6WOQ6su/6y13Vu
wq2KGTh7erIycWnI0p8+u6x6aAKsKi49Za0Y2Cus2OsGXEEuPM2YuKo6zcGvOmNouhwq99GudpA4
GzvOhFTprC2dxcMpqc3qxOHOzcqb4/lNt+HxJqYKUTalFtidD4I8l+u1FVxZ/Luv35xxrwq8sfdM
dNUg/bmyNA4PELb+hxbrA0QB/oy7TExbtjn9+V8OTz0IYk0TfgBJ0yhnaaS77rKLmYmtqoVIoSbV
4mIm6wjSCTQcFAmLaXzQpYoXyvYevTeStgm0GvMGslWBwIdKkhTVcmTszSnWaNx7c9oyknHMltTP
RMGwMVnefwWMsGnm1/P7Z2t1jUN2aju1b3XIqY70fw3glYnsAkSYszNWb+e/sGEcE0XFJoumY4ov
rAOzDxZoW6+sVXQxy5rskM81uyis++YTqVXytEnBsI2nwCJGZ+YBuMD4/E/4HHjrm6+k3TiCabz9
t3YAOqTBsWg0OwzEAZ5Om6TKiB27qHg/iVa4cdMGex3PG8tuYsPIUvaNErgLOCQKxE2wJ469cRYx
YWHaWZucCuxXUh8r1J2KLIK81lESFbpz9jSVO3eqjeBkYsQG0QZFkWPp/Xp58ECpnvktVN+DJ5mL
qwISU+eXZ8tMp739dwhxg7oD8RZKOyp4B5i+DhfOL2moxln/f+T0FOE+SKVxbnPyKPfGcFh3QveG
65mUm+lczJk/s+nQuqFbOnEwfe+qPaz4lk2ME0Ob+zwlM6Yt8xmEKSLE7r3M2kYsmkZPa4LGvwNp
IIR51c07t5LPnQykIv9dRVmTdqra4jRuH1brXY7qYgnc9DgqKKl/qZznat4j0N2ISSZGzOkGV/MU
v8HzdYRHvLAWr4F3S/fwOP9CFD+5cZtAsaqrA4j8nsz/9aOP+NPL8nT07+/seAm/WAC472S4jS1k
oq1m2tizixU++P0N6b9qsLezPVq+jR1kYq3aypOpW2BsgR7G+SbfK0ZsjWt4qzODFbxaMW7f/QS9
XDh1lwiBwFVNgBUYbC1UAGtcy0HIhWNLOHjyouTCTYCVi5r0/096WR7X5nrdg7huLaDhpgtFD57t
wzfT5dmXQ6jktd/znd2xZWnDUwfoG1hBU+Ge7+fTk2yWL+6we27bmrnhrv6s3QocN8D/tk/CuhL5
S9W8XBJhfJM6ExvChmIphm7pnfRe0vGSRQxsEyw09oPjqRLSvaQLnsTsO8jfu+3wnxobgxsr2Q9C
VYMsSCJaQFIKXPePuev5O0v5acDC6MZSQscw9SAA7SYgvL/NsvVGORAtJdObt1x0+cEnjAXNGG1A
91fYiYSJQjG5w6G0q4uqK8H/sCIKVjadvUo70cUq8CoFcYbBFy9+3+49j2wsgAkPIkvdsBkHzQQK
zS8yBxXBpFAAvGBLYvqnE85fR4xTDTCvNbETOga/FhfsaY5A3eyywU+L/tfgrBVjuzK8gjDFedx3
Vhm3RXPRayambsTb2i3nMocAaMJdUIgU1fCRWpLvJO0to5/+/K+pC3DoV5XqnCRbHfWl8NFiyCaI
0F9mGKOiYs8tslDhYkmnbrlZVCBf5hENaOdH/zSCwTCGx+qC23YjPDeRFqjSFpD1HgcHgr9rxYqd
us2WeUy3BX8neIY7O1ka/UVWbYtnfX+vA2NrcMNhU09WoHlATNCW4z66s1gi1xPZZcHSRAz1BQpw
5TA6SUmqGRLPYzJOjRefN/3G1E3IECSvUMstITuiBBU3ivWOAsONrS6CWgOEbrirnXWl8NZTlyTt
WPmj7sRLjTLGt/Oz39g4JkRI0YqufUHJ/3sUtZYhHl2QZQWLe9EzOH6A4bR9OwzCs5GqbG2VTrSg
tghdmwLyWpe5ln9amb8cl+sMBSmH24kQ9g8oepfAUYCZ5LyBtpbX8NuxExBaYKfZD2V6JcDoDMi1
9fX84FvWN9yWujPNPWd1E7Lgjb3ms/225tqCLA/Zq9Wftsn/nN5hfcNtCVu73mI1ohoYbUK2Vi8p
2lILKu/Y0NzScXo+/1M2srqJJlozwYIe/c4JKC5f1rmOF6nu09w+ZsElZFWgrDTxRMzzGRMddRM+
FldqtR9bqOas1p42yMZimJAiWgJ7a51SlwZW6Q4MTEWCi5V8hVj33uP4xmYy1XJVDdXvNXBpwoBH
f150uvzxiqXdeVPaWGoTRlSADiFvmeMmLOvvi54nMmvjoi5flrUL3fESQozTMhj+LBpmEUjy4vw2
Wk4oCZhn1lVeIjx2Gt10ZrQkNmPPKM6eufUjIwHkKSeq9pizt1bAcGfV9s3sA7aY1AF75Q14LfN0
8i958MTcDXdeIVUEBgmHJr6zPtJRvEJc+IaDbUZ77mURw2QIU4O3SrcOSJK1lJ4we01f3tDSl37c
lVA52Xl82zKTkY+1B1L2dFxpQmjxKx1xs2hqebwoUpgYIw49Sy/L9f9vU9uWR9ueACRnkMfT8flP
bLiyyX0oHbAV6I6QhPZZ+UDcwvmqOBR+SjFVe3XsjYBnwoogSFXWRQ1vE75+Fs1PaMBCAJs95cWF
i2ACjGjB1MpHTRNe1euxlnPwJQembLosbZoMiEWHpv42zRGMSnWnG/+Xt+71HmzZ33Bi1oFJtCQI
pcSX36V/Yo8tUOpHv3x14QobfkxVKf0gQ7pJl/aOdc5RC3oL1aUdT97Y/ybMaF2VNQF6SJMuD4CO
93C/RidWGZ3fnhuB2iQszKamr3VBsLBFfhzz9o4suF3XQXN3itIT2E93rLS1Rw03HvNyhDoY3Bjs
hW9pI9mP2q/TcC5aduiybjic/z0b1jLhRmMK0vIhdd0EqLVvdZv/skq9c6zYGvpU9v/rbAfp9ImS
wUNStm0RUfBah74DlZPzE99YCBNMNDh1IfSsaILe8u/BLB71+ioCfj+m5RiKee/tY2MZTDARm22n
mNsZOa2qj3Pl/3bt7H1IczxS9R+X/RIjKWdo5hXk9EtwHrpzAydJSf4LZcWXtmZxeekZyUQLQeta
T5OfeYnuWB4pNS8xr1gGOQU3v3AzGZ6NOr8jCzbRpKXLekjH7Fftizw5b6aNwGTChUgqK2yhjiZF
4z8IzX/hXSoJgv71/PBbu9U4bGt7GnLuImyAPiAPx6zz0Makswt3q+HNtpc7ZLUqrHFlf/eK/rRb
WYPhmZKPAQpd53/Eho1M8FCLQ1HggzwkKfPqS6orATAk+k1z+9tl45+c8S+XrjU44Ww3dXGjqgfA
tSQ/Dm53X/mV2lnljWUw+fjIrJtT1wpJ7Ias4TKkXdzazffz098a3PA0UDc7TtWvLEGX8lsB5Z3Q
6S7iuAhsE86ziibTttN6ievZH6lDfmu/d3aSztayGn6VCTctSuQ0HNuXI5/kN3KiJvYaae3sm40o
Z3LxCcBymx60sglX44+au+gDmB7SanyYcnbZsdQE+CgyTrqXM851OL3EKfVeK+fSurSJ8hkLAsHj
fKDJYI93EK1NVicFS5RTJtCK2dmZGwnHBPyk1oDMIjsvYa0fMlonnLciIkRdB5b/tE7jPxdtUhP9
o0nRgWkBR0e6CD/mahriyb90cMOB+7VcVu3BgWtffqUrqt7DCsa38zM/JfZP6hUmCMgOeluUuqdJ
tS54wverRPAyls6UgM/dD0U5JRYqPOc/tuHLJh5IB/20AP/a5aF2cqiiEFcv36vRT/dwdBs+YTIu
0cZqRqtVXoL3mj8K5Qpt9f/QkV/tb6mt32D49Rj4uNmIwE36dH7rbQYOkkHu3RG29iv5b6zuArZm
5dx7CdLaez2KBF0nUI0Z8Zbts+WH9i/RUMK1nxiZs4c2KoRdci+pZRGDT/KbP9CdwrXj/osZ/WRT
mYBVJYoa3G9gaAhRu/B/1k7NREx6zXXSl0v1xOzaeuF27XdRipIYUKxyWf1QD8P87oy2/Tb4iuC/
OfNKgADnqQ/huOuQjDxohoRkVZ3QrkVIamsr6Sn6HSLtteMfuwmcKQTzOf26gPXxriibCRj8vJ3C
tFXsRk14LBWraoIDRE+COyVYf0Urx43FRDAIuIjkP27Vek8MsMSws+ZAgKh+HO9kIOx/CCnkla4r
eU1YSdVRBJ5+QwMGeeCKtr8a/GIrFszP0XkvWek+Z4S7aYL7WerG1Msm9bMPmjH7zUmT5lFWF9kS
Ug24Y9yLwe+T3rZEe4Ccz3js+tF/Wd2mfa2JXd8rGoBTDeCt27HgzgcTzfAq7Uok2SLQD6OGpgR1
fYlnGpJNaCsWeBJuw75tqR3qFsq4MciEMzsmkHMO7XbBEx3Uucp/xmocv2SkDpKRasEjVnkVCQVo
GouwdwK0UXEypbEA2OQhK4dsPUBEbphDVhO6PvKOwr7WMp+UAz0xv2aDO/zMBQcJpmhTCTaLqSzQ
54zTOEKXk7dgBdbsB2+C9ZZZlKTvS7N04p7ktLpFlXTyDpmGaaNsoO4NHjPdm8LOoe3iOfQf21mI
Stq86F8XN9BTXDVrN0D8ZUW/rduRiIGX6RY0WHSM2VDoKezTPpPHrO6hWJH1Pa9e8P+lFlDTrE5v
mdeXV1Y5LR2Elm35VWYQZD4uFJdF1DznmkaOtTTe185VGQnVnA2wK6uaWNG6XsJABwUOa1mnvqQV
aslhD5nAOuSOT9+o1RIPUW5u7+UyQg/U6X3ors16goaw8oLnupS4odtiwCo1NKNlBChturwUi9Qv
y4iJgVi8WK8IzKjuuUR9MSJzkTcxAaasDm2/6gna/5bsl2SEXwufpI8LH/I6qTr8E7XFJJpwpLZ/
ZRNrRcsUVSruSyi2x/YwD851M/VkOoiVlj+tHp1VEF5vMUnpBM4Pm6b0LYNrdiEdPfemYmguv5rB
gmJ/Eb3ruocRm48d7IkIes3XoXAByrD0Y8GqxQ5Tl1ffcrCil1fBuNB/VOfNV73XZb+4X7L2haAk
+EJ8JJ6wryDg91MqavUxm089cMtq8T+Ku/hXlflZxFvV3fUOdle9guox9x35e+nl+L6mXXVX5h0/
aqgeQAk1I+6RDDAQeokG+YyDde7dBrTGfl3bobkZ3Jr+4gqHsqWj/HZpeBeDT1cCtK8G/ZaVXfUE
6lP2MQhWZDdOMTnHMavRgqLVULnRJDUKr+lS4eIn1nlZQ/Db8D/WqqoxprrI6+cK7J2gEMFfupWF
Jg8IBtBpJ2S6tmfeXNNV9gneIdwYumx5etQpzuSkGyBNVThT/aXutRcWXKQgK8vHgd20sq+cp6Ib
OrGGWYswUMR4qeuKh5bWTN1mSo5/6pJY2EDu7OVxTcoxC90hmx4dMSxFnKViQT8NEX2WMB2gRSxb
6kyGqWLiBiTysJYry2CKpeC4qK1lMbwoZbMlKrxm+Jp5g/+Slly8TVz4zUcLsfMl9IM641Df0epq
lisvyihfHLVGkHgp710t1mNOygVEASPx0bkD9cTid087+UGCQD6Nygqeajj2C889WFFYp+2ny0n8
SdHtcGVDxTtL0iytME3spVe2EOdj7JfyOCNMXqXKB701UW72FcdItzxynU9eXPsEQMEUce11dU97
pk27xgWl6QJ4c2fX03ykZWf393i4avK4Z4yomDYBdkhUzQP5Zo0ARYHgXbuPetGDl5AmWPxjNvHp
gWeefsWbi2JhWvTDo5unrIDeV1VOIfd4s8TSxuawPccKopoI8oUhF01QQiQ9ULduH9wFkk7XbJXD
O5jSarAtlbKLAy/rSZhqWn1ritVrD7olropQObestyIo+/HRHZyGhxLPMHZk1113VytvCGLWB4O+
TzNI2FQIAW+LWJfvoHLqj37hs4hCVaoPaTtXT7qQ5J4y2r9Y3hSg1NLY0GXMqHtkulDfWdmxZ6Qu
HZPFsYawA0T+NZ1LrwiZX9tTLMCTQK9mKlfxoLNVriX6skp7fSVVkzKFYJSePpU5ZfMTgqnInv4y
ExbZVephIgt3H1EJBrUOcaX1QtCpa1/3lq/B0QtstaoSrmerTWTrIhPKHnDJe5YpHdaVTezDWFoc
sbTwp3vhuKi8k2mW/VUbdJVM8GKUf+szr2rGKxpAW+A7rkTQfKtqYDlAQzS1/kvrt7QLRQbRBBtM
xjIkuafgNX4v3hqqyIPI6+qpDFb6NmrY4dAAeTp/LF5AbnWnlyoKlN+OOsxtNdTfIVHXOG/K4ZiV
nBX7jWem7reVwrNtyvgvThZZhS6QGQccXWoaZrjM36ZBAOAyIm4eU2JND4y4ix9Ku6ydh161TnBL
5eiRkPiCD3GaTdbLUo6euu3ACvzee1YBMvdm9NCJuY6/WLA0/wR5qYKwJ6JYIh9VwSUBtJjccmuG
BFNZwx1rNnrdLW87TB7MQ/JuANnXL7QSLCTy7LYUEY5Sqx2lNsIhiE/rRyktJSJpLSDvQzwYEIOR
1pwIdocevSKp+6JXKGRGkAoSHu6EPfuxTHL84vfYc0t2kv3UOiuvLeS2ay0h1u55gE9FOsW9okxr
e4jaFUI8rK3HIM79gCVtoCo7LN0UzLqk0PJOdhLZEzBIpOoM9/broaD1F+p0zRxSyCtZWYzSmHUi
r83Yb50iiOAImfb3NQvcl2Wh8s+SIViAjwOsZgyS7v3tuqzjcSmQiELtZj3aw/1yRXPQQNi7jUa2
9pZOUHQL9cghjmovc+qrsCMVs1lkFb7KRWjbyGDhPBawOkKIaMC6vvC+ggZtY9uxVViBKsOgQiC/
75sqG2IX+F8SOhDMmh+mgGUVGLhYsMar3TAOXGqhbvTcTc9QJ1/t+ETQ3B9ZwPqvYp1oG0K1HAl4
LuzlILzJEVEQtGUkoRSROI2VvkNFu35YaVHdAaBTRLpmOVrIbYsuYeaWfRExxZR1tfCFyxAIpwGQ
STzW5JGAVUUIriWXxA1vUhBdkQBkCI1P+fU8zMt3v2qXbyc1KBZnJWC0GZIjVMTSMuuqWOWNSmA5
67YOZDDfQnWeWxGbFxzBFd7LHkleIE4KnDjFYaxcDttmDMktn2/J6C7fU2ALf7WWS576Xjc3Vats
0DtAn0zJEuTyCKLlPe+q6gmdzW5/gNqGcuMJJ88nnVY5Dd2TbHI8eSCIjRp3ke9ZwYI8CjqBk880
znkeNcRF0LQ7CmNAN6itw0JZ2fe+tKV1BEoroyGkmLK3IXfyF1am4tlHtB0j5a548rFxh1mjtKXZ
FC8OLw/aOzVR9ilPfwBsPH5nqap+cFu2DyodkUIzZSOw9JWeZTIspPqGw/j6Qy2q8aPCsXBQHJHI
b0hqe5iJbXXQD7FPGwk97bV65POJVGDyVP5MRF48ldnpIiNUj1SAyzhvIgqBKz8ucPfxrpqTCEO4
MAXkSIND5ruaS/aDNp1+89JaJUJZ8w9CveBXDQ7XhLmySBTPcTbOV/mmx4WFlr8M4ax58L3IffGM
2k4WlWOgX/uMQEl3khzA/nZkdkQtQP5jjIYD+hIM8BBRz1+Lqs4eZTPNH7jQuOjT5QJXippa6beM
Oc4PMrE5uGIuTsBRqsoCp5q+BRBlRBUSP6Yk5U/w1yrE/GG5LoW2cRBtS+TWZZpuMk/qhDE6fOOz
9L6OLa6BotfWLcXd7cpRZf0Aqb7ySwbY5BJ3qLdEqLWNXzQBGmtkLdasmbJrIPo44JSDd+8XwA5G
i5qnmx6kZZDGg35m0XVFaFOdxsXcrCTM2yy77VyNagREZJyvoAFcQtwc9H2Oxr8i6lw8C0o88r+2
qzOBERAB7wTCiBkf8Nd714YOHoro5GGxJM5I0A1kT3SsEWW03a7HVBO0Qo1N3z9wPc5lgno18D/Q
TG+j0Q26Z6F8OL3XrvW9zUcYXWb/x9mV7MbNc8snEkBJFEVuWz14juPEdpINkTiJ5pGkpqe/pdyN
P/5WC+hNEHghqUmewzPUqSrIVQ5C0hdZZuy6Fd0ithvTp9kR/X2b6/oO+sTtDaKWPEr7Yv7cYXpz
Z8Y2B+sWkSdpPKy2DFHwSiWt9yiJmFcgZLs7iQLMPmYkfKJNlb+xSZciSrTbXgduz6AgWFc3HanB
iYw9vR+g1HoLqIz8ZBjNDlrBDaGSme3jpqr2IxZhR9LYfPcQNY3QIgA1Lu46ORcHSqbiO1BaXrbv
RriMfaaSNKoBeL1pw6q6R4MDx81MRIBOroJ/qAMktZAvGV+EDJZ+h19g/cZ8cdC+Mi6aRaU5lnnG
Ti4ZCvBTNxXMMWVk5yLef4xbKHWi8YlaHyH8evLjIo3KfJjwa1E9jqQHjjWkVd5QXE3a679BK9H8
rodSIQSPS3nAtE4LjW9cO3tOwuZeAn7x2HL2w6tjg3ZYIeMrU9cl0mjomX6CdWZi53nIWcqmVJ9j
pos73Mj+HZuC/lrDfL70FEKKERrAib9PmwAoViqAIexA8hj4ao/7wTHBCekScTB/goFbAmEBkvpf
82Ry2iuSQMLtqnJbVv3QFFXSE7gNFPSRQSUWhtdIf5FtMK0p5M/HmHzL0VO7VpLAR7DAy355RFW4
0ubefdKuJOMOzPJ3E+mEQkG9xUlFnDX6RzOAXekLmXTnIFlucRfSutQDyBlQ7ICLmGXxWo7+WPw1
g5urfUtq5HdLMpTtPNMm9RXtIMF041dgpIkE6Ua6zxIBdkUTQ41311YspjeydpGreAsj3x/ZeNCa
NGGZsIh3LOyu/LnK6r1TG7+6ifNYXjnugkhJmjI9xnnfLNFkgFhbKWKSLzkiUaSl0KvIIR3s6gRk
yUD5COevqjAYeEipm+OMaiQeuykZUv8lcOACMPqAuxHpKOBxdQg5OXidJGOPpacResH1muCGwnUp
uGg/GPY5xOc+0zoP2U9/dJA2R1h+xFxejbzodk4rJ35EdCFChgvUrZ/7Po+TXc7GZbSCeVCxVLWL
gIZDvqXeV5M3OPdM5R3qVRAPFqfOI114NXBXhzeYkuz4cyHU4iuT2AMwtlzSfYyM6V0sR6yAHBER
HyVORbGD8x6wdi60Dj7LMIRa19SIvHqFSBU4rwUY/p5ItQTnpIob77Q4uvZKJaDQO3JnysFuNeXT
l3T2EfYzj7L6wOZUFXiWX6QnipilA6SJC2dfCRzvHbSxi6dJI8T57hXhzB/LLqh+eiKDOdSI25Mo
TUyWHEumQ4IwA+7zoaTlWFyPbjWgPaeZd5+HTdG/wpzK5FCihJpdwc4QBk+qAkgxhf5SfqqGmj0u
6oxyh2hDv8ghzRCxkHLJN9K6kiDVx0QCwtNm0NDMneIG86y7KRi8K4pWu9qXZd4PP1zsSh95rKvf
vDkp3Z9+4g/0lpZ+gqqt9D0AJ5zruUeKd62gkt7spw4ZKuNuQq4Zcl1QaSnqIOjXHFNufNgjzhzJ
b1PqsD7EJYfbkL1iRZT5HsJT3aEKsKtnzSu2M4wX0SC6GcFRT9SDMlnzQrVCfYoHcMzcdEP9NKWE
f5Wi4VGKBPtEZApyszpn1yjMN+iImBiVIilZ1x+KHihpVzpFcsjGKv6tnDaoMYQHIUlx0879tDdV
0R2QZcACeR4gIe3NlEeqJyANEA0sbzk3ybXUwPvCFnPtHoYZ3hCX44yigydb/TXu6vn3QLz4BepF
eu+owNz5BPBgzVP3c0aGtrkx1ageTBwGD5IZCMFPvTvGe5KK8hQiKvV33IeYD61wt8kRTmcn80Dn
URFqL0qyeCkNcFZ22a1B6F2cMNMFL/pPPAd5Snmfi3wUOwN++PSgoL95reC102OJLv4jct3gAQB9
fh2H9RvcBrIBlzs1sq9OdZGpMxfZGHPkviMhkzv0xvDLpIHle3QM7sG2ixKD2/IDGcn4g/RB9lOO
qKeKWbG7mdQmOWahJJGaA2SSZdGyO+OR+i2ZO3LnjhW0k33Uqt94w5E6hYhdC+iEHgUNU/fYGVrA
CryAFjvQ46r+lk4mOaXGiyPmguKGDaN74qKeH2mdoAAle4laiyp4942Umh7aAhqR4H1HGTzRKFqi
YhoGz1TBs068JwCveP1N7VQo9XJIfN3qCQUA3hb9lVMvEQhYttRx7LoMrA0IT3WbQbQp7rVzC71s
IAjHsECOhgna5msFJoYXgermAd6o/yzhytkp0S0OXRGbZSVxKTtNmKCp29eR4qg+7QaI+7anqUzE
b0/O4pF3VfEEiWGktAzVR9BhZ9/kzNwfpqmQ4KOcjzwZ9990g3oF4GDx1KHg0YI8BrVFqYaj26vw
eyyAQZdUI05APvLSsGquECtItEsRaAyfYOPxJ6dumq8pT+NPAx0ldGwgHzX8cuNYeJGPaOVZi0Dd
ezSUrxwAmYgNBZEIPAkaCKDmqE5SQ+7VLz3MSqqlvp6ntV9HRvtwv8YHpTMlkLgfgXj5HAZTXkUA
+QUN7rIYkbava9khjM8dyDYzgTPdCjctdm6ReT9UppNXw8MujjwHoI3dqJC10XxITmFQl+W+mo3L
d72H0vchnzJwDfdo+oMkKFNBfxxRxYxKM+fefubFUGO6MM+mu3LMOifq0Bvo9qRx3OKIJsr4hZE8
7K55P4FlNodtO9ftRJDiyYGAPCLI+/IllZ3Iv6dO5Rxzt+lQOCswm62KmD2CB8XfD0WKvF/7k/6U
xpjpcLqgXrYpz9/GlOKoQiccHB1pUe8TgRxCmTQ/GjNXmAMJXP7s6YENkUE5DEVmI3zIzPpN8hm+
staHGQpr5CC1V09XEvHcjGscqrRQMpiRSeeHxpvC4Gug3Li9xiWfmutKp221VKdHCafR02dd5d10
dPIJpYbMa/CtaPCgElO5IXx7Jaj/KXZRsFELg5RpQ16C9iOGTdQa/8REYEK87JB/w5KW8hGbkvYm
nrs5+wsiQzeOGj4gE0ZhzlU/udHqJxGxuZ38rP2uvAaXbdlMyJeDJjOvUA5WyHi0+V2OdHxLpSwe
1Iwi7jgiYETATnL8AodE9YxC0ugOdeRM4E7+lBBH+3coS6YPbe0tXsgZs1Nc4cJyCf6X16V67KYB
JzF02Q/Jwb2wy4YUypXAcx9r1Dbvh2wJKXxaPjsKceeu7Q2/xbkFsRUfITKdxt70typQb4hQa0U7
BjdP/QMOH3FNG5jiqxPjytkj23Ke6q5C7a4bFHpNQd2aO8VAGB5NxqDSUksMmbS5g1SnzmvyZOKs
eaqGKvvm08578BrQCESFctwvCZxH8zWZh0rvNAI3c5VA+v27jjVBRR+1hUwdpsKfPmM+CUXmkgfk
2gS1+yKdwP2B5t/8NBihDmUb1/leI/jwr6oSRcekHViBMmGlwbgwap/oa0FAGRPs23kKv/tmSeO8
Nm9KJHxe3yKO9jlWCBng3it0isDe7cLulsaeObXOhFYEBTol2eeplw1XU+njamjgEXcGMnr4VIfO
t47oQrpHZcqZdl3ABHpWMvvroyvzMrGqR+aaqwyIXARf3zuCSzVKqNfexSGy2KspgXoWSGx1hIpR
cI3GEK2uWxmWn0zW++Uxcbo0OzhhxfsTGiLIjppy6c+db6ivgEw8C6I0EdOm/SjoEZL1D8iLYLMw
Tt3uIYC6NQS28g6bhKEMWFE0PUAy6D2YAwNtwSmdB3kSCxrt/M9YadvbZAW1UTSpS+IfpxGbUory
+4LsRVPn1jXmy/l3rPTtbeKCKY1lphugKNI5DHeKIKaCev0G9dDaw5cf9g5j1UPadkAFiB4RMOuo
Fl11k3bIgS/79GVn3j29JGhUuu4YHEmcXskRN/FYoYJ6/uFr27v8pHcPxyIrJOM+O0qkdrtaYBJG
OfpbI9m8MSy3tjgWYoJgIDGE3Ak7TgIEiPnQ55FfZc/nP3/t6FiICWSR3Ug4Pr/2XET1FFELQJ5i
ortGJxepjwnyj7763RqpJudFVaMflCr5s5Uo9AUFxs/P/4K15bFsWDlZxRp0VDGpOD2bftndsd2a
llvZXZutoDRtSQnDxNMyf5HLrNojCe13YHmtDuc/f2UDbLoCEMWGXlx3///5HCiSBRmemvquSeqt
6fy1X2EhoAZV0mYqgbnJy2WoSmCNpsHMEajiyIU/w7Jg5TZhkDl1sDSUHqHZtu+6/DcFWhV3ULKx
0yvoHlsoRqrQVbLt/SO4lJ+8yot4KF8kZlegjtzAk2+8ZuVA2VwGOeU8SzFee5S0d/4EuajevCou
NqD6a3thWbNK+gRwgmWhBBjcgKFfhs4gUfB4/jitfbxlzx7ipm4iLeBVokByTwB/Ql3o12UPt1BP
0p+Q1pSwhjQQRZSjWLp3F4DVZU+3DbmMTcEyPJ2o8XPcYIYh7MTW+MuHy86FTWyQCp1gJlX5xxYN
/x2SLx21wGNCpW0rlvjwdOINFvR/gF4diYspOHZsuJ195M24h4kAjThGkQrnIrAwXmPZss/qeOCJ
g8HFEogM1HXbHaLRraevLZNlxmnXBICpTeKfM10A52Xovur6sj3G1y/vfXcTpEXYI7ed+RHh9TeM
kRSo6oblxgH60JXi4YtNvHv4hPpMEqcuHl6Vd1Pa3rElEmqQKZVkY75jbX0s603LWEwc2LQjik7F
HkDYYZdLX0SocW/hkj+0YPwKy4JpT0yIOhlmy3MUvacuVbuEdht0eGtLZFkwSn0Z5uIz4FR8jiId
wTBbclWn1eM23PZDRCy+3zJjdJTQcKElgFpN7DxK3twRp3pMfPq7EdWexBlKHDK6wGUg01oIjd7t
ODwb6laqww0Tu2lyhYq9Os7sMukYYdNaxHqqXJDNcoA8pwXdVchDhcLO8bJvtww505njtnTEt7sd
ZHCbVoSQmCIbyhQr3ohbhgxNCj2aimOsoyz5MUzNF380z03nH1CN+FH44cZ9syJBImyOi9QDoVgX
OHhR76DMkU+nQZfHpnX//P/LmrvBH/Z8zj75MMS5vGSsATtv2XqZtSjAFAHHNarEjVk0jN0pv4xo
X3DbzJkE5VyWYNBdoC+GOnu4b2KT7i/becvC+YQE2VGw8JToXxDjkXuXXzYWgIWxLFxmWdAkAfOP
WdvnO5ebIuIBfYoT38eNN1x4eC0jD6qG1TPV4dHPq2fWwg0CyDFfZtU2/wWPiR6EE2DqgOgABXfk
C/1w0YQeVNesa5rNOpu1itkxHcOvKQYno3nYpHde8d02+UU9BChhSkOPKPHTXQqU8uW+2+a+yFCH
L+fBXya1gNWFDPVJtxDHdVPvJkQj4rJL1Ka/QH0xBIJYUuCZ/dd2iaqXWkJHhn0yeq8XGYDNgEHQ
c5LCgH6SAXEDFVt/OPn55i9Y2wTLeDO/7FvazgrrVOnH0Z/HO6+rs40bdO3plvFK3XIApAye3rr+
qzd13W3voNF62cpY1ksmMsZ1X+Pp3NT6Gr2OdG8CSV7OP37lVrBZL2g2ODP6cxggmUVc7sag3k9B
G0QVVOUFVcPO9Zqt1HlloWz6iwGtI0CSKN4VFx64OWMuDshtv57/Jcs99j8jElA1tMy4KFKdgA0X
T3cL/icEricacx8QUfaDOf7GJboSytj8F5rE8yyYs7ykz/ODB+oZtH/kA9BCMdC9uoa2SxnRIr/s
UrMZMQAiqAu8r0HoBFxKlE4zICiqaPfn12xtR6zge2x9L9eVbgFDi0MUiB2tOkCOx6R5vuwFy4vf
hWO8b0OWc4b10h5yQ7SNADOu5o0i4YripGCWYcsYXGxFt+x5GpgDyu9ROfCjcultmJSPApFmP93z
ht1i1uOS2huOmWXtnhuLaiIA3qHbWp9QigbI3g+mw/n1WjtflrXLvkPCxSs8PfaA0nGdXzCYvTM2
t27SLrAP7wT0wrfzL1vbfevKTsO6D50s736T0oy7IMEt1aJjeXXR022WDNoCkV30ffe7Ej2Perf+
hVlW/7KDa/NjAK6RlCrn7W/VD98oB0ApEwBvnP/ylZTOJsZAaQzgQd913lKd1afMlM5tGObyCmpg
YitIXo7LB97KpsYouql1WsJjgPQH968TtsGuTItjGyzlmbobdl6GgvRE9WHgOhKJ/yrmZoQ3rje4
dlY23ybP6LNcDBMQ93+X6yUCIAnN+yzfIupduVYCy+7rEehuEnjpGybU9gUqKjgKDxiP+7rwQ2z/
iLXXWPafm0EIH4CXvyZV15NjvhCH36eTuVq88OzEzcaJWFssy+gN7iz0hLrp10imGG1RgdinYxfx
SUJn3DL6oqZzOumcvqlZHl1GD6gkAPOdJ59YIOoLf4Jl7A2ZWArqleBXQYDrHbrqDWQL2YY5rrgt
mz+jTsyshPGcX1OD+DwwbuT05ZMI6mSHfiDQMkkfKUq3Cmsr22Er9cRj2yVlGZM3mQPu7Qw/gxA1
kfPGv/bs5ai9u7FqkNSzHHMTb0wPD0MzqkgD1HhZHmPzaBBOuZcG9fRG/Ibs2fLVDPTrFz7dus3T
tnUdT/T+W5KUqAEuwFVwW2x4rLV1Wf7+bl2qbJymfsKnz6ggh3vgnoUA4Vul0ktG4zngBv99gWHM
Cb1qJm98cv1rwBBBVgec9MZt9LFPxwzEf5/uZk6QUwn6XemXX2qUCLD6jO69kW4oYXzsikK7jumM
GFjkSY0XqM6Pplp9l4hJ9i5N5hs9SbWPMWN0UQwS2mVNCRAdWlAC7+IPSn/iyemSsx/anLxEtUDy
GCibYFdPTtacAFncKA+srb/lQXMf85AOpCsOLv3LgKk07c4UF8Uxoc3HC7CMhCgDxAZAjfK3Hcfx
d0nc+df5NVn7cMtvOpizbU2AgzOSu9J7VeIZc5oXGWxoFytT0rdy8kD93yXp39CIeadFvjE0/rG9
Ysz6vwcemNGqVhm0e0YJ2FzyWLgblrRy0LnlIKFRk3h8UdZBAwzI6oimb0F5W1ffqrg+nF/zj1O5
0C5VFqrI03HAt2N0ak+HG3f6noXXxrsswAvtCuXcYVApA8nKAWjjo58NO+KP+3a67AoJ7Upknbcp
QM6Q+CsoBhebEdjEYGNXV06jXYZkfHRLjEn0h5H/zpPfHvvD3K06z9rGWiY65QpD5yM8mHbuAxTr
Cwfki9OjQBkmL+cNP7B2LK1YZ3SSxIgCU9JEhYe6wZZ2w3ypPVm22kDdFkNE+AW0yemjp9Vw0joc
tqihVxbfrkKOAI8v0Rsq83SOgPI49QlC9MDfOPUr62/XIQFSDY3nQm2urW97+XV2i0i19yW/QRtr
f96w1l5h2W7D5kYgOoPOc/M5L04j1FcFXQiGHABINu7xtVWyblrKcIvXAekPYfxQqyAqkxOIGzZ+
wNrDl7+/i0Lcfs7yCUnSwfDkfi7yU17w64E3G+a14njsMmQ2MK9mMU6nyNrjCFQwRsR2sOR9XCWX
3d22kHdSNXHY+9jllNzkIkax1mzcJmtrY9lvINwc4PcJaoXBLVc/gukH51/Pn5sVq7U5eOtCCVK2
y7nRVwA9kun3+eeufbJtsGWuy47hrJjsWps/GeRE+8/nH73yyXaxEeMxo2QFoKzZDE7xo9ziX105
InaZEbhNd0hGfPIc/hTZXTX9Sqo/mIM//9UrC2LXF4WH6NorcTPNw7hvBtTiOHgVISd//vFri2LZ
pjMGxZQxEPFP0gFdqa9DlGLd8e2ipwfWbrZg4XfaQeMADhQ3h/caaH7ZbtoJJq7rKa1HWI2r3X0j
2D6ANNL5r15ZcjuZpD5G5aGT2h8m/2ZM3J3f3plxI3hcWW+bnnGiIUNVYjFJ3t+roPw5C7nhqlY+
2yYxpkmHCf/FzfbdfQzZ2ETcyfr1oiWxKYw74M5rt4HtUJCFo1+4B0B6z/VFdOc8tKu2whkxQbpo
orvhVcJRFtqITNeWxHKAE2cNoRWeGxbJM5oAh7Kv7mqabVxsK5tpMxd7BeB3YMLsDy6L70LgozGb
9/P8gq892rKcqYEW6SBmPBo5gBfIXTxWx/OPXlkUuwzbYETE75oUexmPe+OqX2yer8VIN0rwa4+3
0owaM3oYRIeqmEe/a/dnSf8YYMHPf/o/Wa//LZKGdiGWosRDZi2d31OJpju4yF6yhns7SK/cYuIa
uihOcJ2q+nsVcoyqDzO7cV1U5RYUMvpXj+NYbxHermyQXa5FNylsxQiV3qbpMKMGHiQwcJ//lWsr
uPz9XUjjgB+m75e9zzBC4LEWGsM1wEThZTeKXYkdZ1ZVtOihVuplz+FU8J3Iw++1crfYNteWxqrb
SAYwQU8RkoXkd6hTkLdtSSatrYxlz63nlCghwntinmw3SzAmVLsg23D7K/e4XXQVcxyyyoM1C1/c
YOz5hJrRKU36u2KQF5XYw/+p9gUYnC5dXOYTO/bNl7z/e/7ErKw4tU7MLDxn9Hs81xUnk/+ahi04
7dqDl7+/O4oBlO4d7uPBpDt26SdTb8S8K2ttl/boCDV3PsEHhdR1dh1FOjAq9oN3bnGFkY/i6/l1
WTkvNjfuGFYgo5vw+dp7kfmtN4PbpL3sSrRltN2gAumfRmzT9VABL4PDINx7uRlgr326dQGkDARP
njLlG+0zEOvQ8i3Nm2EXtFsAi5UX2Jy4wsSF8ZeSimjvWVOh23/w9IYpLb7+AzdtkxOGLQb4cgbn
CG6Ko2sgqMc9iTlwZTBp2R97k37vMzB+nN/llcP0jyLx/SHtQ1V7I1TaADDHjPQYZO24a4cawnhB
MR6FNJdG4zYNLzg0XH9w1XBIArULPHFSaGFoUWz8khVz85e9evdLpg4DvW6AaByj4Ue0HDEsEjuX
RZ6+ZcroLiYLdQoSCX5fqVcvfz6/+su3fbTXlrdv4ywBRwMCcW6cm2kEZoD3cdQn1e/Lnm/5/LGc
lfIm2FnPUwx9Vy+Md1FYX6ZXHfpW+an2tNA1w7IMVX1A+IyxJfd4/svXdtMy4Y6h3wh6y+GQm3CX
hA7mWre0k1cebZPualQigl4hyHL5tGu7YY+Z0I2iwdqjrfgNgO4iLn2EB3XXYnC9nzyo5ybeRtq2
Yqu21jaIXQewkTIsdzzcDSw/8QR6zL2774H63fgF4uMT6S3vfmdFju5dzCXiRFb83vfio/LfuuSm
C19cv901wy3ZugJW0Cbh/5DtpnzuaD7Gf5IErJEYvYpUHIMkqkmqXeWF81WWYxq8qb2olxj6QsNj
q7+6tkvL39/9xk6W1KsIfmPbHVn1VFxYjLJFuSXTTREyPJeyLKJuczVW3v68Oaw4CluGewKMvKYS
B8vvrgZx1w1vLt9KDNaWw7JitE1A2S8MnFCI0eQ+bdpd7qov5z/cXVzNBy7OHgHNinZuhxjXWWec
N6/2oywxO2X0T83GfSANmuc1iBRYpJFq0k5nkTFsI51aMRh7NHTK0TSsMKNzCMCJw0P/EYwVOy3z
q3Le0vhZWTx7NFSYNgNRJTamLYdT4ZFdYKbd+aVbe3T432MKgpJ5BKsKapv+DUNNYqFQu+zJlpHr
nnuQ1EMq4KjPUn2TWyiYtfW2ruA8o72vZpwk0Bg8O5I8VsUeWrUZV5fFjbZitaKFAh0OopWFeTZ4
BHdsF2+kFysWZktWhw0PacXT8g2MceCX8vCSdujSfdmzC/3OPxN553eGNjeYU8JxDJ3kxLMsiitx
4ddbNswCP/eTFBbUA3Y6mweoKu1EsBGRrm2rdRcn4EkGRwS21c3AYHEzDF+TqQKZw5+LTqM9A1oJ
LyuJROAm61vl/Ajpxmev7Kg9+dkKsNgJ+PlDCpoZFYPLG8w3xVZ5bGVRbH1qAs6Ytl2KkYL9Es4z
xrp2VV+Ah/LnZati2WhMjAITCax/cO8pOhsVuQx+FdpjnoEawaxE8WQ4w6YtZ9BodBeJ5vHQnu1M
OoWYVmNV8kLt+uaqSl+nZKNGu+IPbaHqPq4gsbHcJE13Tcs75h7Or/TaObGC5ACFzjR0YO/CPzjZ
p6n9nGw5lbVPtsyyBCYQ7EhSH6QDXguowXyjmNfduB/WTqBllmA4TqAlDbOEnHwG+kxMTkmXga04
DkBrQ7stVaSP14fZo52ZpwhEWVJzEKq5Ct3muldgeZ3IRp354zVi9lwnhtkYGdNQH+rAAKgENlOQ
JJ3f2bVHWzcoWu4ZYFZYIc8JAfmVB7SXLxpTYDYCKk8oKP1kbA5yAKU6IJl9ugVgXPvqZR/eXROj
yn2sCM65NPnCxQlBDadr1MaarARkzIY76TpojDcjYgHtp4YicBrcJdB/eQSV9P1EKzfykuFZN26w
rwcWgM0VDP3ZREAgCf6pC/fc/+9PBHlWmXshsrtp8pvbRo/ut8ah7kZrYeXA2jD/ktbDoMBld+Dj
Mye3ZfxQ9Zdtu90nCmbPQCeiNIfRAcf/i+c+nz+pH6ddoA7974KMmHxovTiHjY0PrXlq+WMCuC1V
7c6lD1X5Ks0WnGZtcaylR72lnXyFJIXM1xN9pd23AuSv53/F2rMtTwo61mwSy+qU8w/QDO/G5ndj
6MbD18zCengnq2AcWG0OAeRLQzFGxeajV77bhrwNQ+d0rV4qAkPwvVDTVZaiOgXO+/PLsvbllqPm
XRBgNgCPD+UnKlgUj/n+oifbkLe874FEruEqRDPPhwoOaS9UOV5mpTboTcRg5gJJKuAh7nUt7/3+
wudabpmMtHG7lOtD0oEWNgUDX8gvXBAragIVH0ZvQSJ7CLh8dVH92qEb9O38Yq+cEhvnhjkhOETu
mMM8xaCTfahciEdc1p1hNspNyQBawF4CKBpJf5gw/xbE5d6HHPSG21/W9n/TcKjD/NfBCKfo3M7B
GQSI4w8vJwiITh4F32EYHHg+fwVJX7vxKv7xq+zObjMkmSgk9qCrPrXuNxk8duF35f8NDAFXw4aP
/zj4YcyyqcRpkOk08AZ9TE6ONx581NpaA9WCbrxsv+1erym7xqcxYtm+/czlH66u0myjMPHRbjAX
tIT/3Y3eJ9nYJc50K7UZ+L1jIJX2yKATJNmuAVsxOdTMySAcX/auU15gG8tLl/16F1foyhR9WQXl
XVLnU6x2E4ga1V0CiZb2y3kL+cjRLW+wDJv1mOUb5lzdTaJ1v2iPgcaWV3nwdtnjLePOeAN4CZLy
u6ADaUZTqYc5yPTGgVr79sXq361OBepmGiQzv1lygVeZFLW3m/uMbV1fH3mPZW2W9757vpuEE2l8
Gd+O5RRXj9C5aHkJuoY8C6PBa5PigrxxeY9l6LgORjnKrL4d5iEHHXGTd+xxFjzZorhY+yHWPTz4
QdeUdRXfMeAs/F2JLjUIrB03lVEv3HALGba2H1bqBJIgCNVLI59MloOuD/PeRXXlc0w7bdzKH3mQ
ZaEsD0LCgKdN6gB0ZrJvYwMhj7lgNXQgQHcQjFvkYiurZXcK2TgagV8gn9oSFW7Q4KV7Mpf8UOfz
vPFDPvK3+CF2w5CS2PHiTunbJG5N7u4hI+DytzIACU8Afkgh+ivDIGNV7yjj1Yuh0MvYyg1Xdsmu
gkADKE/bgma3uZMV82kSLPmqpABX5nmTX1s+y6O0zpDFiSj4EzSCMPgUO+KKtiDudQALP132Csur
SATjOXO4eGrl3N+QIExu/m1O4oLG67JXLL/une3HpVNhg2j4lMK3RyC8Qrpe1EGULf87/4qVjbA7
lAzEn/nMgvyup8w8ZqMpdOSYodwqGq1thOVWUjCKY/6BQ2qp6FC4nEE/TOjIdppsrtLaObYcS5n0
U+xj0W/DWokvujcifSM178jR0dqJ/y6UuvPbDCLY+L6uBAs2lm7tp1meZvD7rjU98W5E54Q30+B5
nxsxJde6gqLD+d1Zue9tLdGSxR0Ze/BJuaE/RhB/2Beth9o4pC4iUAQfoZ5yyTQfvIHd3czJLJ0Y
Z+2zR7Xzpy6gueH1oOk+/0NW1soWEmUjUo4s0OVdF4gs+5LlZeW/pqUk6mqadVJsHWd3ZcXsXidu
xRLFrTm/1R1LAQk26K3eopTG5FHq3J8fA2dIPPdYzY3rgT+gYk7/AtFCWn8KZJVCviQfWJs9cp3G
7HrMdD78bacsbmiUNUVt7jPQNAAFJSCgA+HFi1aHWK6EdCBjbkGve6OHdPSh8cLyTPi72Og+fcY9
6QUXlCGWTbZepKaGNJjFoE+E9p68zlWqwb5fk/BCv2s3ZwnTvi5LDZJdCg2br2C8q8QpltXID1le
By/n12vFadlyqC2Ko3kBf/4Z80n13QQphc9V0ajjZU+3XBbjswdZkCa+49DgK1/NlIXg4/LS7hKS
nmUXLIdFXBNmwA94T5hy9TPIYoJc4jjGIGk//wP+9SntpG15geWZuONkAQ2y8FYD1Ug/68RgUBFK
M0jvFpqE2Y3AMz6MUF53GTSMwEbdq1NNiK5wGHwHrbdK9jGKk7yb2c+0mvwKxNKBhDN6aXPaQU6n
gcCEA5KbQhOUgRJSkvCxR6/Zdzdc378G2v/+iNAuH3vxxDD1NwQ3CpoPwachIAPrIlb6Iznl0unA
4YNpZ6ABDoRC8gys8VUzeVeMe0BT7IKgHZvDlEJP6luQaIeCvp+GtH86v8Rr/swKAidVmL4MZfyl
zIVzT7lIH2KuUBOjyfR2/hUrnsxuQjejH0I9ME5u+7BUUNFM4hMBZubGb2vAJUfTRQMSscsiDbsd
TaEiNs196t5Q0KpCKWt2/d1Y5+MNaFblJVyPOJb/fPa7cIYz9DDLzsm/tFULPmQPfS8wFv8fZ9/W
I6nNRfuLkIwBY16pqr5U36Yv09OTF5TMTMCAbcAYML/+rJpzjjQfaQqpnpK0IlwY7+19WXutKICs
bIwK6VaAvuId/IWTmxyFWCNgykcIsqCYCCU6aw8Yncm2SqGnB/33ZHL/dCj+eA9o29XcZqV3rLtg
hl34v1CDaY9dAur+QuotfMWnwOvTfp1e8I91MJHTnJSUyF3eJ5AsgxSl9sKbCsgm/x6SvXNyU0GY
goC8QlcVZiayhgGu5VsM9DFozXgldIiLoQE7bjoldOK7RvvMVfsIipVB/Xr+mH6+GfF/BlFbBWbT
smWPYwxiU1r2FEq3ok8DNn5Nmk36tBWDW7bZWdQVSS76+jWThUB3nQ/Qf601dKZAnbI1ef27QvnZ
l1145gZ01DlI7ZtjXDQQGwLGPYz8F8PAfC3TMY+Y+Ef3uXBXscZwfwnPUzYMpXZqNIgIczuXH9C8
8ceredZiyPc5BW5xX3iVzyVoZEQ2H6bWWdffS4T0UHkhRIzNl7lBmwwg3LAwZXYsM8vUv1ErMr4f
6s4jfyP9Qufl4HioCnaVC96gXpUHY/61hg6X/7XuW15n11CebNXzBJnoAtKOA6Y7rniFphu97gc5
jj/1BGFi/ujzUSrIHg106A7Q6/HFL2gmEJ/um6zv5EfoQb6eHabGFMU/JQ0K8iwCry1/BjEEcW6V
Z0IJvSgNLqQv49DHnto3Dvn1fQndA3XN+y4Zml0oAaN8BCgrab8he+XBLko4RBKgmqbDAg3exI+6
tBY6osd5tlnyiGJDE7odBCvsFFwHrRVDdKfR4Gj+qjCNwa9biESF3+IpyFS/H43r/NsSG4CkESPn
iCcL8H31RwKFuozsE68M3V2vm5A/ss5Brhoakb35Br6aUreHrrS9tjvUPKC3bILKo/jA0Poy7S6e
es/f+3ntzQ/QySkLBqjx0PTPyCIFpHDKGnq8SQoJDwayG6JKVW6klCuea9lhh1YY1FDCxt1BE4YZ
QPnxVvss7rZmEz+3Vb7ssudDl0GAym9erYAsHqsovZEcxDaElwN0R8UW4euKsS477n2loLbQZcMx
oaB9uiqLPEk+1Aias0M4l7XeCBHWtmthrRrCDbqWY/PSqqBCBUZJ5CsiF1vo3d+MC5+4A7KIozJj
TKRjCQ6VgccDv5VAJ1T0L82qPK8hMEnUiBxiBKBDQ8kot5AqETk5CY0nlWmr61kWHeJ4V/Gp/NcO
AKofe3Cu6y8jdDz8vcEdAqQi5GUDqNhayPPILAmzjwbl0GfQZNj5LoagOblrh5OgJRfRMEE3y+X0
KyTD8+khU/5JT0tATDsq0hAYAbKH3oiV005HQ07/chayzajcDFC6HLuY9cfck2XTXds56bv38PRC
r6FE3eojowXkgqu85xTMlAj/gu4W0R0r7yDhV+fhAawjI4iQTCGdnzrdDWrej7iLeqjsMO/kcozr
e0iBQA9UXrfQhQHzCZBtUG1ocReNgISCifkoeA5ZJY0Yu/uaG8gOQq6xgebIi9SW5NdNVUIghyeK
RuE+5yTSB6TXAjEmxF2JO4ZxkwTqFiMdsppSAuIpfdXWjfCz2473vvdI6w5i3geISPfSHAqUNxrv
jkBdTqYhR7cC4vGsjKuXcRhV/Qtxskq+QFiG8R8jxGbiHruZ+IndMRK2BjKtaKpDIajJAFW+hq6l
bL7GCIx8ty8gG11FB7CZSGluQkSg5Q5SLpAas+iLo+86jxGkp++HfgCTzRe/70pwQODuhgzn+av3
s+bvKT5YHM/T554hz0OO/aAQupWgkmIfOF+FvLUQxStBx+Wg3AtsbO+QfKeKI8OtD4Hqa/Xl/E9Y
McHfIN0/QhTfBEFDvYrcMci5Q0gJQQA+pyZbw/4rz19ivLyCVWCkHue7COYTQ+QQTGkQLs2qjbh3
7fmL3oYIQhpCk8x7Di0AuFeodvYSW2ikujm/QSvfiCwSBQqKtIjCO72IEi6XgH1kV9HkoZpBXUsC
a6ANpb2d3/lPCaSN9pcsGi+hMRPq0bkJ6uK+SAbzCDZs2TmM6UHWDEYgIDt243k0zMS+GxuDChJl
M50YivEnbNBGTePznY2XfOiJZzUFgXV5LwPo8t2XUkzZoSwBfTucf8nP86P/cAklpZgSCUd6V3bc
sV9170fie5ObTL13JgKiAA5ziNuTOhmkNP8+v+jaWy1C/94bIKStUVKaofoJIlOrvAhSYFm2kbqv
Pf/09z/sydSTwQAlUNRIIzgGRYscuCYf4jQb5/13Oe+/V9p/yIXgxCMFFWP2rHtTk+jBFnHvx3sW
UQfiGIfYLgJfNzhHvQB6QY3mdIfB7PgFxAOjjNIqiFr8iQkoaIpr6zdV4PYqzgw4jb0gb9w1qidD
/E89RFMDHUJcJJBuK1VHPiZcQEV1UFGRBxH4XuYMGoQUbPlmBx3GZLTpHE4Qbaqy2Pi3oaKlOBTh
VJKjJnXtP9bOQEh6Yx8+rxnHSzJ3am0DldaSPoMXE9e1zTTkVsAlCfK9CnNTsxVHiJF5Ib31DOpL
d0DNCzVunNzPw7D/MCVlca143ozmlcUeBMSHsr91scwx0YyaeEM3JUzWDtPC9zDX9lEz8O4VnDK4
EYsmufeShm5Qba28xRJDwnPcJqUn2CPLG++KduwNOudZWnWQjmuoej9vcGurLBx0ZsVUio6wxxai
57vsRMxYAVh4AAP1LQqy6rLzsOQ6GhsQyTSzaV9NX9X5nvp13N5x2hIjUwzpBt1HWBEnD60RoKVM
5+ik1nb+DVe+0hIeQkFSNObQyXulvkr+ZaD/ifdgvysvoeNh/n94kAxeohhKyp9zUObfVtpmT3OH
dOyyXx/8r8MaY8RHwqj2FcFpfjuaor2uGSQ0zz/980Qi5osIfwSOGSVkXrwQCAo/UUhBxym0/yII
5fHyx2VrLKIoruoBhLuifGFgdv7LJTOoeFjku397EuaXwHROH2FhihAi7WPl6ekZSLQGcue2m6ur
roTo9r4WSRNfnX+XlbO05EZizUyaGDLxUOEJoWDaVBCKA7lw83b+8b8rXJ/cHktyJG4nmRQUOpVZ
T/ogBWTAd+S2pW0flLgnIEd/35bMvGnXZJNIqa8hFgaqXFVPuCXLAL03DnLB+rruxKzbNDrpOJDd
PHOpH4qwh/LtRvix4uCXjO888sC475n8xWrIouUi/8amQR2gTw0tdpTL0k5HmFAGx/b5rVmJRpYk
8CPwst4IQ35xEYUgbgbPJBQkxTP/xEZdY4JgqBnbWGztMy+iEGYrQF9LmIUAuIHvMVSMNg6Ds98q
Pa7t3mnhP8MQGRUNkmry7AJRh9OVA2imSA6AGzEn0mLQI9Q30KtqBUWzKqNQyVQFrS6rRsdLdiZr
Sx5iCt5/zmxRT49uzOd4H3hBEN6oOhL17flvtnK3xAvv4hLIj46qbaANLrzvUkRAt2E+nsdH7SCJ
C4HWyW154bXzsfAytMpjQ3UUPrMswakIPXLrGvOPLkf6DK34rxhq39JrWqkbx/HC2dhybpiUKn6W
Wub6g0zG6B0JwpoZDMmB9m3Yc5B6uGdqddjXuyKDWkR4jV3uy33Imao+IOA+mKsgEQF0WjnlJj5G
FNRrG33IFb++pIVimheN0cp/hWT2kLbl7DDJ34FYGWWQjSBrbYlF4CDCYoBO6qxfkaB7tw4cV/BX
GFK46RBRXPgap4/9p5kYja5jVjavoLk3ELKFo20mZHGl7xWXmfoSk867oQ8GmtBXC+f+bKNSfZSe
2mp1rm3S6e9/vABroUxcjpF75V0tDmLS7JAxRKLoovON77B2Zywh6ppCz5YPTfUCqnAo0o8D3ckA
zf/s1FRFKej0H9wbriA4jdsB9/peFsGv3/9igd3elyTbQYt+C0+3YvRL2iNdE9SKisS9AhoPioTR
fsjIRBBjD2NMvl18/Ba+RYsa4q0to6/Qvm4OOTo496T12H5oTb2RK659vIVLyUDK0oxRLF85ZlX3
FUCO4U1AVA7FnwwCx/uLnOQSMAvhgxhScn72Cn2NAHy9LvEw0mEK1JOquDAA0qq2iJ7PL7bySkvo
bOjmVkdMZa8MtM9MVx0GoHB/9optTZCs+OElZb1MAGxsIQv8CjgbdNfr2B5y1ZMDiuUvc4t5tjl2
Wwxba2+zcA+Ay03glc6zV+65v9sQohEJypU7BenfDeNaCQSWhEiySVAH7k32mjmMwaBEOhSgYKqS
sr+57IOcXu0PB5GDi5HFGT4IICJqJyMkeA6Nj93c5VuxxtouLWINnsxEJlQl6Oy13pUppgxK6Z2+
64W/NZCwYvNR8L9vYfmAuhY30TPgbuqDVJAsSNKxtiLJdz1JGvIdnZ1Q6Q2TWXujhe0zMIp0A4rE
bzobJuQScC9AfHQ7L9+U9fyUBQEJxZI4iUqvHlwZiLe87Zo3TNpO3bWwxCt3JhggLg8+/vre1jW5
56AKQVwznHAaQwOun8tOxiLIyIYZ5Qp0Od9kGNZ3eaO/cNO0N4CyvJ1fYOVsL7HuUnhuTnwq3nhX
dakG1eixDNQlsyTYvyWoPYTOF67VcHoJS9b8bG3Yf4M/LS6REjs9fmH6FsVJl0XCvWjjpr+40M2h
C01x4daczvkfVon+7WxpQ+VbFldllfazBrZB677acCsrB3hJbWXzoHcJSaq3MamrepePM64TJufO
T4vOB/Lksi98+vJ/vsYM+b66bpMXUol436Lpc5Mwe2GMuQS0Mz9DLCZt8GIz6/1jS2Oux7oCaUQJ
rY2NDIL+Pi+fZMRLtisObnZvFJy9ON83JXgORwUdcYFWdI0RExyDv0rit9WTyMKpvq1YH4udzTIP
kuPCxQE9ZOgwldfEC8Nkj2pn5FIuQkAPxVQQlqe5i5qHvGwj7wkJbZLkIAlJylGkfHayv/VbNBdZ
iv6UOSRyFsUVLk004VxMvew+a6BeP/jd1N9wTCR8dUFl6P0YlWF2hWoQqspta9rmrS2Lit+ZsSSu
S4UFUDLVQT20GPQbSfMDBTClDqz20PXO/Qbcfhy1d6ia59V0h1C+/+EgDJ+B+Wmuv/NABP6BnKZR
oBOnRQzY6qz9e86K7JkWlE/XumkIv0OQHP/y+jwc/7GzaKpvNjAAC5JahQgGk6llT6ONu+IfmfSh
a9ORSVxupuxte5C+CiSU6U+5mqkytmM9FNb3DGI6P2Qnp+bYelAuT3ncdfcMlP8PBjs+vRolx649
0KzBW+eirssnIHlmb88GQA++s5rq+lpXVIJ8WEZ91juQPyvLryrMRTc3WeESm6JSbugO/LC5+0uD
7Sz6woJ2fmZaz8kV9AW68joPBEaLXBJF81VVIbFMq6ou8xtSxNLfhwk1NOXT3HnHimcdRiHADe9a
cTUnDVrYrCpwVnpoPTyMyI3CKwnlsaRJbQJOFJnakpJ43tO4rhkoe4NIXvM8yAeoSIO9CuJL/RS1
6DobjODeT6HtpkM7a/13PE0Du2lPAJVURaRkKQ0RKVwXqirlk+OOf62g0FDup0A0/3LSzzgT+N7f
vG4OvDuQiM3z39pCs/JW18FYvRm0cu2dOKkm4kT07tsABZKfdq76MM28yWb7oZgVT0ceet/zsBPN
k7ZV2+xY44ny4KCmKu9t7+fDHqjUmqQCwmfNnrUg+dppDEAE10UspruQJH6w66gJQTkQT8k9OrfC
7YNMGGBjqGvdVThBzPyIS6klu6m1evzRAOzR73JzEojBMFZZXQezJ8wPTUT7Mwks3XkyEhIaNXns
nka/jzD0Mncxkp8S2eLt6EYv23dW4RVlc9qzLmGyA0t3LpNd2EGup5SMgYDUBcCJXkUnqPEuMgNK
Is5jDSbXAHUGp0Zff5mBEVEfeeP35CZS3RTiHWcI0xJ7uqpVUc11mjNvTFLPIEsAIztAzHtHuuZf
H679nddkLI5JIWaxRwk8/FnlI/6Qmbl4qWKhOjAssY7eNZlfkR3kHzE/pSqH5fMWWIWdKvD/7wUP
m0CmAY/MsRtFUT22kstXDNEnA34QZ9VdV0OI9jDIyla3gBk4cjWhrPvAW28WN6ENAgkbk/V831Se
CmlaWZ0EH92Jjh3s9Gi138+1a1+92Tf0gCOvin2QeK5Ma0nqb63MpzwdpObzdVLYPr5tRouaQgaA
M+BReUMdQKoDfnxgZx8yWF5i3mvRoTWZtdQm+5wwYtAPA53VBwrDfv/uQ47g2yj8/B0MnhAcdaMY
212hAc5+c/4JXTsmyh2n0tBvse/XMwIJzDvceVD3ZBuXwNpt+Z88zMqmmFr+EkYVWOoY9ZJgD8ag
xl4lMYQC9pfdlouAS1akK0OQNr4Y4Uu5p5WAvjFT9vWixy8HjsIY7K1h0ScY1IjGXYWaz2Pk+cNl
e7ScNTIlZybpVPHKTpNMJgOOEaoVZTr18RYj4Uq8uGQkNIH1waBWFq9ZN/rX5JRxNy64MKZfkhCS
2AbdHOrgZaJh/RpY6133STConS36/LKEfslEyApDG1Kp4GWIaNNcw6b8uJJfPDnPl0gNIi5djvtg
lgRd8nrmLwHtx6P1enE/9plNz5+hBIHbJ8FQsMizwD4pxqqZ+Iubm2FPxbMx8HJckTkdB7QFR1Ie
VOB9HyCPe+GSi1yLG58C9Gg5JhrGZ4YP72yQ76wB+QRcnNvBtez7CH3VYhzdhiWuGPySvlCA1Rgg
UD9+kVEFehNmRtWnmue4C4ZGbbILrB3ohcGTgLABsuAxDL6gJiWxiIMbD5pq5Or851pZYDny43jm
Zz3X8QsmogFNMibw9H4gZv552fMXJdgwykpWuRqzXzFGJneczMN4VYBYaNr4+CvFnOWwTwZa/jjM
c/s2DlF9EABr/oWpE/1s0MC/htYddGsGiJJtwA1XPvtyeAZcWZnOMovVIkDibTEMMCDQZsX55kzh
aWc+MaDl+Ix1FdTGh8C+8TyDqGIUNqkYO3Md9iC7LubJ7aexIU+gPp8ufKnT2fgjByNu6kolhH1z
hbYY7YaR2B7jucVp2fPHYKX6QhdeYaxzF9bgAXvjMqwPtu+gptLGNxltH0AqcKFR0oUjoKMULBp4
/4aRD5vyKDBHfxoeZ5jL/vx7rHi35VQNxnTCKK6t/0JxwwAVwJsdaV0qTqiNkagh5aF95k5dqzzZ
aDCsLblwAbpWyjat+H9LkmD+2/lyl/fwqr9XDLu8S6XfpRPO+YZRrXiF5dwJ6HtV1iUTmrhMUHd0
lRAGHP5oC2wssGJHy1kTRw2fxroc3vKhmt0uL6EicZwnQUHIgK7VZcOzgFX+78mWfiXykqv+jRQ8
fwcTXfPdzdw7qnmTPW9tqxZ1GB95EvOAqHpOxmDOHyEbAtlyYHpR8T9/5Fb8wXLSZFTNxKZkmN9I
j/jbayHi08lhX43Je6DYvWogigPyUG/jQviNHP3E/ywnTsgI4WFjo/bNuLEbXzhmkBAMdh4n7lbm
s2F7DLqQ+HUcwC//N+cBjZ4qp4DQSaFc7PM0Dk3oXUR2ES9HPqwE7EZkFi2UYg5u5WAeQqS2QPH6
4q7m8RdErBtmtrbNC9/Rohrgl72kKKMbvqN5e59r7CyN6K9cZTtUvB46siWJs3b8F+mCnspuqtEG
e+Okyp5t38bfswQcWt5Io41Yfm2Jhdvg00T9OLbjm7GifAQjIOABxK/cLQIlvQXyXytBL7G5YkCo
GnNH3ua4fZ/5nKWYvfMeqGpHpP/hW5hkaT/huCblHD325RaRxMp9suRntC3udS1Rza+6E7m8GJJq
3rOQ+WheC9AN77xKh1uCmytHY0lU0GJ+MJvjmrzqSSoAMukOo7k+dtMDMOwkpu2N0ctEkguhu8tR
YC5RWAhRiHslmJBJq9LbMQ8P/92jBMJc7bIT/xEdXTqfjuh5N7M2a7kcPDE0G0ynkukNff9KEaiF
FQBCpwJ0+6FJk94iP8/yngTJHp0Gf74XNND5d1TFqHdX60QXwx58tqWLobIQcPHMFUesd/7X/Qbh
feKVlmMrHFyTssIMyYsdcmHeeMC8+mE0SRE/zCZCpQHVD+n/hVpsG8v92Ihhzv6uhg4/5DiUGaLm
CoBPhnGFUkG8IvYxaLNjkdR/N+DGHb+JJgFueKdAtCp+GNapyoKON8mBYALWF0WPI6ZOT63quo0q
71aAXMdCNxZ6Lqi2ZRVB4STvC09HKTg1hrDeh13thq/TjDFVbFs2t2/ghanNXhOra8zIVSAmSFsQ
Zk8/K68OPUCSImQOmDZgJU1e8yji6OICF+ble6t4JzR6rVIHt8hqafv3SHjWwOp614AUZKZhl1JO
YvIKynYbHWwVZy6+AatOQa8qzH745lCVhGGMKMsK8OrsZcno+EzjeKIiJVEYmq/S5zk6iJkGFuuN
hboXb0DrBt43TEvkZbWTKp+YSm1b096mJRmi5hn4zzFKdtzrh+BuiquafQiDeWCeyrYq2I0X90XF
biC+hI7kXgyYC8cvzTxMS6I8laAe2rVt2bl9O4wyf0JRN6fhfuS5pPsKJP+RhA4zCdpr3OXU5LsA
lBvqVpf9NJgUtERT/ESzpPEh1TzxsWOHYphI9uv8qVvzMouolZEmHGPC1Kvj1RWk5oc9Ub0HhIp9
bQJtN872SgRBFjcPkcyV1BfxK4kIyvYhrXt5jV5hlWyY9tprLG6bdugiMRGHkgUwcPNN7bzmi5ZO
3utiKqebkustoMfaqywuHfBCq2pUgCOEEyrah7yKW+84NMHANoKhT7M9wpdgUDYUlBCvUR88qLLg
mrUq6q4MehxmP1kKbLNtubcnzJtvzh+Bz284rLjYvHzOM4k0Un+Ygs4o0cfsm4d2eJ3GWegOAbcf
ZETPswWI5loyBGRZj17v+cU/vcOx9mI7i2zE1ZoXzUds8vm6dnF4paosJXOyO7/Ap98LmfIp5/gj
82vraPInSfUHLygmunQUvJFG+lvApZXfv4SKRnPUKVHl6qMLWfOoB1V/11n+1HZJuWE7nx7tU6r/
vy9AVdSDl9XKdxYP9ADI9otsASSr+oynE7ifNj7EpxEAljkt/8c+ycLxuWiK9oPNUQWKH0xTI7pC
YdkzH1aEGC2X2a5QwwbkeeWUx6f9/GO5sB2gR4luxjuXFeYyalTMZdXyHRni/GZukhtlPbNhUWtH
4PT3P9ai7Wg9MHTLd8zQAsI/Of1jzn10bC47YQsXWrDRatGF+iOIYhBPFO7ElFDxjfO7dsAWrrNq
ZuknE1cf2Rj00PouSMKeZ2+AnAimw/0tO1zbo4UPyDxSgd/d0neLEuZe5FbcD+1lSF4croWVhxGt
akDy1ftYgoNzxKt4dxjakXIDBr3y65dAywpcbnldcfkx8uRn60OJrfarl/Ofd8X+lhqcdOpaxN+B
/279uj26gBsQ0A5VERyz0OfmHd3oZMPU115jYephLUAzmdXkHQyX0x0Gc2S3a7IBferzr7L2/IXR
sToIqJrKBs4qy56qWqp3ysjW2PXvStd/AljClxBIO1ZCqWaEdDnmAJ6kB12gG3Rak+AJ8408/Ncq
NkXz9SSNs9/smLMguqE0hEpgXfhesrO9dPW/WRZPM4gR26QKv2JIFbcfKxGoHzDMN+pnVg/JpA5I
jzLrY48g1fmKdvDYvAV+HoRDKuag6Y5A8WKQ8rJtWxg4l7YLnU2ahzYY6cE0aMP5BJHcZU9fGLio
TOnAbOC/k4AF19ZAbuSjLuXsf5x//qfFNXyVhWWPsasGnevk/ncpbwwhYjImxdPvdkWrK5RZZn6D
kYXbnsjv55dcO2cLczcinIoTQeeHTtr2KWtN9OCGcQuqueIRl+jJPAMDeJhF9N3xoAwfGctGQA6G
9tQ8d6rd+Cxrq5zuyT8ujdlD5uVUHr83UeJd5T4wbTiYw21e1lsZ39oSC3PPdcMbTEs0DwNDb39Q
xS85gpzAyK7dCO1WbtklcJIkpjOhdOzdRWUALI0lH4Zn+RUNR3ubRV5z7MHzuL/oq0cL7xIVxIWa
IHCFCmFfAAGgYvZaAnhziaAwI1B6/N9Pgtwhr5CnNmjU+6RAJ74v3jwtN9kUVyxliZ/0VW1GHVu4
R2gV7aohvBMkHoBECvsbKjR8P8jYHbChcw/Fpcs2bWH9lkuwG0yx/94qYIzyb05N/5x/8trpWth9
FIDFWAIk+dG2Sfide3zaKap1Cr2h4Of5JVbsfKnBbOoSxAoKsQklPi//1QFn9rntzSaTx8oCS3Bk
phqQkpGcvrfgL872VBrcDJ4syo0odO35CyMXYAob+kk1H4ivB7pHdT2Sr16QhXLDANcWWJg4y6ps
nPQw/98b3RWcXY31JrXpyidean6y8pSINhFiQ1D6F/spRkqAKmHRHQpcrxtBw1p6uIRJVm0QMFp1
5uG3MC5qQ6iYUVyEVRDYa+OXah9mGGoxk9TPgAd+Uw4SZecP2IpFLlmBZ4ZaSj90zccIve+3TCXy
AYIPUM5mX9TUZemYoTAD0WsUSkY1exurrn20xX0/VjILAa5i77qXIztUKLdWh27q+IbNr0SUSzCl
LRMKHTQRv7dd8A1g6X+BLgL6Ten7+KTEdX7r1s7GwvwzEOqimwJvPCK32uU+S3bQI2yOTR5uvcfJ
Sj6J98LFNQ+9ZDNVReveK2LAfiJBIJQLfQOUq5+KAEjwQHjvvtscalj5Lkvsjgi1QmXQoE6BLky0
E0Hte4eiHYet47a2wMIdhF03J2OYwGWCoilJoQNdwikQSTcaMGumtATvOIyodeWI8xyAsmZfS0+n
GApwh8SLUFm0czoQ7V5HP/uOOPAYo1SzcaRXTsMS1wPwyDCAClN9OOfJJ6IHaD41lmMYaJRtcWGg
vET2IAHzbVIGzYetjLdrWZvflkkzbeCG1r7O6e9/RGQgzpFNmBvzALrYkKVonDVtqjoRbVjMynFe
wnpaDPjHkEUxDxpDRmlVN19yn2R7W6rvWhfV1ThH476xW3nl2uvQ/30dQkmb9RKHLVGteuowKvij
bNVWmXLtZRbmHw7MlMRS82DEeBWGorgZKWbAavoNzEl3zkC6DcwVG9fo2ulaOALBCy/TIe4hxzV5
+o1KAncbpGUC0+/Pu7OV3VqCeMoJ3Fe4DPQHjTDckc7E3hZFNv972dMXhg9UdZnPZYMhUk/wnbGZ
dxP4IN07//QVf7/E76DuoauxceYBoJByR7viZ1vqY077jyQvtiiEVr7BErbjKgMipmJoH6yKNFiw
igYdmC6+8apqi/V27Ruclv7DAF3GEuWV8L+iMfbK1lO9P7mq85u09vDT3/94eDu0HVTXqHy0gfiJ
CTmWtpZs5HIrxrCE5iB9b+ewjd29idFZZx1upHyUP/RJ4z2o+yJN1ERvhlMwcf5l1hZc2DbmKrBS
41ASHPnLPFRtCuG3JOUuKXbAOrwlMxot0byVb68ttzB2GxVT4ceocTMqfjqNIRlePDE8HunSMYNC
Rjfxn+ffbCWjXOqVSh0VLahe5OMpDssStc/m6gX+8mgL+q3EP88vsxL4LdE5vquZjAM4x7D0613t
KgRgOky9hH9vm6jejTThV8AIAsXAycYduXICl4AdfaI9zHrgtn67SwuetKuIb1FWrOzbEqbDwDXZ
0FqZB67R8MbUi8bkQnyVgSAn9Xu1L1GAOb91K4dhyQubB4XfStQu7l0H2h1dj8+tKX4SXf/Ipv5V
4WTUYfjXZWstPELbgx9PRPAI5azvI5BM7jrJ30NGr3VYPo1zj9mUpNhYbG0LFx6CBChIty4zD4Bx
QkOrZr9MBBUwYtv2pk8Imkf1hYXS/2ByMEzihJTwdARN6TCW7tgMmKy6bNcW3iGrhthEPb5QG9oI
Z0GJq1Ox4WSwOgvYDj3Zl9PZPr/a2rFeOAfheONPOcKa3xdDa9V+bDGzctnDFzc/mtQKTK+zfHQV
za5NcsJvFmiynH/6ysW5hN7ErJiiMGOIK0TcgjcqbzHHaju4sx6ERbIc/ffLFjrZ0h+Xjw47DK0m
o3kgBsx1DFb//29pQcqX82usXNBLiI3OEw62zNNWKQhksQoqByzxFEikerHxNdaWOO3jH68BnDOo
hAYPyFPdMAw0duOpyj8AFujyeSuHOWXBn2R9SxCN61ofFBqke8jqgdorogslj3LELEyRTqb226/U
zCcOSIaRwWxKc5OH5Q/S5qR/92rwJ2Z7gomV7iC1i4EjzCbU8S/b4oWHYF4VuSIc5ePogE1sRfgr
D1RzaPAv5xdYsaUl42sctB2LvER9GCSiw27oO/FLTdH49fzj1877wjFoolB1rn314RUBAalo9sMW
hLwNMwoqU9PYjURq5Yb4P5x9S5OcOLD1LyIChBBiW69+VLftftjT9obwjGcECBAgQMCv/w7z3UWP
3CrurcUsph2BSo9MpTJPnvMb36uP/p2+0GgR5+PbhIztPlkmme9lw9LmtFbOSpAy632ZNUtzujw1
18pZjmJp14SARIQd9b6+53OaLjuEZG22cXk7nta/8ejLeAbzlMQDAZyzf9Xt/JYV7OzrmjwOaIlA
shhv7XiOnqMA/fZxjnTINRP7jYRSQjDSg4BF9QlSGkC2BAgwBdtCbH68ar+xSxpWiqRswvotA5jr
qacp93ZRmCPXd92PtxxG1DZAdIEV520sQUGSy0zdcll2G3vycRAXJ6ubeueOOg9kcnVP0BJYg4Pa
axaBJCH/td5zMyF/gzR4/2+IoKh/XQwX2+qtTAQk6cKufpNgf9wTs1SPZVy2G4fYNaHVJb6bUNuT
qFgqkTwAZvILvJL/DGiO/StFS+uB1kt5U3CpTuBvFI8ZHMWGtbrOgOUUsiyIJr9n8m0Ecyo6cTuA
6lQWhbeXj8DHd8ZvLI064Yaapc4+max8XaNFNYBSwRMk2nDKrt9vWT4vO4Ak0xxnTAf6MfTK4E8g
TNTGljh+vk3PSPwBT1BvyD6hivoVwi8NukpBNBnqiL9dtUC2zGdsWM9Tpao3LwQS/o+Wghv1z9nX
YnpIB53SL9cNs0a9784WCLnqetEdHlYjRCMAx+qGXRup6BDUsvnn8hiOrbDpH6Hk4fHMH+TbEqby
3nCwSbMFzesb9u76vGXvVV8JwJfQAuxLnyZ3UwMa5q+Mqyg6XPf714HfrVHl6aoE6yA2G/Ss6I7P
UyiEbBFxOIzblgDVdZQq1BRaCLEYiA+kj4aJ5ESRqb1Buv5LH5bdfv2nur0yR/8b7yNwuCYBdUD1
VkARAYyPTbkDogTpYJAQXGkfVvQvojnt8fPlG7iM5AFSId3fSC1He9aZ/spTZRl4rNBvXSPyexs7
EwlISo9+C8nDMhLx0+V9dxi5jeHTvJRTz4vyLV0fTAR9Cohaqkc6bz6aGU7Q70EtWir+e7JUVfht
0wfyDTlrfQBpo0r3rNTFnxzkT29+u/hbFKwOI7HhfDKcEtVPU/UG7uBwbyDCi/b1hrPv1y3VOsF3
JgI1i5jwkZVvPlq1xW4Wxbhr4tLbd8qr/r48hmsKlp3HTAxdWc/VG/rcnwEKXW5CWP7GdeHaCcvG
87YfADLvyzfZs2cpl/CwClPd1biZmjhUG97WNQXrJge6fwB9P1jmpmL8JWm6i6f6ysNq3dcNokFR
mgSimWweTgDXqjs/nYGrRVxwXcwZW0Zd54r1Os7gN5qAgFgw0mzcy7kSd5c32GVvlkX7UpVyoXEJ
RGOkjxHpwu/NIvPTBLbMjVvVsQE2Yo/KKqtyEF6/+dX0tZNjtB/wTNxIsHzc4OXHNmYvXwq0e3Yg
hVwdNmcKzCHIh/dL195MrCLHZX0jUHoYh0nv+wjnKwPR9+Gq1WPWTb7QOgRJzoSALYz6QxakcX7K
dRXXazNldeX6WXa+thc0dZ/KNwk1nBe0IeQ+mg2ydKtpenV8HzhEZtk4dE2GKOhq9RZo7y8NqZ09
YHBva2ZqfR+qZVVDC5vrQK6xjRwkkH2oi8wv3wwNwsNiBtDXqtnrdsBXNxue0XXiLJPXAXBuERR0
3gjIPiHhRPryj7hp1Hzltlt2r3w6xBDRWJ8eXY+EvwKTjuJRcMtoaraeuQ7LtMF8c2xqvVQ0Q7cb
ONdS4qc3qe+bfUyvI8uE7VjGr9C/3q7aGW9khCRvGcUPPYiJbgJIBR4vG4hjJ2wAX5EXLEdvCa5A
ZCJuajzKda630IGuj1s3OfhlKO0H5FDyof4OoQ7zOZFd8u26X26ZtoIkZhKGNRyjV9x6UawOUQtq
xcsfd+ztb2A99D4VaYiHRjQhQyEhgFo08lgIUBVdHsAR4doAvYoP0Mmi6FXgE7uj+XQwa2IJ7Nbf
0h4kWNFwK7r6Hm553ngQOO5yG7BXRYC6IKOKW7bmf5ulkztQYkEuLK2gEBN1G67QlfqxcXtgA5Lg
6TGwPIQMwwQIJVcgUs2BWvrWCvWwSMQOqIEAxNs9xL0Up8vr6dow2+KxX4HGIG+6b8e9KQL/WwlV
Lr4faTBu1XXXo/WBI7YZEKuG9ZCQDqs3DXTdv+YIyjI0/UPqfddl9EtbTMXtdfOxLF94oMHu8d8n
naxq0hMaL03SsD8LKciVaLLYhvSBm/h/7HOF6sd98TytVSKQk5WP4EGqfkZeDIyiQut/1mb+N5No
uVFTdHgGmwsxgnZTMCK/+hZDJslH3YgzdJwGOX2+vHyu71vOwe+9CAbs4UoucnW3sFF8p1EY/bz8
dYfx2lg/7YlFGYFk2lofb5sMbF/8V9+ZGbjt/K9C/zXn8lfZ5lt0T67ZrIf+3UMC8nTAQ3iIVyoo
fcW7RkL66MSM8rZYTVwDrH9/N4ACtI4mPtwdlPSmh2o2KOtmbR83h8sL5vq+dd+HakRpEoJ5bw0U
jG8ikbe3MdkiJXZYpQ3hY+A9jRhINz7N6RTcEEioBUeAXcKHkGod7yCVlR+SdhOD6YjGqBXwQ80E
elcpSF2jvvxFVmxnPoNnd4QJ+eCjK5J23/ibpM6uyVl+AOK2rNZ6lp8Eyq3esJP5TOSPqkbjoToR
Y4IgfZzwkPWbPWpmQU83LkDHjtnMI0rrpASnXXKXZhNYGYCDfwja/s8rjgPQjqtdvTtuHCwZIo7Q
LKLDOPgJjc2ie44bKJtvpGk/vAzwfSvuIFkCIY0map9o6UPurh2bsfiUlGUFuHhMwHBzeRofXqkY
xnIyFQO/IyjGslcEguOeMwKtkyLN9hkHM0ovNh8xH544jLOO/265WgFIFB8W8Zq2QBGgD/q8MtpI
H2hfkqzo+Bi90BXgzJen9aF3w3CWtxlAaWZaPAVfeAqSDV/p5gjmqVU4QP2Fd+HaRj4339Mx9O9I
uYXJcA1qeSC8+NIxywPzgtJRt18boFH5/TKE6gGyUMneBydGw9V9JrcoHVwDWi5JhEPsi06bFzOA
ZnodUJXqyyBWIFUJihsWB/sYrDoR3t8b58V1LMl/91G11djVRZy/prmIT5VI/Xvg84ZjtnTe3eW9
+9BssXeWc0oBlBi7ipiXivfFrZmj8VPW+lv6Z641s5yRSecSitPcvACJ8RcfzL97xCYw0Ph9+VdL
ixWk8wXA6a0o2WFhdkVB55Bcaw2vXvlSFHc0C/ld2nTiroxA+FHEm+M4LMyuK/gdRDFC0/QvUGzx
/hT1vGrG5kj9k2EB4eFI7k3m39YhLO7yPn3o1qF4brkOMntZnSI78aoMQVYNekYgcsDX/ZYm+44h
Yk6GTaEYx7mzSw2qAMOXXobpc8qX8uBnk3/yafq95OUWC59rOpbLSElVDhywys9VK7L6T+GPIb1J
2gilpp3RqAKDxwSya/NBa86p2FhEx2Hn69/f+cWqGCddQJn41QQIx43o1NOCntDrTMmuQfhtQJqg
ysC9BrjYJ5IW+anUjG4VaFxLZjkDkNv3NedZ+zIHy3iPqh/dtUtU32iN4vjEhpcEpEAbjse1UJZX
kK30wgJkni8poE7f0M6YdPsxAS/Hxka4zNTyC/OY1UUIydHXlE2xf4sEtNbId5Oqg1QsWG1pU4PF
exrUBobUcaDtGoQBNhBAs3p4lQBYqj0IbLw/85DKX7Vv4ufLFupYM7sKkeZRnqAJrX0x4Vj4+wGc
CNGfGRRjptfLAzgOgF18GFiGnPTQlK9C+SvZyTCDTflfxEJJd6ECUjjINkMI14pZIQT6pAFFGsrk
ecbTCEBE0AcKDQh9lvlkI2xwLZjlAyT1qyWsw/I1Xwb2VFXxMN7EeRttKaW7vr/+/Z21+yJlXgDI
0qucaIkkcp+UR3DrQEL18n64lsgKCOZFmLICF/GrLtEGeFAd1+muResjP001S7bU61zbbtk9lNxR
FmKReOLtUj5UnJh96gu15mDYfVOqbzWS4RtTWnf3t3xFgIjFWjIvh6JVZ7InojMT7UyW6/Q+mlUs
zrNEK+0hG0nAby+vn2t/LCcARmVwxCkWf6moiR7pyuRMZq5fL3/dsTt2jcL0uWZLJopXkIGzG583
/kFNLLnNS7WV+Hasll2o4Ek4s4ay/HX2Yn4wGXtoV3I9GqE2GG5n/hzrZJckBsCdoMKbZq+U+mS+
nRk4CR9DDoqvjV13DbDO752hUJkoWoFt+3WoR32jJ0Awon7ayiO6NsIy84G1mlQIYF99wsF4S8Yh
gp4S2h2OXQP+48u77ZrC+vd3U5AsbQ3tJ+8FcQqydwMwjM2uHNutrLdrqy1b5z5ph5Ln+D7Ks7hy
aXDH62YH+eB9a+SflyfhsHRmWToaoxcIwIjuFQDjIq6Pekna4cT0WLN2T0FnP38OpcfHvwfuLeaq
vrmA/VaVqOt+mLuUP4sWzS57dLagOxswry0FDdf+W2YO9vQAYN85e231CKlHwNRCuocMa8LuF/BZ
bNzwjgNglyXYYijkuEBwXo1tiHpXW2X9Du1y6e7y3ri+b2UIjKm7OYuX+FlVPPwsu0lQsMR32xDI
1cV+4Hqj9VC8P8EjFAp8FoRfgOAqgpsmSWPIGCL30Hp6B2aEJHkgAzXjWwAtgeEP6udjCCF41vSD
3OVyFulrkXh0i+fbNV/LJwwjJGdkWYYvZALdJIf0w32wXWV1fd3yCVIERVX3NHyhRTXv20X6D010
7ZvWrlykoGKLtBHhCx7qCfTaJMT0kIPbqn47DrRdscgp1A3moCUvfPQWNDR6eL7uq7wGwyPSXn9d
Pm8OhxNZvkCVS6SguhuCKZ6CK3xq/AdImD52MYo8wXbt1jWMdeEzgVxJk4z8S162UPzSVKrgD1Ik
fYgi1hJkj2M5iPaaHH7AbMYB8AbpBmqP4Qsa9pI3rnRQniD5tPj7y2vmOFV2daJnYApf5kH8k4qB
pJ9jyMi/gVade9+u+77lAwDRkJ4uyhySprjvocX5w/Bs60nkOFW2GpPouyojTZi9zBMSMXOYQlEi
Z0Woj32QbGXqXCtkWTUXYLwz1Ti8MlCD16c06/oftAuaYgP/45qEZddsTDuAOoPkZViW/CFP0+AH
m3V9jNQiv163CevU3vlJVYVJlEOM/UEz9K3niIyOQbCl5E1cC2Td83OgQKTqFcEXGYS6uB+gK+/v
dFTm8ruoRFw8imyEPFOGiCk6gGgEnGeC18kRLBGjf7fIpWM3cYk35VCFsrlLe7yjPzOgCbwDcFd4
FvJBDzP0cfK2aUAFO8byJk/bELkq0U3QUwh53x6mHlr3P6Ar1G0JobvmZbkT2bRo9gd917OOhulh
GLL2HtQT3y9viSNusQscLe8GLT0hEMPj1UNKdgC/+bd5RLSny/pL0LdbORDX+bJiCQ3RmSTTyfAq
mmkxwFGEkMBtaQB5oV7NWygEh1O0qQqGIQqBzErFowGH0GllM6/SLAQAqG4PC/E2Vs0xF1tuhKog
D5pyir6kfOjONIEas+hD83lim1gN1xBWTIHi8yIgHxl9Qe2xePSXGLJG6FLftyrPT5f33rVWlkeh
PF2aRjTi8V9zFOPwRgWePy0PY2CMNimHHefXJicAV147FxHxnmbOqvkOCk3VyWQjyzfeD44jHFpe
pWXo55Wxbl9pqOc7kMJ9ESnElqQWw1k34+n65KrNVDAXDTE+wGWvLMvj4XbuayoR54UGbjJqi+K6
gDW0LF7H1CMtlLefdZn7Z8ZH/ppFY7zxdg9Xi/sgXLX1ReRYT2CQiZOnmcQVdOI9UN32t8iuesnO
F7TknwiR1YxWuZBVZwnPGN2K0csaAdhsE33LEwrmCnC1AKs71KHSoOCdI0H3qinTCvq6JeP8SGsB
LatTPeX5vSj5zF6lGCeUs7g3dPcimdQ5yzK97CI2lgni5B5UWY+CoCelORjVG3XK41RnN3OVVNEn
wXvoTV0++A7bspuc0Rkh2jCP5XNK6loA8BbKfs8MwLS72ltmc11MY/c1p3U3oiTZ5M94oTfyVtMs
MDee510ZM9mtzbNXovgJ6cdnqPGCNUUOLYKNsvOjrSyfy0HYLhuFmCiaMv3ctlP0qNLylc3c/4YW
41c0rmw9Yh27YTNMyFJkk/Lm9Mmv4rK+F1qKH4LJJvnUNfoqDpMA1dn/hh4adJ4ahAPdc6pieV/F
XvSz9gZ1XexkE02kfeH7KMzLZwGa+oPA6wu011N52wmRX3eYbJoJ6BSjUEuH8VmwPPnEjNafoqzb
avBw+FBbGEbUeZgPrRDPJhtWAUZoOI3hHwrQF2jLLl1IPs9zn/HvE2VtqzbM0HEx/BvIvQsHgQiq
TcI6iUHRxLVL61LWu9K0XnvlmlkRoSGTz+YsSp5YUYroXkITDmlXgBT/vuxHHPbxmybMCn6LjUie
ApZ9ReHQe4iDQHwKaFiCBl5lwZaJrKf0A49tAzQ42g9jD0itZ8aj8a5tNJQzQYdnygyUgmH5nfbj
qehQT7huXpbdg/krbWZoIEBSPQ/u27yo0PsBpKKeUCvPQsSGl8dxHACbMaEdvXgpDamfoW5Dsse5
R4L8qZEzm687ALa+iaLa68JhTp4oh0rQTrEOgg51Ply5ULaeyRwByFm1k4IM70r0I8xJt8hTa4Ky
XhGjL/u6dbLOMRSWAXbsafU8JD65HRAbPnhd9Hzdx8l/PSPEWCc2erhFRLUqUEC3HCIsI9kINlxb
bCUp1mSn8HSdPYP4Nj/7iPTvVFK8XvfTrXM6x1EZkCzu/pEgmf41+HzKbgLFEXxc9X2bBsGAByzM
UYl6HQTexAeZMLBFgKwEcc/lARxXny01kudirpOiE1/RVCIPoG9Gtwoop+/iYRNV7tgAm/2AzX1f
jKBif2K80sEOa9RAcaMK/7g8A9fnrTeE7/l5E3le9hXkBOxBrVJlw4Ae+uu+vq7buxtCIq6Zy1p4
rxy0EDdcdYHeLSzdzG87HLit/KGarob7XNrnVM882M+0aLK9CkmRf4sgbTDseuQLuw1Dc222ZcVz
Bn1Kb4j5U9vx6gX30g+JlvKXxZ9/Xl4t1wCWJUN3tK1x/MnTEAftXVt30Z6PPj0hJ7JsbIjjIrIZ
DFieZQnaur1nM4Cvgy7yiPM0PSje8JsWHXu7jqN3szFm2bAQBwrJt0xcVlGDN3YRvko5fW1LwMJ2
KRTvH1eCpaXxdgud5D5MFqgNQyaWbYz68TQjG7M4k04GPGqgocQAaknz5mx8/mtAXXKHRCL0SQZ6
3we4gf/vGxclkS0BkJZdlOJuVRneknGMyhQa3OVYHmIBTN7lIT6y03UIy5K8oMzCSPrLqRZIhFB/
H6fmCuzM+ul1yHdGOlSyapqwX05Im52mCbFJ2x8v/+qP7HP9tGUyVQitBXBDLqdQTTfe8qA1BP6w
I/WWbqxrWSyTUTl6hkw1g3CK6ROAjzjEW6bi+rR189GcyUJBuPtUpMOpIt8TtvXa+LDLbl0WyyhG
lPkEb7GZU3FKjnTHduE+vkc768GL9mbj5v7Im2AQuwgfpbUXJP6wQCu9f46M9wxI/Sn0uo0UmmNr
7QJ8wtNae1D+PvmTupl8c9PK4T4Du5DsqiteZesMrBRa008kzbRaToyF9OBVioADjkKcXOK1fPmA
fvRuWoewrr+2rBLaZgmGUCAPoHmRHwnU147oGdHgAo5+BKS8hq9+HcsyYdJ3WVZFOKtjPh/Z2N4Z
teUdXJthmTAduUqRqVhO7WLi4zKl5U0TZ96OdF66m0SqNuzZYRPMsud2nvw8mJf5NCxfZTgeEyU3
TutH98S6OJYhIyMLISA0GWY7tYjijOL+8B2AGLVPaiU+i3T+Rw3glWSZ/zkrw63OFpeNWDauchaj
vOphVL+CvkbeBZ9Z2tXHJfD/ue6AWabeQ6QnKeNxPiVSFLtEBIe6a3a1Hx9NRZ+zQW/ceI6dsWvw
aTaKLKUiOMmiaHZaQBNoLKQ8XZ6F6+vrPfvuiuglLQUoJHD7TOP3uTd/MP1y+cuOk2uX3iGdWBWZ
F2EHIgX6YC8+QZX1LcnCV/Q5b7CsusZY//7u17dDj2pxQWc8saF17xUnH4FHQuc/6iS/uTwN1wJZ
ts0TUKqBD3g5QcMIgKfwqc+iDZtznFG7ou5XvRyIYDhB4mvp94fCv9+ULHb9bMueSTMXS19kCFxU
rdobVpn5GJitU/NRFAabtuvoEGCS1TiX5IY3+a0ooPOcj7fo8X0p+vxziBCsaLYUCl1bbBlynIiI
xAEWKcwhgtVW5g68asfMJMeSRP9ct8eWKbOwzjp8EcjPXqFxrGg7spsROl0XhtkVdIhaFJHJOv+k
6PJTgC/pZkFJauMQOe45u4Uv6UpoBs7xfOqlDA6VR4vnudDfexCagT5FjjvSdOXGte04VHY1nVZV
6rVJ5p/SvvMgtoRmuPx+EWXfnS5vhMMi7I4+5oms5KMMTjkXwb0iRbnjnciPAaQbNtySaw7r0O9c
hoyqsGCT7594P3t40+N5NCqzFQC6vr7+/d3Xc6FnheIdVmhs0iNZ8ulnyOro2+XlcX3dMmrwI846
8n2guZnh3iPa30oENXG/v/x51+pbN3W+1FUSoXf+VPl9tG+btL4RCYjrx3TztLqGsKx5zrypgaCd
D3XK6escMsDXQMDamqfLM3AtkG3INEUNPtSAvLacfGEIxeZ9PYIYZCOodHz/txo2qqQh3iO405hG
0v9ep+D4vBuWIL6GhQWe1a5fs3mKJ41n5ikN0SQy67FE2yyK2JfXx+FMbbJ9swykMsOIr7fxq8bV
f/r/NtaC9TkAOO06h2dT65sCiIKmMNhl6f9s6+xXArLDK7fAsl9DeDJ1PQ6phD7bXgXQ94i308aO
82lXrDU3pjJVha+XaQiJCPkqMgRcXcOv6ZZZN9iy4aX1sop1eXBaGqTMxrL0jh0Js+PlDXb9fsuE
W1l1Q8oY3m4Gtz7haPynZH3wzE2xcYZcNmCZMGhbIPqthH/KSeLf0WLSP6OOqC31SNfnLRNWYRiB
M8vjZ5LMyTcFNuV2F+gw+XJ5gRyft0uaaWB60xRlctZDEvwkFJ2G/5vPO9bfLmaCK79Fq0URnymS
rsM9pFqG+lQMxJ9OfUB6bwNY4ZqF9X4emMxlEpn4PPgNCGdJrDTZ65qRjRSAaxqr/3h3jSHFRSgJ
C35Gxec5HeNyX6m8PYE0vtmI3F0jrH9/NwIKWUk6yxaeWiFQ4TWqsW2PTv0QBfkrh1gX790QrUcG
HkcZPwuoqd4OE7qB4W+H40Ir/3D5NDn8qc2iX/XdUpsmbG7nIH6tiuY+l92f40LPU7EVaru22rJo
I3lWppM050oW5IWyuGh3ZQNu/sszcH3esmYmSezXVc7PeQf2ZVqCDbYUbOPt5Npky5ZJ2xVC1354
StFQM1ccncrD8Ank3vEV+HQ4UxsuYsBc1VY1NWcItwUHXiIpS3CWjpfXxrG7NkpEermBUG4Qngba
3DMPvrQNqgNt+GMv1ZUZZhsq4qtlbGsw9p8kg76sn1bRt24EQrEu0Ip4eR6OPbaLubo1ZZ/kQ3ii
fvPl3+u4NWrjNnBkd+w6bt5TNYylGc9zMQwv3BP+eZj4yV9fOX7A8jszav5oivGp0/zX5fm49mWd
5zvDNuXcoAm+IScIBzS7vBrIkTbopjUo49xEcRFvMbO4Fs66q1mP7KdX8vBkpPpL0rY9dH22laB0
fdwybK4E7XvIVJz9bJHds45jKsQulGFDNszPNYJl23lMwyzNIJsKJXi0ts1pwxYIR2zS8Dqenv+S
D73bBwB4B9lJs9wMcSV3g4YjX9M8lFVfpMrmfYP/ubzjDkdil3v9RMrRRGl8lpMCdpQgUqWzag+J
12zpsbuGsBJhBLqQfRir8ORnQ3tLkkLuIL2NKA1CB5cn4dgOu947JCWVqfTNmXIPe4wUaOKfywBk
wP9cHsA1hdVe3u3H7I9TkfAR/ipErUqneDZw2QLM17X+RuDhGmL9+7shBAVXeDW1Ia7tQu3YKKvT
7AV/ZLiWjtdNYl29dyMANBAyX+OJIjhFWpgsFBGaJ6KU7QLo13obfsu1GZZpqyYuFh98HmfK6uF7
iv6mu0AX08/rJmHZ9py2U1fAeZyhmvZgckKe5q6LdksJndzrRrBsW8VI7VQdj89pwX7oMSiPqZJy
t4RgqLo8wnpqbGQT7la7vgtGDAb1t39JCsxTXiE6UNl4Agz/KZvIH5fH+HgXqF3NzU2RgISm5Gco
sKa3ZtHQwF642YgOPvZP1OafCbxeJnj9gGaBNR3UAojeE5+RQ61D1OPQYLDPEMBtnFvXVNYf8e7c
UuYT1Juq6Zzn6Iza+wYEaIcI8fN01YmlNv1MOsq6435pzjLvombPTe+doSkRyI3vf2za1OaboVAM
HyMJ0to15le4xB+DJfqRLM0Wl5prhda/v1shFRcBhAPXly8lPwHHDD6nfpRuvOtcv96yZ1RAkQWI
kTfhcwUScm8+yiScjqAELa8cwbJpkfQeF3Hsn8CViVd1PpkDUogvKXSkT9dZg2XT0EhIKWGCnoY5
+lFFaI4oxk31O9cCWbE4Y2U/l2CwPQsSJnxP0exe7qDwNphdNyx9dN0cbKqYdpmAgwS/CTJkcIF7
lrPg0JVXYW2jhNoMMXM7oMeqjc0ZsnpoQjQEXTCHZOwx3lV7YDPCoAJW5QCFRzd6TPL+WNVQU/4r
aSBEvoU++NivUpsGho5txud8hucu++gga/YAZbcvOvf4ziuSq551lK+n4J2tpWHCkrGbsCyogZd7
nSBNlqEAeri8So7DZFO+yMlDVkyuiei2mWfIdqGvHfAbODzVRxs74RrDsmhBpwLJsdSc/0XepC0a
kXQ8l7feKht3eRqurbBMWvXzPLZpOd/MffA578pnDVEO1YZnji6xjTFc07CMehACQhVxOp61lPFB
9J4+KpL3u9G7CoS6GoVl2gakhJLG2j+LigFxjM6tcedFHr1GEgXft3le1JhXJeLU+NySKY/QNt1P
+WcIp7f5Rl3JcVHbJC++GHrqdw2ejrqEUt8MpzeEEF5pGfoQi5CUt82qy3N509eA/ve4Bqit/5qG
KrhX8M745xZS18+8gWjREMJL+SkxRzFMoFn2inofrrI1l0d0HAEbRKZSo5d57vB6kb3+ArUujnFA
j6qzGl2Pl8dwXK42imxAfTcoKDRzh4xD5kpBzqyHqNqGO3FtkHV1y6CKVV8kUA9qqfra8vGFFfg4
JJTzuxl6DbtsvIqebT1tlt2DMHBqE8RpZ3/yOvmV1SDXu011AMQQHCTX/sacXCtmGX9OQiL9ZmRn
oZtiN4M8EIyYm8zFrq9bZj+P0pieewwML+wH8Rt231UoNV7ebNeBsgzen0KwQXLFziYE0yQnWbeT
pPdPY4iC6eUhHL/fxpiZvGnKaFz8M4nXUu8QVbTYxXRT8Nv1/dU6311QdFqCBbcgO+d4f+3ypPLu
uhAA1et+vWXjxFuqbAkCc1Z1PkXPUxtVJdSoetVueCzHDtjoMlLURR92Q3RK06g8i0KNtybJyWNU
ki0Ek2uF1qHfrRBDchOMRCU7E7QcQvpV+nN+KALOr0qPU5tgXmeDmOdKootRjsVtNU3IN9J8KB7H
jLOt7KZrEpYxD0zFcLM5O6sZGp9QU8vv4hGKRNdts2XCc+H1XqY1O2tDzN+kN6BITtLEvyphQ20O
lzQa0WUpvPGcJxroTWUAu0Pv8saPdx0hy4iXEYxsSSPCU60atHSvegJkDn+Ivp82rMAxgo0cA9F+
xoqmZmdq0MPAiBfdpOuNGlZXsfPBWUeWGbc1qfy4GmS2GxiEtRuIXUYqDzeckGsClhkPELYWdaqj
cz5xfkjHTn+dq2w+GqQMNoZwHFCbYR4M7yNbUhmdUxncKA1tlUgCnX/V+bTZ5Wnb9VXp5+asWQ/B
YzXwYtgX7bhFuez68evf37kIxETlkKNPOIO0QnTfesD2RyGYzK779Zbt+skUgo2JRucWFCO7CvmN
Yxiji+S6r1u2C3RgkDYjj84ESb3HOUHnFI+u4R1fj6V1++ZotQ0nLrAwKzjNnyHfNsZmfLr8013H
0rJcsbRmIgrSIrthmEFV5QtxTlBw3wfTZuOBY2ttzBgXOmsVMqHnQeW/iITQ7sLmYkOw1DEBGzPW
dknaIJVETlSCl1nMpTqlHVqDpqa7Lr9Kf4OKkagekz6GXbWx/Eq4MsV+AVPV1rNqdQEfRPE2Ukzn
VOmyy6Kzgn7CgerkUWVD+X0O+5fOz+IDykDVhht1bcW6iu+sTKVdLMbcp2dCIlrucrOQ8C7OG5of
L58n1wCWGVcduGPSiixnUPYhyiLExN596HGvvs7WqGXJLadhP4Hy6Jx6caxx1wTox4GU17JhEK4J
WLYsqZ7LQvg+cp95gk70cPiFIGLY0hN1HVfLmoMyzyNATPzzAk75XSqqZ9X26Y7U04Y9uH6/ZdDg
Ze34DK2z81Al45tBU+cummLo+Vy1vzZqrK1LykkULIi0QBiPJnSgZg9NNkbVlQPYt/DKklBUTXSG
/NvzHPN+3+vkOlQgtTFjeciiUkHU8ZzCpHa6UMVOV+P4FCSl93zdAq35mfcWlomk60lPkWDQS7MD
mCiYb0aWhcF1FmYTnZi0D2XsjcGZg4dxr5CA3tWg+9owL8f5tEFjFO0fUTaX9DyMY7RLJ698CMK2
3P0vnpOuIWwLFjyq4zLAEFmqvqQLlA58L1OnOobc++VNcA1BrE3gBMwOlSSnOfeYh5bscp7IQUqw
2rxlOanzazfDMmeW1Yy20TideUl78akCpZkPZRNVJ2+XZ7Iemw/uhn/ZVd4dJ54HnDQZ+FlEKn7k
UcOOlJvpR990yHXXUv5zeZjVuj4YxoaScbTMtOH/I+3LmuPkua1/EVViEnBLD25PiduJYyc31JOk
HyEmIYSYfv23yPtd+FVMcw7ntrtKgKQ9aGvttTxckIVusvPK/tiP2bjLve7856LMQcvwVK31gi+s
jgkso4VdRjk6/O4hmFbv0FTDvkEhzt1NBWEv179nwQuaVBk0bb1MRDYgWaApPZYppESzjK/cxS29
v2HijPQ0cWtrvGcWaw9gzsLlfTaOe9Dlbrs59kymjHIApngcIu8e+K58BxqbfEehR7QbeuDXtk2R
Eak1WJgYGoWne+b24jwi+/vltxshCADY/bcFOp5VFABrTvd9FYS3Yejze9El35sQX3L9/T+0jPCv
vrvGHiOnt5U6ROV4KLjP4k6DMK0Kjk7prjmSD/cRHmIsNdXOIKos0werDfZJIEGMtZJnLL3+vLne
GbZvdW1ZO1wfKjrG2rsHzWVsO3esXanqLI1vLC+VmRh61aiD44i4rqI4HJ9aBqGsLWwhPqbGWOHI
rpEhCXyANT65yTFt78vkdyafXPo0bFFNnp9h+HHQi08NWq/0oZ1eVa0PLPidJ3R/fQN9aMYY3PDd
TURJMQVSHQZvQDnwzkHfVR1dtg1upGG0iBwQDGN2ZHmPlx8IFsFeiQkLL27WQsqeNBnyCn1QfncX
9cXc3LqvpjXW8oU9b9ZBWF8NkqNCd3D87kdSu6ekd1c25dKbzyegd5selKWB5J7VHno9xZ6YoHNE
d35lrYT9pTc3rLUamzTooC578Dt77yJnV2tXEh8e0ULfrH6IyEKrLdoVD2nuBodqDNR9P2uLQu4F
QguUHblYu8hbepRhuGU/uWNUYOcQX+2a8cjy+3n30FwA8vt6fXcuTZRhu5oG6Bpn3niQBTiQaXkK
KvZ0feil1zdMlkm8euez//g1Xr7q6BLyl9q+gV+4/oSllzfstgeBW9/6WOUunMl25H5kW5R34W9M
/llbtK7d2LAsu/Fva/Ukg+y46aXNGkjPPDAUpkl7sKHnN7X2ESeE6yMv2JRZAIHYYpRFKXykBJV1
ChCpEyZxAj3c68MvzLZZ/LAC6HkKl08HXqF6Ftlf/FDdXB96IUSZdY+y5xTKJHDAYEiDQELspfdh
WMai3Dgz84y98zY96HLtdvaTtjPEfnsJ3UtXrkEfluZl/v3d4EkH0cShwLTzNtipTu0Qm7ZNi2Gc
lW9pUkhYECYicC9Zee58H8Ov3AQs7RfDQKspEUMewXxy+eRDtRghG7O0sluWBjdsM+IFcXExoufB
h5zukNGAmn5/fWKWptyIqckEaTSnhQ2BxzmOAgqwzNp7L2xFs6yRJrpMLaBlDyp8RTIzek/J+MTL
bbme2QjXe3hrzvDik32BdG1d3mNetvpDs6iBewrH65rZ4+LaN6D1fnUnLvhys/fN5j1ltvefWRms
u9m5/OfdU7otEJnFDJG3aG1R2IxV5u8mTfebkwGzkqFAPircOY728tLXoEyOgm370Gx7I10+Dl6N
5fSmcwlx+QaZ6fUdvmA+JiUr6nQlj1DhOXTY4cS6KDLEqyeCpcEN2yz8yh2nAasJ2ySFNeejWxN1
s0zhOSlEn0t3hJ5x078kDUvR2WNV01kAetavOJcF+zeLFBrEHjS3AYcM2PhW6e5WBPVKKFoa2qg6
TqD16Lo8wpKij9Su/C+87lei0NLQs3G9CxSpj4szKLLoAzhajrxIj+tea2loM99lLbjFpINZV+Kt
hSjPNK05xIXNYhYgOBhrSZfBenB4cdsLgoSHWHF9ly+99vz7+xlxmd+juI5TezndBi57qapmpVt3
6bWN2JlDCg43Jm59KEc5sDgsHCiABrawyl2tR2vt6LgQLkxKzhGXDvZYwW213T2sqQFusBIX3f27
bYIMS2VFYks+wA0MjvzjFdfTlqU3N2LowLMRZIlYVwS6YngN3dcOR7HVWLQwvNnEBnVFAs5QDI9w
UXRJPHKoPVuXCJWTTVNj9rFVZa5RcoWhzmkXKJFikNTvtw1tGKol+6QvE8w6AkbFmgO3mxXv8mF1
FVCFebbebXjIr9JglGF7CPlJ3QlxIZA8tTIVO8kRs3P99efX/KuEi4fMJvHuIWmLPh+qMTMjTouV
/dS0T0H15Gev9hYVKJyOTB7STOnEBs92e6hdPbg7W3r9CagJdxM/FMY3jJe5k7DbsFeHUhT3tJAH
t/63CvUXuoZ0WloHI/V1uMwFXM+fogxoMqbqzUPmC8v9P4TCP3Rq79YBKh3dSCXCbOW3t0nUfO5q
vtNJvXL6/bBJEZNkGHBTgPMgnGscsvh3ykQYw4Sr5KkpvR2EgD4BZnJYzc4WvKnZqgYHFxTDiNCV
VSKenRwyy2CtBrHgKkxWUglwh5W4GFy7VYwQ43m/4Ya8dsUcFoKM2aE2yDaqynI2h26+VKe6iRM/
3UIZClMghkVXUTCWai7vNYRC6df/H9QglubFtGOv7PjQYl4i/RpmLO5xZNVop91c5TD5SO28BROy
ml9+jP546O1DGyZcjUUe8j9V7RzaZ6hsk2qNpXHBvxHDeG2r8gGAwVvjTNx1/87RBc4NZzQerWnK
Lz3CiLt6ZP+/lIKTdwlabRy9reKCsxpZU4Za2pWG9dph7lCnRtWA1O7wQlU+/Wwm6a/xmH7s4P7u
QbNAc08AfJxLBylsNh3DE86ymKeIB6co/fd6qPnYL/zVjNZXGiiPUqF8aH93ui4uwjrOvU0IgNAz
NdDbMpEOQqb+VVeVOOeVNbwKiICudH1+vAJ/tZ7plLkBcSt1qIEuHw4ysFR3DCEesi27/av3rCA6
Cj0fD2ic9kD5GE9sDbr+sWvwovmb3oWWHC/JqkKPh0nwV/Aff06T7gZsuacm3UT6hMk3DDhLwXxG
HLy9HoKdm8ibEna2bdcYBjywMpwGsBgdKuHucKO59+tmn/fepszQM3XK6wo06UUqxoMbDXsVVjvN
1wRWl/a7YbU1mYooSTEpAhcuOWSZBjacnWnjxPzVZ1YNSGoRaCF3WXpvss2a7kvZtTS6t6HR0u6v
T//CxjfbzTTJBzRvjOLAJKJJGFRgcrXWQIoLO9NsNZNl5jWlX6BT0fbZvaNktGs9/65s6/rFoXzl
Ez72z3+1m41IF9AJVqEA0NrAdzfxON40xbRzkjyuNwF4wr/azUDI5BUgBgIyV/r3I5n2ul4D6P5J
0v7O0T2z18yS1QDRdBCr4oKqO7UY3Gvtm3Doj+1g3+Yl2wnqqc+9/83x3cO2dTcsutUJj9qMdn/O
BfOdG0E1/PrQC+EmNCw6FBZHa1vV/kKV55Sk8gHAp0+oRPYx2m0vpT2x2C69y/WHLRhhaATnTjp8
aApb4RDlnRq0/5X+dNTZmlTv0vCGjechyYa6ddtDlICakT+VRAJysTEomG1nbSlSyLMO6sCIfTeV
5b+0ndbkUxcM2+w46zrWTW6PY1NqpQ98ENkur8q1SsfCtJgdZlOje6E1Bs/Q4MkcEle0eCma+uv1
RV2waLOdDOxehSAa8zITYjaAoXhPqVvtgT1aLU0uTc/8Ze+CJp9GMUR2pw5Vbh2whWAH48r+Xxp6
/v3d0GA/g6hTgcmZMRw+109W7q4UspaGNqw2bYLR7VoPOXozfFEeeYyS5+tTvuCqA8NonQ4MpDLF
lKNGwNJmj4uxZOgOSr5eH3/pzQ07hZafo7IGkxJU/mugVFynOluZ8KV3N4yUFVneEAtjo3SF3cJ6
EUdI3JCDHq6//MIDzFYxakVigNC1mkEtdXdP6ZOM7mq1BlBYGn52pO82zJRov24Vhk/w1qCL2AF2
0lt3g792gb1gTyYZecOgFOPPJRTuH60a1yrI3nB+sXBRxvtkZZIWVtgERTXQwYMgigZwps0+5dKK
4Zefrs//0tCGsTaQyxUcYpGHEaRUGd6Y+GtFuHmID2Kv2SOW2pr6I2RJDrPonAzQqvSalit7fmld
DWtFzO7SCGJZhzq6wxFyj8IbXJijNuGWQ8/EQfmZr9qxApgrcdvnUoAxqM/BMN5vOxOZSCjao9ID
X6YOPS6acSiIB/ft+nouTYxhsEHQ+V0fzlf8PT/UaOVGBPEnH11PawXhhR1vgqGmqdOQEMC7W6k1
V50dkIuPQ9wADLF6Zb7wFSYiqoM+vUMF8n9Ozr6+md0OjtSD/2XTJJns4r1E1xxghn+cTpGkkD88
usTbM0Airj9gYeubjWFu3yjLJiW2p62OUIWpWX/D2m2RyoRG1QEPLC9P4Q0Ax/FJcHKbNQKOhfzy
L1JxEfWkZEwdVPGvL6obLC/QUL3zO2/6W38NT7Q0O4bxAg/hK2uc/jylHEVcQnNwtVSy4NBMdvE+
aj20rIQNWN28fe/QncW9/fVVXRraCLQeL8cqI0FzqL3sZPVgzY7WMGhLU2KYLfEtN4FTUAd/aO9K
wj4D6LaTSfh905ubYCjJKVDNSYTzNKZ7pPk9WL+32ZKJhgIkvhNK4s2DwCn3LGI/RhUdhpSIUz0V
KwDwhZk3MVEddnvht4n6A7nqHfZYFxvrLyYmyh9BxlNmFLdPoEeKpZv/EGm2EqWWXnte7XfZx8gT
BRC/2xy6TkF9oaTRDvqXG+sv3vzUd6MrOjKoOSrvewiO+JgTnEP8ae3wt/Tqho1aftLaad1534uo
AJLWLfvYb+i3bdvRyIhVqGnRpdr7nqFRcQcxrjeSlr+2jW0Yad5YrOaF9L4HSRTGykU7ljMV3W7b
6Iad5nWTUlx0WD+gTdGAOxonm7qWm2gE0Vc3X0G9W1Eh6nYEeMH6EVY2hSD5MO0GIZMY+LG1yLSw
riYyik4yFYlDx1/A/sgTpWH9VZWsfd40PSYyKkoDm6uq975bBJRHECF/c0ixdhZZevU5WXg3O6AI
qhSwHePPGSYVVz4YIyu1SuezNLphqzzveADEUvqj1w2UUsfIjoDYEZNcidoLKY2JjkoA/M09FpW/
oJ/8VnVQG4vG4KGFLO5ugJz59flfCCMmUModii4a/Lz+4QMAcwvR2uiEyrjcozC2ib0Je9Sw3VDK
umhKUv8QrPgq3S745TvDuAeEmn+5/hELCaapY62UZHmNW91fXUGbB7D8ecdhCu3Y6ni2C5u8TOMw
o4frD1taFsOgx6zxOOiDyl+DoK9NW+1E4D8o5j8EciOi1zNhVJMluwxU4dk/bj12t9rL+NHO9cv1
D1jYt2ZvV9UXUVlAFP2fltF2NwJHDUYtUBRuG31eo3c214eOom4Df0e84uvIQQ+Q9qtEYAvZpql9
TKgu0H6fNm/YRl+Gpty5YX1AORhV7Ow5G8Ebbq3VZBeW2URXwcMNFg0C+eZFKo+70X7ILNSAicx2
yOhWsv7ZTX9w4DWFj0cK1hifufJN9u5rU75Iqg8+t2KWW9ix7Zvr0ds+W2NEXDATs+GrSjWHdnA/
vjkd3dtBe4o4/+G37kH1ySnq6pUD5dL+Muy9bqeaE7d03mjL9kVu5bEXQkrq+vZa+gYjWKdQDGEA
6jhvrlXsEIye+tQ/OLn9KmGJVrJ2ml/aaIaRo3IC+nxJawhIhRfu1A+8FeBGaB4ldS55lp6UWLs0
X/DAJh6LNkTjXK+qf9oo6f2boZfhixp0P1OolJqvzNvSU+YPfWeWQemB5REh6rvvih4CjX5+lpAq
i3vwsa+g1hfW3aQWbyynjODiq3+a1u532hd9TFIWrASqhYU3AVqdy1zc1rLqHxJFjz76RmMdgmU6
qvXPPM9OXlZtw7B6JkorKqWFAKXbH5GdiD1r6m7H6rWgvnS/ZCK0UEYY26jIin/ylj6HZHxhTNzM
O2veVWzMvgY+P/KEo3XG31Y7MkFbuND1i6x3SohBOS2arsruKUxca2XZl3aWYe58yGtCkrr+YXul
F4P5KtzlqBDGea7XcuiPdS5DzwRsQTKAAIfhRT+GsDhS765u3H8TGjylDj2lcGZOXe4k91950p4b
Pzxd9zVLG9pwAjLgKojmpzZFWccFuI321VhtEnMA5tVI3VluA8qSONN3tIwz5xIGQ/rqBamQO95y
eedRQawV7q2FWPYXjitXWJtBJN9RkyyDQxjYg0BfllPk9UPbiVCQHccF0srRe8FSTViX1wTS6kY3
+QmIeaF3SqXPaSZAJkZE+tLIok93yl6tzC09bf7md46N9RGrrEY3v1KrP83pGBi0zlLJx4x8rbFF
Nm0FMm/+d0/JSyuwSruNfuLS3995VsoPfo6kf9vo8wZ8N3o/+LJUwkNfS5+/hT4I8EiGG+jrgy9N
kGsMDiy7tKMo/Mk8+tBb/Vn33Scu9EnJ7gxGs5VvWNpjhhvo2ijIk3AKXwn0EFWC06iMmrPLLbaX
xRrt8h8v+UHCZMpOlyDu1rWXWD8HW9hFtmtk0NhkJ8M802PsjUNZ2Uflg6nqi5dIa3Rj8KyCSK0B
BWfkQl19rOTR1i34EmMXzQrCvecuySO4K/S/21+vT/mC4zC5zDOZtAjlef/THhp6IxM7uQlq3m+y
ZtdkMXdbEuq8nMafhQdiV2kN2U3Q+O5N2JWAnKIx+LjlK8DS/N8bJ5p8qI1xOvykDiWx60QudNGL
LRAyavvm6J6PPhdeqO4r/kSURRVzX0Tp7//9q8+Dz7bwzqCc0iI2COvdMxinII1MR0HLmyL082/b
xjecTjMOE/h1dfbSoZMueNRWlcg3BgGKbu1c/lECOn+B4XCU7WrcBrLuKwHEhfnpCcwoHTqMLeCC
tCViq6J0N3TeFrTs/DzDBY2sScBaX/rnEmItDz2TziebbmKmm0c3fJCTgI3DQRvAcx4Obs1iEQWW
jg6V9AGbXUkQPzK6+RmGA+LKJhYumNLHcXCdI/WFPgK5cHN9wT9M2+bRjXMHm2pv6CKfP2pd341e
/eBN/V4w8cSs8BFg+DwenemzH5Xfo9Zduyr+KLWaH2okIOWA69Apm7yzLqry6LV5tZ81Bo+Bg6vL
6x/2UXTAI0xgW69E6JYRRL2JbBQUQ0FpGQrcruRDiLtGK/me8W4NMLHwOSa8TdAQbDVB2zwTy04+
gwY3/7f3a/nFIpazFoaWFsqEubF8KhNFPP0VzCOflcz900haa8f88Z8RB62HkEF8MKlqawfw5p2V
VBsyhHkiDZdAJ08RpO/2mbm1AkufPdkdxK38eo1Fb2F/mxzrPYf0HSMeBaqR8wY64+kUHYgO10TY
lsY3PEBvNaXFKu2cyaB0emQTnaKbyWL63+s7bWn1DR8gQdqXNE4WnYWfTsNOWDgq3oW5jZQN0Stf
45ld+gzDDYgAPMuVSr1zqDvnE8jJw68pHYr99Y+YV9PMP+ZVNtyAhJBL4SFTfwY/cQnMv6KHJA1+
YIulz9WsB3b9MUsfYRi+N5JaNLVMzqQN9AR+CUL5Q9PglLXS8biwGCbYDfRIOq18Ip5lmPQ3qIn/
TlD2vZn6NbnyhS8wEW+JlnaajpqcR0bG6BQS4nqntvfkGo5+6QuMED8WMmNgSKyeWZNa/3gOvFTe
QhgyDmRJ3jYtgwl941XeD1aXihceRN4UJ1EKPvoOFETbnK/Joj7mBMpuzPV/caW7pjxaQcWtAidn
qcO7yB+D5M1WIdKiW8mjiK510S1s4mBes3fZkUL9um3rKjiHFWkHL65kahe/Atsj7nc0wit0bWgn
dTbUB2AyJsE6qXIKQvJBvIwRJGY5T9k94zOVWAjNl+vrtLQXDJunNkrlpBqGM7xw+eg5IzmqZEz+
GZKgX0kAlvazYfhoNBTU7eHe9dA74rX0/C46s0i4KzWapU8wLB4ZNnA4ZUbOvZOO7Ymj6px+I+GE
q+B6SsJxxe4Xlt4Ez4khpH6vwvyFJ6Fz71XWN2Eh8+Y+5DbBub9Gl7r0GOPogHNJp/PCdc7SdqYg
PDKW2AT8Vk3Yij2nnercuOl8CG5d3wALq2Ni6pzOQ2UjsIuXPimaYKd14YOvBGuUryz/R4V6bGIT
T6eH2q6cpKxfIBcOOZ4+UOMXjmp99piA+/0u7TXuHxRHTwnSJ6+xTn27ikhc2Bp0/v2duUpBwKyW
8+QssvKrziW7TRv78xSR4nR99pZWy/AHTu84Kky4fQa1S35EkpHse429wJjHv3SOXvGm8+J/EDtN
NjIA9ktp1331DNhsdhqHoQPyNLc85M1pllEEu5x76acxnaveGZS7/S3qAvPqGf4BH8SngLHmhXba
mxsBJ/076HLWrdzULq2Q4RwSnoGqt3LpuQSX64On2srfkSiITqnb6bXOhKU9bngIQqPatnnrnmkJ
0wGuRWfy0Gixphe4sDwmSq8ETK8QeYrzUzHny3U3xChFxarJ2fGP2E4NxDo4QddOnAuTZiL2kmbK
VDQ17HkkegrQK8Ky2zBXMxWeQ8NtjsHE7Wl/Eji25dPZIbbrHCjxXW/aWRmYGteI9e15F32wr03o
Hm2pg0RRJTg6J518DltSRtC64shJinjUrV3escR3okujphSs+63fpfuENyG/VRbuZfZ+mdTpK7ei
qD1et+iFvWIC/kKIYfk6wYbXntWcvUGg3wNcj7m/cVrn575zSbixJE1UNxEKrY209jJkbrrLB0bW
7t+WPsA4LGgmowzi1s2Lk2h6p0fci05SDD+vT8/S1jP8gfLKWleZg6MU86Bkzfy2ETFpZd7ucLCD
AOS2xxhuoW96LeyU+Wc1sSp4SERtXfrStpN7f/DU2llh6WMMv8BQbMxBqY6nOOnwmXGL7MYo8G9a
aa8U9BcWw8QCOtXUeMpj3lm2LphMWJ2UQzzTJa8sx0L8MQGBGj1jQW5nzQuBEudJzRxGkGRPIWro
s30DrZ+VHGvpO4wjQwK93ipNbXyHJblz5Hzs6G02VNNanJkH+sATmMhA2UC2DeSD7YvTq+Y+8tQk
dgz27iDMTdF0BvG06G9qCvHD/fUttvTEeVO8M0TijEGW+Io9a8v23rwEU5dD6HyPHqZqz8Fu+WCR
TYAnhFETPogYmpDeJt65L+xg3Cdh7gowrjK6LYyavPE46ESRC3WDZ1qKZocpG09iKNiuQ/xeecTS
FjAsn4JxHdQkUftSurl9R8vRenRb11056iyEUM8w+FyA9jBFt90DamrkBO5YeVui3zUuvdrBrRvU
aJTVDHEL6aGVE+Qf9qaPtpxh/bNMeBkEYY3UprHak8qyMX3RerBlTGWN65IYmuV3Tqf5p1Z1+ePU
8lsnJZE8WNlktbHvWOwQ1naxgzJtfnBwHfjViUJexLQnYl/2jcRNTtpG8pFa0C456mlqswzUKDzY
c9vpoJLVB4F76gPqpp8GEebtI2iJPPG91nSULE6zlKibund4crq+6RcW0QQ95oGUaePw7qW3rOjc
Q4gkvbUaa3BWjpML/shEPIqqC4qscvxz7hTkeexbZwc4cfg4TpC8RT1gzXMvPcfwR9wtGBDWVfcy
Q6VAs6pOWuhp506oS7rF9HR9thbig8kQl1OoXbXIvM8OTvvdkedKjjvNkLSiBRQaPdefsvQthiNC
g8fkR1QWz9yyys99Qd2b3IMitHJyxFY7X1WAX/qceVO893g8CdwCuLKzUI1vfSaBp4I4J+VQ33gD
VGo37jEjAVEt6mHJ1FUPfV2Mu3JWamvVFgQ5HKmJiNRcDgMttHsW2tM3vB7b5gACWSCxri/GkoEY
fshxQjYpu+tekimnt2NisSa2ch8qHNfHX1oDw+k4TdmynsPp9AJMuEdQQaDZQ+NuR3ybXCbV+fpj
Fj7DREHqTtYiY2F0riHke9+4PX8tvGaN2nQhdJowSOpBO60s6/zZ4zjqCHAzA1nLjkx37Z5Uyc51
+Zr238J8mVT3mrmOjsa2exEDBPR4Gj31Fk7v4Ll43TZTs1W+NwrL8cCC7qfPHgug/xfSnoK+YQLD
0fXxlz5g/v3d+GPCKo+Haf6c+0URKy+Hgs+QqrhNpzWYwtIjDLt2aqT3qsT1wxiI8tM4+W0Wk0RE
D5DqED+uf8aCkzIBkNBcqYJGaORnFAKs3C4flcWrHbq+QewuXGtb/DCp50jUOf6gsNxe2gvc1YaO
Vb8q0ojxRsiSj7sOHGz+GjXFQmnKhNuUg2vPnS762WkaDuVEr99J37+IQjwBq89jKYJmD+GxU1BU
vzbNo0mtJMdgjGpeDc+9TB2Funhb9nuqACreK07HYWex1Fpj8V3aGKYzC+2wqGuIB7FQJ8UBEKk6
JqPDyJ7RiGzzaI7h0cZahxYhEw60SYcygdt/GoumuK0nuQbAXNh7JsyTZc7YgzAw+yKocB579Fbx
uM7s4h59BOXjZCflGtnAwoSZ/Ht4UttEaOh+Vm1IoT7DTwJVoltrCtcw3ktPMBIX5YNvGiExPKOL
PB0ONGijb1CJt62biU+T3rYmJuITB9siUIieZwKy9/ueUP8+H4LhC7TK8uP1jbwQYUyoJ+U1VDyQ
hsFvQqjlBmdnlw07wOPJuLYaC2HGxHvSIrBDwRz7Hz5ajb0LdUn5MdO28HedpA1keX0CqdlMA3G+
3/ZV7n9769wNQZmkiQuBr8r60fdyar+ldsbylYxyadaMQ1Q+DGkS1aF7n3iDjRY44kSJ++BAwS9Y
8aBLG8yw+b6neZ7W/XQmQSbQZtv0zqdeME4hEORtvCn+gyB4F9SAehzSsvLUi5qI38YikQm9bXiS
riG7F+bJRHiGRRqlpNbsIcwgphTLUIpyN0y+WFmHBZdiwjp1Z09oQWoS6Fh5xX0OQMo4hPY+R83p
aPlb2uOQrJrQR6fuyxbCCt5ZDHX2Rghif9gFawfyhZU2ie4y0SbEm+rh3FmF2pVO1Ry04uQzt/RK
sFp6gmENsmmsquJcn1k2qV0YVtUub4rmoQuTb5vszaS9I2nqS6/KasD27ULv82Kir8JL27Weh6UI
b1gD0IkiIZ0gZy/TzQN1A4gbgvJlsC4heMUpcntcF+Y4BEVoe4XcXsX4axuBtX+L8O28BYzo6Hha
N5am7VlP8GdxmLTBa666cOVS8g8Q/e8ixl+ceLIZqm5wE+tMHDfTt0AZEvWvl/pKn1g/5f4PtFFP
xUFP/ogUx60DK3jCJYUV7v0mg3hbbHsSauoJyvCeFUPxN10jG1mAE/3Fo+dZvciI0/XPPQX+sYwa
eiCRfxAsepSRexF5mN6FmUd3NdFfQArcrwS/j237L4Y9mgdeOKqxPZfcanc0jIodcTtykCHoGSDI
/fv61l16zPz7Ox9YgnBHylHhWlvUWp6dGsRaN4yhKeXQ52EVPU4WUqCVdf7QHxJidm9RXKEDd67l
RUTYmiod8x24wjfdj2H02f7ffQptrXoKGyYuPLSyg4eeoHwXiYmurcjS28+/vxs/HCoysSSrLqKK
fjsecyE9vKpCvzS46aRI1CR22o53HEl0nHPrm2zSNajthx4QM2PE6xowgoy1TnWZKi/fkfmGIO+L
XyAC9eLr22jp9Q0P1apKwOt58jLkrTih6vCMrue16+mlwQ3vw+wwUEJ21YUP4AvXUVTdWFm5CTZK
iJmXgzhrIBPEPC42ADY/h6zC3Z2rV2t8Cy9vJuN9RjOSNU11SSv+otEPAUW9zNpSzca7G3k4gK4K
cLehvQQud+JA5+Imajdp6lKMbvgGqMG3bEwDeRlt/9K33p3k5ffr++XDpBhDG7aK+5cx0GMkLyUT
37VX3zGCljrSnQNRP+UWXyniLT1mXpR3JkuqCEcgt5QXOYG+iabea160b4Q2aezlHTRb1rQAl1bZ
NN9J+0PXFw6PecR/93kz2nHd9Vm3zb7+XD2/+5AwZSwAkV94zF2gdEO/JUeX22sn7KW3N6zXKRsN
suSgvogBKpaNKkqoG3v2/vpaL41umO/AJe7xtF9cIjLVKu6orhj6W9r866bxzSxb5wHpJMuaS6jA
CfFYAtuo7tMhys/bxp8ve97NfTLVYVeLJDjy1FUHwG71jVWswSQXdqhZvOnp1A3KHp17WgVfS14c
E96deN78pIG9q3tys+0bDFNGmQFQ9dpSl4IDSRT3OK9Bl3YswRe+7QGGQYM+JwxFJce7cfQueRv8
tlnrr4z9cQ5GiHlGEEHXTY6Pt/c78aN1fPIzz4L+QFsQkEEhbLrPWlrcUOufrhf50c3YSrlwYecS
w6rtAvhB5vsS2giWc0w8y7/VzVoX/oeZFz7K+e9tNYOgg6ik+YULxQ6D3Xgxzu3OPfCyn+1oVU18
IfabDVNOE3pdHnCEt1J4BwdUn9Ifs72KEmdleZaeYNi35fjt0OYdfHmoQCgT4CLuLpps3C0GWa1X
IAgfd4DiHng+G72zwgwF4coFWgMSogQh7qYG1Vr4MuhQ0LeoHur82OmuTKfXWhYUDqZgduIUyHPq
Bmw0DBRYfvE8WOgGclaCy0ff7eOFDL/gDCzHja7KL2xCmQ2X14/oy1I7q1tzbB/tkPkBs89498mR
dIVNkyq/5G6hw5dA5UGR7IIxdPgbY66+SfKx6le86NLXGB4Cd6i4QZgAJksUjlgsjX6zDKXrlFbf
/vceYv6a+cHvvgbyxdQNPSYvLinsHbpK2MGuq5V8YmmqZgt+N3hZpS3w7FxdVOnaaketdIC6pC/B
YJ1LYZN9GzHn57YPMbxCyDq7iga4OknQFicz3O8z0b9sG9zwChUu3VUEVtGL1bRK3WmgkUoIPufK
Omx7gBHr/x9nV9IcN84sfxEjQHADr+xmt1pt2ZZsa5YLQp75BtzABVxA8te/7DlpYKH5gheFog8A
AVQVlsrK7GSHh2i3xjq3YMOBnMqPMEZN2f3GP9rNbmtshAI6Vmyuwtm/6gVpR3DUNC4Szln4vcui
rzMT3UY/FmM1i5ZA5uMGrd/HJyaq+JT7oDEhPmib2nnrXmzrwXBuwjuPiyaIT7LRnzu86iR9X3yv
52ILKvTR3oKpMsuUltLTU9xBIr4TzWu/ymnvbfLWuOHM4EdFEIzw9aId2FlCgflzIPOt66Tt029z
9s7ZylsJGoDky7UvZjxHZX7zMoDAYuOoYnFlk3+7dMJCD/Man8q2bmVCc2BlQj9TqGyVI0p3t0KG
xVaZ4cayiXG5CYblCr5O7hxHqocvOvaz33oIG3TJ4i3AAWYotPvrvm/YxmV4dggMf8fHyL2KkTZX
GWaBRP7H4X8SOXlf1ils/77fkW15TA9vyLI4wnOvFFcRHur1UA/lsOF5tsYND+9D14/lCGFUBrrK
BEf5V6521dhjuzO2+FDP8nZxgrQjcekDb3RxnsT6dn9WLA5t1iOVIid5JsP20Z/qESQB3upA91yR
6uhVkfzf/U4ss2MycS/AYs2xCHFNW1H/joq9+hBtz71tCIZXL70e3baZ+anzZZkwF9T3ONidnCx4
2ff5hmOjRKPRvG85ssioTFIpKYoJHKoo0gVQ/34XFi8wS49knvttPY3kijJjQOKCIk/xXo3C5rji
iTf71UYUsa2E4d0sktyrBspODDjlQ7dW4ynI4q0rrW0lTF/Wjht5ii/XpqD/5GJcjiT0QXhdbSUN
bR0YPkyQPICSfbE8jngxPfhT8KI5zpa7T2OR4ce5g0f0hUn/ypWjz3RC2kiA0uz+Ilu+3iwyavEy
346Fx/IkQqlk0tULu1Y1EGDhxOXxfh+WBQ6NDdrpOR2qFkDFhNLq66RLSGXUtD/cb91ipmY9EUdl
ilqDTpylZl/FBK4UHGSYX6SU7VKbRvGe4c0y6NXSyME5QSthdQ60UwALx95IN4ZgmyDDmX3cdUS/
qPFTN4Fsr2bBSxZuHsAsm6dJ1M2FA/HNmYyfRBy1T2HjiwOtbobkqyfBe7dPqgi93l8M20gMXyYA
jsaoJQ0AJa1wTppBF5lIqn7ua93wZWR+SzmAm0AkZcbYxctmcZhHsQfEgKOYydvNoA/QLBQQXHBz
LictUSIsgQj/HK0gwN03AsOXadUW3qB87xrSHqF7VvRQr1sXEosvm1VBYc7HoZCEn6jXDeVT6Hej
SpmuK/czmfWkN9bY1o3hzj5fAhI5BJeqrPvCIxAQaCaS1m833g9uZwgzw4hlMOuAQs4z4aMUA1pt
XesnvYvyNn9Y3sZC/dTaf7lNGGpCjs6aPdxflX+zKx91aTi41o2Hig+xXsF+wVZU00EzaDgvCOwO
iOoAMzigakYwvGRky1+yB9Y06celbB6bALqOpwZ3G/JtdGPi/c/jURCkUzXMyxcSu2vzN84ZbZdA
kwhHZHDAzmMi1xigxUl03XyswLFUPU0qnNx9+6lZUCSdDm8vZcZx44IFhzllRzjNFjGhbfVvnv/u
RtEAauWhTjQ/j6Rr8D45RqggnY8dAcfPQS1eTf+5vyiWUBIYoYTnoLPJheOcxib63qNwoaPDt/tN
W0KiySIOZaXAZSheOLNu9MGGDsmvvIyaoy6AgpYKlySvWct9wT0wzgfCw/UhBITs1A1VeNYLb77H
Vadf7g/FNktGQMldzoJZxM5paeoykTG2Daeaf9xv3LLWZjERdGFzOqK8ByASiA3QqPlD54jqXb+V
W7J8vVlNpNXa1pA9ck4yhx5OV+D+iNqljRS2ZZVNWnHUpQzZsEbOqXMh0h2Fn4T2H6Wu/uCOPM7F
tBE8bJNkxI4u08qbXRwOyAz0uZ+Hn8JbrjkXWyLMtkm6dfzO43JnZoN2s/qKY8dyLCUoDcBj8XXf
Et86fdd4qcC/MizaOQFF/7euYzcBLeufLdN7sg2I5r8UCoUEPCVTVJxp37MD1zi9FkW+sVXY5t44
EGi1iNYV0jlxcOSm5TQ/C8gxpziI7yhDu3294by6JTUtvVheoTCTn3yQFh3kWG5dHWwrazgv64Mp
r6pOXlmDYjAmSpSiglXy/sre7O+DPc2svMlLx6k8r3BOGtKYt6cx4rAHiLYcyTxvXNQt328W3+SR
oN2tHvA8egPYNsowiPMfLcjU/H3TbzKOa5bpyddaXklPobTW136iwq34YPt6w3HLiBKAXCZ5Xcas
OZN8IGmm96BVYTie4bQjkvysI20uknwZi59CBZ9aLZwd2a5b67chvfNaBlIBVK+58uqrovjMiXIu
AV92HuJNnvEuYH0vI4bAGaO2z5cA4LnLJHbgRW/fbvjsWMhiZZ4nr6CWYIfRxZv8MuDN0CWbWUib
6Rte6/dcL8Hs1WdSVt99wR9kBPpZTZd/hjb3kvv+ZTmm/lvl924NdADB4kxglmTevGrwvz0A4MEu
fgZaLi79KHGzqH/wRshCuEoFG7Nn2dTMOhuZqQC1gXOD2657JtjQGj2dcL/+5uCE5ACVcX9wFt8w
C26aauW6aNbmrDUSZpKgdAShcCMDZGv8NrZ3M8cbQerIbZozjaZvYwvacRXOW88BtsYNr2Z4rW9c
ME6e8d+Al7fo7/9HFaCtccOriUCEA3cc5IwhtXIAg6VIPZf9fX/OLZuZSTBOgZl2HA2nBqNwk4wh
tmAaeREIfjYpsSw2axbV9NrtHBqx5nxzinzMuqTroupw4+TOXdhQEX4CKm9KprXYIjCyGazh7mGd
VVW4xM059KcHAsgnn8ZvI9CifqmPmd6ZsqSGy4+dagMimxXs8jgkARceoCJp+ef+ytiW3dinZRdH
pKPl+tj74UtTg8nT4WILMWxp3AS1lXhZWnHZbc965E/M4Q3U29dwI0jZGjfu6pJmQTbgcHEOs7Y4
EBa/Zuvmy6etccOP+1ENEx2c/KJjALXHhYWnqtykA7EEcRPSFsqhchWL8wtn7acO9/1xql/Llj24
UbdFH24xThPbBnz5XLqubs8kdl5pFR47ZCXBgfa6UmTv8y3kkG2ibr+/C3hlUEMuTPhY4qr4Qm65
erXffox78lJMHIDRuLvSth9PJWnZueqmjZuybREM75XTHOVLEalHPZJGnHkO3qSEZ73U9UXVYuzV
xYEG47hBl2ubKMOLw3hamwFAjcexnBf6gBDI8EBWlp6b7vJks44EEEMci+eoxdtOPSYkhGoz8Ibf
dzVuotsWFESAvIjCmtbZScoVIcIJ/A2+AsvUmAUki1OxLuykuuq5GpKFlC/yJjOz78sNTwakHcdH
h3TXBmLrYABzxasCI87Gfm8xIrMEMdQUVYHOqq6NxrllIbgK1jyJiTzEtxv/viEYW7MvRAsmnUFd
Sxznz3IGEYCUQ71hN5ZAYcLaSlbyXFZtfrkFihJKH334Pa/UZRHe/xTZelm1rbHhymAXpI1USl37
BQY0upX40qLmZsOCLOeLX1Bsa1MEk8oU7jtTfiyH/IvESxj43Yff7y+BrQPDe/1pgJUisXb1BwfU
UEspwjNRmfg7y+bqsq8PYyv2Bw+bGGqELv7KxbFh2Rdeub91YfFyv/3bxvjrrZmZ2DUGHoQxhjTX
o5z6p3Isv4MH6kET71FVZTrJ+GkQWw9HH682M0Fpix9RgXyVQmleF6baH/iXoQLqf8OnP14NZkLS
qIp61sWjuhK/+QpJhiHp5/h1yvDIcH+qbN9/c/d3u1oeURDRxbW6dgzH+Lp3zyou1vO+xm+jetc4
qmD7aOYewt0EnGjJgRFO1Fy4W/An28fffn/XPvLkgZq8or+WhdPWSUiz/DSsHZCQ+77fcGXSLiPq
hsf1MW+QS8Ih+4Ut+Rb928cBlZn02TLiGl4LRyNz8MJ1dMKufImqv5Ci37rd2qzH8OUu52W+DK66
0rV5bZC//ZQHuNN6ejMV9nFIZSYADTw2ENWggbqOgDEkWJBvt7zKY+eBwSWo4094Pdl3zGMmBq3s
8xlwt2l95HgJ9v35hy5uiBhHgesJqfq9FwXgqP9rVeBUcUM99d05bFQxnOtc+P/MHRm3HgwtC28i
0cq+rseo0uvjEgBWgiKz30dFf2vW+JU0wUaEtXiGCUgDJJ8gS+VlF64melgGOl0mqbrjLr8wmbFB
uzcAlb9mF11F1VmAC/ToDVsgcItJmXg0XaJEPAYp60Uu3m9yhbYiTscPvRx+H0cY71rGu15hmAlI
E0MzwEGy4glpr1cR+ddlJmc9g8QlLk5AC2x0Y1sK+l9zasqhg0pH252h/tInMiRftk3VNleGg4OZ
p1FLoPrHEpIROmndjDkHPRdDSlWYi8+Nk4/XiK5us2FXlojCjJ27d0qQ2aJk8dLkTr4eFt15BcpE
3f5zA1ZJ+rzLvkxgGndKxQJv6B+pt9QpYGr9V0geyX0LYiLTUIsx9FGr3UuDusJ/z9/tlG/hrSyr
bSLS+rotVUCUeyFhhXdjHjrtcsiKfNh4NLYsgMmQDXZ1tcThiI9f+u5I+4iAGBC8YayB/OL92f+w
CxTw3ozt3a4K4YWbEhvLTpHIxqvgJD5wXobPuu+80/0uPpwldGGcOgJo/TWjy7NTUEEXqfaa8odX
tXLDfGwDuP3+bgBL0QHPuNyYddesh3Q4VBd1OlSZg5JtCIb46b5B3Ab3rhteBEMFXtMMKfrxN1oL
dWQZrkP3G7eNwTh65DScyoKW+clpQFyEB/h/ZE+dtJCL2FgDWw9GXJJuKOu697IT6cbiAarK8qA9
5V08kW9lzT/c6bDMRnjKGBIo5exkpyHyyQWVqtkh8zU9hzfZqGyul/P9yfowDKIfIyqFSxUJVuT5
aRzWpwnceUkp3SfVlCkP5RW0TA/3+7GYrZmNw80uqDwQZZ7yQNfHzAn1hVRyS5Tqw1sLc81EXAy5
qG4Y6uy0KPHo8zC+LLV6qj1yVMgVnbxynEE54G1EQcvamFk51Hyucp06jAXI9eNCqs+Ez90xyNpL
sW4ddWwTZvh5NkdVO8dNdgJxdwaegLI+hevYb1iwrXXDzzvFSgU+rPzUNHx48CqQi40JngOndtcF
gLlmombNJu2NVQ8x2DBeQXTgdi2eg9ZYbsVayxDMFE0VL/0aeGt2amIHKKlKhMc5irc2I4uLmzRo
XMwCJGVtfpodKKTE3tC+tVE4JH5Ava0bqsX3TI4BLkpv6nOEkbnNvqyZ3yaL0zwAo/tYROwLgMD7
fM9kG5AeOLjbjmSnusi7AydDk5Q9Hhbve7bFG8y0zZRnS9ZiuziNXfwlm/OXOdJINk7ZqQjqLakc
22IbMX1ZYijYVTQ76SwEGq7wl8QJt05mtnUwwjlYM1gUrUSceK/7q+T8DMjuU9EsQzLwtjxyv91w
O0ucMrM0GRnHLpILVtwvL37VQZkpBQvpn0XeXoZ2PKh2i/bM1pMR11uSOS0D2ehJ9vEljv/seXRV
ICLAq0LqsfKUF+O+I4OZv8HhGW+P821MURQcwls+21OlTIsGgOf7JmYZjElMMPGuBDXRjC4a/0V2
9IA6+QNkDh7WNT9Vy1PUBxvGHOMA8svzF3NNloIo410GgZPsxOsVRzfvMOfll4Gz09D7n8uJPkxO
/FIF2bf7A7OYtZnjEYWXcdVgJ4EmDx5sHdS58QR4sDDYcH2LaZsJHgqms6rICycFcucNfBGpO/lz
Ei0KytBt/wjq2z1IFUzcbYTvTnRzhx2khioTCiWDKNWqHC5AXi8v9+fJEo1NVVjqULyGUFjzDL2q
6uI6s9IHFuCum1Ygk9z1/oxBGIGgEAoqEiPhKQC4UUIYbY9BIebj/UFYAqUpDIuqdu3WMw4pTaGG
84RrGRjQdfFjCYfsMPuAEd3vx2ZUhut7DeAQvat5Cqbk+htQo+ogilxtoAotrZtJnjGL/BmUxjzN
p+jgz8OYeHzaKtezTJGZ5MlBazhVrS9Ofpc1jzi6OfOUDNNc5cmCAhw5JF4uy437oG0kN595Z7Ll
2GZRCCLok+Sr376C8iyXnzOoe4mNsGXr4DbKdx2soY/iJ4qrRyWa6jmA0OhJ9WWwcyGMIxzYyIgz
cyyE4A79tC4LP+hR1z/uG9GHRAbgovol48Onuup9RV61X1UC1Olj5fSnQYC6qEsz1+1deeonnEuz
hNYVn8Q5bGUOhwx1EPjBwZUszDaG+rH7E/OpdF19hWxHwSGe7tUPEP7LHuhU6IdiqPbNJnIo/10r
X7GVU8CU0zFn2DCzqXwMxY1D+/50fmzYxHwYzQKtwSKS89QdZu/o99UDRHQvQ07+N7hzvmvzIubr
aFj0LCvmOT4203howxHldt5jqcoHyHGecPZIodh8jkHacX9Mlr3FpJwYIs4GWTU8BR5afnKCzP+8
AhCWCl/xQ03D+UAnuUfM7maORmgOBw8KzS1xUmTV5uMaVPysik4/jb7Kj6IJeXp/UDafNe/dsRJy
gihuWmcgD5yomyVI621txx8bsmuS07kBKmuGGT4LiV/nooe2P3hM+EeoiDcbRmCxNDOBF3UV7sek
5+ms5cM0+F2yzuMLlF1AB794b3tmiZipux6kwJQskqfr6tYnwtz1Sx345capyDYEIzC7Abj78aDs
3HwxTIIM2oKgrVAHKmG/apmKjRfZj9eaxEZ85o4DAt06dFJUJvCD03h1IuJa7Gz9ZgPvoj+U0r14
hp5zWvIweEbJELCRnG09D3xsScTUwHVb8H8XXg07VbFznEEr8LSGvPw89368EbNs0+P9dwBBXqFS
tMciB7VffeVx5F5A7rgLp8iImcNjRRFDbASbI3GaIp09xz10HKxR+wzUcOM4VlGgY8SmCnvkb2OQ
DxdRAga2q3UzRSSlRtVdjWjeTS09zq5fHJnjbjHWfxxXiZkiqpeIMCnRuiDxpWPjdwbIcCrDJZmV
6x4InbdEfywrbOaLxLrWSoSCp4QK1Jlrz0nctmh27Q/ETBJh5mWpRcZT3yvf2q4tEy76PybPO6Nk
6mebAwt5fzks8YIZe4NuhqbQFL6ADTD+TVSs/NT2rL8QXHRTN3PFvkchhLX/ekRTcBXr2olTKGLl
B9YrSMOB6ueQSbJFv29bfOPwXjksdt1gcdJmyr7SfmG4rJV/xNnwEIaARnai26KqsvRkZopcP5CB
E7g81WJAjiWul0w8ykL59aWaeHBLUKGupGaabh2CLOZmZo/qUCxDL2cnBVX2/JeM3PaZs9l5uW8F
ttZv43wXb1vS+cob4hhiMTo+CLR+pEWhNu63Hz9BEDN55AHHuxKvQeu0/Fb2c56Ca9hJqkk/DM7y
Vw3C+nNULxt7h8WiTbFVRERv1ECv4GiFOsYF/AAnl+j+ARUU3aETyxYKxNbPbS7fzRleywNVIf95
9CWHd164sx4oP/XenvokRkw9VYqyP5TRo31Bnxz9qcD2HXy9v9yWDTAynL4iFS/cDE1nYCTzUupk
SVBvQXtsjRuOPkB8O1eDGx6j4geZz3P3l5fv/G7TwZGRDVyBpkP/O5k/j90D2dqWLF9tchnQSFUt
j4M4jYpwONUhjQ/FSOdEar3vKZmYVAbdCmOhVRSno9TREUSA62Fcu+h8f00tLmxSGeC2AK2Z2I1T
HXe4eg3DEic1dBdf7zdvsXaTxmDgbsXA+xceh2BAjVx1bnR2UGt9ylW54bi2Jbj9/s6hWhlPcU1n
WKVXp6NbHyB2cpKAkNwfgW2CDH919Og3jqfDo5LBYRC/T3h+ud+yZTcwBU9r1kECrMSHc0YSv8Gp
hkx44oF2CtjgJ7JFfGybH8NrBTjmnRIQm6OXnaN2OMSqSEJ361D8MfMeIyaDgY+jUwUaITQ/fatB
+iREyiv2zRf/RP4pCmSKWsljLfjRb7bSUDajMvy5pOA4n9QUHmPoI5B6fVRedah7ei02pfosq27y
GtDRl5Lk6CKSDCm05znaIiezfLypa9qNsd+SHvPV9K9Q+jxEMbTuv+Bke7xvVbb2jT0Z8MsK/Gf4
coYXoTGIHpFsPrTzkBTrlj6VxaJMRdNy9XPwkqKLblkehceP8LhzkXkbiHyLX5hkAhkJaiELzBBY
qh5rFDgHa3SIXPWklhqF1TsdOzAcuykJoEi3JZ75egxnQNr2UF4GDJqx/41IXhaquocw6bFznzoQ
afsi8Zp9zwAmj0DTddKFWg/CEVhUWlyfs3Jj2m2GY2zAOL3VAyWEHcNBXOBh/3LNNoH4EozFP/dt
02Y4huNCXGECFwE+vi+/yfHPqfnM6uddTZu8AU04TDlKvLALBCFIwF+j+Ns0/3G/bUswMCkDet8F
Zmy5ffb8o4dg81xt0b9YTN0EL4HaoL+hARAMur+n9fe4qi5Nc4r85cTibN/rlIleWlkx0ZLAzlfV
PGb+A6P/i8L6KNyNS4BlUf3b7+/232Z0opJEGIOrIfvqPM/N56zZRV7DiG846RQzL55Uj8bD7LCo
37td9XVo2PBR5pZrwBnOPblXQqB9qejZy5T4332Lsc2JsecWXVDpoMacT/KPCsyKc9AefLanqAKf
bjhqESoR1TUmnC1NkHgxVGmi5bFqtszd9vGGlwqCPb1kmPM2+tGyR8hCHkHYsLE9WRo3QUmUqBpH
G/gSJ8AkVX+sTVqONN017SYmaW2zORQ9wWG2Gn/iFeLvPOhvwIv8+772jb01ystiyKHxcVxBXuF6
aQQ4IPiDNxzVEmZMJU7ZuozGE+addlcnOtH5f/e/2tbubSneOagvQiqjHO1CyeN5aN2vfrSrto0R
kxTAA7XzXFZoWpL4KeviQ+91+6zcZAQYwMM4xTnm2vNfFZ7qg/40xlsAGpsVGv4Zj9Pis+K2kN7r
CMkaWZ1YtyUZYWvc8E9vjEfgmLoQp96rqNeE6iuevHcaieGcecDAArDA+WNXvuY1yZM+02/3DcXy
4SZ+bPSCAvcEfDhU1OI4f5jzJ073ATiJiR1TEOVxmwKNe2F5rpbXqnxceZTu+3LDMftiUKBib3Aq
ut0BJ0iMxEcdbliixX9MzFg2DQHYCtG4rKuHecpPNNhyecuZy4SJDUMcIVWEpgvvtaiDZF0KCDS9
sG6LitLyhmYixUDElo2MogOwpz1VAR7pcGVqZ6USvBRD3rktf0ZkFxkcgxjTfwONyPHe37hlnIZE
8gOvdZGwPJrOcblspTBiNPUrWOgXrZpprVudtRJroU4RA0izHo9B/EeZvS0tSbJhPuzi+cFgDC+e
C+aXEvq4R093Fx1EIGhbge6PXHq+b7OWs5+pKdmDIdTrgyI8BtEXyeZLoL/q/vemftPuuJEOsDi0
iRMLfRkVsY8u+uISrK/aA5PA1iXcYlkmQCych8iPwd5wbBbnkTmvrdMlVfuzyqcjGQ5luQv4+4uG
TcWGotIS3UzZW9Sw5ObcBa7kcmsrsLigiQcDvAHHywwcRXJqj4rEn9dlumRr+NI13Y/7K20JICYi
rEPOfnCdLE6lqOYvM6+Gr+O87gNqmCiwUK1dWGZIKGkxtuOxc1RQpt3isvkInYgtohDbLBmuDfhH
69AlYykXS3/O57B4CBZBEyKd9YQv2NIstFmVsTFHuiJRVHsszbvwz3KN53NBp+kwRTJ1R5knPuH6
2nvuxuOexQdNfFixTk3kBzNL50Y+iCL4i+n1d1H359XXn+PS3Xr0sTmisWuXRZhHLG+iFLRDzSFn
RB1Ba4x65QmH1V1G9gtIrNXT3NZVlKIgVj36UexfZFsV+44dv6DEOpA7Ah0PdbtoIZ8DXs3jQ1eB
SXNfpDKFbpSX66oDb+HRUcOhcEIgm+kZFWj7tvBf6ACI6t04qqBwEqrxBNKW+LFdnex/+6b+turv
Dtgoyi9jWrAgZRU4sh5JO6948vTyOdswU0sAMYFhUCINgb3X0BWk63AU+O8aKRL+dv/zLT5ngopo
j1p5X05BulTueeG/501zzSOQtq3e1QO34D4dLDyMmYgiUJ830Insg1SMjjj6Iu7TqN7FeILGjQ0b
kg9z39PYT32ez9B+AI/7/ISbcRVuRFpLDDSRRCNeyKDh5YG9s4hQMCf/otF6dqX7xXPWf+4vxYdd
RJDI+K8ljQz0M0Xm+CmjnPEHMkHQc3Er52Wl1PsSCtX6Gw5n6+lmDO9sdizCuVArZqtx8y8h9HHK
BkSM41q8FLd/9g3nFnbfdbK0U9n6cvHTbuwvHAqYKBz/WjT5l8zzyUYfH/oGpuw2wHd9CEpnZGeo
n8o5mL7mftd8gkgzMij3h2Br3vDthmh3YBGapxXvf5bgvfs9UDp+vd+6bRVuvb77eOk64KksiZ+G
Y+klwvU1SmFbpzhADGc4ZKzE3309GRv4EK/TKsHh/g0H26d+CB55oEUi6+YTHpg27o8f7qZYCmPz
7hnnyxjN8hsrsz+5bB/dqf+GB40XF0BIN9hUw7T1Y3g6A34GInRd9m0MpgeaP//LNIElP7tD/7VU
w8aDuG3pjU2blDiyjVBjTzvplY+d8kjiCOwc9xfkZkC/3GSi2ES/AtUrKjoFw8vqr/P3FefmtHAg
rYdL1BYJjmUAJgJWNrPqAp8NLyUSZA+LQ8WhCnGTuT+Aj1q/6XoYngGkvgMT8tnbcGM1CG4StNHE
yYa9frTGt9YNzwDuI/M86kRvEjzZZ1GFEszoC81eqijIXqD4ufzWAf+1YbkfLcatN8M7yICjZiw1
eS4zl5xEAByqLnJxKhxNTven60PC71sfhnfIWXBX4kH7Gfqz2fLKw2wqXGiJllnWJzpYuvKxxXU2
+CPENKJayJ8ZuH+cvhs/8yrvOAruuHTK+dAU68whWpHXsk3yrGfzGbm+2q2OWlUBSeiocu8VJbJ+
cGRuu2Q/qeN6jkxYNHfhfHIWV2y90tmMwHDFvgi7xpf18sI7WrcJyYt8PrYNir439ilbB4YTOig4
6SUJ/L+zpau9Z5+ATpMmTbAMKKm7vzIWUzM9sQSHr75Rv7z8SwhSgTyzw9tgmtMAN6jOOdQcNc33
u7LYmemRvgOJYOr20Zsqx/VcxO5BtKK5xEO7gZn6t27GDCuwMhOQXoINWTO2Li+4JP2jSf7ACSOX
ZSH01McVqMcm/4mXNbSwwu9Q5J0/BXFUpKra4gz7aEe79X/7/d2O1mUh8xzWz1cKye6+RKUEzt51
yuRYiB985M78ttLR2xiurTcjBo1OJ3snUv5bOSFPTFDOVzkcOZ1Cfe10vDPSmZjNMkfhx+DFww9R
BcEVXBLrA9QE17/32YQRe7RWUOGqXf+N+IHGGXxKOW1pOtVbL1kWFzKxmqSI6ep7dfCmIYTKD2zt
hvZb1Aw+2bkKRhBQ9RpRd10Rq29i5D3w8JDi4F2S4ckgrdi4S0YatmXEgobxllXrED/zImbfFyhw
NUmN0/7Gfm9xThOdOUJRKmZj4L91HMWNuMP9vYjIw10F6JL7S21ZCRONmVeFN2W5zJ95T4qfy+Q5
T70D1op9rd/i2zvXy1nuCijTLC++e6NX4Xocx6O7utUWB5Tt8w3f9qkspewr9la2Sn0aFoY3gL4R
r/c/3+LLJgBzHDNo9Q5Vf9WjCFrw0Ir+mEMzKyEiyuPEq7Mt+tOPHpERo0yVqY4sQRF7zPnKJQ4t
CwTREr8OUtqgs8WFWmAIbZxkbukh8iE+dX94tskz3DwGV2lc8CF6mzM1zd9VyxbkVQmIic73O7Bs
YyY6sxBlOetwLt9iVDknY6s/RxyyR/UENuW+Cb+6Tflyvyfb/Bn+3hesqarZ5V87CY6gsixTWU2f
OV1RIOqpOVkFcPNSPa3Yuzc8x+abhut3oppIr0p0KQLyg8R19rwg/f0V7AZb7m9ZIBPKSWa25osW
xXOjVPudNTL7vs7LFrmIrXXjvo2UNxRfBBXPBAHLQxVDHpbXYQiC8nh/USzuYwI5qyZTBZt9/y28
6VoUTE3HqgPbed86T+E4bz2X28ZhxICwrCL4Z87eWDlXnxAOwk+LAyTz/UFYljk09nN/ZENXZ/Nw
pV3bD4+sGetHlLbB80GjBlmN+73YxnD7/V2gbCLXE2VcjlcakUxkSa+XDhVJceGvO7IWiDAmtHNs
w0hHQ1a+dKKGNOUS/pmHPdhBOSVJ3ennfeOg/x1HDzaoboZ00Qs0tZYLBbDzZ6zGfGNXt62F4eUN
FFO5G0X8OV+FPxGItRJR39JgDOVul8wv4i3nvvnAB2fW0HBuISikcjWvnrH6/UnE8dPIvkKtXSX/
hmQofreHaZ8gPEoujDe2PmbSmcexeqZFU0A0hUJD5dFDjrfeWHzLxJkIzzBbZu6Go75iJB5Cb/wg
wrZ7WDVZN9zEYsCmXBX4o6M5pKJ6DuMiPEt/ol9VXu7cSEx4J63isZUeLZ/LZoQuFZajEfpZhz08
hd7oPLeSPbZhGN6u/Q668GQYn3137Q8sK+tjBPmEjUmyWNUv+M4CKIxZOPXzbQThlGNPnN1zV/Q/
2YJNqlnqcwDGol2uaEI+eRlxwHfa8YeeSAN89Yx96joQFUcbz0X/x9m3NMepc13/IqqEACGm9MX3
dDux4xxPKDs5BwQIcRMCfv232s/Er2Kar3qSSnmAGqG9tbW1LktvY8U69xWYNmXSPyoB71B/RKVy
MkyePF3tVJh3e9z7fc87Wq+80JdkdKQw20Oq8UVzkjDo7kTbst3kz+VW66S7FhQKjRHOxxMEO3dp
NZU7WLyrTTas9vcWx7YSgmgzwZhsxCNz+fFkFJ2AnrPxSyffMtClNtqfD6OEYyTUL/Kt09TDSpmx
MMs2ilTqFqyciWePPmX3kGtyN6zkT4qgrSVcZeJxSvpNgGLn/KpZetG/kKVVT8KB+t2hyCfyy0/K
skquIG1fF2+NnsPhTs6j8Hd1QFkVU0lYBxNFmAEl2zSDP8AaE2Hxd1hHh2lgfU6dscOSFdMVECn5
tqDuf4mjd1MYHn3fSXdTl8PlwId6Xwgz+/MTsFCz2thUqvMugtFH9qhMG92a+Uny8Mg4ut4fW+XJ
Nev8QAvVkQ1SbcKoB56jH557yCYdAdBurqYPYGaSVH/GNGt258dZyP02XhX9b0Uatx3emqBjO0ma
aZ+a4H44uVydH2EhadrA1aTPeT+nTX3ogh72xL3hyUvPpPN+2eOtPMPqnJWM5M1dkaoGSALmUK5i
2JG6+RoSbCnIrMLC9yQZtaOTo6rhtZiiadOlI9nzqWq2jtKbuVDHAVoWF34SO5mwrKMsoFAuDrJA
PBDPqbwbHk1B/9JqPngrp++FQ5ENbG3Slrj+bOQj89qbpICLkRp+o8S40zkuWj6yx+kapD2VNec/
1cKattGuouOV5HNbHagMXAeKhe2cF/CirWoHBplNIQX0p9LAFNOFr2hliQTd6WHCSew5Yd4L5V74
D689tKy0EjHi6DaAB8QYBOgDV+OltY6NiiUQGkzZSNQj/Dha/4rUZSf3bjv7v87P4kIKsl2zfD/l
vds0xXPX8hrK9OisO2S8TgLUhj25DSpYjJwfaSFybbDsNEHYSlaifJyYLp8SmrPHCpqulz3cai+I
tmID6If5oaCMoFBrUhruZzr2+UoGXchstodWJwvXwzGyfEycJAvu0kbCWES1aPfCeDdKCVuT8Fka
yEoPRcfDjriYJg1JvmIjsOJIPIWQHg+cVfLPUp/cttICpbKHAE+v7oyBz6SK5mQr9DxvBDHf0g7x
g+KnjI0kZpf4fX6l+qdetQ/OsOaCvbAabLCtg+u4vsrb8NWLyiqeRZFd1aF/CekP1ZuNtu2Clk+6
r+RzCqdnrIbZ28KvKHhw/XSNibSQ8Gy5RlYFHdoNhXNk0YR5S/r3Lh+BkW0fKHwoTRu6sZolGlDp
WrWwNGWnRPjp3C5zDptnGrJXlmR+d8NAzEy3xQSu7c/zQbSw9Gw4LjWeF6jCJEfpCtdHC7KeH7tI
o9zKO/janh9kad5Ob/fpLfSsvMGfZXJMRx5tiKiPU3YyZu7QfTTB/J9P0wPt0z/l7P97fsSl17Jy
Q+SyVox1Wrw3LqSFZ4+58FOlKOVD46wUzksvZZUNKclEMFLfOcoeRmLM8H2XAV8soEaBEzY76prg
dr74PpxOkeffaimEbYSu3/mF8t12+iOTJj0IOIBvJIFcTeqcLHXrXmzhkBduRW2gLmkAGO26tI2T
LvonrNF7Pf8rltakVV0kRUM8AZ3jN1gJqufESHw8P6yuzj994cvZAN60i+pcM5m9TwxGS2i4Vzu/
gBdYRRHQlw1xqtI+LcegbMIqj0z2nqFOFe6QXPUhMALdmNQra2PpJayyYWKVIWM+VkcgIJsrouV0
K8c2ANd8WPPKWSgpbRBvl4IQnNVpeFQDui2JqJB6zD4JTydk5cA5O/B3F+chG88LAoZHnIxm750r
+h0pm/obxK+blW++sKJsQK8JBA4Qftce/aQHn5nkpdvhoJslFzZGbGVH3SR1hO52eOw8dm9mOMDR
vPzfPPE5uBkDcvj/CNOlr29lBhbOqvQbUx+J2wOkddrCWYev77BVv7+lGbMqBj04xQD3ov6omlLd
aDTGCIQpVq34lt7ACvEpqxwnKFJAizo0otFjHx6oCp5GrLmVGnRh+drY3YSMWTpXhB+hM4R8qcMn
Rrp3mUX9ZgJY4+NENJ7aPedDfmG+bDBvWLq9rAo1v/UO4cUdKaH22MSpmsLs7fwIC1Nmw3mpRAsR
Or7yf7XByUlPZmbaQaj/6fwAS69glQJdCL9rEH6iY5rBVkUVcEGdXUN255++9PNPf/+UE430jPSb
WR4lK6W4kk6NANHIxNX3AMLdl/hUo0izYb3YCquQedV0nELvJclgSuqVl1442aheTpoxT1k3HZs8
/6NhaxcDjrGWQk7T/EXH3gby8tlhRetM0zGZyuaWgI66SWXJjlOq1cbTq0fcpc9sR3Zneh0U0Xjs
XOVEMRkj7z840tCV/tvS463I5kURFI4ZivfRH9/ygrZbCCWI7flF9PXB0rOxvJ2vMyZQ6x27CPtR
QwoZi7BV96niZFNhn2p5Mqz00b5esJ4tDphERWPG2gevxJuHW3+mwNp4Y3HrpBeRu5jr2d5eRY+1
FHStwRBVN8cQ1lQyLsBVGn/Ug6Pqp/OztvQmVmAnc1CnErzPZ+rgS3CBK9O4PzlLoD9ZvZ8f4+vP
7tnIxaRO4Ho7e9MRdFt1r8zYvcH1xly0f3s2cpHWTatc9LGOaoYtc8PZcRQI7fM//evA82ygYqPy
PNFNORwbcrpYpG13JU+7aZblEgofsH88P87SZ7B27dMhxacF18cmCf41E7o5sNr7hebOGqZq6UWs
yAadKKiHcUrfxxLhAEhEtwlr7zvJqbhTXrhyh7n0pa0Al6BiwA+LN0eYR1wTmH/FgQhez0/RwrNt
2KBft67hzoBnl5DgnTpcfxQjDr3nn/51SeDZSMFizuY80FT+Pv1yXwS3uaRXTuHffww08+FXU5E1
GurSq1gVemLc0jWyaFBynmx6Toe2JLoEhYzEYSMCmfSJF87oszauY+BTaoIfURutnZCWfrq1VcML
2NFtJJujat05xW3r6KbbVpWXgaq8v7B/8Iloteb1K0cuvUtbZ/7u9Tzdnv/KXx+bPVuvkSAx5Fll
6lfVF6Z146jpIc20i9xxqsGBolXY33EyTP0+GVgZGHTLkznhscfDPvnn/G9YmEH7MtnPsrav+4a+
CQ5TvLRKINaVw6b7sqdb+VxA4nVkXASHiYlabrrAQTel7lo/v3AAawFk3O8mr2zct7yeCDmS3Hj3
84y96vn8Cyx9IisTegZmUp5ui9916gLkNFbQ4GZPctQ/cpONh6Ju1FYQ8TSNzWVJy5a81LlUhZvz
4jfwdl7cOLnY47y51sdd+Nw2iLLQQZ7pzg8PNBscf4OmZzDGftg01+fna6HssVGUapLqZIQRHrgE
KEWn5fePyhbtrWQn5/7HxTAIz4ZTsswb+t6w+Y7U0XUTAn4WVau+9QvzZFujMRY4OCXV7NDVXlI8
aNfVYMih23OJTzryoi1vyWhTCliClEfVpT3kTcv8HRtKvRZ4CxvsX3BKQfKU9rP+7XIc7hoRFpsP
e+jc5zQevDa7rNyxwZQE5q6enAZx0B0psgeoO0XlbkwGke/OL6ilF7G6l2ZmRpftXBwBCTPxxyau
PXa6mAYIwAvJzflhlr63FefKdzL4DpUlznxsDh9S9L/0nsqyXJOKXxrAqnhklzJVDEIcktRF4Gkd
RGQ7u9D0XpmopQHsYqfTYEdzUh4FxNlvoFqV/gyyPFzRFf2QF/r7zOf9hY/ETZjr9WhOExMK9x81
lFL/K1rYg1xnMBpTWzPrMLmePd84D6LOnddRIWj2MvToSwpzonRfVT7km3Ed4RJva0TqwlXUmRv8
v2C+2E1DT9GfRi/Z2dA5VPoBNI+yvkoyKeoNpZMXbQaHldVDILiPHaSGTFF2oGgw8z0shwf3QQYQ
4vzlex/XUnBthvpBjMYJbJKAK2zRJCh4XV/7lVcV+6bLk+4R4WD4FqaTfvGvwhSi9umiRgZojgxp
8u7k0uVrarwLS9mW8vTLnkezioojlZn71LQn9GxdPPljp55NOKzsWAtoDs+GgrawvAxzVzi/+7p0
d6SjybYd+x8BtAFiiGSCKMFhQTs6U7SJompL+2iNShN82RfwbLlPM8EfPk/xgqoqgv8V3FK1A4hN
q82rpTk8Df2pNyMz3heODLP3NACxsC9P4oYQHSegre5Fzdcu0JaGOQXZp2GiLq/8ymAOQwd6mR+g
Jxe2m0wwd6sgaXnZec4GirJRt0NG1XjXDjrfRJm6DwsfN45jupO+vzLIwpbMrNRWcnTglZslv+co
uY4cCHX0xtuUIEqC9IZTS1StgNSWPr+V4gyA7ZOPZuaBIuL4ziinLg7weDHFY91A4vLCrdMGjHZ9
lhrZDuaumPm4qeEct9WEvFy0Edj40NHt4N3miOJ9npQnYaiRy2+B0mtKGgtZ2kaH+jW49mFCxfOU
ZVN9y2Go5O40OL+XHUtt2GPQAz5Fy9l7czuVHGoGYeX73tOyWqnvFgLDRjqmU5mbKUnkGwjj0cZJ
s2pTKVHHaEHdNshuK2t2YSkF1pqFYx5uCZw+OBRjJjYCnyRWfdpcoVuwUrgsvYi1WNNw9Am8J6o3
aDiz3eifTo8MO0xeu69F7ay1Spe+t7Urp4KkrO2z4EBqBkN5Alw7tFhJdolyBspIG7LIZ5qZLhTV
W5qw732f+PshZ/tad+7KPC18CRujqCfogiq39A/+xL4bCI5vmt7Pd25Y65UDz0Kvw1bBzKJoSlve
VW9VlpvvOSn+eCAtDRudsuoqbaEf0IXtBMsZOa4UMwsZ0cYdyhFlkjGzfOct+96l5L/Jw+mhKPiD
wO0RWv1hetk6toGHUs7OBIdrejAc118mAzi4CD228erx+Xy+WnoXa6dqJ6FzQPXkexUFc0wqXLuP
jSjiiqOX0w1YyN44XkZj8Wz0IR1FJYwXBredA0gd2Kvh5GzAYJ/XfAcXwsW34t6MUdrqUWfvblR9
H1nIoQc/rhENlh5uhTx1HdfopkrfQTFx4nHOvYNTp2Jl91t6uhXpflnJlgDJCABA3Q07mYOb/Zz3
SbXm/rQQiTbEMJWTaLJQO29BSSn2DHSVXY4NvDdrgOSlEU4R+qnqoYlWAJHR8KAIelBbgs/h7ZmC
q2AMF71uzZZvYaZsN19dyqHKtB4PABNW8ha4/NZFtDvzmib80gCnnP/pPdjoTeE46OkAL+1vND9d
H4St2Z8PuKVJOv3908O7cSAD7SX939YkoUgmel0BlOFOQN5dNsbpxT6PgQ6cqOvJP+BEl25VmfwD
l/CXIDH5SlZfmiHv/w6QBjn6pm1BDkyWur3GsUzJjS8zbS58AyuQCzd1HNAE/ENhgPJlQ2PiBrdR
m7labWV9wDu+OJJ6VjwLAtEfnw9YrpUM00M3lqP5qcOgMseReyOAfVObDbjG7TpeP0hZyerF1BB7
4xuWKrQjp4674a8IxnrDO0ExPlbbATBh8SI5nWcSu7yb6Jrzx9KUW/kBomkwbBOnjZSArK4oCGiD
aC/xd0cdYOMJoxbcqWQg8s319f0HdABXZ5c4S58ebuUFSclYokM1HaCTiNO6hIfypgrIsNasWpga
G0sIpX0ajIXrH060VQDB6UOAS4iVy9Glh1vJwJm6Xk1TK98yIeSmhlCkF0dJTy5c6TZq0EjHQwsi
grXoNEb0HnamtNzjau507Vs7nV5z6lzoRNtaniINQZcYJb0FDAUUI9I98DC4L9DGjaWq7tQY3MMO
+L7t1o4qC4nO1vPkc+Sl3TSZQ9IOIP2E5EqK1rlxtZ5WUunSp7GShDJ8CIqamIPvEQKz9cDdjnwN
I7L0863s0PSCcd80qLyNAgQNiF7P7XTcVZ1R6Kirpl7BxQenCP4iD9lSnlVOkFumafpdjLwAmtf1
hM5EDEMxWK7dZSwSxXfjgRUIhUmniPRhUgqucRsF5UT3qBLsh2YbaZrT67mdu+RJZx0ZoocwVXoa
d37tw0ctEjx0H4fcc/wfLfYgeoBgRNJEsZjriZdxiv7iYXK8BuJzusCZwMR1kME/IdYFz9+rygne
0r4dD5K1FC70GaY8nl02ie8QnAnlK7SzRz1vcHbs5jGudKSiq8AbpvDH0JC0e6jnyiP5JohyWT86
ELV0v4lENOXeEwlt/oOLls7fuEdltUuSIOj+mEagF8ycfBbRP2ngjD3f45RS+R4kYaXPohtSeA3t
V44RC/FhgyWhjefPdZrNv0tAOjZZGD1JEBLanrhXIUDWsVvlf1LglGPWN2uqPgtHF1sFtcs47Gx5
MKPjQYl/U1Detjd+PbDXZuznYIC4K1NRu+PMJRV6LwzNzvMVwkLo2LbZpqtlypqU3Yqpmh+MGbwb
agK9O//0hdixAZXoqGaGSLyXKgN+I4ds/ub3nQdwoAMM7fkxFgC8no2jnOpuCmkg6C3JxTVV6O5/
AIeT4dFnwU0HqD0UA68Lb4Bfs7s5ERzLFFbn50enH0zGL6LWBlqqEzIRJCfnVZCZJ/AAQD/2KRyT
zCl33HdMcNV0Xan2TEIU+y7hZerHZVBUXMTDmEzHoIL92X1UtAHbOEPSJTFYetO0Zansu40ZPZk+
0y6c4ZHSplF7ZLoKxR2U0vHazyaXYsqvplaxYqv6js/PYpL5eCV7MPmhRyHG4neUjrS6bbOuwtSM
huKUBTs88OCJDtMhjdF8wXJLjJfzTaEpfsc8VoHxdnmRDvI/AsZMLk4k6jG6pmMYVY9JAcLtdwO9
K/NQsAHHiKYdzfReuNgPv809uvHPvNDt/KtBS3x64GVXV/92giLrbNKew2g4LtusgrBAntWVc5ha
Tp0fGYUB8XevYSnoEn1eeI8KgAJ/08JS5IccHJNv5qkv0g0jkrpPmRmF+Jk5RefeR6bMoufaOC0I
ptAKopsE+lXJVcCmudUx5Dh6fsPwb3MF8RQohNbgbvEdPDh1exWkDlDfEUqedlPpUuffQkIhLajR
6wYXoXOdm7RzpuJfVtO5jhm8NPUBCnuRd68oGfielsprrirhB+n9gMsECI8UHvXd65GqyInxJkH3
jktFH1aKI9pD3W5AbuM3eQOq1UMKM+bqvppP2C7mmT650p0q1H9zHQ5c7PzcDO1V6aIf3lZRVNxr
4C1VDPE63ZJNH3YgHGx8JqvkHR5ZJHgkvZlxAQi5r5zvvRJ6KHEveeJ3uzoZfTXHpoL78xMkaz3Y
mxqAzTmQZPk0HIcsCNEn83PBMY9sFkn1uxkkTiUJFG5FHMKlL/x3AkY/fTRBHni3Uxrl71hHGoBv
SFsC85sINvd7rM7B6/5Rma78lzyT+XwFXZnQbKak68EHr1VUj9hMFfXBiIncZOsBA1huAYNOit2g
BSVX3ACvdyMIWs3oQES4uENfom/vZ3BMXTcuy7Ivik3lZk5z2040OYy66oZNkqVDcwt/C2fcJ9pV
yaYlxfTDC6aB//JAMerh05NyZ58B3cuu0dREzEnlzOolDXGfuq2cVKZbnhYd3VUeNJuuTQdL7T3z
VKsUVMNqf5d2UPfZN56Tsk3Bwjq/MaXq+G3Ue/0Moeyo0ncwyqzbK6Zqn+4Cd+LNXdmK+omlEThB
lZsWvzts1uYRjUPI+cQza04Lqh80ux3TItS3IYeY3BgHhGAJazoD7hLKmtUPCldLqYESW0MzsaWj
EzR3iLQG0E90Dej3ZPKUeQxd5pEISSDS6FOIJOv0Jst88sxbICKdGOzJIRnBTxlgRMsgVJPs3cph
b/AEH8qHMKBJ/VwEdRBtc/hN6W9Kln35w6E+dnTpg65wKOtB0W+o6+foR0PGKr/K0VRvX6GrVxdD
PEyZNP+VHi2zJ6nMNN/i0s8NAGDkZXAVNGnq7FJMMIWFR+blV6WaUvhWkFrhXsbzg2CHkGLiliQ5
BNS6wEv5VYqrteS6cCtWQYwcMiIbvwHS/b+oqHvnFoTBEKj9WjhhBk8NqLzDHgBczaMO/by/rlRe
1WKPXnDW/sOcDmoQDh/AhChbyp+T0ht+zbINExEbpbtkO0yV7rauS7LxF56mNVJqL9Dg2+MeEqew
bZTM5VoLdmkrts7SJkxGj6ZZe5CzwV0bCKeFAvszK/47v1UtPd+qkhtAESoJ6/mnQk9tfydLF2uX
jk2YXNa5smWwYY2Yd2bk7gGk5Qm3Q7LK6a2D69E1ceoPbsFXe6119gU8tQxRScg7As5bTE9cHdgF
vAiCVROp+05n1yCZyxhpVcfKhH+Ep68zsGedgF+fn8WFksYG2ftJQRps9OPBd9GQQBfHiacc4Ppe
jxc2VWxgfaOp6ByWzQct0ugZeZ2XW+w+7lr39XRi/WIWbVg9Nv2obHU+HNiIxiiUI7st5LgM3Fd0
czMWw4/zM7VQSNtq2QQ8y9xPhbzjbtnHfjQ+81Id4Yv651SPgY+LDqf+VtFVmPfSpzn9/VO3S6U6
Yjk6myc0Fd+xEDmD9uALgFe1xtNamrpTbH0aQtAZHpG5GA7zDLxpKIOt6Eu9h+nrNiLOWrd/oRdv
g+5l44IJm6nxya/4UMQ6KRkII4RfmaJNH9My/DNCTuH8V1rICjYG3+cyG7Om0Ac+9KphMQt8egpe
2PSs6UIsLQTrBC3xFp5nWnJLiDiciPpc+Xd+ARitztQtqRIED2Cv7SopdmkhWGlC9TMMkDQZDk2b
5DtItPggloOInY9rHNIFcAT9G5ZfyKTuw/KOSRw4dF4nuwlyqCB6NPs0C+5poCc4JYHSXmb8WKKA
XbkJ+noyqY3RLzzpTGXEhm8o3yK59yCO2PA4carav4YLnI+rThz2Z5whUz+6GRPql3HtO63LV37A
1wuG2gh+E5TKSYq2vKPENcVV4k1JduNlYbl2vbI4t6fg+xRkEuVnVYSje+tD430S5psO+VG7dGN4
cP9xntMji0cIuoQnytn5OFiaVyt5oGs4zI4i5V2KRQowfL5RAfRaaIR1w2Tw5M/8IY8wHETj/pwf
8uswh6b8/31PUUe57qfTTIYuznCDizOxxI4SxCwP3FdPzWLGkRAqHRd+Ou//DqjSxHGblLu4KimI
2MDTtVdbtxIAEJ1/o6W1YZUYInSGEh0K/aTRRXagtgarB7926Zpf/NLzrUxSUJWiNz3NCGz85qTl
7hYnuDWw/NISsNJGw3y/LxI2HYCsyEIeNxTddWi0hizKYtDb/PEG+hR5FMQEcqvBL1HV5SDiXPNi
Dfb6deaiNhuA5+UEpY1wOJhuJpBLqqG9DKu7jRtRtT3/jZaGsJrwhniAxvHZoM9cQrB3k+aAjaB5
EMzt8CeMoEC1Um8uLG9bQ1hy1/W1K/UhGTl/Jk5f3nMJ1HmfjWqDHkV554bDsFJ7Lg1m5Qw6D8OY
Slfe6RpinHo23yC3eweb03xjpuo4qDVl4qXps/JE2pReRWrsLTyvgU+DzHNiTrpVAJqsVJhL+e8v
skDhhS545+TWP52UU5A0TuJVjJED+gvX6ZBdN6YV27mIHtykWuk+L4SWzSHwE4nOVTo2hwQAjQkg
X6fwNtk0R2sOQ1/3OKmtHyw77WQKhpl3H0Q24uNEii804TyFeyZcmGXsvvaU3p9f5UuvY2UKWc8D
8YdG3OG2jKWbQhVQFA+GNvzn/PNP6+rvGpra+HfTsHwIG9EfALKfcUaPdBICEU11gMaCoTQRw77i
c1qtAe6/XHck4Na6A8CrTvLODW7QUqxuFaSk+1iz0N0CULtGIP565WGQ02x+2nmb1K079L7FOyOD
2LrAysZtX23A0vszVS3qHK7uTdH/ckVk7iGW/fP8ZC69m7UvwcaF5cqk7IaV9c8udLINgy0hrLmj
lY1vaQBrXyIQt3fLEd1glUDGFv3VnwlBZvBIv3bT/uV6w8zZ680EqjSkg8RCQfN37rAJZVcQyhWk
0dILWFsTTfwBLt+g1cP3hn+8AGnyapOfqOTnv8HCC9iEC4j9KnSWPUwRSpAIJU+Brh/AD8HK879M
0CSwWRZ92BAuXV28Q8GUkq0DbOoYDzSNfjlR1l3xsQjDjaOm5/OvszBhNu+i4IVhHiCx33RZ6ZgU
5pF4pNy5Pcjwl41g7ThTn7MoKWb1zef6VwMY2CaS4xTn7mVaz5iy07t9ikYyaZI1k8x+wQaz3gih
05ueX1YH4OlWrEdejtRVjdmvIYEkYZ8ldQyNCPZIGyFfzk/R0pqy4hpXEyOEIaAYIyncNvq6/h22
SbByT7f0cCumORQtoJ9g1DdCcY+tOHQgnGRVz2Tp6VY84/hmUjE22a+iVeQ6hAlXg6RUXsaVxOxb
Ac1xwaCaMM9+cYh8XnMtwjTOZaK+n5/5L7cnEtgsC9XTgeguS15UNT6TIjFPDavuHKfmV8ASrBkl
L0ySTURwBM0Bbmb8JZx8cV+Up55ygGuY8++w9PRTJvm0/KeyIqjqouglpczsHFPQo6Eyvbns6Vb4
coY+NSn96GXMIDhAKmh0smGt+ljIPrYANS9wUTziuPWiJ1gZVK08lm2gtk7YjyvpdOkDnybt0+QI
XPRQfxjCF1GET0Z4cwzcm7f1JUYAxo5dXTZLVgQz01KPJlXzIFuaebcCVBC143UAg9nLBrCiWJcQ
ASx7Er3IRgfbQPXueyObaY0qs7SGrDAecMQWuqyjF5UG5XXU+f1vkzneyqHjywMjoswKYjn0cvI6
KW9xEhxgRDc+Gg/3ocENZNqflZOTbaYh9jZnKyeDhWVlcwp0RIBPgx7jL7/j3a3qRAFnHt/8bKPV
M/DSENbpcAohB5oRFf5yK+5f13NU7t3GkZuirtawuV9f2BOQ/f/v2oVgSZ6Znpe3FD7OQgf/no5S
0Oqmobo1g3kmOa7tywqnK35NgzQuZ7lStS+9nRX0A2C7Okqq7D0YUAhsM7iL7ZIcSEIRgAG+vWhJ
B6fBP4UmUaTTbhexX6lk9Lcy1BxAOm0vojRg9qzIb5IGduY4Ir5URfs7w4XRtqnC93Auswt/vxXz
8CtmXj7n/CXJU/1yklxrVbEmzLEQkDYhA2KCilPKi9ecc+/GHaERHg8qw43bZZNvBbyYNWHhpMvX
SaKFl+qh35bVZTR0zL0V8ODutsUMrerXaji5gLqw3ALhflqZ+I+Lsr8OlXCjOuWZTytHZJwDlx0V
rwQM0pil1QbspGsvb7LYm8dnqEZeJW2Iu0d2nyPLwOTg5/lZWzr42eyMXsNZSY9N+ZoG6WvXddec
+IesrW5xmunjITV74xn4GgNLgz+uDHrK8V+97l95AA93nbJ4lf5wPXmo0wMJpUeHJrgLD8imy8a3
bECjD4tcxi6yQ5noPQM+aWWxLORvm7+RM8AhmpoWr7pvH04XE7pkYRyk5U8f9/GBO86b0zxPFV+Z
54Vd26ZxaHesdek1/kPqOz8VbsNY1lMYNfU/Wh+c1fPzuhBitng0gReYEERWt03DSMwSQKZN4KwB
npaebmUHx008H4fp4lVEqo2hZMGPmcjHt/O//QO09dWasOqBoplR2IDN+jrBN+djOVT1uK/MsP+I
iSr3Nm2NeMg7ZoAxHK7DXt6PfvgPQw8JAE0RB06+P/9jFnaLDwrzp3B0wwjmhESyd0Cgs2JTVwZp
qnN7980oFV62p/tWSulOMGVuGg9umqfWhEj1RsweuQmluqyGs/keCW/BAVURfeB19to0ffCtlKxb
QUUvzJGtHq3chIY8MdE7vgfAFnATCPeZkwHxkmlaXORUQQKb6UHKYIAwQ+LfULf8TlroCPUw8FnJ
Agsr+m9paFDcZxgj3mCX82POprciwUnmojVk60I34wR0TsrxcH7Shc6dn4bxblfRaq2CXvoCp9f6
tEpNztlc5xiBehBeSZzwSE67XivB4Dr/Dl92bjH7Vsg3RaFLVzL/BsxvyOXeUsOeAAfbqSQ9QOX9
MNT+ShP6lPm/iH5bHVor5ut6CvwbtId/dhLn+pOSNqjf0Aqn/2rubs6/0UIethkf2suHQIeSvjGP
lSH8WGGBCWV6f+NnvQ8c0DSuRPfSQFZ0Z23j9RoYzNex1XKvZ1xzD7AjwtUSSod5ughiTwKbtdF3
TecAvo1hgnS6ZqLcw8Krfkgm2OddNGM2dYMMsg97Rsl7CeBTBGgVGD5dBQwEa9v+wDhuu88PtLCc
bQ4H8O1Tk85D+VoM7XDdeDqEN29RxGEHvMD5IRYCnp4+1qeIiUIewZMA2/7/4+zKeuTEufYvQjLG
gLmtrdekMkl3ajo3KJ1MwJjN7ObXfw8ZfVKP0y5eMRcjTY+Ey8vxcs6z1NWQfCWQIHzwx2HjXmXy
OASUn9tx7sgrUsLdXbDoFixBcv2n20bHCHbhV3ARYWX+LSpE/nkCa/MuaPwchrxbWzCCPRFdGoIy
nX0rgDGBiGjzAYrz6q4Gu2nlPLIEOaX/HX4AOdMx6xke+pM8gek/7/3e3UcqvItnp94pf1y5TNjm
2XgLwE9G9p3bR69CDLDsgSA/SOYKxIaVXcSyL5p8jU5yEUvPi167xKEngMDUDvQIfv/bvc6ZdXzQ
cpj3WAx0243E5CZIyRSfwol951EQXGo96jse4zjhcHxZCQ7LCjOpCPGkIzdFSLw6E2jTk+dEx8Yr
yyN6sSbNb5kXk3OAQmMLWxqXXwYnkWc36VowSPDPxjegyTrQOcCtXTIucGjl3rRBGX4O3L7YovZJ
/D/oBkQNEGaEhB5gbdMTVwQClo43OitHoG38jQh3QFjzHDFn38gMyhGr62M6Ds4d9Rv2dH0PsQ2/
EeG0HUchJ+2+9nP3Og983Hc42FdWqCW4f+d83uytjJAhCXnGHmkkfsYV3ZMW6RUqE283tMm3iACU
t60bRnSPXMdorIlfcrcX5QkoM2c+zJDeW+mJbSKMo7sKC7g0NYnz2kJn8B4i4CHg3m6R7IY0XTuJ
LG2YYNJoyFidqdF5rXMYsEAuAPQiz2k/UO6vgVoss22CSQMN9J0Y2/iVA9T9mU8+/7lIVK2s1uXI
fOfCZkJJR1GGrjPPzqsC4O6U1uqu6fAwGx3cQLsJj+jrc21rZvn7m1WVQbVQtFnrvKaom+zjtvQP
bQSfN9H+u7/KlZSEbbCWeXrTTkUgfpu37vQCiiS4FX28SDs5k5dFK/dB24QvDb9pAESOPgSA3Hn1
5YCK5JR9mFKnOWjSb4LnEd/EjqrO8/u6Gtkd4Pbt95oT/uDyqDlcnwjb7zfO7sydw2ICzelVwBD0
5Ltj+7WfGngi1JRsnAMjrnnZAynnx1DcCkBUX4T+x39SDNq2siExwrrXbRxpCKX/aDJP/O06cD7s
mpL93DI+zISFjpOcXVQl/WzHVORC48SRyC7pTt21gZMerzfy/iplJgQ0GBiMeJOBZjuN2xpygs5Y
Zx+csK/mtUfl+1cbZoI8ZRLSqmpkiCbqmV4GBZh71fqPCYSDb8exTH5WAMLd+6Jcycy/n4pjkRHh
mvWwN4UMyAtySQAC1W5G9yqb+0e4TzdACJXIDJ4SMGC6etfpuAkOucw6b2V/eX9ZM1PKWaiprfnc
6xd4mjunso0/OUnOH9JBrLVgm7Pl728CvxUc7nBgwmSQRl3cHvhITshhrSxq23QZR3rfxVMwCujp
7PowZ/MBPLwJDLQpvx1zWGv5QCPtIaZY+ieAiAZnZR3a5szYDHQFkhPpxPySZOPJ4fON37zkrL6L
cK+Ps+re858UXWNHv38EsMjYFpQgfguPpeRHwrPoRCL/SMZo+FCU1WNer8p12haCsTtEE5jI0p/j
18EFtCpCvVMfpi6Un/UIbYhtq80EeUa9bIMimPRLKRYHC4Z0Zrmknijttl2B4X/63+UGpW1Zzsx1
kLqEtvSOeqP8GhB0adMOZEI7gyEAkE9G8auKobZymlN0ofNSf1hZWZZpMMWeizlJMpcmXrajJVSx
Rx/Qnb5AFmDQa8ZZtiaWv78JSGjvkabJKuc1Czr+PC2vGxYiZ5Kka0hRS8j/AaaTcRsErEOpXMDf
rujASO3A6B08H+z6lYmwhKCJ2pTAcWcSvp6PRcA/Aa38FMPp4CAS7FtsqdxUC3hYhOpuLqb0cn3y
bSNnhH2LXGynKx698sxxXrQbPrV5XD0BaxuvBIgl1v8A08FxYtQ1dDYXJRUJEoAaoKfppeNpDtNN
mRRmAjg5LzLX60h8CZF/PyRFBRtYAm2tEhq3K5NjWQAmpK5SVdhVXkzvALavMRWLMXGYrAnBWgbJ
BNQBE+a2MvbzH1qEYO72oXfIRvatAKMbcFRAQlYmwzLdJpLOq7qqd5TDXxvIP55qlmFpJWFySNM1
hQ3bOBlnP8m6ydfao48E5s0HTb3+2NHVt4Pt60agA5vvIJ/YB8CISSL3I8HRyPlawco2Okurb7YR
Bfp1EM00fl3iQJZ4rieF/9gJlPU2RVtoHu148ZB0jOgd/M2B73HGZ6qQbI1m+fl6A7bxMcKZFlOb
Z1o7r2JEOfQQV35W32X93K4pL9saME7uXnuguSxpOFn6nvOdT3k7PSS4E2+yuiLMxNJVZJCeRPXj
pZm88WaWOb11sjV38fcTGlAT+e8EBwBdg2o80EdRth/kgKLKWKHUGMTd0XP8u6aFkuGmiTDRdBTX
bSi3OuJvCj3v9FQlc9hCYagf2cot0TIRpqCvzIRuW7etX2AwUX0LEzl3sEYpx7UagSUWTNle6NS4
NCud8I6EUhxjr4x3PIeVxXpy2jYZRixL8OkIvOz4HeyKoWc2JBQs32o8yRH1bejEBpDYJRtHy4hs
yWmflDRKfiBf5kQnBqnC9HF2VLbmEm4BXTBTtRfuMaOL1yK/W+7PYL3f97F7FqJ+hB35SYOLW7Du
y9AUuyZeYy9bHgqmhq8aGS6ZUZv80CmAiZ3PvR3kiT+25dx+LuKmPM7QUBlKJ9p4EQ2M4Gc4pqDy
VfA7Bo2gHa0hflxLiA1uCxnjuq4c1gt3VvRlqQuncFjdC5avzY8lXEy0nVJEwJstQK4j58UX3KbL
o+t5yV/Xf7olWEwBX10KeJxGaQQhT3f+DqhLfGA9/zAnq1A+2+9fgujN0RTo1oM+iuO+KKqyfS+G
4N6ZV4XibL/fOLSrGWDKjDHv7rf/KFg2IViwyPLO6ZoXsa0FI9g15DtLHwHyQgFxZYvrmD8H+VEV
7ppumK0FI8SRphYBErtI8YrwMwGv9mZZ/g7UJm6uT7JtCozDm6mmdxvIwWfgKpLmn2TKBYNaek6A
jD9cb8JyDTQBdYpFxIUvG32pumbY4xob7yCezZ+9Zv6eKa/ehPNgv9WP3iymxGWBjIUWP1hBQBLX
jB/qEmZRpZZrhu622TCCOYL0fieagr7k3pzeFFo2Rxid8WNRj2u4bMt8mAC7ogpTwL3a9AfA5OoL
a3Lo6IL+oO+uz4WlByaKboReWkGqGBJaWLEtIb9A0U73kY9N73oDlsk2JY7HibVwxm3oS9N737qe
JHvmA9Kfd6w65M0qtcXWjBHbYiqFpzwm/lZx+VKUY3bbN/TCmc5v/T4Xp+udsU2GEd/SCypoC0c8
2xHut/xbIf1CwsBwlZ5gOexMIJzmZTgquL3fKRI+KZ+TO15AbFxCTvToDNMzLtSQHheiet3WISPa
AZPWDXSHxQ9o0aiD77HmkGdZdXv967ZJMe7pI8t1EBYFu2N4IcGOOOa/YEAHlcBI01t48fgrkW65
Y5mot9kXY4riXfVSy+k2zNVrIgZcf+R0GuIg2MPnd1sdmJnQN0WCwZsqWr30zQSUtwshhRYk5JVY
sfTDhL2lEQ2yQAzih6prKUAB88dj7fnpPlRZ9NEFV/3Ydkl8vD47ltA3cXCycJoIFTPsj3CDvKUJ
74/JLNtT7a1KzdmaMM5zOfTtTPGufwGYb8pObeHnN1C1zoIHDa3ltVuPrRUj9sfUzWI5ZuEdhRM1
rtiwQIvJUr0V+dpGbwn8PzBxvuP7riq8Fy15CN5KIO58uWqYafv68vc3JxXH3ZVCSpK9+EB99N89
Qgf/3nf60FlLT9mGyIhz4vG0TMMYxZGkL1O2IzX9N8kHC5s5b1aegxY0ODPBcLBN9GEYJsuXJncv
bODdKZvj6EsXQwgoTIDsGl3vwcvxInXBm/5SQTXwFKfy5/UFbRtG4+KORzp4EmNXvOiySg8ZV/d+
RPVx28eNo76Q8H5IpzC4K5L6q2qgQD5Eq/LslukxwXCQ7FOZX2fBHUBexY4ORXxc0IM5GKGbSpTM
BMP1KYpFtSeCFwWGxB71Yu8+KuDztGlwTARc21QTy0VZvsSkax6k06svmykMzAS/QSNWlZAJDF4A
TNWAIA7zuBPQu2Mr265l3ZjwN855qf2ZZD9it0RCOIDLKIzTQ6FXwsI2u0Z4QwzWK5D8Cl9YHt8i
Yy/3vtfcuaTKVhqwdcCI7qkWFdDyafHCexfFRseDFNduVJxtexOY8DfI90x6zLA/UagiFScKBHV2
EzqEzZdt68eIXN8r8eyLZAamm5puUzfsvuDK262s/fezFi41s9qyhVspVqd8WB4ct7Fg//RR+Aku
2jegxiDJuhgDQaaqAap2em6mNYjru9OCZo2KVkCcOo3CHirSLJmpAK9BKhxQMwgIwz8bBg5NGAfs
cv8E7aWHZoTq2pskTAFPzEi8Zd7xdeNgZbDahE5hCYGNfJ73yQBFTD8p1k4L2/As4fLm1BM1lHbV
lATnkej0CdIM/UuYQnZt28gYQQevMbgfdAO+Drzbjnhhc5zTptmSacPIGBGXlAWkNJIkfyiiGvwb
6jioGkNIkyQbh968OuPiVLNmzh5ED3HZHUzNsXClr8Xh+vC8uyehA0bEoawQysBth3OvOX+CfoZS
DxoKIUenBdJh5VhYVuEfUCs0YpyZ/ZzkIp9Y+rwUxKRiD8SFGtViX7jkV2exen5alpKZ8e5568Cb
e4BQS0ycB+kjhzDqnKyMlaUbZpabVGBzR/WcPi8VyyRkD6pG6ohEyTnFVaeDDMjKmrVMipntHlEb
C0CMhVA50qlH6kOgoZoalNojICI2zbuZ8A76RrmZ8qczbetHEajXhbWKpRBsOYpcatLIxQiDNXjL
D2eQw0K1I3oiyZ1HIby70oFl73lnTQVGXBNHsCTpabdknZ0TCvpf46nTpxG4IkASVvthmwojwMUM
/BAO7v4sqFA74NJeKbR0P0Wp533eNhNGhC/qzNAaZ9kDa8QIl2udJ69+NXnzSz07XraS37GdfWY2
u/I0ICi0weIFxHhPUxXvWgdUTZ6A1+O06a6AbtKHkYY/yyT6EGXt6/Xu2ULSiH2VZtDEa2vxoMZa
KaDyfejxhxCYXkssvZsqcamZ6+YxFJxJHyfPBYMLonSGv0coZo3+/Eu59B81gn+5yKhu6o2Z+o4T
RwBSI8sn6bMHjrk6htFAVpa0Za2Z5PKexInI9AhxUzwtWmiM7yjJPpcxJmfbrzfOcSgItalbsOS5
7wt1L/MRyRgHeZjrX7f9/OXvb87xvknqyG3VcG4jnN4qhtyLzrvsBorX/sbhN4KegVs1FZja57YP
UX4QCfE/6mHiz9d7YFmrprNfMLShW5ZTd+YVry8kITOyxA0IHysjZPs+/e8IwZAn65NhSJ5FkE8P
WiDhnZR8DaBr2RHNPDdrvWEo86yHY5Jq6Vc6jVP56FIeXyi8Z/kJ/wtZ7+sjZWvLiOokQoUm8/T8
zCE8eaBIFe6oizwInF/4AXCqtbqsZcTMrHfvdCEmnY24vZFflQTF2kOde+WMsixYM+fNYb1QBAUf
z1OVTrfOMHg7AVG3CzC8m/ByLv0j651ij5jAiXhWwawhuMvoA46pL65epSTZOmHEdJtHKckDH3SO
fgSxTUrq6tuC1eFLF9OUrj2dliX6znFr0r8T6LuTtu71s4a1cLLvYYyjj8HU9vFOalrTUwFhdgmF
nklMN6wpZnJfTblMAPsApPsWdgyQ9ffjJNiEJMbIGlsBxENSF/YC/RmXsGQvcgjMO3CzXFnflkOF
Gcd+HKWsExDKf6JepU488e8lgRTvGM+/IGYXwK/iKcVzfqU12xwug/5m52x92EmXhYO+6Dm8VR2B
IX0fA9tXTz1gd9dD1tYl46Yf9xPgex66JBRkJmVefxLir9832FZCj02DKot3b7qGILP1ydgh4qYu
Y7g9NOfYmcqj0KjwyN5p7zyYZK+8jSybkJkmjwuvCpykSx5kiAS5dNNvpEELJAJwI6vzcmXgLHuQ
mR8PPKef2ASZaVqAuN22cECol8Pt+rTYvr48Nt7OvexnaJml0z02bX9fZTL/5MdO/O36121DZOwO
OizVoDiur23fpzetI6IdTeNuX7kT/SuNwem93o6tF8sqeNMLrSbljEU1nOWQNbtKFeQweKszYOvF
0uqbrwOCGPQuJ849CcpkMVD6zGFmfpNoQGf+BxF2S4T8QRZ3YmBD1TBByQeQ5moeTyAw3HJspvtl
04ah06sj9ffrI2aJDzNFHpS0TyNf47Ruy3KP5xI5smJJPdXzmkm05b1qUsUrJ6WD56b9eYyy8EBY
/DOqwvyISr63Rw5K7iKyrbzrUs8Id6073bEceQTJxNi4u2J083RHi4E1MDGBI2Fd7qCO4QWfrg+f
ZcGZmXLdQ3izQubiDJtk76aHNsmlE+G4srPYvr6skDcLTiQZWGCKQ7V2kbFtM9Taq3r+df2nW1bz
H0nyuXHhlxcj5RKVzT4uOn+nBuwny2U/hMTd8XozlgVmZsvjuYuKWTcuPDlAwlRFcOBVqQ6jCwHy
6y3YOmIEfeJyh+YawC/mzgthmIAwvLwkeTn5D9Gk1nhh76tuQbrViH+t4PAVdqW+14H/TWCw9ho+
dqdxfoKSyyPwKTeKdPSWlh7kch326EADA/6hGy+hpgugkmUuS00J1KDzz0Ul1KlJ3Hxlmt6FwaNv
5tk/kyabuQuLLFXdBDnnhzGsbkTrhTsdJQUqZfEL8pen9Re5LRVAjZuADlWMJjmGM3Fvkij6EDCA
97r2Tkb+Y9BCXZYP3gPrh79gIrNGy7ItFmOD6OExPdQw1rjXELDYFQPSx/A+dB66sIB4EhHBSqLD
suxNnrkOR6YHSci5ryACwObxQJexhLv1YdOqN1nmMgBfya3QQEwh+4T2ZsAyIn4Kk/LHHBft6Xoz
ls3bZJrzCEdOksz/vwV1waMUjD2RHHc1yAzfgtrpvFxvyrLbmaRzOdCSek1Pzkgue49BoNPPdbuq
UfNbU+Cdp4PJOh8T3tUexL+eYAzmztWh7+RQHzIYPuyEm5fqm+pxvt/2VZ1Uf/dNx9Tn2CejhpsV
1NBIfget4yjgR5jaes4XHk6EfYTUDS3GXTLInvwa8IgrYfcNOZmm2UctBcFw16SiSgmcfLyCbrwJ
EnMfQkklT2sS3+u+0j9AvevkbpyHbAW+Ylm6Jv9VJ5BAIXAMPgMEUH8e6/pT4UNVXKYAL22aadMx
RXiS4bwUYOcDRPSq0sihu7RAwuP6520dMDaWeIbdW5V79VlzmTyQBi91oWrxGM7bkOYuNS0L4THl
ZXmgyDmYSyBvJPziBBSAx3JlO7bFgvHwIzFMcqaypuei9ht9YiOo/085r6pkpWJkGSNTZQA61Wnm
xjH8MoH7TRYr6DEb/pq6bTxAjJAxCUkdkNnLmvgefhPkBAM8ui+CPtmFfJtiOJow9nJkGjiS1WQ+
tx2FUyQfnZfS5+la+cMyB6a0gIqcWPRu6Z9HIC3g9ET4L3ec6EoMWA5cU1UAyFmQzgLpn1vpPyz2
LDjRvV3RgLUDiz5whbsnD5sKdAXXKIeWKTeVBuQUTf96Oxc+7CPo3H/pSZh+ipxmjUT7e6t+Z481
Dati7ijYHsL+pcLNuLgJMjrnyIXDMu3AKZA1H0mdifsaDoIaNKIZ6qQZDPacj7BmCr4xiMDUT5Wj
CwnY5Kj6r20ZlePfAuUn9cErxtnbmOkgyxC9uVjrOR5QGmLxR4+UaXaZGx0ABFQ5ME38AbZ2x9c0
4W1jbizRYAyBF6e1+vcaoPrqoeUhu/0fdqL3W3BNvjyfBlE3FVVnUuvnGLnJkxTau6lhdvG0ZTt1
TbK84EPtUPganCH2WO3hbf6XFGQ8wqV4TRHR1gcj+SBpxzxkVqszksX0WHRYkAwP7X0GfOlK5vD9
e59rsuOrGRJ++RS652SI6n0FAOh9IQJ/x9zgS1oR+Xx9rN7fM1yTBk9AqoGZSeue41gnEDGecCzk
UnQrU2HrxdLsm3ULR8cA/myanlnY8CMPM71nSU9OIS/JoUT593C9G+/f+tzIOH4A+3OCsPXwpPJm
EP4mfBgiErhmZMX8fQCl+64bVndC2+wbTw/FhmKsvQizX875HbD43p3gOCmGeJsPgOua1HcpPdLL
OG/OI/wsPTh1OiEqBWHbrkz7+ykbNzLCXDsibnSe07MsJ5jAyz58ARPwW9D5wSlS1dcpA3IuhWz8
plwg1Ef+uw50nPiecDVuOLMWj0HX4y0TorpyuT79llVsct8L3Y9NqOP6XAXijGdvsZtQcb7+bcsS
NonvQnZtrAe89BKZyxMB+xpwkoF9xsOaH8NCrqYFLMvKZMCPUxYlZZu4Z8WHvDrA7zgPj20jXL6b
4h7WHNv6szT/JiRZ5OQ4xwU9Q4EGtmMcSYCwaW/ajrCTP8z+Fs0s1zWp8IxADh+WfO65iov+15hA
UWc/E0FWbiO2wTICHox0JDG9iJx1hidMHxXB9y7EvNdyVefUsqeY7kWsD0k11ti7uI/bTYP0olgC
YnkRh8t/1XKVfWHrjXH3jMOxcTr4TGLt4lXPlzQwuAs3M5w0VsbLFiFGwDNWNjVBkesMq6fPPO3j
s6fxr+tLyvJxEx/IINTST0VHzxAhaPSRpEXyM4PmX7Ft9zCBgMx1QUpoMNkjdaGhNEX0ZUhxg77+
6y2Db2IA2Rx7bekU3lnEo3sTD67wvmY0i8KDA8TvcHO9FdsYLdvLm7ArYA6utR9F9yIl2avMGw2W
LFfNSoXfslj/MI4ZO6yf1Mf7q8Q5rly3Kva6goBZPM4ZPXh4cNxCBqZdE32zdWf5+9vulOXcBLjt
wBOtJH/HSTMFe59kdK1GZfu+Ed9BJFmhPIp7SdoVH8nYgP6QVpKt4Xosu3ponOFUgbaV09r7t4wA
k/YnCASMz8sLZgaZYNslzkQJVl08wrM99c4wlwGGQDblRO9jP3P/iRJQeHyZ5ePTtvVlBPioeUVn
1mWXpIwXESqAo+MQirPXv26JERMgSB09hqKqsJsL1n5vHVr8o3PWH9MclL3rTVhWsIkSZI5COhA6
b2cFQ/L6oYCORn+MQ3iN/iNgb1rC8VSkHj1M7TxAmP56o5ZlZiIGuTfMWQU65VlWdXUqapq1UBPn
/Nf1z9uGzQh62gRjosbM+zfnCXpH9TAk4hbW7+p0vQVbB5aW38RhXEKXRSauuMQ8DQHQRkXc2/dp
5qiVvdfWhaXhNw30Q9nFBR9wCnZQNBmlk9zSDpqt0HLIVs4mSyyapPixzOGonrs4/VCmGMcIXvfg
Z7IwfqldwBO2DZQR8C0cFNKBjPOZo4IIB0fP8VDIq0q9ppNnW7/GGU57GpaTxEz8vpGMWes9Lldq
VqDY6vooVnXjqvWlbVKMYK+qoMsdAlNUQl3voHnwb367z9mm+rdrggOL1k0VVPkwWh4oxkvqRbsj
PdWohoHcscaqsixeExVYpHLOUulgbYW9vovTYI53eZVEa9AN2/eXqXqzdlVcx0kFba9zBdb9R6FB
mepUwA+bVpRvBHfluDxueplddATRQilgo3rKVezGG79vhLaq0hT+ghP2Jkhs9M99zUOAWvKgS/q/
t/VgGbc34wPK51CFuDlcEiSU7lUxlzVutaT6cf3zlrg2YYF9GeYhTaP57HlTcJzV9P23Eg/Dq/nG
h7vaytlkm2UzskGRKxoQ5s4aLlLBqWLB0HyYnBZwq+v9sDVgRHZbulnhOnV3QbDxhyCgzV8Z2wj4
cU2DGeE2M/LMfnuBq9T0lTFkE+hU+fu8q1duIZbdwgQDCsgnRAzXzrPQsAvoW/5pnBN1E4bBmsu0
rQVuLCRY4yS0V/y+qtv6qFT5Qou0OXqwSbw+BbYGjEiGnD7nMoybS5w7LgSL6D6Z4P6HYti248H0
hRnTJo5h1wDzI2g8i30FAnS/oxWJPm3rgBHMGm5/2eCR5tJTl94iafDIyyp/hBb6P9cbWIb6z0y2
a+L6Rg5RYTq0aADJojtWwX7x4zjkfvpER2S5D4WvSfgMz02nvEkbspZIep+yCntn46Iep87Q5KUn
v1M2l90pDgD/O6tUyKG9IRHeg2qXTaMTA/zVZEHrnbrQ7aFmzooRZMQQkgn8wS9CeCasbAe2pWJs
B7QeJ+Jkbn+pWh6Mu0rU+Wc9ePG3elab+JrotLEjcE7yTo4uOctmhg4iqvBZvy9RU/p+fTItO45J
kx+nvFEDnLIvbK7aTwHI3/7dFCvdriRnLHcVEwGoh8KFTwUR33qaifS+ygddB2BMJ37b7lJatPTR
jX3KwC7OCuHWh03dMhGB/QDrIyZYf2kbzkAqi6HKkHhBt4YTt0y96RkTBCV+dNFgWpD1lWPZnpyY
/MLi3ERjd13TN0a4ToHEFlPfk6LPP3eNUz7HOH22rVyTJC8iSDd30dRdAsYFP0FeLpbHoHTI17oN
yQrOwzb1y5J7c+YzKBMPfRMXF7XgSwdkHE8Q3dlrJP1PFVSndqLqN/nWYbiMvQGyyzziMgrviQeV
P7UIFI4COIwpXs2cWSLFhAPSYIK/fBhXZ9G0g39s06rJ7uu22Zq5NsGAPIKCZ+aT4kLaqL3XIs4/
du7q881yRfoD/ufweuqCVFx4kXLvFg4lQn5kZcH9D4Fw5M+JdgE/XY8+S3SY0L9KZMVActFd4mnK
74Kltp2Qdtp5soq23TT+YMlXbqfquW8vKgaIiIOLc4M1le6nHmW+672wrF8TBcjDEGRRuRykkCEu
PlCFeuKTBEu4OpGmLtqvYOjJFLk1kOjwnLjeqGWVmZhA6OincxYkxSULsvgurz33SNQmhziIWy3z
9SYiWxxLlQ7y4tImswfhmv7LuEQlfA3nfZjyZGXztSw1EwwIu8veLURaXJKOzhMYvZMK94zx2y4r
X3ydqo1rwAh6EMeSlCS0ukCnqgM8HhbWfgNbvTTdWoAzsX+qzTs399zy31xXD6rL7jfP08+Rvrk+
47ZgMU544HzcSXSivEjcJ4IdQ7LzmXsxRPJaljruSiu2OTHe8aMjy0C6fXP5fTMXozxJ6Yg7ldTj
DkrUa/Y7ls6Y2D4c4LyDwVl5YaJKTi3B26UfwF+L1tFqlggx0X1MaeQHZawumvr6Jakm/gH711qW
y9aBZTN4EyJk0GPe+2WJrasRO1a6865iaXLyYUa47ZFngvkI7cAmaWV9kbOuckBadD2ANEU2JrRN
NF9QExcvFlJdYJAePEIyLLoNguLrptVqors0JBvqwqMY/RYgX2cpGc4UMC9vkdDb1oQR1jAJ8uI8
EHiBNaDBYIOCBGcjyWGq4rUMmm0N0f/Osph06U99U1+Yw+lfkkXzQ8UkXUEJ2r5uRHTs14Xo5ra8
wN4RDwHImPs3wVg00/H6ANm+b8QyE17glrhaXaiD2nlQeO5rI7dWuE1sV+JKQTuXVZcxyN1yF3eA
h+66qJFrdzXLVmTCu2SOw7qIdHYpYmSztAOsTA+Drls6qg9zNG5MapmYLl5IKBsjKX5mlTgjL9Ec
os05XhPN1adtFbZylhdkqNvbMe0asgNWBlmt61NsG6Nle3q7DXVpgB1bqrOKqofRgdh6y8fvkJT/
BEHlNUqQ5YJjgmVpwMaoaqviIlMYb0DDXe3aDiLTsUS9JeT+5yaX8rStQ0ZQQ51ZTCGfsgsjud7D
bu8n6VN9n3Xi/PtlcL0Vy+79B3q2L5DK7DqF1DsfD9pxOu8WRPoBRGQAKdYQqLZWjPgOyJR1KFNh
AUNZcD+qcDxUOMJ3dQCk+fWOWELcNJLhErcAlyHjKxJPuafR4S4QFEiUb5LOdYmJjYMtWppPULcF
GwgkMAJZ8Wao12Te3l+9xITFkcKbXRh9y4uuIGJAcfh/EAvzQyR5v0NNzf9yfZTeB4qCNfjfKFFw
h3IGSoMvhZiafF+00L4pHAj3JA4uBXUYQ5k289rbKkvhN72mKP9+2BATL4fi7aRlRPD0gM7uCX5L
9GHsAKT+/c7RtaP/Qvptk+Ej5snYCGjQc5lPovjez0N4C6fM+jhVVf50fQDfX2bIJ/x3AIsMNgJT
RbILUDPM30MFApSwmEIyc2UfszVghD3X0N+RXOUX7UlVnpPYIfFdNDBvjUNlmwzjJCe+C9PooCgu
HCfgDYT+ztgf5amnIj6GU/Qzz1df0La+GGHfV2SOMpag7u140zfwG9o99HE35mSICZRDMR0ruafN
fRxXX0WmxI4yFMK6eshXEjKWDpjQODH1YelCAvU+buuHMQGV0UcyZmWmLRNhAuPAHCzbLKbuBQDS
eSeTrIkeiQAj24Oi0MzL6D6j0Phc6cr7WzAxoXJ6HmEaJdMcdwg4GELKYmB/F1PPHybfSf/ZFBwm
Sg5ApiQsokxcKjzw/QMq0xBi5HM7rVQ+bX0wQ1tVRYic6IDYKItToIaPbabUbaghK7KtB0Z446Sd
0AHZ3CeOm8PEvGLNLu3kmlmlbcqN4EbhAolvWY2XXorqRmsYNxNI5vVT1uwLmajdUMlu44QbcZ7I
tp6GeCguIo/n+Tvpm7C447z1xZcpa7v8dduIGTEeeE3OtRuoewHiqnBHfcgUCCDXP26bcOPeXlAP
iclBk4tSALBxld7kMv/cwPth5ZJlCXATHdfOzjiNY5hcCOSJZzCfGAQAHwiUmMbbTV0w8XHcLWBc
EEfDRXQ6fKFdMRy0UsH9NABNuK2JZbW9ufoGGklWPDPnL8A0feghTXSaStRvygx7yfUWbMO0XFve
tAAS6tQkQCUv77M+u2WYmOLAE9m/XP++JS5MhBwg2y3U1BL5vQqjn+noP3KaNrvCdX+6dPjiLios
1xuydWT5+5uOVKlOdNh08sLSum8/V4WkgAdkeV/8ut6AZcWa4nlQbeLwn2nnL6Mz/oU6UQ490nI8
dUhSrZCtbF0w4jqmhWZgA6aXFkWne9X7wbCvoZ64JtRs+74R0LHIg5DH03BRmcjRBU9+Bfd466Ft
6uaN/f9xdiVNbuPM8hcxAtxA8kqK6la31avtlufCsKfH3ACS4AaCv/6l5rv0wA3xhW4KHQBiqQJQ
lZW5qgJK3OqVC/qXcBpcnyJEX24iMs0bUU7DCHRAnCgUUdSm6jUP19pJPND723cut2e6YdOmDs55
3g+7SEwLaaMIHZQtG+JsIiC+VJv0bKbWNXPO3M6yx2Zc3jK3LURC+iDqYzz3r8PGEKoZ8+DmS84X
L3/jTOENMGRTud4UxRxcl0okOk8eNIVJFYEb6JWi2uoB6nHeO+45/J+rLEwnyVMeC1o+9erVgUZ1
ElrLuOMDGLFdBw/xy12YVkA7pluiWqfri/ytdayuSgQFmbCzjNe6U132BYEQ0o9CTg8Zh5/m1lDu
VpKXG9vf4IJ0VjwpV5sAWzA9DEV2pCyY0lIEUNFEfc/l6Ymwzf+EMxCqn8oBXlYTDcYHiDMOMQgT
wgNYHAcRd+HC0zaanv1hUvu2jh7HEfxvG92e9+cn3f6Be5tAfV1Zuf1GQVcE7RrFdqLt+vs2qr76
LLtK8NYmOvCNytCuYBe4EpyTikObI6QHfDjduC8ZVkcnxMtkIyBqqYpTLtzpps3lc1jOQxIO2ffL
q2PYvDr0LcuarEMAleJZcb7RhN0cBIc1XKZ1f10H55F99H556xOwHGRvddBR7zihhCv/GYk+3JJW
ME3ReWQfOlDSKZbcxf4aig6Kt8jnx//em+ZxM7hm6kKz8KmfiYXKM/WWCwqcv3Sn3koJKVsH8k4i
30T+mPasdlhz5kKnqAvWN4nAwY0ouh9lvbZPANh8A1HlVg2/4fqks+RNC6ts5cniRGefN0lOSzvJ
wTP3w+sHLwWPiDjUuJRs+BfTBtPMPwxpECG5k+F8Guu/Sp/NRTzP9Xpz1fbSEXETCu4tVng4/rrR
DhOFYo9xVzVruJFrMCy9zpCXNZ1lFaIrTjx035B0RQg3asVrNXJ/wwJNPWgHuK0aT4ajPz2sWS/8
nddNUK2S2WBFCcEjv3+/bqLOe+6DmYSE2B63eX4ipKPitXSgpPGDyc4vrjN0nR/PacdFIgpcnJwg
H3a5XZGdPW2B0wyWoWPiRB80FY7U/E3R5ofopl8tRBx2XsQ8AM826RANe1VHwJVrP5as763vQz5U
btoigzsngY0yxN3lRfgc2kc8zcA9AgeyTln26g32b+i/8D1Cgl/OqXtgXG8Vyq32ttdvbF3TaLSr
uaoyNnJSuW+hBQqnKff+WaxNgmZT45pZ17awg8Ju3Ld8ttf3kLjDXW1lWwAXQ+s6qo1kSEUKux0f
OA/Cb8A2j27SVFm3hQkwrIMOX2tRVYUEbl2g5B8cLHXp30ECJs4XRIYmvGjSBvQyM4Ns+uVlN5j4
H2g2O/cjpO2dtwEKUDGWRILpDCR6VbeJ1zHNmGbeA4M0Vt+OxVcwxdV3fOitQ69A2nXdAM4D++A8
at7mbEZFxKmE6tatk030zs1WgmhduRWWMFi4ex7Yhy7y2g+gMKqs73k191+gvCt3WSSXW9XL7CYI
t5h+TEuhHeUgYJyYyEfvrbTAfQruZ46at3akDbQi/PB0eboMJ6wOZctKjhKLtQCaCaJCKQGZcexL
x9+v43y/iPzGnrOt27Vp2jQjrydvkbPEylABr2tXc5WU1A1vLL+sErvbtHfTvGn27g2AA0MoGqpi
zuDvlMqmdKWIKESR93550gw96KA2ca50JE40PbQDHgGhFcjHeYGe4uqx9em6LrSXOG+J1aM81H9z
KjIWN7JQ65Qo0SxdUrF1q4TdsCQ6rk2xPgMsyy5OveAsdbEbdsrmiT9NKgmQsdm4+ZjmS7N4wOWA
Wi2G8uS2fZkCnx3eW9J/wVtui6rEQJNGdDybw6JOgLAF5+EwnxwHAfQul8cwQiaoXcCLJiaI6Da5
/dvOHX4cIRW64W8M3kxHuIGXOIJqfD0/ZNJ19mWGmvAgCteNCltT65oPEFW/5sTKq5OQAPAUrJh3
VTVuqbobmGiIjmnjEHQsI0mau38rHEDDAl7LvnZ/rD1xH1EiV9550A9hMXg6xCGbwLQcgvn0JynA
qJf7DMVmQ8W+2pJ+HdYGlXpRbl2Hy0FJ2X+drIxse1oLm745eFh0MU4JlNyPeNNseXHT1GpuohxH
ylDAOj5QFxXYeeTac2wHgItftzF0/Bv3i7ydo748cXQUQHHOXWMRdEJuRA0MFwMd/EYZSteK0nXe
cgbqqNwt7ASMavNOMJBIgXH1fYIiT4InUrFhxYYJ00nu7DIf3XCuqlPHKx/pL3dq6n3IUcu6MSLD
WaSj4WoS4vmaewi/SADuMn96zatmeKrBbdgoKMGvUUY2ujKN5eypPhzhJBCs8FFidSIMez7IC5RS
lMDDbvkjU/vn/z+0PyEsKMMlsL6HvL3xPH9+WK0ser58NnzWuB9SnSNigvr1MER0TDuIg8sAwZZN
yidT05rV1ZbANvVtmTpeGy9dHXvVBl3DZ0fN+aM1c8MJDIXC2h/Tsn5d1i/QGImDbl/7V7zd0bye
77JYO4LVDM0vi3QTKxqWPXR9t/jLDR+v57pYKaOuyR0IOy7tbixf7OItWvOdv5UONEy7zgbRjbh3
BTWmvXCz10L4j4hyXbVXdDWooGqdqUNWBcRvQbTrwK8YT4jC7y+3/pnFnmddM6Ma21CCJ1Kmw0Bv
JofduFZ+M7Ildqp1B7RSerkb0/Sc//9gTb3MeYWzQKa29TiQPOaV3HDSn91MzgPQztfKycHshzqq
FDR2IKiE6FTWLHvWDe/Xfbnz3y+vFyYW+u+X27uhuoeE/HXtanYacLJ0y7qCC4HA4yvox4k5qzec
o2lVNVOV1VTUYSHB0t7iDRCilO6p6PoE5aIxqM8vD8DQh57KssHHCewcn9K5O4Zh2vv5fmxuEFeK
PW/ramZY3D/IHULhRn3YTOm0+i/SDQ80G+KollvoZMO21HkcWNlyZglrTIPWjsEJebuG7sb13+Bw
9Fh9PkIwyZ7Pn06zbyjKfbFxhch9uSNdtJGaNsyOHq8vshChTY4uxhHxBP4CujKEJDfsyvT95/8/
WGxJOn/w7RLitMCPOuN76xavHuR9LRZuHIKmzz///6GHdZiD0UV9QUrJfBzUdApH67lxt3JNhv3p
ay6nZWtbFgz7U1rzrfKKvT+889C6XccgbRW/uWwFpkFo7kf27twi1okpcvpjwOxklN2+qeyXy80b
Nqiu2Q6gXT6H4SpT3y52Xjin0tm6q5kWWHNAnQgm3yJsgpLD8zyMaZv7aeityci3YMKmudG8UBV1
FllQg5H2swB7uEplkyd0tPaX5+azXB88/x/R+DGga95jbhhf7vsiTAq/S+aCJcWwpFOGt0aFSuGe
7S53Z1gKPThf2WVm5yEOGuI3UYKrYbtfZSU3oBOfvQXOgznv4g/GICcL7J+NVf8NlypiyycyqYfo
KOvx1PnuYQlkuYPk4YZzMtiGXra+FhCGbiYypn70iILO2FPklo37xnMTJFCunDDNvsMZnCwTROPS
nggHyu0eAi1BfQ27wnnCzsv0YcJKOUPkJFyxbx0Id6/ukyyvYfc5N63ZtA/9X64oPnwcZYxc+C53
r4GCn5vWbhPBZNO67Ts0XZDU9RWoM7ONQIPB2vTi8pLnrHWGcEz7fvw9sfbNtv20k/NG7bepec2Y
fZ5FeeBjUob2eyCWXbDeZFu0MQbT0iPwIR7VZF6LKa1ALegHVrws4cYxZmpai8Jl0gfmegGNqxus
KRCNe68tNi5ZpqY1k/VQumb17vmE5NYDItTHuh83sikG36wXjEOPlXeEYbIL50tT3oCoN87IUxNs
He6GxdRLxhfll1J0uPdAIpzvghGRSWHLIYHy6TXqetjpeoh9jkalhh5P3N53xphRFjNEquLQKTfm
yODD9CpxMsMqnQHTH7XPMkoihLbc4aXwnq1sKwBkWgbNWkslcgmMyZjmdp44dnRCufX7VDFUIkzd
xjBMS6Edw1ON5G41YKlBgB5HvI/L8bZothD1ptY1q43cEEJhEyyrgBJArUDutt6LTR9saF2PosvA
nUQPtEIqeu+WZdETCemd40zfrzpx9bLwKvNV01FEBMCakHTRtJusa3Bg2J162HxW7YwaelxN8A6L
yDeLEPUV1RNWvRErMfgGXcOkG/turAKn/Meru+k+z5V/GGxxDTz//PXavmQKHi2SOPtE5t1ZxN6X
ndjnXZ6wskxofbo8/YYriR6/dQq/bnNgqVIIQcz3fla+nMlZd45qn+bSs1PHIjJmi7/FMGuaM22v
yqmC6F2L98Do0Z/OXOwHQd4uD8XQtB7J7Z3BgRirDUMO+3swYf0aUZS9ccKYpunsPD5cRKDuAoRY
jcWwl4lBt+hmntzfYav2hQP2CtU7aUmjMb08kE+zJOelP5vih968oQoH5p8nqS1S0f2NRG8aijy2
1iqOFJDVYwnIbZtCoeNwuUuDE9TTI6NjV0EPPbmUyr84UokrgJkZvRnbb5fbN62NdkKPy+iDDg1W
7q80gfDPrra2EgSGF4Ie74Y+yUwj5TfvZCxvyfR3089ppMbbtm1ultWLcUvaOdLZuICZetM2AqvB
jAUgDQbSR3vXfUSM1O1KeJg8HiYQsixIrtxenjPDntOrwqEfUDZlha4Uvy+835I90fz7JL663rN7
DZgbO00vDg/9AGRFE+XvKJm3EzlBfHfl5Pd1A9Cv2H4zFlXojSnx1J0z1cBnrnG2higmJXD1fgL6
1o1rmmH/6gog4MwEJjpELIy32U8Ht8vHZRrsne0jHrP6tNrYxqZutHPcrWaQpc3TnKI4+dZf7YMD
MSHQCu1ZfY264HlFNAeJ4jfbjSLVvI9+M8R5X3/tovk3caN97/gb1v7v4apDWdGJXjEO3XgCxe1B
pqEj4857ry0/LiSJ5/CfOffjZT6D0mjSIGC2du5LOz03+WNIs7jIuxsXIh7S+qeppl2pSNr03x3w
93uiSLk/QhoDRD7VWzB7sV+Q55IHG3cow9zrReiR0+fMgSJeCoKi+8H3v6jmG534Lgr9jf1q6kG7
63OXuXJe4OQXSJHtqxKRWuUG2UE2Hk2iJqLfL9uFqZ/z/x/ce+jatYqiDoa9OLuJjXG+NhYmmp05
JZaNE8vgcXVVkA4qR3zt0Enn1/WuFMWvrJy3VOrOB9Fn++fc6YcRFJI2khRqTokkv93gq9etL8UY
pZfnx9S65jdGQcJCrGi9tSeelETad/m4tnHl9nR3XRfa5cqb7JoU+TKnKG+9kR274Vl1O+fZde9o
ovkJVBw2rg+do3QoaWyr8S4ndUKmZiMqb5ogzUfYDY1YxjBBQwA4ixtWVtyJ6N1bxy1CoM+POVCP
/3eBlcWGqZrtOXX6fRG0ibtkj9P4w68OWQBqFXJL/a2Mo6kr7WqA7LsYOfPgUzsI6/TqphfNU+TO
X6d1PahM/M1E8CUq/P01K+/rFeigWoHurKIzIqJ1Cgq4MuFOtAcWfkue+nPD8/Vi86jvVrtF5Wy6
giPj2xy2NHoZqRT8dHkAn3sPX68vX63I98cil2nkcUQ7nHY/LtHtOiPzY7lbFOif7zBfLzOvixWU
rBF22Dzcte59aP2lpqfL3/8vUeGfzsPX9VjAhFg3EwQF0/UL25VpGR++Ll+6r/m9uCn2PMm/vbgP
5NG+S9e0SX6T+PW1v6n3RfyKn/XuNnu4Zcd8J2M33goyfx5l8CPNG6zOCkXXkeCLgruJLcno3zfu
XkQy9sVfG6P+1GP6umjLMoRlnlMMWjA7pRa7U8N0lS/z9TJ01Pex2uf4eoKQtZgVkFtFwr0thLFh
K+g16F4EfswJ4I60oH917DdrXpbhx+VJMTWtmT7pFqeRzjinoB+9G6Zbr4mQV7yGkBGYAr3inPq8
VSNT5d+TqnkMfNIUz9EW6tNg5XqpOQ27zCqd+ewgszORyOQU9i24TAayYSamuTl3/OGIXWnTFXgt
y1Qk5SFMthAvpma1szW31nVg0AtLF2tfzoBSNbu53Pjkzx8svg54aat+KZ1wKP6WA8Wdsbylmb8b
cGt1QvYDEnBr4228wkyj0M5XAJBKVhTZjHdX6UzxaLlW/VsUQrgp7+SmqzJ1o52zE6BGgxJUpuvO
Sb2/xcbXG/aODoIBkNMalq5a01UGIbic+WPZdls0MYZv1jEwLZ5vQYsgQTp4qCXiHSScJJUsKevq
2i60e7INjHbUQicGOR+aUAD2lUim+fdln2A43nQkjKXU2oAjAMkTPDeEfWrat0o8lfz5uubP0/bB
rLpcZAV0FpHKnZCBgHKu99RSBRntjYeoaW01s5XOAGopC+03zXCz1DQRaiueb2paM92xXJjlZZj2
0UGcJmp37byxIU17Rjv/fLBmBotEywgGxraThPmQrNY/l2fc9NmaraJQb6jqCilV5mVg5nP2ZNnY
KqaWNfOsigA3xxFzjWrZL2xy/irHrXiY4VKq417m1kXxQ4GmBb8nQiFf1cTU+z6He7ffY7Ms3obP
NIxBB7+g/NNauMDUz6GKOzvfz+EWbNjQdKhtdRFmXRSW64ysGFFxyxEcqeu/Ly/qZzcmSgI9mVcT
ONuJCvYQln40H1TdWXsvAJUIZaq1v8hsenbh5dLLvX02knNv2j2hWUvU4o0DPzUooj+hqJ67sWoj
trH9P3M55+Y1f1ZOUY9aSKt+UKsHfkpU7lsJBRtqlHT5OjwAnwvkxOWRfBraPfd1/oYP/ocHXjlG
bpAfhzakiQSRZ6p8AnFf4cdttfxE/QAuxXNzb4/1i90X75f7Nc2gthfkAOQsagHZaWaBL9IcbxN2
K6xGBF8vd/DZ2X8e17njD+Oqw0gRyyb5kay+TKEifx6VQ8UvOaKijs/iYDdbqnumwWiOkOUUApi8
4Sen8oY9Fw59mjOgGi+PxNS65gyBN4AWi2rYqe9V90OEAfFuCCHVsLvc/nnK9efPeaY0fxjODQfl
/MhPkaJPI3QwnngNBm9Coy2YqnGTaY6RWBNx+6hoTvwsclrQMama5XdFBKoDm6g8srA/DEzuoqxc
fgZ8S4jhc75/gpKK/24Ce1Ie9SeHn0Jh/wb14Z3nf83wGE7yPo/AKjzXSWbxnR20d7yq3zsQt8aX
J9WwaHoWsewy7Gg/Z6eCgG8tWyAFXNr1lgCEwUHoicTQpjKLrIqfJlBMx1WQszgKhbhxG+t7ByKX
/XWD0HwDCucjBKbyBhloyLqGAlIo1bRZpG2aIs0FZEUmQIHo8xNFQUAMGc7gppU23fh2g/3rCaSy
IhBlk5SfzqQPYV50ca7Cd17k70uEHAworMG6fWUdEXaa5gIsn0FjrmXNqUEP7dj+LUMQ9mSl9888
Q2UkAsuRlS/f1sX6IV3y8/L6fHYpgOXqGdmmLJuqXLC9x9z/IoC6rdzWeguWjoE+o7jt217uEQUd
QTJnbyEsTKummbKqS8uWkRsduL3QZ4g0ur8X0E/fXh6RoXU9ZWoTq23dccGISsKHxHHE1P2YatsP
trLYph60o7vLoLyKQCgM04WkUKzA1CxjRKPnjQPV1L52dlOQ4wFjCsPvzgqH8ZAh/fc82O4mBZ/B
XevVLhmIqvuhLPmJiM5+XYNFfVOAExw4YAsb4VyDe9ETfUMW9F0BzcrT2JfI7bPB4S9hx6ZvRdl5
1s73nPDr5fU2DeY8ix9OaQrAEZTI7PyoCgXiI07AWiIppO0TsEHkW4gagy+wNePkgESLrpn4aYYE
eQy24C/MqxsIna1vNBK/PLtKoZtyRWANRqln/igLSSc6xk8ZbfpE+GBxctlyFSUxWtcOa7wBummZ
AyguNKV9JwYudyXjW1cB0+bVjJtIlgFe5uagQ0cJ7DALsRP2ZiTAsAx6ki/0ASoehZ8f6zJ7B//K
ElMoOE+DzxKvm5/nTH4LsmFr0Q2bWE/PDVIVo/QFO2Ue8H245I5JwS3+GDHB4noprcPlLWyYM50k
emIdXauoqf/XD1Gg8mV2/XK5cYN96CTRyrF6W0xVfVKNfHDDgO5o0Y+PUzV0b5d7MH3+uecPFkhY
4BZhNFQnBca0JxE49ffKw7pfbt30/edeP7QubNwgomatTuBeFLestvO4afv5lnP3n8s9mL5fs+1q
DCH2qZb6ZPtO+FANdFxuA5tyml5u3zQC7fYtPLlCjKItjlXlue4ehVy0egbDjwXA/TSswfPlbkzD
0Ox6cNtlrEccG2Ff97EKVQf2KHtwr7yP6mzQQ5PPOeqZm5MHWpxnNMxIzFep/r7m86menmttAHWZ
22YHx0NoG/xNTVqdX9/Xta6d2TUIgLkXRdUJujMW3VWo8Q2f8kaqauOy+LmvoHoOLitVvoQlMGyI
0OcxI6Oztx2+PjRMPuMmwq6yNapn4ojoZdePsDXJfe8b76Kg+6dTdraFnTMN47yHP1hbidgHlDBr
MCWMkD0osal2y9ywQ2gxeaidzr+KWx4PQd2sSYdrRyHLU7YIoDvL3k9ED1GWldkscRrufbtu4TXj
VgzkiA1YXg5DN4c3eb1mP4OsKTZszjRdmml7FoPWo+eWJxLZv/lsRVBOF95LhcMogUDUvEXF8rlt
Uz3V1nuAMjaKYvsODfgLW39EATRkOKsthsrP3wFUT7itqKWswJbLTvY6M5mU7jw9NZ0UjxVh1l9d
MDhvAVi3yC5QyB0QuJjrzF5PxQGACMrEaChO7cLcH4NF8u9Bn9e7q1Zf54Om3AHfcFPj8HAW9sW1
SWbHdGyv4k0kVE/HdZlkFdaCnfxmaR8G5OTunAL5jzabxw3H9fnhQfWk3DDRruPTGh2cs5glb/y/
ysUNYt/fijwZtrAeUrVnkAE7Y1aeAqFOTphZDgo67bdZnYV5nDb/ft1KaPZOuYWk62wVJ6KgpMK6
8Gb2oXp8uXHTJGlG3rJuXK0A/ACtrINdA6e47yf6sszA1l/Xg2boJPdzSX3wdoWFx1I6KmeXzbTe
rd4mQ6ZpIbTzO5RDbrsTqErO4QYVkfAb6XMnR1ij2ZGx6beS3wZfopfDo6C5OVc4RAeyZu9DVwAZ
e6Z0ujxPhsb1PKCXc1Jaa1acBCInzwO0f+zdiOvyFmGlqX3tHIdiRO+FLoK+tldEu3ay+zyWWR29
Xvf52tN7Wl0QMeY+WP+gU/fIUIx8kggdbNV+GaKJVM8EctxwpkX187EcVPllcsv3HAok8VmR8F8C
JOn2kNdsG/bF47yKAVTfdcN1AfM/SubtZrXzkbHy5Ec5fcpI1/JEFI7167q50yzc8SjPxhxBZr8e
u+imWad+/NJRZ5N2xLT2mpVT4kNgFcrpJzX4y20e9a1IxtUGePzyAM6L/GcUmwaajYPGekL7uFtx
6dffGrw3voyqeaGq4g+Sc/Ztm8bJNBTN1ideeJW7FvUpbJuoSSBgdQY/Te3WWhjC5VSnhObUzaDg
jHiFM7XfIQv+uBT0abFrfxeUyJyB5OkGkZgvtgIb0dU7TE8xuq5vu0z4OEsqnx0sW3Rf+9lHdcHl
BTJ4SD2xyFEqRRWUtMHO2Ed3quirxKFzm7Qh6MBJGW7J1BmOE726fmoj6YI5pUIyBhz8+fkJRcP1
EYh85mwMxbDXdMJooJFbKAlLdKGkF7cN4PCKuxSkrFYHcIM9JCjCca+LWFKdPRrsWmswZ2NxmkTj
AdlttfZyCHsQBW0M5/O4DNUJpJ1iDVyUIYGSbpUcbBYMydkguJfea56vkBOsyum+GYWXXt4IptnT
PEEZQnQxj3BUjtZiJRYfj2RwwebQe13SOs1ThXzURiDT5LJ1Yul1tOpINJKfgqmVMcjPf0ZgY4Zo
8Fe/zZyYds13MUBcEC7mSQXOneys98ujNDgJnXQ6b7yxDsGudHI6b3hoixnoEdtX00bzpknUInWe
conwGAbmjTiCcGjzGBVb7c5a1p+KtnU82RnfXTUUnWcasYPeJzbwotXafllYW+4Qo9jaDYZ50hkr
kOEGN2w1Iwsk2h8gYQNyuPHJdTtb56oQfPVby1fRsa2yY1bPadlCFKed3ftobe+DnH5hY7C/PEum
vabzTCORiUJlrxF3UtGDN8slVnR6nbiQsRqxx2hgJ2tQPNoTKAurUP08px0v922axLMv/PDwJ9zL
MzdS7FQ7EYPcJAOPelzVntwwWcMDU2e1UDwCo3KXITqFPCpIOu6c8tnh3j+ymU5TAG1eAY7RZYI+
13Xj0VxEAHn7YLDc//VnL2u4I4iEbmwK0/Gq01s4iEJWCtWdJzb2XxocpqSpx9irye/OqkOAbe3H
zoPCdBe2d70L4bzLgzIcgH+QUpfrgPJhcMNn4NmOyyzYezUCrY4FzzS6rN+YO8P552ueYfCHhi9l
1T+EiGA8DX1fO49V2VhrbNHes24vD8aw43QajKwr5qoWLbgiOKzrLMXduFWz4XAMM6WTXogmG13L
asNDKdgc7qic89vcC4e0nHGbc0YSPV03irN3/WA32dD03BFldhRTaB2pbOVLFZXlhtWY5ug8vA+t
cyvwICIPWAjI862Xnii+7EfXX9TGNBlWWqejlqAPIrJcwoMUxV/eDJEhB4WfCW7wW69NUw/nkX0Y
AfhvV2QFWHYkmarmRFQhbjnlvMxPqMRiV24lzdgRL6Nu41gMYZ7MXhMWUH4U5zvPdQahs1+0HYqh
Z0eEh7bN30qCYrEhmr8Bb7BFOWmaJe094NWTPTGVBYc66+fEc6KjB9KE2//Hw9xkEJpN51CfcRHZ
DY71GMB/LPSrAsnuIfSzH1Wrfl42BkMnOoSuDZomK4Q3Ic+0VDEyTHk8ye4kIuqivHDTPxmsQsfO
KeWDWmiwpweuxl88C5ub4GrPoSPnSNHZnvT94EDmpjqBpJi9QQ9WvArO5yZeFRQEN4zPdIrowDmS
lXnVQVbxZEGusa/F8DxkMnusOwg3BiNITWvkll/7WVXHjNfvJe1Pl9fJNIHnbfjBKD2gPqal7Waw
CIMakozIvMSB1alrWAooyi41o0eobBmI09OjFyFFy5sBMoIjaNuv+3rN2ts1LId1zoZfeMyMNXDO
I/tRsitxV1TnpeY9yJtzqeYHRcshHgSwfgtlW9LepqnXLH0aIL9GGAVLsB12yWSzqopR0TVvrKzh
Uu9qZh4Oiq8rzeWDhGhWgqtcn7RndsSh9A94JxXx9a5dh8aVbuGpZm6GB6ep3kNV5/sSJKrx2l4n
JUeoDoFTEZ0y4ArlWXbndqgh57NO0roKIvsHlUaONwlvyoUc1TqXO9Rn2qjLJCrN5ml42I6vGxbc
0Y/wImtV7az9gyOi7M1plqLcBfYSuTeXrcFwdOjECpIOwismzz5mIhx+kQaKSs4k+etc1Fv06aZ3
iY6Eo+CprGeo9hyHkKDC5rFmUEe/t8sO51Zsr9EcjnE5IY9wKz34ZHcPdNHU5nFIrDkEk3NUD4zG
qPJztxbPMKs6NKMdmiHKQ5ccPUt+m2bcf9nS5enlKTU1rt3pSF+NACmG4zEcKABYYYSnQxw4VrRx
XTEtmebAsnUBY6Dq7aMThk+gxWiSqeij157KYeMgNoxAh/W1tuor6jP7SBobWl6R2z4V/lRucL6Z
Wtd8GMvdCNoJiF6W0hGHXGYZsOXN1uPK1LrmwqZFhn07c/UgUehzzxzZJn6AuMRVa6vDA716UTLv
y/rkWQBVDiDqPFjnkMF1rYf/PVhBKtRavGP011LzJalWN7gtuPA2vt10YdB5QWzkDzLIjwIZiIgu
mOhfpnyIvvsjDWMn94K4YdGRq6jaE+V3d6tcfl03LM2HDVSBnx8KSEen6a2XugZFu5L22+XGDdag
QwUhN1aSWsFBltXSnOp6+ZZnwXo/0XremDdTD+ed9uG6Iz0C57VQepjo/EqiWtyUHc/ipnS2nLAh
uqHDA5kn3IZVkfWzAE5wX6HWoVzs+75ekb7DeZwgIvpuBQwqqN2VS+L8d0yO5yMtEXTOEbB4FaaZ
39L8vnC2SeoNd/l/z4IPk1audhnZvUOO/z5JShDte8Panxw3f1/BjfntusXXjF0iz4bkR4WThXUQ
l5wy+ZUgATfGPUd+57rnm44adKiFF4M9kmNWAiYOYXF7V9YuObDMnp8uj8OwAXSUHapP5yx3ZX3K
+9CJF5e18VSV71k7/FIFlBRzy+LxSvx7i1ZbBDGGba3TYYjIqke/xApBcjXY/Tssr2+81HYHe+Ny
cbaQT1JiRLOcNvObXNkTOYLHsngR1LGObd1sgU5MA9DOQdRVicqdsvEIU/fey9CPngSUBYJkKbqr
xOXBeafZCR2LoG9GjEAEzQTQ/nBsabuFTTRNj3YQcqmWdgL88VhG3PmLDjKY7xsFDq2N6TfYoA65
K4M6iqzCpQcnKEWsIkRHCWif75tonW4sezNa9vk4/qDGaAeUZNCxI0ijzOxLOwztcxBOw1ayy9S8
diqG3OOdC0LCQyZ8mTg5ILvQYh02rNvUun5by1kz+1GD1ufMOirhWkeE5f3Xy4Ztav2/R9/lNj7f
53/QWzjK8t0gKOkBz30Iaf0fZ1fWJCfOLX8REUIIIV6h9uq22+1uby+EVwFCbEII8etvlu/LfDVT
3RH95vB4KJB0js6SJ5NBwsSCkzcHseRrhOM3QoN/sVtgOrH2S7FUP1zQ/qyWsstcoPoneqlRtQPm
8qIAkrf9gNLhXITxGaId8ZsSqX+RX4jZ1quOIHKjJwxOu+X5byERqdSfJdav8Vnc2ocrO5amGWyS
lPxomJTfuF+7nymI6h5f3qFbT78y5KElugU/CP1/P4c2XnDPcHFnLz/9vy+Hf7FZ0MU3gXWeHcXC
jypY/5BQ/wS1F9kNGCibRHdXh9NwiPBfXv7BG5/zL1Bdn4ZoHpP4WPC6O6C7TN8By6LfwAQE0MU1
qE4sHQTzVlL9UM0MZH/bFcGU1W2kntZZvwr1v/UNV2ZdrbTCdEVZ/eAVN89oRNGfDXCIb0rBwBf2
v+FTUSQ+qoIkPnYCGmqoKJKMNRdKLFO8htz77w+Irp23IUmsIwp+iEEDruIaoPoxgPv1LTtMr9HS
6G6ByovV7MzX5rEa6XwEn2l1fNvDr/y1NaC/1Sbtfw4uQMeRCabbfalFWL1ibpcH/TusoNdgabYK
hpYc6ppZFcjqoeuKe1OR4r2f1WOHybAy71Yo/yX9GxMzeo2btoAhraNX4e84LCho5+r40ABJ+4qB
//dWQ3brf09TFK4thlM5/Q0GHNTeUqnAnbjaflSvHNdbP3D5+38E410NlJDXlP60JRuAEhHQu87a
EC3Tl3f8v28oes1fZHvTe9L34c8YXjAD5DfYjEEYbWLnmlcO1a2foP/7Ca4lEJOcRPgTcpvduEn7
hMZ5H4zmRIPqNRaxv7XH/zpZV4486eI5QpZH6mxR8yifCtv1xRa7D1nrTKU8BEJg1nUTfvYRXVy8
rQTtSL2n7TyPJzGA45wcvMaJzFk7ut8Qde/URqJpsj7TcA6iMzRbp/C4dnM9PlLmMQV8BJtth8eD
e70FVNDUGN1ymA9G0XLN1nUc5dlKVkM9scR0atztY1qMft4ZwRq+c6Z3wS4Mah69clj+O2qk4uqw
AEo/riA4omf0wvjJV1OcqVCUp47V22DATOnLZ+bWz1xF7xMG5kHoE0y/435o0+06Bi7N/KoiqCtO
dSfSB7C19J9e/rEbBnDNw6NKUVV9QqIzLeLQ7xUqiuCLhfKAfYWK8e9w3X+cHHF1cgj3Fv5mNTWQ
S65TA3gA6wFOyOshEtEmitaUfwFJjwuqg0obu4D1Y+5KyY5geh65PYOT0vFqEy1NWascvEnVm4Re
Cb1G7FLISRVF04GKeeWPaGzLPNZ9/abwmV4jdpMqjhx6WyiIGf8DOnsGwytvRGHQa+YeQy1DukX0
aWgA1kNywbJyfZN0L4Y8ryIEArB3wHoAmd2KXlkRMrFZFvqayN2NE3cN1fUNGRvBOT+jRwZqtgk9
OefY48vH+YYz/Jd6FbPgO2R8OIm6fygWQnfNOh/G4W0izVibKx8Q6JAVjQvpbyPnmYJXtIrpMeXJ
DM7Jlz/hhvlfT4y4AgddKMfPBJYJhF+QV739WKnwcxuWr3iyG8t0HcdyAT8ymIGffcdcDjmZnXFy
2IcXCNbLX3Fjl69j2QqcnNUSw1fqJrXsu5mYoVuM+CftKzt96weuDimPK+wsn6afWsuk21a6bf1h
Xtzypllheh3IKj3PWCZOz2YFiq9yzmN29NWxh1tvf9mYf8QddWKtK4TvvqzV/DxPIc9G8Sqa6cbu
XiugsbVL59hYcaTD9ENqgGZEwR5jDdzUy5t76wfo/749jXQYMDby48C0yrrKfVEaUfjrvb1bP3B1
Z3S6TZe2oc2Jl0ZuSaierO7i3JTsldT6xvpfw7hlWJXTRCSoFV0QbsiIsTKdDq9ceTcefo3WpkVN
tQf84CQK1AcGTpbDBE3H7ZsW/xqsXU2G2U7V9HeHeQcERfED6nvBp9GF9Svvf2P1r2Ha3Mq5W4ek
PJkFkt4mAcAoG8mc2mxk7q0/cnF//7AAUHynGhAyzA/W85IJRFSZ7BfYwdC9Vga9tQ+X7/vHT/C+
SG2fMHVyqRk2xkNqdMWhfXkbbj388vf/eDhQnEsYuqU7dYjxIajOeW7c8v3lh9/agasQ0BO3BkZ7
ebIUw2lCqiZj87hkS7u8NpRx6/2vbLgTUztwpmBiUJHK0Nj80/ex2Lzt/a/sl0ZxO1RBh9BYAIyB
tjnwShrStXP9Gl/8rRW66m+gOROA9rJGADR3n2jInyi3PgujVwt/N37gGlnthyGoUd8eTr5Gb4NU
HnxlqjRZ3eGkvrxKN7bgGl+tDUvqCuDd06BnmqP3r3JbAI38tqdfXZAVH4A7giTRidD+4e/qL6x9
TePi1qtfWa8eBFtmEjeny9QhZ6vLw3IQr0TOt5b+8vf/MC1brr0lvtUnyyq0e9CMyYpagYcowEzK
2xbn8l3/+AnhBhM6zNSczAjsjsYQSj8DlPS2h19Zr161tlE3A4qdggKqiMDStnL98+WH31qcK7s1
hQpUI7E4IHwdcffidpc6vosuDuhtv3BlvCatXSLBlgj3P3+RjrHd5WpcyKvBz61PuLLdC5QqBu9K
eRIl0i7KnwhzxWYqknr78hfcOJ3XCGgJjkdIxXf9CQxZZlMlfbwZm+X55YffePtrBDQITXvIHC1Y
Hg+3LITEnKcBSB3U5G/h40dn7Vr7j1fDqLsAQ89KdHsr23jTyLfGD9dSfxIioS4Q2F5a2x8cEJ8c
3bXn8XI7vrxAt1b/snD/sC0JIcF1Ar/uibcdOoMaA7ej5uLLy0+/tfxXljtUpoSsWlCe7CJ29OJ0
FGn39evH/9brX1mvEDZdk+Kyv62CTQ2wMPgf8yprya3nXxkwpHjXEUkqnu+6n8AK07z3r9YFbq3O
le1WaO63QTC1J+nnL5exCRUt0wYthLcQZV+O5pXt0iY0cVA3uHfVcLITYJAjKZPNy3t7Y2muYc6W
uhAIJVafWERX9PYxsTN/BgI5oG8b2KPXCOdiVq2xFq45wjhZnvBEflgmpNcvv/+N1b+GOEslEyHq
RJ90vDaYjRC7v/aFhODxbT9wde2StJMU3er+xEPEhR0O0on14j6k3WucOpcn/Ue17loI0KXhsgwh
AKE+XWTm3QSGX2jT71K46caOZv+2D7mcgH/4CFABEUjBIsVwnXCbi6gpm+ZdFMyvceFdopz/+o4r
K4aOc4cpXRTIvBnurKPqRC43mSdo29ZqTess7ED89/LX3Dq3Vybd1WJCCUhgW+T8cQjdijxjIbuX
H37rUF2ZdFfZKaoDii+5pKp2Gu/5ClgmKMzelgtfQ5uNjSbMkvP25AJwLvy9DFL62njajaW5xjIP
y9DEIk3ViaEInCmLat+KdP7lpbn1cPG/p8gmcY0sbGhOAlj5E0na9G4WbZ29/PQbC3/N5FmgBRG3
tmhPQwQc82XhJYvQ77fsTaOB9BrBbEHA5UqvupMFwVfWWbSqp6Z4bfTl1uJcPusfJqZbrtA6E+pU
kORJ+iTKy255Tbb21tpcfvQfDx/WIjblItuTLfyad0MH2gPZZbJ8bW1u/cCV/Q6OFakqU2SQakaA
3oPGyJjgwjiu3zYxQK+xvMSXa6oQo2D5gyn/66kTfMjLh+fW6l9ZrZ+rSnlbS7SJfHfRUl3Bqxt8
etvDry5h2ffr3BZNe/LNvP27tSF/NXi+sfLXQF4SJa2rAXg80XCsMl0B2OKj6eOkqtd0JW7cMeGV
2eoZo0WeLjiZYAR5pLLRO6owhieW+G4aXp2Qu7EF16DeIo475eZLmFK347YYV/WctK/28sM4vbzv
f9wx13SfGJafEWohzSCL6L4BgzD0Hy3uzU92ZWGwpbNQv6SRdbujCzMHA/r5ushWvoqmzbQbSQMm
93Ba+JaCF7bMgAbot5XF2mSYCkW1lrpU0Y2pyircolhJ9ftw7Zb+1EGrVx2EtEpoNE+oZxLj040X
+rP2YwtyN5P4xWaqxSvu3FhMdNNFS1nmlLCqBPu6rN91FZkwlhhPa7/rBk3vB8r0PQX5x8kMwejO
DnH20SmMMea6DOptmsT9V6Sf8xfSleW6lcUafieDLT8kFMDlYSnCjU9p9OjLbv1AQI7wUc4tOdhI
a/watWnuZssfbFsHJINiYQ3GuyY+UBFotQXHid05rVaCMm/BnkLvkoNoZ7ebu1j/5lrxI0GwM+9N
SmqaDyYVf9TYeJdzzN5gg9PFvLOKXlasLMC7r4uW/TIdE/fpipJClqZQizp28bp841Ah/4xEiH+w
Ycp3PmZg7+8ue8C5np4GQNmjTLTjRLcSCM2dRpf5g09LeYYwet/nJtSQ1+QrMC0NEHJRZmoAbGXZ
yh2l0TqhXRs257JAz6MQJlg2A8bOEOZABSaTEfadRU21XQdenaGHxxrwXbcJ21gy2h0ZBpNkGL/o
PsieMOhNrGm/03T130bDCp45qyoEgHyGiaYTvKPpTWhQJRyWO5KumNeyBUh2ut6LI6dIwTRY5OlG
JWqwe7MI9swg8gERc67smbAmAU+GgojxYUg79qVrPcbU5byEbAcCbvs5xSqEByTnIctm4s13MjV9
nImgDMVZmwuGyEIqB3mlhCRX0Xfnli/jxkWu/KrNFP6WYbjI01Cptd00YHGLN1HHZHsHnAh65sSI
9bGOg5TsADiMDwsP1C8MX9uvdtXyfYGRG5/Zfmm3TdcEO0uMPJZ2Fc+dJV2dkTBEXOFc3ByCacZR
BWZOiGwVyocnIyNxbzxh0QeyoiX1UKmZj0fZyNAfBlkUv7sgvPSl0qmINphDNd2eJ3AW1ZICISOG
2t0nKepE+dgV4t1AJrxLkCLczmrfkwhirsngc6rQcsn9mpYPRrNwzgxUN6YsJnPys10pltMPpWGb
qHQDyYoJCghHUgEF4lIQhN3zZmUKjI9ypRkUYieo+PZomW8YGLiXgwlVk2zrGNOY9wFzfb2TsoJt
Qzsn9CdbcvLcVK4yW6rgDvJJefy5aha0DENhobQdDzDeR2KGUn+ovdTF17C2bQRWQFKwHEXCzhw0
N7x9ZAtOUOw6+1EHda2yFLSvEq0vjtEnomrRAgMJs80FstZR5VPl2XoIk74o76GkE1qEvtNoNqaI
I/lIYk5MLtUIqmA7hrHaaOS5OtdQZ8C2FWZJMzrHLtkm6ZK0EO1O3LjndMJaiHgEPxewZETuxVqG
zd4pOCaQhLBmH9UDALRczPSwDkXb74IhTkYgasCit8fLToPJVik1m/OC8YK+q7SukpxMo/RZEkWq
ffZNryEnam0drxlvpphtbbSGba7MEEJWmpBqat+B/7xCmksLjkEr6Ht/rCIUxjKn3TIdGuL68G7x
Sw+ul2COa1dhtNTH41dhJV02VtOA/pSDrBf0V721Y8aVbNMvEGNpkYOATVvwLwpOb76TfoUebFDV
XBwBMAWN2DZO5pjP2UrDJfiGYivuYpg5d+6uC0NQYMpqXdi5ShUU7LduZo2aM4rln3fgGxnJd4X+
wfwLvINgfkR9v+4oYKu1a0zmZzBD4Nawkn8k0QRNCe3JWB6q1TcpStyYrTgCoun1lura2LxM0j7c
zWFoRK6NN3wTj7HjXyEQad4pt6brBwUy4vGMhEuZTPUJtOPB2Dgs2xgO1uWGVs2wAbxKzg/AoOs2
N5Uv+DGcE7bek7ngeScZlTsW9uu+THAMvvt+tfPRpX6wOwTeBTlCQrKOtmRKh+ms2yUyYD+boqTP
2pmO5CFci9R/qsdG2z1obVW1gNe96M1DIjGJBI84RjPu1qAvyBlQpDH9U8aBjh6KQqb8DxgIg/B7
NZcYpQV7P67FZE2reV+DUdYdg1KD4gt2pNbxt5dpIp9RbVIOU5mx9FtC68plwsvaPkFHqXxCa8uT
5wm88nWYpbampkUODTwhpLihHwLC41hxdUYuMSR57GUzuVyrUDvoHzjdHipDg2XZuIaCfy9zy1Cq
7aR5Wn6XQMPPWeKKiuR8SGnyrBZXNFs/rzD6wsug35M5HklWwS32G99NzRMQSwKc1IMq+aEebVtu
bFov0V7Csfh7B6TseJeEoODLcWKbo+rALtWjrilsfShgxS3uCHi+HKAdTGhT4Y3McUoGeuwrxoat
t+Hs7rklut51bRL4RyAa6/5oxBJ+p9zEfM0i0KONz2tdO3OmZlLrJphnvEmsIshzZN0ypHcNOHnc
lo8CEVOOaciiha01hhGSLbK+uLCoN0xk0rhJLfAgQ7DsGjun6zkWvv5RTqSI96DJw1KEC7RLMraU
87Dl1bKar3wKk/R+Hecm/cFS4HjdRtfJzM+2tkm0GyNTNIeZtZrsBI9j/33gmL/c2mk1Ccu9aHs/
bhWHMs6pcVHq/nRkiu5mzD5gQBSHWh6hL1t+xRIuVbSvimiKlh0Yil0TZchj4kXsVTeCk7hKSDN8
BrN6oz4owqT/VNQB8pANEzKw74VrWtASpj3tkVdNwZC+V8rV3Z1AZKceB6DZ0i1tRWwxG6jaetkT
HRadzXk79esHiThpxPv2EOX+zcDRfyGMKntffWUo7QwPvmzYmNmAT+6b8BzRBY9TDepnVbJk3vuK
R+qjRDo9vOO8lexsFsppmMGu+uEHKdrpZyyBMn3QUpcAaoU8iBy0Vyfdboeyieso66KA+EPBe5tu
zHpxpENlGT0u8xj4bIgkFCgbhi7DblimLn0H3veLWrBaWuKPXBE5HDXrEmSUzeL8lyJMRndEgNMT
nYkVBOs/pmbFeLoo+05iPBbsZZPJSa2t2HVlEZ+ZaMGlwupmERvfdCbcYnTbhRtQWGAEhvAKFExF
2SYkr+g47BrcMFFWzrOSW0FYyz6SizbfuwG8zy7dyLHrfgDXmJbHSLPm0RRz2d1p9MP5UejIxWfr
lsafPFARokPFDLPaOeqAxfirAXRvgGSoCcb3YRBFxbfeEJxOA6Jwtw2FEhMmyTGRs8RzfC+Dsps7
6MUj9jlPpceluwQ1Td8FRsZnF/VMHywgKHRHQWnOy03hdJ1qyCSoCY5GqUYpmy1eMQwNp0u0RLuK
QGVlzjonWl9uZF9r9pUNrg2f17kMgGqpVVA/MNn17Rkz/0H8yfAZWixZtIJvIlc9RZzkWpqse3hi
T7IEQ0owvdqkl2noJJD8IKsmDL67YDDiBGq16rT4Ac27rBkH3LrMVgpXk6XLUIgc7DG8OqZVQRhm
tsYlfkamGRW7qV4p2SY27r5pMfbyOwTjENsJUKbIDQi3W8zAiqpdnsDnWA0PWo/l/FtX0Sj+uJ7r
6kPYzLHOAr+I+g6ct7y5MPnKZVuRoCx3iG2N/sorFkN2GnZOfqPlYu0Gd+Aq72kTGdSaTRGV7zBH
YkgmlnYcj95QYPbAmLwmH2kYifGHKKN63ELhsmFHxno/7UTT+SVn0I4c7mlccvdbDVjsTTIOdtg2
7TLP+6Fzuno2IokkpGMJNRsyLMZ8hipkIQ9BWCIQAgPqiOSjmFY27gZRIRLdMzYt38YRd/APTDlG
kmdzKXi1Q5g/ySdnU9Y/Rome1jPICIzcLc2EiASfVLCPmCXBgtppCRCWEF/YYu/CpPoIQXVTvq8o
h0mxJqq6L1ZOYhBZybuo2ra+Er+lg4gIgomqGHMPwrnRZpQhf9rFDKPOT9WAyyaX9dSLuxTrjknM
GprXDrU9V+4jX/bmLlLr0G7LOSJ5GMS4H7Mh9eMK3W9woGW0mF20d2kqda6mFrkpiUdn83ExZYU7
F8MOG26gnJNZBCughInpIM9xV68okpXKkWMM2NovHYKIKksZeOS2gRt9mDmPobpsREQPucQ47T/r
dab1HgQw4kx6hyARsPsVNgcnRI4qJXF4VxArnj3GhxBf2baZctHoXp85kvAdiOJmnSMpMj9kPTJ2
UKFJR5XhBoS8Wyim+d0y8eZzSpK+/FyWcfSYzJixRg7S2bu6XChm+cORr7sJdENqr6WEh3A6SXNW
XkA1GgLJ447N/aV0Nqcduk14KmQAydLnHj0ioGNGgmzDD2NKNsS65FEILtW2gNAxe0DQAIsmDPwz
G7aYBFCppsafwbMIgFYuGNgVP0BjrVJw4GO8STEAPG3SpUzbp7nr4k9dNCFR6VqGi4CFdA52MqHz
O7FG3G/wjtVHlQzmuw9Z92Bn0vP3qPqp5l0HuPNn3J/WfHHCQgE+UZd/2w6s2yM+luMHHfAEWf/a
JwPC/GoYdmVbKASIgH/CI7dFhDwJ7dn1flWmdgcSyiTczJ6vwWYwMOALhR5qfkUV5gWOYbdRy9q2
W4VpRvtl6nnXvu8KjpKGRWol3rWJI1sSKD9mOnSIyaPSA8nMEsE/0xFojh8wutTkjvXRneqj+j5I
6SK2ViHa2sLKYJ1rC5zQ39tcbMdgcb8LfbklCghjQA8D9zOkK4MLzUTnUrymZReJD0AQ7a8LD6TB
3QYif+ThYygyLUk/4l26ptNbOcdrsRUgHP5hu8iuezQkwMufyVBy/miQvYl8jdYm2i1pivIKJFHU
IWJgBM9oYJojaS/LQLw0/jylZDhaMoOhvGgVQtsiApnYjrh0GrYAjJdfVRvo37hm1bDpMRmwZEhO
kHg1Ldzvt7lKJrVNktnB0ONUZRGCK9AvwbPkqL6wcUtSMomdCSYcJ1C14qZiTWHinQLq/eInw/Jp
jX1gUb5QQYNQg0AROesENJbyCgNyYudhjrDGxcAmgWAvfg/psjiTt73BkStBxwCNxA7BgAs0sroR
ZxV/TnqE0W0/RncFgqBzWgGfminnm0Nq5YBTFEIhJB7BiJkrP9XveRMnxQm02tOwYRpT2+Arho5X
LqOR/wDbcG1Rqtdrk42grap2qV7D+eBAehLuB1wsWwPaXuQosx4CxLkNDiVbrMGLRBdxIJ+iYif1
7HQ+hcSMWQOclN4XPUQFXRnhnNCxX/RTt0ikC1IwWe4lJwUqSINYknvnUaZ5GvjI72ToxvpUlU3R
Z7aaEfx6V+O6qiaUlzT1KPe1YHnJKSjgT8oU9Ua7DvWnWehuJ5BzHYOisQxZpkFhCNiGsM0uZ/mT
Ryi5oZogsQg4Myc713yfAqX09WIlZzfM9F0aocKTAe0SpXkj3NhsuoCuQc6AwP5BgOdbtkKXVXvu
yLrKHNMw5h0j44zZLcS/6r0qJM4EwkJqjqzsoyGXHJZmOwvSJu2wGovR6z2CelpsWuXKz5LO8pOq
h+YB0eHlJkmNelbCDAcLtriHlV/4zwM2x4gKyoCcFfLefsuRLJ34UiXjucU1i2urgC4TRR2sRdDc
jbiZ7zCmEN2Dfc4+gT2y7bPSV82vJvHjb5hKUt+VHhx0mfHlcNkFBHVyWUiJlNTLT7af6h8DKGg+
Kjm4bsenwH0fWvjMbCqFfm+CYZ0xNsNkLkKMn6AdQ+mYJ0KvDzR1CVDYJbqf4BfWHzlEl97rckw/
EdQ+TnNaYkdaxJ4HiSod6iYq9NuWgChxw1i0fGtMUCP46ZpkzStZOAjhAl6MS87W5D2fkzIAZQIx
jxw9mzvHi6XH7RhV7xh0qqvNqi6nkk8xKrDFQNpThBQMZRThvpdLP549tDtP3RxO3QYHhv+eoG83
b/5y8tVsATS6naM+L8oL2y6wbCiv8LSpDz2BqxAmwrNBYdx/pcAfmzwt/LDmBDyMUb761CncAkEJ
7UmCKpYCRvmnq8T8jqDPvetm2HTYWprDe8Y8X7Ts9iKM4zPs0z03vVQVBmT4qrMYpdBPBBjwx6jk
5lSlMwL4FmIeGz9p9U1AVuy399X6Z1xc/Z2gZIdADY4qVwWFSRUAZ939/eerX5ZvIlXLD+0qVPY9
c/t+dfKIhU8OczJYl/GxDn7YoegeOwqdROfglTbgnELNgHmEapuu0qLdWlCJvDMiKiUGU0x7EmxC
FdW0qfvd92XwjVWIwyVS6hboPwyfsYWwZ1eGeB/YNhQoIII7fuHlMpAcsys1JpP0kDzGwzyfkJjw
zygVqJMNEvIJHxHvK6iu/KT9qN8RTLGBjZw0y5NHnZIelEmL76DcgrOqmrF5UqztPrCCjF8K18Fr
IMa5XIPQme02lRegLx7kkqR3smnqdclRLbswqJU9aAa7ECljNsBDT1kxUtAlLCRBkX2dV9Qrjbfr
L/inYj9GCWU5OhT2XCUYuenB4Vi+J1pM4l7PqkMQQxoxo/OGGnebds1jQ3s+nqHkOv624FTPuz4G
rxkvLkRbFJ2WLyi14PCHSYE0XgXGPBAeDOrZthCjg5ueH6KE6cv1TBFSWlyDXR6kQ3RXpUyc04TY
Xyi7T5/6HgRYqE7Gyb5ZHUERrAuxmDOqfnkxI7DqIR+l9yCDlGIvoEFxlAAFFRvNNYr8oi/JOYA2
GgfzFCYfUU3muN6SEsuRXOYoCrUiC3UgD937KRXBrtEACmQU1Ri/i1Bl+pgEVRRk84JLZjONEMUc
1hT3Gf6aPAYtSUWOYRgsuGMqfVcDSmU2skmXjzjTaofbYDp6WupsbgWYf13rcWAW0yF7EnHgQUJI
ZI9Epqi/JegSRDg7Qj5ztTTHVgWFzsdWDX2OTSn2F1Lpe9zA/QR0XAgSB4EfOut5ivMSrhcRQLBg
xI469ziTbj5UI1wU7mm2A8cIRqwGLtopoyu8XsPL6Yl0WC+QaPTBIwF+9oDiIgq88KjRH9TWp69k
tggHFwFt1j2E8tZ9H7qqBz7MwRWO/eDhAxZ+EdQFgbJDbUC7e1Rgh10IJdQ408ulXpxQOxwWUF5W
mWxY9bHt4sqBXoHU7w1qn/kEubonqNaO+SVCOPKazzEKY0H8Hcb1RwwGVkB7IfS2iXGh74UPyu2I
iDjYtzbFkoK8UzwXRY3dlq1BoTgtQd+D/6cHd49MAO3AwAA59LWpf1RNirpfXRKU95JUPGF8TiI8
ZnZfhqF6JowwqB2QoXnEN69/FKQ7IYMVQidFhxaGhK5Z9B5quAgAGC4anAVO/Z8uduYRqI/2GIOC
4WNRUvHHctn84lAlerxEJAfsAnBXCaiteFMGj0ECqss7yTQCVhmk/fiYUN5BhdIsfruCdPERdWbE
0S1QEnm8dFBIHgp4Hk6gWJf1lAOqOgYSi4a58fijp2iNjAO6btZ34B13Lf/eNjH9gLOM8kMDUfHP
mCOKHtNBo3haRSkGcWqoXCJ3mQk4bZcmdhsCbpVN30DNI4viAVvcyVR+4iVHT0mgBfNeVFF1Lq1m
vy7ac9+onuR7QQ3qJwkRXfi8kDqaD7GZoNZIC9SAC0u7B/Siy98wIQxFRogtx5mHxVF2qAp9AOkj
mmNozhUki42e6AMLOnvWKMxOmyC8HBQzrPW413GLaKtzZfpr6EB6v68oVTUaRzFcjB8MeZ+OJard
XTiaXTvG5pQ0rTIojZgpOSLXRUWDBGH/uauCudwCvZQgDpyHj9O8JIeGKiQUIbgU79KRh+LQa9D+
+gAHk/Sk5hmx2qaX0Tel/o+zM1mOG2e28BMxggTnLWtQSWXJtjy1vWHYbpvzPPPp70f/GxktFm9w
1epyBEAMCSQyT57zre4N5x5xbB5USQWHzr0eW8bHrkPwd4xrixpYSAGQX+Zxe0iysvqQO6BB3Sqt
RoieY2pxjr5lqQ+5Qm3S1GXKjwSkyo/ANNr5ODYifJ4JI5d3yZA4J8Mlw/dh5sH+luyHf8fty5GA
7nfVXHslsNsHbubhbdgM+cknnl9QF+Ao/jEYJt/1DPAwlpdCJoXEVIt24qEYLKc8qZY2/dsPbv2e
gmRxgn2t+FY0EJ+fMjyrk8oL9xlsuPNk4e48GkVU3PN278xjzhun4D0meNpHvZu9hdEv1I9xpcxX
e064xcraJ1NWmS1XQ0Cs04VwYTzUQhfvRRnVJxF23YdmLJvAa7LlYY7lF5SDmTzUhBIm3/pxufbS
qCFcSNDL+p4URvQ0kx3Xj9xiSXC0NLX4GcT4q8oY4Yy6oZl8JvvC6yLoY3zf0Q4ML+ItOJxA7CRn
pImUH2nRocTtqroxe2WwMPsWQ6+/mR2Cp54Z6KN11oLQuiv0dP63VtnvFyVfHuUVgmmnkjXWPMWG
5ubscLk/oY1YJycxtThJ3CmEIhCVji8OavX/CMUqfio6j5mDA5/w2a/1Sj1OfmF3126cy69Jx//j
M0VPf7KkOFrhx4LCRy5RsLIKnn//BI1J+UUExCtC12kueTBEE69VK72w1XjsLXF6ipSSXPyo3Z70
7Wj3dnNOxyiJTqFNDbIX8ayhPNpw/lEcXzcufa8XySUzTV4AimHiolW236awuIcielZ8Q5CXId9E
ZW6psx7VpIUca5n6jEgKRg5UNX3uYft90hUij15rWqQfei2Z/y3YYsNbMfvqsxpr2ReVt+oH07ab
z6VSOp2HWFOogDuN4bZGVh6vOxLpqeE8SY9qM3Z3JG2aT4OaV3e1WZJdCIKQPxW87bQcp69GL7Tw
sQhIeXlN1E73GWCOb4JFftbTiYyvEejFtR+57Y/RmChnPEqS+0TQWcbK7J9KHOAKkN+fREAyFrP+
LYg5sY8O2c/fOE9V8L0Yo+DcgnJV7hL486+jEk0/h7lqjVORaL0fe43lGJe2r+wZf81V8h+NHX7z
tS5374KeD0bpRXnmqT/zJEXp9aRWQwoRVklpPG+x8kswZxEXrNuRmK7sPvswRWZz0Zo4/Ep4uvrA
cRJ8Ky2NjCh5tvBXqC3vgsaOU/0QkS58W7S5eux4aBtfSdlPD6TaCygTNR3NNeKW5nRUUmA6qQfx
cPLJCdTqkvkNwTprUIbh0sQarAMhrxav6Sm4vxST4OqDhqA6BmNTlZemVJ3+OHZCLQlqu1HsuY0F
eMUN1PFtH4dl8pihQBN/VEJTG+5IhKbPRhhUzodwUkgYZjCtfkliWGIJp5LLOw+t0qpXAYWleSRN
JB7TCE2Wexti2e4fmtDaiz7ZwUxeRgWqoZp+6ny223z8N7eT/KCUVhyc/GIgy+SGqu8+EYkR+cFt
O/Eln2c1/VoQOioubhnP0VGZZnLHmHQx3PFuIh5DhDwKnlwj5Tzh1Unq3w0no2y9Eula5R1Ai+6r
2VkpMEGCtMaWnvka2EhC2wk1t6ay64L/VTwVBGMuszLrx12AL23p9QXczknqwtJ0v3hICJSfq3k5
hUKbo3aj/TXMl4S2E35a+gu9wv9Qv5FeIRoo2g/aZGzJPazNjwSR7TJz6CuCOQ+FDsjuOgF6UAlj
ACfKNwoD1nqQEHcFN6nDA6x4mBQqwpYh2Ha8xdS61riEuIuMalQygwlCceUtF1vj/T+Qmis4MplG
D+8vcnnvgCMzVfUsqjBvucNG7U6EOlJSfTyGeHM2b5BcjwxrH0JRZnpVoxGXf3QycLPU6A2FVR5s
NDVvb9iVDSUr7/paAzgsLoIHLgbrAALtK2fOu1Z3qsO+DhZs4QuLsHjiCUHF3APlotb7DCzMqVAd
/bfiu84uOiYh0wCSH+h1UomU8eolsXqDFJKozf9PofbKrpJZAJPRXdJtNkZh8ND9ZCl9bLzXlLnY
qFFdAVqqsllXWVg6ta1dVZ1Ax0Ul65ppgL1gMvXyKbCnn4RaZsCI+9ZEsnHi5DxgUSl+wHd6Oy31
Yt0cP/8/CuvWdpVk4uqgdKZhKcq9MVGTPxio6wml+uEm2ZYW71oPkp1XNi9s+H1B8pPoKLwGBp1D
H3TumzEu9jEnajLFlIFPHiRFkD4Id7QeoCnGjR4ttFo2TOP1Vdf+wFVfmEaQkO+zWoOIlql4Bst7
UIcAoExFQJxbZFcFhyZTTRU4xBXazsVDpZWgWXSEh+t300Aszj7ODS+TLRz760uiyZQegdHC1dhW
0xtDjYgmxxC0TB1kAHaMa3R7467MmEzqoTYwF1S5aB4qdIIOjp0R5cwAVCG4YGc7y301mZbBipVU
8WObXgpo3UkfHzVjp+AIoNW/z8MALSO1GLPiQeUywQPNv8IMw2G1Wfb4+lmlyVRcxaKOEmoBLgjS
I6BcqTjaVgpfWWNZtJhsfKhVSs5pTq0Cb3/fU8fxe1xvVlSu0DhqMhFXZSR6Zfh5zx0bfAvM6K1h
fkRT8zdgiw+gYb8GVXhBtfr7LPKdBiKdhlYfaGWgUJwSuUV/XOqkM9Cbl54zeeO8XVsS6TiEIx4Y
bZv1VCr6OGrCTgjuh4EqLrfNYq196TBU/dQiTasZV6F2p05pfiwScLebXllwmYCGPJSvVXWsX6fG
Ee8cyLz6q0oqjFB6axJ3u93Lil3LJDSOCPNwjHVxTUJNPQMNC0zyg2Kox/dtVRYDeFC1KLeqF9fG
tJSivTh3q5HggwgUcZ10CieSoAjf+zjRdev3G8QcKwsic9JUfsRB1dZsYuHrhwlr9MK0/XF7slw+
87/VDJqzDOvF51s8/pXSjNqHzq0h5RiPjXD+DRT9eXCDixEpHoGwh1TQ5+3+1gaz/P6iP1A9UzMZ
RfswuGlKthiJQSXdoodYa1zyfMCa+rPbTO1D41CkXRGCPKbJJkHB2mkis6Z1YRcPlh11D6TmyCZw
npMQ/7BMVhfCrp5p2WfwoxcbBZ283vfE1GQiNaPudPB8ghCgk7ZwFkArAxhjS/zl9YJJTeZCI/Lm
5oo/MqR5ePI7iKCCHP+qsqtH3u6Kp21Wyb7+3AF2+ffCZ2PZpYHJOBaOro5KcSgeulPWV/eq1R5G
Xof2pHzdtclknjSLnL+qlFr7YETTp4oKnGM7UdK6r3HJ4EmhR7aO4s8DzK14C139I9U31XJWThOZ
Ji1QLV8B6t49JLbymVwkaPYGauPR36xafa0HeI2F+HsdhBNEWgWd/jmYwoRELOZBxj66T0fF3LgD
XzPDpQvphvJDvbeHIZ6hai0M+w1sMFb3vi2UYGvXrnUgX1FzW2Zq3Wnn5V1uKLpx7meQELfX97UT
ka+XK+Eic9J4YzrDHSDKiMSrCiYKBbHJMb5FcxYfgoH0crSAtzTV3rgYVwb0n9q4NHDb1lG1M0S6
hG2dkiiwBnju1+0hray5XBMnoAycrMRlzX3rWTUy9dizDQ5K4/x7u4O175f8UEvJQvBArLihK8Mx
mezh7WwE4+fbra99/vL7izujahuw2ylbFkR0cwa1U51JU34HtWBuPPrXvn/5/UUPUZ4CUGEvUCm+
nOw20MEe4P+GPbx29C07SrqWplJrUHIa/KvRaL8ny/w1pPN3EOhPflAS6Bb6QxvBqLZvsiT7zpA8
BRo4T9dSmyvt6A5zmAPzszvKDsK2s5UtMqDX3KxlVJKVB6Di3SzXlk0VfPMTqMmtlOdBSjH8KABA
3R7O2txJpt4YBkkldfSvhQFELvkZ5LlzElD1W0SdtYbkC+noYGPuXrsNGZIckqvawK+zqRnukgqW
HaHkaBG3H6gEu7oqkFDu9tuDWtnQchBu8jO9Q9bGDzxVycXViE1xcmd9uHdFX29supUtLcfiAJKH
Qvi5OEcKXP665d+Hgyl2kAcsEyXZO9J9vjGXgX5VJwFyBEY3FJtTJ9w4DleOYDkGF6Rz51OiyvxU
VvnQJciIUawELAVPGxU/3lWZeVACt78q6i4C3mVM0hlAzSSP6B4666xqUOZC8joy4+g8zHhzyElu
uCZrSy+dBUVZgp/tDXHW43TKjxAh/+qMWfFUW5T2Dg9lGYl0BAxRUEMlN05XyH2bT4WdTPdaaJIC
vL1713aWZPiUHTVj5OfTtQhMQoqNnWlgsSMFxNe+DiSbj/zlck+N6dqZneYcOicaqoOT2fHPPe3r
cijOMmBes/ucZ2g6iMNUUFyhwgjw/nbrr5+LuhyIq/zEBBVY6NeAUppzN2rp0UEuySOGrx3tQPt9
u5vXN5IuR+JEjcqIqqXg1cc8B8OR/yymvDrqKjUat3t4fZ31/wSXKsqqAQLp4Du6HyIeplOv7tIi
pC5BDix1eTZUdaho18zP5qfBiJLfqZiq+32fLtny1JlOHswEGuB5/sxxax5nl7KL242vzbxkwlM+
G86khvp10TCnhhZksQWfU6yDatvXg2TAwP7BiTe2dl56CJYvL3vz2+iAhbvdwdrSSiYc2LZiULbD
+V2BjpgyXP8qxRfZ17pkv0kwUluVx5ykC6+2iChQ0gOu7V2ty0GkynAddHyANlmIRVMZYEf/aKLs
NqZ+ZWbk4JGAvmmMNKCRMJWCkBJ2Ri0AgEbKdW5//ut3m+4svscLVzPgSu6ctATQ5/dPma5/ISIC
FlUJL5S8Photwt1Z2pie5m89Llb2qxw/grVxGvMwdq+TYQlg5o3e3xcziGOvX+LSt4e11sny+4th
oc4F9gA+BCrHs0QH5Q6PA2q/xXGB2p/39SFbNUBwl+ovi+KqoDuAanROVWB1J+rWtth/XvcAYaKX
hjEb+TSCVT0vnE4G1fo8Lxcoc2HXIdxRDKrX+yndMMO13iQ7HwQqDv6MM2DRutWLLxY1SlTPQ9sc
QtpDCa+2c9dJBu+kFqxhfedeAwhSrqobRlBpsL8nJ31OUpQPwRZACwgNadxvsS2vXIRybKlyqUyr
09y9GllnvcvmFukH35+nczQOlX8O1VbdMNqVzSfHluIKtQH2hHaOYng4KLDRcsuz8rl6M85B8fn2
7lsZjhxUmlK8XKjFxLnq8/G7zTXwVFLeV18HMoXRI1Kt5oYHsXIGyUz8IESdaBx19RwbofMmAGv3
xrCVf24PY63xZXgvDLWKagEjFKGGZGjcB1EUysEPRLBvR8tpu6RzlKlR2WcRsLT04Is0eudQhaB6
qgjV50ytCmq3FCRTjreHs7b00pkgBoFVwmNz7obi6ySK+DA4Snu19an4dLuHtQmTjgRhCMoxQ4In
iaknLUoUuvZhbF1K6va1Lx0Cfl/2VABX7tUxw/KzAwzsd9xtSmmuzY9k+PAtiYlaMTfwAr+jWEnJ
flp2W92P9WYScm2CpOu+yxzqHx2bl6YaNsehIaTf8vrYOLlWWpdp1f1C6RO1m+dzVdrdYx+7TkXJ
nb/T1mRe9W5Ap4NiXHHGlFWVIpFJKF/mWSmajbNp7ful+74QVowevONc/SZRvliJQbSidtJu4yX+
h3ZKTuDgSFuSPVuOW5otpFSQdnXaW+G3P5wgdCl7ML6B5xyOviM+gF/9MBntyc6KO5Bzd66juV46
UzarzP05DNPn5b+7trO1bMQX58tkQ3wflCiNebBWWh4l88URmOZOz9VapvlF844S9GhJ58616TIq
BsKw8UJMf+P4WnHOLMnWHbcHQx4J+2rBCbHQeF5IF3KhxBlQILOltrp4088fc78JN7b3yq1iSdZv
wESS9Dj2Z1QO4u+WEf4LdZTpDVY6vlHgV9gY2J9Y42vbRDoHLN8dQpUyzauF2+l3UXMUja0C4YZY
coLjDf2Ub1NqfrRc0g1W1Md3PUHKMCrfLKLuG3tjbbDSSZE5ECKlSEqdmwkDqGJUOKnpK37OY1We
oJoCg79rE8o07sBbG4pvKggMhP6lM2E7zoNoS6lpxaJlAncCt2ojUp9c2R/X3Xda8LjQmBxvf/uf
AOorS2XKJ0Yz96AyJyzI7wCmxAoKsSowdKM1ieh0Hwp3/l1NOjirMfus1uab2Og3PI+VBTKX319Y
VzUa6BTHHV1Tz3ynas7XqcdBiF3wzWG1h+WRI8uUjghg6mEHnwDp8jlVI5QCIRAa859441vI1rVx
SKeEBSDfGLlPadyhei6DB8jD1X4czN5/b2vJhlrMyuVqyseFXRqULi/T1U0JAWIjuoy1+ia2d7Fq
L1MlHQ9ZqcLmWS97YTnZIx9CSd4fycapsLaTpUOBjUTShlwsy92i25jpSDlrs7kxO2utS9YunHGM
ctunderyssdkbEEQdbuQBEyNTPeOxseYdFMacdFQKHPBC/ePRrnTEmS+d5E2qi/60jgjpkzNMrBc
QMbQXZT5O5ijT7dNfeX9JzO+V1Puq3maQVCcWN+mrFmy7yaMR937JFW+9qG50c+KOcjk74UuqJZp
l37K5rFK+hPMHZ8g6X1sh3APsGNZDsmoqXcr1ABJr7OgSO/kV918gLD98+2JWhuAZM9dowKrSifj
XBgzBYP5z+WN3OfRW70cjvu6kGw5y5webb+ZOeqdsz8gfEZG4A1MFuVhTJoftztZMQlDMmcrrgTU
+1BLsruCI1xZyQE9tI1JWmtcsuYBCo4ZPiTjHNRteSpc519QpltgybXGJWPOUF5Rur42ztEMdGNR
Xo13R11kBnjY+7JOURQDEpzyTU3pMaU778ghfqz6+oc775InY4/KPPDD3HZp5rCNOpWK2CCdvkNH
ui9rocs08MZSYqSGJhtI5YPVznjWeq7NXRtHXwzjxcUsVGFS76gW+ATUkYPvJWBk5jtPapn+3aBE
LinmBG4oK6J1eJvmA+HzduPjV445fdlTLz4ekVUlixoL6zWH99bE01DNko/Ufl1EmR3gT9y6z1bu
Y12y4SnvFDBMHNpdYaFATPUxbI91dIynPWisZQdJBhxYrtKhtKufVZeCfbjkPSXdpVy1NC4ZMGyF
QTosxLORCnu0b4Ab1VVlZ9pClyyYhF3gi7ni7FmkaCfH+phZqXWqW3cDp7gy+zLp+5BUo6r2s36u
8lJjJ5nfpjkr3oTDqNzdtoKVjSQWkMCLjQQBgx5FEO9iYs67geO/qYajkY7fExdKXk19e7ublbNO
poC3/E5B2NHm7s+Lz38ExNJ6l/I6iyzTvxcxNFbIf3BK52AMOp7iuFwcqbc/fW0NpFt4MGEMaUxu
4cbPMmpWBSIFR0Gt7URFthK2p9vdrM2QZNFooxiGSpXdWZTmcKhiRL5mirZvN742BsmKLVRom9EY
jbMTTu4b5Izn90MV1B511+Y+x1cGwUUJ1DhlB1eeReHiAYpnuJxVZ8MO1iZHMuMkHNOYkJV+9k0q
Qrsq6849LsvtyVlrXLLizNTDmXuGxhVotaYatH+uTd93NS5D36APh0aYklHIMIs7alh1b6d4GBtf
xrhB2Icw38j5A8GMOCUdALRJoVb89qevHA0yxI3KwqZiMvRz0ijBsZum4B4CxIBK07R47+NGUBa9
R91iGYl0GVt1YnS93sKUDQbqSV14HKqSysPbI1nZ/try+4tDzk2hATNHTT9D2NscEguJzUzgTUNv
ph1vd7GyieTCUpXceNo6nKNZS+7R6kk6UQuvbwxgrXX97wEsJB9VOjb62dFALCclC63me6C9y9xL
F3ADrxUMTSocQ1M+fBjCIPfaZq+DKGPaJqvWcx81+7Nu25qnDa3wQuj79x3Of3DlL1YWOlvAP4OD
7drEPoKgmB7UxQc14nkXjlGXAWwiJmLkzD7nWl98dXyYmqgc2Aq9rpiYjFoTyKtDElliYoX1HGnp
sx9SMada72C/+ejCAH97c67sfxm4BmFL0/sR26dLmaVupKDQybOfcQrP0e0eVjaojF5rYlXkuFr6
ORjU780c51SVQd6xr3HJfIMuoHAdIrfzIpA7RNSR/T8c3LUvX35/uYNcivCp+Qev1JaGFyT5T6fK
tvA+axMv2a3Th7pe5zBgipJHAGRPpVc1ZIRhMGn2HQ0yMk0dm7EOVCReyEYJ8+DARnaX99OvfVMv
XbyFP5gQ5uYppCP6CKRuYf3ibIs2Pn4lCKFKV28HKDvN035JNfYfRF6+8cvk2SeKkjtbp9ufY+y/
sV8hQ9NU5A3mrO0hnkBkVgQfAyWyrZ9olyXlbyPw9fhgm378c8pjd3435XqIiq5VpI4dv4XCO47C
A1zpyVQd3FKd3G4D3PH6thMypE214ziCzpiRt+jOZ2Y1ePrgb2ET1lpfzpuXm9qG9MUxAV9Xav2Y
wLN9HAmpn/fsCSGD2ODdjlWY78AiNeghaVp6CvVNPaS1L5ds3RejCpm2ADbOa0poJvi+bu7ubn/5
6+Yo5OrIOqIAIDNwI9tiGLyKCjkva3D3EjWcj7e7WPt+yeIhiuXBCcvZ2SGspgcmjFwUIOw6CIUr
3dRFFuaomAFiS3JSL5ZRilPpB8HGLbH26ZKtd70VDjBHgz6P4a2amqQ+aWG6JXW+PChfM0PJ1Iug
j1hICkw6dzobJxLc79FdfbRJJLWNZ7uQI95egZVFlsFsaKQNPdxc/wPRw9rqo6AStXCUWO5GDysT
JQPalmd/WVQOofcAX2+CgvYYL9Xht79/rXXJdhs9r+ChB3kzdGAhNSQuRljZTvsal/xsFHVDGFYy
dlBTvAt0VAJjxY82IKKvezNCLnyEJTtWFqa5M1X5MeRiyXOTU3isN+6jvrgaLeu9bxjL3L0433wr
Vch1VfQkLFR4YuR/nBp9zn2tSza86DD0TcEkqdDWnv8sQZltVYeuLa9kwzC/zemYMkmQ9MG2XxfG
aV6oPfZ9umTDQSXmuEEr6GwV1ZvE6uAVzXYJ4ZmukNFnzRhCu5hxQEC7hhIH2llPs02pze1PX9k9
MuKsmDXDr43RPYsaAJ1h3VuOSrJZ/HJU4zmd7H23l4w5y3DHStRY2ToUcXRwhhzKcVMp7XV/Rsgw
s4CKKhG6vUs0HOIOLUPRqHsqGueyXeiysn/kckaHvFOS1yXTNA+Qpzlta4TH1C2H59vLsDYE6QK2
oiyAO5YLuGhw87K0f1pUC5aocppuSievDWL5/YX9Quvr+4o/cRkoagN37FQudRukKTYWeeUOkBki
It1u1bxbzMBxYUDnBepFvvg1LtX9t6dprQfJjCOEzyht0SkvVOCShGj9I2zp02mcjI1U79o6SJZc
oIhErCunA6MzPcR1ECzqzwLW8YOj79HHxqJt6VKGWR0oSkLkVHVdhKz66N/KtrZ4G1ZufBlmBoGb
CQsurpCRm7BFhBdYpJtDUQCW6oprG5vfENPYiC+vLIeMORMB5PGVXlnnCA6mRYVFVInueokpovxM
iqqsNsIBax1Jt7OAGVooKmdgMk6fIvjPHlzqIfJoUw5xxTRk8JnTlcVc2ax7UkbuP45ZhF8oPdqK
BKy1vgzrheGJPo3dXtD6NEaFl7iQpG6jE9bmRrbqZMgHaJ7BDAegFiOCthTwmynKfjurLGBr/fv7
uy6cVR+NpzPgqgE6T1eDcLifjreN+vUryJGhttC4qjX84dq938b/QjAY3xmQ6M5eHZaEfXIUhWBl
Rrnkdm+vT5cjk+VYhavEUNGL+2EERpqBhz12A9zJsRFFG128vtzgLf+eLjLwaZMMrXYPiaQRPKPQ
BuFilDROvHHQrnUgHYMZwkjInth0ABv91c+hTUahod3lzTi2dAZWFiRVvEDCe6sge2cUwGBdZauG
4/UD1pHPPivztdRHR+camYjXwPxSHgg0sWUVyOPbeieKw5GPQbUtUpg90/AeOshafSysyfoFcVgz
fbq9jVaWQD76YJsHogAXxMNQu49+RTm9G1bmhkWsNS4dd0oS56M6zsZ9DQ8d3AbA2VIPIUv7++2P
X4nOOPJxl3Faq93IEhulBl2wHmrIjQbNcXEAqaj5FNm5c0hiSz8USvTRMGt0QVT92qvIMN/+hNev
KTTJ/raRpptFPNfu9GBlzhmpuzeJ6pMZiE9WqP8K3Xd6uQXSW5vM5fcXh68VizF1i0q/d1qzfx9E
PaqUSiJqZcODXtnR8uE4WVCm5LrZXgXXuuk1tQHE5DD5ClKhnuKMetefYhRXsn2BWUdG2k4LxbTq
2pT1wrXuWTole7bYh71xLMn4rQq+dqNpkAULtLdJiGS1WQAhur3oa0shOT5TEYp8sArzqvfiV+90
iZcU6YddbctI2Q41ObeeavN+UoBMRC5cLLq7WU61ssgyVFb1VaWvkOW8J4xfDw+T77gnWyvKx3iA
SPcesdANl2plimTM7NSUeuKGwry3mqy4TGMokkveqqp7t2+algG+sAZNSSqYWFMiKGau9U9hBsN+
NMfpZV/zkllT70xYH121+3TAzf2ktwAn3veKrilbyPa1CZLNuawSRPbQyasUzSk8Ybqqc4gLiLj2
bVIZC+tTfRB3ma5csjiukKcDqkSxxr/75ke6uZsunmAzd8cA8SzOWx+e37Oe7KGNQufblIwXovO2
TAMBbXc5PCUFCtUhas1f9n26ZLyZijpC7KKF7MHtnRw7O2g8bc6/7mpdBsEOuq83GdXV90FH2pvS
cxxYFVKMfa0vt9CLXT9QcVxlSNpe1EkzYfAvzfy7aKEb39e8dF+jFmdqFlobARK/tXtObBBnc6Fu
ocFWtryMelVLpWpSLaL5ulCN0zj7w50JTHXjUb3WvGSzBZzYiV8VygWhwvkpaKi7h5/W3nciGJK9
AoBk5gcEkLysbx6NmWRcmG4WVS3f+N/4tmPofy8stIROX1NadVHdvDAQ8Nbh4PORbzqHmfHr9uqu
9SHZbOSMZoNMLeVOXRkP/8yRPRxqJ1ce3WqrJHNtCSTDFW6CAuXs99RPz015Gpt88FJM97hvBJLp
Fj5igwuZFfnECFfPhyze6Rz14PLH7R6Wnf7KOsjA1wppaRuP2LpmmXY3RPg/SJhRbOw8zgFct3G7
hVtc60iy5ERvFdNJK/OiVgg14TM6i7va51etRbdy0w1amnttPJJFI0uS+AYs+w9LCGgQ/bmzzONQ
OJfIDDxkuSCh38LOr6y9jIiddAsSvnJ074t8pKaAV0sYeIrSDOfbS7PWvmTe3axVkP8kw9WZIvSY
O8w7DueNl8TaciydvjhYi3jsEXloh2uVILpnfWxi642VWB+N0nmsUdHZd0T9Bw9rhshJtnpzV1RL
nrhDL2e3yyVDYeH4KlpzWCRLsyF2PZBjSHK2czL93LcAknFDEukGZtCYlyQFKDkVUfmb+FL3ZV/r
km0HWh2MhWNXDwWJHq8ZDNiy8dpvN76yvDISNqkWidkobwMP5riLmJLnAMEsTy3Me7sxHlq3jDZ6
WjlkZUQssj8q7B3xcDXU8h2yFc4xGdCFCIEAbOTJVuxABsOKqW90hNLau6ot31AhmB7mutqq01pr
XHKrMwTDhDJr9n3VuO9ER13yrKBNdnsV1uZGsmDfCWfNQirk3vHxjVRXW/QFc9ggize6aZTlvpta
SLbsx4iUoJjBBJnmryQxg2PID/tcJCFd1E4E7RkKUf7FSCx014TvIOCF5vTgf7o9SWsrIN3SSTb5
vZ225iVCMsk5GIr93nQWoZB9zUtGXJSqG6fCMC/BhK6kV4Yie0w1KHP2NS9Z8YTKTVBbQf0gZiBL
gSDgYopNOriVDSTDYVF8jrKphPHVq9J5PmQuRwY6g4a4lu2i1Xt7DCtvZBkXG7UVARDRt3eqOScH
wzSuCEfNvhc7wFe12Z9+3+5nZaVlhGylugUqNzE8/fDpe8gjvp1Qkt8YxFrjkiH7XZYvmi7jNUkq
xFPVurTcT3qfKWJfBQyCkn9fmY5TIfNbBE5EqTI1O04/vEcRaN75/cu4XlzIQ4P2TNkibG6NqFbe
LQXed6OvWtbp9uSvbSXJjqOUranoEcLpJn5dZ3BAWHX22Z53JtNRK/17BFGW9+WsdWwjvf8n6RCh
gXin35ielQtNxsVWVtgBiYmtP+7jBIEdJZEW7PwH6OZ/AEpEnVeZVISCb8/WHxDGK36kjJQdoF4a
HVezkKGf6syrOptI7jj2lo6wLPV/R3RY5/dxiWCgNwUVomrIVhnDSSnZ4Hc6wrrDe7sejd95hYz4
ka+EJtCElOJrpeVq8uRH/Al1EIJLgvoyHKRJmB+irM2KU1LGrn8B8YbEV4SU4rNa6taPopit/GwI
U/lKACV68tFcHj0NhqCOAmbRdu+UwRVfqSew+8NcLJJiXWiR1XPcXG0eQfQVwWmgfBF+J8vKLdPy
/hCHHyurTSKejiVCswINP2VALDxS7Gq4MBYjfIteZQejUpAPnY004KjwbycnHrP8ozF3lfvRQvLS
Qca5skmBG7PTHEQsUK226hrp666JiPfwg4/MqDb37+Aa4ucsUfXnOenb+F2aDnhueZXE3cdKQ/3k
Cdp85Mc1q/PHt9Ps9OVXO1cQpQ2SEvU4kY+tjkZuPv4oIjP7RSFOhQ46tBMPQ2YhHkuYAO4X4Stw
qfZ6FWaHTOm77jg7YRQhAuojWpXabeFD7eeE4pSqITR/yIQa7QbpxsqZKuNMRRrGeTLD1jRY7sVv
l50qXCCGXujbZ7NJEX++vVNXzj1Vut/8Ps67CSX4S5IomucgNH/NrXiLOHbl1JARp6iI96Mzm/bF
MR3r0NSAlKMi8k+tQEP69gBef7HZ/wGc9oY71BFdGMb4yVHEcGqGqVW/qTUnCGKv9+PgWOcw0WP1
x+0e1wa1cG+8OGpRYgXFZVsW8tth9M4fYbxox+ShhIliXwfLUF90UFRJRzVDY/HoBO3Q4F9aR4eR
gPgawuPtPtbWfTkoX/SBpgRi5/VgXarIfedUfXtEs27nZSTj0wvNnmyjSLu7xET8b7AIiw2Wvs8r
lrlVfUPvkng0rUuCUvlgW4Hh2SaM0ChNocq+b3ak23Rqld6tHNu6oHr7JVr4/0xlJ5iF/NnfU58Y
BezGEMDdQWybfokyQ3kUU2x/Nd1qi0/s9dVFIfbvLpzKRzwe/+t/Vm2003cjHD7tmRtb5u0kHuwO
OlhbaAtUxC6F0U9eOGyKFLxuXbaMdy6QLTUbYLYP6kBBpmdYTf3PBCrn5Jqgx24PYa2P5fcXm78S
pVYETcgQLAve6qKApHJ531ZqtwFcWVsAaQNVqDHG1H47l6khtmqR3RFvYf5BHPL2CNbal/ZQoC5a
Du3oXpq6+KkiNXywB9AZ+xoXf08PQnSWicgsD38XbrLQiyrzjyriOLbv9/Ug3TpdFiCpadsGvB24
wUNoPCvWTtpX25XeVKoPqq7NZmJ2ippCE2hpoX2IE7TSb3/8yu6RIc/CrI3aVFQ+vvCVz2IJahez
+1nbG91GlP7vBQha0cBXHnJ+LpGjLiCkClSm9XYH/22ZxbPrqP8Ow2m4orlUn3w7qLxC0MXtKVrZ
njJjp9PF+FGaGK4LX0eHUDqSvNSy3G58bf4l6/WrqvCbXBuuWWp9K0ZAVVPA8anXi7Dv7S5ed79s
RzJfx3HUkgyGex8ts6Mm7FG38N9OQX6MQ6U53e5lbZYkI7a62rUp7/g/0q5luU4d2H4RVSDEa7rf
O46PE8fxIxPqPAUIECCEgK+/i9QdOIq1ucWduTxAWy11q9VavVZyrRam1rAF2NDp+rU52L5ueDEK
aCBq9YQ6qwgkTCFEmCGUKL7c/um2NTAcGK2qtQPZ1PiK2p0Pmic0MFb1olazTUkkSCIT/yxY0fKs
iT2w72S01XsV4qmtOBexIrQ4dQ4d3MvtyVgsZUIIqjSLnE70zVUmbvhCE9L/N1S639atF5lQa1eJ
lmUAMmIiIwjDJhB7fa7xlrFSQrIshQmxzv1yREFzEuhkxMsykWCrZRT5XBE1zbaNagKt9ew1bQLS
6OsUQzkcl6jmCGnyp03W/w1inYgesohOdp9OU3DP5zT5Co3cfhOuIjJBhgSYNpolJYK16h3vQBaY
ZASu4m2/fdlR7xIJAk1KgSsxvTLmK2hyh+wyZGvKEZZtacIJJzJXaTImPjqFIblBOVq/yqYeDtt+
uhEe8qGCXncn6VUhQ7mXIg5bNCLrrXY3AkQ8EjcW+c8fDwa71O3aPRjT5Up8tu1584hPmkmnWdKg
7I4W26mEkOYUQSK+adW2vrvIBBLKYikb+LxBcMYQbZNXO1QDn28b3/L7TRQh0nPSBV7cXAnkc9VQ
eM88ntR5CBf867YhjAseEznhscuaK0MNGwT+oNQMdQG1kXJVqcVySppoQs3cIIDqOOKmV0575aL1
pWqd9EcfgOeiz6AxfnsqFkcwMYMViSZE5qq58rb5oqGGuCv81WTXthSGC3PhiAHy9c1V4IFuJ1pc
aX7S4nQJr7e5mokU1H3Z8mgsILLdFDUYU/B41uth203DRAUKD7LkyHDZJzCu1fswEBfUTzfmEL+h
AhMVdREh8LNBuQ8xZNwVsD+Qm9+2sKYbozOF9Rw+RkkzIMqpb1O3kcQ/+g26lxfgcOUe+BmXEodb
oku+RyvSintZ9qSJ13OlX5JIKnxd1CicpSUUCJphqLeduCaPJWg5AkDU/Qk8XNT7jwEd8jh41ZqG
tsVxTf5KGnlhnDtOeV1QG1yIc4rVZV18D9KTfzYtbWC4FasYKn91212rEQQ78YwbasadNXHd5SL0
e3k9MrF6bQmaY1Hp/D6v6xx85jI85sgXdzSBHDiwAv1h0dq9H+JVIKhtvcmvJz1IrR1wIdDyykvx
NwHy9/h/4AS2rYdxWKb+rHQPqkwk0W0PVgEFB2Z1Pn2qkv4blJbWXkFskzD8jUMt0ZmhPXdVtAY3
jiQpuClUN48r6dDHryyRCeaLgyKOSuLm93IogyuV0RJPv6Q0+6YEcx6HfJVj1jITk92SzUMpXLRE
QvFzLu5FOorvs+eQbbiTyOS1TJ2w6fPUL68t8WOgKpv8c6eDlePMcuKYsD6dQvwvEV15FePsX3XV
hV/yJJBPECeWK3cCm3mWod/lpW7nadrkbnmNnfyhFbgSNCU0ITa5tonsE86s/LD2yusE3urPSqP2
DXG4jR837sTTovOQB1pdtIuCQauCJyDo13JeS9gw2SsrqD3lLhRjzuHkv+SFvHJoRXBPfQWt/9Xp
nV3JtymkRdR06cLHg2Op1GWaFXlpAVIsl5M/e+vL2vn39kLYNpLhzmkrEWGHTgGboE9pk/VPfR1/
icrVc8KyjUx0X8wkqBoCxq/MBUFtWIJmqU3R8nL759u+vqzSu02KZ7xh7rUzXMMeDWxVEQfnoV7N
62xfN/Jf0VFBhjhS11yg/EEHEHQTQPu2Hf8meE8k4dh2wZRflxJg5YMmcx1TafvlhvOqxG/QYKlz
XA4cfc5L2MUf1oKP5agxqSzjpmn0gBbs6zTTKr3TAVSMUyDURuAH9qpzuHDBnLkupWQ5EkwEHxqK
ZB+OQp+XVEOw8LPrxBcorn3pBv6ENtJv2/aScTznOU29MInUhThF3Z+ED6DIOdGuYq+3B7DZzfBn
mvVeE3MXCx5G9PvPl8zQr9gRfcPudfbYmrqSbfENn1ZhXLgNMpvrxJziiDyjPSQA4G/btr/h+jxw
Hrpzqi5qVA4FYJpEAqW0bFpZBktEMtF8Oq8lnuLH4doWDWDrqTNMxzwcx4vn0jWFFtsYhmMDzJpm
0KSYrj9zP96iYAoowz9SrEoaWNbAZLhEqTRTIGAazrToHbz9j+VcH4LI9dZILm0DGB4uh5BAgbIc
LgttdhtD0L0rx++3N6rNPMuY76KqAEXN4MZRj4JXQR5+Jt4tae8LspHSHZQTv46gKu2xrpihwdU3
xU73YHoBgnmNpMpmG8OTRdbFgMME+P2aZT9kBzHvJVTcNo7t44YX48mpiEHnP15/wtTBgwDUBgTk
NiFNI2L4LtpziziLPXUJPQ9SWKKl8w74UPa86cebaD43nWtN56y6LGRHqgZjbKZWeVctljFBfHrm
jY/O8fHKuX4lIZjiIcy5iVwhMoF7bK4rWeKGf5HOAoT2itTZUXcqj34DHp+gH9o12QzL5jeJLdu6
VgEHOeonFqX5HWNJ/kecSZDitBsZ4CITxheCS86pullc81G8IcuOz30/kZULlG0Vlv+/c95JRWPc
+s14bcflRUhlHRiDUO+6vYEsZ5gp46wSziRqc8NVleVjS8JoxwBuOi8McIFouxV8hm0OhgODM7ZN
wNAwX0MSxQeGbpZjUjQruChLOmHi+FI6ZjQoq+HSDuj25ETtp8F9aOP5HKfsYWnQuG0q2yQMV4Yi
RtKMshzRKI2eN5dRxLh27fHM8nGT5JKVTRnNOfPu3BzAg2gKdx3byMEdmSSXLV5BPT9z1KVa0GtS
ot0nGLbR/0cmtaUMiGihzj1cWY2Ot7Py6tS7CxhA0Stv6zbTLFv3nQPkeJPOIrAgXuOmAmKZuYUK
Dqg9ditpnO37xsmLJpgepPaThvfiKY5V43fVbL0UmALMpBk55FkUThc2iz1ruDwFzurl1eK9JmwI
6i8ZiD6IvrqZaM9CTvF92kOvXHtpcch8cK1v2vq/QQ+HKJetO2h0Iv+k0ldsF4VrbVyWAG3CDYWq
I7/uYX9JmXtHBpV/Vj1ulN28tTRkYg5JmykPpDG43BdJs9dR4R5qvY1gOjTRhrz3Uh8VSjx3KzQB
zM1R1kQS9z5wtdeQ/26vwMdGCmMjguKsHCEZH+CZIMZFcw9yHcjEOnFxCND4thLgPt5NoYkQa2fF
U1Qw9RXNvQ9hFn9Z+ulIVT87bvX37Wl87Gu4ff3qyyBXQUs75XCHwSMXEPtGEAkPthFJhCZOzNVZ
WTRgW0GZMTiCeuXEGhwGY3RCyetpJul+0YnbNhEjaGjZ6WZqtbrGfCw/c4EahdaTv/Hri/nehTzs
V1FJnY1X1YB2BU92/AQWljUkumUvJUay7vq57Bx/7K8ijpM979E04YAiIcijp9vGsQ1gbtYeUFX0
6MkrenLLL6zkoMrsIMsQjn25klfb9qqRtWunG8WkXXYvHPaDcXQ24JaTXBoV6XOft+p0eya2YYwz
X/YO8DJwg6srK9ir8MJnGar4kBfA1zcCnUYredgCFP799QKkaL+ueEWh/pgFOORA2eVGd60Cfbbb
DFBoRq2kKKGoUzfOroqr9CiiRBVfnXRELf32LC3rZWLLaMi7XLBWX6t66Tji3oy2+Oq5blel+mwj
GH7P/FxEYS8Qvhgtn+IRgA5dV81x4GlTr8zCslYmwIz4DSF6wDmiRVVDlBeicqBTP8k2vs9wf9zf
tpUlgpkUm0grU3BwiOGK5hf1GUxOw7Cbm67d9ryK7sZfNwLVZTRRjaMqDav2U+W37Oq4a3ddm4kM
z0fvAzDYmZbXCkqpJzEPEE9dcs2Kd+x+HtcKirbVNpxTZFOmgnmW1zwZxGfwMX6ZvD74I9N8xS1t
AxhuyfMQ7TAJAQhDKvYjDZP6HAxxuR9CgL5vr7PFVCZCi4J3xRFgHbvqusyP0ENUp6oBmsEdcVxp
skp1apmKCdVqC1ckIwQqwCYD1Q5ZyfioBlleuwY6A7enEn8cW0yoFneCNmob1V8hB0b2bT+XIBvB
yRuOUGCIZHjN2o4dk+Vftwe0+IgJ3xJd5NQ0KeWV+uj+IxF5IflqV5ttYRZDvjsbFV4geu7W+sok
mXdCQzE1BG/pgeWePgZDy47bJmE4oqK9TkmzlLTQvnTIXfBRBaxYQyvZZmF4IimHxgEtvbrkKJvd
kyaWF/Q6qaMnAhBe4Tr4dHsWtrUnv1oLcoUi54ma7rScdqoWdwuHJRuG73Wr9p7gj+gA+3J7KNuq
G14/cYdkQ9DjmOzZC6qB094PNsobhCZXHF4m5hG9ZfLKOl7vGHiBd0OyER4emsCuXHC/TMWEGnXN
olM7RcF57jZev0MT2QWydr8coFEO4EZdlrt2qd3nS4vEJruHxtmq87RIcxSPr1NI5R9p4OHtdcyD
TVe/0AR0VU3jgY12ud3EE5a1heFrxsuV326Jfr/BuKKUyiorYHgGSEhV4EUgbfoaLK7ZP9usY7hx
nrauU7B5vkvj4Ruf3Xk3LnQktz9u+/mGF09iqKIhm2Ac2D/YQUuhO1YlWoPKrF3rsrW4lQnmCgOS
eir1xp+vZemCOXS8NWkG27dNlxVASrhtNlx5g5Qp1l0IqoXo79vGsX3cOKRjkL47DSfD1Y1wzeii
cT5O3F0LoJavmwBtls4dm6YWpv/ZOo1G52y3QGM2/XYTKIbAT10oOU9XnSl6zHscjVPr/3v745bY
b+LEUKZEBU4s+Hii22JPcq84T7V09q0b9i/oQV0TP7HZaPkB747KMCcei8ESDjhsHDKQa8ro4o8b
IeChCRkTnYCyq4ctibjWDmhWIC+Nu0YCZnGtYJnTu98upyoCjVCN3w4ygfAYD364r+IMuz+qk02V
xdCEjFUAwaD/alkIITxIykUdIk+BGvjtdbZNgfw6BTB2yxp5w3Rt2+ipArEMZC6SbF/LVXZZy63R
JHkTzejhYQ+FXZmwH4Qy8Wfa1Z48qLSMwc02p+wCWHE0o2F6nNFJkvjVyh62zc1wbpeCmzdl3XRW
eMnfuxCAgvBZMRyGYLWnx7J7TeQYrfvU6TiBFjJ4FX/khFXolocRby+O7etLwvRuf8WuWxd9OU8A
IHjQWAYYsT/6cU/m4+3vW5zchIsJR5Yxh4rdGRyCD3GTX1qf7KFgBV9M17h/bWMY/j3FImh8p4WF
0gQIbjQmvcXIW75SPnwdUvxxeypLIvFBbcJUQW4J6HlrmUznvImiHW3cP6fBd+4FrepPTYFrVwMP
XRnLkq+aQDLeUZYk4Ac5g5rhYaGgXd5zGMp2kK48Tsz/t+/XWqptQxmHt5KeNzl+OJ1ly4/E8R5a
t0K10D2rPHhaeur7bhsgOzRBZlTnoASYgumcxvCWqYDcQVfoFZNZXNGElZFW8ikr53TBh6b+XqZ+
D2UgFkG2xGON3laSpIbDMz8Z5Fj2zmcal+zUOuRfZOPbsIlgkDCcsZjnmXr4eBvg9Rpn+SvoUNYI
Hy3b1xRITmvwYYO9ys92LgjcaPCUK4DKVXtdEIrzuEaAb9lOplQyCfggG+W7ZzEExzH1/42r4E70
9K4SxWM8q6+Ol+43OaSJNCMdnzpHOtipbfmogHHJVXevhT7wJvi87iCWEGkqKE+gXh8DyBGdWz/8
Eea4sEQ+oBe352DZtSboTFAP0CzReee4qtFk4eZJB6pevEQH+8BJsm2o3dDEmoUBEiAmgLnMI+ib
VeHT3Kz5nW1fGcc7LdqwHlu/v8hiPFDOn5ZnZ5r8VSbVW0SGFe+2LYL3q2ug2aKpxTh0l2rA62Sr
QbKzcOreXgRL/mDKJ+sk9bQEK8CFV/pEUJ6Tc/gYcn7KC1wH8uFrFdd3zjycNg1nQs1YWjkQ7WgI
0FkToGAL/C8VZC98520a54cl7jaIwdHWpzkTe8bHXnVxKooL8dAkl+bZPxEp1u6ulpUxSeTCaNKj
33gIWk3iP6Ypix4csGas+Ljt68bZrhSI3ulUVRCPG78SLxpek3Kgr7cX4ie844MjnSxe+S77YUMq
edNl1X3LvTMJgFUFdOV/GyZiLAfNiqdYolMCRanuoON+Pyr5FxRRyGUcVp+VLTHAZJnjhMxOhDTp
nvOIfSe5InvorQCZ29T+CjjENoRxyKPfjbkpS53PHAqE+1Yvz6YQid330P873jamJQszdZcnGYEX
TITlvRpLuUMrOMqdTZfuJgR8dpijFGwk20YyYgED000XRhm7z4X6i8h5ekMFcTrUFfsx6ml6uz2K
Ja6ZkLVWBuh1cIoK86kPLR+OKsATczyijaYPUDoZQiZW4o9ldUz4Gg2CXGVJwj8zyIU/5SnaNfUM
rcSsyf+5PRnLqWxi2MDcOhaxM1b3OiDFfeyC6gqdU5BJraFK/4MNrfja9X5w50TusFaxsc1qMew7
59JMoWJGY/65ygZ55k5RoCW+Cg5xvXVbm6A21odNVPeE3aNW6QLRA8a1WFXFLiGraADbLJb/v5sF
c1CWy5yc31ccpS1wHou9RO/9GWWXYoWxxOI5pmQz6SnXbhXgERfKzWfGoyuqT6i1d0V6bOrw6fYW
sE3ECAEKIk5u46ZYfcmTU+vP8i+W0U9BAaDJ7REsHmPS1KnRLZPEa8p7l6AOkieOgipkli+xwNsD
FuX7x7poVLxyjFqOBhPwNhXd6LngJLuv/BH441BwMJMNXhfG59vzsa2LkeuHksX41SG/Z/nk4L6K
x9MqTEi270qRfPJdz1ur4lksZ8Le6Ngls4Sr3KO7H6MAdM7GJ4l3N9AJ+oV/77nEIZtAiCCQ+3VD
x6JIWtanoCrMCRQCwPXj70uPP962mWWXmTC4tuKj1xc5uvR4gHy2FWiMicX4Z9NtlMyACPWvExiL
MkS/J68uIJW/Qh9xRDoYrb07236/4e7VGEegMqlhHe2JLwQK56i50ceGrp72lm1rQuFyFpSQyQhA
HsTQvwq8wbD3K3cN5mvZsyYUjkcSUqlgdbjwLvuR6ugksuHE++G03r9lm4CR8MuOMe5UUYMlzlLv
TzUNTnho+ohvYwUJTSQc9FaidIr98hIO4Q+PimbHi+z77f1p8zTDp/NxBH0Q+CIuxFVHEgItK+WO
uO45ruOLIPHl9jA/2Sx/zyyD39BwONMFwVn7mVN9AG0z2P1yqEoHBYc4PGDXHVrqMlxXCxCQAU27
xqT68faF4MWvvkHmuvFZv/CQ5rPonxZ6HtE00WNC1qj/P159sM/8OkJcNACrFG15mUq93FlAy9tA
eO622WwfN1wbxDwCb4MJfj6S7uKKZCu5zJjDtq8bvk0Uiwan+GmcdM4/TxTvm7W7jbgCLQC/Gobl
c6ZGKPiAAjZEp7KCjgngXhDUyMZWr2S+NvsYZ3gLSjDIZy+qyLKFStXPW4KHXbTNPoZj89LLCiiy
4ethv+DtONjG13v3bFvTyNrjSmZj7BKEDQZA1w7Qm3kv8kHuG72qEvZx9IPOza9r4HpOV9UQ1sHN
mpSPWtG7vAieCsAgi3IN1WNZAxOiBqGdXnMnwzwqPk87ZIU4P4c1GLnFSiYGDVrXJCOIeZhBI/Uu
LpED0OW5pCfoarm9zrYxDBeuIJwyo30LY4QhBynGnP4Dztn0oJIgPN0ewmYkw5Fb6eR5yVoMweco
uENnbHhtAIc53/68ZZ1N9BkaGgZ0uSfOmdblU07IPo7SZ8GDawO42+0hbEYy3FkWouxiXWIGsgJa
Ia/ZcAS3WnAo4ik9bBvDcGcqEz/oG1pjIVga/V1l1G/PYyUDfQBbsW43rrfh10SGXR2FGaaShoh7
MlGvMciA/wiAr10JTDZrGc5deo3onDJ3T14WXPxB7bu2PnjZGnTLtp0Mvy59nao0KdxTG8oLkSiO
ObEfrayC5eMmxC2uKN6+fA7zxBQCRSwHFW+RZ9u69oLfkG0uyTxKYBoiBIr6vYOuPfSUbfzxhi/T
Pmx5zafppOJhN3b9WWR8pSqxfOK3FCYmv4UiVGzGNvDkM/omH+TA+K6UI1QpixNVrNn5YbAy0Ife
jIGMOZRtJBqaB81zEqsTQYE6CfLHHrq5O5K2K3dT2xhGQKJsqnyYyHsO4+5aTmm9q8P8oc9qcFnr
lZDx4UbCPBbneFcqmNBY33W19J7Rtlo84C06P9YxlSuv9LYZLKO++7qisUqA8HOf8xSKuVTpA6na
ezXXd320SWoPMzACkufPc6XqzHsu0yGAMk48l6DZls6ft+NdYtlRRiDKGe9p2BH3WargLq+8BzEC
XSb0cOoJwkUT/PCL/o+CrlLTfBiWMB8jLOUxeL4I6nbPYLX3H5OpTOeLiDxg/9BHILqV4GdzFCM6
RcUY+tk4kjdW6NPAcedq9Vevia5jQz6puHq8bb0Pa3gx+S1OaQ6lOQXrLc9dUw69wsqPThBwuS+c
8SHN3DOC/Mr9xWI4M2jlGsWbCnXIN+I2n4gOn4o5vFK3ero9FcteNqG4zQKSVFDpfNMTYLc0f1Re
+KWEaqce+hXyL8uimODbBBfSLE55/Syr6jMOU4j/lXczTe5z3d6LJtxSTcGiGD7fTkkI1iBnfpaC
iDsI9sRnPGsnp9t2sk3C8PmmSXXF6tJ9Zl19itnoHot2/Losc5YujxXBGuuwbb0Nx0+7boC4Jp2f
E4ryaa+XJ6kBsGhH12vMWpboGBnOLyquQ3Dizc8UIOgvaS+da+P46p/blrJNwPD0JHA4UBn1/NwF
LDnMrkyPqhjak5rIdLg9hG0Chpu3iS7BwzlhqQc8aJCwzE/QqFkDFlhcwsTe9swhUpfu/Oxx+th2
8G5F3XOr9T/+XK10m1uMZCJwm64ovLpR83OaMO8IyWnwmnggv8URWJ43GclE4cajQj0exIHP4xT0
98AOvrqN5itRybICJghXV+hrgaz7+DwFuBsJqr7mrFtJQiyuZkJwIVLpURcAlbe+rx8hyHT2CPmh
E3Vyxfxf0K5BYGxLsEzt3SnuJlMEoBqP3/LQe/CS6SEK9NdZrlIb27aR4chtCx1e5jvRW4R3nDhw
dg0tHuK+Ps9MrCyxzVKGI9M+G2iWu+x59vtvJP/agD68HPLjrJwdU2v6GLaJGA6t0hrac/PAnikw
EbtlJhJa1Usrez0kK/vJNhPDo1mFlm1I8rFnf6L/LUMgblxZEVwhBX5cP0wtB7eJ0VUStxaWBP6b
jvIHPT8RUR+WnSWwLMP81MRiJUW0+IcJ121lHhQBD/23VIcHmtRf1vetZTlMsG4c0DgEg4T/Bk0R
NA1HF2epm47BAYrSX26HDtsQy//fuYZXzuh3qCC0M3PxCftqCrqdVyV7z3+9PYDF90yg7hgJNI+m
Zfo9hLRkgxTAi6dPEDLeFkFMqC53+jiFlchPE+H3L7elYAjvC6TqZbiWbNrW2HBwVeqC15r5bzkn
D5PAbdIJIIB020KWBD0wXJu4flNVvB3fChJ+SZJy79PqTHHRW9I/9K+1fb2vumhLvTEmJmxXN5DK
zFpavYEABS+RpPb7+luRFN6aSrBtRxn+XYO/Fs/qWffm1E1O8n1BinE+Vy3twM4zC08v9SmQ8xb/
bjKfCdVlAL9Af2jq3oAoQk0wPHYOroBojh3z4ZAhpgwK/1/dCpa4YjI9hkXTBW4XNm8JAsmyUhw7
TUzjTtfDqUaSWCRr7xm2oZYI+s43mafCnI5x8yYwm2V22N+1Hg7JyE+jV+09Fh5u29ASk00KSHAI
6CGNo+ZNh/rrRKITMBgnPykPFf0ry9fkqW2jLCHi3Xyk6zDatG7z1sv+2mFXz01+AmPNfdS7e3e1
J8lmNuO0T/rML1o6NW9TW4JCvL9OsBUf0n2foAqRqxMgJhvtZsQF0Y2d5q4Qb6jYHzLAiMruyvJ0
X9R/F9PatdASH0wAL68ct0+TUryludxpAnbcie5QiT30KdSZMZ8YMaPA/G7vBZv5jBxAA/vlBV0l
3mRf7XIf0nDLFRE+5KI/+/+V1Ji4XpSGSOQhtXmuXXJhUX6KxuEKGsbDmHlH6TQrq7Qs/Ac1NRPh
W0rpQVHOT17bMuj/zPKGh3gjp/VaqdcS8UyQr/S6DLI3vHjjOKalSz8xp/4CXpc/kmotUbacoibA
V+kItf3By97SpfE4zsRZkuQ5T7yVRf8Je/nIRkYe4OKzuQdc7yuhgEPXu4GgWT7f90WYK3HoaoKy
5B6VKhE+IlQ09V1F6iKp9oR4ygGVu2gDPE8KxVSJyohM9SvNJtAWANk3rCFGbetoxI86Ub5EBw55
DRNAAy6d8ALEj3n01gjTLAHqN1xw0rVQvQ7cV5XnaVXvqDNOutvRcSz8swq6sEb1h/Rtsh8jVrUr
F0TbtIwggqsha7opGV95yfzgMy2AtHgaXPSwbzvyTWHpNoB4cp0NzSvJGvEnuKQIwGcj/X47Xth+
vhEvwgFcgWUZyFfR1CUwh1nrybPqi2ANEWRbFSOhAD+xBPhQ9q9OWu1mz9t7IT2mcK2gIhAHXAMI
W1zMBAjP1IfqZjd0r35a5+pPosco/Rr7sct/9CNk3b7dNpdlNiYsmMQsTRJAXF5zX9wtx0ae13s/
pXfLuYG2rRWHthwaJkC4yuKhmkksXiFa8zOKM5yvuRz+qNCclbreHuRQpy7dmKqYFJVoNgKVA1CA
zyTt/1oqpEtWJFu0zXjeC2PfKZm2CKjExEQPJ7Jw0xTtnYAky+RJ6ip7EuEsHm+vjiWUm6jghjH0
pAMK8erAbgc+NvOpSbwL4XQ+yLlRKym/ba8ZLt8OcZJPFc9eaxXKGbgC2jmfIOch+b6b+ixYeX+x
DWPcLEYgW6nrdfELj5J7VZSnLIredLZJyRxLYXg+Ey5KQlkbvxSSjPINfWBltuuBj3C2XU5NNLAS
lHJF8uhlke1ikYMUn13Gme6KcE090JLtmCjgaBaFroH3fPHwVntqS7D4pS0A1FAJ3xNF4kOvUBVs
m8o/3N5hlnBpgoJjQFZC5aTBywC2qz+ytFIvZTgOm1pbYmDzf82xRVxQOnQZeYmY1N2ZSjfy7hJv
kPMxC0e+iRYdwxjpAiMOrVwBGLvm6BCQwNok8SrgxuKEJqUl6+QMwfe4OLJen5aFEJ16HWj0qUuT
lYcK2xDL6ry7iigyOgnenfuXtMqdF48IlvqnURRTMO8GJL+u/sIT11kzl204w9+FJEFIBxcEyt0Q
f0lTUu/TNPc+tT2vTqym/n+3N5dtHMPhBYCyKVgSsiOX5ZNs8c6XE/FpIdScx22Mo1h7w+1JXhaM
ZDo7piNy0XaE1Oag679vz8DmHsZhH06kc4spLI7xMH3PFW480IJeu4BazGMifkcPPfvdiF0L6NBB
4vADC/TDUkF1E/9t0+83gb5+7oW+CPLyBQdI+Geh8+ylp5ncJIUZExPpi2DrzFBm4i+RYmGMRgI0
9+3RecnWTiabiZb/v3cMx2uSXBb8ZSFSaaElHBbu2Z/pJ3/1Pms5lUzB3LYQoqB+WLxwxvU9nRua
HHgdUGhb514brSRAtokYHj7gMaqfxrA85SL7SjL3S0T9Ix5zP8VovVw5xm1jGG4tQ39iSaeqU1K1
4gLafQj1NSo/y6KDfmU8xe23bbvK8OtqHmtPxEF5argPJmRQdO9m3y1WpmFbEMOhx5wqWtRpeRpZ
F/wVIBNWYPHU9InSolzrF7c4tkmDKRnIDSqUlE6AyAqw/+Tjedbjpk7F2DORv14R1SHos7ESfpeX
6IqU2SvVYd+vXKE+zto9E+ILAYRJxA5MlBJcCGud5OeshvpOCKLxAzQFJtSv9CaaN0zGOMOjltUc
9Z7yNHXFtwCnw1F4kp63bCXvN55K6pdtEDRYh4I+ZFMT7seFunvbx5cd9i569KpluRg5dpJuyVVB
9OgUqmRtn358p/FMsG9KaFT64GJ4qTkq8I0iPythCSuPqunmHcQ7Tn79d6bW7lAfu7dnclVWcx+G
TNblSXjJRZdesFMg4gI74X5gyRoJtm1ShmtPyJq9vtPsxRXgaaD1IaSf2qY+ZJLthJ88Fe7TFHgb
F9/w9IonGQv7wnkKmYsCYo2+7epQNoO7rSDqmVjgmJKuTcrEeV6uncuVc3l2m+b+SHS/Rzp9ur3P
Po5YngkHbucpJlzG2ZH2S9MIsg8xdtluPQ2xrIoJw/PKWrkK6lTPRVnfZdrbl8gFea72ioMnrarO
aX3fVmvR5ePY6P2GxRMlK5qElCeUWeEyDNw29XEI9JisnB82ey07/J1f1gE6eoMJF8A2mse9N9Dq
5Erunye0qB9vL4nFWUwcXoA2wAbSf+WJZV10xZL5Z1n27iUAznAXV822c90zOSoTNNXSwok5qt7Q
ffrkRTMEXGigwj2jafYmm4zRv7ZNyTjevWbw9dQimkkV6x8DWGz+qJNAO/u4nMnXmTnJGuGj5Xgx
GZajvJzVTCRkhDtd3HekeszD8pi2NDs7DQSNoSN7vT2nj3tkYs9E5+FJqRMJqMOeCUr7BQrIHo54
5maXYHbOyDJAoq5O7aAvQ0xXtoZtdkZO31VlRanXFadoLi4uYyfk4UBfp/IBl8jzXERrVWzLQCZY
rwnZQKa2KRb4yLdS9eN+AmvE3m8hFgVh1lMKOtvDbTvahlrqCe88KlBgLXZ8cCNDhPJfZP0csNni
Lo3Si5PU3i6C+NW2gZYf8G6gcNQe6JJBixCk7Fus038Lz3mVAzn7k1fv/K747/Y4HxdCPBO650Cj
RSSo6Z9oNPNd7c/PeiivTTBcYjF8l3L62ufBSvi2xDsTv5d2IJrtuoifej9JySHyikIey5LUw8qO
sw2w/P+d0dAEFhAsTvhcgXS07/ib4vnG9TCCQhklXs0cUZzwxngflQ6Y15Pqj77yjw7h+S7I+Urx
yzYHIzHIh75wR5CHnyLNqbMv2xjCgl6h1UquZtvB/8PZty3JiTPdPhERAoSAW6qKars93e1Dtw83
hO2xJQ5CgAAhnn6vmn9f9CebIqLmaqLDIRWSMpXKXLmWEwvEpB87ownqvKo4r5GuEdvOJ2gAvlmT
uj+M5U260Ynv0mfOCAWncjGYaAjLryyc1686iVK+83rZWCcXwycK442zF1T5yPTkZ0mgqiWz5bSI
206rC+DzwhZvIxha7pnKHllh+xyB7a0/37Fv8KnMxUV1Nh+5IF/DUYVvPbK2exw0Gze/i96bqnIE
9ciMOtnoPUTNqA+RMHkSFHtwj63lv0z8ytQ8O4EVAnWzfEyGH1E9ht9iIsa91dnwSuwy6+vRw5p4
usfaR7g6ljp4QE74KSDtL7C53I1oMZutWm8zCOZY9kXdDjqMosoTUrxb0NCbzWJ9Ccsup6FPMnPr
E8xl1QzK0ceSlVUObZHpKOtwzfFS9W8CR/uuRjLayZKV+HDk6yTb4m4V3HsA/wiwp9cvio1Ajzm3
uW15SVcJv2RrEee8YXcRae+GpO6O61jv5Gc3nJOL3ht9w6M4qqqcyRVZ0nTM4VjPM0UunnfLFxLH
xY772PicP+B7panBjlZj1z3/flnjbxGd72S75Ki575RhtqZwTNwArV7TGgcLXNfvENVnhfX4YaEp
qGbjj9d3ZcPOXYHm3g94j9xpmZcteGAT6fsIedTwbkz76cbPcCx9XOigyIhjm4KqMmX4jLT+wuz0
NlrLneh0w5m4aD7IhdZy4rhcNUAa4K1IxhMt1s/Xl2hrcMe+9RL4yUwKka/lFD+qtFrv+nIN9mB8
W8M797UYpGy5xfJ0NdD82sz8QHZx/Fvb61zWRVimcWhwhOpWQMlHP1cAti1tt1NU3Tqhjk3PXlOJ
0iQi1174owzZCxr1gybrfF9lPTX9XkvhxjwuVo+NazjF4HdCkDn/I9r1UZIRn+F/GbXdcU/ox8Xd
8CeUxXcRetEi+SiJXz7jLU2TN3GZruV5VG3wK4386KOSXhg8s6Fch6OafeWBlUmDPOODn5aDuR8s
KXkO3pz6G2vx32FCL1bysWFRSd5OeOYW3+LJigLNoh7+l0e15BlVqmQQxuRhzmIA2vgU2+44rKYH
Kyl05JODrOkSZ8EYIUsoBo/w8xAkiBiBqGJ9f5ajbL+0rPW6PCmgeHSIhzGqoTRV+34e+Rz8et0c
8/A4tu36L+AcydfAVr7MQLWpv6wU9Ukw+IbLXZMY9r7mgW3AALJ2D403+81xSScDHmSyNmQ4Ri3g
Q5AsWMfM2MR6b7jHV/ExqCOKXArXkI9voKoFPW4I8L1f656qH0Ex117uV4GiObfh+LOtR1wxfYcH
14kFaeeBwRbpqgO4gWwAHbdB+g+9KIT+YmeZeB/EHKzR/eD79XygVVKwTDUVqOHhCdvHNfJ6m5eG
Mro8sHiwdDpEjdfZQ8LWsMjXbpnrszfzPrkrxmGgeG0RtDo/xd1Al1+BHWr/vV5DHvUH7Hl4qEgz
vaOc0ekIar8pR6tsmZtSrekRW5DG7yEKJ9pjhzcw/SfsWUjvKssr4EsgPTRWX+Xq1f4DAJFFk60W
uJMDG1Ri7oHeEAvw0bX1M3C0c3JskIWCnh8qllg1kVTAszdxWcbnVcXtW+IXaqZZNPJG/S6Cxnhg
6CnhOqVfqeiBlV4U3yXocpbnBICrsc0qiG6ExyisfURqYFhJazRAd93iZdBhZd2aBbwLicy9wQr2
6M0seUl5wBBBxJUeDzYMPIsKdml/Gr+3H4319Jtq4fpp5RF6m0E8G6osGMaxApmxV39oEYCiyC3o
IO54WqRhboBnA9E6kPlh+V1U4cw+W8gR9L/bueHpr7XpiTosDQHkNbZlqM80HLGdMV51c2atWfWZ
d1TPb0rj6RcPqaf2QxtFq39QrDO0Oc6pp6d3PWBbDIJS1GfHMQyCnyxk4F8kVTxheYxoedampfrh
pX0J3k9rl3d9OtMqq3mD7JiqE10ccdARLvet/daFlf3ZsjBq7ntoIZsDcjfV9IYAylidG2gvkQ9k
CdAbjUoNjK/GovEsnXnZHYZOJNNzONVtkq0QpP/QyGURR0Xi4ETNmnxsba2XO9xL7LsMwughnseZ
3PkLeLsOLDHJM3Spo5fVdlHxyZi0WbM67sbH0cZD+RZ1eH86tUHrz3dhP0KfztQQ5Xw3Ijyrvywx
8stHSNT2YFSKCzGdqBiU/YRC2Dg8gPDA50cU9MmXoSNUnzoJdjIwd8+WvG8nbafMg6h0eI7I0k5Z
73tYQZtQOmSasvRCX93E4p6KovsHXOv6SRcq/beIQeJ0gB8ebC58OaCOW3UfitX23qFGmemZj+TC
paE9Gp3iVhXDk28jEJkd4rmJpw9TuZq6zmy0pEOXwRrb8AzFpSHB7lcSzFNrCT7xsdP4GUsww5GA
iir6R8+Lel9qkfpnzx8ZzxJer/9qLCY6v9GOSI5CjSm7UHmn8bmnhX2CbGnYHzVAEvrILNQ6D6HB
yz7zpEo/LcM0fp9Ta3p9EeGIFjg8XooDiBd5HtAx/I11GPVp5m2Y5hGHLMERpNtQ8aO+wtkRmvF0
ygYITtf/wnmBx4ppkmgQJVOk+iPa1WuV8VSE/d2cQnXn0dCIhZeGbEPW0+xHrKlPUCDU7JHwqZ8/
gjci/oqLAOcOuNZyebdMUvPDkCpTPJlaAuMzQS+1PYy9tOkpbdAdfSpjovCjYx1Q1JCiurgfgyXg
Z3RckfYtII7ss4eOLiB/cano3GNTVECfl046yFUsy+UoGtN9GtYUKVZZBqF3rpC5TOAhVa0zGsri
rC9KfWPWdGVDgkx3yTydJOiQ8OQvBHwtBR2ZXg/DHERa4rIQ428YrNZH0hTsqxczYkFSPDafJtwm
nxEvq+YhBUMreW9Q44neGCh9dEcJ4b/g2LXoNn5jJe1xw3tDMJ25z6fohNTb5OVpMHb2Axhh+vE+
7dcKeMEkbN9FTWALZLybMLnjdR937+lY9P5nWizmEABSRLMmUZagfzxdAiT8+QKkGUjb4CqEioN8
aOLefEhBEgym8TJcgjPaDVT/xhuGFcgq00ClC/dZiJsnQ5NwUr5p0MnGEd3MfJkwIEhHMyt03B5J
Ahzjh5VEpsOV2oJ/DmkYnC6b9vHPdq4aoNlk0fVAIXWIZU7zuuJfFnD+6q4LgNE+tdClrA9ztYj+
bVkV3W+RrgD4gPSyr5+jSnYf/JHLX4M/wsmrMGTJ12lJx88LPEP/xgJTPr9pGhXp+YB2HKb+gQbG
CNawtBX9R1qlTfEZhdm1PV3AEtYA417X/AM6xAr2dtZTLE8Fn3A7D01pkxO6pAfzFvsv9T+JSL23
oQgTfoqMr38KVSJfmulhKNODMj4kZoL0kiSoShaJc8j7Ke5wr1Gv/OlzouQp9Vf1ydA+7VAArSr+
lpKa9/n1CH0jPHTxt8vUF12XFOVzlCwPfjK+iX1oUQG9Yge+E+luROkuJy+tap+HnS5RhvaKcxXS
5k5U0R6R2dbozhsgIWlUgPVAIGRT9XchALCElDY6hndSFFvjO88AxHkjqNxDkRNDQSMiewHBgCFq
mtvQab5LylsvmvmQHBJ5EYbigbOpevDAynFLq1wauImPQo6FDGfj58VQlU9KV+nbaCr2Fuevpwej
O4sjCR01YqUgJyS6TxLv64VEeG7Lx9bu8Wz/9RmGKZx3UgJngi/gQR54uG85RABzaLC9b5ZAHa+b
wH8oqj9eL2ngZj5KsRo9GRHlARh2wAjwdVrRjgOx6ot4UoB6TRVFHyoAckaBE9DV7c7Efz1amNcp
aBR2RDO3Gv0cIaOfBR10gvaZULcGdzIgKGR5XiMjP5/GoTqUBow+YQo6k+trtrErbu5jnoK6idYU
FeeExTSfE+ndz22PCLcdlxvnuMz9KhEJ+WXEMFMV5A0K8jodKqgUtm8GlCx2JthaosvfX01g0DQx
prINcioaeUBv+JT5QSPvri/RX/Np2F0n96G0LHVDF5obH5IGIA/MNFCiGQuePALN88XuaatvfYbj
ASEMuaqy7btzvdbkjsAFZvEi9liDtnbaMXESTmbAWxHGUa8QwVRQ/fpE9MDKd80kAKS+vlhb3+BY
+ZQsqWTFGsEJGvXOshTgkpZIftMtARLAS+Li1VYrYPOVRk45R8yNSxxrX5fVXopl48e72Q81SEs8
Qfw8GCbvgF6+Jzxh9uCHGy7WFRaxiM2LQDTdGQypnwu1jo99SsVxQKeYIKl/vL7+G7vsdiOWHYLW
kZQBSvwCrw2gkwIhv3oRuU1eL3BFRaCiGrdDoWnOdPRLt/OXQN8oERi4IiJlX+kBvE1RPtHpxDv2
bgrVO9iZqKNb+oVwfBxb9sppRcONh7xQEc0HE8K60KqlTtcXf+v8OAbMPLUyKxY/T1D5yCy7IHDL
6Nf1wTfcEHXst2wHjfut8QGl4eFPbK9/SPwVb76hJI9BYCSwD7su+6+1I6yTY8ZIxnWBj26EHOn3
/KLAZhdwOEFQN78Q3+gICSAIA+9krjfOrNtjKNVsq7BEZCDHjp3kAg1xwHcemlaanRk21s7tMmQr
GYXEo+ScRO3PeqpP/TBAAbr5aSnUg8o9eoaN/Xc7DbWfMI3F9HNNcZcWYBmV/sB3vmFr8ItfeeX5
khVP8R7d5znVTXTHpQl+xg3ectdP19bol715NXogvK7xSOcjkwhguqGglJPgG73tVnAfJ4zTQIWR
CHIe2eXEgWA+VNP68baf7tg05xHpaWqDvK/YLwN1mzyNdhVuts6mY9JqTsopXBB9Ea+O7lSjqqwU
NZ7LYqnO13//xsUQOoYN/ruBNaOluZ6QvrkniWp7lmn0zSDLvIB2hZaHzo/okF+fb+uTHNtGZj4Q
TA4+tIaQzCa4e7JkXupDJ2Di16fYOE1uP6BBAnfWbU3hyMHfmDRe+n4slj0N8a3RnXC7KxUyIWIK
8m4kSJuWIOou5iTd+e0by+N2/zHuj90cBViecWVvsVSQzvJDmldopjpeX56tKRxTBh8uXSSxPkDK
COkDdDMeodnATw01e9xPW1Nc/v7KnoEWq/vGJn6OLN/7WpWPrDGfVEi/Xv+CrS24/P3V8LycvN7Q
y3ux0esTU5I/NmppT7eN7lg0FOQ46cSCJF0Hfsvi0h01JZ3Z2eCt3+6adDQtPlTYcZEqZIkuhGWn
5XJV3/bbHWvu/XVoZwjO4y0ixwzIRHPoghulCQO3q4+qqQGPTY+XJlLoWY/460iJGY9dDTHE6x+w
cXLcrr4akmdIWyBDisP5TZM1PBK7rpkXpjdh9FNUjv/38EgStGiotN1ZVaA1qVXCj3G4Syi19fsv
McCro6mKNe4l+OAQulBzQP/QVyjTQWFjl/N7I5hw+/f6IYom5I1w3wzd9L5eohBQbWRJ2yymVP5K
GEvermzltzkLt6OPIb09AeWHF08/RsdAN8WpRNIy8y9u47Ytd6zZFD7yTQm+qKOFfhfF8S+6AJ5Z
X07W9RkuI/0lM/OfntGrTanHOlKkRgBQW9gcGHuSQ7TYZmf0rS13LLpmrS0XXft5b3GjcRQ6kMMo
H8F/t9fatfX7HatGv/Gy0BnhEYog/A1nfnOSCUKO66uzEQH8hzd+tTrTUoxBwRBtl4LXpyRl6oVN
6IISYvTPnUEF4fo8G1/xX9X/1TzdOk6NRkCRNyZKcx2bZ19CnvG2wV2rHhiaf/1Lfq+afijRzodF
QHvmtsEdo7aTUSi0YYVQQ+SHusLoUbknWbu1LM51zBdrI4lGhRwb0aBzmaACiuTh9V++cTbdjj0+
D+DvLy+/fNUoP4J79TsEyMI3Hu/sbS8DV6BDUht7Y4lnByoxaVY3fXca6qHb2dcNd+cKdBArYoL2
h8uVk94VontbatkDbD++q2OIwKGd5N/rK7W1Da4Vj+FYW1l1Z14hGX3sGUDU/3SqXb0bJ3CMmJpA
dkOMm6FH0h+qFqA77kjc3HhEnbA6IH0CyfVEnWmvfhroZuQh8/TOJvx9bf7o0SPL4K94DoR5gSbG
Q3lJ6Vxyj7cs/B8NeuVY85h3E5ybnH5oHxKCyxwlx9sGdyzXjEOw9p0Jc9lUzcGw4muzlHvvyr+f
zT8a8kxrbQkeboRyIAFBNFRnEtl+m3KZIXC5X8rupuqLn16s+5XnZJAsXwYPjwLWez74g6r5Lmbh
99uW6LLprwZXKFcDe9J2ZzP65GQSaIh4xpt32i+3jo4TTNepLJpxqhGqdwvNJq28Q4sS8k60+Per
y08doy36ufGAdyp+l5F5ALb1p+5bYA/al6HYo1nc+gDHbIFRGCOqx+I3a8t/Lxqz43SjmvQfPXc1
U2ESVOL/3yuTIsiiLTfW7P5otWNJUnIfaRXggtBqR1OeZkgMfbh+ajZW3m2zS9LA0sLDT2de8hSg
9+BgVHLXqAFFbaRNr0/y99vrj+66gCmxymDpzn0BCWkWQF2Kg7YNagl9f5uDSJzbtxgK3gRJrc5J
1QKZTMIYT4546G9TkvTd5jo0tinmE5X+/j/1kwGmC5gLclzQSttxoBtuyO2rk2uUGDEPHZIp/JuO
2BtoWj0yyAebcs4XKFNf34wNQ3DJ7lE+WBgOLNrMPIANksa8Bw+l3THkrcEdQwbuFjxEMiV5EnUz
qPLsd+PzPWaVrcFdE250wIcqRrYpjU6qS6pjuHR7AcrWGXUuXhlHbTgAX30mrAm/QjsEoBQVDaH3
2Jbo1t4xt79nxH23P64saQrt5rE769bkxIfaITS4DDjH0M2WL9P8sKBcdNM+u1z2tBlCgY6K/7/P
yiTAVoqGezfVQHyXy14ZrvAOGNPfoN1rsySGsG6y7vVIbmyG2wrHirGhc3KpUqTT8q4c1T1tCUVT
JPBC11dna4bL31/dlpykaoBomDqbGCJlFt0OAGqZ5J+G7IrZb9hzfDnGr6agpJUUhaLuLGdAhxCG
tkdoIE9fJ7+eMgph4gytzcVN4PfUj50LGm3yRcfF5fUaYjbJoKc4THxns7dWyzFrwpYhtI2f/O7L
vshqWpYnG0Kqd/Zutb/YMe4a+XFNBtmd6TSbnM8VcN8pyP4jGpEb99wxcSMMcKWmgkWMF4LiWoMx
PINwY+S/66ye9lJfKfb3zyyF77bDcQ5asWntW3AjJMlRQF0nU3Onc/RE6g+TmR+CuJ/fThcmAwmx
qJ3YcmOL3B65PlrV/5Ve0ASe3BezUHc8aPtjZVHdu24zG/7XJbnnIajfwI6s0LTuEQB7l/AsoBp+
ffCt3+9c4D0ujboWvDuXA+MHMPSpD22chIe1FHt6wxsG6XLd4zUVB+tU4G3VRm+Vmb4gSrioFM45
MFADhFjgBK5/zNZKOaZfREaFa4KoynZcQzMBEEa1BuVOf9nGJeK2yRWTnGSkh/bMUyhpevY7hBQ/
TX7/ZmD0Xgj/cdjVbN/aFcfwC540lBBYZTH7QV4uBXk7Ayr90bsVdvNHt5wcF5UCgtyejewjcURJ
OhxP6xgHN7p6FzJGZnQz/BfiQu6qOaOxPsj9ZX6Y+ao/XN/ujYPlIsYSWrdLCFR7zqkBYSX/LIf6
AytYDoT8y1zsSY1vTePkxvS6wvggNn6u7WjfckPfarTAZ6ZDqkYQAyx5WJe3maNLfM96YK+VhRPj
MQXTLIOmMVcvcQeDub5mGybiQsaKtfagEzQTpMugQV94P0MibgwUXcZ75JnaWijTnqde8UfeaPrc
QRx2r2Fx66c71q0KAb3LqIO0WQFn9bPkqlnfcQ2k//n62mxYnYsVSwC21d2Mje49vMPQEPOEfpYB
9NbLXpx+8ap/uaMix66BAEAPR4xQ+gJjYCWIjvC+oH7zs4VbvP4RW1M4FzrzJjRaSnipcmg+BAU5
SzWdVEM/XA7SbVM4FzpN56Re15jk4DNDw8VYN2js7NsvK4dWYdqTZsfhbmy4Cxcrh5X2tMfFx1Me
3XkKDQSetwvp2thtFy/GwnFVKzQJz8Cg1Uc+476eomW5E6wnOw/wrQ+4eJRXoWhfhGOqAAk4WxQF
QGCtz9B55Le5ChcsFogerMOlbM+17tQPm8QMqnymOIeK78n9bZwlFy5Wog7jB0XUntHmdy5W8pjo
5G6Y6VtBb8xRuKgxNnRBvCJ5cC5HazM7DtGBz8X6JRy1+HT9uG7tghOi450kwhZyiOd67jgYUvri
sfK6GzMgLkk9GLIU6CNKRLdgji+46NEftyfyu/XLHVuWvE8lHvIYm6HyUIXAPEP5cm/pt0Z3zXgo
pjFF0fMso0mbN7bXfnuoZYzmvpsW3oWGkVkt48xS7zfzuwUdJ22PYL9ayr2318bF7ALDaOQj2FtY
e5ZBfFIDWhb/y3GRS46LxWjNq/t1xxVtWIILDrMW7VuRRJ5rFe+asjqid4dmoSXfWpD03rZal6lf
OYsADW0tERCtrccSVcqAt8PB6xlIpK6Pv/UJFz/4anwI/DJdzTHAz0E6B1iv6kUJ/RJcKPw8Qndm
2QiSXbBYPTQt+PpFe046UR+NFg1y4t69jJvhEPDJHqc6fgK73L+3fZRj2xwteeCl8uQ56kt5WLri
UIvQnJDOAQwRx20nMthaO+fergFsjYuayLOhxaEQ5iPYhu+BlIbOVbnTn7M1hWProFfrQVvdqjOz
yXI203KoISV5bAa06vVM7BEEbU3jGL2GX9VxjYPMJ6DheIznctD/gyfso7eb89+YwwWQWZNqi1Zz
ktOEf0PbzoGBxYkKDkS8rj9d3/gN5+WyyVukW4haenVWln8uNCAJ/gj+h9sGd+5tjT7RUUL4N1fp
qg8W/V/HrtzNh2z99MuyvTJEGYN6IUlwHyk6f0kWJHXalLGdbPbW4I6VSz+IRjkhn8rQxJOxBKkc
VfI9H7LhcV2WeAX643WFeDGguOa9RSP48fKevzzlU134x30w7kZwFjh2vc7rImagZPOVB2Dk9b72
EE7LDFh2dvzU1jo5Fg05nknQEefnwtsf6BDdqpW/10ex9esdWy4ABUxAMHnJAXczGu91+6XkVZmn
xa2xsYslM5WOF69hAHrVQhZIaXoVtF2GqdpjmtxYoD+QZF2YxqvF5cpB7ztlxMacZgMBxdHODmx4
CRdIRgp04dMyRM0Cr8UcdG/qAMU0laNF+SVq9I/rpryxFS4tPFNLQi8Ukzkun1+6R1dOouf30RTu
qQZtTeBY86VIWLNoxGdAWiRjRP9TI9A5Nv6NmD7fxZApGkxocx3lmQ2jdyCENl8TlPyhx8rBB3F9
mbZ2+/L3Vz6p9WjBjcRTa+FLEL0ZUihUZU1amdsARr6LIWPxWMTCVGBZKC3a83kZZtAWuYmLK0V3
/P/+fCJnwhP0FnO82pfyKFtU1lqCd+ltq+PYs9cKZpJR+iKznH72gZo9BJ6f3uayXQCZGlIb6sEn
Iouhm5QJMG7kYU3N6aYf7+LGrK7GgOvLyvvV0COCkfPdOsvdiGLjTnCJ3ynE7sJgXr3cLCjrIIC5
9Gpa0OtdlNoiG+e3fYZzJxsz++3gA6swjbAzavh8gHLjHsPyxvknjhWDh2Jifhg3Z2Aoj20hc3CT
7VQItoa+OI5XpjUpGUKKBEPjMsiCuj0vu2niraEdqw3aFWJNCW5JPvpPzEKuLNbpjY9/FzqW2CYu
4gYwST2p81AHd8ssoRHiyWNU7UI4NrwncQwXXAl9DXYJsLhY9C+YASbLOPCxoRZ7McvWFI7xJkU7
ktDoFRowc/9plYV5BrfFSzzvUg1ubYMTUxNGBDDLkuRlM/7Qi6ey/1qUbzn3xCV4jygA0bVETWMV
IE0iAZLOMQiPdjzb3y9h4tK7T0uAJBKi3JzHSXe44K8Kq8pMVeIxRtv19U/YmsQxXRrCuY0QZMlL
famRIu15iejYxUkvwW34CuLSuye+10LGGptAetlkui7EARQutzUpA+jwv0aclJB5C9Fph/53DRz3
irb3eTDvr6/P388P+YPevebcEwkS27y0HqAhC8taiCHtbPFfR08Qtf3vTy8aX3v/CVsEpg4zdnmI
tzNSqdd/+1+tC6M7jnOo0DI8z5X3LbQV6EEZanmmTOkduhv3mDy3PsBZe1IVqT/pxvwgID060ggQ
x9nscbT+FyL8kZLHB1xmfeWeAT0H3xhwgZ+nAR0HyLrkEaSjsqFODovsn9thRVUXbfu8JaeQ0qM3
2X/RJLBjGn9nPcD0zkMnmZKmmUB/86Pw4jypuqeLxpuAUrc0SLdO1SmeSlB0NQcIND0u3V6aZmvb
HL8LHRIUrnpfvYBiFMwxQnhg0pIy6L/0KhXtztdt7ZzjellamDaUEXuehYiqQ4wbfDlE3riXwfxr
yR+L5zjeaSUx8G19+uxRBhk5GE9UepnVcV6w9XGg7IOuxR04rI7XD/vG97js+6oCo08NCpjnPokJ
WHNUdPQARN4xpb+mzqCv59QZQ8rDJhA8eTZrq+Nfukrs/NUUUwxmRVoUfplJbeq1yRs1rvZLks5m
r/f1rx4aUzs+AkFPBBURcN2gnH1iqfwqo/HUhOQ8g+bs+tptTXH5+ys7E7VOSdfz6qeY4yPDYaZ1
/emi41lP3k1xOj7D8RSljouWGwg8Em2RAvblyxjC3V3/gK3Nv/z91QcUSSQW0lnUNBssStAjlzmv
xS04X/xyxw0MFOrA47Ka56mLvoOcCFjoINyLgLZ+uWPsctGdQfRgnvu2u59BFYVyXSNvu15cWv1o
qhvN19k8iwKcP2AGVIeKg7XrtkV3LLxf4qkC/4F5XvxpPiaEPkbLupcr2zA4FxWoOh4kPZg1ngc9
fhy74SXp4GAXEpytNz20F4Adj4S97fy4wMAw8kouGatf2rQG0ZTwPOQWU69U329aKhcZGHa+9IaF
pc88BLuAgMoAumvn5+uDb9wXLjIQfTDjGK/gSBtRrvuE2lx9jHEnn8f+9/UJNs6oy4zvrZ1v2VxK
CG+v9WGFts2QgcQg/nnb8I7xjrMO/LaR+P1e/KbrZvVYgXBhp8y7dY4c4510qCDx3ktQuvl3cuHd
QRUS2h8glTzZBnDZYAohmjJHx9s+xrHn1Z9EtXqYr4OGdA4umOE+YdGNJuciAhM5FINtIY9j5vpk
U3W3DHtRx9YmO9bcJh0Fa+QsjyVoxTnpf4Y22Tn9GwfURf/5XtBUUbCmz6aLw7eLMiJLIxIeNNV7
TEgbCiJgp/vfGyDhXQWcuIx/KBsaFOoo8eK+PRgAxpOniKqq5gd0P5HWZJ0q2p4fypZXcjogXABN
Z77INWTRbZ4xctaSJMMoQNyJ01UCddgdwGFqDjFv5bSXVLtc/n+JjF0aEdOHtDPCTi869H9rxd6B
9/E8Rv4jN+1Tw+cdxvONQ+FWiRH8gv0XxK0vvOSf7Yr2tK4EM+t1U9k6Fk5gs7ZxwzqCEzf36RG4
xtwDAiDaez1vje7ENDWLZ1sS0AzTYC746cLS+iSHdXmqhol4O5+wsT4ufFLRvu78dG2OLYdwyFLV
0Wcoyq077Ydbn3CZ9VVU42vTq7IAFSuHBNfB0BSEk2vxIej2ZNc24j4XNdnpVnBQ9TTHjs0v1Is/
zUy/BxsO+OztXqpqa4kch1hDo06RSTZH6Y2VyOrISw6s7Ndb99l5x8iGhUUzlxg/LqOHrqrRuG9H
kCeSydxdP6ibzsWx58pvfbp4CX8Z6JoAo8zrUXVhtk6A5B4Gvyl7eR97AH6Xx1oMzQqLVxbcwpOl
XtQBt9HOyY1HzgVWwE0t84KaxnOTXuAC4I7MLE0+Xf/SjRPnQilUFTFwmbXpt4GH95aXvy5Dd/P0
8frwG2fBBYUSqIlMC6/oM9W2C2TW9Ws8HVKiG/Jy2wzONUB93xeVkcnz2sUjkgQy/djyIrnNHboI
UJmEc4CMCn9RGnzQLELTQlfSX7f9dMdhmbVLez1Xw0sBtdz4BK3L4h9ERuGUXx9/w9j/QIA2Wi06
iOufINzx0pzVBpzTd1YQ8FKHYLkF6WgbWct2MBNbRvOHbIIpR07F1H9v9fSwdFGWIFvSQRex7Nt7
DpLcGBkVkT51Y7yTzd+I9VyMKEg9ID8aqP67ZMCr4bVzXoy8Zzx5I9rm6ZJuCHt6C+goCV20aGEJ
Azyg6r8Ta+9Bgf5P0g/34Ff+aEW/M8WWtTieLR2XGDAqH+lwUcpshPzzcaxRm7t+HDZM3QVwaiGZ
gf5e8Qwe4uVbY73K+6jnMbUiq2Ja2dsezy6SU8YoUA8N5y/EJ78t6PMR+qHX8bZvcCIIxahldSW8
52QOO/VEIPWSfEIPE41/d3Ygesf/b2zEH2hO1jXJiP7YlzoAB/yh9MP5ogA97eU5N1JlLpQziRMB
vrzRe0YONX6IA6AFQBGmjtJGv9kioPm+IptlEx0cUr3LePMfDdbfYsjL574KLzjhSAa3ozoW1syi
eIEeXvEowE8Ct+bJMU6HrASk0SuPlkTVII9xICbz3SygsQFVamlAFX0/jd06fJOitf4PM7dsBOd+
Qr/oGsRn0AptQx1VaPTw0jpEqlTOCdr5/h9n19YcJ85tfxFV4iIBr9AXu+3YcTtpJ35RJU6Gu5AA
SYhff1bPUw6Tdn/ll6mpTKYBSXtrX9ZeKw0aCHyOtTNNZs0guu9pUoAKHmJlAkqtNwlU/qrnuFFA
rWdg5WXFa1wnIbzFvKQ9uLSboUxV5qGImIp96Rifm2sDPZcC61W+WAxDLzzbVq/9zG6JBvjbbCQm
Bv8t9ybXKHsv7fgqKAInMNQ2eMq+jpXFCAlY2kcfEOdS5CUaLwCCkR1PoTPEr2V3lz5r5UtcXYNP
uvDqU4LP4r28R2vyeYnbzwlkrHQ3X8t8LniVcHWJMegHjGPFk1dyhu9UT+d65eB/0OmG56f+cWLZ
vNQSrG7pK5fJDhN3A3rNyS/aJZ8hKHWt1HvB2tcoSdvSCafR0hPpaBz8xs3o6A14gjpx5Zq6sBdr
tu9pDsI+9DU9wa8ciwgdcyO6z/g0mXnMfelw4t53j5cetDplzCNj1AuKYCgR93WpkaHgPgQIQ2UR
BKmz65Nql9ZsdbySIDFtMwRQaYjKNAsWHGIKFZGPXVVr/m9MiU3F4MLka6rdA4jybxE5fGJhcGU/
LgRGa0gkBDqraIoaewIf0H5pG3ZnFfhFwGPvIAlErzzlwhKtQZEdxNQKA92XU9CBArdfEpJP/YfY
V5NwTa0HHbWyxavaE8od6W7AeFdmw9BeCUQuxFXByqh7o2bSLA4LJNhxZuHd2Sm2vt1NlfdgqNsX
wzXbuOA/gpWFq955oDjUEFJYAgbhGT41EO8Axd7EnwHF4XT/vmlc+qTzLv3hSSDQgaZuENoTpIg2
/RSDSrH/XHvzozDpzdkC9XhtCvXSxq9ulIqRJNEqmk9ELWQrCEfB42pv4tJ3rEycd6ny5tabT0li
ll+x188/CbQUw7sE/Siezxw2ydAZxlI6IHE/FtQFK3OvUoemgrUxVBWBB4m9WGYY5LjWErlkj6ts
W7kI0pBGRq9poncinjekST8lnf42KPLP+9t/wTOuAZSR1GeEg5hPs5puoxaChEP3bz/Sh4JZ2Q5X
CjgXrvk1jJInoB4DqXP4er7mz5W6pkaDp/EWvReAAdfafwUFarST47Uk8tKHnf/8j3MNQseITdqS
145jqJqyjZrZl9B1h/OHFXq5Yj4XzvSaqa9KDYkg0G5PxeIVGx6B+mYePzaJl4RrUGXkLJ8jQO9O
iweV6dDLle7vZmEfqjK48gGXevv+ygHwkLtU6DY9+fOcnQ8ZVOe/+WnxaKrwEBRYuLo/TBB7zIAe
wlSjutKPuHC411hLqFMmVSPxXFDdgweQbEYSHQrav0Ymf/9sX9qblUuwEFVpK9uak6nSU1+rJlMk
Lq78+AX//O9y/nG+xhnqX7GX6BNJCMuGoHks+yaFGM3842NvvzJ+fxjj2NO9OUGdjKDhFIw3FWaf
tu//+oXXX+MtbePRlrDKnHxwYGeUdF+AGTieA8j3f//C7q7xllYiN+pFMZ3U3OzQqHk4d3XHjh4d
+q5XoqEL+0tWJh71Yx81UTyeSKT0XdmQ9ogiur1S4rrgstZgy3nAjRH7TXIa52gjqci7oYPowzkr
cZCAAz6sC+V3BAC791fs0tesLnxaJFB8WnR8Cr0WsGmCmYjCqZ/v//h5Sf6S4a75+/xorEVP/fE0
R+oExv3fZ8NOKFSXILj3PwTalz5idcW7qG1Fydn4Ws3sNWDgGg7JzDfvf8SlM7uy54Q1SeCMoqe+
pV69adJp+CahjvgSpFA/e/8Zlz5gdaH70AUbDSq/J6XQwUfjJMkDbp8/9uMrkyZGQ4+BFcOJNO4r
gQxYHkKR48qb/311gjUEMxht4jrVDSdrwGhMMEh9a6x4E5zXH1r/YA3DtMVCLC/JcIrBTZtrHwI3
jfXKPEr7j8EPoCS3urUtFNLalg6ncNbFzth+fKIkaD6UeQT/gQFaASxFIIZT2Uy0BXNyq5bc9YX9
/f7+/t1lBGv85diQECIGw3CCpWW4Tn9ApTGrenEexNzHdXx/jj10e41T99Ljzmf4zyuIOmLqNJxw
v1UvkheP/ojHmOKm8+pdB24wTNnfyeaagNPffUiwBgFyRmKMdeCAnV16mMi9a82W0+R26cIvPmiY
3l/Ev1sgSmD//6vsmBStUSw8VdT1ebSQJSvBHHzFSi79+sq+e9TCe1rG4akZRxccTAem65yGUnZX
HnDJDFc2rkBjWnjKlydgHT5pv2dbc6bgCCPz9KH1WcP7RCv5WPR4gKdMfwusHy6Lmi9XKrx/3eQ4
XWPs7AB123oSwTZxVZoVPvkBZpyt1qbdEGA+rzPN/XWd8KBz4PDH4Z0gYun3lT8dU32m/gYBVu5a
W9yGZ+XED6wUHnF+9B+PgPCpi2TczscSDiozJvFBulvr7cd+fWV9HN2isbYWH0ABhf439UuT4OX9
H/9r+IRXD///q/cR6sAEaLgt0bgpSHlja/OU2uG2bD/6/is7C7qBDtHE0mMvK/CZCp61BTj/3n//
v5oZ3n9lZlOxzFz63BwltJRzoD0GDKheHcq7dHZWNsZBVwfdATUey0DzbS+MyCGXuuxCRz/EBh2n
a9RdFTMIfFo9HiPvXvPfcXMlqrywMGt83SSgrlwKGR/P9EyEMbGt5/haUH/px1e351zHzVw2HOvi
s20qpk91lOw/tKFraF2ABpPuNcFPl16GgYybokyv3MoXdnMNqhtdyxRv5uHYL9Ud9AdPFcZfsiDR
VzzypVU5//kfbmAeVFJSnQzHdAGJzSc/VYE+hsJK9uX9tblgrGt2PaUAH58nMRyZZEdPjN+shEA2
Jd+kJ76+/4hLa7Qy1mLSPsFovzqeOXAttL0zjNXefnSAB+d9ZbDjAOrkbvbVcZ46hQGeYc5Gv/n+
/ttf2oGVvRItvM66fjiOMjVngd5XCJRdywIvrP4aUyd5nYLgx+LHR+X2Hrgbb1ww6sMAjvvcRfW1
cfsLW/AfXJ3HDDTAE3VMpGox1kdFMedWBOQtqlQwbt5fqgv375pGrwxJkPbQ4Dj2XvMADe67Kg5e
OqVu5yK4CwN6/Nhjzov5h00U6EVWvgyjIzCzG6b6760dDhLBit9B0pqG1+YhLy3a+c//eE4bjOU4
2no++kW6KSaTqa7flDS9cs1c+vmVaY+QyJgnzKMci7E90zvpAOrR0HwsvfYa19ml47W6iWkNJlOw
Z6qjjNUdYd1bJ/r7mEHsc9Rf39+MS1+xMm4Gqnigl8r5qL3PjPxbQc7YdK2Pe8H41rqrFll+07Fx
PjZ1CslkCpZUP/4QLDJO1/R5mFAXvhBwGz70boosGCPzdQzr8YrjuLAya5gUZ3Ji6AWrowItGJjU
3hJQAZa++eAtv1ZV7ToXaAgBBMfG5+0GjAhlziGtc+Xi+WtLIk7XIClE6qZqhiQ8Frr90hpkAhho
C2m1bWRy44GcT4fdFXv+ayqIR63sGWgl5zkXBMeaFFnX+XsA+fN6iF5HcCP0qX7ilTj1sO/3T+yl
x5336w+zthyoP2Wi8Ii84HhOA+NQ3cfT+EAqnv/7Zb7ejZX8WPCxBlApL0inxXCJCEHi+8q46p+W
EaT8V9zIBRtf96EZLQrYSNweOelPYaJvONHP588Zpo/NbsdpuDJyFUBsUrCgPbJmspkfJt0muj5T
dMlQVl5qAi+TnP1AHqcm/mX79FfQeSKrkubaLXvpAavXj8YhVJhsh6ddzkR6ybKfgNHAdXhttv3C
xUdXAcjk01JKUqvj5E/fiB8d6qXbI0EsMiHHQ1ykVzp2l56zikW8eJChUVipfnFQUI+3IGD+Gbf0
QGn8Pzzmgtddg8oKgMXjAGPQxxZaXdmkicz/B7LdC7uxxpIBS49EVtgengWgiXnkIpsbAdV0fyg/
ZnNrLdnIeGE0WyuPdTP8NGKaNqXpr5FkXjC4NY7MMRqavhH6WDFzE+A2Sq19llH3rRXDlX2+tAEr
F8VbN/mW9v3RS5fmUPjdcEe66hq659Kvn//8DwfIW8qnJQz1MdD0Nx2nqnnSoERtPr/vXy8c0rWG
LA+rPpGVFsceTfhzyK9Vs2Mt1imR91GIRt37z7m0DyurZuj9YCB6mY6Y6F9mKMku/it6EIDdNWWd
fBnb9EP0hnG6lpaF5EtSRmW/HI0baOa7NskHB4TM+99xyR5WRu0o9zAsKPoj887aNRBj/YpKJZiA
qqr/+aFHrAdA6m4YaSpqcfTDGrMyM9CHPABrbNIV14omF3ZjDWinS2eGkA7iONjlEZNxP6uYbnDZ
78653se+4nzg/ji3QAhiONR53RG8wMe6VwdAu+51TK/dpBc2Yo16q+PFRqLm3TFcugrUBtpmFHM/
W8xaLleiqkurtDLsArTydgqwSmj9fJ7UWOwQHN5XUTNuxq49vb9Olx6ysu9KgyIpSKQ4EtD43s1p
Ib8g8uDbpqB2E+gAo68fe9Dq2ovazi6AXFVHuKvHukCBjy4v50qrrIMrC3ZpT1bGAUh2Oo5DVB19
cOC8YOavytPUeW+oOl7rRFx4xBo4ViZQC2EAxR5pHN5BN7LJEVVnXoJ/eX+ZLvjbNWbMNgV6Qf1S
HmcSHkRqftTN/PX9n74Qpf8XMUZaEy+EbDWLMuueyvl+aO4rc4tMIKNCba88JmJnr/qfJmycrtFj
tBzYMinPbGUzB6reCFJXwbNefFODzqczUZFsELGRsMsFDdMhyApMCEbzVnWdjIMMBQgy1JlSfQSx
+5Qn06TywmNe6baz4n3hsn6sG773usjG/qbXLCiOjLYDtrwbHfN/OgeH/4uEtPaKR0yhS2/aVHKc
2Tcmobn2CloV24NASi4tfwvQYR0ParJzYbMS0tDBgYRzUlmI+QK6LnMIOY8zySh1/nbq0aazitEO
L6rIWH0NPC3UkIUeZJlF1ugINCrZrB0HRVsM9ROOyCXxE9Sy6q6MzGcQinoizOhkRHIPxJCbTiHk
MKa88SFhaz1S/aq7pbfgnIyTNoyR50jP3/dsihZx27BwEcc4sWpZtvVSi/ZtKR2BhlAQxPM8PCDm
04GXO1t5Q7sVhjniMsynUvkZPJDdNADfAn8V5P7cB0UDXjFHy19zOqPiXjckapY985Yq/mYh+mno
kylbNBfyZB6EG7bdgARs2ITTVA0Pcm6Fh1yb1KYp83IYzPTiptaxBellV5PnMoRw23c5p2MotmPE
o3jOAbbqSbTltddM3Y0eS03/GeuOFB4UIjCP1GeRTIp479clnFNGBhc7tvfa0TcL1FVC3r3VPcVI
7Fm1wjFvMwCkGJXPaTkV/l0cxPwmTWbIlAbg8OQZDSobH6H33rMbv2rr+h/jJ3X6IyVABHU7RH1M
NtmgGtOFuUVXP31YDDXmlUC7BDZY9n063kVyqlDWTyqIS7aZa1HeUYemrRc67ZzXFgAYjN2CllgG
VZIKJV0gbal7SEsuq2YH+Jfywc3NPcxvzqxIHf5ePLHue4m+gQKzLCkj+haTqLJQhaJpwx48vwna
9o7QhtIfngdOqXrn2cnQV9u3sgHfbTlJ/xgNYzR9UW3lLXeyg/ju7cgAGCl3gFSF6hdkVUPZ5KUU
7eJn1uuwhSzxjHmk1CZdsxWQ42RdpqE3oaZNgsG35TkNozKEFEzbRvNPGaRtWdxLirnWT520CXEb
nxNw2ORiGCGIkoFHhGNcpfA5DectLhOW+PeeosA67UTSJ8t9JYc2sNmc8qqvbkgtVPKtaS2Yy3eU
+EJi/3lFb5JSgx1qM/e61F8SwFmT7542pYnueMCjJt5AIGHwsLERj+UjRgZEeCtsTcYHNkrP7NEu
7Kc7Y0zDB8AIAUe+V17I0i9tyan/QkqyYMIhHXHEaGsD9MpI35TzoW2roKlxqy7GP0HVk9hv6Px7
mOAF7agADJW6cPgpSoilEai+pZY/9DwNkMKBSBnzDxEdfBtlo5Cl+tyUHgSGcsAMZeFyIUIHaC5m
epIOxKJOlb+SAKGPyAQogANMAOjO6h+go2zK+2A2nNuNqiBycJAslcVrLyLljmXst9NmqGZvrHfh
sAzJYzwLPYGbpGmTQ8wgRVJs5nIZxq8cMtv3fjBM0YNu66jTjzxODIiA0qleZtAIDqxqnmPwZJfP
lIXorOdM1/6AMFUuNXgAIwfZwnyx+J09pvQXbt+cKmRIttWkoNSUqdAb7R3VaDcUWRJxKX5hX4j6
WtUYXjsltjHJRpQR6ANCTLQWGweusjHX1lfNfa2b8KALOKwI/OK6ot2ZZ3Ksnsq0aEYoewq/RXMk
IkOTTfXkurc+8iOqNo21pahvY+rS9JF6uGPKTFQt1K1z0UNkmYMMYZL2DeTJXnky1FPin4pA+vWp
Z0m0FJm3pLY/hA1V9jeGTtj4olhQ1f+oBOLer2b09RRAcgN0Q2gp8QGojLYIfJenqhPkRbaOBLsu
jUr4Zb/nc3fUYeqRPvMKCrnWzKdu6j9HgGg1DygWlssTScawK3PPB+z0n6KaKnkUFEs3bmQ0hNOx
Y308kW0SjmGS9xNvqygLZiJmjBpZJX2RQWpQNhtflL48DGPKU56Vi5Hsl0igBYnjaY0dHyvQQzb7
Bp0HXIydCav6oTNIdvLOkcgZQGQmkTxD7iy1dyBLGbxvpinq/ptStStvXdg2FgxLXAPhueNahfNn
63M3L7eKp6h7oNJctfNjQOKKh5sqaBM0zLtEDmSfzMh1uiytxKKwEHVXsyarAO8UMrMT2Pbtnneg
W0h2pSJsSU6OxFElMeSIPKm+P7MBzMFdVeoEMz7MkMV3Baae1dkjpp1fz3tVyTjqMk9b7X770CpK
HtQQ+onbEMt0fCsmRfUZNBifUY/AfilIng6D5+cIOgbyq3JFCymBOvBMkI2LXX7MSWf825HwCF5a
13WRlPum5IR/UWMwaAcFrCYNu4xJPfX7sRPVsAE0mRsAW6IuziXUxCp6qFPR0iCvUMUp/KyDijGG
HzijegZCxXX71o+jeFuAqkxG2wV+L8qrAJN2rT/LmoK6FfHvAkCDWOb9TAHT2S2ale417foyzAX0
YCNzkKn1YCdsWXq0E4TunLidDSH6OEgZYrLOdBCkqnbor6Ljl/XgqRxYBhyfnhVmijzIpx40srm2
R1gzy+l+LmdoJGWySCxkRLF9Tn8uSxQmfkJnoaAJLhXTRofJS85C4g30dYotj2sNRm+Q+cif2C4V
QRJXkAWyoJXX+GeaNLJ8T8C6/yPwiQUrZ+mgLKM2XRizAMre+M81y0WMK+4YdsTvu33p2ZrteeWr
7p7LtigfC0ObnqAZCgHhGk4Ry3ZfV7yYcRLCtpCbBahheBunC4OunefVWA/Su/5bJMO5zGyqB3ID
IDw7YDo/StMMZAyRQRCppbAt5m1AqIqoZOa4pvK5NiYubk1t57DMWai0/yBwCbB9XTuabhA9zjjr
uEc0/+zX/Rw9NpB9appNOuPqfUtrPlRPRcv90mVllIDPcAvI7Yudg4o940yWy/dwwbBBnKeyjoGr
nApel1WOuQC3lHkzMdF/Wnw/Ej/iWCkbZ33kqURncWEc8mxjpT99mgsyHkw1T2MEDCahxsvbAPLE
EgiGcYrnLS9oHQhgJ2JS/DZDStWXrmzq6Ma2S6DG26COYSo7ASG5udxNdVx7PzGS0rkCIj2N4zZL
U1XzTx6gO+L3eUJbjpnCxCmopANKHILEtPL6BC1ShtNGRh36BrECbI+hKgABpk9iWrzpF+gbEdpm
sTGaEPCZQgP6n24pxSgexOITkH5gmipZ5vs2notwKzHaN0YbIHD62e5pVFBSZx0fE+NlE2OW0NsZ
CDnx0FZm9I6BKKv2xdWz34yZWCqfsc3sGi2SWwbvOqt7AgxJ+eSpdrkryQjioAxD+VVwNHpJuvti
AhbXbAivZdjcBomdwm5PysJA07YsUil/DlGA9HFT29TvXJYmItbDYcA/GpMPkHhN+pu2DsJouek5
mwKzxX1bSrZvK6G13CJegVQNwntNh2ZPtee35pg4NgTpNg111AB34qJJHNASluWSi8JPS73j3P3w
lprkiEBFPW/GVFDzlIipjibgVXlatbmDP/f0xg8rZCSoMUyRq/LlHO5Um3rhZByzKUlp2eyWJrFF
sWt0hXQnm4RdIMFA0Y6JgNZGAFP+WuggRxxC+JH0Bc5IdafA4tyTm66BFrLZnqcw4Ecn20aLzocy
5stwmwwF8q/bBlE41IE1HcNY7vrSm5R5qkkYLhEqdq0Y+wzfY3CHiRBxYH0eBxuTO9F4vimxK3Xk
PsfCjvRl8aXEdpIYF3FZF0ELpRGZSrpzqJ2xeIPBrG55GycbVz9KiLeXScbqaghhzL6VicpJr6vk
TQZDGz4l5YJAbZOY0qMnv7B1+7nW5dg+ypIU4TctZdMdm1FzEOCnjcXwY14tA02avDVoRrIMvGqt
B7+cWKCaMu2j0x1vJl41Ld0YRLiIXwQ3SYnhf9NPmMqePTM+tGz22xBIrp51Tw6BO+ChcjaR6TfB
XKtCbCNVgmI2dwiKvGDTto1O9pyOcW+zlpN4SXMttGPfDDzD8r1FuKhfDBHcFZtxRsTxtcbYY2O2
4Qxbr7KGnLUmn51xusEsfbtE/4RER6BpBZQaKipgPvAhTLA1wC5Cu9mbAi6jz2GIU2QzTDGXDtTz
LBgJFhNaY40EJUfRz78iViH5uFniOcA924Olh8TQPacCyowgVqC1j0sq0MWbmvjoP/kTLzyXNfDJ
m6jt8b90dVBwmi0CimjDJtVxOosMg8WOFtum96rlzS6VhR9ngwJ20p9oxYe3AFQWlY8sUQhHcjED
jawOrmqqSGQTigAqfSjRDBsPMsJJo0BWscr/QnzXjQSfGrMWaXHZVN0vr1NFwHI+GNdC7bEhaZ1k
HBxQyZcaV0ctc1nikJzLCYBc7kWicKxqkLrR78QOffB58ZGbHEKEkmB4iFPTTg8iEkPwoIelsVMm
iiGuP5Wlc2TjKIuR4wvaUnmXgg4NeiDFUqH6uhu8MKzfVDziJGYMRX/3WCvdxojiisj3Xm0Y9cld
7IpBg7fH8mh5QZxcQIahkwhcVGYt2IpegkhJDWVMWySAprSKtUiteuKD0zPpPKZfOea/+uABiMLG
e/AiRHsgUa9mogQYCecwLGiGMZ2vutJ+/NzFsrYmk/UilyecTgv/XlfAw4EPq058ze5kIFLEfYJ1
nQcVtcGy39xrBBKAEDUTlw8EhD00D1DSAS/FlHqgYMtUCmWUeS+TRSOJ8orGi92uKzEzf9fGU6vG
rdBKg3mXD8i+oSEk08iojEBEoGdQfK0cf0uJfx47B3mi3423c5fOQLc51ipkjUo1AS5m2M5YvjTa
9FpupIuVt0+FV4zPwBAsNMgkslqd0XCyjyWO3QIGiBCtZ5LVCfch1IF3tt6XZsa0+wloW+9cxS7V
ODwaFKeGhyWqYg3iW8jUQBRWIbh76QIMaicbxI89O2J6T5AqK8cSCV1W+7pAFlWEvXIvCdI7/olN
gsC6Zhyw4UiRj0IFeZaKTfdT4cliH3u8QyQ51ppXN7RAV/GxXTC95zYlQYWjzcOeqhLR4wS1zIcp
mhQbc+7Cxt0LfwqCr0Hnj27fLhWGrnK2QDrzOSrLhT8C8SnTcjO31QCYQ0sC/E62+GyS6qUvSsQj
ue+myoT7ZEB9AzcomeMFHDWosBwt8gk+HKYJaRmMmMcDIOIg8usPCxuto8jkbVGOGfMbjhg1BgiE
IfRaxgT5me8QkmdaEqcI3EAQk289DZGxIiUQIUdOhhSJR3nHJS1ClNwR5D2PcSfaKScccexPn4D2
hG5qBM7ekM1ehDGN/OxqBp3VRQMjwEuh1AZMdDr4S5QV6aiCE0xxQNUDqrioXmQqhi4fyweEsGgh
zBUU7nqEDRXNKfCMcZGFovJSH7lqR5o3B3e+HHqhmvqxRKjsvjvTQo4SG6cjhIh8SNUu0QH1PycY
/rZuSxItym8Va3ifPJKUOzZtpSeRge8Hv0srd/AIWkfBFhJZE8W4WFVWbIZsa6gdqikxGbs+07g4
mLjt/KSjOf56+RURNe6oXGGmXSVbULTXob+Pg8in9Q3sgAE41CVaz9NmnrVvVF4WvpyaHKGknr4I
GDsRJyJn6ENmLUVJVN3WMpj94sbTIFgZnkG6zz5Ps4jZI2OeV/Z56JWIJzZsJKb80Q8Tn9kRgwyz
MHmFStW2AluK5mhhlLW+HQ1wlVsbuqaFLnkPXC6QLzXDbHeBfeky5FfQEMyievS+J5jH3iVsfLYB
Rl9y6GG14S+vaqwes2ooEUZmsTQ0FLemBKNmA2c/9aAfaAtW/VDCtPIAknTCVc5JEcHQmtEoVCdx
99RLs+t9v/G/2wGhDR7v6sGZLAkK33u2pigNQ695GjFABFQG2PRxBQoub8DzZQ3/wmk991/msZ2a
N7T2PFWhTq+m6Z9magK8SAtxBdTMKBnvYooLMN2iWQRo47brm2B+CHABw7rSdJoiaG3gamvdlmPA
Jyx2PQv7esnTXvvFj9Z6NMFy9Aurhlu8MJxpbmkBwH0d9a3a0qgWwbN1KYAkmJekqGuFKNDA+FRi
4p8gn6bwUwJs2RE4NRuLOf0e5YAByuEo3KJppZZ+LzE+Gi7bsC0VdXmLPAgZVDAhhOmQXKhHDP9F
lGUSGWexg7IJulw5Nidqv1FG5vRIUEOs3oLO9O6ovKlzYOxAYlB+ijwXspMUPC1+qcZpmE3Xams6
WKVy6VNawNZecFiFQ/UePKmfUIBa+vtZQ/+sMbjPOXJus6RbpyHdrRCf1Sn5VCBQITdFGDvzo20o
rqGgZT60COsmhR/npaoVGEjKaEBmG0DOOp9ROmkBCRurZH4pKBIdUAW2ckadbXbBvGXwzQTZWwJ6
dL7RPXPDP3qoGNurtKrYD7KgNvY1gBPRqNcQ+Ct74BCdqtCaM/WUHBAA+M+dmIp4M/p0xA02IBTO
ltKvsLAoPno7jKyQOPcEcsp73g2zOuDM6l24+BWWpUigx1uCfGbOimkYqrsCmcd4i77CeQIm8DEY
hA/uTF4LM9bbNPWWb5yL5rWsIc8IVl0VeXeNwlw27nuwlpOshULxufg+jHk/MtPeumiIHy1SyLsw
qppPdAIxZhZxLQ5FF8UoDdFhemV2Tr7ypQtekKKzN0oW5zYpMeZmgDD8DrUWcLDUvS/2DPMT0OCC
q5/2mkIfEitaojCG2+W566hyOVdD8DpQZ54gOafvJeHJiIbvDBmTgc/hkKMVpXc+4hFoqnbyYeGy
Cbe2pvY36t5R+twi5mbHkCMYvDUoWNXbAINMZitAzYgiF+Xyx5QGw20auhAhMG9Qk8JwVUqz2vTi
50A8Or0B6H/uNw6o9O5QVpZy08BYUIlIwYW3F+CRGfaLK/3lkExeGW4K14fRTTD5OG+pxpjWAWan
EdXSsA42fILyZYuBoWLfLw10nATro6weUiiHBqiPvQ3/x9F5LcetK1H0i1hFMIKvQ3KSRsmS5fDC
so5lJjCAYP76u+Y+nqpTljRDAt17r9692tvV9YJtPeyzcnXCrk/9HIluCClkOmbuShN8ttaoBG++
8ao45w4J04ntOD8ZJZXdgd075FmOQsvmSdtTZCWuyeuXejNmjlfPr93HaOj9N1vn235gvlG1523L
3UdEReezEpIjj0oourqGF/hQhtIxmnZp90OCCFTbnod1mHTKixiIhMl7/2nCtQqe/Lnew9hvlL/G
DnbMW99uVXlwR4dsXBei9WpVY0Uah6ICpOxYu+/T2vB1rqpuorgt18q/hHmdVbHq7XY8BI6X61hM
U26lISt5/nl7Nw3PSOq6x84xzg/akc1LBrkZlUi1bz8I4xj3ZEec88mmmni2p3DQxS0QEZuwR5f6
+xT595DvlibHSryS68w70BcXMIf2vnbiMG+F/1CuYmoOQtrijSqX+6zn86LQLMrdOXt30SNt6eSf
jI+4nWi4PtZg9607HVY06/3MYofWjzNn4bvHjIfkzf3Q/CF9EGklL2dHHTEMfXOZJ2f7586sz7nO
lT2Y84DTUTIBXlXrY27dPyrEi6FOnLD1zh7zsHUchnP47BJu/61e82Y6Ok3FU8suRhpGXQX9epmt
WRDOuHgzEx/tZq0JhwD/T9TVqvsy4Va8Sy8wOsmdZXCPbA4s6zhyy9I/kjSzbrG2oty7Sr0ON8/w
oJwLKhz9arzBf1KykMFx2cPole1hBS5IwCoaGZXTL1FBxce+XsqH3tsLhMaFm/+6szHlfon7pk9H
buwo9mxnamPWhGJQqHoMxZNsCXGInZEmgRuaoZWPJeoKmyaiW3ykN6U1EgYmwKvX1Dz+Q1c5T4U/
55dtxcVIdETU4SHyLDIMWgKZzgTvG5F6tWbJjxNyy+HweIzIzZn7nvdFN9+WYvTWi8TY1CcGvdd3
KOn2WQaFH7zk7sKr3QM5VOlIM8gP156sT72a7umaO5nxmVL83dRM5t1ZVlUchp7K/sfUROKrCPvg
cy2DIuO2mwqneh5lOWQpwkdpxyV1vog93bhe3GpnWB5E3Y7lFUFzyX5NA8bDYe+zuX436L3/1DSH
fdKGuz9dXXvwuJrGwO8Jo5pNAZVUOYpXftlt7933ikDFnZjt8WOxwoVLswdHq69VH26wAF7RixgY
biwS8l8KdSCAr1YJf6W9ffU4BfsDpYijXwxm3MbRZCw/XtxqGM9myps/OAs+HxY1k7jY/D/eoa+H
bbsFq0u+YcOdjQ/Gr2bHUa6z7G2j2tvOkYt4dhjcwnBZzZ7/xMy2ndGH3w9+bke/OavGW6dLzkhu
n2T3wys1Rla/+13Wv0qqvOEvyabCnHEs7ed91fxaTrdm+2HX0n0W41xPBwf84eZ51JiOmU1wpASt
fq5dMT133jr/FKNsaaUjq6M0n1fXOwXSLr4aUxP6OOEOV4dduZiqOXxzjBE1X+kFrehgDN1FLG3X
XD1/LdvjWHT67ygcry9wcIO9PelB+CuFYDaL69jk6q+CGnplmTm6o63ZQnU0kpWmDw7ozyWnKW//
67Q78HH0vvPABJv5thnUzGPQ7VFwJmQmsj+9aXaGn15eCnWEdJP3hcnKfazXcSyOLRcQ7nI9apV6
DCJOR3usubkp2sBiHB2s/wVVS7vCPLtLnzQOVvO3brFV/zZN6ZqUFNAtFlnkv9amadyDVTZd+20R
WM4n7Kygesx0NM0nK3f74rxOQxacdbBELvFv9hbGitnBZxsnTJ+dAn7g2O18co9b5YTduXGn3bsM
meGfHIAwqmSEsrBvrjUzgBusuVWnZgpVk0y5U++3rKZsKdkYxILltPbR/E/UI0EZ547ft/xurXmR
9VL/J+jf5HVbM+PGZQfwQtW/Fetjs0q0VKCFgKOS/jp6NpTh6n1uZMlQQhgVVbOcyo2M1CH2HD/c
TxOomv50RBj1J+RksZOxVvHwmC3qt0M/SHMruYfyZB+G7HfpRf2zjeBAgPY+cV3M3cACBOHSaNFP
sn2XI6K0hBxjkRc4VFRruq05l9kq1P0bS6cbo9O0ED/4U0pWHPQ/t8lzKvW8+kweLLdR2XZfTcfO
7EjEf9e9bQtOGq0C/8rOTbMt6RJ2DUGVuvSIosfa3qxyfcZwb8VT6QsGKycNYfRXTdj8jzTaNQW9
lOjbwT3GKJY1TUx/j5mwimdwECtifgYRLa7qlkZdUlWHCRWNcpJxvZPydL35R+9kA3EkKkLGY0uH
x5WeiwI9GDu1fQjcgmWLdlFbXuJoaYZztA/RS+k4e3jK5t08OTzzReqv/YaAmduWF09YJOiMU9VO
h70ryi3tMtrU2BD3O52FCuvupQWTh2hwo+6Ddn99Dneh/3IXeD/taFT7a9MH9OdqHHuQ2HZzcdxD
hWdWC+GPBz26XnUwdbeKN4TAajrbZHUFlw2oxYp9Nj14vM/szU3yJayu3b2Mfij2kdWOKvT7N8qs
LEsbZwibn9MoR+5PmQVvvpydF9NZyk1VF4bOfJj7MtLFUbh9wKVLvMOt0rNYOcIKYz9PLcmCb2Yv
u8smO9U8NyYcymukM+SOxWe9FCuUFJuUDbMJsxtDI0xzKuTgmANL4/gTKGicPemr+6vQNMjhCXWp
op4KA7dKK5bjqsexlCGmzGxz//V52S0JTqTTHQzidX1hcYFjHUglLqrUG91oTgZPiTrNW2iKc+DO
VDt7VQ1vaJfyHwmH0a2ebbUfuhU7/aWqw+BHQKx0/SExp74qr68e577A/9W8uvajJQiINAdsRW5A
lTnmfcdpkMBJm7vf2mbgLA2ztTenpuAoRlYoF/lT9UQX/27DzM+LmGc7b8N4cVgOkcIG5M9NuyAe
p0BCTfuM31nlSRT2xPE79jipL9rHOXrebFamx94ycrCJ0vKmtw5RQH2MYRhZx5b5i/A4biVS3Eqy
5EdrN1H/mEfR+rsYrHk/GivI1+/9Jpb6s44aZSNM69CC7aqXUAoT240jP4beqgYAI0eIP8FStc+U
fMt4QqYiyN0JVkaOk2bP9HyPVffK/XmdAzu41d5ExMBhXQi/Oi9rpboLfczYprtHfOrR1K52Lpnt
Lu5pnQ0ft4UTU5y0klR8zmICl1x4WVaoCq2wU2+xhzxRyNjfJ4bNw0vZeG6eBJEz/wz0HP7HMeRQ
1Q7SGlMz8MuxqLkfL0AFzVOx+PBNNKlZSuvRRxdrbTNxKvrFNV08T7ICZCvQK/ST6cNpT5QTDtNN
6gzx+DBQepW3FlahSvvByofUX+x8fFmQrPM/Dd2ixT7g8i4VdmhPb3rV64PlLP1TGbXrHwbDbACC
ZYFsnqGBRiTpfXavhKft44WFRnv4eI9c4ZBiew1dL2Xgo7duzXPdh3uWTk02vMJ9RVcHc1wmbmUL
N/barNpevCHrvu98KmW89HmR9K5BO7Yo7j5dKuWz2AGo/pQ8lWwmoI1WaR+Gw59GLt77ktnDDYA1
+heJfHwfYYxe+0hGb41q2Pa2e4P9M6goeJG+6/0vLR3OAq1c8bKoPnjx6L//ZapqCRW1m/5jK8tI
flW02u5Jt34oYixFum+k5vzv0m5oj1O/l7e+HcLlLqC3Tzve8194Viq1DAYm6WqbtmIu9HaR1BHH
XMMtnPt12DErVhN0NnsZnbXTz6SPmtlF+43C8CxL1j8KDNo1xtTRHQfLjmllU27RZm2qPmYtkTOj
9LYfecT7didn82RUM/ZAX42GxNKiqk/5rJcliby1fpWbzl45R62HOciq/xTjTBdvXJFWxyW3M0hc
HL2N4O9Lb1OKJcpmZ+R17MwwX/OJNSznda/HP0G5zZep79j3YgovHYXbeYjL02T/mEoOzIKh6//G
2RvEMWM+Y4jr3aWipjb097Ptua0dC5TDKPHIUaluOeA6Hsicc/XjsXgf9Fh3Bdgz45CyPyMPYp44
CeZSrEQ9dBQyMA+WePJJ5pzTnIrPxMCCnX8c3Haqrs08lrfCtGo5Ir/bCarf7OErDfuW7L2Tb2kN
jZRj3Ae7f0ao6j56qhIk7WW6rzcETdlPYmqHW7/cCz+ERoAzJemR2DHB3KtkEVdNNT4Efnrfafpi
opldlPxihX2wbcacvH7J/9bUUNaJclrpWxe0zpJs3qrchD1b5Rs+dvXs9LItnjCQtTkNpXazIwRU
1TyuYT9156mm+st3kaHmawoYGY3F+xDy4DlZtD01S+QUMRp6eHZ6G0A7rwr3VUERXrOuEu/gLs6S
FsbCQLB76NCqMUMTu3B29+WKk7pFzQ4zM5k8r85Inrl98cJgaWLFLu3vnIwhHvxeUXyiRJF9gsf4
h68ZCTu0l+C3TYhMx2kW8tC1bN47bHfRMnH1srJEzac6Zs9f6z+OthMemJ1fz3ylSF4LhTvZ6eI6
W3lI+0D37x2avRysu0kaLnS29I1kNLgU6xjXpwkmhHtLW61I8t1d6ndnVepvyx77V6a2vdRpUbtj
vUb8vV1dVRg71pCMQ7V8p0Nohzgrd+xQq67qf5TERl5G6MIh6QenOrG8LvwqCU9UZ0P2ccornNFz
FJYxSdZknp9GrM+7r+3k2YQCyapH0eC6JbZq8ovJPA5WW3IKXetsceUVhdCHNWrq/6yApHXcKJsT
BonTYudSXe6PTRGS67wZFronaId8O8B10U36rnvCkNpSv6iojYslBzbzItM/1XmItxaW04/JHegW
ALq+rVlov29LUF/Loo0+PIG4RFXtbWmYZcMSL9vgfivrmvqwbwXmRbcF8mlqauezVLOo/3N6y7PH
g5m3XsY4L5JbYhXGuub4WdbrlJcZnV+tl462Hbn16JsF3DFoynKKN+7f+YT6Qs9lyHchOxNjWScc
Z2K65VYDVuOXcvgjTI0sSFvrxrrTeHrlJAP1MLdRiFPbht1viFH34mMTFtyVDY+C0/E2GOASN1ng
LR6ayu8haxq/vKG+9/9NfidOmdWGv+CQSwvptS+a4yZ8fCyWnWcymSeUIhY4ufXPIQcwimu7r78P
iAoF6CCG9MH0Teu9oUQT4eOHZRh7Fu/MAW+eP6IFjtyPJREb48XO6Rpp/UJ3/8dB11ffNr+1g8TL
ZLXccJia4TSLO8sbtFNxgpyeyku2DWZ+NFaRu+fICKY1oQmXL5eq/7rpdfwta7P9KPTKrAvPvZMd
vWiu/7XltATETZfTG+k5XXgs5grqbTNW/qrqULOYM/KNk5CIMLkwzGoxSLVqYjM9atgEPr6oF6ZX
1+gokSXTZhRGHMKJUyNDLf6M+IzqRG37QnbCfZOxUFXzJGfTvE1A0j/duZrKQ16GrBrM0LmG48Ty
l+ZoiMNuY5Qm95+cEcMRGoLtP3Di6Udpr9V/DsiiBp9q6Qr6PJuvTVbN7bEfjVivyBl3dqj02/0J
0MKNRejr8Jwzlv3qLVYAdhgQHpr1k73wSYrpYZZR+2NwDbTowd3scf6POPB8O4adFYTnOyLxQKjH
zIIlfnEr5IdgSeaNScI16OOlWuorq72jN25R5zXrQueh74T1yzWWlXoebvzSlvjj3v2XxnS2x9ib
6TnKcnWOlq2opMGTilMeVVyhVlmcsDtCyvS1qLy0rSAVAq395SWL9vZzHGv0OyuavBnfxRt/uzBu
3qlf15GGSDVBOluhn8p9/7f7i8DmbL0ovNylLfatdMq60B/D5U8DCeUx/p3zBIYf/I6E1YfHAUfg
bbZW5zfPAHvPbF18GAcoGrzAIEpS3UIOcSKPP4ywh5/OaG9tojD9kzFUSDGuifyXDUs1nSMBhTPY
DMjGgSmUhSJYi99dwZ6apz6jbUS3CXemV5x9gafmR6PuBu5nvfcbEd4csxytfJObL+afFll0J8Tz
FevS2W7+nvcPle/fW4XG6/5061h81URE/B5GBMeDCAq8Wtb7DlOsWLRpHQos2GMBiPN9nftpODq2
02/n0VjeLy+M6kMA+hWPlIsJ9dy+HdG6yzZpdMUKRFNPvuBzY4Ignpp8/HRWj4h3Jg6yIZ6cZn+l
WRoeDErwg7/dj3+mUsG4GY1rMtkluRoRw2etzbd6E+UDRM8gY8to1ZHG7FAaBpADL7OD0dn6/Xgo
wceKGBjUOuje5CmfcgkAPIwDT2jXef9stycDlT4nQp4Wfn8WreMOqQOoQPS8t/o//bUIvhZCQN6N
s06/hmEvn+4ox3Jo3FYfFzSzFS/SEX+UGHc6qy166VTYx5nYObp07Z/B4P14VUNGjTFR/qlqc69+
FZkPDmb23OguzE45qsQFB3/B6IWa2iCvS/GxuAArSWZBniZ2uBFCITlrvwzoGDfAqGG25t5GRG+9
u08AvQWc4BVt9+nNdjA9srldPTGaknHOW8HwRdpI2X6Co5jhsBOLX8UZP+2R6N8stVRlHadaikTL
oHmciqaLTksRIDOUnfHeo5LlBoeMaQFmE4Bj0kE0HeYMJUQWZzX/+gqwPh76raaC6N1+usFE6/bg
78Uwx6JhyWdcc/Phs4fl+I7CW/0JBFA8vhbi/BjZ7XVi5cvr/fx7qmVVfLfanaN/zDcUwQrTKO2V
Gr/D33cPRdlmLxFMxLsF/MaDZ/fNcYJhfLZahUfDNqHz0jsGIDkIPnV016uzgAzaup3X233t+bXZ
SLw7S1lPUZy3awhVUzf+mVd2cR/yaRBfdkvfcRg4d9q0cB0USRbOcmAA+VALB/V20dsiLxSypkkD
XjtDeq8///WsHQgi0GwaldYw/Vp0Lpx4m7hBBa0298+sUruT3hGxfT373UTV3vl5LWJiHJx0ph7/
zw9H6yviwnLjKa/Yadui8y0xM0hYdbauqdzmWsO0hKzY/V4pr/RTa3FUeZgCK//CS8n/eaWyvxWM
1zRPdCi8UlLPnApFQHPaENH9yX0qTjN7T35yv3vVRfOXfQcJrH7qbKtfOzX21smw1vhTSXragwHZ
hANt5H8r27L64+pP1ee4bCqdcLoeRWeXxbG0VoTulYhuL8n91b2UC+fOIeJYiskJ787D5NjPunOn
IQ6bVZ8NiJpiLpUgukRJ6umLafP52q1KPthALN8LnzG6STflwFzjWhSY3cr+ORsYj95dnNQszfTg
2lv3HXBG/Spqf35RpkdvZHDqDLDhvzPVUX0D3JzIZwSVN8kwjdEtE67MTuy0hjjy1sYGn5I2n2kB
JNrQ+tQZm7WiyTi87yO+jdfSOidL6YmkqIsoWacFDSGbO569hWN0lFP1iLdnfZbDwkIOWYzOIwe7
TLTv6otpLPY+LetY/+vYF/t3bKRKnYDSnN4MyXjhpkBuCM05gmI8otRaVyQqYBcMcsshu6DVv4Y9
RxhsctuL0j2KDFDyliF9d2Q7yovjgJAeFqTOd0rukW2VeQRdsWeVlNe8plrCP5umJA/G/e+aQ3hg
rAOc92oMfswioDPmg1selV2Ez3bWAsPhhiC5uFQP9cGfwq46WRre8GEM8UiB5bELHWvFJKn8cSQH
wfWDV9002k1U0WeP9ugu3ll52jRUDeXQrseRCYaaaU5/8a8E9u2vu+s6ry6ayNFAARTp1mpI1I0y
bY1RrSvkU9e1bzQb+cAswugG7/usS/HDUFBm/IYh9ouVVVl1jCJnfKdmXW9yoztnHg8Fy6XVUscy
dC1Uk5bP17vvPfWRpCFv3M6Mscos8ekxLwLKyhia7ubR5VMveTAnmw4E80Wo/Dv3VPRRlluR57hj
nRUWsV9Xd/KIc9cdHwGq0CFh2acynXsjZRqavJTv4MuFedkXfPOVAKYVFKbUS0/1F9ZMPMW60Xxt
4bzML06RNW8FEuRr2NiseWmi7hukmxMP1p53ZzSA+VHY0v+0634WD37ojcX31Qvs7+jjYZA2u6a/
nqzIdy7rGokVzSSU3UoNkGeFuHrlOAYXjuWZMcWlX+bNZrpGiHU/1FsXfmNUQbnP/s7l06TDUq+J
AK1SB13o6TXIgW6JhKme12HtHwXW/kuXAUdzuRWyS5HD3OEVgCFkY3kDEhXdBGBdlq6N6UT1TJlL
BVXtC01zlCFyxi3SW3To+PxVbICzRJJNbM85NbW3l0nZT0t9gsCrlvOENeFgrFbgFbpjwCO2qOiq
eM/3ZjxCmXWJzSRPlAZOpW3eeGFfSi9oX/n1UZvHHYz7ULQ2v0DmVBnfjCd/+jszZYyIKvz/eQgL
yZlsZ7+jzqLdbNb9ybSWuVpjtHxWQwniM/jZRhwRMEZJegX/C8CxE5avsne5ze21n55dHW4Togj5
bac+UrwTInSZkYYvCL7ywsai8LtieAhm+X+YZJyj2G8n/nEgiTlKBpfJ/cNg8ySnUbVZGiakziTe
nNMyn0fj3R9ctZVAerAV37e6UKjS1Jcd7i+f3kMg2vA/Ek/UmSJVPwtrtrCP7m9xS7Frnz3LXrkt
AndKTc+sxrHOXSZYQ67C7FoU9nKEWMBes6TzahbHfS5xFY/lVvOoCNHvT/BkwwMnbH5pa2yTRHX2
iP4/AMkyQmSp47ySJo985Bw3pPOnQKI4uxNHjgqXQD/rwl0sfLEZ3/lNTfzDV7NK9U76C+ks+846
mnPB1/Pud6F8MtrHVmtgeW6rH3Xv4VKZp6mfKui5zOPbcFs+BkthGh/wPMckg+Oi/uNew3Zg8PTM
loWAYGGq61uJNfijQxp6kbCxQJoUhBdjrXhuuUDb7RZd/Ai14CXLfeeXW4n8g1BlCgth8WUXyi9+
rTzxN+SF9ffMEyASZ57Hlbv+Lro4POk50kXpfLJ3ers6Q4T+B18HvUtSPT4B0p34MJlkaL72uhce
KvmwqKx8KxWfUrRrTJ3JYRY0xVDHqe0nsxEovBf+v8J0DZNAJNze+jy3TqRSMEPE2tLiMDvy12bT
cR2KDo2A2aNMfFpmxAjN3Hn8bcY+ui6FGzyzl745d/maPSM5RzcgMf+lmaKGksVbMPw2e7COfcOS
pXGQzfNg9dmpLof639jcmZIW/S4NKwT4hsnIFmCAYTeHoV3kIN9f/5POwLNUt8V9Td3YRfSSGDkN
js0xR/+sf3meM5pvxh6RkZgaUmcRkFhZBsuCuVtId0q8sWEpLj1jLlOSaYMvH7MdnrNj50rL9AHv
eb2/NPC3T4puOKZl5dXuXMcn6CLy1VdRYpIGw6AuobTbkwxK4CHT5L+1DRd37i0n/+WM6m7juPfi
a8HIpykoXHUGkMwf7NyYP1YpO2a7oNyffbVOJ4t4/iwR81ZXf7ygGi91nqGPLJz5By4jaEBCcxkX
OCokr4+5WZn9lnXgHNxSFPNxYFI3uqIW7OKbkM7qctL01JcIS/SMTre7+tR4qpoPuWqKOTX2JCJs
MO2qX1XlLljZQRDCmwSs9j3qOzt/gyaZhrRis61h9sQdtiRgMPYHGYu29cQ8NWWBHbHDNqGRH900
HOdVvtOtbv/EvBqcPi7A6J9erGE9B0WAmh4wbXaorIHZ4r0uy/AcWUXJ9GAkC/VEVj01v8dQcHvY
hzv+mYeTnC+CDbr2ecSZvtZMVDBFqf0ZB3zYOZeFlH+rgK7sUGIN+IdaV3l2nuiKkcgJUAb4qWyQ
oVZu/SMEu/fXqvOofNrDJotSMfku9xNBtupA1rKmB9IGh7n0bb9h8CVYPsMF3yJpjMoZHICIGI7z
vR6Au1z4eMl3QL+aqe7YFrE6Ign3RjIePc/LF5fiPN8wAsRHuPk0TxUUiEX3SDw4olr0vsrWphml
N2HSYPM+gjZSGFhLXfentiUQSxtvYQ5/q2kqvLnPUllXKz5qvXoN+kZkA6K60sremoKwnWXXTKSV
dJ1xWVXOHG9hYd6pDIv1BPHqnvKtZ1htQ5145uBhCRObY7P6WHYMoIPDrShqOZx8gUdTVaQPm2oY
HqqqKxoWCE/MLclIVQ+Yxhg7LfRzeLAXGZznXd81T3HvWDQ0Q9zZi6tjd9fBlyWHWj4X231PLUvb
x+cN8Pgp6LWznbRB15w1sD7H4po1qdMzSMd07gCXnpNlC+HEP/2IKkhbuDsF7S7BgAzne6VDJTsP
AY+6ZlBTDtilqSomVdLjaKTVpUeB7qnhf8/goOcl8sZ/rKnpOVogd/9oxqKCV6frm68mm7ZfGdx7
f/I2t9uSVqt+ehrylgmmQoVJ5ITmcRkXBiOLjL7b2iqPnRZ5pWwOF3fAeeSQW1GZEDQvlKed98lI
dfSXyRO8Pi7oiE+6HvqnSTZVTCZyVx5WrhqOWiQJLza2qf2fIDq+GyQd+2k7hdQxFj2Tk5smlLJ1
1ap/jR3bNZgdcYV3yhlFKj8yIs5sq7x2nCeteIQoU0N+A7VABuRLmFb/IUPabmLZ71AJgCfZuSOp
81sY6UDfEZahQe1tO0a/T2E2uf9mZ66/a+2g1DH53T1ku7apirJ8Drn3itG6iMIJJWNzY/2bXD3c
qymqqyMLzv2ppaSuseW3Ksh+rG1jpJ84SjrHqPG2x2CY2bQK7Rt4f2uDTPLsZuNww2Bn+zocXf47
14wnHywikLjuIEuX9d2q6sX/IiNu5mKiU5wnTrTQckNK0pLmnrliNKrIqwN9nGgV7CuAYVke0RrZ
ybas9h3u2fvuH51uuDy3YyR00hWZudq+w32bScf9pjbCDg6ztLXgQCA3vlKorZJB/J+8GqjkzuJs
vxiJvb/vQnJ/mlLpv3dU+ltDgmdxKDGzgY0bD4JcrFiWIh8i4lajduqqWJqlE+fB29YwERaYbsw4
GjAak7Q5yNDIeF7K5Te3Tqxtr/JTgUmpXts75l3HVgUO/LCRnfsHQJwk+xqIWj4xqSlV0jEfWTBt
U0/FtwjimckWkg2iQyE9kLtWQbelzOG0HiP5TEgfIqCWG1dJ/xjNm9Mcu5LpxQNpGXx5kanzj4XE
F6aVSp6CHg39tiyUSPi0jBedm8oS5bdyjmT1zgi/0E81ejDsC//xFLrDevMCC7HFzYu6Q1KhiI5h
X+anTE4m+G9h482VNY2gIbqUTYT/XQVIDgADV37+ToMSSaBWsjS6a8jc5paETW2+/LWT8tj7g9Gn
gvsXwxEAxTx0FS8iphX9NikKi6Ch1NVYE/nINOj7aPWOPLujDxh12BtyOe6X6yLWPLXc0fSf1KGI
rIcGro22OOhcZMhOMPn/VjFwZG7oSGjBWyiD6qYBbmbGT1wzv4HV7kEyh/R8iQLrGGIur3V+yfc+
on/ALew/JtCMb0J0KkgnU5XrafJ7ci48J+swd4kCeKnM4juITUheD1JWW5Ti0ZUIAQKKNNVMhOIO
98Z90WO4XeC5e9hXXZZXp1MAFyQk6JMtd/Gdo3poftnaAqhUATrYJfSgoC6EQjQVJVG4hQ8bjXzP
C17nw+8ITOc8cgVn53YKCyZ8x9Hqnjg6DICdsR1dvW6WN7zmSI5/CRUf0Cl14A03AKEC/SdggKtM
ulF1ny3Ge5Ds/+PozJbkRJIo+kWYQQBB8Jp71r6pSlUvmEqqhmCHAAL4+jnMU9tMS+pSJkS4X7/3
uDFj/lyT4mQQ1Mg1PZdh4zYPWeVOSIFQ2+T8yXs/RsEecjBJjkFBx/jJYEDa71IPvPw7UXe6/p2x
LaJ7QuFc3FMmYItjZQ5bhzou6NWZqVfEUCWIrPHDs+tNqnzxiLuv3iGUBKevVcyY4zkvtGe+Zxsw
Dwm48esbwagq+kOvNAcDCm2Dl4n7pRjT8JwRMAtYmUKyymU+llSsr9tryh/x0PEYBJeqsX76BUDB
6/8LEILChDkXB+/W2+SRf3GJr7TfinfF3OZNVQVMjRjZfEK3FGj3QhmoPXVRRFW1KwNrwbOk7H56
aiWZ3Cu6Y1g9DMscKu+YO1h1NdaazybDIQ2+PVyLK+QDhurM0OL/SgJ78s5ivIqw8HWD9b9apnhb
hzmtLFA9Nl0Xn+a0k8nNFHjDcuswRsnunGEw2c+Kk0AsfN0U+J8pEesKmwLeuurXAEMsZ8WIL9RH
bozxk51OOCTfRVpL6P1FIdaBoaiRbWSvNuU4NJfc12Ofo/wVrNw4dlaWXvKiWYDt2X3MiqP2frCW
GEhWr8TizilE3yzKdxhmbHZUcZynl6WDxKUOc0uqeafovTB1900XnAqvWtd922dBy41YhQpWFMrO
Er/3k8g+lzWN8tt4oMjfTSEVdXtmfwWP+IQkZK55bWYHsm89J782FxcUDc2y+Zcg95g+HJI+qNEm
WKzB8mcRjYS+dz2GgeFXj5lpuDC7R1NPbOMEH64dMWuki4d9vh9EXB1nBpjDK4bsqH5uu37wb/GW
hTSuSbUUp8wRSj/zmaxPJNwCfQQmQ1eRM+l7CZco1HtdFQQxO6n8l8LpDVWzVzLEwyUQp5cWwdee
kjAqOBrCmW2AszNgX+ktJujCb4fqI7L84NSLtevFV2YeaXY2Cg4MVnlkswdZolk99D6sp3thiqW8
uDiV1keroQf1By+MmvSoS3+2Fy11wl99muOpfcIfl7c85t42556WdU12AXor/wMTswk4sp0+XIpz
HQWk7IEcVIyPUF4YVnJqh54+yyE0RnEVStrlo6kxMfGPoZHghrBNiHa42LGNi/swbi17YN2q76P9
ZKRe76Y6mVcHxdll0prITbliiI03NVp8VLi6n9dzWqj0p11Jl5IznpLovm8rpki1xrHHU9XhjVpi
j8qamP8rgZI+2gmnwcfPzG5+snWAA6YxznofddjVdyaKbANkZHYfXYah6zEmj0JF1fuPdV/4y9Wt
IpLn8yg0ky9/Yu7oObH7RwBkwXeg/VrtFpS4/KirTv8kUiJCN+GQ/sp56aBGyv7FAaH2x6Ma49TJ
XTy20Vh0x7qfuCSXkut235uFAVzeDdnZb0TgHSEOoO2BRNDFQzJCJT95TUCT5w1ZegqiMn9lAIRt
Oox9K0m6TeVHvtQjJhmLqLLLxp7miQUrDPS4EcVfevbxziQRsIRl9pB6o7KN39MaM+k+zmaMpes6
B7CEsrR96cIYf2I8b3qcrCySWSf7yuOKTbIjYBvxAUAUbxZ5e9KB+cR03veWcN2zf9X50zkQeo6W
fXx/1LyO+sZj3rJCVdckO0ilAYmfHPeKAQ7mw7K11DauXfLyCyOSINabHYF5SsLizTL8BWSKFDDo
FG+6pE7rXkqUqdftXLxdTMsVmLoYO6Fp9c1VlilNJHUDCbY4DANvlzD3/8WkvHpgqWdaHIvRtj36
elte16gX/G7YlQdcXOFDpF3kq2xsOfrqLNyV05he9dCsD3OB93Fnsf6A0J+qJCV4Obum+SPhhbkt
b4Y7zPcmHKKRqR40piMjuMycbc4tWJ4t8fy4JePuoWsVQE/6+BqGq9ItVWatk2d3EZ0e9uOC4/20
0qyUM1PYYRnOiB6Fe1J9aOxn0snUvzGMZ6dTFs82pvwZJ30zxBXxuAK1moFlVf+E2eBjMiBzdpdk
c/QZr43zTWnGZzJxh5SHpSMxyaR9q5u1FZROSTLTmiwrBDoeMOP050DiFL8pfUfpX+3cxUzZFDln
3v4xs1eywjwTWbOw1N5S2mJ+wy2xC9zc/EZtpLQOVmrdi448EHMtd4x3oFvhVrEwLZqHtWlSUb1g
XyG2Nrmdm5b7anU9VV2KrJ7FTYg3kBh3gd8o+90t85jdJ3Kb0R4L08SMoJSHCE2WBBN1VoCxCQhD
0Ts3S2Qvvk/Q139GYxrX9zUaZYPPJkxqeSAbUy0XjFx9cQqjTnlo0SO72Z4iq73+ZSqIbJSLoE6z
DDkeWkxFxWFq0kifOP9xoHWLi2kCzyz9XGhTpn2Y/CiXiBPY+QM7VEiwOcBmtotaCHk7UtJyvNX4
O9/xlGfmoRlnO5/iUlX21dId39V5upp9BPeIu1YaxhGFmDrobrMga1clrhrOkRwc85EGHR8BbtvA
x4rs+6G5yfyR/MQ0VCtFNG8xZqHCaecvO2MhuU068D7HjOexflMlNdpR49oh7xA4wW9CHnxw0VqX
uOukh9evige3+RzmXN4ZKFTTmRXkRp+HEbX+kaPHuPN+haRHrhZzQ4X3OIjlyaN0xSxPKftvGRJY
b/xqGxycEWLHHQ9O0zKUzRpxDsDyDZ8G48Z/jkK3xQuw5MM+oQj/XPsJlIYKotq76G4p1l9u3izr
fhocGZKWyZwk5n4Kmq/Zpu10Q0pncW9WPJnvwdDrbG9idIpLSZZYndXq9J9+Oo6/0ULpPPrKCWvS
q3lbnlbRTPMZVl5LkGeKX/vaY9g3orDlp85jfnsgJNN9MH4N/mNfNak0I6eVnGI3bSFPwWBkSeTy
WVkLFwYdECdctglzURHU6iDWNGClI6WB/oPKJ57lnEXD3SZTQQ2cmx7XOdjf9Up20z8T+XV+SOF5
1w7wub0HMUEW3DTYSI1YESJxEaF25gXm69wfq+YUMLO/MXmKDzssU1s/EEtkxdnclgS/4qiOuFTH
mYoJPzX16dgbxBQUXgkRi357g/lwCN6jwhKrRJfky2G9bWCvvNsi/Ewa3BS7KPGxsiFAcaVB0Yt/
G/oightoj+luHWoq226u+Jfct/kESKFpHwgqN++eEy6vtSO9r9wJxd8oRI77cSR7Wq8syaqIBZIm
L+x3YkvKkWYo8vW84Vn0gbhhjPu29Gjglh4Pz6UAYcYgEtPuec6Q/pDh4LutTvWoATssh9lVhX8W
cMhwu7DwCFNq6AYJevLAvRfAYrqOVZC64COF/CCcHXkHxo7yy4MLGJ8yBgliw89xEObU/G/Il9Ml
zFf9s8DHeo6AE90DPl3+c3Lqoh18RGgq05aP22VpAKRADEUCUQwwzL1aw/XF6zrnx8+ced3PTRg/
p/gff8kRRNuO6Xl67FMp/mbMntcdP/U2Ow0r/25lqE0Hwi1I2avzSysyAxmhS49u4XMxtmtqnmOR
+I89URWwZKBuSEqXzIB1O4jqIEcZP20KLrYWEbgurwxT9HjGRemnCDxOjbcQeFRavkve7+GqQVBe
zQAhCNdFrh4aKelxC8MuuQKs5F2R1+7LSOpqOXbpupUyhHr1vq4SEA/e6tyDSbG/rWF9A56SpXcx
ZGZy5mkqs1++DyCNXIxGpiszl7x7nYa/ghYYBATN1P3td80o4CA2y7iD54vvt8b/cui6sdO7wWO4
2PZt8qj5HcdkrvFZ8+cKHr4wjhGmuWa/gt4U7xn2Ukb5azhTlPTKBYIz91AjL43Oo+BAVdj0t8mY
8uNJ2D/qJKvROlupgJZY4+B+bWJG9oi1xQufJtmXNnb8X6CGpkMaVJg0TCYL8a9ptpH9WlbeCZBi
js0n2mKPPkyCF3AO9CA7Zjy+c2u9Mj65aPYwaFY+nXdBcpk9EGlbKVy2YfmAKYicP5QtMTzSWOni
PCxFkaO/04U8EB+ZQ47jpn1xB8BRewP59c6iBwAAjFi1AunQd13OZFwCqPjbuV+KvmpPge36+ikf
4KPe1PmQjmgjXClXulGqsIFpMfy7MOYoC1FC/H1WT0iQuyGWEpZWaJzEm852Chhz71JZtf83+TFS
U7uA2az3xxmpBI5hEdnhsjDTJbAyiUqecCSHr5izw+xkdSLNCS0m7WgADVbK955U0DydK9X1dFhS
+P+NbEV4DqVMmgNuNZXdTFalw4uTp/lV2pC5GdNn+y140+Jdh4X3eVUiv+/hJf/jX9fLofc2k1qH
m4DvcCLntyMOXJRPWAR18sbQi/Auf6RTPlvYHtEZ06mNjrQmOXbD3Gf9OFYPbAFJacw5GcARHUDb
ON82oqDfe7WyX2FC+78yoFrq9NHNKrLWExmGrzqgR+Bz1kTB7TBHZPgVRgkOBTxxmPApWWWB/Rvx
cMBxCeGjSQ+T8sMCn2WN5SgwWVhfkaUD3GwYIcLDOCRe9EvVIRMf7Cq/JPzfU0p8Mz0SwSaw3SRk
Es5AGrH+lwlXJeVS/BQRkEhoUyuGs7VnxaWcTD2e4wIy01ZM8C0VyLYPougwPACvcV4oD5PopsLr
6F+lSmmD68bo5qYaIxKXaZJwE+wKLSSQn7GE27rnS1s+YebFF+gsCyQ43jSy6IMLlaohOECcoymz
+x5RBRXVKOndaeaJ/c4dsIQwcCK6hiMzZDDQRS3SkEPOf9lFS4VenuAPe5tRCc5qSGsXby6JvmMi
0+Etghi0N33Ste/Y8vkK4yoO3zNh8u9qZQpnG1Wqc5ETmNmFMqheu1GXb01g7Pg3rRa/+4N1i+ap
J1JndtwqWxgnMfNwXolsN48K3bK5q/JyvOsZwh2JR1XR2XbRZkoYRCte4OvIZ9TrkmFQlRNwx34w
hceRX9Lsi2lMPqxa1bVDDmOOAY/oxDTKV5citSHjSwEI9bX1k1SdyGV3+TloKvxQQzqseheMi3ky
GOA4vPlwuO95ws7hbIm91y1zdibZgmHMyJ7XP91qSXlgiWLCD3nH32OlRKYY+3z5O6/E1a8dnmfG
XOskz4i17ZMy2tZ3m0A+75Umd70nNByqx1yNrEyKkC6GUzK13rv0lvycC7/x7jABKfT8qqKqnV1t
ihOOFJZ/eCHy71/8DFSyRFPkE21sucUrAOXeqFZZtObaIXD8lLnLeJa+ixbQ+FWh2bEqa+d2xgd+
6yEWPy2mDut/xtY2Pkg3TOtPJ7METdRYhNcCQGd9rqehrs8hQUd9B5SN0Qu0oOarA4F5xX6EJ6WB
6+jvW6fxutNiPDw/ChNiAWWTXNlxFWN7n5rN0Jhp0/VPgS0YuRPhiwn4NSp7S0P0d4IJWMKOC6a/
4MrBHPynOiExtpL32DFam90TyrbSmPTZmYjPYi7OSL2AKHYp8OF33J75dI7J62zp0Kg2lypM2w6w
ny97+U9QJ4H1rHrvjZBA8IbvgYKJ7iv1H0IHvNZemIQIbtySxbudzGimU65XPGxNZNz82urAYSjn
5zj/U572ibzMEjgEr1I6ndkIr3yQNpHrqWzzXMKY3kqq3mvyiw6z8h9iLULRCG4eF1Hec/g7fiw+
6jXGvjhRkD/aItxmrGPg/hLuQFAjmRKNqSJP0vsgRhn5HhsGtWfG3lSYY4GB4KaBMnALGoZRVCTr
frw0/qoAF4ZuTm5rmam8T93KJgZAmALMQdDGTLP7nFIF+mrPGiaMAiarT3jpunIPnwHMxexmw5+W
iLx6hE0mh0fMcFBnA1IMJwm0HBm4m+ujJT9KyLAro9tYFpqLBPwlyaaChmRbYSKelyJKvNvUFgjd
YBC3LAw9nCRtNsjN9FxB1pFLpvEGDxE5Z9PYH+DVwRucXaIVRRqQxs44on/rMOD4Ltt2rQ/FmHDl
kZPD/4r/MJ0OS04ipUFyX3d26srhmmvwfvsib5FMEhFqZhutq/qTw3iFL7qay2vqr7jcKol7zQxF
FB2XpIbgmQwdQ5HE50YBI1VRGYkmLb4ispT5LsX5/uSiVGLxJL+1J95P2KMz1M0wib3xDHNaPIFY
das9twYHMQmWzf2aYDPg4zFY0WuwZc8tkQmsDSPAhp1U299V0xcxN14gXu3owh0ItuieL8gqLlGK
LiyP3PS4YgS7HT68Ime8WrSJ+rddke4uCCb5BBNH3hHsJd8V1cBosB5uXk/Mn9iq8zOAWBzLlD2B
fzTSpZaXbo3PgIuobE7uPEzZ0XWTtMJWVWb9qUq79NHS7j+nbWLfdLRSUwbT2D5Y0at77XE6YPlL
wSD4YsNcIH6ymQEjt34QE7S8E+RK8Uelk4Sg2Dnpa9XiHKEmFvxBCzYjeR+uzGwXRqpHDLtJeeH8
LNoHKVb1Ky0q/zPosYdBClw26Yv+7NLlTG/2bjlHxD76lA/EWmIxYNin4SHxnBx9qamJfowYnI+J
x7QHd5CNyS4HRA8o23xyZZxC93xp5ac2ApMMAT2leM0ncc+RQX6sFTlWmbDhWwDpTqiK1NWWpMrq
5EiOdxvAtBvuxcKynBEZ5+xjmSI2fyvDAbHXc4ttmIKXSom5q2HSWut8XxCLujZ+yTkYpiO+hYoM
2I8EKBQfx9zniB7DNX7VzZC9VPNcfsSVTv2d7qNt4L9G+ve4bogGMfT8WtWr+tudYCPwe+N3VURE
CNxe3imGO1/JGsT+YdNx+n0TwcvdhR0j1A6DzyvFuWyPuvb4MuhAs+dkzGLcXa1pxOvSJo6+QLHB
jTbKzc6TSie4aFfDC2D8Xv6D67ACgmGi8+WaGEOHqZR+bQizf1XsMukuCoc1WjLajzkUYY4JoZFI
TDsZjbgp04qBvfYEfydtVJ/uZRRiPHYq3GsEt3jLzTKWpIG0j70iTbaHXoVcD8W6cMpVoMm5oLsw
rM5yMdlL02+oabAMHIngl5CUcfyOs2R0oCiRcnJbINWwFm6xv6RvzHwMkKv9o0yZdh625XCfFBec
7cwgyPk2HMvPVmABxcXIT9OlOIEq7pxmj7bOc9Lh//ly4oUuQDsWbxkhEo2Lb2n+pn1fp6CtAnGB
Iox+lzAOZsFDOBTtcWmb5W9nYnx/GjAmTnRXpHvI/wyqh7jrb3WvaOtU6QyfUGV5wIvQAQMXZpvn
HJ82QTF6FiIQ+BD/iVWyMwFyb/sxGqQqfk40xQPjEOYY3dC7v5IiyL8FcepmZz2deyz/sfImJRO7
nhVPG4lXp/U//bnAZuRWAZ1UATm2Ps++xaaIQRhqCWvHpuzGNrOJdmM+BNkpM5jajsar42LHoHYq
77G043zsV0xbFwGg2N7UnYHMnprKkg1epbtcA+GS1cEng7LBXy7ocXwCYjKDDHhY9cTfxR0ajsch
ntC9SUR1V8Ca+AKbQa63HZ4DeVp0aZNf7bCAolLrJuB5odsjSpoptNfZcj7QJ/IzUkSrq8qZ8R+6
hg4GvcJpQXKk29K6iKU4VzdTlHzDsnIedPgtsQwqViHcNdHoL6eppVJaqBnzW9wZ/cLrmevm0tAa
hHhCMNYUd2LWRf2u+Rb0Y8AArX9uZYHiCD5ViX2aUq7RqYSt7G5lGEfTiAoJgvMaBIBdbzhn6uyJ
12DuOd2pDffQjvr4MchLbAn4N417YfNvq/s9sD4JuiexfJusobUgI5hV/7BCTbK4i+ibRvZtR/4D
IEuyzF7U4NWjexjdaliHSwA/NOKsyTa+SJJEE61gz56Ih4blKAuSYWyLg/IZyY/HCotQ392xvKlI
XuzCw/o4egawsc5i1FusnVz+1yFnGvKQgnCXtxY12TmCSqK9oRYp+jOL3Rn0Qya2tk5vioBXMEDM
wOAMxnPsSL2SMGRkfkOxhLtpLyQBX/JFOUPU/pJaLOO/K0x3KfmR3hUXIDxdj/Mk9tbmn7u6tP2C
Y7L43Yma0fGxLOHYYI1Py148hNVAjFSueK72VViNQPz1DBjnRPskHIyIY0cIcOSTI9UZY6LCqAMZ
iWc1wIVM8TBNfP2wjGLaD4waE/O1kfqBaEnqVe6dMEIj+/dznUUsG8jn5LtQ2z8Pwi9UTSRjJmOK
kadoq/DLdSDJsOSBjT+HSWrUe11MPMfQpIR/37UTZN+0GB1vJ3JEY6yNEgLlbTIXobqLsJqDlm+G
ILgprQwi75wPZR5+QdyKN5clLjYSwv6CQY2EYltf+5ovYHNnNCLhSyJrdJ102Lb3pto6c9WO9LhL
4dbg/Lwok9M7FNmperIMpYv/UuQRtJBlLtbHoIMrfFlagaOaeZtQ9yTmOUfcGjTWczpAgHsCT1Xh
XXX7Org34Mud64RnABRxHVTBqww6b3lKRYBK5sK3KXBJd0O7C3CedZcEyhNKMFnx+ZROuZ+9NVUq
6y/ltkuQHYvOo0iFMojVA0NTfCeyBujA5IKUimgK+j0P69Je56hkprg40ZQdrMfSP0AOQftv5DXd
Y12x02/uThBIcaaGCjrDTKe6g1lIEkkDeU6uY42QhvSt/OUfHnE3Gw8oN50Lm2pzag9rI6tzn3vI
RoTh7cvoY9Pfa98tfqG9U2CwWotUSCIF9mOYCiVa8iDVgZGO0/wjCBxObygZPpIJ3iXGQ0USLqz4
DfnS3e9BVnL8Yya/gXXM4tChOovVWwfgWcJXj0zBPMpKwXKM9yqv2+IDecQhXJ+zAMY5SowYBBJG
lcrmRszhsBJ5RlFBwx5Je9+0iMXFyUYkbzK4afYQ5GD3fpezGpLLBDiSNrRS9LKgwfquw0qaQp0n
jZvSh+MDZziH6ptRUywUiQSjKFjqohlvFV39kvCCGwA7VGUxTBxIYy2Bl31j8Q1Mh24ZfXFO5gn1
adEitR8LiVxgf6nu0r8EufL0hhgo+altGQje5iajFgEJTw4FIkN6z5Rn8xbSLA+HBsRJxU3KZqhp
R2TLn6+QGkPnXdQa67qmj/eHvUoTJhKM3xg0ZKPLXYXlsqcYwS0BzFOoPgZeFnnLsyH2zaDPabic
BMvYmh83d8bwhkOte2RLCOsv9Ibl6IutgAcGS0Ku8mo3YJDsFkX6AgygrX90XWJFXBhAus90uxgp
A5Yp5Se8AlNwszB5B04MJxbpYp1oIzgU1Rk02FCk9GWLCjm1G3mteH9JRAe+960r13Uf0ml0dpGO
q+H3AiKBNVYEGXKfRxLw+Q+mOZPcUFMtzYNoLA6d09JjGOHBbfhEXyB/ifCRPiU7NcAYpwuiAd/4
Hocv0/7RSxv1bPi0VbTzKUoHJq4+poRgXtMZ2uCkUUm6mJ52x1aPKLpti3geD23pyqU+Ih8Py6Ei
7ulfUVzm9kmP1VqZO9YmyPFZ22qKyz3DadAZu7lNmXq4DDygwK5EIbLXESWo/VeZBEsb/Ag36Z/Y
17CR+TBTwjF1FBMrcj1cu5DZkClSDVQSrI9mHC+UZzYC88pZIgBlLpcxb4lkuzIcngJQhO6tofnv
iWurvrtviNR/jwPgl2tKq9J/m7X31Ucj2H55UIBvze0yYc589kZH1TAzgvWNvLnvHa3qFu+myqAF
/BZem8yP2Qhz5NSTJnANviTBYbo0y9BfRqhAHlyNgXBGkoymuFcLtcMtO0FJtnSjafWXdVqn+JBq
cZz/rF6phpk3chQIEEThTvZ5oAYMmcxtj2uI131bULIFVHJT/ABcgpKQr+5RdGzsfO3EOq0PMKx1
heWhVrGPNYjAV3kBEMWfBk7JfHWwvZnTlDl6q4loN+k/3DIwR8Rt9ozsMlTr+yBduvFkhzB8paqG
5+YKfsK94tUQcKNRYvYixX9+sLBu9LOskdR+UyiWGy7Lb7uTi8Djg9/M6J8go7TLGXIT3jYa7ACD
/UT/PO/i3Mf0VBR9TM/jms5BAJkbstIw+fyQlz9fXis3r5zHwJkadRd4CGMc/6wqyHeUc/X4C0tW
gTi9oV9xHuDQID+0RM86TyJ7Sx5B3BPLgvYBWkUQQUFH4pxKWS+GhUy66Ri84YCJhvPiKSC4wbKS
l3En3cWP7PghQoSiEtm3nDGX3F4hX+7A+iebbh8v30GcTvS8TcTRXEB+7Y92EmBHAuZGMU0B4u6p
J1C8EjDfbgbwzZFzAn6XhMzxdV8ur5LfRmqKk2O9ccRIvsCwFdz5kzqiYJJrGfFeVjyYaCpk8sdD
0ixafcqUAdvJg+kSnuaEIdlBybjfxj9xq28NZJPouwlYAcWgCtVvuSHSF+C5s9DKnSOZYO/gtOHQ
nVpDlhn8Dgjya9UlqGcBOKZxZ/HJfXRx1/yN+j7WR4lruebu9nX7J7HscFkwC+Ks5zEiDTkHiJPa
lvhnBlBQB1qsSgA3BA18RoaZ2zOMf0401po5/h3PK4dwWuNGvJdTyzAsIa7u3jQRM7ZxdpLh1E2e
monBptp5EKrCTTQOdTycySXBkQ5M1JlnpXEe3Y7j4GUUDLH3TVdQeD/KKxrvwxJyLQSoVACe1YJz
51hVBUKSyzKo7k5bC94s8alm7mWVo5lxuc8u4RwfKh5kaw/PZbPk0aGTfjfcYB9u/rLMC/eY4Ihc
8JYJDpt2LTKiQMINQ7hj8Ml387Tq4CEEQ7decf4rfc/gpegOCpsChl25Ei8gLe7qiwc3rDzTcBC/
pEOePeeDscVQfrkgJ+XVKiR3HOXoqb9ax8P7nc6mnx+BCoSvpq2tPCKszdVbAvuXmUHVcoWYaaJu
lEEa44AoG0N8hoQHELA1EyG5nSitmytCUrncSIpee+Wczbsn+g4a9nTAnJcQ0Ype3bKjBcdNBWYi
QRs9sI6PUYwq0sX/M4ZDVV9UPec0sdEG511c6h1FM+0yD1SWxtTE5K0ODL5LcYHTXGT3BN0T8zwS
l+zqI+Ibt+hStswqxpXpIt+lw2C/wnsqLwxZSyD6jqhQrxbFc84MsGHFTo2HDza+tmN94mYnu0PQ
oIn5r5H+OY8V/8+PBNASXZZR8aImMgYSzOSZTo7blcxTULGg5yKUD16h66I1+DuMHo7/tO0hezVL
PLBzrVt5ZCKWtN9jblrc5wFQ+RcWRWOOpl+oQERS4evZLf5ovUOJ7UnhdFlnrKzNmj823kSHtviW
vO7IcK7ibVDeN4bgzW/XQKekoK6k1+6N4yePLhQMBqQwfvuzWqw/PzBEkO5lxOYyHtg04JT3Qd25
5RkvuvvI3CgNb7O8pdTVNJT/7Lx5VTmt/fF3sZpcPUJ6RWZHzSEP72KNqqnsDZdONY65/tZJN95Z
2RAu6XOzRreFtxnoYKpQAkpVQdArvGZb99IM6OGYUHQCK23LzynfIpfoKKVRbP7fXgcZc+69dYLg
bZSSXwJ/1PxKWYHlvHah4NYjGy4RhTGXtXezN8ztjZ76okAUg6TkMKYtt/tHz2jikFxKH/YXip0x
7tHFpcJpnqtY7al9kwFvpTV/fFwtEY1YziVb+qX4HXP5E79m8dQHxT28njGZYB+qtCW/FLk2hoQ0
ECIac1Zn7DjLWD/s42Efnqh4SEFRT/nyKKYA1rNfS5rdnhJpvPch7Xt3aYO9CapPYqcvQdBhe0Vm
M7yxrKd0X3NJvuOjaIdoYLsio2s29iQOowKExLh4JHSw4aXntLxfgauftw158jYWMdX75DOHea1b
GfpU76yt2/Ha8uAgy6G8QqaE4oNVViS3hop3vWlkLn+IzcDdlH2Yq1u8otlPQoYvO7HI0HNZyVPz
lHR57wZXgq9e+LxU4MQ+Cn7s6aGcZtHczIlYuw+XoJpieRGM2L0GkBsedC6ZE5qBTWwMwH3WHJ+3
pIU+GJdAJbAqxDWELZxXrwxnFC9dyB6/B0GhH57NKPADCZzh+LsQ7jDjSxALVVXG6t3tVqebjo1J
ZP3Ibqze+zf5tl7vpyELfTBK7chSJpq+4cdbZ9B2I05e/wG1tKarLmxQ4b7uoxl6w9iNFP1N2M3L
o9HLlqaA5M8untntqgfA+ShIS9TApOfcDJevYA6Q7RVk0fLUxaSsd7KeIvdCh+tvYP9Q46saAsjg
kU6D/5j0yeAlcSFCgjYFTUYD5EGf/Y2VxSVR4c7hfEkjad+qmvQgaEchDIVhpU8+tUhxJta6SU7I
q38Ye4XDY0HnytrUgdLjAH1UiHO3bBZpDly0bcW+jf8Ds4kyqED0v1MHAwJLT8lDu7fa1NN0rbEO
jk/V5ITlLauskHJcL+3QmLQUYXy/VavpPYcJMdq0hxx10Tlo/0tTTQUo2TaBpAkpcRgPtsWmegB9
NDcPGB3XEvPwGgevWky2vJIXxWSK3u8bNkO5rieJZk5ZHv0t2GQf3HAVMrjBdyB/XNXaHw1Dv3xo
2QwQHFkJkb9KLJfZGyp4U5zSMkiyR8UejYY6mJopeDeSHSqvBfOb79HzfFMwZqw855jQsUM6qN1U
P3qy57zQxt3g/7kr43uXST/fFv+x4dnii5q/pUHI4u1Iymx4aRIqtr1i6Yx3UiwIaV9ohAja4urR
g8KF7HuQHnyEif8mn4kVyrK3rm8tNKiZCV2cq5cFSR8guc95WxjcRWnP4mW9wwLIAIjBOMQmEXsZ
WI6I7umF6GDWXEjBkG8d5nBqPxfUToUxisjXejA2H9xbVxpI69hTEBlgeW5HubcVxP9j6byW7Max
JfpFjABBB74e78p7vTBUUonegKD/+lnse197pqWuOjzERu7MlWmQDP2OT2Fmi4D9NXguLXs9VXvH
GS4kRXlVjE7uJicng1X7IubGB8xaQ2aE0QxO7a8YGSXYGCyg81zi58V+jMvRfglnHwHQxRLlPTil
y7trxCMcHLJiQoMVjkZYKqJeCeKQ+YyeaWTkXdiWEHtw8SO4RBTaPn5ofZ9XMlSuOTiiuZc2h6Rn
ymQ/+jHzu3YDRJnOIdu8A0IkxK70zXqcK0iZemfPtLVs2IND2NskzUDchUM6Wx4g5LqTte1t6gnu
Sx/rTHPkz569GwbkeXle5UieqzKA/N8PDfxvBCdFsSGpAs4eP4+n8TSz/DS31vJK+0l6s5/BDYgD
Vkt+LYDZ063XPfZAXoqbHFTOzo0Uvn+sVjWJXJnJgunC3xWEFxXmkb50pFGeHfj61tFJ8+iAMgs5
0OW3F/6I2W6qnUBdG/G0DP6NAhJiJ0asE9lUWiiUVPdO12JyBn3pk5qXCfvz7A4dYUWjSd2j6QOR
zv29jwVl9ctrXOY4KNEp6maF9NISigOPHkQWHnWawisfO9tkjwyRJF3TchgzTlryXe4hbdy+3ME5
SDAO+U3T/epV6Db2Xqd9tZ+HiNkW6yW8cEjxcZ3v8qSc4o+6lZ31lIHCc05E21ByxUiSf5di1iVz
mYOPZVnncHzLPiuG8zg1PXbCFGTBr54gvObvZ2mP6LksTugccsBaGIh59RFnnENql/bj0k9kxaww
Fy/9GIT9L8pv/cdekfZ/YY50k/sAV/Bkn6qSffADc01vPluNbnrKFZZCTHCMRtuJ8JTUu6LNVlqC
GOfsbuGiMcO44C5wSgbFbXN0BvjSho4qyiKzgsyvS+gSCcQHeR6XsOq/oZOa+tgLnvgjzcmcA5wq
+HHwpLXeXVqUxLioZPaueq7HmbqXuGC9mvYEwbBmhou6Ri5psOPIj52e2TySlx3ViDrAQjxxvvjW
etETiyiXZDvhOfOi6xDkcGq77M+tfHI87qmNmu/FEjnpS7y+vPcAFlR+F7mwJC8r+xnXhApAfMNt
zryj7MCmUQCwKPeRhkr5K0yjunmtO+gah76XQfgYTURUN9zyk47PnIXiIS7BCTy1PUFpimVzhFqV
D/Zvlsi4Rgks4YIbgU0UZzUZJ73DxEqUOXfd0X8dpmh0HwqJ29VuB2s5hnriCBfa9NfKntJih2qL
7Dy5GSM6gcyyA73tDBRYBBL0sUPnLYZzyhkV1gtZw06hwOq/ppapRUEahowSO9gX7FVzbdBSGkYh
H+v/RITTkfi1d4y/9G9t8KVxl9P85tttzCcFbKcjbALQFxOSBLnkgZIjkh/JP4Nt1e4jrwtYsgIg
abrXgfH0HseEkXv4ek17VZlPEJS5jIOX7jz6pDYG8AplwImmFcBMK7k5r72C5o0x42NgOdkrapZK
XRyk9qL0T9miso0B4JOLz4v6AYIOj0+/NhC9eh5NpWC02RyOZ0FjAtOEjZjz6SPnjT+0xrApaltc
VPtW9DwJDA1W3NNSaViBuV6Sps+YM/z0HW2v5sEae+BTGZ6q5FM0kDbAKzLQBQY38Joemdkn9hCE
XipOXQ9NR0IdJnXpNU+0CvOi4iCoOUJbIqt0f6OwQBPf+zhM6/Q4IoxhflimoK3v7N7uw3tNI0Z0
B/IP2FlKOhZTTDC0Yh/Awy9hhOeZ/wgqZvaObLIh5ZfgM9j9e7WA2pTpADAZkvp/9x5Lkr9WtWSg
g6LrCARua+zL8t2lHtpzPnRuAaluHLaS0i5R0fZRjrEd5FOgOAhnrHKSzg1b9y8lnvn0FYwkBnFe
cM7yAD2B9cpmTcPj22WpLHeD608Qz7ChfDg9X2CGnzx4oIEhs48sMSARjHbDHcYjsEOcz2KweoWv
g6tVtkPp3onRG6lP8pqisTeoDnyzGkLSZt/TDQv0QDOVnZB7w5tg9hw/cOrw6kbfIZwPCcV5UCSD
Fo050BsQ3LEUQ8PilQXkqiudYf7mfRKIl0oilsWii8hK1oWAebEIi/l9IC4efJhkXYUn1Ju8+y45
8d0yJhZrraBkckAjxyfgSbftLk3tTDRQS2vhuYw1BpIdDhxHPgS2J71hA7WZxkmudG17yl34BLcl
LAxYM7CS+8ltEcLw1gV098EVwM2+zKLy9sACEGUn1soxRoP1+3+KByOscy/s9IZEg9iUtoutbyor
uz+cXoX96LCYoW63SJ3iv8i1B81a5nTCcc+zSTCzRgx74vkg9lg7ZmA7vL1E9Jm/4ff42dUwtTNk
qVUKNYG0o79sBhDX4Ikje7SUV6ZJ0hGEnrT/BGQVpudJ+C4fNt+dgscmGtziEmAdsLfckIjUcXGN
21MQZD5aNhmPONYnNzFO2z2u9DPvLlJr3A56a139+FhGxNWyRn2qAb8l/+K5lD2QbbIXzZr2sIdf
HQXqtG/jTO7PyEkddHs1eTHEkMEu/Oc4A/CdbpSyOmbTZFpVZX9G2qfJxzfRxkDBXm3GpcuvvWwn
/sPu/KWt4+ZA4BRlQTce76w0UeqNNIqrqn04+aiClWRM/MbjIuWb4wbcHpahzy1UVbfFmQZGNyip
BogSunsopIr99yJilz1sKYxC4NZR6Y4PA3bT8jzRwmu9232B3abuF3JCJuDMeSIDxEJE+EP54zfr
SVfNqL17f0B0OnY1jDI2b5WTP2E75klnhU+WfaBsYPmm4ZMylnnKxk/qJaP8VtQjXyd3TKLgNQy9
1Hk1RQW2AxCF/YpLwwo/dd10rzlhVZa6VskqLywdNmXdktWnWDRIpmpy8+pCEyy+Ku5LmKJRpdiv
oS5N9i6ll7vjjVN43I5rvZBOYM6gm/EVs1pb1RsUTNZwbFEJaxzrYWj7RyhJAX9Hrl355WU0kW06
+j5RLbDs1/d0CRWk0aUidQIKDdwnfc+C3CrOkEj5zbUruQawe5Zr/S67LPavPdMJdFgLa0rEWr3Z
1uES45Vir1xf8q4eHFw4M2i7fek3YfjI08Ocb4JBy2OAZjMefE4IkJ+h7vEA0HorKLEfZf1tsAVg
qfIJvr/WWUk7Mn3heGboxEXina1ePODlXQYbnY1tz973ON43lRSct9q28Kv6XCrZ+4Y5bp2SBeqS
HASc6JDVR+ZXb3WWZJ+JQWEjR2mBsmQa70B0f5OPt/Nfc8PW7iNUI2TZXVVQGCyBUFL+Q9idZrnx
gNztTFeVmrA583bEH3+ZRtu8AcabS3q/XGuhAUHXnlPU2xhxCEMIbu9FUOsdj7CAkj63Id7BqW/A
iIduHZPcnBLudkCQOAQjVj7zU0y0aPkqvZyAm2DdvTAVoOyQfUq8/ziPPQzSL96RBZMHpIpF3FcI
TLjpmU4KbmJw0bAPUbnEVwdhJ3M+eYyH+Cdm7dls85EUzwdCpT2fYbsutFxGlUlwVa/RBV6U7fib
uQX4Cd02MpuoBayY5X5CfoRo3yDBAthyUEAzTfVrFQ4/EQmKakNNUDr+s+HZVPvOG2lS3uDMWRm4
TMErs6RlrwCwd4m3me+WP31cYUTL0ESDU4VT+i9uT/L2tNuYR4+ZXT5akhzqw7qeHDa0g2IXFBjC
75209kp8DjJN3/l6lhnQNE9iZ8VYPI/xicqDGlvSUBlqsRCg0Vwj8up0nE3WNcBwzRd9cuVTyonL
V7FlEt0PLUzPK7/eqf8bk56rL67L1wCcn+T2QKsh6sscrVISp2DiAHNhjytcw6eaIION2yHqZXfH
ilU3pwSEHZ3EUiP9koGI/EvEy4G1t4GzTTSXUm6SvbNajvS4sN5P+5SOu5Zgqrn1a/08O3TPVTc2
N4Sk0oo+jM3gDVn7jG8SM1yYxvKXcDAW8Y+r3qelbRUxF7PYoJkJQV+tLsY6FycZf5MdDj0bpsJl
aeGpCqgWZ9wqX5C3DUBN5t74wJqHEapsy6LYcoXO1S6OydQAOO665q+0SEucUysNQSOXCkoMVj+W
XeecCBhowL6u5bfvtCgpR0lVS3xn6Rb7kiklX000dV6euFNSeam7SXnfuvQ7kYMNz0MCMNy32Blv
zFRH2Ym+LaJONOrxDkAqQUvmOOY6NnYDbsG4IXl4qhsqS5cD1xisF5GByfxoDYFvKALDLjWEFze3
RkGM3BRByh2aSPDsbpyyDEICMEwF/iZYs31oHLQyJFiNwGqqy6i8tbEC25HsKoA1C0YvzG3QsF78
pkXO3YURN9cLrWvOjNOL+/8EToytfvIvz70yTR64xmKE2BqX+mS+I2MdpW8TtCnFHZ1fpGQT38RL
dB+rmhj4S2+5xTRzZGtIBg88EOv7zOZTZFzNUP/W62bYqJCLeRUB4+WS1n8mA5ncu6KbmyLcp0O0
viSCtKX/Vk/AzmgQa/rpJCrjDTQMuc7UnRr6iXxrF5M6KkEwZ1ovj0xcjvXb99qq4PQBvFSgdGCB
x4DTBPYEfpLGnuq45LXDszxyK0h+s0MBVLqZEzmKj6iDrwPts+7xJeVDO79k0ITrW+pp4mu+Ctar
amnY13tcYaJ1Eq1yYX17fE8o3iEmi+sKtPaL31I7zy6pd7o9105z5ANQX0Fnl/q3ryb+RNabP6pd
y4cEeSUwTpWUhzHGrY7xVKBlzIXt3fNQ1NxDuw6PLlWKQXPH4RnAuIBp/ewVq1GXkDzLq3Qt2ROe
Vkd0IudmMp19gsXCOqejAV8aKv5iHiiVCuptgoPkAsp2KbZU00SU4mGiUGxuCuRrruf9qv4EFejd
7cp11DusoXRfdikLpVc790G07XpaxJt+iz9sFNA1p0CyQw6dNiSsHywdKyR7zW65EEyAG2ibYAPX
k9HmnsEw9hKQgl52rJmgl2dBYEfnkb1KspeogVTatYIlRJ0kNJWxyY7t14g1IAvGpV6C+7jFGw6I
ewwGLH1WJv8o8NrTKRJ5WJ8EbdD+gbZCU901uBE87KlL/lTidIvoslypz8ncEuWpZ2Gvu7/Jznqo
XoNmfxSq19ikJr32GEDUU2mcubrpYvbamx6yxN/mmFqLXekmYXrx1eKlrNGW4A/nsoW2ZkVudRZF
uxKgihVTEDm6eI0XyzDV8H+fyECtxI10B3c0bLgHsEeN4A54KOn0FaDhLlz1/gJ9QiFyM7yzcefh
9IYNhJIpcg1xtY/RRm8EH4j5R2Hl/44DrY+wQcbmu51s78qzbrXIYp1jdmYhe3DgpB2AO5A8W8o7
Ag88TE0zgUlsiVFA/swymrwiMVl3bttMyRlfVKNu2J/5LLAKd3+Ib5rvWmW8usrFYskmlzBIzyoB
Cn/vVohBW3gc6shel59a8VQ91JUv3W3dKYw8aPrSnEBW9ubHZ3gBSycD7MCfA17Xd6ivjIPl0HEo
UWcOEoOJNXjwmjSlrwz0B/+J8ziwT5LMjLCSrclvfmrH7sr33JXyC65bfSJAkDdPc2+3zneMkakj
51CKCPEK83WOqElXfdbudSHndOePafcrzjl9jsJpgueRo/Kpj3wyIitieGR0XYqvOvJMhkZbes5T
Dric93kzBepLpmAxviBoahYSFmq0pCuqcfBexxnXwNKOyO3poMe0PZoQGnbsghrjQo65978bKEIR
PlvNI1r+bSIPMQWM7PhsuyJ5xtXLwKAVOPH9ahvUl8LDTIl1dF3Q1/lK/ieKjY2i0EFCWP0/8ObS
tkiOO+YYzBRtSPztW1BFituhZgUvvleO2EjNQEitkXB5jYTtSkzK8pjhCUeHfoCZEA+PGVImxZY0
tPbmDLNAJ1dcPBOJyaV0GSchxNCQkWOG6bptEme285jyyxswT0tMGru5hWDxh6z6ML3EZmlSm3dD
obLfZo4mFAeWlKVLOMrLp+DXamfg2AUeoMpzZU0xnYmhH1hX+Bl8OUnjk4f4lhIO1ier+No6S6Rl
h5W2MKqnpy9OrKcIAfxkY4G+q1hgeo8eAfj22JUZJM5YoZ56yonFGSQ+HW3EsbADKjjCpAVy5SP7
hGyg2xZp6mS6jPsLuEwQ6ZKWjN1cUAWAphzn4yGwS6kPGNX6L47lFXQ4J3zretN/KdnypE8rXPWG
uBKT511YO5bHJUjc8GxHfBNvGS+z+qtpPCKTCm+Wdx9j1LgESSqeaedy5d53CvtnpglDPXWZzycr
oMmuo0LKEm6OHMTGgIDcKrtQFsjRz1dHkhBKDwnovA/VBml1x/gh76YARuB6orHfx8Rv/SwMtBhs
45i3sOuWbHSwD/c6bY9BU4V/p4Ds2662fXLSy7J03D8G3/wOGpRu3ODsmHcZPpK7tIlAz47hmh4I
sHMcgCAx/uJpY33hz7amtbhoOK+YcZjRpAdqFgbJunYak1wHHEU1k15dr++E2MHijSlrfOD/a95U
lCUnGISmeQkS4mlg+amv4bdS56PGIT5SxLto7uWbegCh70UTmwRha5d8iWUFj7g1sbR6A1/ZW+x6
3C9CP4m5+bVBpxmRIF2/9vgU2wt7hSHEfW95KP3s1SJUwgjvpqaLLaF0bY95GgOqAjHicj3uF25r
2MAyOuuHjsLebcJ+qrqUXSy/W2AI7QE3W+/uObK4SjIqQTHlfRdUzChJKDu1DfNBuc9ZGUKDNBHR
kjtq4MNg7yY2CZG+x6IlYGCADoCclZ89IrUdtpzU6g5eo1avMdu2+gRwrQu9x85I17WpdvVgLO7Y
EvdQkV1ygVteDnF7ZsKiWNFoGX2zrWFw3WApLs3VwWFSrgzmto/u7WpVjOZkotcKm+4IjR6wixeS
1nLBUF3NknClgWQAPhIb2rDC/MKFEUti1dUHLkX5m43bKbgII9Lx5Opyfsn5nYYs3KZW+tmmNaaz
z+we8ZedyEk2dL2UI/+yxxxFfJHJbt7TyBe1d8BiiuLNqmJO2EYFib2blnSkC5pNTXEjWItti1Nl
nOxn0Q9kgigVq03MJ9agCD0QU3TCn5A5Ogm3vjcX4X3qehWMTZqjDdMnPjcnPkUui5p9ZJji7tAA
3fZ5ET34U7bxDe8cooG8rTQkA3X1QyujN9np1mG9ZLznsiLiHEVh15OXi8Dc0Wmvf0rG4aI7Kvj3
FI0Tblt2unMUFw46s4l/QtCZyjsee8ZNP7XxUqnScNZD5yhNdUOOGYYnKoptZXPG8R9NTwX3lWSD
J4KWeVDF2v4XF2lm/jBLstdlV5s7rBBVKr6Dso6oex4wnF7jLiDhnpqBe1YcSPCXaMNM4r9KsBDu
flZYA4Jd7Ih4eJYpqfs7jetz/sWh29wrM2h2uaryX0arV3cGfe6ERINPIKeySdzwunjpdfIgyDxC
9/GzU9KMa+LY8bp0Xwb8A+Fn8YA+w+rtUuL4hMmXwd3DnVBOwbfu2CjXdEGtZgzfwaOBiE9qYpO3
8COoP6Tog6L1mmGJVRd1sxXkyi1UFP9n8gSMZoow0q/KHTyzxQ0qu+sSBKSVvYCtJQduw6hZ24Se
OO1Yn5Y5kRY4i0T+6r5LHbgMVHmmrsR2qIcR7agXDuYqGphzoo4k3alNUIteXZV0a69eP4YuinFW
ktIy0wThO+RAtq5y1tSvRnYp0w6JvBzc+StUq5ktK/K1qlHHFEIOVDeI08xZZohSSwKfKvBYijhi
ve8jq4yfVZ3RulN1+KCguTm8EIUa7OlZ4KusHlMwYONfYlq4YHKAte0XYcS19YS9DK7UefVc4K2W
d2nW5IZ+nwXqMKELgJPGlODp+p4l6Wyi8Ypiza6B2ZOeijJZWpsFX00vb0xjwr1HzKI8Nv9pk8IL
Y6s/cD2PKSKfK8RlQTy834FfD7vfLg2dNRn2lKsthNqxX9MGle1baPugYFtnfKSaVJwCFr7RIfFy
PzgOkTX7x3RRpF1mvqm/11xgfBV6HctCu+x+EYpk8QHayv3rlFZQ5RuKhlp54/gV1R25Su5H47Qk
9g/O3fEtxaqSb/lFcY1Xvs85JKw+zG6sU8wP4x6/b+UTSq1LXujb2ClKQzu9VT/P0mZh2OZ2++mn
GYt8dxYQdb2yeSXRNBosSQkbLJ+FC8A8m5sKjKnQe8m8kS0cWpj6xBhVqIcyteQjSWrd47kRABJT
eIfdcJiTIOCs9sLqEzZO/TQiTjOxg3h5jccRUy1qy3hwyxpXZGlCxz2Q0KlOumyz/kULOr9EZ4MB
WFQysrr4rxQ0t7GeUFEm9TsqC82ORJ6jMr0N3mKeFQ8pKTaOAXWoBFoQDBZnGXa0aHNVqFOaBmdM
F3205bbPvefqY/ygLQPVXbGx8jr5QFNpld1yew2xBxi22FN3eGr53MHizqSjkNqP1UTyDSjfiLXc
LS2XcZH+ymFje2nA9b7EwgT0NnuhUAdJdLQTSGdji0fumFawc/5AE8VRT96RcG6KAZ9dOERdHJUi
NO8pOgKkHarpIwKnQIBdTuKaVWlUOefanwjeOliotnHRBdb9GuXNjvwcMQQwkArY/6FF801HPw3+
sX9qrZMwvrD2IhCc5FupWRK80TiUtF+iReh/8y0BTXDD96UuwLsXqo6jJ8QrfKvQeyqPc7OY7B4G
Vm7ifzOPQ6B2CV0TTnxDG3HHe6J0CDs4+yu4lwTv/KvIUqg7WM+A/z+znc2S6sxyuGjuI/wLwwvC
StdSP9ysQx1o2Mm5uooFLL45zcL1TNaeeQIjsW3dUz1h9Wu63S5c/kioafNOJYMYHkcN3vDHkz1Y
bj52G7+jsWdOS3LrvjX3z7xhRas3ftfKFP+j4u336FEQYRjKsIr9sXUT6fnVqJlw/mZopPaZlBj6
36w4SdLnmPQ2szWCNeYOsCBeciP/WU6XDqIclFzcB+mIX94tonlbTZ5ckBCHStyYjNmigiEL2tPC
Xnl+Zs9O76p2IIFtR2o/wChDWcxHvI9yFsBMUswkIvKIW+Ixm/zD+ofCsvPD0Xu2RYpftQfg4d1m
KqXkL0c280dadHZ+YvjLqBHgIujV18Vv2+TaNSAjKFQom+pKbgmCmy37afyXU2te7eDRoIu4C8JM
iVdxdbutcYx+KdA1oAwxYYtQYeeLnRHPVa9b/6LDkLtR4JWzviPGkrUcIAwoWAdboHVslpu1AzAK
26cELzfho7yMDzXZXOxwNFKv+afOKcJPSYOOU/GKWpgLWjuJTmquxGeq3KKiOxki4ru7FONtAhkl
V4HAa388WET8fMS3Wet4gkg56E0ZH0jdwa3YBBPfa9L62R8O6aAI1lxEMBChQYRnm+JKStlxWToq
C3C/8u6KnqpkDrq9beVunlNH067dclrYwQfvW/tQTU3T31dhzU3FcSzcrnCOCH7T984KEtlpJVKJ
guQGRGumGLKWSDZjQ1iPQmZ6aoAVW/avMlmTtUVFehr46JRQw1bRnA5gKCy929iucJ6YOyrr5Ahl
6QgTwg5f+HUCMWlmRZGvKV3V7pyULd++XxS28RLktbUpiXkYWENIJQer5NIBali8QHjF9J+3k5gP
MdnY8DgT9ogP2mdyOiD+iN8xuyLCrDjqrnac1QSklE0OWA3C/eDwsyXDCe3KNoMxASD+Ii0izUJq
mnT76BO4/FkKMzrQzll33cUeauJ9OoBo3EUeS7NNhsE3hEbl2vpUNEO20oeobdxI6ZgfHlMvfYYS
u+jPfODWeoKggK2JSBXfaMRjxH6SMNo9jl7WMFnUjteAjMXFDrgFakTqkPdXVfhoTGsXR6wNsnwY
Kdb03gW1HJrTPWffDOjDUqySWRLE+l2btMXF2LkBOhh7E8LVucRq16eBLC5LhzP6UNiMLs8yHDEZ
JaBB9c0MPhxBaUHvuDiYffV1SYQt94nLafCDzNwJDwJms3h/ZxYIyRNin8v7DHUYYErepMMBIEnQ
EmbkNw43qZ4pwSX3kVxoVWFqmT0DZR/Fj5dFL8KKczZpM8Rdn5/qkC8lwgEvPB3d47vh/GXHNJsb
7iWilfC6ppQAQMtAhkuHMvsIeJagXgHKM0JBgb8RUFIPMTY0PYfLksS4gbQjgt89I3izot8AkgRs
1DcYnHV+lVCIuPu0qxeghjOnL2lK8dpNeBn8kZ7sNu327cj/yiuETYAOuT7v8rYInG3cOp08CONQ
cglne8F5WkqUDpKdqwUB1otAmvmmQplvElh3711a0rufl4LfFS0XKFBQXkT3zsjLbVvHCpgPQbOh
O64kha/ItZMfnixGSYWF/rd0svFZtTUPh+4DHEsowxSvj+gdHMT4Ma1ND3s23+Z64gaL2QxLCejz
/66UKyanTAVmohr7Pj+s9HgkBL0/vKhWAvgmAa33ByojK5Yc7tpngRxgYeXMcoQHDz1r6zZ1+0sZ
nV3YsyXWDvaaT8ErKO0YcSGaNbtBqD/osTN5mh1ENiQzXyxYHBHuY/URK99cehKs8zWG5vsHgzzJ
6TRycs43TdHY6ugjQ2Ek7Wc7rPToqyM4yafIBnuxx5PWNLs4l1ywyglUzYaS3eA1xWKrdrirSOhF
0li/+AHVmwwhFGD35djCvZTq6kqED/seDlToFpid+C/MOwuB1fbMezl6uPHwxIAshizrfwtRGpfo
FJK4ew4Lh48GG1dZXlrKYIE22A0UH4KiVGPQWLLei6FEb8wI0BQlCN/7hTsyk3wd0WJ6AEON9VdE
cxzc5w7QiC1EUTq3QOwWVwlrwJzh8nPrp6xmGGDlYock3BleGDw5WyPLIiQolMsgq0dMjBu2AoZq
tjYX7CD40ymezzSSHK+4p0ZMjElGNuEN9KH8sPqGQGDAxOQ+CslafSdkk3hP/gCUBHzbii2ZU0II
xDnXjiP4z9MNdkVBHKXDweM7M5E/5rL8MRpT0CKYG1yM16RH94Bj+DHMTIxzx9Vknm5xB2Rg3ajO
rLNWI5+WBRclxB53T1ffCEGddqvurDA6UxvfDxCeCOowZGth8f1xs5wJOZo0rXERlrDvuJLWle8J
AXycyv6Tb0/cB2ud4tpOqZVFrKvGyn3k2GFo9DH4BoAoG9IcprK9bsPzb5Jzm3hWfJ1DQ3NOPrK4
uCUYi2Be4C6Lt0j49q+ZpMTOoBaiDLcZATk1rbEe3vAE72a2De5bn1rN+JanIQy1LMTkW1JmeCbs
uU4d1FMwRuJz4g1KTWkN/RAS0p8cg2C5XYbafTNxFsqvoCIicVWs415QB/JDFWYcu0oBCNzkTla6
Zx0KiAQS7y6fbhxiVo6WenzOXImiL0xi7+d5aid++xHcMlAdZGNwRU7TR6dXMmHUsKPCprQY/+hS
bsNwR5CeXMc0Gm+LplzwKZtizQuBtHqqYuxzBz224GlcCiIcvlhFRGsGNBsSwYcMFUF9oAlRRAAs
AcKxsYij7FggeifcEg3m5cTVL8SgOMglv6j8pZ9x3v4/kTga9fIvInJAh1rf5zRLs4o59vWCET4L
cWpf6II0p7z4L2Hn0hyAF7vBRkcmyO94g9BUeaZvj9yhxVKDSmKfetn7GLCc5gKZdZcRkwE3gNxW
jwW7hw58hu98aduJ76OgT15tExjsbg5MijXR2E9s6OvsW7uamlxvskq1IcjR8gqf7LCuWCnn/oPq
FrvZtJpdwDkyVviIoYPmmIIJ5mWMAdps+yGwFNUrnB4MTFF4JH9KfpzKnIqbEQkyTB3VjM028EN7
fF5QGyGgdD1g+qDt7Ansj6swpZ78qMBMFeS6vYX4yvoHOU/8cuBApPtA4kM69Ei67j2pwcE6SGOn
E/Xv2YDVyAWYTU1WJ38RnRkjZOkiyLZNPa3fHzAGdP1S/jXi4EaHP3gOc2WTzWxsQdDwqGi/mX57
VH5QiVOkuCTCgvQ77dRDYREcdFl0/F9FOVgsUjcRJXbZBhCU/W5aKu2HssSKQvDQERB9ncoAMhoa
Ku/oofgbq97qz/Xgrzm2dmIdMtUe03QN5oaJsR4YATPyNryU07DklWNBaZg59a5OVXGXxNpjdbsQ
LX45K9b1P+3UY+9tOrbhhylLbX/rkGL6COYBNgowerv+GzZZhcpKq2zwEZAg4U/kQ0LAg94XJVD/
AI6ey8wV9Pf1Vh0e5OzpHi9XisdwG5FcNxcr6RqOJTBPHe5Qgr1kMcrIc7FmOiag60WmLRzfnBsn
WiRLObt5myNAe5hV8PU9Wjkpiu/JnsPid0oVH3orAu1auJCYRJ9LTO3yUihrYFtqaMPIH0zjrBH0
KQFkcZnioJP5Dm+3j+LiLE5xTGE/UydqiN8bPIA8OCj6rPRybrP5hUQlGICyGVN+lVSIU2wU06K6
nEybtQ10I5qExkc4DJgzPLHm4mZekOMRnmPxCrsOG4gyFsYldx5cvsuYJ5JLiu4/0T7UoiMIBtXp
VvfMpfsaB5h8dvMO8xbyJdt3l5fTe0lalaBT5vls232vL14qRPfy1aJOYPrlEzL9qDUeNB44JvHZ
ot8CU2XW6z+6EpPDmZm2sY0qRVcxL7MFVsG/Uo/dCFV4LjCGnf3GHegA5aNp248+WoSvNmuxcSO2
ATF5sYXzppiz235ghYzXAfwssIH4LeoGY6PbOHrJLzwLzkMZV2PX3hEx5fnyPV4vzDZ6VFjPWV3H
FNwxk0A6r2pcqbsSlulBYHN8x1lHmVJrpD5nLtpSQYA0LpzX3LXc6lcdhnTuAsXMbnXiWyxcNZki
6Wj/0is52eXJdQzMfrp7EIv2cRUs8dlpJgugZZ055W/tCh0cuPKG6TfeKbRnSt2d5rnyOjd+K3hb
jV9FG6CLsC3vfHCjHeY77y0pYPjA/VuHVdUL/v5Ic539hygWuoaZomsQOPTCUvRfP3CJAKFgMCUC
zHDcBc5iOuTaf+lbom6c1AMMZOTjMJkhcCvZ0b8QdOVnn8E8ufIUTSbdSb+mUmurCkbXC4vwVW2M
PZtmDV2ENmUzYYzgn9r0ID/0U6/A7vS9Ht9wSBTWjNGf58fa4kPJ1rANxCbVn3Jklpn9hlf7VGst
reL1NIiZSNdIhtK8s1yorbegVEH53AMLcAjryC7O2e5g7EBKjaG0SAJREWbojDT0Y++7fkiLEXeC
ejqzTxtTgdXNpM0X+Di0frxHdS6eraa0W29Tq7K1vpa4tX25Xfw5JohBLQ7Gf74wdeUcaBXzqnYn
jVTVk0UTRQ1/wKabi6BNYUV8WQt47uzmogBldL+QyNDzgVqbWFm3RSr+rVnBg3d3RVR5Jb4rvM+T
t+lISoh0lyRe9pWVYoHow539Jc6SdMYB1dVfmqWFdG60pyr7UjY2HT4Vz+otT3DVbgS3Mht3akBg
FCgKtNmN0WGuj9zshvp/pJ1Zc9tIloX/SoWfJ3uwLxNT/cB9J7VQsvyCkCUZ+5bY8evnI+wuu6o7
OmZiIhwMAkhRMkkAmfee8x13GYQjHcu5WmpYAJaFjk7urpZI+E9U2GuijnAkde0bEEp9eMss8lAP
zFxG95vmQHud12QmyH3BglPBZ8N1dxfiJQL6ajOt4GuDu/GQolotThUZKnLVlWZHm68qynvXaAnN
ruCI2dh1MviDc8COA8ahELH6VfWk/IbPOzDuei0akW1WypCcPTQcxdzwLRFhziHacRNQvSXNfOzS
g8hE+k56UpWsibxV4OHi9yV2tqMwdWkR0vubvuQuks0jDSLryayo9pVUjtNAKxa1YYlXMqFVcm4k
b+EDeeZM1uYoGlHNOxiCwfUiuXZWISdj9JW+mpkcKQsp2PWoiTMjSP2IUHFq2oA+SdmiiSIrr/8g
8i7BX58wZRq1WaSTYII4stUIZDZ8CoVzekryqoR9x3ew5RZBhYpO5Cl2JIQVG1eFvsXmOfCRdyQ2
MZGqXPmtTaP+LtbpCtu0mVWnWdLQdV3yJshM8s64haT9BcNcCdDOc5JXYoC8ihK2L9zugTB72khz
pNRDN6t72VqgqPm4Zm6L7v1g2KNXnrqBpt2hbVIdkiSMefsjpO2mPxY98xTUpx4kDjfC8uLOXWGX
aBR90zq7ss1tgGW9IOPCrQvAaaqprOvKzUnS6gOqNzIkHPrWTSw0JuVzfDF0c2I/FohANBJ5ZjYM
TiRGUWDsii5zvnp4SaO5KpUWlVqlIlGOQmEsUPG4n7NRw7aByMkzZw4Vz26NfI8oVsUUxiOoIucB
60BNZZ2bdaEY3WsB7DdYjORCwPtorNjYtajESipwXKu53+fIPzHHao9cFYaj7nQQByNwuqQTp1Bv
sPREzZF+T/pCMVr4gBtKLAtgOtNvqAWGfV467Spk3fPc+GF+IaTbXLXMBY4q8tyTsBL3yTO7/qVh
saRD7IeYQFkpDg89NeFXh8sbXH1P8Z2N0IwchzbZiNTIhK/YzH7hZczHTtZf7axwbgRNh5oSS55i
xTlHdltCY/gDvpj8oiWlbs3tMIjvb6KFBzJ3tQd0Xz1msNBXdiCbuKGhHmBRldf+KckqYoL1CgE7
60kQP2GHSKEjBOGbVtj6Hs5KgutN+oDCq0F+wyra75neE8IyViQpMPvJ+g+hNr61NFIKnJAjcPY8
EtPtDpiG0InwypwjuHiyKOVrrwdUVm7aXlbiGUkCvJf8t68tehYgMbpZflEDs7ymPtwO5jWmf6w9
7OCbPuv1bMkkMSaQrfGhrAqXDnQba90ZdzTtR6e08nkqElM5jTIEjjHLkKyM14GJmRbO23KU0Lwr
AFHzMrDcd7PAgrAIuMLtk6Sk3JhLFGXzpABgmjomIsrcMlmY0qLropeuLYyXoHOKfaqTgjGXrl0U
mx5bDqERwF+2alEo2TxGWAbr5tbmRENZWBs3UjprRbpObD8HWpNuEHByp4dzZn/zCTRjYRrDWl/Q
j/FbGlHt2F0sTSSY7P3W2MIL8nsQmGamzDIK7dxYgc/ZeNjUHhdgqnX2rXpUWSRpaEG4hEyR4vny
nPxQpMqgzykkpMbCTTKz3NIPwKOCFYyycTaUsALxcSYqDVHPGRcuNbpk3kaxeiR5vl/Y4Ce5/FmJ
U21HJHpfWtAu5oLEdi44ubS9CmdWFzx2+KGSRUMPNr/aVou4qan4nW/jLYoLWWpsOxfkkUa7IFPe
NjZWEjliKeKqpnUe4Wi+KYzI/SDCxoCiTRK1jqUw9avc09elY7fpnlmEaqBREonDCsQeYl5ramAY
app8pjsPrKHLUpjWSoUzQBdGde3MxHJnTm0p7zqIoVcRqQKEiK+br3BiG7g0IxJEOqRJ+mI7KmJk
XIO4HFtEqPYMKUKKFxToDgHYTVHemWZN+SrPGhrFrubseokyfOfFaD6Xrmkwv4k01FdLwAs1PV8V
5RqdsFIY57jotK9VZ9XZAbdNFV7zshYvqlCLfGeZfXpieUWLHoMwuUTAOgwEXKzPSIvLB5JjZK2T
a01ogLiirJFvg8a0nABaofgHTTpcAXtR9iHTK7SrqHpE+qqUsRszlWVlB+SSPmq5DFPW50tasunV
UYOS05EQo4PdF73PoiLgOl13oWUT0ZzAYbawht5VTRPs8pgF3ELUbnRFyiCvJiu3ncJqqNu4BCnh
LUID4QFGLJTg0c1wRb/h8sj6Y+bTNqOoa8beotfGBGFR4Gt8Z/y6QPAToDdXD5GrR8W1LtS0P2J9
zavHOMp1fMlFUDjJjJZumaNRhKe+ZqpOiq0EyKPtG7AhCcWVJM5eEU/F4rHDv9ufDTBBBT5vbJlz
eABkCTpuVnOtBCOeUtDrM8WN4LhHyrjg4sz7Dxsv7w6hEqTJUg2SXND5MRUkA6IX3pEMAWGsQ8Sf
cDfDAWgWKZkU8DKaN/b2tv6ULxG+FNfAjmp46TYGpgxtTMHFOe/ARvDd4XNqj8T1hNpLh+Wx6ufQ
fEKTyFn0Gc+KSk1tUaTAih/FyJrlycWfThs27jz7hTemNCgWEeGx0d3eH640vdxuVdFAg5uFalxb
41CO8OT6TKuPOFoyezN2zDbmXd6aXIKZneDVsHM78laVUUfGuuld4VyxbiMUnlFm7yKiYD3zmTQn
lSgbbk32IuooV+JcJnQSupPvxsEsQYxFtKWNi58ZpKvBgCBvfDEovR8eXEpP2VLDMZFvyPeskott
Ww6v0OWlrd9RsB6QqmkxoIGXQrPLkjrAkPdzpid5dk2qJml2XO3S9DXwcmGsojTSpLlAqhPhN/OU
XJ4TfH3apbfVoTm2eZCnZywI9kiPJxpoGbIYcFFRKKW7qxN6S8+DChp2SQuB1GrOdn9Ykf+rZY/I
FLUByid37KuGYDYY5qlhEFfPZCuhfWuFiMi4b2UG5lBcq9cE75H5odZBZl9uoLJhOYwFb9MiA59t
IDga0J4uzDYo7SW9kDRB5ebT51z2MLlukBRZ3gWcvTSfuAwxS0Rw/s0iXKdeii4omAcopv2l7+30
waSxE60S22naRRPGiPQsK6CYaHZgYqkGDig6+twtP4+pZVOMMuwKQ1XcNaRmUH+FNw2PO164nS29
Uxm4xqmMWGYs01IMX0nb0JlMRE2NZcnqccUvyBiNscnQ25t1XKcRl2qu9iRxmOJCT5kOYrKgeE/l
Cb/WXNGH8FwwNbxJX4LqWSGJhsIvfZl9wY2opVCvVu9616kdsOyoBgEfulW7UTQa3OAFfJKu7YII
P0B2tBPAYeZcajh96JkqvWuhyhpciq5dV3RkBfkypolGqgg1Zxpi+aZwSYYEHEJZEfcIyKNlnYau
XA4JEbdbcMBMwQP6e95cCgo+S9c2S9SQOp22PdFwJepHKvcEkae3ViRTaXtOf7t1ZpWehP4Kuh1O
fhOVFdFdt5XujM/UcFaVaUtikAtuETMAq9qz7VGXWeqocr5AuO+++V6DKBFWCmEIlVNyE9YiI9F3
fM/y5zZMhjUVbatZFthRo+VYJYqx4dqloJViJXVWcw9G8zhE2ghiz5NPtiGr4alE8NiSty664S3s
Iib8wCWB0fDOdv2GwJHgBB5GLe5ZTkETd4Zy0LfcNnydbo4Dj4S2bJU32gyFd9mdkG1q+cYyAeXA
xyOJZeV1LlPFUqYaFhtZifAYCnwUczrtmbsJhBxy7GkFYZAzJ2ydYA9cPkLg0DR5gHLB8L/i/Dc0
iLJdsI86MJankRTN8eh2TW2dgSOODQxNQD4LUwjr1YZR689MGTLLUfMyiTfxQD9racM5uO0J5SlC
LL3j5Gq++C7uPr7xbfy58GMnOOP/d+MtWXVyXKWlad/D8On6JblI2IK4Snb5daRYioQIg3GMvZwr
CCtCq0fiRhoqH4QZiWcLFF+xxy3sZXsrDaOedwStADrsuqb452aeBTqrbJYjL0OuBhRfsWgElJqr
pWEJB+OERn/FJybHK4t6V1uQTZEVfJHK4RX5FDGUVh6o0OZh7qeXtpFmcYg6q4sO0omJQhxxYeZL
d8wa2JnMbN/ASCG6z9JGvo5m0bVLj1Dnlv9YmHKyjXqGI70dh5VVB4a9lIMDwiYhCVR/1E1oKe9q
oSCDpbEadZeRnJJhIVpDL9alpIi1dhLuWjOulw15K4PuOItcSzubonSbkWmec0VZEdBRPMSDVn/D
8w0aEL+fdfZK9Ejo3xpk9Z0Fm38bIenpNsIRYbBoKa427ynFdgDzAd1wSCWd9NY6JW91gaYeKHsy
2O6j3wiUmxocjmTXpqLOtrpiSWVBL1m0KxRZlAlNM8iLQ2piEjdJD3SY00ONQX/pnfJOw1MNAfxD
LVgJl3DETjrN7/XgpHnzaqZNguCkdb44BXmjMtPKtVll4trqpYNgBc76fRIOxdkkBINzHvzdklOi
X2eunX/UZOXeIGgqgrzE8wQzf1u7KygZvFZcB1cjUvOdqbRFfmEOoZ4MT9jGWrdj1m46xMyPVAYu
8rux2uHQtiAiav1C0pF94JKmrcNAqOkSa761hJSbrgEtDHdFq+j4yDL4fHplfaV41z4UAZntW7xZ
5tvAFXnvqr3YlrU3fgGxCuI1d+xyjrWJcmVFXOUmksCQVkrTGyZ3EMXWF0UWVA950Fu7qsJjPY+L
FiFqSNf5TkBn0YGaRtYaXVS4zFSiQeFvWysSIpDXpG67Q9PaKKzYCys8QX9uwm2mGTbfBsIV540A
5VdEobcNqnEg9RLJ3ww7bfhZRhE8167QWUGLEK33DJo5mnmz0gMUGJw8Lamq9H0pvNbdM8jioCRB
NsCDLixV6zZ5acp7z9fpMAAxBI1BgYCAvhIv1LEn8qIsZnhem3cSw2wo0hWYfpALSnUUFBaqhUmD
AstwFA+EfJbZyASvGkzcRMBMmhUe1QHSuK6eqfe7hyDG9ox7cHyxu0G/kraK4oHVpgFVEsfKnvc4
CLck4EU48eguclkVvJZSaspLj5lT2cBNvM2PKAPWtN3aHCJAHUM04ovoVxuQO2N3GDI9yufQaHBt
gHGl27RV+ohaCRPGNFnXVqpfgJUAM22Tcq12ldyDodPXCmjrswOQ6ykuyecgD0SumPVX936SyWrt
hC5wC8nijauwY9Ryr8VIcimqILeY6aEj6JTkcAAWhEENFCJ8aWoLUvHAZxWqYXUonPE0PPkJkOyy
7NKHfKi0I2U+iTkcjM1TN5Y5MWOlQ5/QQcqs0jax2izfOBi0yLAmJhjAJnQTItjbqmRqmHUFN2/P
BUZPkC8fIWoY2sNEfnhLvxijY3Mr/nAXoMBU8q4B1Yor5Q78b7+Rhdp9pusKDHD0lNeQ/IitZwzm
Bl9TtsU6FA1L28eYtuiSUcRbg4lz+kWU4BlXehZ36C4J9zTmSuFKcK2s/OI5qjs1WvoRnbQNAnnC
nCInhYVPjTFVHQukZSYx4LahLkhILbucT7tmZUfm5NivQxm3FULscPT2eAxG9+o65Cs9llxvmRqY
FRmYQ+R4yQFUfUNYC415inuCgBjFdsyF6hTh14jv5t72a4MSgQXYWurmBQVXz+SMfUXeJsg8SxUX
c1FGlCib5r1TOVHdTJbDRrduXWYJEIJYU5yOrPp7byRcGsnzupUj/tmCGC3vTNBiVi9ABcUnWF7R
mTw6d0BlFspdW/cP8GYi46QkEYYQyhPokUguCaE8gSpaRAbxUqsaIC8gBAoiHYg70VY7ZHZqxZLK
gIxxCots5FTVae2EcHRp+zbXQdCV4oagwgsM1xEQE5UAP5fA3gAfP9Mi74wufBT9QiCwbNajLmJW
h8Is3PQR5aca1ou0UkynWkEjJB0V3x46la7OL3aFPaXLRAlAklRE0GDLtGYdXC9CdRSmATOsMopq
IViqN/mBOOIxuRJiLIrnoata/qqi1ox+Z6oVzdGtLG06PwsHHIh8RfDY4tDLSSimwdD5eMg4yTF9
+wuTYvbtK2fZNb0rwI7DXLiGe++QosG8AGCEGHYW9+z4o6kLg2aTUynSoFVaBaO1DLGcaBdNNYWy
/fTbf/79v//zrf8v/4PaHwi2PKv+/t9sv+X0p0KfRuCfN/8Ov5x/08/8MeYvQ9Yf+emVFtJfB91+
zx8/w+v++L2L1/r1TxvLrA7r4a75kMP9Byusenp9/sLbyP/twd8+pld5HIqP3z+95U1W316NEmf2
6ceh7fvvn3Rtege+vwG3l/9x7Pb3//5pxswmTP46/uO1qn//JHTjbzagAdXRbytG0zTsT791H9Mh
W/8b9VoTN5Bloze2zU+/ZSSCBr9/Mv+mWQZmDbS8pqYiR+AQc93bIaHrf7NNxdQVjaWy6rqa9ukf
//E/fTQ/P6rfsia9ILmuq98/IXj69Fvx/SO8/c8spkw6d0vdUFSeKrpmcPzt9T6kvsHw/zAaUtwT
/D8zVv7OXFdRGqv8YSid8/ClpintN3bwVVWidEGtXTsQRuGd2zDGmXw7gJv+3isS57Hwqd6kmCwX
DW0LWuaZfkWLnO1Y4uBqyhT9anQi3U1H1dbSvh/NUu7R4DB+DPYAps0g/3xz6fmv09Rs73Stbu/Q
jsOOVv16w8W6xfPKQ+EE1SztjXLbNBrd8B7fByXP8d3MgpuVEmCNHKwbpOqPpypdNfbKyoF3Dc9g
QypFOKNW3TCxqAJvqfsq2STRR4uO+ssY1XcY0iDNcvFvKiTECDPuoz4RL7oyRnMljPIHcwzhjLNA
PRpaj7kprsSmoLB+Qs1dLZ0u9R5AxEBUzYP4S64tekK/SXuw3pRwvPhu9f1JQIfvDTviJS6kPR3K
uxy+azJV1gwVV5nWVWcdguAZgfZdXbXtLrzt6rqOnpujF9/3TSOmsdPRP8ZO+/vW7ta/fNV/fKF+
/QJZ/+L7w3cQ1aRm0Rc1jL98f0ZW+71p5AgIuHDGx8CLdy4yov304LdFuTelzkxo2nbAm/xy5C/7
fv5cIzvgzOVXMqnLK2EIOWCiYjjkZt5ck7gg15AW537ELXLtA0zwI96l3XS0rRRjrsKc2k5H8Sbu
KbcfO5LbFUcVF9H4ypU1xUFtiv4SljVbwXAaWHR9P+bb1iVMO/08jcS08wDTpjzHt9IoaLzLOGpX
UfPNb9CMzbiJ1RcccflhKOxqkZPd+rWqzVmn+upLUPTkZ9tpua2FcA7//o039T+fuIalIZGjBqCp
nMCGqSh/PnETa2iJTL6FUdl1tHUyGRztOvjxgPpQ4uBHSokNrOUc++h7zpbC9ovHFOoWZSfE+mip
etCguPkUzi600EcRVA1gDsA/x2nbobYRWuAKqN5pG9tuhQR16Z5GFxuEdjuL05v9yu1Vsih8WkqZ
hapiZA3y0JY6bnigIyzhFsiSm8VoWt0xQh5OZyVgeTzc2pOtilydigGhelbtH53bfyHohmxfUixh
Dm3tcc9hpR+74UudjQ/MfpuHab8X2J///XuqQbDi0v7r9dCwLRv8n+VqFm16vtG3479cD32mSrke
MW8g78R7bfOy+eqYqT1HY2ycoN3LfWYrUEIV2T3XvXnqMMK/p5KmNqvkK/AxY0XB09+p3OcvE1d1
GqGjsEVo/EazloRgoxnPVsbyTAu0fFUMafsEIfSBUN7kvbPaBz/J+6dIywkKtVpt53p1fwYc082N
serfNOaVt99au+SUcy1pLtmAhRgNw1uTdRgTmISfmfaIRa9qw0OjhtW8z2v1GasUiPxcib+OaYYk
OaO7rxFci7AEEmuA7IbYiOIbXVCYbGrz2hEAP8OAHTxTMR3m4If8h8AyqJRaVXWmKl6sWXCnsOgT
YzvSG9gGLsrmpnPwSWUCdLNMLW4sGuV6dPirtFHJB4FWtU16vprTZmiHxVntnaONW+lx2mULbyYc
XIy6l7ePkmgRQNeluZ8ONrkdLHMYdat4cHZ6mSsHL1Ozyy2AbYl1C7nN0PvFEh/HLHWi5gSYIrtM
QxT8Cd+HOOoQ/DJkSARokibKZ8wK6bGYS+qY8VUqjnbtxl826PvAN4uuJavG25Fpo0o87eGWUAgW
nCI6QASeSEvnCfZoQN0oUqWOJvy25/86BlaLfe8KQO2xDHVYMrWxKexGfcy6HvyPXaRLq7LVx0b3
jB38FI1znKMGNbmzjzd22poeADS10kwejNtwGh2v0MRqQBKMnl5aNnSlXBulGt5O+6WLtJmDnOQZ
4DsCFqfxFvS4IPWrw2OAneC+NJzxGKYWidVdYr94ZmbSUO7K06Dl9h1XlJfq9joSI+PCVXBBpr6v
P8FfBN3AfnidYtVperNW2mZ4DiKyov11jn8omvX+GmUfT7psXTGtmp78m0PmNPjf//g/j4kxqaJu
sdPFr7/mn8f985/ylzH/zx/nf+uoayBtIcgEWh6e76v3kCAdvCRoffkk3YskVmBOcrD+1seHVnjW
+9AF40yNFeX7UIP+1feh4B9/DvWxS/7yqiLSnPU0FH6Zd5mG+lCd/3jVf/UHTEOnP0CgBflj6PQH
cIszV8QGyDlAL/XOATWNGcR80rCfHPKSFAyQt+aT08p+EypSW5BiYT7duEtLr2y19XRUKywKiymx
Z9NRS7fu466tLtPBpF0j6QuxFUT5kZLvKTTrtVUqTT0n5GknvUCcgfvIR9sSlC5otWz7LKmQ6kXp
+kb9I5KPo/Bn/SOy2jdk/PJx2iW9WWIa4mEaTpswQKKp1IfpmGo5YmF3mrGajjZeaW/1Fm31dNT1
WuVCrPZ6OpjoIS6PhJgnMsHUZGifMS7bR5rUcjZtDqmo1tGN+Thtdp2XzJsiV8mDYHA46Cvb9tWH
kMSdO6yMeOhF+0zJSu5qgYxzGtX4pr+Eo9BupqN+4L0RHc/0Dwf7E7/XQ6t5LE1kl2EZUnGx8mor
zNq/yyEBowQNqncPNGTCZx3GFghyJwoRUebRDtCTsaIsnF5zN/86Zn31juRpJ3pD/cw8Kl4GTd0e
XC8rj4Qkg9Shv/dCRXzVDpRvddOnbYO06TG+/V6INPUqKcyDYbbhSdSOvnSbeLxHRd3PC4Rdz03G
G63WqvqmxOkaogVg5CC+wrX0vtXpeAcLwPiS0l1G42inVx/oxUIwg7wQ/ROsR67LBxNR806juUX1
m9/S9Zhr6fENQDad5IjuO9yVhUw2imyVM2Zt1LmS+6nXF7cLyaC/V4R3ojCgnB+bw95U4uS1GDUX
o7XZPcD5sJYu+uk1XqXzGGfZheJ2BYP1YCVDdpn2TA/NoFI4zggK+nlgGorcS5Mr6FL+1VLU4OqN
ALRj6dxNu3IxPA/ukJ1GkQdXzXRIXEF5uZ82dcuiDB5uabVkj6jKDPjP0XtQ6umjcdtlSD5tW9xP
e1z667OMnu1uGk4lr1kR1JAugX9SRTJ7lField97uzBW6vuizOt71h8KZkM6PtPmdIDmmUNqMFjb
aV8D7HNW2Z0RHwffebRxMe3rPj+QC1ufUclW3x/8kuQpJbeY9PeuRy0k6py1D39/11TvRaPkJ6lj
iPNLIhCmzVsG+BQEfmp9JpyaK4Nmq2noZEaTKYJSEC0O72t4kGO/QzYxfmbmmm3yJtFYmMnhs+t2
725t5rvABfmED/XHg21k7AKeQAJiPD7lqkYIr+VXd0MdIgmDeDVt2VKVd90/diV1aW4aGjU//rgl
BTsY8CCd9UVLLkIM2wifKL8ouj2ETsn0KCLLRbNGndKdn41PVivcLVrbe48V8feHym/GVci6YBGg
U8PhAkWYKKDEobHc/BhzU/27YW6cpx9zi2Y4NFlz75Tg2rwd0gJxL9Een70RpStAh+Gzno5iWVuR
s542O6YRpqNGcxv24MJkvrW3B4hqETflBdVHCxcY3sH9dOSv29NOX2O2k1vBqQtAieP4jI95QWBK
iPngMa+jFnlXYLzxJsxdqBzfBj09q1QrXgBxDHPuPfmdNabt+uePV1GuLFu/Gh4j5EPgowfSEAgq
s4zc+Ebs9C8/3itZftfXollXfTXsTFm5GwBOhyb06Tv4stkLwbR3gHIKa8DJTwRx6cvCTut7l8II
igI/eu4tkc0MN5RfgzE4CBmiULSYGZehzZM63OgY69/MkssKbtXPwNyp3gdK9RAloIKCSI/PLbiR
tSVja+1m4VMKlGgJNHz4ggZpadSI4dqmk1t0RdrSDdLxX+2fxic0zKbxVs7tZ3odZHJ/fZ3vr+8E
/HLYHdtSdfZIlMmSs7gwWyUUOS1UL25jq18yGwFvQgWSItvoLiT9oLNvCHutCia9RqEqe5sYvXWB
oOcS+QlyoqEBzCm8lraJdF5H394DOCEZJNGtfd24+d6m4j2v+qx4zqjm4DjVcL7cNqOm1WeJIYYD
UPPi2aDViyjCffACD2ly0+6j1Mqffbhd1HjSXWng1s0ix3wCKqivpTMQ9eo05pMZpPqiKiRw+9um
hSMKSVoxHqZNAA8HXxTjndUl8ZMhV9Pepu2ai2LV92iqzCejVZT99Pqsaw9g9LS7BOQ3H1Ym9y0a
33MZw32Dk5i+WTnUCSO1X36OUFqf6nImfhnBHaV/7LThsTDNcuYm6via3Jx0eLCtu1A31T0LCOan
twOZAgVSH+rPRBHXa5qjzpq3oH1u1GE1DUCBlKG+GcuDPkbB3fSSatW05Pmk/XK6JRDohU8IaiAq
sX/cKxrsfruu0q6qWrrObBon8OqBQM9HQt2c9DINnsbVqnGdRnzfdTv48zV/HsjccdjJf4z9uT8c
WyxLX8gQzb4Og7WwhS8+msF4gJTgf3ZybqY4FIaTGhre1gOrAFi+sO/8JCaw0sdglZKypnxD6h7O
yHhN+js0Sceyl4Q0ZVxvgG8U22kTHXi9FaEfQmEQxsO0z8NarmoPyZj2iyynQZp5IfQGOzVfpmeC
8tGPZ1GZ3DdMQtDJdfGhQucVeb0N5YStZEjjQ92YzKYQx1Dju+2cjkwPqE3due1U9Z7KtHpIJByX
RC3Vg2cAWNCzZjvt+n7wtr8Skb+up/uZf7s4tHwxy6zSoHe2ku7j7VbVs68AYx4atXuHlQUjsa/Y
s6KTzibFF3IP4ja9bz9Ph6aHquDTgxPqcym3xaYnlWSOsvGGHgh8FJr68Dmt6hJnUsNJc9scG2SB
Tqc8sSZaJ/So5swyMLmEehnM0QR0S8BmCf1MkMWLZkTpaxZPSJ4+AipPJ8WW+Wm4PUzPnHIMN0g7
Luh2sKkAbHikAyW3RRE8tL1MFfC9eArHVOgntzWcc8xEDUk+uKyyjtyzwItSdIPkPyu6FbzsdKHf
VsptpgUrL9L0+bRw/rl6roQ5x48qjtOuIgDqPH1BJAXhS1tp+vf18velcRYWS+qxyd6ylQPBXvK+
pq1x7wioHKOmP5tm7m4HR0uohxb6swsDZmHjQ94C1Hce9AqRBwChYK5mg7VEelmjVrptK41hLXHg
gWmkmD1X0OKtpm9/gkzwWAdi+ctJRkQniwQfmKKNpvz8/c9tdc1amK6nL4ltUlZaoGjXaTO2y183
p6Oq6+vUH4MFsRkdYaZ015oqASaSV9A8b5vTvhqMBLyUP7anndODyQ167yjrQJQgZupe045JpHAn
D0Jcy2b4hvc+3DmKklHyAOS4GknUmxus0/cko2arGFgFwaQizk92n3L9DpN+WSB93bYqZrZRy+TZ
pMkwB27Sv9r0jcCtW+9apJCgTXfqEY+HvdI9Ndv5dUtQIOyqXYqgZFcP1HHyUhu+xFW4GUxV3yTI
pglY7JnCQJeg4QTygoTo2x1Rog19NG2KHCKEmEHqubWuahkpa5g6y7C/1L1vLDO0d5Q+6eHODFN0
R8o9t1k5Lg883peI8vM9bLFjm3TD5zIpzbV1a7/B0x0+e0X6LWLzXACnWMQ6wOgwl/2xz4L+6N+e
Fa2sV50ecoe7bVIB7nKmm3T3h9vOgF4hMpwUyoCX0oLjqhAfjLLm+jE9TcVgb1yq08XtwLRrekA6
EQPikjEqyvzOxIpKKdLGvr0WlbjrqSo92dKOVyo9up1eQSmH3t0xBdGUNyeYx2odvZODkM2x8iSX
AMnfTjgdjfZCF1dadE/TiNtrcXI/EanYzKUpncegp/hGUr39noQ0DCtPfKF2J+YK7KtT0XXDrtSK
cWUK9dIJVkO3fJyZiBTzYXrA4oeMhsXCtIXGOVuAx+e2ZWfmQw1QbE+1Jp310X2AU+e9dlLsbE7x
NkLXnTm8249gyNC8h6l9MAVoEKXh7RSdGO4ETKl5VNKuqLz2mEnHOlRBVC48fwCg24j4UDL5eKaI
OgtxKV9LafRn8qPf3dLVn6MhddYxtisiLRjVj+obHqeXRpXk4BgtJFRPloAb/rIdmL267AfO8aUt
GnU+bZt1dk81zzwPatFsmXc0C3H7HVjXvbk7klYzbQapiam99x+gblh3sSzPmlUaKCj/9EMEViAs
z41ffggJtv+Qxpb584eiWtpzvZGbGiRrQMCwae5v4SJ53ijbvg+t/bQLP2Hx4+i0HUTS3KCUOFo5
sFvX1BPWENAopocyQu7v4CDZUz+p7kk+Kc4j1YDpYJo1LMqQzi+Ru4brCmHCixIcp/njqJN6NBSm
tyYKqX1p5S+7oYx6/2K0edudovAGSRwNG95B44QMtkKvW6tLg0aCTf1NjiRrivl0dLBNLGHqoXT7
eG2xfMN068sXsxRbnbjnxxEI2LGOdRwIRFq/AHsr5gTVqwe76/0rfaE1OubypQQYt058sO195CG/
Q0E8zRtxenWr3vaV1TTZ7E2cuCq3EcIUmGzWsbm22yB5sJPCu3fTfvN9Dtoyfx3Q3VfMDSlDJsUB
pbPxmNXa1oC1+1K5tFb+h7bzWm5j2bbsF1VEefMK7wmAni8VpEiV976+/o5KaIs6Ojtu90P3CwKV
mQBFCiZzrTnHLIk43ajTZYP13/A68zlVo3gXD4O+SP2AZaP5ZrL24ji6ewo82KTi4aahD3RGzPCQ
3t5AnhuwkcEqu/VRz9xDOsm3/HeGc/H26sdCu9dv98WAWC4bFLK7yjP/Xu6WFISRnU1TYrkRy3eA
Wx9jpdE3EDz8e4We8LFB/GBjqaBspVcwDnpVRxwVBvd9T/0IH9qdK2a7aVZ123qDUkgc/DXQkdsa
JNdcHPy9NLbOepKuRIlArOiL9kxQ3ngSV0MHD3tKt+KLyOUoUI0y5/UcWlzkx0sJsRy1MAnsiOsZ
lyaRaFHexiBE156cHsSY2SnD5EIEA++uO0NXrn4L/qkFUrfUQSkl89gMcXxGLYRyX9Qwu62dYNmo
6bMRyhJB8HGA923F9Fjp0V1N8fQ2O47IZXPIIx1OJis9GNM3yB835tgfzeZN08PmNpdh9r4tILrg
1z3Cnr4X6OGX4WnDzsmiYT+1QvZRWw97x9G6FZK1d3H1Pf7XpZFj4YZRxyOC2LyTx9TaKd5ex7B9
x6eXfq6mG5i6qHnYsW0tCHkT1MfhL9Ka2E9u19XY7FLOjkjO9LO4EQ/mmcZcgWQU+/GFtma4tPn+
Z6fWGluqltEG6k12dlwbWZ9qNy9AHh7FSbofnnHyh19RxQ+Wh7q5S6ZsLZok4P76gDciW/BFoYf+
DlGU9eIR/zsNTxDTLeAyTBRwAl8xD/yopcw9944FkH16tIEIduJvuWcsP9FMx8H1qJmZvgyDtDk4
SmER9cg34Rir9UPqkf4SqVbzlSY0ciToD6p+UQzESJcoMGmaGDhNUNs7FdvYoV0jpLz2vp8ZFIjL
PXgXTLTYfrv3YFik7NoPY2zLBzSqFKhD+0FrW7b2ozqiDKPseEicXP51dyw1ex2X7oOY+K/Z6WlG
TNJwcEJjgXXm8fb60gPXAbBXJL9eb8DGTDuqruK1OEgeqkoZt0ApXqpwSl8L6n8UgCrl6hG1dJA7
65G6CwyXVC9W5hh6F5kcqT2p9xc5BUE7R1Xr3Nn6Axog5sTQQCcsazUNB0XjUTHhQWlA3LXGK30r
xpxpQg3qFusV/DqxREx0gML4K7IXuz2VWfTVpupxIIo14qbwy58SIuwtXcuQnATZrkGnhN6mAuB/
58pSgFQWE2CmNx7W0WmNM7jqDjrt5XbJrka/I5Nbxq0TW3M+bvU7o+f/hGSUEMB4E4Iy0cNuNxTG
0uls74iM30MjzT3ERRkAq2l2TPUlkVAk5X2vuV3/27RYAyLHP2pwRKDrVBtSKoqVLePsFG/5Rg3j
4XZXXMMNgs36e1q84b/f/2JJyFPBRo7XEbyaPXU9WAEINyG+wjf8dffva+g1LpLBaVWQr8NeMnfh
qCJZCLxkCSTNwxdjwhnQUH1DVgMLLw4/ltFxkC81fVkaXXlsxJpJGb7y/ebXmltPcepMTusGzSyP
SDrUXV+Pd4mOmmFVpo22HIOJboq9+XAbxFdaLfmzdnPxPZGRZFe2hnsSV4nGVgCE9HibJDp3ptHB
hkDJO0TcZE1vzcvOk+biDSTGbu8iiE3GCphtOp2p7IPlw9qPpqY6lN4P5tIzVSKJI31temuU7e7G
Ihjntt9qwlae0xm2d2JjJZH5LfmDcW8oXXCZJMBiq1c4MWZyK6Zn7UorcbRAJKCHkv5aInGiWMVw
SC74G1ShMqmNV8SExhqd46xWh/YkyqyajbkBm3u5EeVdw+APTaCGUa0aBYLjAgcz7H0/AmgryskB
+J59G1Sb25k3+udSTHqFMcyhHtbbqmw/oT5gdriPEzgGDYnkJkaBZ5IeGhTySX4XSp7JvkXytyim
4Qjb/bignmo94aNftmGYbjPCAxKXD/RZNJUV/Kn6EHGIIE3I48MJL5+/VtNby9XWW2XlgE2jbEmH
NassbdfJJTW06TIkmfwuUYa96N2KjmxWfSAbyu7F/FBHSP+69taeTdHJchaTjVvnN6F236Sca0Qd
DGv4zEee/l7hlCTRPUkOyAzdk8Rx61Yp80Fme4Rk/+8rphjt99JBzCGeo8lD6QSH99dzTD/l/7wC
Jf2yUPv4AZVDsUdcYcxbVbFfJLwK81FDxsxHHC114mPdLnRe4ELSpuD/ZkkMjfNSZ+PPOHVi4EeF
ddFL7UGsIiewXhEiO6zFZcSbqKAMcE9IQXUapj2dh4XtxW/afoHMwSe+hUtSoWV1tJ+1Ku63OcFw
EKZRu1LHLuZq4aCVtPyLJUvQ3HvTJNQYYojXjv09G9ngFFT1WVyJFWZifCbSGB9sk+6EI+kAYJXA
mosVDcDZew4/01OJ1W5gyPOgtOKNuCxypAuIYPCHip82/QxdN4+EnHUnMYTQPV1hTIeOM61oYn04
p0p8uxI/w5Z1ToAxCUbiXyDhZN2K3+f7KX2ORD4EN5Mz+EvuUF4cxix/HhvKUqNRd/yzQ8JHR4Id
6JJgUQsq79giCd5EFOd3RlZ2+1pS7HXYhPXJVlxraXQ1ZAVMvkixlfTRD/E2VIkev2qx9cOA+PKj
0b2dFAbY61LpGAwKgPVKxW5p+s4XvM8LRM76HehaMZN1bPAaZ/Dt0Crtjk2vsxA1dTlVd5XX4phm
37gzK8rdoqbeGtqumcYNLM87fgNnIc5Ev9dDq3nMB0uZyZo/glbvwp1ra7QNQUtCh6iKBco05yxm
YVPriIxSZI0km98XVScfed3d66kDTAHf+4sTARgTazm8RXwAquUC1yN6o6rUL0S2zm5rVR23aM9B
devT67x3aZBAaQ5f8eAR+qA/eRzTn4mAbkhZVeE4TG2rku/qhYzzfPfPKjL1kufIdurD6PaE9EwP
pu6OtxNx1M6DGj61ZLSZI3cfMOjql0gxG7he1ngtjcheEialHOnjh1slk7ut5dD3hPoRr0Ja5Vc8
1MocEaX+jDnk5yjL+efQekukkTQbVBuhha97X3Y2fngYiddOwnvGqDaZW/uvBBFH0NtGJMWRYr2S
fHM0KizREYj0Qx3AlhDjKdtg4CZBfYejXzn3JnUjQJ3Wq1pyLlYtuUOerZSPkKA2mCDt1zx0slXU
Z+lGPF5xKMjiBcGXDTC0M8dZxffOyzjdi63Ke7HhThAgJEnP4l44jf0/XCd+WgeNDkCMXdDrwwLx
//lHdna1U2W334qWq43+FGpSlSMhLJR4zg3BDUlfrVtsydhfIcEMQ1ieRUcWLlC6g9L3z2r22xSp
/KJai2lx8/sRSR6b60YDhlArtHQVFbe/2D6Is2WQD3fI9fSjGIJGZG203yvEWJzItxVi/V/PIVak
/6z4fo5i7N7Ab+5ER1N0OiF0kdFr1fX6ewx75z7Oau0ohgLX70527qy/O6PgJ6X1IBvp3C+UZq/L
BP/+7jpLYbvObSc+aJlR3RnTjehGT+NemSacUdiVzMRsZdW3MbHM6ixlK5XGI7JF6WiSdLMEk0ta
h0Y9W4x93xi12fIdnrPbZe33zffasq2eA6KGNt9D38tIrFh6RDECu/Nh625amDUnUcAV92xDj+AO
J8e/xvtpmZgsmRTrK+Qy2Mzs/ffS3wvE8u/x/3xq8WjMNfnBm9B+Na4iUnuGH0QyhduuIDN1Eiz8
0MCC/rqs4eWIS7HpykY5PMpkRNSVZB2cpkAoYodXcePrubnqigo3wu8x8LP2DFOqvPkemx5OqgZq
5TKLrkbo6ofuOI7y8btr38lM90rFSfif8e92++/x71a/2B+K8Q7zT9fY+q4LaW7wpjpZ040ZAVrV
G7Ja3FE5iHExJG6iNiWMsrVo5U5r5Rxf2cxQcnsTG+2HGNMirTxonrNqkrZ9oPMNXz148KkuP6CI
/+BoGx3FVNUG+YJ8cMzo00rSdrJNDH5mLi4RihrHqq2fxVU4DM4RHtEpGeKFgmH7w01gavskSx86
AjLu4gYXjp0r/kdem5cEN+rjYHr2JpQ1baWqnv0yPRL7XLq04h5S3qT6BpsmbVrb+CShDxFQbaGE
mO5BwpBAD2qf4bSKPQ0qSDH2e614eCeluE6j3l6zT7ZWVdKhG0rpClWqpXBGHFFFGBh8NmPUOHdi
RoHLdvKaV3ERWzHLpNJ6a93R2OgDntGZpSYZlWsHTHWOPVohYpL2gBLVa1omcBy8PjtJqIslPm6O
xHxjJW90e62Yo37CAq3dbgxgU9vIkCiR/cd4nRDuGiAv1MPKVlZDp5eHAMJzPYNN4G/7NtkBGC8P
pgSog0qxW2+9CCt7F3xlsuW9e77z+d93EPr6770u/TFlFvQwkBz3l0z6CkVvwrYIYpYr76R4bfjY
ZjWebVoYpaMnW13u3QVI82rh5QCZOWnvvdxMvkjku935PfLfd/5ljVssVFydTpemD7XWJA8kvy2z
pHHP4iqwqaNxEKu2UWQlDyHwoHUh6+lCXPqa0Z0cA7SyQpCjTubq3CekaAVvzD1gUHa3RGF0m8Iq
9FOpwzqC9jI88J2rzrROqt+NgL6rolhTTsQFvyyOWk197ijEvkiNQSwSHLSrW+nxitDGBSAmCXkG
6pdYLr5aAJPvcWmDZtLG6pwTA3MQ8VliwgucTasl2hMI2mJjVJwgCfhKXlFVz8SCCP7DwgLqts/9
OOSjs8SmHACIgkoi427hngfa5+97BHkpZz8Erfxv6/zpseE0+7+v8/r8TocVvYUeFuy0hFrAUHTu
VWoa0mOUxPqsTL6QouaLGGdIJ3lr32OM11e4zzVoT0N0KseKmgkhCC+hmt6JtWxZ9k0tD69j4ycL
P8ydkwzPbRkX1nHACvuQ0HXlne8lB7oH7UPTKcYiBlRDShizgCS8raxaRA9Ns32XG6fCHkGC8tqe
+x15yP5oX3MCcQ+wKkE3OvlqIK/iuR3KdOM2srQajR7FjvwBn658x87XLvllgh0UtfLBVbIrUffV
O27RCtqHax07V1bu5ALjnTNNeM7wFVEvvipOIu8hZXQwhqcn4geZXtOdUQJ+gLwDQkR1/pohsiaI
Mvt1D85UdvUiR16Ie3/N/t+uC6dnplfGM3ekMWcSjVLX8tv7Ic3eW63uDuIKyYWzlgxg3OKSMkx7
b6ZzyFPB/W1Ba4YLVc3YjUyPDqswJvYyfhJXRM5T7o/BoASQq40wfoOTP64Nw4357GoHSMS3YTkZ
x7Wuw7CMW+d7WKz+j2GVTPAlXiCopfwfnEfMIgc1K4+SHg1nu835LcCMnmU5piiNRNydhVAPlxBR
dOi4PCK1o6+69SI2x1SveRGqK02zqNwhNTnexsTdMrWnPqu6UqZZcQVslUdg638x7NBZ5baX0abO
M2iHnYe7arqudTYwt7t/TAU+SE4q0DjVbfmf+e/Hi3tK2XQrJSdSO9W6YyC6rjQiADpnabzqpnat
mEk7FyyCuP6e/uMx4q64+Z5OLQSYC7NtH5s4aE1j0UcgutpGDs+GR4KQ+L8wkVvQZFaV018TfBpb
Mwuy3m1CJWnu9ggH8C4JKb56wutPwcH1FQQTDrjxhd/CMRgbXipNKA/hfYLbdRjycp8gostPMFX1
hZpVGyg0xLRHivJQDk1/8oLkHiQuOvqy7B/Iuh4y5UEMkDt+IVpSP4khihYErJcyJt9ptS351rJN
B2kpZn01UraDFqfz2IATppv2u9fo8rXuf7TkKl3KIlKuSRumlOJqzKbTnLih0YsXLeqSfT4tCd2q
OeZeeycmxZAqYbEtqqRfiSfR9MKnhBgcQkqUIKCeY0tRT63Cwb3vxuyZXM5xU9i+BU6M2ZL65CLX
62YrZmUvfY30yrzrtWB80pWVDmhr++vPWNZuB5iOr+AKZvdsmPSylBWScxP0yRny0FufpOEu6F0L
NcrvdZ64Fgvtyn3FjxLCTeax4mEBubcbkoBqPaLNV0V4EuE8P2luBWanK9+h4nvEbOBY76lHXJC2
UeKaJkwJIQbfgOq5LWWHBPgWA+M0QckWD73S8+1Naw9UU7CSu7p6t18is6EVRMFqZfNxsWlxQdwK
jrI9LLCNm+8NilLb/4jyES5GZNs7ymTh1ZD5dcOqDD4sBWpwrjodJ2932A2Eri/JqE82WkKq9UcZ
j+U6CKWlQ2jgg7hROugZgP8vmagG4p+Z0XZID2KydgKiruLSXItZOLD9Wo6ibiFmK6eB94YvjWYZ
Tzd4cn6xSOnQYrrjvdXL2zYb9TspjVpafHa0sshXsUBoMAgx76hFZr0XV1Xk6ndkdSRHc6r6wfyM
aPU0hH652Ei+l9hQn2geKmR7Jjgs6yBKfhRmfW9FrYp8WavWlES1TS3n7f33Cpyk92xe/2tFXCJ0
BHJBxSbZ4PuhLdQloOXLFCAO0i7qmg3p6IRhVKSIKpmysSpATDellI9OftPKnTwrXRk50Pc1Hwrl
JeqT6qKRFbGQqVuAZpSWomZkAYrxg0Z5jjnRbNJc5f9i0nOmcKwCkEzPOKPZNk/rxbhr/xr/Xp+2
1TshazofHKWZP5DaTrzjpIv0+YhYE1EK8uTW0FY0YmlQ2UhmlT0rNm9jufF5L1vRIxw/0BEMa6U3
HPn2J9TJVTiWsKWdmZSTAatAc/Fp5WYArAlm0/WrOGOLyaj30EL+x6Q4okdoEpcE1zkUYbp2zA8x
SMmrpbXPosCvRaRCcRAobuOUNv8Yb9ucrMRaeU+MKj8NClBRXnnhWzVy1p6kRIQ5vDd2ozzq8FNW
HqfxPZQdk7cbuXym5loPugMxVuyTR4rnpBAFSzLZhxdlHMC5t0Zyqg1lCQd2uLYgHkoMg1dlcvyC
wLld3YyEXHmpb19DH6ErFkxvy/8NQv1Rzn90nT1rSAf5wrn9CjzMfyax11m0ZWXCV0QsoyQOYRow
mq9RsjIl4Ge1nlX3fFCdiEDKX1OAQCtHHs21uMzB8bWl5D2xC3b2EcrneTepG1Ce67MeJuseCcsq
cFrjMurZp9BAhVAn53Se4mNcRMZFipvbeNSpzZwdRHx05Lb+5/CfkNZHu8LaDT15LOJPqQUrcIjB
p4yQdK40cnJBo2ht+KIKwEMO5RUtLaERSfXamrHzkBT8b49u9Uo2DMEMje7vNcJ3zzr5zLMG7/9a
jqtyfvuihT1IcApeIV7QkxBKfLNqk5fTSMwzPrxihRkR/GjvkHZvNKiOdaUH4EsoTZ8jHrvEcV6f
U817Up0+Z0cpVdciT5yjV+p7cSVuZBpHy0mktxCX45AHu5sJAIdKPu+R8GsQoZ750I3Q+5jaYQTQ
fhhU1GZOrajPetCeFaUxP6elhbe+HbUGD3XCSqqNr9wdvSN/iODQZA84GWk46o53FMPfN6UlUXAU
HaHGwgoN9spdkDOtrcQxKfWKbpeHPqEF0zFJi9vmauTs3KcTlThbZUb+pjhFchQHp4lrRjW22svU
LzlbatGst2NM8WxsywP6upwN/HTXioJwwyme02mwENuRJKudZapq/naszP55cP3buN+Pv8Z1t+qf
ZcalGgWtPKTxztRIitaN7hX1GUfW6apF67+DIsBJU/wX/Z7Vp1k3dKStmBWLiUncTFTgLYSwSSBr
+YiyJl2b1JfUvaTxkfRxWoq/x8WlywtnN5Fu+JzwwSPPIGWPCzlCGuPaJV/gcEY2JlpTmthts1C7
OH3Oh/AjSXXtZ3EYyQj+ycblM4or+0k8lvOinBXuVUFzQF6crH2gVF9ak+JfK6t9OnTyW8c5gONK
5V0J5eHYp6jRvnfU9jDomY9CWMsPRhbSP2kNXtWj/N4b5jZAI+chpB7RbxbJp+3JCdFhMTawzpQX
aqHxb+zJISUZ1tiWcdxRVyIdD7aPc98HxC+WOSYrVG/FiQ72U4sA9mKB6byri64A6MonAtvxbOGA
wNsZg6o+V86HGG7M2tg4MkkuRozJEy69ER3RXqrFh46rCLTe1HtUUslbyoGikNTE772uQAwuFU5w
v+bVQE8gkSGo5o9dzx2vSbbCvkoWDqAu5KgLcZlj9jv0+A1mwv7Kplu+kkAxE5PixpWLO3owPt7/
rH0Iq8SbG5rLWccnYoHOh7qVBh3NdK3AswGXBZ3FZCpyvW1cOeZBfDHWaTzcRT0Nhd9fk0Fj9nch
3qPbNyucqF6suF1602zMrPhK/ZfniIsUQ1eb5itRlrP7hsBxyNBrUa+rcZHQVzKVIlzVoDtw49r1
tu2KqzIJmMfpJphEzeIy0aOGZO7sSoT1n+O3FW30oWP6WH+/+c3KYEcCuYcISaTiC/EBIT4qvtfU
dodyYRjgAAFtiBZiBq6GP3dvGiO6dvLST9NoGynug/gXsZ9CDu7FUgiM1H34/geK2ds/VbJfQo+Q
mFYh2O9WLRMVsVKKEZrKVrIRl0VgOHe8hf07k2bid2UtjTnei8eSUrW/ffaBCCL5skqAjjYNappK
LdHf+gpv7C6Tmr3iUMYKdOkkp5jrLDnw7sQ9Z7pnyVXN99o/Y/+2LvYqb5sF8vtfa8UzOdPj/3pO
8ex/PdMkb19CrZoXZRXv0jQzHjPdAYGFgNgcimiZc2zeccr5Y9wwQQFVku+vGsNv2IhiUxLmIxWC
XTkT1wCfvGErRqkrnTNdv/c8g8KqoAewlabBlG+kvPQx/SONG0c0Oq3c/71CTIoHfa9QkrfEahIE
ZYFUNXtnep9MhHsi7sRfV7xx5FoO5wZqyl9/8tJqM2oBxkaISlQ97PfeSFmh7zma3oQm+PD7ofrJ
p1k3oem2aq34p77XT8OkZWdj1G9BpNYLhBfaM3ls0jzHHr4Tl6oT7+xcsq9D6xTzsK/6VaQEUBsG
y5rbwRgtQAx7R3EjJsQ9X+74mCo0dAicrMQ5ycUTvvJLqUCWyVg93Yh7ujauNEUNjxURn4tAlu0l
as16pmsZDfXc7pf4n7JjXcIs7QkiWQPXCy8Qt5F4ZHb3mvTeGdkRWQ8D31aoi344PlZsb2xn1Ai1
fdx37T3hL92mo+E7D6qIcso0ZqYfU6gogBQueJP0yCc0c1WoNuvBLR/HfEAEPk1ONwNEwBm0XG1f
lCp6sjA4lqZtbFudopuRx/69UTiQGivjOcRBc0iK3r//XtFqII7mjYcaOE/G22yIfKvN1GXqpMXG
QzL2WpDfJfXJ9HWVFmgAqdGL8V4N+1nZh/JJ6hv5GujRtUQ4/BpznL09PJ8u68b/++Fi/PvhrhL8
8XBZHt1lPP10IySRXIukcdXgoTyWlUG93q/vtVq1jkleof6cxsU9MWYkE4Ihzrq1mKgdn82bEttv
ZatGa5Jupb3EdnuPERcSoFlLS59w89uYmBA3/zaWOwU1TXESBUaVdJ2TAz+31Q3O43UQ1e0eyyx8
VD732r3b4QJ4NGtnM5ARWTZwt/D0vXVmjQpAKdsT2HbityLSrjPXax6JDP1RpZLxOS3Nvb4lLsKf
ch/TklazY+zJiCINeOzaxR+Det9mv+arsmAp4UfJRm4CCsJK9hykpGxj8K1Puh7kz158suC0P6WG
Ep5lKXwWoyPOURBobrQQj0mswlsOkKo2mq/5G9e14kVh1+RQZOO4C/kBL0b4wI4WlGaUVQeZiLO5
GObNCbZEi7eeG9/T80OC3nEsneNt2sND0e7wn9DJH8rkh1+Y4N6z6I3gsWzZq8OwTcsu2CfoDdno
AkimD8ZdpY6+1JQoXHEFkrFNFpYVV4dsmhWD4jIe6jNf94vOVtd8TwbIYuo5kVjSGsh/MgOUrT4i
Pt5oxiUYyyfSiHzgdOkjX2H1kXTKZ4Ot6l63iLjSU3vtYARUGjyXhd89+UarznVF9ijCYWJSnbGc
gdUrgBPXixoHClS8eWpnHD9hBICyDdaBHVwiJePgaQR8VhCSZ1TGBe3KXaBihBzZEFv2aBN9XRVL
o07WA/ikfZ12WEkjYPyx467kng5v5GyaTEMiZzj9rG2bBzznaHhiCiOe50D5t4+yghgFXURZ47MD
Qsnmj8Ss+8QFY0CI4tINjXzmI4KdD6mTbF1fJWJcdkh4ax6cADJjTuJ52efLFmnGOIJQpDIzc5SN
43X35Dkf4jbCt5dJ7L56aNvYl7wF+BptZpNsW1j8lrBq1B2J4tE81mARWGh2iV06OD6hg5LZzzrS
xNc0iDZe27fPXkR+SlK+WG5EUz0sXwAuyjOq4rtcjeRzVKjpo9lqL0gqsjm9s63hhl+2lCL5Uh+I
XbOXpP7liySCWt/C2m5Rycxk6T2u5WrOWSNejxH53V6yStjqXXpEJfQNZr2BiIlUBGnvVeEC7RHU
eh+sSVVbl4pqhq4azTKpq4eM9/mir7X8bkjTS5saZ1lX165OCEUeSRhUg1kOGnU+ZMnAnjECd9nX
0SGNUOJk0PrIQJ3UhPQF1WTLhtcg2Sp41eQLLuFt4fA3k1X2z2aMS1kG56uNSvKkVt7cxEIIM8Sr
Zg5gNc6V7tbh3FcOpcnKGM6P9uXYbs9xEFxjMQmnxtZ1FoORXt1SP2jdA3v3n0Ev3SmePncS62Ho
rbuo41Bm0UYu+oKULRCRnDO3UiFBKsrvU5/0C9XL3pREepAVnSyspe91wbbXLU7pFEoq29TmfcqX
Zl35byHhu9vAhn+jOOmm8/tiVecE4wQ0uxptwugNK3AvYCl8MrEiM6zuLBMpy0hIGR1Ld+U0QNdj
QnKtVG6Weuh0HA6zrR+3cIC1k8+bmz/qudYHNAPBxkNgPmvHMJ+HCkgzYs+OtA3uacU/QurDiWc7
n5pu4ywrU0AD9c+al8Bz7ANv1np7p4RDtEYaAT2eehviMC1YUvDo56QpfIKbq5foO0FkuSYdnZ2a
t8lK1SlRWwQlzjQZG3UyPlMIS1Ykc755tVIA6TkOZh8tWiCeVAsZMBv5QvzJ0arcT8nxFoXcEVgi
Uz0IvehL1mRc5AQmtNTAQy0d1rUZnS1orvwU/HgaXF5NIgk8qEmTyNNPe4g+s754MkkGL7pJK4Zg
k6wO/oAVZPM5ZyqPQyX/pkGf137xHA+bxrUJSXLqXS7TkzAOdg2MNcrkjRN1R/ZqdCKBWIHHh4vC
29bW6nbtZmY7D3AL2J6aQL13ZjTh/TmR9PTLnf4YZdrPbvDXkDkbU7uapF/zLI0zq9vmy0qGq6fb
n61qrEZf62d5rmYz0I0fMP6BBaIM7Mh2QzPPL+C04K+wWaI3sBZGUe0xqOFYHdA+0dy+qA2+RHOk
DAZnfWGqPe/nBO9UOQw0GXBwG16xS5GO0zDjrZDWykwfVkNR7onGnRwhULnG4QH/5GsWADUvvfwc
BiHGZzfbWpb+zvfGvI045Vpk17CLb5ZKYeA/azd1UL4AXrXApkr3qFevNTrX7CLVkYx7oj+OppFS
TWsPieS+ull+r2ZQk7O0/DDLdFzZcfBOYFNGSOo8a+uU0on8pTcv2jweimbr2JTXbcq8egysxaSg
j4fQU3CIFryWDUIJQFZW944j+1jSkIaCZ+QXxGkJVoNggdz4MuOaYGWi10k4JzRXs32OAsWwoD5w
TXp4dmUMTFwxuxUS2H6G97db+DmRdr75GaDdXruv5kiyUp5AdrMic+fgCZwD/10Gduug7TfCea0j
5bPYl1YlLw85kOF7NrOO7GMC+sB5kGbwpnkYqGUTN7NpV4s0qJe2EoUgnbJq7qK1UxEcLfqcmOas
z8YzJqMnaPpgBhprZlYJcBvomv4QfZiSUy7AqcYzI7qUfFGsDd9uyJqS74iRiDY/AnJ5KRj+aDj2
LznadqQhLNIEYJob+dGKxmk7T83qbCmdTy8POV8+7hEhcX4N7H7B10c27/snvxycHfBYFSQ6716o
TOvSJydaRj4wxxcck/XnJZwTpCmIUx0jXMzNuStgNfuxB6/d7i/YT+4ksBKLtuE/QEvbPbkixoJP
eqDwibIcqGctvUYNlkRA8sFijcFcx0K488viGniSu849o9/ogXTBskdREMM1B6DJx9MvONsrd6GS
sLPrVqNWObg8NOPomOq+C1t70WNxksboCqo6cb+kjrfA6I4w/PUO2JJ+IYak8GJnjvu1m7sDEd3x
hJ83jQeg/Ph6EXRCaSXTyErmQwl2KhhV9iz4b+tBPlR1gJk+XmVEJ6Ql8vGe4JkVZbCDmfHyM/X2
0QirF7/YlXmtLVXOYq1GbmpccgzkdySteXwzdW2R9g1fNzTALA8nHNKEE4jlGkA65+ESq+acpNfP
LACs3+M0XAz86YaOvQAIuFfsyk9YdL0N37sQqtD1deELr/wAhSsmYj1YpC6a11geq7k08oNRRJwi
/310Q/Zvo+xQcU8pmHken/30s3Magk3nr/nOIIG8Cn6aJYcVmyafUSULaknuTHUtb1H38ql0cCPS
DNVXnETCGQDheREo3ZH8+GLWuOFFzdhPyeS6agWC4iq+ymg8x5RUnMwhAy/VrLXrSCTbFsa5Kjfh
oIOBRBSq1+kTBeXpUBixoWjRBZYYXDWCBOB1F3MyJhwAmJqzidToKEtPgRkcCv6E5KrW6U7HGzsz
W/mhbSVnVcn+E8J/bQPJnXykcl2Y/keB6HeWJXW01mE+2NEdBiB3HRfVCsTW2oYYsEikhmcBp9xv
YoQM06uMDTn7M72ccVI5uZidAY8Wb7TMfpppvFGKbIeGdxaPRM5ZjfojJUxOMdO30EaSY7Xog3SN
TyqlXEF2Jv08+4rjS86WeAUtHludMZykyiqWjdJeChXbUKt68Sz3A5di2WQ45Vyx6AkBRrGAvxgk
3sJu0fi0fTfLsrFaDinZHG6cLiTDPWqxTgZYRj/fivp7DTH/YhzcvW5LX7pBappa0wxIqHSZzT35
EDsp1n6mqR3skrdKCh8j34MtT6L9jIjFs6vX57bq24XUR1tNRXBkdcfBzk32vMN58CNzobvEVBP+
aDYKO1C2SK5zH7cauqtOKwkmHyaZKGoQvvBs3sR08ZwZ8S5TT+0ZDyFQEG1CxXT2KpU3gUJUAq2y
TnY4mduNv/ofns5ruVWla9dXRBU5nAplOcdpn1CSZZFzQwNX/z/ttb99sMprqmwJQffoEd4gcbGH
eSBeRYsJsyO1d1kDWa0XvIHJEYAOSwNkhHlxAmfaVq0hObxfomXeIIFPmerxlZZ22Dea8xNg/QtC
fWKikOhPfZ5kIZYXzdOS6NXaqfNdNhv2g5TtLmucfGPLeVhLB4FyADJj6ItgWaPw+VXgmCF12/7X
2sGhnQdvu6CRiIVkfU1y/6yJ4dtIi0tSJO8d6cKj0lu1kgIkWzbe+QYqEbXno8Xo0JngiB5n832Y
iURQ0R6spo2w5YHI6NEm3xVuaWJlJCt0D9zsCX1BpB2YR1nDY4AoOQ5mDT5AjL+TAodT4YpHf4E0
jygBrVCEL2wZUiAlawezyY1WGMZ2kvZH6TyUyGBl0xfWQs+Zr5uonperilbFxoo+C5RvN23pPRtR
HG0Xk3VYG+R75aRMdIDxQZxt8QItrWeEKAEXICWJCpVZteuBGS2ZZnF2LUxHdAC4GzcT5SaAEMEG
ASHjLchfVHSaoK7Ga3QZRFjT3FHbrjnkMwqh0lxjWmEco76694tKEbFFA/sC3BJWVvS05wznk1j+
i0cnABOlgYwJvo2IKS4UJ/S0PNqxSXOYC3o6frduchf8KsiaCXTgKeizU1zh1dWasDyFhVd11m+d
xnRWXmbs5oiUP3bm5iSOSDY4exnXdzLuLuQiYm90E/aTkc2svAiGo5UZyFVi/+QUqN4MFkMI4T5I
U4GXOlT4E3KyKDc5kFryimBEidZ9xUl0m6Q4CqEaM28ReVv2osRhOPLyV8+Dl2I5M1MBU4Pj3NN2
6bV6Y8zYAVv9svebjvNzaY/OWOvwhqtw8sbgfjTbN0jOQED1i2O6bKWa0U+ATi26Xt847dYUfGW0
1s0YuGAJKiXt+59RRo/Yy1T/ckvfR0r/InN7bMjALZoaROZedvsS1ydsZj57lIlWFAjJprJtmkRp
vwZDuQ0CiA4eZcNIozWM0rO8k1UQbZCnDXZ2i+de4bshOwIHPPzQDc2CARpDX/Lz99ppjV0J5mgV
0xvdaCWuQBjL1a5nPjRl9lphKIRIDkJoi0uHspEr2VtZWAdQzmbz1EexfZj8NF/hvcWQd2SVWkYc
ihyOjZYYKM555wVliZ1mNz4WESJk0vOgjxjxtdMYoCXqunDEHo2l/TaNYbu48y9zV+gFaHvu0opi
tA/M5FAPv20U/eCBEL1FdvwhWr6NP9X71Jr+uTV+Te1Ep8T3I7q8Zh9R1Jao9VQTgCjhhWjGN3vk
Pd4iHZ11M32jvVSuHJSLXuXIbYG0aUbFnvNbW+NYRlOesclMPDV5hAj+P2FiUGM14d/AC0Nu9KoP
EJXOzszSZ1yelw2mjni7WJIJFzbZaV7sMmHq28YjhntU28HIZJGRU9NQ2Xl6YYY4qG8knhO71k6f
AAKMdyb+N100L2tU+ON1oen7RmYe/V6Gt2y5qgHL7tsUMNkAGgJvgJOZzURKhw6XmR9MhKQTnCQK
28YlVHDz9UTYK0bZBQCKrAstzcXp2DTeiiAeN42tP9iGQclg2/tm6peQeDKty2AmkJjDd2skjy3C
3StDT9AJNKxzUXaY8CYZz9Bl/Cn7gSomI9v2a/tomvK9YSinngNlAQrg7K3oYSkIkAsp/DoR3htH
34tjxP7Gi5S+078KcV9EBDrzCAZSX+GKQeKXfhTC+bFBvYW+jv9Q7ejRrhbpXZqwGuPq0THsp7LE
6qozKp2Bg30lXs/raVGA2So7wa7X4G8a26ix/xkmnhfuOJ/tkiuV+NZsy9IlztjzGm/0ZZvV7jfM
eqzK+vJUxiRAvbx0KRT82fRJ0OPhYXKnF+NZn/AjnigDzLLkeAPu24x+sEI4n2O6s16lpkJC3Jcr
LE2wprKsPvQE4kGpT+5eID+YOYm2iiMaUMBBy7Xfliow3mMGiNdEPTM21zeB5j5ENSewEwVj2CpR
kmS8c4Z22rqFyY5DQDkbLmbqVbskR28XIWsk5SD0VDHyFAWzCC1+rI0xWGNU+ZB2AbLYNgaBieT8
h47wxOQk2OON9TOm2J6kqFRXiI0ctch07zSTusZYYkw8yX7+LMacOHnKvfYi/QJKdu/Gx2jq9nny
3jqjFeJmdFp8XDEG4R3NdMpCF0+iQYxK1hmpOrpEXq73O71iRuAIa+RYAD5t53RMgmOUTC/TkEAh
Gn20MM0aq8zACw4gffBKhkENdATbZ+eFkFMsLaSuhZsyzeWxtOS8Nwdeb8fsJddkcerb6Yz0YXqs
ZG+AmCjv4imuCJUBCPOpW7UNUW7hPAi7SWci0vfuNiD6watNd1Nf8pszrUrDxfJkFN5aAxQQNYi4
F9WrRbWl1V7MakvXGf6Aa0MAMjWZXPswWHeB43mAJaPPoacz0AT00XoKj1WDCImvys4idoAxzhS/
SVY+TptyOAraN+u8SrONqNuSWVQHlAD/kjX91Q9Pz701AKV+n5TDNdfmFUkIjNdJajuPMntjpUR/
b0kwPok4rJc0NUIc0NA8T4wD9PpmY9tJCFVh49i8EuAWhoKfkmIraGJkselSrQN2I/tsN66zofTV
T6GxSC/MMMngctxkr8O2Cyz2lkVRjRyRd0Tif97Pkw7yCfn1WE+1rcdOl2KnUf2uU3jyQE6dV0vx
B1qwNCHrneau2zylC/h03QvSrTtn6TqXyR7Yl+r34sDdDVd/mdsjPIL7ynKQTrQ+zKo/e3a+rQtS
HjteWjIVeqRtC7ux5iRJPPQFdBM1bDtuw2hkBFykPla+0VCstQxn3xbnaJRJ2m2aJF+TZ8mj7y/7
paUVVQJx6DO5zkYiHzDrwt+2qT3hX5CQ9mfg6TkPjQ3yWqOFbGZx1/WZtbJy9MoxPV+lejGt/ZnY
nAVYWkfZyUfj0q/xq4SzTjeMzQIs2t2lPXTRJs1gBLNeymDalnb31jRWClyj/YCV1SIepNPo7+5z
iHXrzl9VUwmUCqGrsLM5yoq0Rrz94olpwTCmnSBZQhh056suR+69Nd5kRec1iU4cvf168bFibGOa
AmjarZq5qcKgCL7wjOSJYDC4xifrPfYDRG08AEf1QAqWOMDWzOGod9ocQnp6gMD9ySiboYH01iD6
3LCAwjciDrQWs8PxjNuoD9Q6GF+dUv9tczunRYXbwZhO+6boApqe+SbWtNBz6y/THeHRuFlIKEi3
mKVI5AlqwGUuVHGB310KykxDxrKg8HWZpSrS/U9WF1warjKroDcfEwjBQeF9T7b+rdkLbhHz8oQr
ymc6uSTyrfPlZt27z7pGNDFf9ROaqBBq0ZBKb1UGIRQ8NUK8FuhIU4ptyugGhKj/iHa+sc1gLdGa
ONZ+N25jsdTr1m2PhU1USvPhhFs6Q7maO0k9tsoDZfEnN/SN79DBuzcprkomiFI+1F2/jQKa1W7f
vbtxje/UQoySfkqMA86/FhZlxBKY9wsoI7CVBE5A5VoznFMaYFh/SXO1yOSoa8Nr39txuEinDOs6
foGEfR2PVh0HIZpoaLxYIU5OVP4lOj+Rv/ITKsSJXlLEKcIDhTxhNodOyKOGZyrym0m2Aut/q6xm
W1sy2+Fg8BjZDLPgjRxizzy4NRgngI9hKkpWnaf9muPRT3Zg6jD4LPN9Jl90Z6a1lg7Vzo4fZtFU
21ogoxml+q5x9HWagQAt48oCR+3sCpizpAncANcyLlTDxl7PMbPUrJemqL7TpR8QhI8uNJ7Mjdvm
+2BIqAmkO2BzgROtplVrS2/uY2CHi0F8xq+w47FjpxHZbDzOe6sGYaxh2JQY/b/K7gDq6ON6AZtg
TZjKtXFLWdudwDAvq4hUZASyG3q1WEIr8pEycllYvnU/1d49sMpmTyW61XnAYQUslx6R9iZmLNf6
aL4bg3JjBu02yZcv0woMwEnfTBJCr38AEQhWPtPeUJZV/YI2xHDZDkHt0bh2qofY9/fxEPxWcCfC
QfU59YnJSW9QOgUgLYOsedKHe3sxMIhu29+mXs8dGBgB5KgYviLf8A6JkCHWGhUb3UekZYlvAMXH
1TLdmXlf71qrkxtzREhvqrvd5L+hr+PTKHX/lSaAKB0VA8p1BHSna6PTRa6W5mCWDIIlOyJyy+TU
W+5bExHyquW3zymvwXosdHOxpI7LYyMC48UclR1dNIfZkFtr6YYNKpIrs+e0H+eBKadJWTIsGy3Y
gKXXj4K8xAfaoCnPJTSnfmzbx7ZA97mJ9taeFSIyZyHVk/pCxT5iVGM4Q7/xpFsfIIfXGMa16MxN
JYATPluLCnkyRYtZC94ItAo4Fx3tVpT3TlfWO2nS/EpJQhd3yI+LDxum7klhO6uhxyiBxGYLClKQ
dVrGfWs3s2v4JOKXseMrbqUBGvTxA4hSti3hlG5gHY6tp23snNTB97SLkVARosGrYUTihhMtr7za
VzTgNjlqqD6USvC6qBowRV07o0fDBeNQ16IPUqWvDk0Gyqd5JaSXr/UOke6CCXNYtnMN55cpU9PQ
eNKyc5nMQWjOU4eZhscWT3DPpZuyBnl88BaoRwjqoRVbXrsal+U49tCGXehh6qCQV0aNJ02Dqqwq
0Y1o3CNLNKxghL8x4IExmP4MW0yuV5j+VbU86ZNatiRmaemvicoDKszVSxf31wJL5HVTNKtYTvRp
M/ee8y1Ze+BZsTrIQzew7sy4qrD5augr1Y/2qDDxgtOxkHrY00bQu05HsMDBd7cKjn0ujgKd/bJp
O+Ttl6PtI8WtzqSQaua9NJZ7fUY0oc6cYjNa/h3mifhIFgeYZ6GLGMupH1r8d1EiW7ktoEDPSd8d
M51Dw6iGrZMnrxgPnKjXFp4Pt7JL5zMlFMR4d0SnEXWwrB+fcQVj6Ovoz43G1o4msR1luY7Q18b9
d5151ZGxCWpGERdXDZg1CLhzbkOnlrbchP0QD64ck6eEzHCVVxAYg6m4FJH8NUryrc6032rErjJU
gHEgnp849HjmeHBiFGnqoTFqYeRq96NXfwhlgoImJEIDCBAQv26zET+YTpj3NHIgDoUimh5TWb81
IJ2CZOOMYtwUeKWesB+6L4Ln2A5+u3RSaM/8282D+2zC6piCu9XxZnJSD6cV7Yz4qAyrnCFe35MV
YvcrjMlFnJXxhr3EL20tw7Q1HxfkTcrIxyzjVU+ieUV18KHew/GG91EPeADxwe+Kb0CyO5yjLqis
YuGY+2sgrfeoKCFkpecfjLSPjFf8MDMjSbPR/wlwMizM/nUa0x2uowf6FwtEFslhSnnHUhxCLVJk
FiP9BuTESJ+nPtmHrGO8WKbzErqdTwFFO29VInMV23EXAnVit9RUomVzNzMoP6pDQAR42VhfZlpB
VLBRt7bmGoZ2cSi16oGnqYeCHhNIOsYqckyuhmXvdAw9fKp03/oa0vauy7PPRWfLD177KJ0JGLU1
Yt/IiAlaJBB9WT+LRtShnzTaumdx6pFizupBsAVW9j0sxhHGH5KvxSdSv4S+gWy0gcSj40ePiIe2
ShkK1UNpH9wqebCGqb2LtJESPZMRALRoHzlcObSwah1ETr2Zh6wPfcz4gP0TD5juUT492GM8hZNT
0Z8tTyhHBaIy4HJyPLiVsTU65vGZBLo0NnidWpZFSCeR2SwSdqUBdBZ/m1v9UVnle2nSCkpzQGSx
fZ9SjegRGaVvcD4nTnInAtS1rcuEJGiY4qm5RpE+Wc34sTNHWI2RBwZs+CztJWc7GTaYIS5+QQUq
VRQO4NlncuZklTL+3/ZBgjH8Mm2HGisDjek/cAog42zh5YAGITFjmEEniLtOZg+LA+njb3umxr/I
02GmMIzoquSQOMT0MTLuINwoU4B+bQfLXYbCVQjubrWMy0tRvkXjZL+gErOG4OCHiLeTfxvJy+D4
qPlTIRY93ZwM+LNw2kPbwaisy/HeUGP9v0vGRttadV51MCjpuobqy8DXJBwSFJwwfKNwZSGWS/ft
Ito1KdME4YuNh3pLQ14nkL6obUfb5MLaVYE40O59Yvb/OybuRxLPr3ZTvPt6c6AV/uvp9aNsLSho
Xo7OT91a6y63N73zanhefgrc/rGLH6gXu405gUBe3HvNgRgMpFEwNaT1gXVprjYv/Tm7y3E9Y0aC
iMhmTpuLAIXkgAYcAZijpOt0m6Ysr0nX7ICv5jhAS3WqVI94myMX4GInk1ol1mZ02RIaTQGx0B3l
toMfsnZRHQoDnaMHLgbZbR5b9B8VGhJycNnZObU2OGBvwGN9lu5DGysZWjE+RkLydKakDeMA18OM
KGkwI+4D61gRaTQUKmbklMmM7PuO8gnPi4mc2dfv3UkfQy9NmvWSvCAdTP8qmJtVmlHKMCp2Rsq+
oXpswMYUCinRxwauSxhhV9hKBVZ1m9E88We6UknLuZRa9rlUSqRgTEk9zOuMGnBQ13loz2B/NafY
zp4wV+ZC/8Zq3jRN3Fcx5gTAlp4Dh8Y7qqD9yna9j6FKH/rGXAPcNrcCm711i1v9CKyfVgwZAcoz
FtVpER8EijyDT397yotXADEhKrPKi1ve4VDqrg0pXkdHR+k5rlflkj5mOZPdzKdzqPU94ARcasbU
Ndku1c5dNDIEq3k3DToMiJeNgXiYSzAMmc8BnPjdVeoxsdM0QSTMGHD7TejqRboto7t2KdVGHcgl
g+Vi2c5bOt7pc4otkRMMe9lkr+kQb1Mau6taH66j3T6N0L9XmKKtlUScxP8D1zHQ6glO24tuskcm
DKQafaGY8Y07zR6edB/XQFrrbx7sHd7mTWRnNw2WsLUn/MOlcWaieixaDtExM4EwCB0D6IzpYmyd
3Kp5HOwIEI3eHFsKTmaPPbao4ysRA8FZaW2Dsr5NAlhT1S3fwgxCJ+/eqPhPWhmdazvZtMlTYOYR
8tYIYAvDgwqEHlYFsyebqscAAyc0BcPJLYp1LIInlZsi++6v4g3aYtbk2vvJ1M5LhmbOVP6bQD6O
E4Mq2THGHAD/d23Llfh0x1vdfTH67lgL2Wz/9LbnBWCVnAaSJBr9jeeQLkc67FhzDqu6fPHjvNnF
ns2ZPy20mum2FZZ1H5hIYRvo8Ix2lNOvIRUue54LktLm2nYHYKtudh4XUTO0oJ1czh06rfpyAfr9
TlREQ0gUDcNp+2fB5Wvl1c5F9rgG+nRtEaa+OPlwa2XACWGOr8jZzXsPiGTYDIa9MoLLODUwl/LS
f+uT+1FpVfnlSU4tQT6mrTtkxbMv+ero/V56yWhPRt2TaksmA4bOVbPz5+ijSpNvo86vlNLWDFQP
slLPeN3cxXTUBaqiiGQUIap1NjRdjtNmorExTcGngyXsakJZ++RlybuXPgaRDSTLTpjlzLDY8gdh
NwerBrIaRO8Z3IuV4SIWaaPzOqDFjfcgekupHlouuuUIMbtrkBgRyyt96wJUPAsaHiCNXtM++iVM
3JhAvKWTtbHp4M9ttTetTVUAszO8Pc2SqUnRn0FGsvLqU0MnFVarvbLJWELRZyjIIq+XBQVSi2X2
Ni0mE6DqW9eIlGqxzTzAzGNePfRlu3Or8T5CbtdJUf2azTsotI+eLd4DwApYWbYwmVd9jy8Ire2l
ZUBnC8Y2Hc209mfyUetPTJB0jB5wYHyN8KwAFgngMVGTnxn5CYwAEujDKUdGfnVBAqEc1P82ED+i
inI6zUHGVEK8J2DUkPxiZo1b10qdKf7of1Wp2SF/yKESMK6WGeLZFo3WWNhHl85FgL/RynJB2rnR
8EQ7m7m4eHD1zzgoGBXTP3GWBS/GAhG3uF4Dr8hZKg2aL0y6ifKhWRC4K0SZp8EhSsBzD2czvSCw
B7fRq9e9ptExGAqLco20vplN1BHqGxIKh6hIX/KG8CBSH6UD6st5lGuAgjgFQI9bu3557GuIj/5R
di3GzbHN3FQ0TFtBLHRzLTexwgjSFN4Fo7npu9o5bAeNEGRoCOdG6JTpmoO7Xw0JulqeHcZpIKJy
b0+etvOM+c6m6C6Wu8Cy00MeWId47ikCg8RaM1sFOdSKQ1+MrxU1E4MWGiE+/RKgnYi/xQBDRbAb
bO/DWSibMIRZgQgH5ya0zzYZcJMXMQ7MdmBt8qGeNoMciCkwdITlm49Wy3DYp5tQjt1G5NK+wxmp
MivUPDOWrY/dBIIZCxjpbtd0cBeKMTo19tg/uADYIjPD+C0Bndtra5mXOkot2l2mdwYOGBwfUYdV
WjxnLAY3w2PaGYFbQSTw0JTQKlSWIabCfE5hHAOvWOkZbeYFV03sOCRJC6Li4H1qyG7++OWVzOo9
vmvI7v8Quc+APE9wMtCrYz8Mm1QuYACFVbwNGDyvfFp2mIsHMG+iD2DEtDGC99TCgMyQyCpG7Qys
RXxBmiISaz0ZC4QZegzhbCyPXQ2WCD2/lSkJLLl8bj2wmWWcPcmagaPPVMrGKDtjBScxxQLOVgoc
TsfVF+LVBzAQGmwFqLv4iYr2hjcrW7/RngNbp/s31BrfkXeS2T2IQguvvrwCDZje9IIY4+bpGdU1
30vsHVMUSuw6h6yJvLktkC7RrV3mBfjHMMQFPZpsbIChVbVO86VfF1Z034yUjxx53XL1Xd3/JyzG
+x727SgKqG4rQIrJZQ/E1rEIjI07x4BJa3+9uNRojEo6x0JjBq9dOL76foDXuMLS4RbMfrlqxuZY
pAj8StFu7QZ9ehJLM9QMxOQi+wDlAQb3SKkiHEs8ozf2iBHcGyJAF1y+3C0ZaOi1ILnKUaMH0xO1
9WoOW5kouEP7rGn2SahJANMG2gSIA0HsS7Y0hH9B76Ak1uDRgf1v7QZvpmu9YfXwCBCKqoaGjWVP
V3BBlFHuvvJ8ZnL6tWakq346rvWkoG5Djxg+JukXSLe+ZIzuzue6cC9TtpyZF9D70Le6YHDuey91
614qO71oUXWBbEz5Oj9ZU/FPa8ab7wRfYzqfdM5mZ7YuM8lG0c7XufvUpPfpdu6p14iVYr6aUfOV
C+Ma+DnyTILY4331tvbjdeP32GCSIPotO+7SJOOtqMfvthdhPqVPuukdRA0UpCwuSOZe1E+U764p
uvKz+5Gaxrmr52vjVZe+7d605Eax5bbDc9KkV9kVl1xlgzoIMXmzMCtODH7a5V3ByQLSmjC3XDsr
u6DSfJsB+0Y2U0llZ5Bd/CW+RjTsapXJiyRetXlOJ1QU4VJrD04a/ag/9hYckANYOzkS/BJdaU6A
JBnPGTuFRE5ezba8YFkHuMx6gxirxupXwIcrXerv/TKdZyFu1tDfL7MHzLb8Vf/G5v5fCmp3ti/q
LTIt/7Trx6gwr5M3nLOu+bVzZmgaGseWvCIZfkYJ4L5QqVtVXtRrKVKiQ1Y9JEbwg3zGpZ2lEq+6
xLkqrv2nask/DSDa1XQmm7oOtNb81GTKacL+9H7Uz2WAiyqDrV5pB/UWRhVvdcs9Go198ebhLNBc
qVr/mJXL3+9mbvBjJh7QzZpsJ9+bvfHpzY9o2X+pX7Gs5dwzIyQ7eakdriSdzljXXVwX5KLzZdTB
TyrEt/q+bNoQo8jHSsQo35an/24fN3yyliu+q7cOwxs/PxsNM7vGvAbIZA/DgiyzvKUeQzX8cNkQ
55QHyqjtNmsuUgk2Z+tyHbLkivJrTNMKMm7cPOLIemE4AlzfHbFQw7uVD4HtekrKYKcenloLQ9F/
LtbX/56neuDL4n3UjI2hya2KbHruC+bQLAa1KNQTUH+qixKwiTws9fDo4IL39/fcIq0bznnWHdue
M0KpUXAD1E2g6rw4y1eW2K8G/xsU2YUOzeVuKuwfdQ+HiBXoqd1dHrqy+Vpy+1LlbOZYlu+tcUPy
9weY1RcgSzBi8S7o572W1V+9NC5dL94n5x+wsFcvgjgtVhbcK9N4VM92ibmxXECPa05wUZ8AD5cx
/zzddI1+J+e83a3J/8QIZRwzRMnkorBJXy2atfhGUcS1BfZp6k/VfzLCrFzZZnGtRvSjfuaWfKkk
+PMsx/SUq1RfL+7RWUvwsNOTq0zmK2npCmrOe6ThIhtbf3dGXRwdyXsHga0lxy8I/FZgBj/Auy4I
I91s0/5atOna2a9z3b6nyYq7gguc0D9Tc7ohyX8xTT5fyy8Ar3fzBHxySY5GGq2xMcHas7hMY3FC
LGBtaaxllJtHw0UVzbjE7A/18XivXOI3aVvfTgo6dWnvo+S/TUUD6mR6wUdnMrKKRXytpfhW36zX
DDW53Gnivzti9sOt1IxwRoZvTLisEi/0vHHuBySR/+423hQ3daOwkKmn/Fs9xL+NwoYJhvLvlnV9
8GPzkGVdwfvhiQzO12xm5D8ZwuU+rBH2OEaRK9sunwHhXvMuvqoH7LGYa/xjoIc/NnKAIoYyfa3f
JVLe+qW8ZD2ElWiot13NJGueCQ71xZ+1n6F4tNPqTR0BjWZxhKRf7VZFbsuWN5OexKosCjzHwF0H
fBTEJBIBjhuv/B3d1Tyj+UIc7eErMWtcqxBm9bg3l/05WA4qwKkrzLLmIYtpDnNTVUhSX11M+WWs
Dnh7nHUerivZt3FBrp2+2gWyIMImOsXsb5Z6s1z1QV69YlO67Uc+z9S8fB/DcC5a4W6w8Tl1YrrB
b73QOuaQrDJC2H6Oyk+dmw7ZiZp/FjTUkpPdJVebQ5SW08UGQ6VII6oDRUTs7OGs7r6htd9VfdXz
FDcW50stkG6OfsajaYA65l8pS2fSxU9EoeShGkv71xmWq4qQKjyon5meXdT/T5vKenYN+fZ3uqjg
Nvb+1995oxtPbRF9NMQfdSjQH00N8Q1D6azWl/oc5i1bIw12UQwnfkSDbpzOf3+q7oy6tAiGEIDR
Z2LxpdaLC5iSl957R/75B0ThFy6GD/VACW/GF3RSCcTdUS2xrNKvYzndqvKw2Po5mCK4CezuHF25
oXK26c7J8v9e6jKNlKz67ZuRt2J+pH5P7eZIxarZ6p4y0HKJkf6dEa7BOMv/VrEs+3C89p9aow2P
T93audU/KKKCewQSr4npMUvnueD2t49tJOK4Bep087iRKo6qr+ih9VydJQ2N1gf9kQnr6++b40AG
L4NDhUUSYUk7v8YYrpastIVHBw/8StnyPhp/IUjtMXWvaPU+ekAW2kie1ZdHsPFWx3TC0vKhXqZr
nvLNinYijxhWpqk9LW708/ei2rRIL4HvCP0I+DGrR72klhwFxINuZFwC0Ki/W/MXwovqn5FsWznc
LFQe1P0b288mM15NaiWjip4xjL8ygsdMOPppZMtIczVP8zlV16C2gvqMnCbKmBnrthFbdbH/+1wz
+tV91g1/quv6Tr1NFBjGKsv0+2QhNvN0/LZAzDY7waB5cvnMvwCt3vzvS5ndsxgo6LkLQcLx0nvL
zRLvltKe4JxWdysfeQR0PHTzrAXFC+SUVdfFHypG6Kk6zbynBKqfSiLUam3z+Op777revfxvt6p3
KSZ0JK0ByjRiRqAr1LNQv66Pw76as10dGFfPZo2LLxVXTbBHhd1uEsO9590vTsUCGZILcnofeW1c
VeBS2SFAKYPCtxg9LsTeJNI40c74MJKDiloRtjp9/6nCXtFlP5r//xMtFarU5rSK/Ogw+1YROTL/
exIipa7OQOgNN7+p2H5opUnN+ykREyqHDCGY9KBih9o7gzk/pOAD1LJpI7I2I/916XfGPKT/vcTQ
s2utB3Uf/761YX5EzfNQZLCD3Du1/AveqZL5Z6Q9a7F9Icf9O8jp3MLtRtlHM7+MYrmqZZ3rpHel
tu9rc5vrGJh6JzqXP6WKz8k0vVT99DH+YnODlA5I0xFMQfrG7Gil7tZkV1/a2JzsCGdiUqQFckuX
xXfO0vzSAfxn5QeVtKpNh/kblYNL9Cmdv+dbMM4TM+mU1111I313W0mnGBDmwieDqLlkJof65FBR
BqdQfZqRLAxejWuv6Vca+lVRvnZkETEndd156KFbuzEj9C8g5AidrtjZxt+3mK9L4IPD6e49Nek1
kmNpBl+TMm21gaCPTnVxo2692PN97vXf6vCC2XyJBiaiBT5Ywr3g63ouOWyN85wFWwFhQq0aM2u/
VKkA1g93tODYUZv8feZgpB+V+4Y31Vmtm/++p6MdS0SP1AuoFVzl+G/SxLtkFmfq4LxUoaDulsZN
ysgkIT9DLcqe1I2yGpV3jsWDCVpYBX+tUqag8qCSWB39TxXqJTHOctLHWXcB6tg/ArJKdhn15YyS
4tVc/g0mCGbkQP6SwSHlcJ0zLHC1gyRRN1kAf0fM/zte1GrurehLVDt1UloNsr2ksrxjZ6oChUNA
HQYD7jaWLV7gC/yoPFDlbJHxKfvm31/IUeFhHvoXw0j/QgUV1m0ilHRm84PeBMFKna3LmF+nVdlz
wnbYD+oawyteVqdB1hFG1L5xGQ/OeGOr4GhxPsf5vEtAdEax9+XR61tBuD91IDPS2NpkgG+zbkC3
rV31lHmqm41h5tXjeZs5VSWQdpCMJ8Srqlb7qSkgmfJfwbSf/cz5P5rOY7l1bIeiX8Qq5jBVlizn
7AlLcmDOmV//FnhfD7rtK1MSeQKAA2zs/eWVW4PADzWMYwwKUQyhZ1qIbju/flD8Kpny7RmvUZNv
tAIOLH+6VK1BSBkRgmF6y/ZWgWPTy7WL29CL+a8ATk6X43I9c6taWl2jESCRdpE7GlKS8MIZyIrs
kEpFj4ISUk83PX+boV8AZPHbeeWXQt6IaxD8OIHTA3yAKUGz4aowHkOxk3BHvlTuV+6RzoSNkdnw
+4BRifcQx12X98vYToH/21MLDaz3YEheCncr70rt5GrwCGTPlrGik2Xf++Ux9ez71nUo9UbL6yGn
6WHoKKShtMS+bDipu+m/v6X3hhJcaE74mQ/ZUFyWIcHZy7TDnA7dDgyFAStPKc60vl59lL7lzl1G
R34aXQ+UiBQyuoPytLT/XMXzLOspwK8afncvQV4W+mQ6cVaDnt6jhrByDPqMGF47yaHjH//koqYm
Jdw7z+Iy6wqHNtafKYcgVpGszSWKy8YzJPeguDEXYoUNjlAtBTq/i5+W1e57iCnIHgzy+hORpH/u
oxl/1JAVavU3IAB38vsEvLUrw4Ns8Mkcd9EE2UrLxy7m0eU4kjk74JJH+bfs9oGTpusOPznlL0P1
d0mHfgIHXBboVYIdBATey2wvIZj4g6xwn9rq6iT0hpojLf08rTxGbvnfHZBJf3J23t2oQGtQGdxB
96dO0H3E+kfa3tQeY8bEhuXBMft32QeyJ+Snpjdfcgcs+owtMcxvMiuy/pYpmOvhErgKR0Jnb8IT
MZWweMvcyEqSdQO+8MNA+xe/b/hiyOYBBkeq5/T9iDcSf2Z72XUCjyaPggeXeABQ+dGfGxoBOLFg
PeSnURvbFPEzidPlFKWWnOtJPKQKdTvLvjbxvzA/8f0j1b9tC7o26IwbD083uMPFaEJOtQPlB9yE
kfyW5RbR+RvVUTYSD8l6WdY/YzNHyZFGtr2sOhknpySFxX9yDQTbt5Qp1tC6RnQsEF1U8ZUi872S
QgJbCbdqeiveU4JCieuLdERIBAi32l3k7C0eVhIn/RoU9UXs49T4ezDdezGtEnD38RHNzU+xuoVS
fSe+dqVvbav2KsJGBM62fcrof0e2g3DjXx5EPrBpEFEDcQRH0apRVZry/wVWsT3fDbRgSRCsIAVh
sdqLMoVtD3E4dsJyENIv5dS9ll17Upt+H3ac1/GhYgzEsLmJ+SCKNWYfvzn5h9NV14LzG+UXbErz
EYCLxjMHSo71mjgXT4iRRzDyzZcWp4yewbUin6agqzshbdMkwznLUbn3QTKlFqfcEnUPsh7oogok
v/+ST3FGBE0ACo84Us31Pl1MSWQ2r5p+FVsIJPqiaAmg0PZOrI+tOu9xci+3RWfTp0920dQZCT94
HjzvSYy9GCKrGe+mCMAGxkxR6eSw/JMYN4gGfsEgPcEWT/4dczkEf+IeG89/8/q3PsROsZ47gCe9
qn0ExWsHhDCIk4e0wXjwDgnkzSxbzZr3LEHxYpZm3J4CEFbLnSc5bHq+zWCSJ4XRlrDqeTmmy+Fd
gUXDo8QsYRoBx7XlNdoCME5y3If49KdHTsyf0LUHEUdUKJHicpzJ42EHDR29TtpVpnZKmqumUocB
mloAkxmsXyM3tjRSHxV3fCNH19Wk+NzqK1HtrTMbR7En/9kViPIfFQ12XXac2JtKsxlP7UalhU1W
uz4FwD4ZfnYnguQnT6++JBSXn3y0fANYmF1f25sZHL3kpVoVHc0MD56RFXVxpnxs7BkobJOCJg3i
DPgJ1qZumzTXwObYe7+LsQDqc46aUPo1l5P2YlkU4wJHxuc8Rl9VtZLlJY56cNwrQR/l+uJWPAwU
sp+93v/QLHPNEb21zE+Z/TJxzzQnUnScfmDUpGlwviH3/NvgoZEt+bKN5jvdWK5dniw73HeK2+5c
/GfJ0RGLKJdFJH+KaT/X2mVO1Xd13IujnZGQWoyeptb7jL50MRVyCpPTrDi4InIgNylAX9R7OYqJ
n5EdBtPo85CiXf1/EyQbMi6VH7/bileSCV3Goo9nZHnSW32yvyV0k/nxLOxp8SWZWDAq31PKIml+
tAbwUhr+6BLkBn51BGG5z3rJ1HZ/cUDWPHxQBJMg8asE1EOm7xXd3Uvam4rTdzrmVzCx31pg05eS
3VKF2+vzdGzxtR4LXXHGnzbed75JJcz4k38mOFXfKR8nsngOyxuY7TOcF0vtgDLwTwV4LQ/UB/kK
ScpLAj9Rz91UvUmcTC/zdbbcb8CfHIfaW7kziZFpEL5CwRf2+WdB+p7k5wNAtKuHC7JxQZD6bZJK
QR+cI6jRfFlMj1qB9S4n+m4THG93kG+ci/5Pqg1Z6Ek+X84LkGj+qqybjnVC78mDkXwP7Y3aK99m
9Nn+1q73JPcp2T5Da9400IF8UOSMfx2xUUizK/2fGg4SKvaPWTkM2AbJGDpG/K6b91HIA/HPPpyW
WoniZ5+mcRwOnqJ/y7XywR4Bqk0+VNKIbUVTrn9ITWcnTyZFiYIjjdyD5UVHP0KxkNdnB+fLOqbS
9OjZ+L3pz6WkIk8yhTbKFISsLLwUAQlN9m/4PlrhTVamO73of8KZkWeMbLW9s9wJdDpVWv3D7sgd
IBTMtBdMu2Q2Hb/8KN1zxpovtQl25fbGmLxt4xNe58q3DLg5jOdc8TYJxlPeoo7odQEFEO8PCwi9
UMpaVkyAK5F7UglF4Z6hw9l/Wf7dlp/+9DSR8oAL8bkAEdyw9seZlCVRfcaK6gEDwCT1KK/LW2JJ
J3gA3mmxgrZwXAGNw/3TNAue+CLlJ5r2Nc/9kYkxk+rqDe53XF7GcHyVkVQd5wyp2kYGXB4h8dyX
avxNsn9X1rPx06gATGLwvQT9IALPelZuZZ4GZl6eVD5ZzbO7AVhm13DqU4EtJ1cKwpzdmVfFJCuj
2vd5Ma5zl2SMS5oy80htsxD+P7gtbYk23SOuxahxK6rZHKEnPsjKkhkEu4krbG9M1fuUalY9AtvI
rxCHXeeGvENHAqdXN3VfnqG8uOhleiUlTxh41AzjU46RwJAveJjnIcrIIGMGJARdDptaol4mUOj0
B9MD9uNrISCJ+FdyXJI/pBl5SVcAvtg055JWrIgzuhwi/4tJbenp6yl/1/73f7EqBG1Hmo328tWy
Ok1XvRrwGMX0pMyYzokt3rGiA39+c5rXPuY8Mfcw2A7aT5HvaDn8kpS5vO4OtBPnRJpU1yTzE43D
BZzxqmh6VDxTSVlQ62Db5eUpon2j77YtwUDRDxe5nLzop3loHBVOs+pTzEgUxXcQLVAOp27QsXOw
jOGNbkZ/dArj5fuveBiPhqJsxRT2BG1Ar6ILaVuNpxl5SqnezHb4UILE+S9a932O1ll1bsC20RUo
SX4K4H8xwuyrDrdEMuRx2cfzGXj6hyy4lAC7pqBe99pJbIm8pvQq1sjd1A4nTiKMoYSvShsOsp/E
AsO8+6N6+hrJpfuEvThlhLEF3fbhtC9Z0LJKZWE7fn+eQmWjedrbmBAhTz9i78rW+YxIR5TEdM6H
SVlKXrUihhO+86J47F/FaojZzLgbSNAVvnAxR37zRO/TSpa7/NvhkjGY3pP+QVbo3BSX4SDfrLQs
fFnEYldULf9KE2DR/cGYUrSo08XQSx5FKq30YNGg5T4rg3E1fe3S+M1XTSfJUPRPMiLmZDx5sPHL
VsMXq+qTlY9v8i3ySTHjJ8bfLbM7nyYG2nb//xe5I7lCM2iCnG503/6QjT8k8U43sht5huXSML41
JpggWRXiCidb/4FcylLVLxmoJV/T6x8DwGBsg2X7r3iEqsOv1wB7wiTeLzYjOGtq8yZ5pxoPJeu0
bcA9Wj+TG/yIC0aV9+ciG062Q2DoP8G6Mma6fJMDKI9vqXTA7NAFX/E21/wvqWEvVQ9Al0++F4PM
utqT9SbLzs7clZKGjyG/qwXoUIUAl4S+/E1ea0KO/n9LdaSmR1bpX2Wb5pZ5jUr3o+pO/9WU3XL+
m8rwOmX5YzxCJFR9ann5JlfLiXSxEa26NSvlE/HYH4t8leeqezdAJ5rNK8PX++F3/drANJ5X1XNo
Q9+kJ1efBCTFa8CdM1AmHNYQbgorvO3M8akHQF2W4apQDdgn1bMfPZoeNXSil9HSfsJAeUyta0eg
K04gD1hJlRKjfkm3df7E1v4TiIEY/wTH4rlvKfEUkgsXam2RfOKPVkO21k1HuS4h/B58eBroFKHh
/0w1bNNJupmIRf4+afoNqHcw+Jzb5EPlAxwv+eiLXSWpI/LfFdEWx88nryIPPuevHowIA9yoZIZv
zKa4gqTalr53ExCke2P4Nufur4qUxmATWpJoTqryXbMPEwWVyoOopKo+6WB4RFwIWzdfQk6pSPNd
6tHedl18krcAmyVN6HzGeUD+rb3HMhFmOJ+jSkKz2zVwEhickWGi5dSdvLgozsiNN3LAlxczs6Ts
AZsNVr606286kTiDcYoyp1eZHLkHPykOU4MQrVyUcPxtx+bJtlA85XnlIg5nn86ItreRPGtUFWV4
ZMxCmgAcDDX8zu8h2UdOIfWMDKDnntrCvbfjCkAKn2mZzQtQDzrtyMbUTM4cxU+NJnttQpJ8/JOn
H8fo0YlofOIO5U6tmQHraLqOQ/D12F1os77VvjlaGWqwff5rt+V3QVjs6sE5UAHL89zii4VpG4bD
9qiW8Iyl6kXyyKlF9YvSY0/XkRrAR0TCRSz8v03ofmDQF+ssG7YjQQMIgL5v6AgQPcLwk889mzRV
ye/ii2RvOy4N/CriaTSLRP4CLhkS5z7LqCqUxHZ8U+AOL1Ki91tyD310wBmcpGYUgL4iCsquslP1
+hZuHNjvvlzjXAr8i6KAbF8pOIjbGCyGUJnQE3KglVgi8/k+Kuh1DdovcWuGR43BQ0InrG+XFNOS
bqXAVYGrQ+fjSY5UKuMqZc6SkmV9kVOpHB6afLpVtHoj5zNJ7UoxlFL9rU2jtJuuK+TJFBIY7VBc
S68FphBDq9YeJLki/ddNqjxKrSajGavx9ed/KWLpvmicrxI2Uwp5UjeUxI1t6w9xQPaSXLCUECQx
Ij8rUIuBxlGTEoP8TW5Wji9y9tP8bR8OX1Ks04E3SJHXNt8AgL8u1UuZXf0jiZpfiU6Ey9w1YGqI
PwWFYkA/4RbGekkakVSRWo5UpnNtgvCkOc0l3yU99bW7VI2WOjDE93FhkQ8mCUOqRerDGB1qGkH5
mgT7fLn7MieQIRSSK2RxSVVZyDaJhyCJ2ywQGUi00FkqabeQtI2aZldJ17U6rWPZeBitHkC3+yCf
IAUZGYsEjkpbIy3MFFRp9ivTM6vNsU66vaTHl7GVgo/XA+jui5fljMe8mf782g5f8pxSStTAaBRC
MBXSm5ISMxne75Lws6tsPUzGg5whl0PjPLoPY/K3JBm6qnuWREMMHZNTevfy4fKJcvgf02Bn1+2x
jaiEksCX8lEYq89JVsAP0h7MMtxJ2kpmTEbME85CpGiY2WNlAz40WaeMWTUpjzpQW5nOOBv21FGP
OlVTqbQOTXZVGrJVwr8QoS0GoXWn3CaZ8j73ZPaM5m6ZckDsj11MI+l/casAuzAPe39SjuIsZ7ao
ncbvzvAkm1teorH/mqrOp5xyJcyR3RsoaLYQBkvBKnFZ9OH8hSQyHOc/4hXdjDTS/N6p6mtI4R76
Pqgp1cuy/RZDEaqn2bPfJDSgQ5yCINYqlVz3u65ETxG9zxJiduP8MDY0Y3bKFp7Im6XKI9GhD6Vr
Un5F8hRSF6wcKcbQTG5/ytcb2j8Pbg7dCawP7B7tH2DOg+rWh8BvabFt/6TAH46gcqOLVFrEahR2
+wFttPht3dI2zuSfJUsoK092lqQXS2WCEqKFaIeYhhRkFlx8tX8VGIfvIbxTP8vs1BGIL/aLvIvS
Lqey4lF+N6ton+XjQf62YMfAEoQOfM7ci8CW5NvQPwAWTHuZ/73MmGzcsXoIwvG9TsO9mbvHAiY3
TWgQXuVDJUlZxM6jN0EwgpGRW5PXZePU/QXc67OxH+3pW6rxsrnkD4LFkazG/Nd5yQoV6ifZY4VG
jZ57QRbiW7636vRtWHq0sgAwFoCcfK5cIGcWAVWlonbVp//MJoDfXg3e5c6jybtrYdSayb3L4Msc
aaC/tvLd8iFWkdLD4XMRyBtxcpIcHsoCceuaVkCPQnfFtOVXSUE5rJCl3AF1TDojosI5TTKQDWu3
9Lu7skw3rhGDLdF/UkpzPnYtTc6hn37mHL1oITtQs4D/VwdiGP/QN/fjgT4G4Z1R5RupBSSd9RMq
8yayHNoMXdZT8y2Zq9CgUWllZuORaAAwLTAaOYxn7qNZ0SZC/lDS7MsD1HqzrToVlWViZRYU5EWU
SRxjn4Xhoe7QO71EYA0DNvQophNT2g7/fsJ8/Uh76r/iu9M/y5TI32VZyM8EFtDZKe5CW6aApPfU
UEV0SBX2oo4j0mknwdPIshK0n5hvIdhsKuVefu804C1ETfQHfZj3dVsdaKpYMIJibsT2iwnxZuPc
AuoRj1vDnae45ZOZO99SFZXXpGYi1VFbMe41Ntic9zAzV0thv8yNWxjTd+JzxQYsp+FaLT41kIG8
V9ZLHNm/XdrvZnc8CvBKloFrJTQXdwdZt3NqPUJ2BsUGT4xR1wAg9oxQ2QZHuFR2cc+gitPz5n2a
ZccwKT5985vJfhU/UIifkU1Eu1K4gel0M+fmOs69vTg2OYLLF8pmkT3Q0BjXMWx0v8kIS8VDfsol
nu9tayohsr0FsCcIAKokAhbYSRZYqi3RQKIut9ci8laQiJDVKwUzTRKV0fxRm8ZtNDzS201BHa/A
n6QEJLlMs7Pv6gDmCgmSCVmlcNFrxEjGb9/ZT5Fif8tNiilA7oB1Yq1npb+1M1QIR+VRRlKe0rfd
X9tSP1V3mUC5vIh96iYWrDj/f7tqPhmwPosPsssBcOdt3g8wO+W/VRg82al7P1UlTJNS5BqWoMGB
WWUeEBWjbiJbU9xOYLWg6AhEyj8QYtD/PMVAFWRQ5T5luQ+yHN29pdivMnH9dJ96youVJBt6nBBd
Kd+xu2JzObPQVD4+UlNbkbBcSnGLkRNX6TZs12ndc+4BLnddgBskO6GH2NeOdRLXLTlbVwA5RTcC
mf0H3oDbc1OF01lAYvR7XASeFI7JpanpQQUTxtroOgRRSmOt2JRRiDgEeGoiVd/mz2KddEdCDete
8g9yxhTHl9KN6rXxc2dmV/E4o+686vWS/5FMigS/wNhXSTy+LMka3jJouZhp+KWY6YLzjundabco
hkO88KMG2tv/DaSMghbWf2toz74lJpPRFQtJjQtdcf/kV/pPC0MKMPzp0wQ7x3zbtI8ZOnwk1Odk
lS5hHvnzMIKwgKqBlKhkxWKuaWD1VzKii12SUkcTtCt/CpfalCCbFhRU4nMkCeYnyaVLTOO5xMbO
HOwGP7+RagLNY99DRKhdZvlzZPyJVZN91LjDe2M/ycAukydLcjZCAbFI0Wwu6OLv8iU4kzv/z7kh
z/FqtgiOACZQlZPsQolSFgNHQU8uLQ3vSPWTgt7RspwXAXkv7g8LJNhgtd9rrXoJU3aO0v5pXvg0
eYizMm1y0hDou97Qk1oXW0l+ybzoc0hB5V+4E3r2sbDMnXyk/Jc1BvBZkiMQVrA4ZVQb17x19WKz
7D6HPtuMFjvOEDJL8pjL+sJW0SkKL9NvYDS7OBmWt8rbBzasWjmPE00lsvZkg2TSU6plSGtg8NlS
Svzslc7LEjBG1Uo+UXKEUeweIchaSjayI5equIXcAoS5MA4zNTJPUA9cpWRaNcWDY6X0BXrHwVaI
8qmDEEN5eEq5RumT7/kgpZrWNj97MvYagvEx2SpOqUQO0jGj/tV1RZ0itK6RC3aqGx8HBlo36l0X
ACoFHjr2+Z0C61wkvh8OSYZy+PFxoegLc7YqEBkUrZcCejTzp8e92pieAWMmeiq0091Xo7POm0el
aN6TKv6pXf9z+SybFU/rCNycM+0lhFH4Ybco73IL2Z58erag0VT78up1M5g+zlqqvi0M64Ymysss
+F8/fC/RQaKQ2RInyoOhgw52V9lFW6ldSg1dHn8pTHrdRzNsxUbLPyWqeOl7dYGfzGGPjZxXTPSl
Jv8u1jqd07dUh/Tvn7evaNeFYeJGYDFLjcwMyLS11rN8oIQDAsGjVPPsc4qTbScGSLajuF1I18kx
ZS9SAJXrCijkMhMsBalMcSSCIDfaYqtE7knODPI+OTGCej0kZYWSMDMvpi8ahk8P/QEXRCXHUKn8
edDCIfwJt0TxK5tRYis33VVp/W2PMW3wcJ0xD2IxOnoEZIEKlq9NDqaOjF4Jx9f/jYnEE4KBtWB0
jbPm9j+YkTxNFhqPbWgvJcsoh3vJmZHsGRcza9X1uuvju3GKf/9z6XHgfo68rpkaQln1kzFkiF1z
PgvnPwk15C6d9DnoymfxLiSWDiTh9rI95DJk534B3uNz5EKxHW6KxICnA8wnCyCxRJPeVrg6AWGJ
vSknd9MM2P+upGeasm2E7jdxix6lG6jvQUhjprnWDcLFfMk3yY3og3VIwAaYtgfhxPM/o0rQFRSf
GWXRoahuR2C67fBeaNMfqfFPxpsT+JecCiXs8yKYXrr4vvVIgco8+WFz3xiwhIod1um6YJWrPsj7
uoMFmyfhjDEmPeeNJSiqo/4Iw+FOKoxiKWSy0CR7g35YbobmsyUOMl3tx4JyqAuecsAYAtioi/bO
rBGz8/CFvsjl2eODLEf5b4E6ySKXBewocLIEyqat0OIiApELFshv3gkqCRZ6EnKC9qWN6r2gV6zX
SYqyuP5LO9T+jCxHvJUpl7i1d7pj1467pSr9pQTZh9S7xRsJ5jE4F4b+sdyWmU6XtoxvbNrOU6sD
cMsIQX76s9LgFaNWKI5e6rS5ZMDJLadTUm5LNsuKQgtslHDcn+OOSzVz5jRoJODc5xslUJyj7isP
kB7rmzbwIccsFFga+8pcl3r1a4VW/mBrcODH6jErC/8O2Sh6ABQUK5zc3XYOPFLQNcLlCvTGLC4q
sJ5Hp053eVzXW8dFCdn06njTJWq2jwYTZQl92jcDmLYgH+Kj4tcKpNTdapzz4BE6eVba8BCCNiM7
40IdvDONoDwVQON1ILKTqgwvoaH9WqWmHEszhc8Q+Nq2CMuTiRbZcfQTYR02IDdqMnc3gkIZ9RuQ
ex91d6fzACs4j5BfQc5iG/f+MctAI+pDGT5qQ7OKHXjXER2mUQzq0tCiTc1PexNucG5agRwT+2zf
m/5o3mjlCIqrs+7jVBHycG+XGu1T5vfWzsgAOar11opLHbKI2Fpz4IOodeUoOdD39knL9HqjOR6c
gfSF0IOPIK2iF29pXxurOWg/45Tu6cGZD2E3aJxS6Qvh4O/DAXTfjMZ9U5PhsZHU2RUSIsHgkG4Q
ixxvJ8AphZZu+qb6SWHBSssJJjeVsUaAcQNpl7qi6bQHNN1vjAbymmzIhlVdTj00oS4VdCc+GRPF
Wtss8q2thPZ6QqQWQRrsSkt/qD0Er4bmbVoDdvk8fYXhBSqz3LjP0v6YRJO58tCBhgfafdI8Y+C6
+ruz0ztaCTWY5mm0HDR9bRG+qf10NdzxjFoVBHmhEW/1+lWhqB0l0U3nlOMayNEZUv9XDRbCVecO
vBmOfsWyD0MV/eR1iLpVlz1DeptK5j/fOJWzTxK3JoyjDwqeJg1rMPF8mfmqBnR5zo0CezW97Z36
DlcIYdzotZshUrsVZNq7JirefGl+MaADqSp0KtgKhgdLlO926Xn26cNUVOwDyrciWBLSIUsmuaFO
7kGqHPcJzc4z/blzrzwWNGIPKrmeVAG+HwfHxGDRpHAXhBONjZp5bGZ9PEEai5VOaefW6UKDjOAS
9q12R9s2SZkpCI4dOyDw+k1vXpBLtnctTYHS7X4iWNuO16Cbzy5+bBWZHdiwsgYIpo8HtbYgEivK
s+sA2/atSd35HcY082N4dKwZ0Ym8OTlamu6UBOY/H4u8iuGz3ArzvuPjoRRLg11cLVaKYX9Mc3qv
FaN5SoJqC9ENbSFViSgKBONar2/C3h5WY2C8IEUMZTOn5MinaTNEhGOIRwiqqFTlFD9JSx6GyFF3
vUq3RFAG6zoGnKlBqz9XubVFnQw6iQZofT306ATXhz7LioOqZfnKyqORft4n1Ta1fcSd0VlC8pG7
6Fso7nR1mvYjodasDXRKFVA3d30X732tn1YQj1znP72ePqClRT3CMVFIgT16hEkjbYcdDdssNbiZ
dQGrGcOwKw2Wi5PH+yEQhcMEJFKk6m8D7ZDSaKrStnyqZ57aMRpnRbn9PpnMZm2maOoiUFHRLzv5
lBUvylzQXTg9F14OdGWulJ2KxLfxWFQT6j8hYi/ZCC1CFdOaWA93mQNc3x9hSPJqsIyRRhuAiA2o
ZZ5B8Klpm3wsrd0AtDJsU6DmBno0oDV3ufZpkig/+Va/7VP4ASZIRjezFbxo3TwBe9eztRlNlPKd
2V17ln4DQqQ4un5D82007IpeQ7IIwgltgC3W6JEycOlAYzkkQd09xxvV8kRbdoxXdjXCuIkshFl6
/cpwK29TOhq55sQpQKPTc2LFXQbf75/n0x7VIeeUpW9GagWHNOkAG0wQL/TBdAozZzOEdQBOzH0s
6Tw3apgnuxhGxykle152JpMceWt7yFHnvMNlaivbobqY0se20urn0FPvBknkh7DugOSd6S+O6Xnp
VJ2aRr6BvXvYNLb2Zlf0hyf4fTICflg6bHCEKPTc/PIqFaZIq74fsvxNG0APoASjpMmwhdLl2VZ6
F7rpECJnu/qD+hj2/tL7QufQ2LTKnUPJHBccvFKC9NaJ3wJ7RDUaEaDJg34dcPytln9birOjrqa0
1qNSs/4ch6WmQJgE3Y1Fi7v+V/goI3c2VFwNJwTf0vYzHj+KdSq8fYZwAwxBBXASYvzpprwrwQK9
2I6NgXfHA1BEpDVj2NtjGwSgaUKX52XVsdeUXd2Zr2QBa1bt2EIKd6ri8Vm7jZtimxJUEgp48R6i
2++w4Q4H2CzMnFDWM5ytZ2m3XapQ7CKBt43SR9tuD66BOKszPejpqW2iaMdj08ind5+dbSFHl6tf
jd9u46kEJkZpzx6DK/RA5bbO37Kg009lluqnzjSSdWWpFNSS8VR2Luamh7HMQtNdgXhgZNNBU1uQ
N4A8xUuNnWu55Sl3jYMxzsOeVuPHQqObclSgALKhNMRZGhC/qtaMphMU7BzWV0MYdEdCf2+ljxWq
1FFXnZbPgXg7WSHkDFuj0byjkfKRm1AymrQ+V532qanBvJkziHtVDVp1GqXUtPsoBgoJ1M16JFHh
kksLmimbiLJ149UcT3MDsaOX0S6U3ZDUN5BR0CiEEpsVafvWb18GOA7XYZo+pV0K6af8LzT06gQH
D616SfVbmYSjsC7cWw2dKHp27pvYPBbV3Jw8tWpOTZ3co7QIUyYHoC6GEL5LqO33dEwVymnM4xIS
3vpogVZYQTFOQVkHqKXDgr9NVxVnhMw3HtNkXpsu54m5qoy9Y1cH3aGdX1MhqMiQyQa8k9XbJdNR
2ywFP8RcOcSnajVsmWUyyzKKSRYWO8VQn4e5j7eE03jCcaCqb3QaJfWcpl7bKFrOb36BvUqg0vEK
YkUtwTyUxQna7eLUFxZpJIKrdEI4IxlGY6WHzlrX4Xccc7QAizxBhCa7cYYOxjNCRGPuvi2D9YYC
xdkEtVTW+MIhgR+4cFg6vvmWurQXkJbehQa6SZ5yB0AGyO64mxt/M8zaS+YiLpUj4VaADJBV0pcO
x66SVGltNclWLTMKCv0MP6m2akd9g50g4AiLVUln7DQl/Tahm2WtmtAq9X+BsIqhXxLu6Ha9MwxI
JiFGz9KuosFh2UuvAT7o24b/YaVOMCeGTQqNcEOdNjCnlUkYuw4VxFMKyS0O7sZw23PcQ3uVKzeG
kcLbOzaw6sUJ/TD+uTam73ieaWLoig+b8MRp3J0SG8J2hh8KA93YOE20ndCcwABaZ4DAGoSy8ZeS
worSawyy0vxqNivbM1TGyPyKNGao87y72hrNrVOTvhMqRnNa+wqBSYoMVNnZKAWgT5mFpyxGmFF9
q1Pa3FcT2+6k9xncKGPRQ2qokx9dL6+q8qdyucrqmG8nHlh9y69pnDiQ4cgF/96wvDfSKvomy8fB
BpqnkPdKQ8J1PbRkvnPADODb8Bl5Mhxmr3bWtlC7GLr3og3jbYD+APufMRgR5WzyuiE4JzZIOnMN
0cCwrlokMryuWTcwE4e4himPp62qtrddHJDTGoHGlGnboSlJojFu9i2ZUF0sq2cjskRwD1rHGrbx
kP/1kfMY65l/E4ThHsE72Ctd/zeZvIfZ+2lbOh79RHX2wTyBMIWsYWzNe7y4ssrzc9h4L6ULXqoG
0RTN5aHF2SPFFh7agMo7ufl0q8+QlxTOCVfQaPmu70Gq5ENroRsVfaRq7KymQN+2ZfXhbisPFh8r
HjziSiKdVDdugtT9bFAhW9Gn2pzc3Fubiu/sa/c1IBuybqkzrnpkIg+dgqpOSIONOVADhoIfuerZ
OUw9/SY5+hi007xbKOtyInY4SNbwbo8ki6SxdaPNpnWeFYxXPmnnHIA+CM/5xq723eSVN45mVVux
5VOghWtkx9R11mlY+I0C5eW6qKgW0gnVrf2JanJgQqWUPjQuOhUddD8pmn6Glj45tZbCRlX/uqVy
P8BfRbfQIRoaEsjQFvdW8NQoL0mDMF2vGBtDYGC6UugofcxnEk9ny/U2Q5VDTt3WcJFXGYrLvbvO
SvNN1aHmyvL6ztbUJ2jRUfbKcPyzWZ5o/XnPpuG1ytoPf8hgD82iU4J+MyYGOL4/gYEwx/perwjt
Zzltw4JowJg//yp6PK2QJsmLPy0aN04Ym1u19uHAT9eqXcQbrR/OGpTaK78gkwoV2MNY2gRrFdJr
CUhcECnrVO3q9RTPr6UTMhaqkKIlcrgoQ29b2fXeHqP2pCfBvcP5D6SVwjGtDKa1VfjXSJ2PHnpS
G09NV4Xi3Rnt2G4px30rQxuiiQwN+6xbR6WPNrR8gCAvkegEYrlR0s5dj3NEspDM3C5QDjmR06Gt
3D9EScrUn5FVVQhTAdKWrIfarj4atfPW7qBtYlO78eLieWhcACIpNOR6c1saSAmOY//QDOajl8/3
JdxfK99BfgMgDXmMbaOZSIQ00FOQYwE0bR1BGxxqtSrhYQKI5O6zdLxHOftUTe1zrVsftpec2x4K
NPhWcP3VTW4ZfKOrPfbwiupaTPW9v51SujqRMFTa7MZWrVsAgbAc1lW9CWL3gezmCq27/sEwus+A
3N26/B9XZ7bUuLKt6yfKCHUppW5tuTcYMF1xo6hZk1Lfp9qnP59YO87asWNGMMGAC1upzDH+8Teg
llUoKQLwbgaxsHa94L0Pc2ihWeKWV0z1B+M5IbDLSrnczG66sP1TpkQiYdpmbcwCFGCou8tifHnk
/SZ5dW2r/LG1lLMf/ajbcEoeP6wZgmhiZz03Ks5prn+K6znZuXoYApJyLPDHGOukbOAfd1X/RKIO
oV7/9tNonStBvmrnVZ+F625NhfVjN99FaTAk515PWqKEWgI5+iziSAJ43ixp/wRvf+dUmG6iiH1S
Qp0wNC123dhfTBc649BejAzBT5mHTyTrDrxsfy8Sd5cBc29MzxRBFZEL4lmNGSx2/VHK7rmzW8gI
xH6UxVwyfqgDI6eWa1jfe55kjwCIaImYWtX7a5rpvXPaxyZ1/1rOh68p8GkxnjAsO/qlanYKBT5e
2VdHSH/ft4RGZpH5yu56W2YXgzPQsrUEG2R6SyScOQYt9JNttsHXH8vEYftRH0MHKEPXWNKH+zbp
LpRUboojOIYtDeN2SCREEgbQYdpNSnFoFWxWDSkTGx1jsDVRDLhsiZbDSzL1yySxqYwdREHRtdU2
3UQy7+GLwtcTuA22nvn8c73CtKLuYphc1AdrbQpLv/lsBGeR1d1Iizq2OYeH1m2AH9A2kZicmSRq
bYxsAd2y81tXhl8eaepLnb93LvSUrDqZiH4OdDvd+b8fBDjY//ry5xu1NPZVOshjP45ludep7kl6
JCRgO4/WCrzX/3ksASO/LG2egG+unxLDFHIMrhhR3OHONs1+e/75oMrhYGPifxSu/9wY6Xx0uPqA
2oDgjVPBozh33lz9Sn3j5hrFa+MM8PqUe04TzLZMRCZPiEdj9pP5nJUKxZomoks4sU8Yb4rZvRcW
uwxPR9+2keNWH1GCaeBIqCIViI+JFJMsvGzArr3+QKrocbFFjnkqBXVlfYmYvwOb0z8s2+jcusZO
dBWJPx5+mENcnrAFzc/hC1qxkp6E8gkDuGRLEsBTqrVxt51HWC3kOowVvrdj/Su1DZJG5+hAVl92
qtJYEbmywSx4Osz9hBE/QsRROx2dbY5hn7eb8XUcCaPadkOZw0a0ng1fv5ZFdSNFCNVDEx2NqdTb
oRHGIdQ9Rr9O8rA4abnDLZmBE3fsJoWHt7hmfsJs/Zu64aRa/E+suhdBBMyyaXRPfS+/Q6vodmhW
8f1K8FYzwmdM8dognuobtRni7chKA+xe5Ia8QG8tjW5pWCRBGlYPa/bHmifgqeqprvBKw33U8sJn
ZYlnky0X/sNTHzWHanLNzVTM70z2WgKyogdf02XOYVtuKmX+gfDx1crPwqQmhPzLH9hfxz5F8E37
n5YHQ7s70ZawDfzxwLyi2OK5Kxb8xBtb/lkk0zA1R39tWz7kglwj9Gc7E+o9xcB0F9E3DqRvpbp2
IziT5QOJuWV58qfugml0fszkDltW4mF63rYxBTMRI1JFB+v1pNwZ1puS1aVocCGXDShULRdxWJ+8
kPox7vByXtFlItH8a6f0fW6YZHQ4Gw6Ruv/EpMWJvgjG1FuNj0Sl43JbhxAY1iyiXFNb+J19n2S1
9/GZOtlrrd9EYjeH0T4b2yeZ6nNqFntms4JICEBAXNG49wnYFNPwy3WYRSad+d1CtN78vL9jK9Cv
uYQc2a4OBnY90im8z+JeR9HZ9o3l6LmqBYYcr4ZoD7IfP2dmNntbR89Rb4TbSYCTThhjbmRdZ1dp
4fKdZOYjZX17JjKDzNusJlVG6+WYI0ve1TzzrsWycTP04bi3lmq6cvA/kwhSHfomv+KgHQe6xLxI
NUTBG6F8jUDpt4ZB5yIK9iEB0ZnKBbtozy8JbfcXkF+X2BeI6BK//+IbsDkPiMi0Fkc9zjG1fxoX
IHJzS/6QScJdKPA9JoOVLKveIi7Y6XnLw/R3Wc1yB4eZVFNmhBXu3k3EzkQeUbbv/GXazHJQD4pj
lX17hAawftlYWd0f6GxAQuaHn5/4eTzzcpr5uiCfkh82gmmN1iYpnEBMDLoNbrSgm0Sy0Eg08sGb
fw8N8Z5WaTkPPx9wVZT/+azo1vRF4rw2P4+RUzmjO2of/8/PFgul4qA6tHWlK+bg59ttopvLbOdY
Jqq+gz7H04+9/+VU6jdpo6yVFOv0iVjJB2v97OdLCMLd1SXf8eern8dxvVDEaANCIK7BzpUbBFh9
Uen+P1+TK3et4kieZlNaD7OPtmaJ6DfnwXrorQgIOPEaE4hQkZL93wex48HUJCus3c+DP7+cMDHx
qOPOjPlc0iVWCyQzE+dxfeaoCNs5oP53T0aZQ4Jcf+Tnd7lxxn0YkwxR9I7/kAGNbo3UUYFX9bzC
1KCBqdbvDCzac9t2p59v2EsSPmgJccOa2qefh35+3/edPyIuo+PPVz+PNyFpMOS/mMHPL9XV6OyJ
jiTy/v8/rWONJ4wWssdmwbSVbTy+4vBLlsPYV5dhDWbRzowNMd9MII1jUazHF3bw5tSWPT14kocB
XXJxFeF8zATbHOFmzbYf5Ss5z4ekzen6DEYDVVq94LxCyV1jbSzbukSpBwsX3sfeSfGWwGzj2eja
dh+FyKcwFhXYPC9Q0JMKM+UB18ss7o4N7iObEDbKVpn5r4Uo1NHpyOUAvCLnaVsLpv9LTnKQFT+v
hWSWU6UMmf/LDb0nlbKxME9pk/4CdH5qCEPC+L7bR9PiEzMyBJ1CldaUITdJcmXePa6ezpMqQDR8
oIeSgp1kj4d+PZMzguoXy2CAQyfDPfViMBnBpCTakT1Bcm19HhUojBd6j3XU7/0wuVlCPmb9sB+b
BZ+fPHqwXGJ3hH3XIZFZWWN7W3gonyHhUahCECZ3IeCE22D6LZCsknzOiOdURFT1fbTcuizjt1qF
30GnP6wCTysTE50ExZbTw9TP1MeQEG9qevWp6PODPZVHP36e8/zUjyI/KhkeXdeItrWc0awwCtbS
fvRKfey1/rRj9eg1aiSKuzsTpGiwTbMPMmx/8yDD5ml7LXL7I2o86nwuJ80X3AP+3mh6YgxIaayR
bpfQC5k7MAG+ZRNmPktOHwXRH+y7OGKCXw7gNt3P8GgyH3w8lhy6oB3X27FJvukwIbSn4caQ5U14
NY7R3jsmD90Ovx4ILRXNeqfZy2Q047ne3LTbXJP6t53jijeRyzAmgfJ0f/RS8UBCUxsUTfRUWr/T
kIQaIuZjAuc9Du4Jl9E199fvMIGaAHY3oUXWZmLO72Js3vDKzMmFYULU9GJANmoEiO9phOvyj8eK
jO11AFsMLhbPybcqJAmSlFKEtJEhWA3f8WyhwuUAbCsuNDpBugYD/2ZH7Tisz1VMh+QP4HA2Kp2g
RgTPHwIhycc2NQEahdgIh03/69VSbKJmlXKWDuyM5WA3U1CVSXPqsS5rmIO2I8dmLFcw29fAz/N+
XPpDyWDn6gqQoEG+zw4zekdgUDF0Vy3iZ9UnJ8tDDosaaZpXi17LeCe85mbpPKjGGReV4sToC1+D
j8qzM/h7zS2Kij3j0cuAAclGgUvt/Z4c0EIzK+xoiQlM+ZiKhpk0WaLZq1m2L2SurUDRu8rrZE/3
C4+1E7SdioiIbClB6OLAmM033co7ga771h7OYVkwCsAkNyUXrWmtKxMUP+CeY64voMeT4pkv5wK3
W9KzKRjq9qiaBv2LInmj1U9eWqNKgkfNZnro6vF9asIO6cn0aSZtoLiI8AnmvZcNTMKnrad8LDkc
vP96/ZXj+YtjbPzokTSOlaR4CGv7IcJW3DOLv1I319F1anpbXGJx1UyGrN+aNqp00wUc71RN9FmI
7B6AiiA6aWVM27PsajkNdiyVJzcm+N6lcrCubxbvURn6VozWR6iHA1a6zQkDH8YC1ReKGZzFa/MV
W9zyOL6OUHZRG2AhuqY/OPaCz7ZbvmdU2oYCvJ/SCjcbjuCqvyKLzUFuqD1lr/CczZ87ENzUnU8i
Zx+J5xgN3eowX1XNfWnJUmIsh6CK3GHZLRzQ0kPv/z4yw1K4FJ4JAGeMCCjcNHrvr2l+unlMjSjI
yP3DdxuL8cZRL67yX1Mmu0x0mxvu+aSA3Zame+Q8BL/BrfKQKffeTLjy1AtZBE30rxGnT7pl0uCb
jA0V8Vnr6jUK4LGCRLKEcX3agQDj2P7mFy5MAK95A5aA7wmOgiM4/98zjCBsIAY6yYc5SMT8qdDR
gKM/ESSKfoeAxA02jRRkRDekoQoyje+lfGFRQZUgbSVNnc0iDVK/8ToHSQVQ8Z2PxNQE0HQx+Bk5
xKM5/JKtbgICJ0kp9JK23XgmsGcJ8o090/zukHIdo/Tq+Kd6kw+SWScZNQyLFiygiTprDkM8pIE0
k73v+Q8VY8mNFzVvVIUnz2YUa7+vRKQ5IpzYdT21I0mPWWv7ZBnVl++ysHv3CYr2e2M3/84LCjOx
5McOPw0XxuvBNl+6HqpA8aXSgoWvpz/geA99tKu89IsC79KP3mmM0p0rRw7sPPK2WGHfPYhBS57e
pZflCJqZxmXzZdTYPjZOhyCyYLPMxhseSV95/mDU2etk/uO2FRSRoThFsiZIx8SAo9n3Hvg8NNlb
HjkHF/+HHc+A2Ycz7+s6+VRmieo9wr0Ywa5PeyOj3wxLj9KbeQkWoU467T963V6rNIckSUal8sqL
CcPCjcSv2LfeSaf8JVOWh1htz4l+3+CM/eFPQwcLgasxxcafujM+e/oWSNd4mWSbAvcScjKuOQni
hTUxr5qvcCvOhDkj4r+X2UBii+7fAXkxkEreHTCabZFa91Smvxq4GkR0olFnwt6m+bPTGi+VhSIh
pmSpO7x1sCWuiE1Ol6+wZszJH3bqcRkePeuPCJmzJcx6YoeiSLZ30oHmnSq+6pYTs8MavuJoIaaK
CurgzvU+9woSVHR7NGT/iRE2gyN7/hpdTWdV5i+h1WqQa3BZjrDtAHuDtphhusGyAko6Wf3j0ni7
NLtkQH+mCUBnYrJeNoR3NjPDdTKk9jqxxNadhh3OznIL4Gxeyv5tnsxHX3BKey3vrKt7op75xMiK
c2+b72PmvuZNiMJPXihPdtky3BgpVY9RdE1AAxUjzVDeW+G7nHPiFk3pKxXygxU1QHgYZW/H2nma
uXetEpSe+AwSR/8SZKqDzkAzhcX42Ma3zBApubVzIIb8Y8L7cFO6xn4Ku6sHSxyWGXXlSFfc9e6b
Jbm1ipnx7eKvscaFfI9KLMmqnME0Ip8vcOhTiwG4nZXtyV6qtwW4a6qr+jjW2Jo77dmJDTZ7+Z6m
aRaY1vA4uBgooaGgsILVVM94ESSxDnC6ea8X+vQunj81OWzxUJ0XjoupS9geo90w5ukeePqC+rrb
5JMv1gB2hFGwecFc1Jj2EK56O6CbxPqLaMwqviHqCokkQ2ygxfHHm5baMsexkySlE/g/zJLPVOEQ
vBCNsEoz7GklGlTeu8dvgGP4SEXwG2m7+QJNeh1C7PPRfcAZiaMPaI51CPCRPSwmenVDpV81MuXQ
YRLH3TRHL461nO26+p0JlzuM2XJdooCw/OfCUN/FNCn6TsgMGEZRu47pG2OXvzG1wHriaDJLFN28
oLj27dcCI5Gwq06JGiFIwNZuDRa7iA5FovfgBc8kHy+bckH15gzZVkfpv8vUMFGcv0f90VtDYLDw
UA4s3sntTmkqnwzHKgO8Yasd4zd80yQOHSGUle2iKWqqzL+lHQgC/wWR0Rxt45HIsDyo5zW+qiy8
nS2/J9P+jG33I2zca9rqS1/qr8GpociispIDlVlffaWSt9WOJDpAuCOOTQSOU2YACytxyY3J7Zjn
F9ei6zdy8w33/t1QprfYq2CP5Si8qYKnubx7SwHJYh0wq4nuxxiuuT0KLB63nbZ7dgm6u9IbaNGL
EQ3wN+GW71I6x6gikUpBCkTz8WR04RqFsaK90jk5MmcCl2PDaBcvnTavyYxt3xh6t6Wdb03T11dn
Er8MTmpyJh/jlGW2DDlnEXRMFuCvtLMfjMYlXoSsj6kfvsPef1ci3qVtfArn8t/Enrm3MdHtOdoR
+W88NoudsWZ5iUYfepVRYPsP4JKXGXOXlMgECpcJD3yDgQ8henXIrYwZyWPoPTBd+gPzltqJqWbz
LwDjtvT0dSryJ1NMb7Y1fHGykhZ8TCwLuHZBnwpZwovhTxoqP/vYRa8umiGwk6hksVXVyIwiwhLY
sI5eV3y1boZXWQbMyLjBE3jfV9m0H0pC34S+U6g+583y7kfNoz+HR5VNGKDofT4nmk1wuMDz20Eo
vIp6tGHoUUkZVvGBqurLDptDmGXGJjWXXSZ5+fAfActbYlOZpRu1A+6x4mztyfTZFqqkPePKBM0h
e8lTk9cbvUEvTAHeyCrDwPXJ7GNaDSRDYa5Prgk66LgTwCO5IX6qdrWJ1EMCO7renVDADYEPeLh2
J2PI/xUpls+t5fPPMNQYF0LuC+A8oj/fiP2CKMYVUbaHeCzf6TXFvIWRRJrQORHxawgTAUPKS+zZ
d2csjrIOB5yvl8dI25QTLVFAInSIlWQul+SzuAzUp6Hn7snXapcwKGaL5tee7mRESGAp5zDb1sFO
RiKb8bS1g3JwMEIB6h3Zen/exER4uIxDfeOMTOIUyYhjPhurdHxlHHgzafdMNroWvWbZinQdKDGf
kWBdgk1Oul6/p1QDsSGH2rfNG1FgeztdV2ycyA13E4UsU3hKqQdpqDu4AbdTOX7affVHlpqZqmvf
8NJhy14WRlQ13mfk9CjNSHgVO7f9u+0CVRbZACOC8E8mACFGjMWXN3z5BHjhp8aAjfAv6B+hc9P9
ExjBIfL7PfENLy4WjGxbBjAjZpQ0jLQp6fhoiOGpgUMTEMh5HMHn7F69yrjLyO39KJSzS3w736PD
rTZK0GUlgIIO0vlN59enWvb3ZHLsnTX/oRmi31OEyFTQAahgyhi6IwxVEQxmy15ZPHYmXtmxIqh5
MjGI7mBBtozPw/SlmRm799OtKvPdOA9/yFOjrqcup/Eh29VB24Nf/DwlbwNI6aGz1GOURYyMRhII
Z/MIqxJ5df0sLADN2VTfZYyRfof0ZuNE5yhZ7lBkLMxtagpMvMDq6C2ZxT/xhMfbYH9nOXmOIQyS
iWxIsjjkpuTMAKoEo49tZ6MiUFaRfk2Vow8e9gx4nVKfkPejB9hAYr4kwvEOpZ5iEJflc1mG72aG
wVKyx6SYMFUr9zicsk/OvH3Uhq9xDAZcND0GuoP3x5fDnZyhfcdMv4le+lIU+3WdOCVrJJtD8k1R
ePQLQ2PRhb+jxXpaaBXzuHky8KbbYCD2jQFfQFA851jYb8KhOjlL+kmUEImH8CKwiYUgCf9v6Ct2
k3wJ4P9xNDdxE3ij/9yVzt/Cze4xW95mmN+a1Q7Szs9LF58WMnbdqgQn8nAc0/VOE1GzfhOzO9JN
Y/O43iAyRodhDVOO7P0v9z5muTTRTaIeflXkYJ9QXZ5qQ8qNo6dfAuuLLPzuvdnd6IEjxRkPGg0n
bTCEhdqMvhizQ02sCgTXxHb4OLVZMTPtrMZAxmmPQllkhfIA2xdrfj2r+jB5dfGUo6qTjzp3Mfgq
jsaCG3SJh90UObuh0W/5GITa/rbWsyFSjKrDZH5a985BLPcm5O8JBfzMuqG1JRbuRMf/5arqaM4V
DPaJ3NZQn3G64nyjW914AwycoVlVqczKq3+KWd2kezZEQtp8Y4aQNljhZl9/YGNk1PFymAdgwnmg
tuo7jGyiTP126iMz5bchs7p9TtfuI4+xSmzsamxDiGEHNZssQk1jbKCzott7+XjuiPFjO5gOXd69
qmgMUCX9IcoV3ehrq3ZyDs2T4RV/3ZL5bdb8zv0sffDQpMarC+pCS39JSnHv2RbZ9im7+lz9nrNt
1GFnH473HpJ6kSZPQkEcrjQh4fHQ7eLwWhsCojWg5aEOZ4aLlQmJIn3F9OmYWlnMjogKOx/IjspL
GORmNHwMhaCbrfuzGyFt1P0/xtj80/hkoSRZ9dfxJhv7+8AczXrLoO3kw+GImvpQuUW9rxlOb9Nc
DkdVOiSxQa3wYqIEYFniX9BfyrVb0fXFTJujyqcH5XonH0qZlqpEWZE+kv+zZ/jHeG1GiVvZ88at
86s20mu1zI8z2ZQsGP3pYcKZlTZ2Qw6SbuLJnJocQjtOb3P6RSkabiTZC+tCGVP/r+2FaNedT8/0
tk2TPrv4sBtDpRjilxbT3p0TF2s+UMOpkRJFO6qwOEy7GXDsZEf+3VLjq/Z6a4ONYH7CmAtunEVq
UNFCWWknePyppD5u7135nBk5Rx87Figu9yfRpiac4XwgpJcCgpG4Aw96IKBkhH9nGMwmqv5cNrLc
SrawkaowmmD+EoWHGT1tbJAa1cEtxsCDa2OlI8lmvfeZm/5zj5IXCfdzvcqa/Qi77JxbUgj/JkC4
drNI0l36ssQu8YtNmASRr8+cj+gipBdujYrkQCPiIkETdoj2wly4bypcK1X6rbpPNw+RMokpItfL
ewZW2/vCu5cuYtKmHImAmtMr/ghTkLq0RHhPrhxfme4Z3x/E7Hkno1qd3He4wOkHDKt3hWqZgjXW
05RVyIdm57PChjmgKH60cgtWDOVeKvG+kJX+V/ZoNKemUxsC0HEKH5vptsCah2n8r678GQo6ZhyS
fnhZ8zXJuR5PtuyOdUU5FeVLuO+guI7gbwBanbWdwGMsKzyNrUFF5uTv0Nmn2NyZQPykt/PPmudx
GW9VB7xnU5Dooj+yOP9x9Gvbt59Omt+hVUA7Q9cWTMmgH9csF6nccNtLdpefKedAJwX3kVigSweP
dd8UAxQU4gVVRWKu2RxwtVpLCgVb621IVkWyHUgvgmRWnDr0lBtoUa+Y+uFt224zSGtt/tGrNgla
2zZ3neLiWZP/zjRQ0ZdyxcZMI9Eo4xfqO+KKheGweLlx+rrF+p+0j6Uvbq4jOHTQ22lmGOWQvdno
LHcDorGIJqxHRh+D+dv5fJqihPozy+G3OcMz0PYO6pFP+BfsPWMoooAhX+DBPAgYS8TbPgFls6vi
EEfok9aBEXO1HbSeDzxJj40RaxrQMdyKHsQiMrOtlSi5jfv+FQ8TFRAJnu98s46uscoDLL9eijx8
W+BxbMn58/dSTLdeOMY14myMV+6+nxrXXEnv6rMRcJctHzLtzPc5I86B4IT9jGTyaK9F/ORw/wIE
ucg7Om8cN4VdUSNOAqzIFIc5Nl/9MdmNAtYTGGgaWNJlDJUmpOMq4ANPAnH4k/hGlYymk6StFRjo
fezzhvQ1DdlVRRTpoxAV7U82PU+wOPJ6wPzIMe9EVPCqJ4CYuDQI3y6bCHGKaXGGIaFUFGm7Djgg
IH0xo0GN3hYrDAyH/XsYvphAoeaI0M8YcJbtEsRMtCkz/E5u0vaxMCKq8WXXt55xrhPrL7zN/tRJ
H5RP0ZNNCZIKkW4zBwFeVPnc5CwIU6MtqebyTCN1VXnobSRRynu4iDtZk6E9p4Xa4m9iBqRKH3I7
707as66L3ZX7jHxqqcIDTFSipZBoRaP7ux69eju0/SkGNty0BvhO7UgvSDsjB00ygtkP64NB2jAG
83o7l9ZnxBvNH0KiOOz0O1KerTWQDpOkaJ7aZMQUCLVIKHE5WGn9hev+A1q0D5f2F+E528UmkQwS
EfBQ9iIibzia/ur7y6m93nDC90AwecPi0qKXNgHYfMxh0xRzC8pNn6ZlqDbwPvfs9RflMdwx+3lt
TpqLGsO7rhpiEJT/XRj9nSyucud7WMs70UNuoo2TGOO2ybFfQPnRdwQsngXMpf1kRywoRuGyshnu
0Tfw7oeLeaSNuCibbOIhk+o0wdPcxp4PfVNxUGWk99kKwz1GL1BeoQ7kSc39re19ruf2qBUyvqYT
R1thioF75ybHTXVTZ+YWVxUutKYII+DtrYMXO9vT73Fmx2n+AXKQqJ2IarZNJnRYgdh1e3FqMvQg
p7vbUYM2uxN2qE0LoKmc3Dt4yfSLpOSIazzgcucaYEGJgP+RDStpz+YPQWYHREcByhVM91m2cJiw
JjRppFmcukDXBQnlDj3zaCFgzK15h81/9Fwan1ao/ladRRrv4tJfGBBrp9lxHvDKus4mjAVDTy8h
mrlsquRRmKAKzgw1w3Ot8YiB+CeG/+YeyQ0iQbfYLPXV1jAr42QxgpD8erge8SN+BHKzhAKTeuOb
vE3KaobsxiTRrzRDTsz6S1LgcJw32QElaUfwj7mzPKfcxB6z/gFzeOFDOJ0QqgVw2QPU2RfsqZ69
HrRTmRM9nveOu/28NYo8oZLjkg7CwlPu1ue+R283RTu5lNPGrJc7rKFNZjPUCKvwOXYWmGUV1Hac
8pEF9VB0CcKy6fw7I1AGjuJl1xzyGSYSZWhgMiA8hF76ArUjgLwfuJ7IN1h/vHpy9LddOcJdNJcn
6J4E/iZ0/6RRPdm19WoP5ovD7BA3wG+kisSlxePJqfVliW1m15wx54IE+rGP8yfwql9Nq5jyTQV+
xA6dAQaq2RrsqA+oMaFuzeXFMZL32EwhVLn6nJTx3wYfIQBf5tJujHl6b35PyfyvofptqoF7+3Ih
35BSzx4azJFLsr6HkOBdVSFXCFHEnf1qvNoyGg+YCL8axaeDXqByMntrxdCTMo23YjxBe4Vdl8C1
it9K0RIyjVEcpW6usDPoiK6wwndvlD4VN5GKsHxn9ysWxoR6P/3sxlBfIiH+Hefyitq+YmhuHYlJ
HwMXq+ZAhh52/wVlDAhhAE5OhbDEJDtLNMnUwVvhzdPWIt8yPxbG7J4kEHlHyPkOKZW9VZCfPN+B
RV3jTb/E2Lotk9hOFQU+edFE4pYDZGPuh2KC7+YaYAFyIPpxsl8wo4QYjIfOmcQYxi5GiNVMiV+w
15ymGH8GJsOFwfW1B8PcwVZBSxmOlG+lP5Hw6UKLzg/kRlezSZsUj1enyfq95aAY6kwDre1yFoZZ
HBmfAIyiYQHxrE7LCIxTxSHBIiW4r/Jx9glTBJrt4CD28IqDu65VlcfvfU9B5jsi2w9qEudMm3e3
wHp8dI4iyqfzBFa5cx+NbqwDzXxmuyC1TGrfo7bEeFaQz1kr7mQ7D2xOBqMb+gdEpM7BZrMWsPvT
GnRCI/YfnqgUXrq5p5xIsEqImU2AfQHv1h31kmmIAKMmFmseI/hC0E+ydE9GQDJgXQia1PUOeoK0
IR93ESjxnenBIcyVsRxcg2kE7O1sxsfVH9wpDWjN85+xpffze5gCnTDel8SGr2bzSi20tRsXLRoV
6davR64gs3nLANDFC4rx0d98QpNH4upAC0sEDqT0TVOpCsSu1mtwOMm3aTkQCAy6YS7JcUl6ni5a
qLk6lI1d3Imz4Xq/W3A9Ex+Cq1NapzAumwc3YWdXcYcuCsAuqFMYUBaqkL7Owp2SnPNGmB7jqq9p
q42jYRnPoQxhNERCIj5eKDK6VZ7z86FAQsPIXCHUcJfxiWHVSDeKgkeuH35+5OezypqqMwEwkDNZ
3Ov3/Nr9n5+CAUYNCpa8K1FPJGNM1bZtJj8/piFu80ayqEB1MCcdXbwKj6g2SD0DkyYXW7rMPDf1
x1wMThC33hTUynhRJQNNu8UjmXxU2NfTn1I4/qWar+x8tBQSI+dO66CQMGowagTha2Sz8SZESxAg
IS0tVNdoOCSvlEyvOoke6s4jvjdvL+4ax9CVSwDs2ZzTNHpSKh8vE5OCqqSgUp5zhMSDsZ1xipHw
vZlF7gPceX4gS6KzdWh/O6gvleMmW7dDdClHhUBgGJCCTG96bpigGqvkHa6SRLp0Yufbjs0wkcgj
wPxciXzL665+9lTFmucQ3SlvkQjQ3dvEzJnfAqLHDstk1LzF/B277Xi11Pzp1n58akXPEHSikE0s
GBGp0ayargahW49UVa7OhsnTYHjzvURr5ZS2wbheYW5lxENQ9xqcipGrjpZvkPeBFaLmfVaHTxjF
7hdXvvQu4Qw4Rj4vyUBXNTotDav4R4ZjdDCcWKNASjkbSJH1+9SEOQR0Z4M/0wt5+0Gzg08pJHO0
wA8T1lVIXh1YAf704AuHEm2Mb6KPf+PZV57hMhfnn8+UthSDVa9ODqkcL650fPR7q9zoP58aLiJP
ulHY3etK/fmOicD/f37Iam0oVhIXip+l+7Nqf37wv18mY/TcYNSw/1m7/13hPnKlfCO9m0IF95+F
3axLfe5JTFglhMZB9eLw8xjqtKsZLX9FAXuxoISgHeZDYRPFSz36ZjUsW1mZDXnhaRc0yUDwblaS
LlEds3RhGoKrar7gSUwEe8BOxHlyF1kPKlK+EkgWJkwapdwxcejQoce/awEqzgsuKTuqdmvVRBIM
o9glpEJXYpLn0ZjjrZtOu9hb44jz5W9dix4Mi8HDskBHz/ttW96ifp4fIx9dmmQnCGKjwmcWHG8u
P2YNoU5jjZOKNIYy9GiP6ovlahPRnlGa6VK9ZKn+5Y333Mzpgxac/kor3hB7zPA1tgmUa8iklpF3
/38cncdy5LgWRL+IEQRAuy3vpJJ3G4bU3aIBvQHN18+pWb6IfiOpiuYib+bJJJDD4eanCwJ2h9TT
0Js5N9RKkomb7VNxW9oMbcJ23+VW0M6JATWe5Q6a0Gs4RA0JO0yhU7vzpqKk//hJWME/biXJdQWY
hFzY2RvIEzWReiqFX9AkNFSbYAwPkq4cQOaM8hZTpOeyBMRBwMSFRjGORPcNZezsmwqmMHYBaxbl
21hF0eOXZD+Li7mG8iuoUrTxrA7jwnKlXFCdg07tRtWzXMBvu26sJFoFUMVWk2/tAIDb+3belWmq
r+Ecckqjzikqazwz+Uvel99zPhSPoz6gQUGZwHN89oz9r2gaw3RItsX3MpKKaAqG/8SlK/h/ybnA
etFtg34uUdEFALw6ELu6YJFBxCY9NFOp2Gjax24YzdZ3vDtddkg8UcCkV4abyrCQc4zNyGDMYaSw
gqgSJrB5ZilQue3Bp/dj7FJeBJG+4+b/JZyEIzrK3qelX1ZN9hksPGqRYL2Q09AQkn8IqjknGsHL
z5Scl8h18sxps5psgJ1u2QWdkBrVytjV4xAqrGP2TI8VjyhgXv8i2AyqxTQem+A+jWt77bR7IbxX
L/gz2N1VasYUauyCVd/B9B5IlTpqPuYlTe1pD5ADEbsDS2nthU98Z0JF8nxy0gMFobvieRq6z8Au
qj0XJsxfFn3sBrDcY4LCmpMOz36q3jLRuxuva38izemhCLl0bT+o71Ga6QP/DtSUrHo77Q+xxxg9
NvfVPOqtRKg5yOSbR9+NTU/AiQ8AUxdbjJhiaX2mwiA++JALxTr2I4IDI2OPUv2FV+mV4Gxya67c
AAsIDtrLnU0nsPO16PXQ2frqpPOgPP3/Pxes0fzuwy3XxiLG8uQJOpw8efksT8ZzYJaFLQ02wPf1
XMzb2qGX2NLuPhdpTsBoxA3T8duNzGInh5HoQEIH6kJ/ncyU7Ke5wkiFI4NgLmdm/t1kOQcCZ5ja
+oVfRmNSS73w0ENvsX8rhdosZbYThWaXT/I525sqvZt6P8S4lzLXxO6HA3Rj19YQFcPQIrIn+NsD
g3oHXM6sq5qRgKcgYVnoEf//BKf1IfOzobHmqT9pjwgbh80hPLQ+9Jm6xu2ft9bGIT8LqCK8lfD4
XBQmtq4VUaW5D8ZjYmfTLuz8dFdyO+wThVBQv7hujMxMctXWWUwdXbUuWwIZfeoy+7djcBSF/TUU
5pp2y/iSW9anntMvGfYRL0L4Jrmsry7DCZMga3Arqe7b1nuT2n/ipcb2g83RJvcFsyljJ2dihmtC
D8lmmIsXvIvHDBfxaxxjzIindI8S+O40eXVoXJ7jXpiQSzO+vyrhL7AqJFTlpP06a8gNJh0In5GA
3Dhzzk9+B7IYOP04ambNLeyXMs/AkOI4lN5lJFIgtc9fpKZYsIiQBEXbkjavrgBfTlkTHIznebfm
K7UJqNfVAQHc+ccthnugFvXZbfhzXX94DquUPu52fAmTigOKY+pdVHpqT6aS8xe8HB5lo7p0gGQQ
hkCZxX4HVXEqHxO8w7FfX+2s2xWLVdOWEP8WJe97oLZ7RohnJV28AyEEmoQR2gq7X0rXQhiP6bM2
y2lSw7TNlgzZJpG4OMKWImoSV9YS7Ly6g7c+6dOcMZio1gUJSZaLxeoLS5CM3yL8lpBEeAi1b02c
YdN1WUXTIeh1bkPaCaiIFQzirC1Olbk2MRnVzZzjbQOrQ1rJz9KDq8yn6MjJWGpi550XkD+cl0Dr
8ob0fQk7+yzqqIf091TKdsFWYh4L44pVbtn4Cuae0A6Dfq+Bx84cW1wIf7wGxa6NvIfEadDXodJ5
S/aPcB/WtZQoQ2C2jhofZW19qyzeSPLXc5fcJ4CU7bkD5SA4djjO8Er01Vs8lk0VlkRtfpcy/EjH
/j7OumNDSXpYtudm6e/9jBtrIChBSgh4A9Z29nCcP8DxPRLibteOr+eVcqtfKQ9D2J0iqe8zFxTP
wlJgM8RA6ufqroh6uZmXTeiZZJPeHJvAeCiFW/aBqhlSK0xd7iCfy3l5jKC4ZMX3wsKyVF67UxF+
3QiadHbVYWQ2aHMXHaMrJDVJ+oDE7rqS/pZXLqiGwdnoYP5ZZHWd0uhcJjLfDsanbsW+t6O5OxTW
fMWbCugsqVfWaC4+YWimeNZxsDEyjENxwGGKKk0PZXGSYCtSgolO6D5y4rQGwccxNx+qMAhSib40
Y/6GQHrLJ3tvmVXH225oKVpiTq0cgltzR/o1Gx5zOwB2SS68zPggE3d8K3NySUGuX0lzXYrUmrbR
MP8BX/UppLyMGbtNKxNPMSvqDQ15H24DqkWC8pk6e5dYbgem17JXwlDhobXcTeDkeayhY2jikuwe
IDWIg6a8ah0V92XvFSAM4zvEv7eU6SKlOhMe2nC1q20wOzf7V76WrX5NUN7WyCaXsrwlKk27qarh
rUA0JxGvVmSq73UXb0MSpaqtP7BDs7rgwb1FodwZ7SXHUQj2zflBViwrsMAPHmu4SLMeNF57T67h
H2NlQ2B6zNl0IhWXriBzAgtsUPxsd1CGPVd2xV7fRsxLkn+4jpnya8qQSkf+cVvS7BUPXzP0cM3j
SK16aKT/G6CQKp30fsrwLWJfAgfVYaFL2lHcz2yALZFcWzMQI8KOuF0gtANDFLssu2Vw2jLexlNT
kCMQyZYIPYk9HiXMdYKILpUEqFG6WGlarlH6u03V2c7RY7me2ZwJl4o5DssLjw9bPKikVee0SYdd
GVDUYyvh8yRfbHb4rPLKRJB9LlO41B2vnADNhnTLNh5xUVi42fPgGFQDjks3Zz4X8p73IxaGCBeB
hfCFCsPtlNKoNVUWzp70bbJxilotCR+m5dXo8/gMSRPKrrnW1dUup3QbOQXevizEhYXkLLrDHCb8
DaV4iG2cmL6JWCj4bPIdJuAQ5nQ/zMHam0h+gLzk0liq9TBb/2qkoG1NJ1/TJD41FGzGCx4OGyiQ
H8KfnofMOVQ3GkbT8RiWsfwdi/x3jNvqB7B4upor676yqollymnusmwd5l8wHRjY2RisepKsQ7Fl
rYvCjreS09E69Wz7XHdLvR0ys2FZjDHTee7DWJ0GTrXZGKEiRc7aLXJvnbMMSwX+uBkMH772VTcB
OrLH/58c/jb1xdWVfLLlnG466V8mXyHQ5yOe3JnzGSwBBvk0qFj5ovSwWua03Cb+trHyD5UvR1Mj
BpPc4ID1v4MwSd4X2AT7ybMuMpTZMe1/M8fzzljFxTGpgseojrJd0JOyScZiF0ziSGgm2i6i1hs8
AGB852qDHQEjgJVDf1TPTZjTL1zpnbLjH5XI56aaGOfwZD+7BSgo0Vq4b/+nCTWhZnGtsSOrgkUM
t0Nf6fZ+mrK7lNNQpfyJ0j6Hbj8BGYBdz7ykF09YXFZhgOMpmCH9CPetmm2gbqljrXVL6jVKLbSi
4T6KTbYrJoWJvg2wqB5Ie3KK5AeuC6Oaddhi8I5emxvQurOsNwoTixWK8lsZ3awbuFhy1oSAN8xt
rbkr8xAnCRtpXEwtx74sYZvXbTym0k3F65+5NOU3vP0ogECHmRuN4sSLUDXvB9lGh167v27xMkmL
FQEkxRbNEnmfUD4nvjCuXhBEPvwShlV8O2mB+1tr90PGNg2EDOBNUm81bIq15Ly2krlQa+iXn6rH
bUjbwk7wRXfGw0yRDj+A5+BMdpssg6U0RQ2uQw5Bdts/LEV6LDrnObXqdxEkDl6hBOt6hhJERZ9D
/EFCr1saZ5dxnPFofyHigHGDQ2y/mTGRnLKYh3nJIneuWS8H5Wep+bBDuDx2e8lgICx+8WnbNPd2
BiMUpzZGj+Tdxsl8stJ9C7UUAEsIs6eoj676VQM7/7xi4VQpj/t0aYhU1tMGJMJhLLB8OF7koHwS
D6hC+8Ehg4CLuHgY2iDZmF6d2zJ7Srz5EULUU0VWc+Va3UeRciaYMIr2zmlOZbwTtlwNCjJXClTI
u5VU9M7zbVrKJlpA45KEXmxl/TYIMVHXkTh15b5rRLNui+bcU69L9ehHx4Mi8l0S7Cn4p9bfDgkk
+1RVLMOQFIc0f28H3meWdJiQDQdpH8Q27x3qVb7z5H+JS4cYFIovih3+NqG5w8BGfrsP3UPUvHHJ
b6rFrs6c0AJOjzEkFGzQFm0xUfJa58hnt4Qg4/zwTGXu3e33oYWbE29gTpztoNaXJUBbLM1pz+DB
NfsVj9Y/TIUbzOLe3pLuZ4IR9tBOkQ8eChWQGRk9YDzoJgzX0/Rc4arcD3ok7qKrjxzTnFMzHc6M
4YRjvWw3NMGtFIDqkqToNs5M9kWY7FHV9RdGkKCtv2ef4KOBIpLUl8rBDKwVESjNbdXjJxfRfk6T
eicsV66aMY03NSSAMFSnMRUPrNhgAy5I7ATlCZYGbYXlH3bExCjVd4jo7uShKvuockW2m4THqonI
bOMu/xwqdA49ITrjT3uS9P8cab0liWS6MhEziTQgIZziPRmftRxJ9rVJgfOm3Qoqc9bw8/75LivU
BvQ/9va3SQ5wR8b2p0ycs2mKPxmZNkw3O9FOZCWbNdWB9Mzw+7aZ/36DcZG2kDxei0XCKwsNhtcF
Ly5nODbzzaZ1n3IDjyFsKSDLqVlBiGlumhJbW9CIa5ON+RFZk/d5hKO0ZaXG0i7ZRRrtDCDsIwVL
uOjq6FNHHXHwcuYgTeyEuDlSQkbMgWuJaw4zzdR+0U0i2K/H7xUi9BqI453AZLZNZkId+CFYoU04
TGdr3Nl98xRkbBcNiB12e2m9woL/N8xi0sttfIEs9tsG8b2mVIoQOoamBWDZLjGsGNrJ3biqYyVo
VQsBqWKTlu4fDHLdbnYDmo33VrOQwnb6emfHl/8v4cmY11oNl8ziMV8bH+kNXXlgeTMWONVucaea
cYsATTM9dOSdAovTVjOWpzJMXttS/BlUhOG3IrI3YEgmSclRyW+sjbJxk1nko9nE1o/MiaeSFCdd
bGoDd+QnjZOb39Phqf5T+GS+ZsMPVppjuJvhyem9kg2Q3hZVr++TmbV/XPrV2qOHNW3w8YU8ero8
z8lgkkCzi7Rc59GTtdCJzjEZdy9Jb1ySv8gv3boQI9G5AqxHjbeEymMMdUgi1uhyOAtxWffLfLcQ
ijjk06cpnIclUtE6HqNk5w7+mZUvFlzPe14mTlsjswSH7+qAjrA1Pcddh90pFjYoxdOXM2IySSyY
fG7zaPna33IpOVsYSsumy6tx1WfV/ZhPH2N5y3PhI7NUvUUSbbYCIvAmCThdy1rdSw5Jg+2X10lZ
LSSfzWh+x8p7bOT8Yit1TCP/1QV3Xzg2TLzgpKV1jgn17NzeUSut14EOU0ZVuW5HiKPAQbFlDSre
KTP9CbqALOCvPcmXSaUvzOf8uSo+DYv+bnseDo3Vv4SmP8YDYlvo/ywBFNmxrH5cuqCLIFyY4PlM
u1a+FYLvttOskDtikwfMisSN0b4ilE/TQiizrW5TDJDfmYgbeRSSN5u3MD269eTuOsvlmyLi6AXu
dz4ae18DqMR0QF2Q/0BA4iLANW/TkeNQikFkLLQAmlDd8UG6l7mxUHE4R+6dgiwgLtMxIplXz7BZ
LSKaJzdJ//pK/c0Te9mjw8hN5gOrmaynQXiAuqtGrWOJF9OPSPX5NKRbOraPnk1CIs+Hn1BiUYwq
fiOkaOTu5Y+cSDvzAoES50Y7Oc0JwVCCc9ZkHzJDjptUdbHhMMTvE1rXMspsxrpFP3VeoV8sOi/9
eQSccRxH2zujZnDTrQ0z9iWq6q9gHvpj6pbzg8BJFSVhvs2T8I8Xf5lGsTVZueRsj/mIr7gbQZgJ
31kv3vgberuurLGeWsUJuxdK26yKNSoHwbNooY0mjF6iJaABZHpQosieVcX5KGoItS9FzlcDIgNx
wC63gQEek2j6ZWt0/JwADafj9ziJ8aT4nT66ucMqcUoKxloOLJiZxNYNkTHjbvmNCX/08Uxh2pp3
GF4c12VK7li6tBGH/iD7Bs+QHEWOKEG8XAMo8j3iVpU8wwOF0eM1FP1FzbMU3ORlIc9VWdNZgbi8
BM19C8ky8hjTuzcg+7yyErix0mW6ZhUE2csnGao+l7SIsHTBzLArhKVOBmfW5fahtLtz1BXlXRjh
tJkr292UFpLdqIf6RAnpGkI0zh3FQAuyZN0U5Gn9Ikc5NO/eFLyEbgPJipo3YkTpjx2NpJZMCQWA
qypoC8xKnYr3U40nM4xP4+RXlKZUe900tzCf+sUEyDGQZSek5Ri60i0oHo8fQYHjgm5uTPl1w2HV
70Dr3iwgIucp0ewmjpSXJFPisKxbt8wuWtpvAca6lV8XKW8R2W+8MjsY7RebXpWwB3v3ff4/dRRX
5PBZcC4OzhzilqCZOVihsttbzw9RErvmMBXEZSqfwXQm8WnnWPD9cYsX2SVunr0Q2+bY3JJNasoj
qISnOoTlEXcA0gDOvQs1MtdHiOvs4zHJFEG/+m3QyXBxTYR/opAtTs5BToXUDXI3rNIoOQ6m9jYw
rPH8Nfk5gFV66HD7YNNOCoiR8tINSQHgtUsB56o9Wx1myWng7P9WVPBJINqfyhJVSQ9wFklpo8bd
sAVLlK+nJAtWdh59Kmvk+6yDzzgkZ9EXbUIuP1oQMOyvpJLOJjDlXdr6Z9B2Hno8kgqzc/+iMQw+
u3o7pg5aZss2Naw4OGM2/JUWjk1e2IzuWeESXI/Sz5kKtsw2j5VRF9ksZ5wSnyZXNKkVLihq3ky4
inkwdTg7Nbl2QGpPyzCP+6g7OlmC08h8zj4uFSeIxq3L0sq1+Ih0U9N3uvjDNo7nR9dpgvVICAAB
+NC0PQkT17zhq/+zABjnxEAe17dQ8Fj6MRSkatcPKjjRSpOzbk0vQdyRq+B1U6ZC43ULTyxBvX1J
n1gUZ/Y2CzTLAg1xqGNaPuup/ADysxXYs44YME5+6/qPxrxMhuL2QocPmO6Bafcw+8K525fpUF5Z
D951VfsRRSgiVaeLbdEvL0FN2Gtp3XmFOMR2fZq8ozMzRmBCPqSYb9a3fTHWanfIAnimE8SPGK8e
5b93piM8oJJqTRGzPoNd+PHDaj4ZR85raeFLZnyj5aRM3M08BJJlUXPo2jS5tNl8jj1rOmUeKEll
sa1xXfsgB8IodWXBPw9xhsVhdi6quaNogisRe6dYh05DOqXEw2Dne7YwT/24fHBpTQeRiVPcynKv
eg4RhZOJu16xkkhwMq+0z3ofDs2fvsEZaysGh7J8EpiWTkT78gNGTeBi8raojMEMIqmpWDK8pAap
bV462B3gM7Qv3zq4rYMDSwEuW8eGkcmjwVBXmokwHiwvTtwq3Zgc9pfr3BxqWPFSNBiIO7cKgMAm
Htmwhp7TG9dpWActK98aF7RPyamarYQlTeGcnfFnzEj5a8Q7tprOY952h6Tgv+h0d4FDbxPry4yL
AeOJ8bFK+Ciwhx5f8BYD+47Zpz7XDamfMNIfhTNxGSuKgiFBpLuUcyUyynQqYqT6EXMTT+bPoF8+
a9fr9kUf/FoAnOA+O9UuE/45KXhdsz/bwHiDhV2QyXR/6pRgTBCCky2b5DI6Nk2/qBLgMaDiDizO
cJ366HbOUuwmze8KnMu/L3NoalPWPrZo0AQQJLK7WW4niQT3AX7ex2SE2h/2Hm2glXPOW+RffNic
NAeIx4Sh6OVIi1PjZ+pM+Y9yM9AYvf6jsjm5Sg8Fui+QeRrmqU0389DuaCXfh2VN0K7ms8Qh5p3r
MbzJYPT9QGGCoKgdpMh5X3slnlfI5TwMseVlHa00cXrs4j75k3lM4oN7P0SxA8QlPC+xjYvYL2+8
O6jjEY2BoZyTVdaTaWPVQXKM+Rm1T3q7v2GPVZpgHlx8jJy25s3EprPKmu8+DDTt5xjPffycatiz
bUDk6NUfVe/Aqi+oGPozFvJrNnbC+NSwpk1IBJTBwVrMo84gsne+/JztYdk2Ec90Mqw7l0GQbAKq
hZ6cz5DMG90I8VszNCCNxfDE6ArsJLtBl0aKgCLur9FoxhctX/i2PT6G8MwLdu0sUQNbnZfqTHJt
kBXEpRScNoHWTR9SYpB5+AL8kKnb62ABDLwFJFnmbafVS5VwcbtGQmMy4PRmAGuNA3ITLN4PbKuH
2fJ+Z6ewTp2vMyg3/E45fe4cARP34orgy6vSQ9uYaJu4mVxbCMgz18jGrZKbMtQUO1N3P+lsb9Tt
8JuPHC06N3lpupCORRcfE/PKDgNUj1pqCTahYjNZidqlBH+xNVnwFdhv12A7LnMw/FiglYhBehvf
gNLp4uEQTTwdU+yLXccqNyyt36Gv7xIY+Xu8tde4UtNmmEJYi2XxEABfg51I3xSH5XCa5SbWDXXI
tEiwpWnCvSBUlrZ9xkk2+btgpRlme7zqNFg3mW526Bk/QRRU61Ryxm17FCmVZwqr4U4PpKFJdg0n
DbOG4ahnFdWYH5/qqHPrqIc58MY14KgtYRLeMha3HyeGH9p6T62AoEHaxAaKPUChTHJS4oO9l/Fc
7jLpnaGQXasI4GERDnDp4CYEQb+XoyvXRQQqAp4qmLeh41PM8pd68aotz+HHvrKuN7utF/OWdEaE
wsmL/6HDFj2sDeG+jmXLKMoyqxzD5OSigFKHzTaR/K/AAtHPaAQjoX2neUhRng8lz/zFDf4KPIFg
3Pw9PVCY8UIg7UWEe5hFMGEOH8CmT0NEbI/nyqVFmM0veLwFm78O3+fETS/8DSNB5yDjRtpkqfKP
2YwFyknBJnjFnQ1O+EDa4GGIPPtcyOAV0ywhDmfkPkQAc7KTrtSFKCWnY/r+GlNh5o9Z44f+pS/q
yygcb2PAPxJMI2nr1SVcA1Scyi9mPgRx74bsMEnNTxEnk4y678Y1pwYnY5jdjpTxYN/XS4zyXI3f
KdiBN1dz2CkkBOmE4pCJiOomwEVrjxXZVLebtvC3b3Ethnxu9nVL7h/Zw7tJUZDeoHHzELyZK1s8
LwkDOjte+3ojsJ7RSsNVE2EIyHjT7cNw2k5t8DFOetpynH+MGwbJMGqfJrf95rgM9Un6zPf1fWAB
4Em66iUIfb7QjLRN8izKCuehZe9CQAl8uWjvJQ0GjsHC4dMf4Ai+4GJorgtO7k2XoLFj+3wubZ87
0pl+YeZQQbjQMuyS8sD8fnNfYGLL6l1DL5bKWGl1ChpDP9yJxYDsARom0vglFOGdJwL/YBL/EI7L
swGBimofkKVNur8dznfEoFbsNCxqPUxfGUeQu8zPkI6Z746DWx9BJF0xSI/bsQ7Al8NVaFIea0vR
XRArxlUSLtemdrJNuzi/4VS9RLfgMrpAcYPwXDvb/WnNtBZz/j4O+tN3E2+VXIqIbySw0t9BzkRz
bh3wjnXXJtabPS6vRGH1bppuA3qFIO8k2DBi+SRnGECpW/8Fdh+wURq2vdU+MJVAx70FN7tuvAwe
XwB2x3e/4ZArzNFhW4RywsX4PiXmIEftrucc1zybZyrh+WVM0DIhuBQs09Fhx/raAEa3avsJtav1
2M3643HKJbWVybwnvM4mhRpc1M/zVH9JkXR76uecNbWfZhWVBEkapeqzQQ2L+Hq3AG9/ktBX66En
wjSNhgc7r/akDfEFQXvfyqCD8cjyi7Xtd84n2Wn3vW12doJA4ARES/sSgHlVEw+oNNHFpa05aBjg
3MVDbazf3srt7Vzb/aFyktfe84Yzph+U3Ohs+e7WSkM2obM7EhtvHgln0pDREsfZ9zeW43j7LJjn
faqFgtjVx8V3CMiTaxKSMnl8JHSAYhIldXeMeL+sshz6stAuOlLc7qpb+1E+g5DI2EbHseTQkV+V
MDvuBB9LrU0PhmNfE7PwEGt1tr/pu0Hnchr5mXLM3Qth61V07/qq3ztIDhydxXLore4Jsz8vryHC
MTDTIANYeB21PmQ55kZP8uKbuuGcd7Ggrbb7OxbL1W3mhFPAh07q6i6U+P+t/CF09T2LDspZeS3h
Zn0RJkBrtu+diA2Cpg9+l9P9oqpLR+pryeRec5IxWY2FTdXrksHV8slkq8E7+Un3ZICtNhGAB2+o
X3Vl3vNWLTvh4PO16rfaw2im8i9rAubi1O+9jw69TMMBMqQdQpyrHYS7qg7xg1WHJevxW1Hmjcwx
TXobTNcuXyinBTXeCx9iaYIAfguIZlFPeDRNXgIcImSisRUhX/As/Uaq43Q+TT1Hd96BZQDkOWCf
ZV2GQfx64bAFuFggYdUvmc8Fz1Z4iyD2J/DIB2HQLqrow7ohyXQ3H2dp6GUZ6UEhzow/LuIPD53U
2ZBeOmNtmUXZ471LtuPUvJczRIsiN+94dqCSRXt8pQfNP2GiHeBBUVPEChQnv/Z8tml57W3DgTdA
lHHN5UIv/Nosg6Wn+GdVvGs7LLe+e4UqsOmDvajDS58CZbMCcfnCd16tZUAbTdxo8jMLV3Z5c0CQ
7OA50X5V2NFTkidrlpA4O6PhQZfhYzBJ+yDKzyiaKIm3nj1WVXWOiq91/aNUNnFkxjswTiJbD53L
/GHG76GcmGW8+Wlg+aLrkCCLnv5Jf3iy8RMZYZOmT9P6fhz5lgUnnrXvu7940uAgoC6WuoGNIeI7
4ZlyW2b+A90MLjKIfdJBDFeQtBBisOIGjUtvXmfk0GBTnuaiYoqMnJPjhft8AUmusQ2wjvuFafXZ
RdEFLZYTDE6WhQMPBExCgxxMlgiBrY8u1HK929qx9r7d/khH7+gk2njhczBM1dovytfxFpJ13ZK7
zav2U0RuWHd/c4+b1NBeBgbgvXSeprQ6WQwdK7mILztNnWOrNBUTEj3XJZzrNG+EhOlkauhKK8Ny
YygHQ+qQq9Q6uwrvBZrKe5OBom/6kgfWTxcjgkNGv9r6ySw8P1ICqiurmsnfGzCJCeaRNPlUWf/m
Vc2moppbl7y4fSa7VTbRzpUGCPHmaqVnv5gko86cHyr7DszLNandz2nuKMh0WzKg1Us1uT/kAL4t
wUiXE2cGOAdQv7t9qdkQv8QihGm0SyrOGgAXvvMqT4F3tUQa0+JFGlpDOmJL2SzENTbxwS8xnrcZ
ORV1I6XUJbEMl/hRH8cvSUWIbHZ8pHMAe2yuX6SgHE1qKiMyPBWLV76S+7t9PB82N9xx1D5i2XKL
hDTo4n10VwX6tze93A5OFHNru7vq3cow+FjpwIYO4riRMKtrZo4Au1O5qL8uUhBNmyQlRPEZQ523
EuvvoMYTfUYGdy76OZnibVSn96HHYnPxV+Co/f+/Q3BoD4nbj+f+00yty9MZLR1FEfuRfgjm/KnT
NqIBNnnZ6K3q0XnygjYssdznPKPXc9IfhRGvyIiIT2q51K7ZJxE6ox+wjMRRI4plI1nSrJrYVJtc
IDzGXArVQCDe9+7cxjAgTC2nleYqKSPMHTwRfHaZc+qaeudh4R4KlkHs2zAZ9xOrD/tnif4B/WE8
CvuGlMBf4AUviuKgXdvWRwyL63R0gIR5h2LJ0QCS5p5SCGLmon1UiXe8qQ6pB0e/ZMRshuGeVRkX
2sCwkRT//N65m/tb/0U5HAPOpypYO3Zz1+EKr2JJAVjvH8bhXoze/byofWsxrIAsWFEKh3mmo1Gk
ru4rr7oWYiZJGgHJN9HDoj0ONnhiMSjDynbVKblphH5/MD4ePSmoHklv1qSy4Zv2hfw3J1g7pU+w
Vm+nIv308uUK+WPbeVhdRVhzm0C8bDi9sFPyVqbnfOGyGxGaWQUwBK9GhV2vf09tLH+tIvlAYHKl
8AUS9RyfcrjipQOU7XYTRtZytWy6r5BR7Gg4ASEO8Y1Nh4FFXR7LK3OS4Z0+ukSuwksTcZ8tN39F
isjrNPgVsBGJWJ44bl9hwwHfG57bkLEJNf7v2Nb9dlHsLztk/K32+m1vz9dAYqybMs5JZJDWkYr/
GkG/wjKtU9giKf4lOeNvYgl6heOy7hr6Msw0wOF9MNhCqT0RnDjASzipzap7+VWLVbDPmvWmqAYK
nPryK3NceszlT9JGr1F0Zo6iMjgEdUhzkbIR4gCnL4U4d5oPwEmeJtvnnWzhcI1s9TpH5iiqX8P3
wc6Gp561FF+57A5DfTNGe4uzQ6RnORqnBsO1psJl6O9UJ2m38EBt6WT6w09i10+/Y8giYsyMOjUO
5RRDHR+o7VpTWD1ujeKn6rpb0yISH4aBb8evOELW0Xm8WaEIYeJQoOGdNqm9QKSlsPBO3IK7NkqY
zDSYtyB8tA0jWhN/JwNDIv2BtDx46heT/8GrY+xt/AArhMQzKIDtt7oBsFECOkPagU9wCQzNpJ5c
jbQk5B6UgcgV0NkW7Lx2XNItiXem9PHtltJqknP1f39XEx6jNOx2oAhYGeuKlS5+vgN2n4vV0pOj
AvFKknHaZQRj54iCorxOHqYpFOtyWJjbachbR2PxM6JVbeICvYxazP+4Oq/dyJFo2X4RgaQnX1Xe
yZfcCyHTYtJm0puvP4uai3uA8yJMd2u6JVUxTeyIFWuzXlxdC8DYgDNx05j4rIXWb+Q5xDFgliJG
SsU6jqobp5PlBe1/tilbaRr1ocVgHZi/SCxaoARwhE/MI7ycyt3aOxZSNJfWatoj3V47H1PsxYrg
G5SNWIIky5/mkAxXy5t23zdJeWyMqjz+91/vHKDlsef2AZ2G3/37wFfSot/b3lobGszbC29s7mKz
B+0vN15UaeTvHT234IaV8WhEZCN7GrUvvk8VzaxrhhvoqoP2JjYA9s8l5vs4MH5aZbk03kTTvMWG
Hf8S10Egn2MSnln2YDXgsERjExjmGOnkbfZScilbp2Hd3YuqLXYx3xa6E+9wSDoR327q7ihMhMKQ
mIwHWkSQuUotbG3WeAp0+/8+pFk2nv5+L+5PjCGD49+fpSp4UpjZd//n0//+0O3K4Cjr8//+LQHb
+ok4NXHxKWzI6LUsfNgbSoajJ07zMMn+/wez80DMBOXesXP71PeB9d8Hb/llk2c5XlHueyiyr8VA
Rdbf7/99bjzEAVp7EL7JXlu4sLqHqSbZaNj3ocEUJdLTIYCdsOtKYIvgQkde0hm4VRNwcYNoKLkX
sfUXcHIjOhBMi+H9PLvHpMq9Yyusr9DhnZfgUDlKLqwY/eB0HlWNQpaTHVlrOotd8FMUumCnXyIE
9JyVx7//Mv9LFIRrH1DTHvhUc5Sm3Rwn8gXHv18WdZvvkWeBjBXNcVg+owpZu/2Z/q/Ub0b2ZMm4
QmVsFyO+lSAiZ5czepy8hyki04GFTJJHsprT0PxSfB+d5rZdniFKwGy+kFBdKtXAvgsSMM+wK6AT
NU216Qm0kkfqjOMspAHStbGN438flnl/ayXiBpp+dCyG3PjvQxU3iARFh+mUoBP6HpOZv0/Jlk8R
i2Vrpo83tF3I3KQgORj92fVWwGrkruimw4zccnQpaFejrU7lAIWx686G+NXCrI9JYTCk8zBvmaN/
xCXH3tviTY/MuD43rLOH0ii3itj/EZcbagLDczV9kivut5P8q1pp8bfMJuOc8IbRi2RagmZgjCE7
SZpfTBEwOT6Aw07InNB7EBHo8SKLn7R3Qk8bQPGD/fT6au14pr3WQ0aU0kcxFeb8jLSGR9VtPjnn
iguFVmGD8C5H+cFKEazQlcJTwhUp1vhWRz2BTbEpjNAghWikSFbZ4GLFxo+8dhxvSYjQg9tYG0eA
5NA5cAlzqhEuanEztpSiNy4iHPP9k6+q5CSoQ15JfDlmsFK1YnesoIQu9MkA+x52UiLkXf5Et64x
LwROb9xqs+M6QDkfUm4wrPgSKdr4p6KwPHgD0GuNf8upqVhT7RV56cx5BGQ3bJoIG+pa0mQJZ3oe
Nyq6JqH7nhbRXpXVW2WfKuo5Ri+DVkX9RsnFjqu6sYVTdtOn/2TEFQ4SY8llFzZE+FEO1b7V7nHU
xCrskoDX6ETnAmh73CTWuTBS5kdhdNBNCXCITGX3zDrXC4SubrjvbOuHSWW35iS/Y4AseVbLbgVJ
5OqbcOeJ0vAVMnLQNb2TMSfPmsFTFfhrsyzpwW6fwjj8BNqdbfwquUMjicm0vBdJENFvl6y0Aeay
HXZhVnRLH9ku4VXHhuA+uNjdpYqPqg1vpU2fLIZCTgtqHfYDPGBFqE633rqW+UNlt7dBb/9Kljj0
epB1IkG5gspNpbvYY/fUsMQD5ZWrOCwep7J3d62ato2bPDbeIkgXwSaxo0s6amttBUc2ituuap4M
FfY3VgPirrAeCDi8WJ77FCyFc0sXABohB0TSgz2pZbZRfJEGlSGStvM5huOnIQgTE9sMwVfOZRKK
iqOLV29pPcck7SNxypJY1tT2kCCjXxWCkHUsBkacivLgTRfVa2ikr0C5sCRS7cuhoTXtJ4iv7HT5
d8rryFjKfsMJjtA2cMC3oBXfjBbs+9EJHtKBv6xsMTbZPXwh2MXGJlt2zVETgLddBDe8EE1cPGi/
/+bQbd+IVzOzsZBTZxkPIttlaBGRADMxpWyxPeU3Tv6tmCFlmfwdZhkeCtVsWyN6nhVU3sLZdIxg
L8QLFBS4Q16Ve7/1X6lDY2oQc7loIo4pE2JgMPx06UzRQ4g8Gak7EyYkrm1yDkn0wMSn4qJCnl0Z
DOE9MjQGUCUOcKZNU6J7qGLs9nUR3UZWS90t/sad7TAnCBiepTDGegkmYEw9ZooGU2mcdAwZjbp/
pxeL94C18koHxljibIohvcO8D8JUfIoWlEwbWt8ywfZVY7IDFzIz4HSdt5AKVCQa8K2UC2+cUv04
dmdsBP3Y2mNlAshUwOoq3y3RQcL1jnWnQF0W3DVr+5H4Ng7IHH60w3kva6dtEBBBDOb+C1/6GfP6
sJSJkogCvpgXsQuEELRLgwu5KlwYxHPz3c3imwlGvJFtiNbDsI8pM6fsicsc49MVI3H+o2doYclG
ruwifqth2HYjtYnacjALFtP71HuPDiotl5Pi2Kc4JsOo4AA0hBgRxxwf8tx+K9Xkx8GPbmuu5RFJ
1UNUtCB+5nCT8bcxAJs/yhHpupiLAdkveMBxCNNv0HekQod1HpZfFrsnLwM/0Nrk3OOa7BSZePGC
mbSab77IqtmINr5tQ/3cm4a3zdR5sMN419VQdDBebRKv4WqBsa3udrNS6L2a+SUidZKMzBatg0Ng
xombR296El178vLsB3cfrpsCs2c7XJkRHMoUasZo3ufVVK+SBZHpFD4NkrO9t3v16UOB8Nx4O9n7
2BouZTvH9xDxAf5ZPuAhpCN4+OSuKKzlGCcd586OGSXoYDPG6bEqlzrsMdpnZjBusxBnQDEwnwWI
RkMYvFCIr5e5gcfVliALvKHCQeM3q9zCkjin89GPMBrqBMiGIAY1yOQFkynkpilKj7gw9qKxHprs
DoBUfSXAPD4B3QCbE8ys1pBG1CAlRnlaQ8EH2cItt8AjgL+24mLiSOVuBwG7yquHMgmLu1Bz0bTb
Gppat6YCh271KQwYfpb9oVcs6r6OaRAnd01qK7z7+1B/MOzwVy3J6SpU5nnuJcbqCviNHWpxl9ox
btdAImeRjFdR9xh9kjc+tTllNG7h8qObIzQlXswiFqvUfsLiwFQm5ywYtf655CwRLbN+Wk3w7Kfl
sDLpTSDIwXnQNEhjRkAMxuEjTpzxXGsNerJmQsOPbVeQ28a3gTsF3wDTr/wZqJs4gx9n4psOe3RO
AA1ORGN9fx442MPptTiI2dO2pkQu4EtwlEAHKBEtHavs7nPZ4OaMOh4uM9303tTd//2+H9MYo60W
2S/s7slkN2vpYWLKJZGSmML4bWTcAdBO7qcykA/D8gEx+iwrOtGt2gtul8NGOZXJgxGTlmQD4yy1
/FIvH7iy10yf6SUee0qVrSlU278/7cwsWrd0W3Mx5PN4vLEGRWODWunFp17nD+GMzcGliNZLuDQh
43loYFPCI5qjc3PcxkGSel7Ig2oeisg6VrK/drFP+Ql5oTUDjUeXZ2JvTaOx+G58vBzpOpgrdJKW
vgXWl2ukQECSpIK1Wccv9eIX7waPktI1A4XgtlYK61sij+G1hvzOCct50z1x87BYmkHc4Gzqfw10
qE1ERmnNJGK4Wha0Wsd4/vvFQCfLyJx4Veus2qfCHK81JNMQ78nT36/yNt76oxvtpIPpsM78EQe9
I/GxuLdpGNh3ctblVTvGP7cq6svfr+YutOj40nJnW/LRcXp15algRRXoQbVM1dWyJwfnVT/u/v5U
jNNqFoO/9g2VQOMO1JV3S79TGDPxv2l9FVGQHJLJsxeLNQlIj+OPi83zmJkQSCB862sRjBPvCsYh
U+rDKsRl+NJkaXXq44a4yBBcmE5ld1wvwYzL7FZktUv0wtxaAe77zGWjHbk5mTZr+8gZ6Nvz8KKd
urxUHwB7jsBWGYIUZXbnlnO0mfIQYcAZTlXrT+eq7mzoIAFNLHP9DrKFkGTiraqBloKSis99704G
PrX22VC5ca94YG0+u4qM4CVXYJQyblcDAYI9VzywhpTU37RUYTGQn54Km5rVaHiFW45bMEg5d/He
x5Ozm0gkMJJC34MpQ7bG/m7yodsQgeBatzgWYkb6Ox37Nl2qGCtAyGLQjXMGCNhbKiesDm0cbNs2
2WBltJCGo3iTSM6tPuCBqenvS804v7GDaMNCSqvurZLlq2VlDtJI8MQkk4NgabObmFAzYBSoHVb5
SzaP9ZqawAfpE/sU1C8WS5+kVQ0/GaXNAwO9vk55LFu5HDwhZ5bc70Kf2Ch7agTdkEML25b6jebp
jl53Z0MFxgv4P4y3uCPLyOW8FS0GYZM0ejO2b5ndPhmaN3cFNYyON3nu/dvIqQDvMu9w+pH8xUkp
sgQRN7KFXfydsX65Dk9TODCAn2zyr3WjGDbYLlhTx9iwqrCPhNOTwzWmHYfF4wJXqceey03Hui3G
wYdIiQApXbWRA3MEz7+QcP+MtQGbLmT6Z7reozV6D6ahwIh67tcQwGmTkbFO4W9AVzAPuZI9lovW
3C27IcWY9c54Bwsb7QfX/WZCjAxddHDYYnMXDCYgsZFsMKA2XsvE+ZABHEitTHwUxJrMmFtymZSS
CojqKeNQWDgQFLi27XPF6dyImBz5YS9YbfBB28y+5ty8xwfAyCesGS+SDh0SHzIn2QtLaY5rmffQ
1AvJgnxyTXshkhXifRv5GyBOgFf1GBJDIibrCgNcCWa0BFEo0NNvzlk2t4O7GoCptLkg+hEwy9jp
mWVW35VOefsaLTUmDpeoPDN4v2ENTLhh+8AjW6ti2U84UaJe4k96iLM8WyMNf8nZCzcWpnFOABDf
VXHPQf45q8Bw2iHSk1bDvRuGN5is1GaqBBfMkFxICYqqA5gjWvO7iqy3KPaHnZGT96JcmXHEMK/6
ohhPZUL7mMdeJH3acykxeGxtXO00cqp1n7RoTc69drpfEUZfTWb8gBqQ0+KelIytC7O/ZIN4S13O
T1NsUMFr3XYlbF0UdQmjDdF+BAucDMPerp1hY+ff85zmK3SqdRgMv3LepDDxV7m8DLwcB74gtLDi
UzfJXsv6LZTBcAh4v4OVvA34p27agjYtLOJznbzXfXRNQ/faNbW5SUt9h/v6dozGH0YZ9b72LKaU
yVfCMnQYaUlMFG63KMepz08JdbSt7kQSXyFPbGarY/wbvgEg3Y5ud2oUq01gDdS+2ms2F2fH8gLf
e+OTTtojHj/TsNcILvmZrYy3jlhFDCwEkzpQhnz0b/yXLKWbnakg+jXOyKQwk1uiOGCmJ660rXMP
FA2IBOdWMacYAjyWucLqV8QdkMiCVa4BwfnpzK43MylADFg7tqb8qGCDjDmgKGzhXGD3lV9wMivc
+2jh1mSTf2fFRENsXnug8NYplCNVIFGCyZ3heAIPfz21s8sbN3idB5Lf+PTvtANE0cJhgJg+cQ4D
lbUB8YIrLRVbngrs0KhlH7M5cK517ih7em3pE4kHHDxoMoQy8NwzY6s3NmSIQWlj5SbIVm4gMdMa
GvBxxi0NfnE9IdBk6Z0iK7AP+L9KSgICLApEuIkWp8jAMHJ2uZWxwynaVQuEf2rmTkWLMSNH7N5y
Qb1MJSllLb0UbSh/FbF+k557l2XTk0paqL1Rep2mwl1nyn9z2BOmZr6mzbxoMQNFAj6ztjoRD77w
n+ZBcZVJFn84dsZuphLGzfSpttoXkookb+kQlklNVQBedthzSm8cEiXIlA7JfEwBnCQptCxpBfHi
XyYr6N+eh2Q4U4puii9Ga2UTK3BpMXa8atwH0gDL4D77SRSuvSGAdQ5KYkpM6IdFcMj7GOsDJ/fC
BJ8DxhQfOOYf12fGyNlgRTsSrghbPEV98Mzk4bYIJxrE8vCAbMuXO3U707CuRS//5aKKNqTKZgbw
rTHc56HzwDEUrS1rESPLf1ZL3439g8fzK0njO39s0KLngqSPQVU95zR08w+7lt42IF+I2d8kLwj7
qp3LpwzTD0vJOSqNO8uNTmnevrsZfZZez5UsLj5GD6VJO9a6ByzMmbHfsltjLYsdnHWGd6H0BHVD
E6ie0+o8xWrcLQG2jb71PX4y+cK68Sb7HyU9Sz3NwJdt0NINm20FNQYHZxcCS2m7LQwhRn1LcKSA
yQ3g6t1PeNJQGiRhYvbBDmhG2JXfeZ/9q03eDrH5SshsXVBhDlOA04uN5JkFwbiyB/UBOwBpcKyf
UkcenO4+wRrFxAevkAd7pG34bswmfp4KsKiMWJ6zgERHHpJBN7GtIoYEtF0WmXsK6uyLhXftCQbI
VMcfrRqRiLvREXrzJQvbca9b/dSI7tnruxVB+ufefhR6HimhInwfmsWVxphjbLlfhgxOY8sOYTSE
SKuGPlavu9QRF/0h99cQZM9ti/Tj2IeGbXvPyPXUUyPOHm7tfA+g0IAXpa9uWg4NGkMBT3l713Np
2g0w/6KSh3NMxN0cuM2aYB/tgfIjq9qzQ8kZOyQKqWm9tp11Dsq4RkFaZH6nY6GRNKD8qpLtI9QU
TSjHtfZ1gdluyTE0Awor5DYWTxRM0+YMYzn5AloDw7dmZn6bhDHs1n02DJ8hJUXc87AVqAm85yzB
HBugO8diV6QzA+Hhw2xYcxW2CCsEsUZo02ouk8OXwL3VYAmraAm5lW5ToAMl7343jyfPCB+wUz1l
+N42YSipLvWo5qasK08DzHmshUr8VqbT72jBIoeW3Id2/UpKhYqtkcq7IPxsURdpbhH6IayeW4+S
hTFlVoSg7rvflcvt37LFmVLVgcfVsj9iaFrMZNiN+W73pQsDy0FRbzJE57aGg1dF6YFVCEhK9BbG
abKpE9aJyYDs5UrBCF1pcK9BthEV/ifLex+pt0fRyHnJwF2ohcpi/ESJ4PCqsvUUGbhBm+44LXcj
F0dKMHD64a3y7Foc7Zre/EQ9nBsX1dR5m3T/bcf1ARfBXWKZW5ElHzn6RtBBaE1DNNlsABr4abbY
fKIejpPPgWpOrO+OtbtMHdCvgfWi3P6zmFixjSLlBtD+UItL/hVJPKtfpYgu+N1f6J3mGJuar4ia
PxjhTS//8UZchXNVf00KM5mtKOmoZ1DqNki5amzytSNczG60j8xRtMkre0c6DZ+toXeM3zd/c5a8
RJljPRH2/A5u5RS35I2nyvuEyrqRXvgSxP2zx1Ps1yLH0fQDzgZc4QxQJ2UJEyqles/9vUPWvABc
2QUlwm8DNoHa8xvyfHjR3fQc9kCl3Sjd4K4QCN4+4jWxBl51zHI0u+n0qOO2Ozb+g5sn4boqjQ9K
8oY9Uk8yzqepamagIwCprbh90Jn/hbp+ZzvBuJ7n+mFy9SXKsyfXAyYvJHWE04uYorXpC29Nj+aL
n3PbgFwexqiwOCbh55Dq9Krgw6QUaI1oK2G+sD7ZmFHIVH+QpSMr3tqfdowNwQgwiaXE3TvZrUTM
3SZDRfdc66VOG72nACrBYUVhl1cRw0VL3kwzzrEAoEbiAi72NWKq7Q8feVcfpoLTSRA1704rgdXb
/5LZukLP9DZuAetDOo9NOD2TLd2Zor8CV+wujBOoKcf61jXyqmraFQwT30P14FYUuyrUxi4M1tK6
p6zjRQ/j3k0Wx2cThuuASrix+BxD/YaRqQDTYZywWvy0qOfHllwRnnfuCm0uMExHzMk1YbuAYXna
YQqA8HeZiafeNBarjRcVOD3qYp86VPyA4ENqKDHf9u9+Jr86bAyr3s01dXt4t6b47GfUlpjMNAfn
tusQz73UB3k70lhaUT42SVB66g2wI9k6khyr5V/z/Pgj5HjilQmRGMhsY8O4pnARGXJJR43kKnFj
V/WVHNihnyy5q80M/2NGUXZa/RtjAv/2oPHiUZkLIJBCikPVYu/iB0Qo9bHNJMdfONOaN30ZVO86
X7o9UzIJHvQ/7ob5Mcvy3xDcA3l7/9liNtXBVie+524tCP4cAkgvqvphlvGxsuI9tKoV5VYXI4U6
Wdc1kx3X+xDTfEiy8jGbB71LffkjZqxbTOY4jOiXsZEejrncXTtdeIodeJmUlDz5UfTMQZ0jqTA1
zAFqF8r9bAYR3bpZssYuyBEynts13c9Ht27OseBAA/HC3Nk22ir7YkI1AAhBGt7q3LyzkwpkUOd/
QAKVp6AY+AoDrIt6+BdU+rvy1ARSX64hozFAA2W57ruM93rabGBIvYt4yHZ1Y2IuSmbMhimLQ2qX
XGTnci21VR9FzPGkg14hyBK4DU2fADHp9qFfrFkE/7vOwGuTF8Qwbbu7uFjYi4GIb4ukTjzPe07E
J8Quj/9l2gxdRKahx9PnQ0VQiulGN9II0VMvFfizc5ujzwtS1rjT111WI+117ROOpIfQGU9Due8a
4hFD0YZ8igzuOYTqjMEUiL24zsVx8oy3cBAOPj8qv6Lo3aqBpIxqRPqyr+h+Syc5yODU6ZpDEOA0
0sex0QyQ03zcqcjqzr19KQx8Nu0YyK0k717Pgh9uypE+sI/d2HDjhj/ie689kWfySjGVsGYhyT5z
T6bNWazNLiWeRioj70Ni6JnzmqoYf5Y+5V2gf+zBfeTuWt05+CWZGjDU9UIGcpORHrw4PBoxuWHT
xJndphBOoPNby10mXpvGb1RgOEnqE0M3tVe8MkM93w3+6K3b8dlJOuxBPCjBLE6DTeRQDLcOqfpj
NE5nw5o90ELOE+lCVPvOwFWKEuLG8FCmEi+s6+8wQdA//CJSiMBGKm4jNcFri9NXTwY7Bd4F3zLQ
pN4FQZJW3nrkxINqlP14vl3vGL3rdsZKQRJT+tOpznqSwgmEGXu2t2OHzub47dMc8vbI5PBi1Gza
0u6Z59HTznL3a3FtgvBvhYju38VipUQ4j/ZW0nH3qn4atZgre2DM0344+3Z4F0wh/UFhAeoorb4B
4KxGX3B/C5jSGRaB2nq69J7pH8020wfRAhpRXbbZh00d0RK7KPAgp5DMq7UomeVG7jdyOCSeb2O0
wzU2de/GafIrDKbsLrfJj0/fjdf13GrjelPVxjaaUnVGz/m0O0HetQFPEdWUDQ79iWsrK+xAje4g
nlSFJuB13XTDBZJeIiafXBinm5EqsoVoAWuHBCsq3HPpk8w0HuoQPE8050yH0vC+5yYjSmwRLfgI
VPEX4D2c++sALjYPOj80mqUMSoMiVbymdRHTPUPD0ER8kmrI8B2j6v08mieryw5ONmETwuEEXcxF
l8U/HWAPPhgdfv/U49mdN2bCjBK9rebENRynwKGzOYO5qdWmRDw7m5CH1nNK2qhncbvUQ/xcCvgd
U+Uc0G/Knem2sKCkC0Ap1lj7Q7otsdVr/A8rGrNw2y6jD4xzSXdRDhHxqf/NmuS+Ir2+6icfi0yW
PbcBZ78kO2QO0Srlt2pbkaIUBDI3AuIUsh45M/rJyuo0U5Yyoje40QIDa66mZX/XqXFiNLeOfedB
Y3jepgE5APqzZPzho283efLZZwwygU7c8oqeoiKLDkXFXDtm+Dng+1inRo21ccjXZczYtGYBFDPv
M0uUwJjc+ofdwhLeD9bvapNaW8vAKhZH2ynn+YhhDrD0OKSnx4vEmADDaQIeRLuqak+uN38lQ2Fz
7FubYf6E7xw2VVtv08y6eqQv0HSyb1cS9x0qQKq2zcPnQXXbeMurrds3vumAVbWmQVIED05kfcxh
eXWG77mZPps07446V58jFXljSo4fbkNqjRdcXd2Gnei99oOzGKb3xCYNiGuBQBfgTq5v4qdgtLvC
eg7V1ljOel33mhXMBsJlFj++ZLFfgoxTK90B9E8H9EoiXk9ln77SEoadItgxsrsafLXA6GkknjlC
8V1gdjfM20Yat0RRNtyo8HDVgcD9fqPiSe4pEJ5vUtYHvzXfmf+OLDHAJWYu56sM4VR2VryCMPaY
TqPNroMhoMuqLz/Dg9xP3Zthw+t0epcHv/e3WTssvSO4SVhgaY+oq70JgWkzC+9oFSb/Jk8px5rx
JLBRILdH8OY9notSOedo+NYGpbOU4S1neibGTvqPDsp3SWX0jYe3lYeBoFihHOTKft5VA9ZcNC5m
v237ProgZywM4CvbtT6noaHIGfl0jrsbEVjTmnWopdfnYrr+vZnQ/BcspbEe73I7kdtmIRSI8nFU
BdeGJBWrqg5QceOfPDR/KkJBN85YsME2LnG0tsbVAGwNhxb5nHqxtzDlMPVTkFqPuvJfFdAGznoZ
88eRd5MVLpKwahh0FdFbbLGm8X1lcT1xUh+Cm/q+QGLH/RexQ/bcksi53sQToTzL9g5jM50dBcTR
uYwpKTMTW9mNKTKxn9qKtawA1pxmHOoIr/Jb83xqGZEKKXE+Bt5y8aVJr8hJvuLGIHCAqYaj5ko4
2QMTvXljcNJZtfbtEBo9kzhNsrET3/s4DMuNn0Ko1555IY9IR63qmWDY3pkCQbXztXebKN62kH2s
g/Z6Xhax1FVWDH9Gxvk6QdrTgoOZEcbRHr82QAxT/DajF9w1JMJvpP045RyfYnTtmZzbtiwp7SXE
0xrOM28fbMaW/gmZ2jCgnzlWL92ZiZfehxw3sEx+ZmO2Eylph4ramX5cs1L3q4FWQW4fTDI0TxRa
3aVM7IM/mdZ28JonMzaOQS82oIbWI8wNN3/0SaRjOkq/7JQup9TVj3FG6mb0C2tVklvRQ8v7Q9OP
RGW6Pf90tKuBfsIVkvdy14dqN00lLYhV/2vXrJJengIL4B3rVgQoU7q57YrFrBncQ18Pb2mqX0GO
fThZ9R77u3QiVqsa88nJM4eMY3vJUmgrAABupSSA1kzcr5po2KbSctfx05RPzsbVE0Y5M743a7DC
UfaeRhWnrY5disoejvkh9mI1A+nDRvw1Bkzlq9l+0LXFiTVraYfI8wcVcvhvyGmtCQywlzPEX7vY
XgnTIcehxv+4I9HdinEvbv18HUX5T+rpT23tcs8ieCDYdPxg2kUObVEFthNuIRPkiGZ4xPBb8xTl
HaQivPXAyyVX8JRRiWhUcoMJbtW6qOWwqZkJ33WNA8JRuxwmavO2a717m7+T6IJAikYsy2PydJbK
OG+aOzgMtJ0N3Q9Tk8dR6wfQHOCY0yeTnWobkbJFkQbqaGeWPHLpxgJFRiDHacW+vWonXEj2MC0A
veBYZSVfUl+S18X/ZnJ9bylMihYPEV86CO88Y6QZFzgWvcGDwFmZ/CjrPt2Zjb7OjT4MDY6qkB4U
zpSF4m2fcwyhTGhHOB1CzNidLfjkDMya2Zo3cUBI2hY2nZNewbNmdsYpN9KjGST5dsAys8rgWmwE
/9baiLLrgDJ6UGn5grxQ70Pz4HoIBszV6Xyg0tKWxrVtBBKr46J9mc6bV1UvTuwI5nOsuDn6oO5I
nI1lk91gqXtnsnEvudPUnCGZ8oia257+85dYJG1v7DKet3NjaaarmNGmyeq4xQdgs3T+2y4ajhpR
uEbJgiDC4t9gWg5pNetJnEeA0BtaPfJ14NBlX4MoLEnDbuTISm2i4Ds2zCqMwPO+8wRbRWM/FJOP
3NqkI0MC4M4RED7BH1K9sO9rT65MOZo3ThFfpthlfjfyPuuJtORGmBDOKJYFBfM1T8TfBIkLvbE0
NhSrpsNaHFoVUSAsJC7LW4GXPbfZhcKifhtBHmj6PCdmnRR+ekmo70eoMxszcCKe8e24rM5N57Ww
iLoDe4RLlQgRdWgUGHsCrJN9/ay76dUXoD6lIFfdssojENGHZRXvsn+u5wD2XfwSh8MTFTU/cAiX
ELVtrvyYDaUS33bXvgYuhoXItH7Hgli+O5jRivkHZMSG06Ubo0Z6DUzAKi5WLA+ohDxYT1r4WGQ4
SktJGatEFeImwDA1YtKkoo+6ar4pnzwCmzk0JaFo2gSV8dSwUMHkANVB6H4oXjFx3yR+v3M4aqIt
CYzD6M3t/AWX9ZpS/tUyieYdeQAThV/EgEvJjqbMhzICiR7PySaPx9c8TgF/SVHd5N9VXD85w3R1
tXlJKYm5eWn8lsZrsC6Oad0pv3scXFDCdn9gNLEvg2I/N+PRk1g2J/8nzJIX0flXVbBsxgJ7qM2D
kP4gEfFqhwwMqrLlesL1A2Zl1vvsGoAnoejF0JH+foMudWhrZvpm5BxDZnc7ggQdp/wseiyihuPg
sSt9jG7ozRPW48SGAUq6mmEVe4U707Ck8gcbc13uMLKJnbe4J33V5I8VEQKGB6ueCUNnpmeEeVJS
/nhOsvY2oqmu1nIPq/hgpM1dGFsHq0XWJ8cwp68pYwYrAc5pJxcoCxwOFrmEiXxGoxo4kupVGslL
NI/3jb+dq+GQaX0fjMNWueogk3SdLIgLOz7XHXxHuua4Zxky+RhnDuU9hkGcJ6R/sw/wHM+DF98D
yidmso+keZ/58UPa7TiOY1sZ2kfb745BHFxVj+6lyXZY6io7RXeshgnGI+FNBGf8mprHMNtNNSi2
OdUrt6L2QOasBg1NM403wMetx13eprd9X0M2nlGtxIfgVCtRf2CBHn2IjunI6gu+iidVpd/K/Wfn
gqZeRKCir3+cAN5sZWcdXb/knNEP01JxnE0JwhWFLfeLn5cLKKmzFCocbIVVh2Ok7QFXjvkL74Bz
5hPMi54rnV0FeEiZ2/eSsifPLD6qDkwmMHRCM86hYrg7TPlb476bZfHNvJ5ut2i6nzJW3P/h6Dy2
WkeiKPpFWqsklUJNnQ22scEYPyZaYEA5Z319b/W0w3tgS1U3nLOPzus4y7o17wHEARxGzNTOTAU8
7HprqXlpUPJQR68FTymv+LjIjPwO2HInx/SQ9pwqoRwfjI2vMUGu2lid4D6SDTcidwBVimtPrkSV
pVj7AO/JzFl1jn8iFhYKZIbfowr4HMbhlEyFuW0RHS5ia9YH68feAOY/Fr8OWcOjkG9arF671nzF
EcRUPml/StzcI/gOP4dAD7dlMWXiAiTqps+p6wVDC0KxlqFDYlq8TVJdrFnYPVWq+q2k9ocrbkfz
DDo8cYDvWdohs+kuWj03F67Xnpgi0uIQ0YeAHycMAoUo6VYq7u/1HF3t+/IvizH0uyOivv4ZZSKS
75lY4PLHtRbkrtFDZ1endPswbRaw/OJihCEevLD9HJe5u810WtuwIkmA6Uaupe9l36542MnGzcN9
q4YnP3awQwzA4XXCKO18hpaMbHYLnCeME0LqAyt4GLX+G0mckW0U35B0boxEcXNXUBEFzrhmqvas
/I8yr94oJL7SNGp2tmDXD6OKQJX4bk5ww7MU8W0x3FGpvCTarjJol4q4P9M8f2maXtOFj0z3nUPE
yBy7mlwwFfcXXjJtrdikLpPA7QBR5BLFMnX5fs75MwLOHXMMLmaitlnv/Et662K34l/BgmqFCdnX
5Klz67+4I/gwRx6cWeNDxea+4CEU7V9IfB/n23DKPsurXtNC+6z3rDa/Jmr4aEb57YTha2SJt4yU
QQpxAjqc8kb09LNj4klXUOl8cgQ6S1vbdCq+zJ4iptMO81emhbCds+mP9u7VdGW/ZKquhL1lh0HO
+jYCHNhBqFjOvzU5s8nWLQRb8uBZxtOJRc7JSMs1bd0TGtgZu/VTVdQLeFV64tnphC3k0Ust804p
gIiEdZc5Ejc5bR2ZHgaurBE/Nl/qehDDgzYRASxlvZ5xcCSQxZb9pM6TCw8gB8AkAZzk04uqzWuk
25+hF8ccRuMPLpx6MVSo0gwcEDQ3T3U/AXYHARPVPFdDAYuY8L6MuSyi7Dc7EGjzcO4N7dbv2wvJ
7R0k13zL6OXq8mVORvbaM6HHLU1coET/H3XZCjlvgwzHphh0FJyYkDbT74cVoZjx2m7Tb0w96zLp
tnS4BKI6C66VNUs4xU2Rpi9D/oXyNOzscqMKN1qHkvfedv2bbiQvca5hS7IwnU4wSfBokaY+vfhs
idm0XYEv8hLDN7KT6oNIub+WmFcaJRLI9WntNDTxEXqyRd1QJ32hloS3G7YGko2AECrznfyOWWNF
T2U3cxHkPRkmcdmMxYb0qbB03NcJBxb46sWUTgvRERATEs1DPUxfQZ3EIC34zXRhL62quIzwg1ZF
xRPt8t0jqF0Z3O6rDIwhXFZjbQf5Naz9YzSpY9ftiSf7SLt2a+TdufeHZ79Md2jVKoKzthE6taT1
vuivCl0GS28gCML1PzUtZJMAw7DEOLEIiNAaG7GGJrGXWkewncZGFCowJmZe9QLNCHFx21AjYcEY
9fXADmmKuh5QY4NTKYpb5gzltkXdV9npQXcdfdmnRBsommiswrDDmSU25a+dR0dZ6UczZsA49frz
wPnUOuY6bsB3IfrT2h2SbUT0pBYnMWumvIRq3tifWuwiRoBUmxfBc1Y3ADV11Ah1+9FXfJtllCFy
OQJypp2jvl/Exqt0cd5mUfpk1g02vUvHuTaRb7sw3OBvfgfHvL0EHfNsqvnbEPfHqNJI+JbQaPzP
Xsknzy6uXmY9F8AEVsKYkNsC4i9pSw49i92Vaopz7upftYaksWSV1soOS1B+nFgeSYGPVgCeSCW/
fFb89vInS8xbYTv1NtGcK2V4Vil76dDZL8IB83tU7QfJml1iwtTqtlg0bcoD2oEmG1H5U98UfOi6
hWEgIzN+DEj/DbHii7H7yDjVFuBn+fcKc/6cmIULP1sYqbxJqjutYZFM+75o6Su7XLyxnd6FbG/J
FrnLAVG3TwLI5Fj3ELtzy12xJmiAMAXSMgzG5pjHFl3aQNVUh2norlY/4U1IvE2O1U6qCDo5AD+H
L0UW/2+5VqF/7jGmhsE3k3xzoUboIy1VLmu7PzxgV18jXxV2J+HnkOVDdyVLyHEC8KBvISMoWmxi
0JoraV1cQSlKKQC5r0XcByRbRqS6KiQuy+AoJq5xzfAwDAHgYJ7zhjPsIjDiM6f87iZ1sTAAcQKV
LaqWcxL+IleKl6LWjqMznAISh/Rw0+rD2teGP2qoYt/6TMv1GyGZH60VPkRlb1uhtkPDKlMzVxCz
h2vlW2f+HG3t5YCTE9t/8lFLC90kz80ix0MXzdl7rkXxT5NMotIc017XXIscSbJu5V9V0+0aE9aD
31J+1KSaw2ESeAPOkVWdBNftxjLdn6yRWMntA6kBrPgZOWPyyjdhQyFhaPuxcfFoK2PTDGTnMF5w
BvWYUgoa+ycLYSfOCs5YZ5GYZMXBDsCvCdD7viiOMMLObuTdBMi0Rk1vVmuN69aIXmVZAkl3djSC
ZBam/ieJDXey0QlOcZcuarrClbDxWOSwfdKuuph+8KhhXSt2TKqAyHbdJQ3DvSgpQmJFKZPg3KxZ
ZtQA133nwNbhhF8yekoj790gXXUpRoZocKUQjD9E6//VCvd+E+7AQrF2IXSzwMtzteB4eQFKBrYk
axq8pwTCkOk8l615EXnbMrckQMTVSJOqSGTLGc0nen0szIDij+VWBNJ10bIi4Ul215zXKURCDN6u
PT0V5BBOGjIHW++HPQprLEUZSq2oN0/aaN5aKxvZkGPT8XTkqvrZmjqqc/vUeaRqIK52+vFHMT9Y
+SRC2nOmmHCGYwFKrsc/IdzyA6/ALZ+KS5HQoBMp+gte6zz0SFUbQs7QgqTU9hjMkGWzOe2rpaq1
bd2qA7LTJQgWcqMC9gEJ174Ynya6SZSKONLNtt5UTn806s/Yn7NsTf2SkKrZ6II567SuvDf85ZBr
WyZV1ojrySEUwddccx2Yhb6oFAnAUXXuwuBcVSbzeioqKpOHg2fdmE09tUNUNaANon2uRNefLZLp
Y13dDH9N2t6bEXrkwEC5m8LbWKgr9m+8KLRuej2cNS+/mCrZdrCigY2FWvjuhbfKSS4yr28ybf8S
EjKwnYU6cERu8n0S+7A63vo6Otd9tC4lvXRAIgWp6mfAiDE2L+7h+YXDYg0QBZFekXo/evpbCBDP
ec/UdihZSKcJfofoO+yCja1F97QgOaIjcGDjFv/stvouimnZ9JAq4krcfMs+80rMhB0mv2Gpo3h1
4KqpsyA2c1UXPpqGvL2DL2BerBsfZelfzSTZCtFvQkP91DJlfhEPx5wBj5LeS5Ia9w7BGVCndaLC
jQMoFH02i97Z2FhF7c+k9StILiMJDfiz0PsC/Fcd3bOsbrWefYnsM3VJovMdOtqKQpvZ1ywBWWOY
/MP4skHfhsYq0IdlVJ+p1aadT6dMcvXL4Hqvrh8jTC8I7BP1v1639qgquGoqij2rTg99bz4lMAPh
Yat3U1P403lXwxLPg8geuT3drPFSAEXwnOHJk9JZz8LJyCz/QgxHyageWSK+QWp+Y+Xe4Gq5j2gN
MAzyTCJifLeq8r3kXCd3+3NovIvUAsYlARtDSYCQ3QcPTR9JdAC+0l6dov3m+0Hc1CzhBWIu92Aw
N3nKZA1hXCDSje523PQ9zWU32ltu9YM+gQUJ//zKLhaW6d/qbk/ZuA31GqY6Swk+yzn4oc/WuSH+
Apojo4yA+8yTO/OjqMFyDGblLydL7kzvmUCSb8cg6YYg3CDyvlzlfRAr9YQZY8npiMEGVZ8uxJ1M
TGZ1tjgyx2CSojPLbb5D0d0Gu13XLchi8QIP/8UWFFQFFWR1JGv0PpHOPjdUNALswULro8sorYbq
vSTtoRHhIYmxBet3oxjXJgLfEMKhjlpWuDb9b3Q2jfEbFdvBY9yW94B9THsXgSWt0+ZOwN2fdPb2
6DCOcCABNBeHCL8Cb0DgHDjl9nQwe2GZL/MPV4qTXrmbNDf2XZScY6meUqrchlLSYEFIImd8xrqj
YdSJ1pakcNa7kPFEqt2gNUXL68ARAUzlyWjlrwynQ+1UD6dTjLPUpZ05unF91Ud6YWuuB/NsWY4x
ip65f2LcwCyRxESo+P+wW7BVqk9hvQqDhNYln/fICZVbVZG++dO7cINinefSTEksYG/3lt9zbJci
5khyPALCXPTVYYgd3h+RsMJ1rAtnbVO044dkUB+HHVzvbst5d2ptOmADCrHXwUh2tRmm2qCtYq5Q
Qc2uotFcmIaBJaHf9WN0Jorhp66wTTQ9CGrfelZQG8JTAsd2yQbTYyGcn4ELYlNuUphD1p+LArIX
6KHq+GtMghHqKCVyp2BiljX7bZPugyNXV+GPGXD3cy5AdBuec69/r2v9OZqYqmdoOPEhDVjGW8Qo
ZUhsTzD+Wa6LInbg10lPTiD+ZaV9Zo7MRL86smlieOy9VzweUxXcIToDo6q9o+9TADQaR/EIbM2d
VeozvZGODNL3d4Qr49lpxne/ZjDu2UjP9Bw+R/om8R9XftAuJtdlJoi75aEUSledG5+C7bfT86Pb
R5xu8+/jJ++q5uWNbUTzesh2dmwxw/Cd7YbgI6WjWRVgvxk8iacmqPDw0swskY4TiWkwkGUgHM7u
+bBEFj9U4c4utUss5J89fKiq+owaNLy4qKBCOzTxUzeQryO+ig4rQ5HxjicA0Ub8aLaEdNx2b+xo
7mFtFQzMSFmyxXB0jfiFvHreN2cOo8Ou4WefHi0LdrINSZdMk8J83JIzgN2tvxUKSUU3sMzXEJ4b
4fCVM9rsjOTZn069OyI77ttuQ0l8bvKchXWJ9V0y0Br40TKpeF5JKo85w3Dz38QgUxatzhE1/okV
Ui20e+/2JW8UGoHA6k5aDkJu8t+1GNcg2tc/Q2e7XIyfquQ8ieD1gVBTkMOI8q6DjHUnhknDmodc
+Yo483OdNQAPK1g8VJjMnr0PDIVvXi90yq7os9PZyTjhd52O1iJqvG8XIxteq4/Jxdrd1Qfiq96d
mMEKmX/NUqATlY19m9//AQ7sog4h4QsHJ4nfZN+SMnwC88FoG4HyVLofenaiJeKjbvNgQ/gLim8Q
X8A1yUOYIMFACSQJPT6oEP1Rj8g0Gkjg6moW73G1M2d3uxcY+bZ+GL1kmRUzncRdugSFbPFRm89q
ynaJOa8mjJUzTYg1gUIuCOz6xBSNkXsw51m//qE1wX3kwE5td13nhOCoiE4HU2ZoM77GIV4vLWb2
zfxiETfhyyPm6h3ojY9e0cGTygWyrgSERQ/fT7jb+HZrQfnELsLweOvy6SNKi/fcojpoK1kvMdLA
NudRTIds3cGIXLHcfGWMshEhaIiULDXGdejc4z7ctoX2EWoV7SGLfbv8i5T+1/CwMrK4Zbp9H8HE
+IaYFxLEJXX6u7Tq1zHaBkN4qvxxSTLsOwqLTwXdwHglmOuBS6ymma6W6OveHTNfO22pYf5tgGZM
yY9QBc6gGnlaUr9UpvfaZeOrGNuTMyYsx1XAWU3azoBtU+X2L2j0TxNJuYQVo0sot8rN96Qs/Emm
PLbA1zcL4ZV9ixk89Zr7aHLqQCgkUBa5E6gnIL1qr07unkBoXAzzNcIXxdlk4UdpaeP07Dkhec8W
JGKxX6SUyj6szPsmAneDZMz2/X+Bj9PM4CMfCBCFRRydpKP4s8lrQSYAmD80nnQLNkEVdoBl1fDO
aIgB62LMxPuE4S/rnD/NGoNVkEwPUzv3+NZ5qSMMTcw057TIgdtt4cQYXkatWRYNG1A4vEeY1e9F
qx41qKaVI/65KbMmBdenmTW8+HUIXWbmrSPZquQjCuUHyvJD2JMc51Rzizn4CzvndRkrlBbMyIF6
BHurV6yP3Uc11j/8/Nt0Ji8J0Y5bv0j/XNP9y2jyowaFa9qhIbDLbmNhlaYCtT7YNjB6XqNL/3Q1
Jkio+4kY1s1LZlWf1cRT35PiOlvCV3rkrR2Mcph5M9JSwdeVNjJnD1JhOR/rhc4AlvVrzf9UF9Vj
rMVr1eMc0X9lHhzyuHlJiu7HogFYpXb9gzhoDx9qhUl+5dXlJx4S0n06j+fpLcQSzPwOO5NZIQKF
zUjO7gWLPNpMs8VgGt8j9xph4yfgnHy5JiE+iZ/IdZ1LlhifAOxQRnRfYdc+C6QXhWugaeVi5Rb2
kREijPBMvkp3dL/Cun0rpHca9fDiGoJ8VhK4KoLZQAEtEUGgGemaYZ1E7WtmOH/Sbd4GR+1DaV35
y79jVn6ox9jlkzplaiQOByY7KbRM7sA2oNQf4Fb3WWi9mCypoVHIrzGKP/VlHvinDsv2AlfEWzCG
L6kGiEuY3rkNhx0rO3SOS5MFMlvW/kfV9akUzrZHTgubnROShzPkRx59749R9jh9Gfo8zi4Ja5G8
EsF4jxKJZBFjAsnO+8zHQJWSLm7TlZclKJGo/Bj6ki/XNv8p+dZa0FbZvixMDutlqts/5Vvqal+e
O/HYuQYYMm/cl0RXIIIqJ8xNRUHJyfQ2NJq/pJ0+woldazsezG5OddTn9FtigI2cL6P1nLsNKwFi
NSuNq7okwEoAk/WgohWvUgZeo0TUo2sffspKDgId7boDvDrOU3Iqm3kf4ykeLyjHbsbBRx3ANqvI
EVdX91ZPb26OF2reGh9IdBxWyhP3uOU/THQdM1wWEc9IOZh4xVMU4aYYdI6HzIU1l1ru71Scckv+
1RWqaW82S4FK41j1n+sJM6TLdrVPKqJu0NySKhIMTOlt4ZCoEpP2hiyEN92mtIcCq2FVSrL6CPhU
rC3F9N9qkXMlcT9Hac3bSuK00I5zm8Ib8tmgNVNw9TPaU/COOst7tM6J4S5woM1g+xH1CLYiRL48
SxN5XL52d8rkUpnZsC48orfUti3zJ702XqnhmAT3/Iq+QfJCeFFhencxH7L17xFf0C2Ar3dWBpVY
Hc+fvZmt8vBVl4W3zlPjx2yDsxaxAEK7tUFj/xxgEGRs3N1JW392xL2xNYSZNeMxC1PpwOHfVBPa
IpTxfD5V1POZyjhdtG5+Z83zNAqqpF6aPXNRHbOmfJvwhGZNRZ2hLoNkCVgOhGKltv7jxbMQq7Wx
XDk/roEq046Y1WFsvE+Of61b75+aXVC4cBAOeEh/bZIpcw1YY87jERjdG0ucOZ8JR4i9AyJZrREt
HgVkcrpfCu1osD+dnMFFlOxKeYgi0TMLiVifOexmmaC/NA7mlLyAK2eREpSIcFMyTV1CdqYy6Ijp
c+oTHwd2oMnj/ONc4KhZ8CEBde9ZWuYOUbtOWKwxiRwnhxTGyOvYo0bZu2njoRzc8k9q5cmdMP0q
6Kh2b160KDwSf47mDxfZ2hHaZ2/Lvw79Ui2ZrU3p7EcrDdb62HZDwTq3yXq0lhCDUnKjHK2mYZ7E
3pDgUswaFD0bCSy/3rPe2SvpTzzPA9VTiMdzifX1qolilfoaic72xyTA4xfmZ2yQS1oFF+FZV6GH
71bTNkA8w4efGSiZoNOkGOpTF7Vrw5DXTbW3yUfVJ3DnuX31PlgJHNYx3HjC/R2446sUjfyYebx3
OCXwW+osGbgOWcO9EudtkYwaQjFfgOSoOEp0qHf6Rchsj6jhbHMjLBjE4NSrL2Iw0dq5UAXNOjkW
FMWIJlA1FsyjDVuVG6eO2HYJOvkeBea6HngLtJSh0sCsJwsrlibU2hG48WVd5rQ5tf/i+yEfFpBz
olasW87tKJr4BQH4p11RSEjG2/PSjaBjVWzG0DFWOTNGiyeYuyH61ob8EbPugx0XnaJT0sc8QFOp
vaMU7BdhPARfsLRZNOXrypHtTRgjnLIG+raC6+/IjIx6HnMN4zTsf7lDWsdyvxZPmU1AQuGCR0CR
UNVlerLij2aifwY87lwlCT8M86YZ7JteUKmycBvlm06ru+4GQiilyJO1nzADCDTAKILgH3zSYbwg
yy1+prZkAi4qPMqM1DwF+kr2otl2U6WBxO74VL1m09iwNnWTOUk1w7Y9FMbrZECs2+R+sprZldiu
es6q2gEG0gUXS4SsDBWZjaD0MfWPwuYhaz/UxMIKVdSmcM1qX6C0akoDtV5QPA8ZxXngOd6mNtzp
qqUyBf94QsjNvtKgdqptcr5Kl3OosMV2ssuttBn5xA4GkvQ50V2xikuzXU0N7m6wcsxMpkjbN9EN
nkAMnBcgvcevoZrfwOqZf53dqdUPsdK+WtG0K0vMb24W8lfjhPfzAGau/up1XbE2XfPeaZJ5PnUc
6hViQvHtrsrEtBZhEHBNJdE7w9aHLnv4faZ3qyYBp50GRd51chBWYV29tH34CnH0LQzA8iWh/5mq
s5eTkGuEpEiZMWAm/CI2tAuHrggVntzHts9bkYfDErTxGzGzaxwBT+nofuAxB6bBNDpEGVi5MQZQ
dA8jy/bByPuNM6DtQK9M5h5F3gqc2QGP4c5gTtmXSJCtppQrg9+wmp6g/1bBIzWMozGE2AiC6YNH
/owcYaGXw5vrMZ3W5lRcg0xG2jGo1JhZNAR9eqY/oU+9B6NORVxD6dWHcglks1yVJVVBODDG6v9c
EqYj9FxSiGzL0gdIacQnVwnBgEYZv1oRGhxhLQk/3XgIhXzCo8kEOdLIXGET1JjqX9mQnuZAbkBP
wcs9Gt496TTvLe9nfJzZoG3TOKHDHuzGrK2pg5Arb90Y7qG3KclklT4l0mQO4+fb1s5fA238tKjz
5YScBl4RM4j4O4/RLQoXeHxgoZs23iulvfZQDcJMfxHT9I27bOiq77JsQJz6E+vV2fPspWfdUAcf
GAWNfvLJbDRj69EyCIZyMX6XKW7UFn7grBTpvH1jLIZJ/EvMiLWe2T9QLu4mle+80D2VZg8BMIDP
nuf62h/ZJaUdqVl47j5HiwsK2yepgQI0XSiRnFb7zjCoPn3Wl7TKGRIzDWQfMedMmlPOu17DnBZ2
5dfkOxNsQkjmikIlp9cePUoOVHocBhlGX6rs+5Aw9oRDvZaAxaHjy9Pkc1sHctoyyJxx12HOeqA9
xE26ukjUbPgbACnlwjeWnV38olwlUGlgrly78TfQRdw4zgdOzYIo9ew89v6B74wKDNzaOpxAeNhY
5BfVYP2bh77cdntsQOch5ecHrg+f4GlKXXDgo/xVhXqta+dkZvP3XcoX0dOjeHp9HscjT9LcGSi5
FC0nlTFPo43sHqj2S94j0byPbsRN73KA6Sr4Fw6YbDzP+olb9i62dFZv5CJBUiX9j9oz/TGAFOAG
pYcZ5GvA5zwG7dkJ8USB9Ho2dbR6fM1MM4ilWmaXWmdOysR72k+D8So6d01qz67Ui2+3s5EqaOlx
0n+Y1lNd2K23isjg6MFpj1Pw7k5qg5/rlnT1w4qpqHBKlxDdd00obomPDQ0LywtRLyQw1ciqDPLe
Fi7WWE5ycSBVLlG7IXQvTPRZQnm1WDDlfC+diXzr+K/KjLfQJfmAeKSfxHeBINIRemR2M1fmMkq2
7LqRwhHUNKs0gcslNyA32C0g2RL4dYGDsHBVtK9BNrTI5TPsN1ptfDW9cai1f27Zkt0QpBiYi4ks
m3JbZhh4k2JnBv2dGN0nkbCgipaWUL/KxW9Z1+es5ibo4lffVzbN8puWIjIsfXkQ/rCly8LXNeDx
NsXwMZH2BsyJIbaumImh/uq7f165QvV3BUJEI1Cs06j89sbkErvGU6BwGQcGoaCjuXQMYhZxfl3Z
Zq81DT5ZUHbt2sj9957X13K7D4ZFu3H61HHtK6Q0pmRMbtqKNBLtAeNsHlDile/taxVQ5k8taAQt
vdE2/7RaNaEUNa68FHxUI9SDYvDOcfKrR9muj5GZMk3n3ql0bBrBJpuyH///qDcBb3vMRioRRSiJ
bMrb2KcrB2wr4yaA8lMERLjD/tFRmrXwi6dEYEQIOCN0gGMalLnIOtakj3KGfcvpUFnd0o/rP1ni
qixzBgKaWc6KSu4jYmRx1DSMuOAQpgYvX5eae9jQ0dovphedZ8XqrX5DG7knmRqt7oTx1THRnHQa
DIKh2/YDtNhIgPLBQ7HNQ3KxEL0fJwQOKhq/TeC8pAqw4YhihUgJ4PrAiNuqyHvqsHgGqfVvNq+0
Ol4tEuV+ZFBxJhsTltv6UQaQObW4eh6q0dkr8zXW1Jduqtekll9J2QdrlJtKl8kG5C0wQwr02oqB
P4yM1yAq7QMUdytyJp7sOP5pAI9rSAVCUBIzvuvTlUrCgcHXjWJXV/zITRYcMf4gu2vPU4aPuTDb
l2jovoZkrA9eV54zPwYxXQZIinI2RsQbMkgMhBNjStBctBjz0IwgwsBjoi8V5BZjU2L+BOQtb/pM
ypA4Y7nslec+bDM7tJB1ZIINrylQminAb8xYlvwfKImVe/N0Njqk4BCwtvQsA2TLCGEy6Dndu/Gj
6XDSNrH77LOWeMp7Y5OoOtx2FQaUuHlDY+ps+o6xN1CaiEHHw8FLwUVeGStFockqmnmpFAV9C9M7
XKAARnFSgXTtjo6dytWoTlMJRCAqxGsTMUGcpIS4QhdtWfRJ5j2fRwdWgr0xkfyDgtioSWBzblrt
xTeLaeWlE0M1D13AyMgEoNln0vfQbqsdLJEOIrev7QUSL1VbCNCzrQrELU/K39FodiNIBPa3hQ1W
2JAWwiEkGgpXvWEDeianvnLmtnj0ihVtqC/YJ0egf5dx5t/IXHgtmtlKjaVyNXjgQquvKs1MVj/W
X4udQKQ9X/CEMrSuHolKfvrORc7vBPtSt91F7J1xviEhGvFS9X7z7Pn/rKo62uQPVwXnqUWRu0Qk
9k84EzRHnVkwo3PKAM7NiEmkCRAAX+SLdsCjFNwL7TXyh5uVsJfsRrUWJelk8FDtub5fLePRy1Ye
mgv0XbyIiK8OSTfw1/v2czn5kPKcQ0ApusTo6yA59WhVK/+lsKxXJ0N5whjjjzSZZcDQ2Of8lmq+
AX3tYfi8USCr2OLYxXckaiSqttstdlZZvFQx8jvf09u1hXItCJPPJuqOmsGZU6Zwy1IT9TNaBMZr
/WVgioBXDxKUHtN7xND3EtM7ESTGocMdCzkFgqml32pb/9Wb4iXAjv4sTEgEQ+WfO8y7Cgg+sgev
BpBS/UYiuRf2Px72szv/QuzPN3QrdO6ABdL6zWH0i+CGNLhQYGHNmpHNNa6t0n4fGN7P7Rn2HbRW
EaR+bfLB0aiCzkTxIbaVvykGLhNdPMeCcTCOU6ikkuw3bDsi7dwlcUVq08HQYPU0qwqeDSgFi9yF
EacAL0i06aqsb3kwFKvyo7HGbJcGlQSF7Owan2zRURQ3uJFkZ/X4BSK+hQ6JyDoeSZixhuqQM/we
ekbuWspApkKvAHi439uTzyZeP7FcH8FtT8j4mOD0TC2EZq57v8xWWikvdBrvTQgUg5DNfANDUrdL
qvnkCm1kwubunZnU/aU5mpd0PDSEpo6EVzI9QLKcMGax1d3s8bZG1TM/9RdTfPzoFrMHgMcsA7OG
AFsHM3vBiZlIzcSEYX/VnfWAnvRGqGdyHkOk05A+rEZ/agwSeBzHxB/gz1hNBkiaPJcjNwJ1XkOo
TPTPRe9iE4a6RH5B7iszfSM/6fDsVmNSfAUOb1NboR3Lc0I4hzHdki4ICKCgvdIMc9l4f0EZ7/Rh
zNfYx2mOEAGiubJhEdP8GMxrBcrphWWzfQt64vcY/mqiwUQ2YsdjfrsWIbt5weA6hZlLo4CXkqQ5
uSzy+BqmNIGWHH8b8qmXMVuMXoA8qVPC64okJhNBEZ7qEMFNotJ2bPtlihOQLqtvn3UccFSx3HKx
NDctKVs490DF2PNqDdXLP2MgdXc22roxCkZWlgRjo5NEYdT39lYOfPb4F4IcDHRZawmiZRfXZnsh
kTlFcuYgMkByngXt1UBvX3PoLv/nVqVphaQ4/AeC59ccwcuM+I8M6pfRSh0WotO2CbHdJ6m5rabM
eEeyOTN2cyXEwdBoAMqQbwtp6Ss+hBeDzeHVb1FH5bNYlIQTdx10tnqyAjTPFuoNh4CAdDLFzdbM
hm0puQxxAGjAGzX1Zrfh62DAMAgz7jrYZuwI6+lfMJCcVLI4n5u2GBDO6K+Ar6zpDjpMpX7NCwzy
hBffSh+V1R5Vg10kzsknDiH+ufB+MSvCraEsYOQOsBqwDW5YALaQ0EpSbHHA4trwGeOZbo6Iv7mS
WYEYQLwbwRzD5DO0ZdfxlqB6cxSK50nw6CDrvftQNZhU0Ee06EOncthzBClAVNMrXd/Sb4oHWWH+
hqvSWguezgVcvhKBCevbpy7EvcpazjUHZOv4TAlEYJoonzGEtKvQzd48xc5Yq+Wrps1RdyaMFoBQ
j0Bvj51Wib3XUFGXNghYgC7nBrmwoZvwPoJu55tyh3BAUYEVN6FZ58bpDqWLBrhivO/X+qlo44vl
wLce6HzbPAY21Oa/Tudfq9x8Y6G39p1ILbu0/qe3/xQee7PhZSiS+txDxyFaLbAWicZyOSrSakHh
FhLOHf/gUudCK797kRHsYrOZx5+LaM7+SggNx/YS/2aaXGcmtwTCPYfSpt9Xa6vgkYkK5zaG+Wfc
Q4YL2dOihuVBKvrxuXOc5x6ghxn1T0lncsQxiEtt+HQNmC7LRjefTcZrPOfBjxooJL/KLvQIhyr8
Lbpym0eXCojJksC0J03ShI1MC+cRDZW5+53D52WNjqE+ZKRr29YDW38C2ZlQ0HFkoWejQyUG+7uw
+k9TxFfiLiMKVi6FukFI03UaNglaWZzwnqz/Y+zMdiNXsiz7Kxfx3MwizTgYG3XzQe5OHzXPeiEU
CgXnyTjz63sxKrsaVQ00GkgkIq48XD6QZsfO2XttrqvbIR/epmg4Q3dEh+BiHhq75yHvXlozfh/B
E+HSKAMPa6kbW2LnE/jWwRQxHPCvtA0+hSlBU9BgdLR0cOiqO0OXW4CR7LdRO2zNuN6XFetIo+SD
ALBsDKSOdIwMQRqIlUJFo29im98Z/kDVgqhgwxC73BVC703k8jjHmOlK0iddHb/KX7bHMT8hsYuF
DRRisaYOpXhmKxyW0gWGYrPUJhGDDa64xUFDVBNOthERw78OT/HM+Rp1KVITGktaLW+EMcN2pfPa
Sas9KsDTZsa8JnFC4FFK39Rm2wFWGutXP3sBH3Gs3O4iCzVuOWAD0/TVb+h7j81AK9mImO3lq0QW
GT/jQK6lneeDmU5N8RpJsGddsl9MdmEqoGmH0Cc59Gk4HeCObc0iYQZbM2TRRfKiYu/ZvfdV+DrN
DikiIajNyjr3VncyEDzelo6557Jtti6mzQ3me/DxyLcLP/2qIxgVrX2IGf1srI5SafHJxewzMxCl
xO8p6cbVRn6Splavzogix7dXJWqD3w4vnWkZR6QXnbPOUQVQ0qrlfCqUFyQU5vhNkVYm+DBFwrBK
29gojNg6ia7eiVa7gSAYD9+yRTQSsDzbfiA3aty26QjqW5hnW+RtkDRkrgg82rgBE+Q4NUbEs2S7
Guo6u2f5360dRTk5j5nV9U99O33DB/nF+b9nv8kfoxmCUhTpa2IpK7PETRDLZTvUkB2UobglpMug
to+pFRzwmEur946HsjNK5X0yhFA7eLgti2eZVsl7lkzrVezuFXvvXulGP6VOvyvn6NQtt7FH+F2C
42CXxSIjgCulQtak52kzowvhaclaTWuZQvlrxPV0DYTJ6RnJRVVX7g0DuncVVb8zIfYD89ZH2c4v
VosF20IRsnFwkSO28YgXUHlCeEwQlpDU5rSk04fI4+SaF2/U9inKvVs5Iedp0xqHwexcYEJthzmz
WIo5wzDdTi3hnurKfYsywYnMKQLDKYqgEfproUt9jjCxn//8iagj9jrJWAGQPLU9v5pWK1nO9GNT
kEquPobMUETck2YeKuJnUdT0hXfqHWo3evoHFcWX2QSyNpna2hr0FJAGA7xCOuvu+s5n6Nh4j0lE
z7oXjs/ml+zdOOAwzFhFAYRw6ubJzdtiOxbZcqRjem+YLjeCsnYzgguTrDimrfOyd/vljJDXIf15
/+Ovf/vnv//b1/Q/o+/qrsrnqCrbf/47f/+qarI9orj7b3/95/67uvksvts//+o/H/Vf/80/n3CV
VcX/8yHXyZeu2up3998ftb6a/3xefvu/Xt32s/v8L3/ZlUD/5vv+W88P36AYuj+vgfexPvL/94d/
ff95liescn//+Kp6hoM8W5RU5Y9//ej46+8fwvb+fFD/8Tmtz/+vH66fxN8/npef3xkX9Of//Y++
P9vu7x+e/AfaeeGZis6tUkwjf/w1fq8/cZx/+L6L/Ek4Fj/2lf3jr7LSXfz3D9v5h2s6WB6E55k8
yPR//NXCo+BH0vsHjmMpfF+5Dqxm1/3xv9/8f/kS/8+X+lfZF3dVUnbt3z9cx+T31//xba9vz5Mu
aCDPdRjkKJ9fpRx+/vX5kJQRj7f+B/Iim+iOodjHGod/bowkQao71H3eTg4cl+kbOBuuzYptqZF4
87DQzXbEFmmY85F994A6DL/aQD8krxlpqKaluKY5c6BXUl7liYqQJeGcXzOVk4juostgFpEa8aRI
RIxsOuUmaRHCm+sgsppXRObTno0YZ0ZIvKqPj4Lhr8r2HSqmjRCfzdDJ7ZyuuOo+B6TOdMopKmOn
0vguL/EYjMZMHGEi72VE3EUPqNFymSRLsA6rLydbUx7mfcEk87aAtcgthjCDs01WHrruXZiaKjNF
xpXL1tsT84OhxJ9gf8uFcMQq/EZpGW3mzJ/PnOkbYLRfgFfzB+I/sz3mOTRrTlxfc/9/KIgM8LG6
/syGFlHbn+2pnQ5iHE5ARWygj6EfVLF6Lf10OBM2YC6meQpDhXb5JJChloRA3DQV/RTDad1TpChK
huhnCTDguW6QmVpuwmkq7GHBJxIyXwZ/qlCi+bC0vO86gKe2Jy9ao3b3EI1jp71ynTL+Xizv1pns
9Mvq5jePi/cK3nV+AyWGJBXwfQPBfElhhgd3YrfCUpXuU2xMrMtwHZVfvanBHk+difSxL8fqTWjw
+wRIVOe6kmBtCkoFqe9dinSIUzWsTMfOz+whV4BRZb84CIJFeq3Q2ewsH7yMO4v6Ytrdg0/XjRMK
O08qsYEwPD6PH2PO2Jp8427bDZD80PSq1f3Gob3mBSVzfBc2TfE0QnM/w7sjoB4XLMO9+m6c3IQU
DPVRWVlNCONAETpzyKbf0yg+nppX5GO/gD5vXxnDXD/UNtC/pgew1DoR+bEQ35XMf7Nm/xRmfkyj
Nr6p0iQ6wA+WtTKpTIkPHmhLaEJ+WrU2BMFOj1mUPvY9bzftUUqM5njvLBTsY1bdMZdi8IOReWPj
EHrommKbULsEZsRZIq4p9Vq4bldtFVnUeP0ZOgad9Sghy4oTglEvDynO3Ye2Gk66ipwgcmh0pLH7
a3SWeddyhr1HaXgFhg0DQtHi12xT3C9L6O74ZA/hqN+1aVgn5uj4n2AZ15Nz4qhGaBkEkMiDBCFn
RC7uOMMGVfFtX/THya+dm6gjyHOOwYrAEHZeoEzt+ij6WHAdfc2MT5LsqxynNcg3/jlM/rDvIvDX
aRekgxjWCu5o9XoVs5q/ZjcJtMUKUmYJWoal2UuAya+Cc3PaJWujqUr2yltl+pUsDwYms0bKoz8X
y3lsEmz9EU4GzFgv4KCfhAGQOJ1RT4EhW0XTKCvLuvjEl3W7VAMGvGZoA8itIXzAYJSJuxVtvZVx
CK7Oc4O5lgKvk40WIxwQtT8XDmosGaXneSjNoPfsO5tiolH0M2G7dFnxzODYP7YJuDFQRyK5IEwt
R9fADb0sJwQPRw2oKvNU/zFUXRMo4h4bT3zRT5i2puLCcNVlaiLnbQlb4hSfK1jSL2brPoXkrY79
6OzHilNJ63T0B9z4E88Mec5d724rF02wHqyG8If5k5HjclB2coRyyXjRbJnhKbpWTvTOEbO6DqsG
QtjMEg9lCfYD00tpAmlZg0LNkjE9zYk1gwfaE26zonUFAsqO5ly9nHMTrsewVPXJtNP2aHXMxFAx
LWcgLAJoI3KxVbqdZWgpeid8TIkCmvBulDSfQouph8m41/XFeDVtxoHZo4W8IPK+tbsmm1Tdq+H4
8773WZVhNTHRcs+x4+rtlOT2tsFr7ZSI4GK6QZuxDGt0JqjuhWFTG5q39ijC3bAYR4j5L34OQsbG
m1iuCXBks5c8f4m3MbtfIhcLSU/qZvHRubONmkWqwxLTRfC1MdFRMwhVIflnjJyHuqIDlNUGEsIE
ZRe3sXdA2KVRtO/CyUFZxEqwb/2GCq7OGXXMNEjQ2sLsEYjq3Wh2H32DbMo2/IkpyiRXl2UHnLxJ
JYdx4Wqc8yckX2cvNdrLwMdTk1oMjGs6NoCqtTbC26hzE4hBKMFaryGDuAnZtPL2l4lekXMnNoo8
WT5arJxdrD4S/Cb5RIEZMSc8j8AgAUPmx65w70KOak+RZLHyY5RPbV1+iSwb3tjP+qAb8J2gzV0e
sVRfhkjsZz/CNIgOkV6wxRgPNfYuRpIT68OkTJRqHOR3Pdin0Y+gTNVYGed87Rw37lvjwKyqXWbh
rnGHkeXsTtETjV5j1VMT/isRDQlEKkyfCSRySZAIkcUivfbYrDUMLbtFuRunLRkkNt5xYb/QWebs
YKC4H2oBObyHPeGtEwfI7zX7sSt4DXGg0dZSaOTgKzL21GLHUBVrmlWudkNqYzuGpj5Z4DtCXNx7
2+ruendeMaTeKaFDmiW5x7/BWb8QG7NomT4yTE28fc4m98C0bGsmfO46It9+GcKncTC8AMkVJiEO
7+mU/p4zbZ3NzrTuw5mYJDiGR4OuB0L0cxeKX8BxyDCZvVVYoJ78WZnH1IA5oWjQg/lBZmX1FyfF
g9/jqCKiZiGTU26qnt9apMLdD7TXOLgZ8dljMQ87R+0a0wXN4ABhb2GFOuG0T0bPWt96s1Jsfvux
xw7lzfcxjvwD2kWUz0WMUMBJGJ2X02WuyZMd0jWgkJeRFhohkYpopcrsVHPeRhtWnhLW88oxqwOw
yk056Oyh7WlmznV0djAXXwa77i/uh8ZDft0bDPiypLrwau8rr5h26IYNxo6bRvSvQIe8YKimbOP1
5bVpGP0O+hYwOPiN66Gn1POdhcIq57x31Cqfj2lY9IHo2Ysyr6RNajKIq1QrN35m2ycoy29FrLz9
MjnGyTLs9oxEGbiRHJl3R+VWTuKzlWSZTaF9RC4PMzDpbebB1bbCvpernUpQMMdwZAdRe/uw759i
R//MU32T9ODr+Fx/AX55JcIzPJT9o2wmugt19dscpdjmaIBLxwAj1Uf+boiS4+zL1Uvhn2bJAMvr
DPqPknWrqcj3tgqr2NQxwB7cIvBcsuZLNeWlrcNi58AQ28QGYoimvc4syI9eYMneOeDntpk0xAff
teEvCVLCegfkdNQXx9gz0KUw5Bc5tZDf1gkROJI1u/CfktVZIYpr32MBCx3Eu1NF58dnQHr15/nH
OZy3foIDucRv6vphcieJwshzeRRmJ95UDN94KL13Kht8SSNoVbKarJ22LfzoJt0oY2K7kCN2p1DN
+4n7kSSKvADHF7In5vKp+ByYiO9Y6DQ0ZjoctGEAdjOtUFO0F6oa72uWmJm51xaZQ3bbeoUT0HQR
Qe+uqegyNC+MCUiUoIe5ia3mOSWx92rmZLD1VAuXL+uxnc8W8azjxuiVx7bWhEeRLzeT9XOhw7Fh
g2BlGFkxvNG/shOEfyieG1YZzPphY7xhbOyj0XjpyXeaCJgayyI9a1O42yHdloKOWHbbNMhbCD06
NI1kQIiGntgsUPvY37e6BRBIj246IAC0ABo7bwOobtS8mJ7LaoUKzUkPtscdTybVkBk1Yos1EU9p
kcN59kjpNisXs4xbX6dxf7AXNRCFRByBjSHBoEE6adKY5NA9GNnIhkVycA0kKd37Yqbk8IivwnEQ
by2Wd6Yb6RrnhqUTzM6NtukHJJMdVGlq3VtodV3cOy6G5tMo1Xxjx5a6YDNHdbPU9y7UtdmbkVPo
4ZDgPrj2oSxelRG6nyGBPY3w0NvONetEW+YFSbFu99RY3ll1pAIIg665QUQ2e8RMyASmPWJuf0F3
dm7+/F83poFVkuobhR7o4a9k0BPT85jZVzk+VSn0e0nuOrJrffvnT9qy4j2CbXwJEjdNoavbqPpV
xW2Fy9qa9/MUrWnGHBzoSxt8QExnNb6e2XeCPiR9mVslP6hOGNvKyp09o4jv3svTSxFxIAxteeb2
l+eFkdiK5XR3VovRLoZdWdl1czINFgdWoHd/yIvbRpe3ZgMvgqMw1mqAd8hoRq4obPBIZVM0JrkK
I+J97zEqQCOyR2bmORyTGltrguURsR6pzM3ZIvtcTfB8UQP0J4+DV+H59R4qRb0J8/B+xsMKhQT4
Prfyq6WEdSzN8L6q/V85fvYdoESgc15P4JABB7yBrG64kBLp3O/jhnQgHGH3saocpoLNe2hjkOxr
vSVRPt60KE82i4gSNKXem0I7e2vS5zWF3Ka9p3cextyih+/htmt5jD47g6B4Cd0WAOaQ3dRGF1G6
wy6i3QuuBR1k03zOLuFJTln8Sns0zWXkaGpsWqmDkdxYftZyY+U73XQElIwLrVZgXlmL+7cOrS3k
YSYoE6QQ0zh0RAuf9RjCYDSGY0hhRQ0x4do2EVDiT47miShz0lOJcHiKsFjfYDvLUOPi6uyhmunF
ImowzC70wH8XQHf2rilOecporXAanNDljA7MIhQT1izn3fZMzedundUKI2Cnbu05M/Y6ovwMvcXY
r/K3+QvP9rDPEiQANJGtXeeFzkGX4WlA2tD05gg6IHk0bRqUudUEnTVAT4UkcFvUADv7tnhLa0yY
xVxgZUMWiC6WI8wUn1PXDRYfBqJhp/fsLU+p2Y83YeSMN4nFAcCaJRGG1muaM6Hj8s+CucmD8KZl
1gh1VYqbltoyiAaG7zYIW1Qu3sYgS571681OmucQRs9rrwmuKxKyomBElba1Btr1D5pB8QbEsIuD
IkPR5asnBTjgquno5886BYDum59Rvmxdi/q/tmqouJZ7huLh7xI4EcTcTDeW06CDMqj4fIRhGO0s
5HOovLj7kXKTZcmwMxR3qTRtvA4vnWkTOgIjPFCEj25js/7oZv2q1OtAi5yLjCRc961qbWtHAONT
UVusTIzYxwmHa5gMtGqGe2+R6ql0fca6Pt6ytrw1FIBSzEoJ2aD7ukieDar7A7MKfbFSquypeOkj
1toU/15WsgzMxnubP1Ye0w0CM/W27Cc20M6jhV00oH2MuSO+snswGzXdl8dkxZJ0ayIOwZYHw7zr
iEaBkgkehtRH6kqEDb00oclGLp5qv92Ws7K2OlyvKq8xgB8u9fPbONTZya2sg6ryuygxmbr0yZnB
K8nXxnyXpsWm99GFWlbzZbO205eKPzWdE8Z2Fm+H6RrUUUn4TgJe3py3yQ1OV7KDFmNAjigeZ7nP
QxTwdj/jOB0xgEba+x0xW5ZjZECZqgJPDD7tn6wgrAL7iy3ex9TAazA2NAcEhZ3TtkmwuAwhpuin
TnIsdtqCqNNRV8W1f7FNAt+aYtXqpPsyoxxhD8EhzGkTGkd/5clawpr2sPGzpzOTjfbkIGDvqeKj
74beNe7i8apFm2c0IM8ZxR1phaw2PyqMwrf0o3KICHBbYsOcqbmnKvQC6M8+Vb3xM6EhdWqb+V6l
1o3XyuEutYkGUBzyZJIjd5bydomHx6S8NjxAHPRwmh1YpI6Jun3sPZCJWha3wELP08pP8JBAcqzh
A764i4SktrS3GSN/UK6MpFgW957rH9RQ3mSTIjR+XthraRpsFtme+wQ3dp5HLKM3XuS/QV8xzpGp
gjADp5ZWljr9+RMSW25lu0SVN3DD6/Jnbnzr9WtBMuagVw5/Zp0H2jeFxzNN84sXIgpuMPyaXZUH
C90G1jz3y3WpgrIOn1M0A2StJGYQbYCnAj/K/PBFMDsbB0brrQXOMQcwgQMhnAKDjXxo56cBK1QM
hiDyBgInQ/R68RKdyjQCwgvpIotQqoyj2E5jPl57p7gf+rcc3ZJRk3IESm06FsKyN/N6tS+M2eZk
Ok/jKlp3nGDAerv3YjAYOeeMeKFGNdZwbT09Lythgp7EfFULuw1Gx8QbEMPtxfVcczIYX7NF2ngt
ODp3zrAdm7bcSep81k4Tnf18a5hVvJ1lVu9NlI7eDNwoG4bnwm6nHaspSgsHGwYnvfpIh3MWyWuJ
NgF2D5RtX9z4Jh0r4gTwKKor9uUlGKJp2h2IRyNm52c7QNPNAWWfzSi7tfXjkkH8zBJ2saGtnmwC
XIu47i4Nko4yxZnhLhp5DShAG+NGbUgDhS6KGiFv0euN4AIsd6fyYbknPHq8LG79Vg3A1cQ0BLOP
EGKc8ElLI6FqiNXBp0+aGe+itaO9XKM0HRjNESNncnE9YuvjxAPPH92a8Sj39Z7ICuzh1HOnIWPC
Xdvlz9jwHivBMaInlCRY8hR6vXSuTTzBAYPJestb30eZEdhdQTbT/BEZ1urciotATnTzq6rqLn8M
X6yd5Wz7Qews8S4Pe3XVOGN/Ko3xYCv7FFezCwG6RZDgDtN9bybZvkbXtU1Xx3AU4SnxUxz8zRD9
dm1lIYeOsmD0zVUQZ1B4NjaXKpL309hG7b5x5IXmCv2QtP8eOvKc3JkxammiBHJa2s9ZrN7DbFgQ
ZJWHtC+d68RNvnwzhLnfi5c6U8llCb0jj62vk8/SwZ7oDfI19sPsTDQykpPoq144JFDAx8FYFA+d
iAe0qeRt9GmNR6FOcKcbEZYPRGFXZUxEGopkfA0SWEytImBTVNSJ3/+KxfLdOB3LpwFKq+KQVzJP
L02ldjkpVUbbDrc6Dn/X2CYwc9CKimqPo5WFXEg2B21081bOMXQt5C6IKEmQYg9GDnpEPOlw+IIp
SX4JFr7bdsgR0WrayLHt/BaO/KqpNTlLElTjuuNeJBmvmqx5CpLhBVptHRvLtWcdiYCZt7aeON9Y
6XIfMtkFYbHscidx9pSy+3H2eM0tN1iJOIaEN9o6Qwb7RZo3BcIZL/RAozyPGfSFRgQ23I6NjBZ7
W3nxW8QI8igr/Zp00AKkiSgsOpsu3eMoH8EQ612UpD9Z9z/xIHCnOeikIjUHViv9/TAaIMZxraWS
6xDrL8e1HoXivamSt5LWLwgxikip38+uP407cxq2cJqTSyba40xYhGdS4Od5Uqw9WAIoshiICZ0n
8hjBjJnYGySGzE3peO2TnLGupJ79DPgXYVTuXJQgCtQZwQlMC2N5bSTbRaErHeNnGxtWTv9eO0D4
osk9qIVRvYUXKXLXaKH0Y57qzwXJ11U6FuiDK7xkSctV6U338VxNx44s8ysZJvvW1rQD0BYjEHjG
xDgcIOecRYN7wnMfHLMUNxEHehS6zcEVhaBnO370JU0Og0i7IZ/FxnKJlWIhYrfxuXx8Bs7c1t9p
bdEkGX+1eV0F5nIYhuQVX3tLLHRMOHPZVQeV0lHR0O6aFHtME1IqhHj/LE3wojQMDyc6QZACmXfC
UqGX+dqaYHVxdxg1m+g0ZYgs7Ya2GQYTge6v6QCZYUKln9dRWQpR/05KE0qjj16+TrxjYc3x3go1
lSREiJ2LnI9i8jcELzIv6MxAnsnmbewDxEdouQ912Z37UX94A8lyA3aZlB7vJhOI30nM49rITpOK
nx2nsIPEImtv7E5Jbr6GZvXY8r0dUhCgvflYZCTDZEQ81MYlZDBFixlJrIeihXhjRXGv2VYntnGb
baFNupTeihz3iqQi5TdY42uvxZU3bnzqQkiyTrOTITldNCfQC1XQWQGKDsNB5UjOOq26bRS9V76t
EZbRdtBm+F4W0X5MjDdusa3077HY4KHpDk2sp2CV4UBgN4lSy9N3vCIhmIdArGco9NfQV1FSzwrh
YOd/EIYz4lWholthdiThvDKRAXuG4r9mMsSBHnJ82jnWxubL5hD+qxh4OWUOQx+kzVU0pMfMhs87
gXP24vFVEehFIsPH0nvHRPRnDsPZZdINcM/8s1885nCKNHKXJs9mIl60Isjh1pm3nt0+xgwhhLHg
hWcYOCiarnM9Q5Yi7UzxhmGa4bEYEe5svBht6mi0+MkWvsJewtez1mZmXveIjeMc4XvMBGmEJuHF
85HwvJe5FeQWanS/prP3Qr881O4Its2gxEja+iaPcCj7AwcU28R24OlyN6UF5xvdP1uqaxAeOeK8
dETpQGMC//WdEyUBrubBNNlXJPkxGylgSE7tENRzIi4JpqLBrG6tHJWN1hZFZ5u6yPKyE3iUamv0
KGR8ZV0368TXTgGWxT4CI62x9mR8swuBc8EylEcA/m99Q1KdFePuj+z8ujGQnjLEdnFyu8+DApoz
auLZyEv/CWvUK9SHh9ypzFFomx0JFTAdr6pS3A6dFvRbjvbCNH0o3SdXznAlxjiIensLIHDYmaGc
N8oWziYV9JnmooAUEstvQoBZQdlU94brfk0Jb7iUzU1HXyPWseZk6twYImIXdBgL01JMncQIFl5H
YBV8YUmqPxY0UE857aK6KOhSJajJomi9frRRX6Dn35lG3Z+Ht0FoRK9VDS2kHdjwm7g4+IwEGUs9
d71X7RzFVWMuTDLs7s0xOU1Mwpw3eeEQJFYwwS294omF455V95h100JKqxcyVhCftH3TfWHOH2Y+
VEEXGi/MrcCe1oxNS83Q2ju4NU6iufGJz4xXgGhmnEMVzrfIAt+9unlVk7O30xl1LLZCEg4hhbiJ
pkdMavOucMUJWIfwbUBwBru/j6V5nGt6FXPKFU+McGTRhm6qX0hL8S9pwC+jGx8NXftESDkbrvll
Y29VK4jtdHyQV4g/DQqanL4yQ4H+QeGeodK1yrm9BZRKVgLm7HJF+/VlUDoIlZaxvvHJVi5cbRK5
2aY3saj5WBLAd8NI4hte9nNVvhuRWq47arXaqazro4kYY2fZcDFTK3tFPVKdkPOz2BbqJ7RM2sGq
0IErAKaBKva83rnkdvhzsuxspyXSWP6HmavpFfFJJeBr2cWPmCKjK3ypinH3YbExv0yyONOiE3fM
FXxDW4do0dfKQ2knbcWksqw2uf1WOv513YhnbePR1XLZ25UfjNHWDEmOzob2ZOO6zwf97K5j/hbe
VYjJDAoM+rWoDqy8hS6gFjhKE/HDJh6YpjlygM0Pva/vjIlxhBfG92lrw9mgYjd3faGwIVc0u2Ns
CwmfUAXYB1Unl3eKyc8XNJ+6zL+VXvPaU16q2rmeY2Xz9hpv67MaWWkHsYcJnL9ukN5slQ/MNQ45
slD8WrRrfdNHmV9095lHhzGal3qbFwDWIoqFrC4AkKyoeGxXx9CTgGaVfciH5Cldxi9Jh3tJLqtI
/Lop9SMpOJw8YgzgCGzKbSbng/liuoAZgOygIiGBC6kzgXXCtm9DwL0+SWX9aq+z9Uytq7kThEvO
o6z9k1AloKeSyOz4NhyBCIYzt0cH0b0zadf3pvueagcIQ6qvXYP05VCKBAMAJsasSx8gREgKGIx5
MYySq1g23PI+84cuXGBTaZCI/Tj4B0g7J2/sm3PaeB9zl9l7iZ8IdyezYWWEDEOLGcuQ9ZsLko7A
8GtCWUFtzgCoiBbzzpjxsqZIeqQd4VXxOLIlyXkVtyBaeOqskKpEk5Yb+UECUPemuTIqoEdzzbKU
DpYXcP6G2DVODlan/NAZtImQsgk6BYQ5VIZX7CqJskRML0gtxyrBUuUG2ew8I29j8ihNYHxhM+17
RSltOt65GoqK3nLD7CK8QTrAQatp34sOt6fCO1DgIGXDGO+i2rr2Q2YRxcK3bIdsxhCOUDnI+dpj
w0jZmk+DgxkzR3TPhBvkF2a8INPZHY75kEWvIv6kZtQy0hI7h/AVeRokNTHkU0AAzS1v8A62t3/2
nKe4/haD/tnFuKXbHm5TX1+K1tLbPkI+nwz1BkcFF0GOzzacYfZMpKLajPNQw0a3cY71z8QvMHA2
2WTu8DJnzj6z6C9JIo/Aq5ZviWJIgZrZAOrOqYdLuzLFBbxrj+yp5cwIqNbLhn071s9TWs9EN00+
zufwYxE82iB4eWM2D66ciHOXE9y5bwpBFL30Y3BN7cBIqQBOMGoTdbIy9Y5wpzrVxnDd2Mg/K/7z
DlMyclKPtUCgGneN1txxF8yYge0QP5VXzu+0RIncQZDpIMPb1GK4k/kIgd93obRkZxqB8mqsl5BP
26vZ+cqTa7i3jjbvfK+FmdDm5HqxuhNBhGjTAqlHOA1i0PTVQh+cAJ1BCMWxZ9gy/7GvJ9+jwHWO
sT8mW9JOy6CpyvvJqe6SXIB9A3ID+7/kQ3cqaq3FnfmAyNtdzOQsy/YcRwj440HQ3kCmPrcrOjf7
ztBJGRUO1lS/+KnxqRKkOonA7N8q5Cuz2/9u2kZtpn55KgcTetFIa6/i+qJB7KONq6ON4Q0fbuTs
YD/8LDoOm4u7sntGplCm2VwboXwdaBFc8tZhThCzgxNy2tG0GaWFtCzyTpUNGyQuAOcvQNlna3nP
fXVwEvSoBD9RHug+2bpr4326tuhfg0xdxVq1VxH/RpreNo4g+EPBOHdQY7LSSN7mzCMBK/o0wuEU
OUDq0t5GWT7SGW2ZGTCZoXqZw+aqHNUzZqrN4voovwbwwV1LDhYpJluyfVgiwszHwDccHMOl5Ec9
slm4j213l6VsCx69IoFA7BC5fJINaUEom47tTF22dPg+CKRY3VTl1i/FR+dbBz2iVi5vbSMcL5jV
s8M8TC8xRqBz2puvbeK9m3W77MR7XCTtTpbWN5fXk7D7i2GiD9cN8ztF3VICEh1KxOKdnO6QVW18
BzYUN2m/9aLptzVmn2bnPzsTX8NiMdRLORiTmuRg2cYaV5hSXDtEFM2GuMtS3NLt6IDfwQdF5Vnc
zKr4pYffWGTJXJ3yOMjIaBONxFFibSaSk8Dyv2DsHQKQCERJunx5MaNczIziMSLz/kWTkYvNqkiu
a8LOdh1GG9qWVzxZGnD0X3bu2jyqGkydGImvK0vHZAvQwjTLQVBcZXdd0t/hIWXSJewP5SLlz9vL
Ui40MUYHNKQxQtUQEF5arYqgRTI3hWF7UrHgREwEgVuk284EZ5eMVbdnzLEnB3vXaac49sNibYew
fSzLrN/bOwvh+qO0YTJHFUMD88ZRQOjxzoHV0zX56uJgNXgBS7IIad1bI7UY2dH7cdULxgnUu9nO
Yu7lmqGT6v27jpCPkPZVUYfZtuBAAjfANm9ICyBd3cVAB4+rOf8vss5juXFlW6JfhAj4KkxF70T5
bvUE0ZK6gYJ3Bff1b4G6N86J+yYMkqITSAC79s5c2Yw0vrKm29goPh6E0x46OWyLXFxConZJHQAi
W/w1MwNTazS9snrSG9lLDjeG2lIZH2UdskSjBM0d1CI4XNQVedBJ51W1JZmPURKAleWKafX1obbJ
9OhnHPc0LZkjsxw4SSYJOfOlu7rU1h07rXNk7P1Aih6hYnAFTlNKgj20Mdi59l2NjoskTXKPAgtO
eeY+dvsZExjgxKnbh+9M32CZo9mRBQ7nZcqCM+GTLHYGdkP2ljdmw6qMNQlDqRHvIGWQG/4NjBB7
ZJ2ciHNONyokmNZOCNbN/QHLAlBXx4bn12SsswbVruyqPIaoeOjOWadwnv6OzcmoiYQzkDeZmDNP
gzlvbZj3+2YxnaFiuji6ga1k40iWRfg5Q0OPScxgL0ACdLF781DfVQ1Z5wKI9GqQSw4Flhhy/gb7
nnkuIlDmAnGPSQbHLkvjNmCvQodXDfcUsigb0CrvswE6OSueLzeYXvUEytpCHiXz5D2MlbUz5Gsu
++XIqZoPbRZ3HWd4zuwQSUWMmbTZsiyBQDFawTGOpuo5m7YwFAMmb7FJM45GR4dPJLPowRg+azED
MYZIHEaDpe7vRkCUwL9q1DW+C9U4Gj9V1e07jqN3BojzXaCiS9OJL99EsFQGMtl7z7Po9MuEJT1y
gn2kfHhTrL76fiTxEBgwQZ0Ea3dmek2snAC9Mfu0NZMWjzMRBn+1SwcR7AbhEHWql0qzQLs2pUAW
opQVQE48QNpCsaeXwwlH85vq9TTeZX30JXX0SrGD2XURq4acVgjQrI4oNc0KhdBY1eEWvQYt/3hv
lOFOLUH2urJ2KsMrEjrBZ1OT0d66R+U3wzlK6JlAQCyJyJv02kui6yyhSI55+DzV7rgVTPLd5EJa
XkZvDH6qaS6i5lyfwirg2+cOFTDE7XEJ2wL+W4fACq/qCOe9GPVeicdqqqqVltVbUPTpoVp7WKj5
AilyTGKyib9pjmDl3meVl7QaBW6fPmmPQeiu2hSiuNUNX5pl6ipMmuxXPzvruDWz3aSMhlUWvYUp
QhHaex6QPNJlPkbTOfEKWKBSDzZKuQsSwKzCSY11W7zV2EC3TiJ+EPwtUELe+X366uREvzm4xPue
c4SJzTmPEQNIg/dkzKwMrI8xUS3ZQJlI3BDf+xhBwyzf5eL9b2d8lG3wRiJXRLUzsZsmpNeMC48N
H8DRBzm2qXqAVcwhSo4b5g4gnT7nBQhKrD7jLmV6yNqBtlDWUYx4+ssYFzIwu+vBbdEUWYp6kKCW
wi/1oVPOO0LDy9z46dEV47otr1WI8tbrw589OAI6+sYZnBD2M29mxeOeIyK17lyXM3qTAioi8fMh
mbX3hA2aaEat0BaiOKf7bu9FgDulrZDqRT3KuWA6ull4GqTRwkj9U80e9swFdFDhFMtTuVgj4R0O
4V8xeA/2S+bQrRc4tJd4pkpTYZd181qF3rQz4LR3QN1PE/vARqPeSkIrPUFHeQw9Ye6mGcZaQRY0
CU3WZ23IdkMUFpY9r3hxzaza5VopvGAXMyLGfCCVfKdb763nZMxLlr/ouRbPxFWROCbbV/tkKn4J
5QxFswgeqyE5ZjWDWpz2WD27+d0vcqTR2UzlT/ZpFk7tvq+MD5Q1v4t5flRzVJz68U+iCGfHTLtN
omWyPufxPihzD+XZT8PPXieX9p5CBJpGzn0fpc9xqZj4ats8BlElX0mf39Wyb3aM4RKWoN42qaun
vuV3I9C5bRps0HU1PUfFtDFMt95ZE2SGiEbCykxZxhJ+IjPrAm61Bl8+ym3T1dj18XmhznpJ5xH+
m8OxRQ8PdsiAAeDSorYlKLK3ngcM2VShpFlqbECmHDBEj84CUGk3o1u9+COCF0OWr4kz90e70fuq
T+p9jQLirk9mllUF6HkJC4wkC6yfmZheM/JHQdV7lfKPswEpxEB/PEzjb6aO7aacW38XmNavDozn
XHfZMbaCK/VfdiYsDzidiX46hQPVu/IhDDrvUS4Xod9jl56ZVsworaUKIWtQU010l2wvNrfD7L1E
ydxu4YQ1VJ8NrFBUFlNOAxWTyA/tGHtCa8s7zzDg2Qp430YX7kIPc3p67ilnduEgiPGexT3Etnkl
k6x5s2kN73zbURt0GUjTUgt75pK9a9VlvZuN8k8qSQhl+HAf5szackZENcQhx3dbWEnemr7bB8PN
dtO3qPkDhqx3Rm3nrFuw7OKV35etgBaQEFYovf4t4Bi9xusznc3Cw4idd/yPNnbQWKMCp84gHYYw
gJ7zT4FB7g4qHf5mA64O3XHIfiZqLIq2Yt+G9UfCoBISLf0bv300IigcvqfG/QAwgSTbYj1qhBdy
IVDmVvysfevs9jgYSpQoEkPIxUO8lrJnWUVu0uXK1amJoSaNunpIjMLDylKYh75ApMUQAKV5vMH5
8oasDGqMOaE1pLiYpXLfHWt68fGnUqxm+SE1kOhG1DONyk9dCp2/KxA8Yy16ynUJRasKM7w9HdoT
bs1xd0/edYKrjzNYY13iiXkxi/9mndMQOVWptWpN5Eh2Jr6GLt4kYfkK35KIX72qoviXdlpvZ3Qc
m+fgw+GXgzwGHpWUZMxF8Mxhkr/BCJI20xqLIMYcNcedazB1msz8t56MC4Qt8xDZ/oPdlWrvVt5L
WTODT5c+5hQHCXgxg/0nzq5amZBZYkLS5BDuqBk49y4MkxatJ2bncJsr4e/yHtWyXz2XOQRex66O
BhKeNSbCi1nxT+IIpSs6V+6qAQynZFNsx54zbsPAbLDbu7qunq2WcTyPLjdDnKT3HAIbR4F40Spd
e4P4m+fQXQEWUHJ1/goJGvOCGDRPpYEYuIvUWdINmmfhHKXvEvdBPIytf6KbRIlkUeKLcl336rX3
uy+VsFZxnfJv0gXt0fPJ0conzBHV+1BJ0PUNcY552Dgk3LBi6tx5VbRbw7WJEHYhhJPIEhzysHvO
ckzpE7w0g7EqkFyWhJHNUJPAKp6PjiUqkKLV6YZ2X/0IY9ijQFt3duD/QCn5ms32ir4rQquaogwn
GHijBPWvtFHMM0dDatL9WuwOWVaRhNjyf47NE9q/T6cmrJoBVXxFgkqzU+GIksNR12Kfi+ldC0ix
deE+V0VQPDSd9y45YIcd82QZ+esHCGbWKUPvgjptPBSa4KzAJBTPCQgNaNPpxeiddNXiBMGzSdNa
dz/mRnGgEnIH7gnLQ9q9h0ZAMslIizwz0Jynun3KEOWih4AugUjrOI+SOiEa3vLYtk+NTzDW1Dk/
7ZLJqDWnihgImK3zPIPhkQ8QasAGFFl/xznqLGiUOl5qX00wjU2o2SOSrmVrVR8O86Ld6Hu00FN0
E04f4rSTeu2onEcnTxapoOA8EIm4mtwGmyltp4x6D4BGr3W19ruu2+YzmtgkofNkecx3HESgTON+
OAlYu5xhM8wK+95mzI2M+wkdS3Nx2vaTsTXc0CTdONW5bYM/xeQj4LYTrEYMct69VPZrRXuxtVzz
eaybS6uxMqVZxfhQoQ8dvdnBPgG7ta3gAFOnr/xssO+iAqPI8NWhw38oPZAC1oqO+Z90iA+SNIqU
lqgRYy0UGFYaML6WRlvilqV3SYvsGUXGujIoSGksZlsnT6dtp4Zs4+XAhd3cQVDUUTMTUr1PwH+s
rBpfmbHpumIbTs6DAkOW5qga0s4FyhMcNSyjVSsjpJJzdUpH8QNHGBNrExIE6hN+5EH8YpQBkp4R
d0GmrGcvc0xCdviMnkjROus43XvVGK8Q/9bHYB4emkHKi4TLFTgHjP39IxmL7su4WLYgwtRog44e
yKRnBBj5gVAZZG9olZ7dYmIFGNoA0TofJsoU/poYGmIGoTfCPLBhEbXOvGy6RGYKEWiUpDHX8Pub
Kfuae4gLJSp3Fp6wyruAhCavfxCG6x4aA9QrJrs9s7mebRNRaRTkdLJuZsShl07kDHhSmClQCFH8
HS3OurYwXhF5ymviMoh34v7sN6O7mscsX88BGZZ9GZBvyLxKC2hgfp+z6CiaTaAGRm1xgY5ZV2Cf
LOzbrkvGQWrVw95ycHnkDlVjPQ/EAtAOp/VhPR3AZIXK+6MKuljpklUAqSLQBIFH9Nfd9GdX2ub9
oL5USy3+i0kCVTSFrhfE5RXRcpt3ANwwueVxAW/VDxApTz/k2KFaKe1dk/eUkvmutjT2NkoibOEt
/KhgmM4hXLeuD07ZKTUceFacpUVZEhtnZtcKkBKSF0gaiswQ+gdrFPY/CxsvK3CezGB4kfW0P82B
fkP81xrVU4MzaBOYOaNIurVVPOO2YuF9FuH4hLBMWhGkD9//SO3pL1jlN8Y6G4wmv7ELYwwswae2
irYuxbVYJPfkYFbrbqqNE5vpg9l5uutdOlYwCjDrCUr9sfhSOmxOoMf+iir7YNWb70xi5SrHw+xj
n9lBfssBWR+IgmjVOumTDWRKG8OhR9ogS7rVle6fVGmSajikf6VoCFlIWvOxqgi3HTAmSR/002vh
9fUlzNWPtvXFI4rEkhYIBpp5RB6T2LW1D7olNVIPyJwEpe+g5N7CUou30j7SVAW0FypUg5we7eMc
z/uJCno3t7l1VDm5rrPh/Pfact/tpmQrkA2/JFMF2GW9mKNKhyyIA0W+LR1C3aqsss+ka61Hr5t2
WJxQWY5OxWzcRfEEMgv6zAgIf27gdpDie8JlLk6VSMTJawp/n5JGvFDqB+KPmg6/cVujr/OI9UWh
GZrJSYZNcqJl5G6jInyVVQAV2coNtLetPpRKEKoagIhaLpwwT7+v3W7K2XqBK4Jps6wLNOg5I1hK
KXjM/EyVWngAt6t9KFEuZHgkTNedDj5glrgk/LEb2IxjPLsbKjka1dpuTmlz9qzhNIB13QeDpBjM
GXK6icJ0oDHkdG55rkSturvGEPVWwX+/A53mHoOJ1UFYsG8tFwWJq1vsAcA13PLgxSKnSR9XZ9xZ
FUo29YBGOAOo49fnOhTHIppoFs75usK/iP27SyYOIimonThM/W2Dsu7EUauHbLZxdLqzct87DBpF
QhgVEJoKZ18o5Me2QAcMaxKvRhsGBiSUwYCMyda8bdfbtT7EOhxbA0a55Zu6XcBLv8yQaxFLgU/x
0MuEVMObKDQt7gMWNQo72uN/Wo2DDk5O1P6qMuwQkz4kRRyeqlx2FBsQNwzDONTFp8QHgX2Qkg+R
PZ3txDya2BSOwbby03mb2tYjWbni4OtPN0FSRlfg00X/u5M1SWadBaOCEnI1zONj0NKQY8kAoXQk
AqWYh6sbcr4LdAI+XRtHrRc7GqpHvGHuwsxZuUTNbtKen2ZCD9EsI8Z0TDKHOt7h6A9Xuity8uOJ
NR07tZps6wiSndQu4KLbuGqGjeTn+AhDBXK5HRqbcUm7wNHU7hGY12GosEpqZzuN1sZNu25vFulw
tNsIXswAYN0tW5oyYWOygFjcE3Jg4m1HLEkyjYugtUIQqobzlxTndoOA+w3MabwtLbs+DqVZHiJG
NV4EXMXK6kvchXR7ZT8ev68tN+38ISab9OBVBuCx5SJfntzYwLk8u2IFNYfdsSrm9kg1EJvpCcns
m3KJH3DyONsIi6xkTEK9gsQJlaCHcDLMzPWntkNckaYBCjjfYtNTSdmKw7kwtfUIx3kz+W1wXwbN
i0AScRKRx5ohoObpmZ3K6lw1vfvSjACLUB8KEvouUahPMgvRXbZWzZjbM+kGg8YiTdc7lEEin0M0
Y6AaaQVW05ZO8Tbwo7HG5hS/VZP7QtHc7Y0+dZ4FqWYEFNVfpkvLu0IpzmGPJlSsfQdsZLJFlPhj
jubxEpQALLMx1dvAwchBDQdHJiCBbCVSgIzYaZM1igZ+KY5s9okhjJ9T8HYzGEu3xpLoj3IH0QHi
Ozv4vXEfs15/72TU72fUNbTAonFLSzDZFzhGCK0c3tLMsoHPufd09IE8z1795AG7KkIyMkLY2c/9
oj6PKEN2yraj12mcf3YhqZNNUqsjyeb00xua3HzygnFRiDDEWzhDRpFc25BsFWAzp94VFwaxzS7P
S05OqKXwbkIJBAmIq4DRe8iCuS+QgM+kgZws7+qlnfGOZtjbZaa0t+ljRz8E8GMv14zwDrmICWhP
ynzD4QnRJ90ZORrXpZScBVCuGB3cU0qcjmXLo5/Umwpwl2W78IozpAYEb7vHdp4fCqHbnVWWH3EH
ON23VL0lqsqkl+3Rco6T6OCA6X/0GsTUEZ9g1fGbAXt8r5wvgceNjZ6d20L0u0ZNYMfx2RhDPW3y
CP2uKRIwEV48xxSwdOIqQj4fVQvcKkpahMbAe2FUozmKAjjUJagcCE3T3ino3QceYazQjyDWKkmb
G6cgqsttWILERuuGyXTa2P4HfTP7UdhOfp4i86mcNZJQ2SdHLzSdi4zsrS/6T151g3OUsF9t//ZQ
8wsiKk6C2oMdO9Y0VS5kZpZHxfD0+6KeZHis4pGUF033PynODpOide3o6c7pKM4bAHkMRuItTra7
PhzuM+UssVKDe/y+kLF3VDaDS4XCdyuSnxOz9YODFgn4YQFO1PkVMqRYmTn+9sred4lrHVlGScrp
ocug06pjYWH3ZgRhMPxGydZhm6TAjEnojUqF/J4IV1qe8amV4pOTP7+SsDIZ/XFctj3Op2jcOVmz
HHA3du/9/T532zEN2qofbfiKsXPy48Y53a5Bkv3PtTgKQRXPwy7I03cGhO428R3cVstFZ/42hsw/
NjF9jNKcDNychmBIvLai2DlnLEX4WYMAyCr8Qt7QVKvA6bYSHpGfWadG6/HsWPF0vl0b2xDbP7/G
lTkwyUe9xtzVoqrOpyX1aTKRc2OxpnueW+Emt3qsEzbDnDAi2GumIKviFOtC5fvfF7092gcjs/aq
mDxUIGSquAlioL4f5NqKF5HACPeks9pLktPaQ8RZbLtp+M/T3eWF8r6OOPNnl5I1z8lDDBDSk2Hl
Uss9M1hmZrE8/3PRhH15nupDQVDupUPupHKRwHfSj11NCVA5ktCOtg/P/1x0mReeXaLtbYt5pW//
nMzulKgpOMNgK3eZN30E1YwetoBbooOZY26HpjoNCn1Mgfea0Ywqa54+8RcRG9oabFGbWDc/3Gdj
KM/x8lIRVt26GOWxB5R+Uphh2kilZ9d5IgcuuqQcHlHvxYd4ZOIll/+Qyam63G6G+9SlYQKQ/6ef
uZrYAL8kR3pcktQY8AVWRmpBTUSgM5MRhJfvjXVdtTad2nrAxGpssw7hsul2+hiUdbmHPOTcW3lX
LrEh/nOYE2hs0kw0RDa9z938FpBX9Ite9cllplXHGM6wq0JPa/rkg27leDeWtno1RxgfdQPzk5y5
aWXHytylobJOLm3MIeyBWjlhsEtySo3YdW3A1k1zrpCRAW9jTLTIAJGh/84T0rYo68vZ0l8JuZzI
I8UnLGgkC0ZlXse6/Rk0FjquWiWPRPDddoBXFZZbzuX5JpknvtKBc5q3yM16Yigbe0yvspO0zLxq
j+IqPznyqRLil9LwaxGowO1/lzq9rw3D+ztXHEKS3vw0loN1643TSz6iR47GnPzngK+mLiW9RNJt
0zZC1tm00xppACwH6sMXowYQjSxKk0ZI3PS0WB/isiVLEUgzGetMXCq0JCZL8raU+bWyNKpOfBoA
JZEBz0BJwXnHjCactxJV0htvl3KSYmUllHDfUofOfc923Ije8t5MdIZM7Qkcvv0VOQYt7dCLLrfn
mmF57KcyfkqnznrNk4fbg4CsqAfHmV/q5fWtMMMvZBKHd3tBK48mVF9Ot/l+rGHPa68R5v72gr6T
s9DQlnO+PXd27VOJAuFRJfzQ7HF3u3diIP/AdOrp9goA+kgl9xJSA5bPL2rh7sqo4GtePr+aTZeD
AUPn218RwtLDoTt+vr2dmKuLO4QN9uCme2MidXtQMrjOgyeth/98BpbCFDdQb5fXj/o42jedob4/
fwJlaR3RBt7f3m7uJWoexHTn24MHEV/9oIwxsLIlbneJoFaPCVlrt1tlR9oesniWcMsj3NHM98lg
Mcpd3ssTNWG6w0Tg7HKTOgREH4zS0+29POE91MK2vzc6aI5MDu0bWfHdo0hyNF08BdRBf556dDq3
m6OPyfq2SW43GY6Xm2Bu3e/tSnAw8TWyxza4PDdsmJZVJZzT5ZZR4Napo7cqT5xHi+/ldq89Tu55
cjAD3z5/nifWnqCmea1LjQBCtM7ZsjNvXSG4YZGWfhE06a6YR9dP0LVzcsn12+2WY4pzJUm01VLz
gLi/eu0otmVHG0Zmhf3q19GDcrzgagaR8wrh5RDFX2mnxPX2Z8ePH/Omcb9v+ZH5qOh6Xp3YtF+Z
RD852Tx9/63l3xpmqb9vib59hsrSfj8yn8WzzTnn+2/1ML5glMi/byVT9mr1efL9AQwQVJ45Rt9/
86v2TQG/vvdzdFG5U5LTEMW7oHfGK2aEaF2HVY2Bk5su3XgQLx3QyvGPkXbtA7T3R7T4x8yp0JrM
wX7ubNI/DcWUPu7NfeNF3ZWpa8e6Y7GWmRKVkpV7mzFq6qvG8X/yFzC4u3BUOAytmrppr7NZSjgw
xsG23mgFWFcV6mzNwCtcA4McUFLfi4JJeeeHah/XmKJBpZ3LPHg1Isby0iQtBsM8knFAhtUxDOYn
t+zLjWRxzGFaHjAbjVfm8e7BKcQbIdXufVak3n7Ok4/brdtFMvjJ1qtRC2emM57ccqSyCFgruYzq
o6oEXxp5R1wX5n3UCvOeNA91yYsrKXQVUoP7hqXvJgBqxYIgwLkz8M8rGxlKVQm6mL63DGmUXFk3
q73y3HsL+edgTfY5KDM86pFf7HqGrzMOXkYRnHXjoKMVSAPnrtGu2kVJSj5HvOQT4wslVYqbzew5
9668MjUaLnEKeAgEMOh/DEoUONgpALD593bq+vdNagFjBDUwhHWwN2L/l7N8FF9p7/527XbhsYly
uqGHjiqW/lkJianHwVWi+rltp8bvw2NM4UgApXt/uyvqmPm2ZtOBVeXTpQ1yrDZnSJiNhFxywiak
QxLnQwS6jU7DxVRQTjhaAht+oprAJvVawWQmkGvVN+1wTQXM8NZM0LFHTy3dnotcPuXtt3C7lkpa
ax5N+fXtph0Nn8yt7P1oKXHPPJzQEVPvZ4rawI2Q6WIyvxKwia9Vz8fES8vD0JXMQUm5MALIH4GL
mR0RLoWbHd6PY0wEnoDCTBLbShSVRzUD4GCsGnmeqPStRyMtu4MjxLvR1xCbZnRV8Qy5/ftiMV9Q
WKRbE98U1YzeMX+FhNbDEWd088cPIFFozWI3+Q7qRe89NPE571KLrGJjX+GXmDoj3thWCUy7H70L
a1uW0ueCCnbXBWg/hAl7hqqP9YwMIMFlkIrg2ESNccdi7Dnr6t997t7HU5Jtg/wN+sRdrn1oLzrY
hZF5TPLoSFeEQOayPon5EcsG8SaJex/Rb2EiN97POcMUJE+Sg3yYH00rLwgAIp+WU9R/b8PsKo7/
3IxcPc5MmouAKPJkHP/9UHt5/vedt5dqYQ2ih1xeCm0YBrie/J7/Pu1/Xvf2hNsLcM6lrPqfP//7
bb+vu0XGa/3zsH+/g80vpDn9+93+efnbNQt5TnP6939xe+vb324X3//F/36ef7/z93b65xm3f/P7
LW93/uuf/36f/7cdvl/tfx/8/YomOBHQ74iBDJBXUCAO4MuiHRSGR003+/SvizF4IPltGVP/GRp1
GWsTg/6cf9GK1sfG0inWKsxuVW2dqIZCFq/yDTqiOE721fcFkGt3qk662rGuwayUI7ISZb7t5qg6
9ctFSTjDKa+iv7Q2+61fLUvMzPirloVYm4diaxT2j1DkJAimg3sKsAVavaZMm5zsiOCKWcOvgciQ
TdXmCjaGfWZdSwBYjS1yiDSexGXmjn76BLUIEWoWnGUmotOcpvEpgK67onuLCNa0kk0ZGN6d9Kzs
fLsoHIJjqrEmyw8VxCkZHEY91EBrf1lumgU0Xb/AFVJJ9ZaOLcQJlPgXs0E6guZkC/wXiF7rZpuE
YCA5J7tp0gk2QD41jYBjXTEqJtYFnaIRcq6sT6GofuAyRl48puPBkAbNHusj8wxxHDiuXwl6IX4a
f3XqpdvZNYtVy0lKJT0yead7aVVysMcSfVY+YUVWaBWz7mfrOuZhqi5IAByi5NUm7epnLJYpwsWT
hwr0jhZf9han14ZW6cqd5aecFT3KxkyY8ODKjVnMXQKFeooEKdS2U2psYtt9Kzy0CoU2d7ZtP7kC
SDUduNc6L/KdZzD0NQKSKVoY16lp4GqvxVlGIAVD6o7Ri3ckWLhnbftvmMfao62Dr47xGtXBMtNJ
GX7XybpqICaQQyBXpXPpl/W8JEC4rPszs3iiwgQsn5lOGL9ITylnY9sajhfsNAwi2TUBMLWZJMp8
umD42ZhqMPGDpi4V+vxev7jkyG4DGuULUeTSaDRngfdpDv1A7rb7KlkAHTtO4ESWOyxlcbuNVXc5
JbETP7Q9UgphBeVBIX8Z6uBx8K30uRXIuwfsMyErI7JzRgdXHwE6mBDDoN2YkWfu23bijNcOBaba
P1MDdRjqHno/8qCoSp2HaIavTuBQ7ITGDtTkcxQVgjSQIHrFxY2RFYY6aNkTuhwa2FH37i53DXm1
UMzv3XxNcVSquX8DqBmgja39nUl/1Bmg7mDl6C9WOJyKjPwNG7ukGGK9s6mcpEwfENiMAMp5hmuw
kGtGNm7sPWULeAgH6q+iIRIwQG6/V2a0/WcPD3Of/uic0AlOxqOBETdyr/Sy9YsoWVgzU8LqxdzH
IdEGt4J3cAsom5lGn+5PfLEVbdvQ1xya7Twh5lFJTu2Gxa6GQDQbidqCmHPAsYHPfGTPTxdKc4Rl
a8XEwEnykj1NjndtEezTiLGIMU32To7qT15gwQnDeenu49+b0jJYp5Y6Gb579mMLkDXe6CSI1LHN
2udK43Tx2WKI6k1UmKAKFsn3Cuc9UZmayU+T/iyaCnNBwGxbdgs9HGBqB9Zb+bLdhX76ENfCu2u7
qAXfRkcRnaE3pTbc5nWv6eQlYXco3DHbStTqg2h8rMAeenq3O1ixp67p0rXGmRxK/9WsqYQ7TOE0
6Pwz8yDcgB2O8qGZevaD4oIfHh1nZr00TTmfikpjCCPSbJU5sKX7jB9maf7pm4SceusH6K0sI8Yz
gRmysqDRmTjvd53xGA7BQ9Oi5V28cD1GdRKZ5EdX8E4NyKHDAMtDLr0DoNMkk03I9i0WirFPXz09
p3EGS9YsXxAPIgO2o4+ARMV96U+ftXKhktXWE6iA+jy27kVFFdvUJ5bJwhm2I67jLxac5r5Vc3Nf
iDbdNUXFobSzXRTFvBM5LFt+3ou4LPFBxfgnOuQeiKYBAoMVXuOk/plCRr8Tns9BpWr2Xe6CPRQe
uBLaiZte+m8kID2nPmZ617bpHAbuE5k+pJjTlVz63LRl4NRXCCWnHDRJVATeGZCZrXHwc1hxVjJu
LKx99V3XkhbUuAJWVTV/2BVJ1FiNu2pPRjfJbum47Vucd5iyxSWoaKzVUydWreqPJoaCTcLOgOwM
48gojGE7at9d5u1nshsXfYKAUGjZ3aaxmoeGfsOescAG6uSK0abYBd1oA4VnTjRMvwqo7jbpC6ii
hH1q+VnTWY5iOrrGOvLC1yADozLp+RzHwbbIKuPUgcYl5MJgKQzdfKe84uK7D70vRk60Lpma+046
CBQYDfdjXF+IWU1E8TT7M46uuN/IEvQffSumf+7M3MlDPxHah9FPYtwkQ8DiffwyNUphsjwNttsP
PTcN2QOKMl3RmhY2OZN9wlEQeeDw2CTtipCDdTAn5hXA784mfvIB1kKOFmGOt7INDinB8ofZ56zT
OL230alIUIPse59qPGwQZxgQoPlSh+fS18M+pWV3J0PhH1rHuZAAmW7TodWooMwzUNdk73OYc2vL
3g8zTVpRgmQqm30WlQ8Rie+H3NNXyCxM9U1zPfh+vPHD8Kff6BEspfk7SAe0I+Og7krwc2nctvtK
mmeIK5syQvXRjm5LkharRJdwY+guLQdknCZB/oFosSQGJHFWOv/Ek8z5S7f8BTlclLKqUS0zPSI/
o+JFpmO5k73zMhbQVqPUW9cCkHBVZ/k2aX8V3VCe6PLHlAJkXddJ8zcSFFuOaR4IlOUU4yLHUaWo
HogLnA7e3LZM2i0GpYaTIRXNkapVMr1n1+WHBSeg+NPFC+3THUe6ROMvLQSyrZoubOJ2CcWbiGCi
lkDsRo1GO+MLKHTlbxJFbHAKUcNMrTcsC79A5EW7LGYv0sOxccJkJ4ChAxzXeLUydJSN4a8C5b+i
8M5O0Uz3PJoJRWgCzc6uaYl1to/G2cs1IsJHVDGLTWTGRJ9gH0xSe0vTpwZ1wjoH/BDcU9dbd0ms
tpnsLomz6GNJSboDw3h0BBCryJjVxvQuuF0J5zU2YigCXN0gyJ2ImJM5iJ7Qh/4kajR6XKJlTNLr
71LntcYkQFPVgGiF0EeGabTSCsGgi7xgVQ/4bB2/rHYVk44RCN9LpZPXjhkzqWdVijIeNyfm2WfL
I122scH15B4BcDlboO6zYpstVUfibYwCAFyFF3eXUrGk/8fceSxHjqRZ911mjzbAobehBTWTZCY3
MKaC1oBDPP0cZPffzcQwIuznbGZTZpVZBSAAl5/fe244otQYIoJ6CnOHoIfquMQsGuW6vTFG+eZ3
er3pIfXhonbTtT6lUETh1huK+7CE+WEb5V1DftxxyHqkvtQCa8kJf0/JkKx4Th2UcdcYBYNg+nOo
BmUnUms7QmIAs+kQDIuRl5cccTaY7ij3UeEiLNFo1fZgFX6xhQdzz5GZtRjH5Ns4rXkt/RkN0cMo
emTi0oYcWzFCNK51Y8X1q7S1HOUsxjKLU8EB88AIL/yxv2qGfliHmvNF1fJq6ynShIhe77HtazsT
WxEMdxYSWB9/uXlNiIhW3cSD3j7K0FkBnt/EeFe/1XDQNeisYpC4HzoMnvkkthzcWNsUVZ1cmV8c
s8SaaMWCMBalJObpJvPbbtsbubIyKJiHiaWvyHzPUMUh452EqobEKKQ0ypPoXATvqEo66vhexxhu
1gLAXkhWmFEoG9B6N8JPf3hyREdnOV+SMvtJzvmvaNIt2WagcHzNjBCmwTpvONeNU0FeeIezFlXX
qtNaooEcVMKUa266okf+C1s4EZmz7ztVWdHVm5rpgoNPoXOEDoOtx5O1dtoqPqpDcyTs8javC44J
yfrKqNPuzNI8eNHwOO2hN2rUEXpJmoSVEgzmCVNjhV0Qx5ndogCbMMxtvAI/ehUglRmMDp8kuCXW
P2O8VtJ8WKs6lMjBo6/AsCxXpH47W/DDnOxqBOVURTb56oYtqoF0yrHMtuTSrmQGmF1oKlKrr51B
bFSQpI+ay6GKyqLoKhf5Ugd82gdMIDamimWZOR0hmvKunCT9QYXX12iNfVuMOw2kyDrQAufYWd1j
D5dqQb3ROhYqJ9HgLx/DhtNcgapadeSDkvqkrSce2Y04EEHlQwW00gPr9mvZtKhlgxbvmizrpWWS
HCg9XFituxZZVj4xKgNyBW5iGOg6VGu887LqGp6ovkLIdO1GLACqYvLTGxiAwwoBuZ39KBuKSBjw
8Xt25S1TUV3pb+QLhYumGUx2d5huGnvcoCj71sTq5CD45SGX3BU+6UhdVCx4dtSoHVNg2xpXXhe8
yNhUromL4FQxddWVJMMD3tQzaSOMbNLiDF337JvcsF+LIQrXJkGKHI3Qs7poFNe2B/RDPpVuj6ZJ
QhhorW7PhP2rL9lqkCUol1RXse9OtDc3Tot9GWvBxu3TK6K97yJzFPtiZP62pp1SicGgqn0P5Wyn
LlUVY/Fo6d87zSZYcPQAeohmQw9uFqHR0EIbtGc20TtGob1hQnUBjrlopmv32DU4Z6BQJw8Z4I+k
UKNDGEc95iVH3hMCgh7I6x4RqtAGmXnYJHoPTbTtSV6B14F1KuWXU2pQYRyJDSWsCugNf5T77R0C
O6xl1aO0+3zPqaW1xgKkv1rMF3XqmHeUtR8cr01vjNq7nfLIfWUIv2TIBBaGHXh7D5gcKmMBWROb
gvNMvUtdS4u6CDqL8YqV0kukwnYI9f4prjNrY+DY0yMn21uIIY5FvCFveKDaIRDgenGyFYTvouhr
DkGf3suKmoZmy+KQ6XA8TedBSAnXxIvbq456yiK0dTKYB+olWFzSHaeRO8UzJFCKjM19ZndXqxLa
41FHm2aCP/Ix7eQeZi1fV26aSklwB7drKf2BuG5n02j9Trf7ct/psH1AsZnEKURfe6/v2b5ITj2m
JBlFHLRIh3vAiiwID3HoUYIIq+vEdsoNlA8O1MjXkkgrZF6A2gnRAUdsfvsYwaDwPIRHLAZLzm7t
asPR/VTJ75Fz2hn2YRtaD9cbWfjQ3wD2RaAEWOhkClt1IhwRDAQ7VXsy0sjb9MDvFvVRccZXRdUK
cgDsp1jm3/tJaVZ5SDMdeJQdmLal5TQPuT2+mBkOT5MHxU10k6fqrxhSnAKJbaWQcrUMBtBP6lje
UsjE39XpX9A5gVCbKopjQsyzEsIrpmS+MgLmDBZ63hpWIhAeuK1s6oxrOoe7ygcD7AOoBS+KV4Wm
g9dEu+sy4hNLFAGlynBdlCVzYbMi+yjbxHHRLT1RN/tyQD6NyoqKR03+MJ7R6iiCcUOXaK412MpL
EVM0yohD10eIgWKE/MuJve+OJXHkzbUClp5AsfBX2cTFGvRVjtEDA0xWCPhKPnRq+HYb8p3fUqfc
5WbfrCNRGRRfpLslGdlnZwW7ufasr1HKmhE9DolPVoTTIdKPtUTUQL10rZaMuHbzDXfwHekZzZeG
wNx1anoRK5+QKaXTHjIn2w5xepNmTn2FDX4k20+HHutYt2MrgC4jlopriS8HbWzsv/YmUGakqRkG
thVqD23BavGmUbHOJ/l0Zp6Sd6FJhTPMDmta12FtqXvqkIn3C21GvqNT3Keh9wRxV18TnfolL0yJ
iBGmuk6OH1UEVPV2Sap4nuuo5a14pbfJEe15vfQV7a0S1X4c3Z6gDbIlPAH+oIn9IzO6ARpL61bs
+qH+0AU7Ld2COwyr6B5LSbhZIjIaVk5be/cI1emZbcPheVquMonlxQvQlwRxeoA2px6ZhHeh53tr
e8z3UUta41B594quv5UtgIMRoTc+BDihwS+2Lt5RhaK0jA5xNGoIkNt9W7UK0WMDj2zKDeDTGqn8
eNv1Hpr5imhWO1P0VWPb0GRr9dVHt70Zo/qbm19VPnKjbNRHpPpdskeKra1YwgI8QECxlX7+xAoI
Nf5QvzIBFneNoNdD6rg2ya3Z1Bxh7RQfPrluUmWsmFMNJt67GtEu6d4uSK8mypeNdeVCgF63kkSC
0MhZ1NvWcxIX13pkRTcFX121eu2oYjWBi91soUZYnMx0nAhAXmwAoC4DC7hbZWN8zDjbIfvRODQj
+CvbjT1kwRPywhObwEI5IAMlYbTW73BbK5uAmGN0iQtCCoyNN0GyDAGRrybYC2ePB9mrD8UdJhOO
RNEIGRNObFdPmSPkGSNY8gxvJU2KLrEwxNpDBgSnDPW7zEkttB0bUH116xnsffLWh4yXQsIxIFp1
NrayvCif4pBjJs0shkOq4nRAF7x2I9ba6QCSLZICXYWNLpzCKZJ2zsmL4pk11k46/XcgLCyJLWMX
yek8ty2dI2dT44udkjoQp90X1NHmXaVDnHTk+MJhFUkzCYqKP/9VURBNKrwiPJAIM7yoGnJTqJgP
haYkj4mm7v78T71A7uZypL3881/VRJ6TBdKVVsn8O3bPuY0T3WWsO4jpXyUCo0UL1PB6VIga1hXz
qjH05irlaJ5VavTccyDt+vGLPzrKjVDVnyplvJfCRu8TJIwjf/6So8do3Xh6vPvzt1aKnq8um/a6
Qc/8pA/ErbrMb51CqbCV7pMXdhx9OsojWBb3ick88dU9fJv8YfCtjiMymvZIJlRsjU9pI529hxeT
DSrpOD52y3VVw5PFhQHaB4oXsF/cECRzU9qo1e9uZzOoRBG0sca+JY/2afAq8RxpiCbrqMwofrHO
YPEULx0/hreVMG/pknEpVCXxQWnRbGoTiLmTtfwnBV0vceBBDiIufhgeRn1msFfKfRr40u6gcELy
rJJHqyrVAjD5W5gg3jRb8pB7StlREOgPpEK+McO7xFKCW1Ja66a2TMYGqr0slkqxLZi/NqZ91cpa
XVGuPPpWWa373FBfdJctT57ZDAkVcMg/ayAZs/YAz05WSyw3TlMXj1CZD0ReqXsrxYZKblywyxzQ
ZXVcKi99dJNr7TMaTOWuhmv4MNbM5577S2V9yTkzK0KaRYmbGxOvyZ7jZTBfWZbl6yzr7J3vxMlG
hrm7pRCJ3qxG9tuy+xx7tlYsvkPmKbNHymcXhCOGnKRnerBHdIBeaSoDFwoDY+PeuJNz1fLuVLfk
3CH0ODqASRiUgHZlQHlWdN5thmnpq+4FsChcCo2WDm2qaQT+xtZm4QIOtaqBgOVFFyyqSPQHAkBB
/2oxVNscO1ofDlvZBchxpXQ3BmuBFy9rt5ro/J0xwN0KuhiHhhr1awURx0vtaF9D6uwRTpddNxjW
lxoN3qYC+baOlapf4WNDDGaijHWzdCGQ9m+xPQ1fWhO2uGeNDrkvAcbizA4J7+rdPd2UdPT2jvP1
9qoMLfTeK8TTb4khvVt4txw1MDDuSTB6ht9A1Af7eZhW1njfOvKtsDmdycrqiOBTvUL5pFIiY5dY
ydHYpgAhcS4guULiSc4n9oPI8NPrmv5ME4aHpMmdHpprk8n8xxhr5iKTKNL0hGqn0iN6UpWh21gU
RZ7CJv1tFZr9s6hYIrqZ+yocyO62Q8/PLLg0cQFgpQscUD5y/NahFlMSRfuOZGHjVMy2TTcpjgLD
+SLC2yHUSSbE5F4bSnMXqQaDbwOjl2wvoABpeJuV0ZNPottTNfbNbYX6pDeHXyxA/GsSqZovybIa
26OSKeX14DaULPTiaKa9dgVPo8wK7daF4oZRrLz78w8Zk3qBQdZHaJG/WKmaHTtBNacrsCBFIiem
Z/IvQSpe9YZuXGPCh9bVeNnGsGxC7uLUgQzuwpayVKjR/Z3QWVJrjmRJFnrXedN8z+Am98VXzDyv
SIpg3ptJtu/rgwZkfVkz3a/8BL5kkNt7MyT8mVpdMJWle0+/q8yWY77IfJE+pdS+0m/VisTrsOna
TYtqqGs5SDdrtkExFQbWsuEdZ4IJMXHGFxkkU4d3uoN0iT5Xi7Vvkj8Oi6VgQbPMinxf9t01lVAU
QgNBTgNSCsFQLLE6TEnmN3FBMathjOiNIb1yA3aAJa1yh6Cd3ypHB8g/lDdv7EyqNSCyXFf8LCKW
AqYDXSX2xC2mnxY0VQeAsWvVw7Tw1ALXpPaS9ddKLwnny+8lEHRiKMx+r2ubeqci5dhaHdDdImUv
4VKaJDFLXxvIua3uqZNdsk3AIVAgR3jiJPdGZrGcY3Fiug2divpM6iJISrV6Fcf2b5NThmtD443a
BuoPLF0M9yQ149XR2MijB3ZsFdl3ZV4LTqmXOHGRmJfVUrJNbFIWNKoaf/dLf5dXY31X4hcMPCbA
PsKHHIGM09ldOPe5k9c/bYe4ESg43sqth2zvh3LBhOJxvptOhz1Ygj1EM2t3cL8TtsyRtcqkpqTS
uEE29dxFnMTdgDRznji91sf8G4ZA/X4szLeeyrszZAU0oIajA+QxG91q2N+MYHXdYsk8FF7brRTX
ljwEBRYQGdo+0shflCtgURcIjbvc3CObWBpmR6PIH9XSgshqoqHjeCm50/p2rdSQoKFh+cRM5ezH
LXc7hgQZeLBPD11SpHtqx9lV2pPBG5syvTE9ungypPQn299w4sgyzeLbGJ610FtFLquUHZLqEs6r
1OQqWLZ9tIwRi06DJsXLjOoGDSsScrsEx4PU3UY2s0gbr7k2YmWfxsJf2tT6Fm5KGmkvh5+U6KFS
S5KwUK7/Hqe8Jth13rrMJkV5hJ8RmurGIl1qUSK1Y/cXvbCOh7+MM3ORxpBg2OQyUcWc5hfDqtKo
CLN3uKaji63igX+oRb1zpwiTEqzpFA2ziRwwTe4oQG4z6YymXHN696zlbgq4gUJXVJgBsdxRuAtZ
6aRjAlo5V35Cjy0KDI21yhEqwtvbstFy1h59SxGzI9scrA1FsjK/rYxJkY1EGzgCVBqHEIdlErmE
pEdykVMXP6TUuBOaONswCSynVsWtQT2To20THVRNOB5wpLixNuoAnBqg9S02OE6SmD2Afq+JFGk4
CCETOrKL32yZ8dGaKS5AlU0DmqG7Jq32cTZaKGoIPNKhhZDpE0KlXcNNWVdN/OC4RUdGwYaM62od
Q5/j3IFopTIFlKgTT63F/W0wnVvgNhc7LCXfwJVKvjkQZiPF3oF2XvlnmOyP91my72NHNf2//g4d
dWxX1zQNAalmqoamC/7+XehoHUwvzcvY7Zckb/U2pdPGuILZkqzYWDkbeC3DspXOzujw9rLH3jCO
TqU5PP+VI6/eRbb+KxX1r8cxppDT9yGoPA+iPUNowjRMkn+dv5+nsETsplrGhAKaFEjJ9IHRcK+g
f1zTph48V5h3hRrHTDskC+NfhqbHiDDBkVsY91arPIPJjw5erzyr4cEoc6aJTLttYPMu0I5R4FDM
nVf13xOPGgFnaKQ81/e2F11DtUwYJjG9So8IN1epXyvKwGXzm8bx1uRQXhMzfbLb7jbt2V1obXab
OfT4NIIT56kPXtX1m0ghL9VrvyHmJ6K4UbJDphpfEjNTj4lfveiNPoDarI+GTgVZK28paZe0FgrP
NpSDpZn6AFwR9l7H5qOisScNqbytKt/8pqbP0q81rA+suvRsuHOziNJiZeprTVAREoXxYHFe1yWo
C9wuhfyWZl9LpT0gdCNgAVfHGpvKw5Bna5vVThkNKqsXihZJcpeOo4Fpb6QMMRHTa2ArNiE4QGnM
mzjLKPn2MARjLKMcz6g7YK/LvAufdW/M1yHuNxQnucX6q147UUvXLFjFmFa6Myc3h68Erx4SQjIe
6x8QsW4T2+7hC1XqRurd2jMTyDMl06s16Pdo6veGX7MJSVHxFKa70lP3TgzWi0SAuUl0fx/osckx
jhZv2FM8ZrGxN9QGVLAXv9ocHsFVhV03mXUx41BAMyFqW1b5m4qSxLGTrZrMvDHzniMho7uq+oRA
WPIp4tSM9/00M0KUX3Cs4y/PN29DnbduBymnZliuqalCZW/1d+tGo+hpmRMw9jrYPjn+4ymq4QEc
2Lb36mLfxqa9LxmEE8yH24rUTaAv7aayg2WRVt/w7z5I1T0qCm5rtZA3tupftSijOFPUmqXdeQBo
YN+wgkoXBme6S42KK05ICIGGjyibw2nseZTUhjEJb+Ivva9pq0Ka1qqdnN+WYmA8dWxWDZBSWZJF
6IO87yWGmc2fN/GvmOi/8o/fx0gzLv37X/9X+dR/XehUGvb0NP++3f+REGuT1GfSvv85QP+PEOvn
8FeTvaV/xV5P/8c/E6w11f0HbUczDZ1VhaZq1n/9K8Ga1vQPzTAsw7RA5mq2S1T2vxKshf4P0MQ2
slsCNwm5c/6TYO38g0QSw3UNYduuaXCR/58Ea0Ky343cCokjtuGohjr9+bsZhHsO+ZjkbAEZEgtO
kRTA5+9ewgfTwt+Twn8uPU1e7y6NApP1hJL1aEftcRGiUAGedhui1rvUMU88+2z267MGhK2o5SEf
CP+IYgvAEOu1xecefwr8fvf4uSQbqDRTAqaJMVs7teXgRLBV9jPwFM/f4tTLnwacd7cgOzC0vNFq
D4OqHBInXcPWubBEoOl88F11l3bz/tIIMWXvxYM8gJ1TxQ5sJxKFVlNt/c5OO7jJEbFJaKhJd40/
9Wt0l/b9/pZs1T07agpyThrlmhXaoo3sr+df1MdNCXrM35fWWiZrW7PbQ2nbGO2bTi3vRdAg9rHI
VT5/j48/hu5Of/7+YxQhC+y6RHJbqPZ9pA0ewQUo1D539dnc0aNN7bOhZzIfO4oBxl3pit/nLz1d
4j+Lr//Xz/Rp9Hj/4EKkRUJpt8X6EPg/lZr9KWxdd5tZaR0ckFL7qzCqK0pmbjheWPJNzeiDe87T
7nsV81dt1s2BBFMq/X576FXtB8Snows4pVO0PTEFjwgh8s+9P2f2dUKnGRGa6Vi+bacAmWK66V1P
cHl2ofFOjfSDH+TOBiuwok2gKnl7sGuchQVcBno+KpEGxrX9+rkPNRuvKIL61ujTwmxM5OzECjhN
St94z9LxoJ/7rB8L8Po4XbX47fwtTzXq2SAW2J1rFSo0AE2OJiE2wN84DjO16Pi5689GMKdF95i6
QXvQS+Kv3Qbym4aH8MJHP9Htp8nvr5Y9NJVgVGkOpSmuOa+5lQJHTtIOFz76bB/1767jzHqllXiA
ZHDXH9pywCgXZAbHBFOqhbmuhmpbVM2dXhVvdQIH3Fae0Jbs8bXslCjenH9/J/quM+u7Rdw67OEx
5JJded0xLu8sgn0U04Ew2f2uzKKDNJVf+LmnbjYboMmKzjMvBptgqOQFF6KrV4aKNxhMFkH25E21
nO/gcTr/0040PWfWozo8AuzTuVtoZeY670imQcYYfLJpzPpSorh2jHS0OaipWx7NRgNaQ8XuW4tt
7cK3OdX6Zn2ncSVm6pjWNxY2rsvmZ8meellq5uPnXtCs74ikHApQ5PWBav8gt1lmEF7iSZyN569/
YkizZr3HQAMTjPZQHdLiJ1QlEs1qKpVPQ9lfaE+nbjDrPU1UC8pUfXVoOR1TPEJUFVYaEhdqlu3P
/4YTjcia9Y+8oJinh/wG2x1vzS48mhyQn7/0ic9rzXqDGRTx4Jlaw0mgeSioiaeWS2vSD+cvf+rJ
Z0sWIMekB5D7B+7fXIa4HvzcvvDeTz35dMt3K5WQ5LZRs7LqYObxbZqnz1Tot9jHL0xTp5581nGL
auiV3C+qA+cSNtjUuNyCt4jXn3svs45bCCyFZc970eFfkJe8aiOxO3/pE+3RnjV4mH4UIQwWoHaR
vRR+95JhPEXJmi6wY37u8e1Zm6/6OJZKwYxRcNRMzsghGsBBnH/+E9/VnjX2ru2iqiic5uDK4Aof
5KoUmMhIyPrc5WcNXnUtTLoFSzVA6Cl5QISWttFNZWEz/twNpt/1rl0GNkWbQmWN5sZhfd1pmrIp
SZM6grIcLzT9E23TnjX9FgIAJW2OaV3krmT7ijxefu7hZ63eFFHP1ChIVKuvkvghrruVF17qsada
5qzRZxos0wDk0cEs620yDHthFCtCtr/4SnphpDzVeGazVU/dQYkI7j7kgEPIBjO+NQWAPpIwzr+f
Uz9hNlupgaiGtGoYFVrlNozyq8hJAbeK5xYz3qduYc1+gnSEU6VZXEGv0/GcaJsq0sg/TF0Ya/b4
+/xNTrQga/Y7TMtOGt3iO2u6/krsIACFanP+0ic+gTkbf/LOy63Y8ZmsqD3GZKW11gOUrM9dfDbw
AIDhAHMaN5XxJkTdCmFuQe1jff7qJ96KORt6nNr2M7/g6/LoP8sstCkImz8+d+2pRb0bFgagylGL
/+gQNawBnd76XhfB6vy1T73y6c/fXdsxfDssE4j3Nl60xtbWA5nE4ygvDArTz/9gV2jOhhurLigH
GwmvxdYfSBS/6mwFukj/GFQ9mKvi+nO/Yjb2AKvQ+sJmKdK3OXyNmMAbbVnk0o0QXzjVzfm7nPrG
s0FIEUVYJ5VZHaDg/pbq8NIl385f+cTYMNU8338FpE1D0XMOc4BGO+DVgv/WWtFDmMnbEC39+Zuc
evxZx/XrXG36RqMDZAGRa8njIOvPrXiMWcftRtfAQMTwjFvxd0V2CYMOgSHnn3vqoB+0ofmpQR71
Y9rjmTmEyl0a7sqmW0XyqU+ey/41JjXu/F1OvB1j1oFTzizI/mNN2Psj+j2JJkYpxPPnLj7rwczr
bW21DGzgtNaCmKTq0g781GPP+m/tjkrsVlzZmuhcJXBR8/78M2unLj39+buhoeBIvM2JWzo4GJN7
E1nL4GD7ReOEhh0/OO5PqIDJMtWxZOibshvXhg0+Ns0vLEdPjE3GrFerUld9Tn9rMIhGvxaV9NtX
zK9u/uy1pv10/mee6HrGrFODA29sC7PpYSRspoVA3SKaVH1lQaDj6vwtTv2OWe9OaygxhesCmAxx
+BBOK1kbSfi0n7v8rF/HNUMeWInyoJa/mvxgdk/S/3X+0idejj7r1yqn0CpkW7iTNXBzI97pjrI1
yNJ1ks+V8HV9Ni0bLTLULLerQ1Ma9qJFdrUoq2p9/vlPNGF91qkpCHR5HbITUzGQ7H1QfUtZhnJ7
/uonvqs+69VUg4mJcacXT6KE5f2KtNd4/ORhgD7d9F3vU4Qk0z7n1auINoyE/EWlv9CvTr2VWceO
I7tRoS6WB86Bt4GW35jxcGHTfuqVzLpsXOtW1xdWeeDEYZGP30zsell6d/59n3ruWVfVQGXYZGdC
dSfXWerVNhPiwhxzqqHPuijZQWgcQ15JiDepBAhSLXMCClW7vXCDUy9m1knVlhGr0M3ygFpw6ZaE
JyAxxKX0qTcjZv2UtNoEgDWNBTjisvIJWob9/LlLz/pniEcviyydBy8z/cFOiWjAwd9fuPqJ1yJm
HVSLh84WjsHQaGg3A9iGQVe/1KT6nX/46TIfLB3ErIeCJApGv6XIqfcSsmuLreg71GEdxjAKFlTk
FYauGD++8ckPMeu11egFcQs9+dBY2sox6u+lIKfr/I+ZPuZHP2bebb1yKPOhY/np688Zgit8+wUe
aPlF77xXLaxf9RHERgAX5fwNP+5vYj56ukoBCizpikMrlC17+18IpV/OX/rj7y7mQ2dfpRZem57q
T6MBxAiXqHPWsf52/uof92YxHzvhQo1Z0vjlQWjDc50ld06oHoUPgk6rn8/f4tQPmH0MTc3jvhFt
eegV7WesBzviYa6gvm/OX/7Uq5+No9WgEjKt5HRobF1W6D/4jnmhT2jTcPk/25GYa95EGZWCFUh5
COo4/u7kDVA32WEngYSwKNXJ0h3Lll1IdeNFUlslQ8TBZNljJzDaC1OnNg2sHz3EbMAlm7dzObcp
D5nMtlWnvEE9eFDyjizgaFsN9i7J1dfSyK+nsWbMja/n3+upljEbhtE7CCOVSXnwxX3gfcl9DBZY
IJHZnb/+xwMOcYX83Heztm20rhZJBmI/k29jBnHX9WLAIvVm1KMfNojIC4PBifYnZsOyi/kmrgra
H7y7rcQNWPfWstfKC9/n1OWn3/f+d/hUq1yL9md6AHRS9GzOQ6eVL+ff0omvMB+Wg6yuWN6AM5+Y
S1au3pEhRmB9ebSE/vC5W0w/7N0PcJzAKzVGMA7P1HYlWl3fGmlP0HHnJwCNjfRCRz31ombjgA8u
PnezgKGmi0ii6cB/hPtCaS8UNk6MA2I2DoS4Clu9ZD4hjoEQgXQzYNw6/4ZOXXoaHt69IU8FtovO
sTy0MKgHvGM2x+fnL33qpcw6d2m1mRh7Wg+MlJ2dpavMMJex+aligxCzPpwK088Kcr4OyPRwx04h
QUlofE7FIrRZD3Y1BsQiY4TghGhZWcBs0uLCyHui2WuzPssWOqGEXbHVJHDaeE0xQbwKdGny2Ugw
CwyqQULQ+S/w8TikzQ/+zaEOfSFK0uyCfqU3ya84id48K79VzPZrW9oXetnHbUibH/9H2Fsyy+Y2
BrYz29yABf3c+KbNBiCPIHA0HXxkt4juCBrZu2O1iXXvQuPXTjTRSUv4vvUHrsWy03OLA0POGun9
3rRR3hveFYE8axkM90LVV7HXXZdQtQhOf4R6dTRG/4ag21USOffnv9PHL1D8ebz3ndBIGjGClz/Y
qlzHJijkzLtw6VOtbbrlu0szw7YekbfFAQzB2iX8INAE+nvt2Y6r1eeefjY62Q3x7GBLioNDbOei
04fHpoSUe/7ip77QbHzyYUJ1XWCQ8k6Ub5JZ1YPUI+vFG7rt+Rt83EfEn6XJuxdEKRQnW28TkafD
yxJDvXId/8pTs62ZG3skyOvz95m69wdLHW02XhGnFA6Dxp4YCBbp2qrWgLjOB3+RaC0UMXhWVQQk
MUi/VpXhXRgATnx9dTaMhV5VRbkcisPQlWsbyTVLefaeNi6f5vb87zrRdtXZcNa0WeG7YNYPneTH
NDpfHv63eeHzn7r6bAAgpINM6dpmgdhZ+u9AhfCTVBjyP3n5Wf/XdKrUdsRRWSSd9Kk2KIfnqql8
rmOoU5t+37SUok9GqZYHKcbgmIlSWREmXF949hMNdy451vSgE5XJvqxPlZ1SkOqR4CAkprEhGC2N
9+c/74n+p846t4v8HVgkFYvWbsqnutDjVWlYROCYLm7I8/fQhPi4c6DB/utNEUTqR1no5ge8rjhi
2yJ5JgkrWmUxyT++FxprYI80r57jkSuP4Ky1Ehjmd0Wx8WyVLmK22iJQe8JWFgHWfaTjJFoL4FZN
1rOdSV2x7nooOQQzlytDyl+pEcTbBHfDvjI9fRFaY/ts94W/TgltIF00aPqVAksVApAX4ETNwGO5
SnIEJjGu4GPgEPGxx/TphFkawnyv1JD2FND+C4H7YIPfqVz2iYQySMIN6AHAXGXjKvs6yZvdYBDe
hurSJT6wJtlRAqlxQv+H75BUiR6z2drVFLOjVGLlyInS0QbhahzbbEm6+Ncqa/GUGGl1I4IkWpPc
2iw5xCRmtwDDJMN2IBaiEFOIXXKfYRI7CpNM61op83Vvue0mdoPnqMYbXAlD54MKQAdR8ZilVPBV
+C4bFWTM0hDwyUmJItTL7fKfmDx18mNIm8vzYWK+mDbUbfkdr+X44AlPwhAtEJHZWHH00vjpO055
XVVueEMoZf2QYrP+Ct2k2PZ+Lq5LU613GV4QMv165VCGYXzkpIvACMf4Airrt1dGsEV1AUDKRRvS
lwCecjIqOHOA3UN4eUdhLu2eLPAS68pNYP8phgdjVsUE1QCCU2RQr3wXssb5ZvpxV9DmIkONwIRA
80kUVNptortL0C4Y1C+cKp66+GwkMsdKYOXJ3H1uFQsMWmgdFm737fyTfzyKanOZcRT1nSPrHHgy
I9xybFjma0gYL7yXU1ef/vzdMGc0npLYaWTvjVKt4ZIgThyDPvnUAKTN9Y8hZA9fcStrr4Rmu/YD
z3+Y3Hw7/KnxBRX2x7Ok5sxGn960CdG2C2ufKlGwN5Um3WUKutWoJKTZ8gjAPP8ZTn3j2YbILRVh
sEE395HnAW+GWoJ/rMSV/pnLC3V2eaxjhZFqY3boKIxn0AwUVb3KwvzCJvSEyhe+xt/fue5GoKcA
Kg55rNSPahyqB0dXxN6ApUafrtxjmo/2UWtt8a1KhH6MfLJvNbJ034bALlYVg8KFn+p+OF9oc1tG
2HfS6Bhc94PMiR2GnkaGl0AHHvQRGacpoa5wT4JL5wInimWaO1vkJG6ekRDN/Ui0Ul7aGydZZI/i
kZDn8pty0I2F+rlhYG5CwF/SSEzdkBsAbVfmLezAZWR+bjWlza0lkhgri+qEuwcT4dynZiYeqAKa
F0aZE91o7i7Jco7tQKaQuNq+VfIr0daNW4Dr+nm+eZ8YZubGEs2Pq0T6hbtvwre6zmCqXTKVnOiX
c9OCF0FqsDwGdnybnThWsA4luSvnH/vExZ1Zr3GBTRCwKs09MZ5rkb9a3tYpLp2Nn3gnc6kmwTNO
V2uNtR/rKfD8u9X9/tRTz/WZhteqOiJBa9/wDVcxqGijMJOVbdYXGvqJxjIXadoKhaFMMUyGdY+4
cvKRouJYd/VjG13Y+5x6N9Od301Lgz5GpeabJu72KQnSIFK3yznV/9wLmj73u6v7mRUaJtCKPdSZ
TeEBCKm7m6o2H85f/tTrmX7Uu8trzuiYaszl26LbRPJoFDVYD1jiF1RAH+9G0U3+ff1ORhAN88zc
B8N/c3YlTZLizPIXYQYICXElybWW7up9+oL1MgMIsQgQi37985zvHao1RWKWhzHrqYNQShGhkMLD
Hc0a5YK0lQfgX0F1OZrSQzQqyIxLsFDf/jkrThD6f36u80Ph1TrCboPCI6lD8La4Uw88yeCk+9uf
WFsx6/TrF0H6sYKfuf7LEHyWGfQe1AdTd/cd3qHlx9M0LYTWmp5r8ltBUhJkgiAc+3x78iu2avcY
ZIESnoGGKDgS0b6I3nEQ/3nB1v1qbXTr9GpDB+UHjdFLE077AQwUO0g/bMGV10a3rugOXpB7f4Kp
zjmFxLH42phgY83XhrZceAjyIAfhNxROm1r9uBLMjCCtEE5/uG/ZLScuh0n1MzTJzgW0DA5UFvVh
qsOtvHglYfLY9We9cmIDjs/CzR3ke+X3BryK0ejFBVScQVMbk/KrUB2oRKDyG/kxyPfOGow6qnQ2
ktq1tbM8nMtRDcTHx32vAG3NyBoQNZXRhkOvjW45dKRYIzxcNMC3L3geV8EYoAkPinn/3Lczljdr
M4dzmHfBueaofPoEHPZ5cnvolUBhI5dlAy5mt5HuuZmyPa4S8Vyh4RmE1p0s7rMrG8G8hC5gcEXr
wq6w6khJZz/aCHMrC09tXwY/CtTcQFGnUvHZKPejqrYs5mr1/32h9GzwclWDAbPNoexR6BaxE/Qa
vomSKqq34tDaB6478sofGBlb0Azz5ZyPfDdFYPtbKv29L/hGTrE2/vXvr8YvKxCTqSo35+FayC7q
IsMXFOeHPKdiI8ldW//r3199owYbsE9EOJ+ZZk+srvZ95G4MvWKY1PLYJW8p6qFmPuPJBfwzwU6B
n34Csz5X7fG27a/N3nJbkzpl0IFi98zQhBdDHu8Tg3LV7bHXVt9yWRCpejzD+9cZfDRQ+FV1d8gD
vGmXk8OTuz5BrMVfgt4vCzroc52H7wFzSYpZfBjB6H17+LdXB9R6f+6tguAW63ihLk3XXrKxwFPz
1oX17b0l/z58vjKbRVwpAwIM7WXuESSiIKd0HwIwv0QF2wj4b68/8a31r7oiAvM0yumF/zSEwYlJ
0MGDyfb22qyNbqU/6P7SITgiAdCEUs8cs3Co3vlouo494TvB7q6P2FXXqemmdB56PJgXDlSvo/El
BLsxVOzUXccWsWuvRRfgdT8qsQ1GBNB3KPskrAi9yzyJXa3sQPebok6sLlBXCsEAy0GDN+FNotIb
m7BiRXa5MsCxiFMROAA8eV981ZzDxnsG6RN40SA2dnsPVpzArkWisbD0RwOwrJor10+mNFPFsTYt
tMxvf+BtS/L/8whherAIK2BW3BKSSMCJQvigOUK78uPt8d/+Ab79DAEGoVSV9aAuS5+/d1T3I+yQ
b90e++25k39B8q/cWFeLH4gKBoo2it0ATmglQbPf3zVz8m8e+Wp0J+1DBj0pgA5ABskK0HWpcSOT
XrMcK/CnuhXZEgngN2cCZu5L2DwjCwKv/9b1a21lrOgDnpJoEqAQvUD3KkGL1X7qoUkAaef7Ft4K
P4DXdUDuVd1lor0EiUBQIjtpISKqgHH4+/Y33jYcYhdLoawhaCqvxdJFZp/aehkfelzD7xzdSty4
n0YVBKDUpS3ZL4f2Lw7zt06XtZlbV7DFDGCg9IBWKVj0sy3449iBDvS+Vbla1CujLHKQjk4URjnN
7O9ySHct1DnuHPtqTK/GdkfNmoBhV1tVAV4G2j+I/vmAZ5qXeyYPsSzrA0LmOUhK0bzC2ckvs09h
Tu47bu3yqxr4VPsRgr0POSrN26+L5Memd77eM3Ni110LkGkuXgOHRQfts6H0AlG5jbeflVhgF1sb
omSGQhYWpaoe6OInja9BrccvGgy1t2d/Nbz/XiWIXYoAMx1z0hYYp8j1SvVs/MBVp8mr2zQ2fg2h
eJll3E8yCP7MG7/qbR/w7UdcBhorNaAnHigUtR8A3fD7LRTh2tBW8BwgzdSWBhg5CgLXGP/7HE33
tUr4kRU3a5BoEqczyBlwHYJUsaj/kZvH1drErajZt5kU0ClBUK6hctNcxRvTL7d3+G0j8m1oWaRr
aRwP8OGGgHKXDyABrehl6NRHs+iNoL8yfRtXBgLHGUxYAH80PpTG6+ldXZdbxazr+v7XQn27mCuD
vm9QKAeuoU8Tx1/OuoduNcQ2AF367BTzx8lrL2PrfZxoig4QskVe9PZvgtLZnxFJZy2RXCIiFZP6
Z4JqVCI6Mt2VP/t2WcwRohvG/tp8DywCYmq5k3AEAhGY5K5dt+tgPHKmyO+QW1Vq+QJGp4e2i2LO
pp/NOGxc4t9eIJCI/7lAgvhzNYIY95IunRBxZYrhnDOu3t/+Bf9Co9/aeOs8QxIR1ObaJFOw+Ty2
wb4G3zuoxFJIOAnwfTK0mZ5qv9J4uOHP4CGE/lkK8Q8T7Ug/P4CafV8VEThReyAqzbNToGm67hNp
6t9e0z+6xPzFAVz35QR1tBwU2Xi4X6AH70WH27/gmjC89QOsQzOYFwpxOPQ/iQK6ol6IH/LoTX/5
IXQhA2c/iY2zc+071w16dTgXyvcAwcHBH4UgZE0h61M7R1nzJ8ieDzEULrO4cNiGYa19jPz5scBL
WTASnKbo6eQgOYSmKqRlzIizbxjOPbQHwPC5kQuvWJhd7ldOBpmtDrAsR+UPXa7ejZGz8YRz3YO3
9saK5toMYO3F6x+YCN2krsJk9tz3Q599uL31azO3gofk3cjQkAqkZam/RNJ78cetM24lntuVRECd
yDSkOCoiBtBO0X2qRPDZ0Txxoq0ez7VPWBnw3ANMSfT1yEjdPJ7y6CwmN9GR/36QW48gKytklxXx
PlRCjQ1HxjAXR3AcQrd3qxlibWgrcED3kofzAAAng/CcWzbPI1UbF78Vswktl54NtGwENE8vy0hB
ahwVUL6bk1xkG668NvXr31+58sABOo8Mph7g3YBAhouDqv+2Sa5N3XJcZxjylkO46tKp7n3XQ2Ci
nZ6budwAy6/N3Eq9eLsQ3xAc00S7n/PAfTSs3Dho1szR8tUmQs3HALF2kSn/PsoGkmb0mc/iU9ME
X+5bHMtfIYI7ifKaJI19eiSQ44uDNj/NJtywm5WfYJcNKW1UBfQqnrNwHB3A5Tx8R0fVEPO6cl94
6d4Jk7X5yL2Ugva2w5GT9/V5GvUzC9qNtH3FfmxmsoooM4yZai+NIhBdV7vMp59JGtyHTrbZya7q
SiQyOMQYbbMEGLs0LjO0KNze37evOSDJ/9OvgnZmA1BGiGit/jQ2aj8O+X4s1HF2NI3LYNk4sdYW
yfJf5KkegZI02hR0/XHh2buyJUeoJm+00qwNb/lwrqcmB6eJAvtL+Rt6SY8ZBOZ66pKNa/6amVpO
HGpf8GyCmYaFfsj0/GEaJygiQbK4Gva3d2IlTticRyFk9SBTgn125nzfl35S8f9n6/4fCfX7/53e
r2n5o7fPdLteKFgkFwgrIcJBEA2y4vOjoP4XJ3deOjCoeo13ytoiGbL7GKJ8u3g4pcM0lHTBzR9v
33WnX9Aie+q5D6Bzv1WzX0m37Cpi3WvapxnCKrBlJ8kcqIAV38NUgwLefIsc6Bi7pEhub82Kddll
RVb4rXE1dt+BcHbLig/AlH9SEEC/PfyKD9Kr0b062yCcDdBwgcSl97LELbNvAxJGo4Yn6E6+eNl4
n4/Q66979ZkMKg2MatzTxQTgMQrdOi6X6tcUVvc9hkH54c8vFNLJ07Hp20vapfGU0e8Uwn8bHrji
HnZpEdKRQpocrFema0YKYCgrhwQakZAEuL0LKy5OLRePZj9I8zZoIQ7qxCVYYrqBfOCBOAnTbZwU
azZrnddTlQ9XMTc8oE7FsTfL2avChyGHOjGfIPMX+OWjyr2N1721BbNO7lzS0KQ4nC6uJE+Bni8h
IxsZ08pS2SxJYJohjpQcS5XLIia5ufiy3EcdJAsnkm/EwxWns9mSUsi7swH9DJcQuishNTsv6w9L
tnUHXRveuqTXgVDBEIAmCZzIh1BXv3HX4SgFmo3EZmX5A8upTTgODsS/wDlwlUytqudC3Femhq7s
n26GJ3iH1irCu23hfSNZ9I+fj48Lg4jYbU9Ym/r1768DBVs02CcRvqF/ke9MzSFX2eZsw3jWRreO
6s41VC6u6C6jN19Q0HnvQ87vvolbLkwW7RD07KK21eDkd6Ke73rQcmxMfM1iLO+VUW3GEqQUF5XP
+xlStmJOP1zFse6bvOWvPVyH+Aw9iMu0fPbS7Ah+ny93DW2zH3W+79eg8+suKCRAqZOAkpDv7xva
uhELjoqxCVA0K1H+eA4HqL3id2wRE71tK15kbaifM9ef+yus2VdQKnTQcBxsXMve3k3PfrWGZjNV
usHQHrj1SG+Sqz7isklX/PaZ7kXWbuZtEYApByj4bva/QaX7ZQEpZ5yF4RHIpy/UEdNdzgrxpz+d
FTWcKHcgKXDWUMjRg9zXeXq4vbdvh3nPDvMsmrweaM7pjCazvT8FP0SUHY0bPkN659vtT6xssB3k
GzCCZG4R4RNe98jlfGwg1nt76JUNtnnwUr9Ft3Pv6DM6SJOwz8+cmiTTZiNpWxv+umivgiT6+3Rf
jPl49uavtXwHKSyoWr+/b+rXb74auwHD5xx6qT4bMEZD6hB67NPBbOL51xb9+vdXw4tgQYchKFBg
MtP0QeE1/9h3EMS7Pfm10a34LhtSzSR39XnqwjDxeVnuybTFXLw2uBUQpAYgtBCjPve0PDiqesgm
764bqhdY4Z2JYC54k41n8G1A2xmCvCEDzG+40xwtPx2JygKqmvGsql7GQfULvcaXylNf7lp1O8Sr
aVZy0Qy4sjA4DkOQhNPWk+3Vov/7IuzZxHY8GnmbFrDGOWhwquZsQdfXl7L7BNYKvrH4K/tqMzTR
WXhD53r6XFEKGfZGZpCH53Ny3+JYvlopAep4d9bnonY+GDEdipL9vG9oy1VDYEVm6gp9Hg00adrw
wo3c2NKVCEMsR6JtPWpA0/V5AFp8ppCV1HgQllt8aGvDW67Ui3yZJwdIxKBT6OR11AngkR9QGN6I
A2vjW/7kSZHiJbvV54hCajblUNRNujrb3173NaO03Kke5EA5+oDPDjshBasj71iUyBHE1ovPyvRt
AiS/lgH0mCbE4MIfO8ixtDNssiBoG0az8cg+3v4dK4Zv0x/NEDBym0jrszCgK+7IQdZbTH1rQ1s3
HKGDKDdVOpyjst2hBfrgdvfdEPBw8OcJAuH1dvGbYDh3Iau/QACIPQQzAMv3rcl1S16dT1D4C3GG
OMN5gZRE4vIA5fm5WTYO7rVluf791ehhPgotaIHTT3g7ycmhzIqX+yZueSxxAz6RCcsyDexIov4R
ZLmH20OvmaPlrU1QXfU1nP7slmanoHsDWfl9q+mGs64tiuWspkRjJZny4cy+c+h/N3cOa3lpiMaB
qJUof3ujs6OhOM86/Xx7Qd5+S/FsoG0UirBg6KM5l+E3U4E2rB/eCWXQrGmStGcxJFQ2fsTK0tuI
WxLMo5tLrE020DZJ56I9u6Pjndrx3lhsw24hwQy5Jxn2507Qz4HqnoZ8+g4IwVbbwtsPwJ6NupWt
VODJXoYz3shPClrucclpEnlgPnDKjy4uWbtlKo/KJffRHkGU9k8v8/uJRICM9+e58s+lLp9D0h3C
ZkstaYV2z7NhrHkeimLMquGsON1B4B2ci59Y4+9c3G696GPrurGcu4TKMnbdesMJ/2W6eSMV+g+8
dSZQ6cnFcA50mvQZO8wKIq9Vd+rNsM8pOevCxClXjzWEqW/b+Zr1WY7PBt5xIYf+nPExbkmxc4HE
WO6DRkJA+M9toqgt++mAbUpBOdKVbA+M3v6+iVu+Py0L0K2QsQVzlx+cXEemieqqIQmhrpzc/sTK
JduGu0ZOjU59wKAAIhfkMoGx8Efdc5njHjwqf09EOkJ+W6E/dONkenszXBudFIEvPIWMmjpT8k9W
lZBgbdFjet9V3rWhSaxnfVoIjD6GXZMMKejsBu5udX+uBEyb5chdmglsmS222vCv4KEvIQ8/7KB9
/qJydeROB317966aJRpD/jSrChTYDh9lf64d0x40tOJ3rhD3ISQ818o+Sgfqt6yDS0DEwI0p49Oe
F/o+QUPPpjwCd8syiJB3ZwmFFqeBjm9QHnLW1bEg028RIVQaD7QuLUR6b5vxyuFr43An6TWFAVPz
mbPuwWnF4zJuXWrXhrYzEk44it0Nhl54IiH75UOk8fas3/aFq+jsH3kUmt9wQIHA50ymb54JdikY
bky+haZam7gVmNyZQ2XA5fAFL0pSNic9BL5vT3xtaCswLVVzldUw6lw1WfbNd2UO9I50f94zumuD
/xrdOCCahhMrT4CdSZ6yeYvr7+2JQ6XpzxUXXZ5lUSbB/175QxI02bz3gCndWJaVI9W1u07aK00y
MaCTasDANBMUXEIw1QVxmx7T6CKhS6t+Qnj9ECz9Xbd+18a2F1NFi9SdBUh9PDQWp7WcvlS9qZyN
zG2lfdm1EdXwqzTtQahyDtU3MThnP/MfZNueeh8cK1X1cVL8BA72bwClPVGtY40+WsLnDQ9Z2y/L
Q/KiMt0YFOFpbDRkgJpUn0jqVB/uMzTLQxYAfzT0x9iJEhbPRRSL4p/7RrYcxB2KQIHMajz1i4wO
QC16CXiV64284O1c1LVh16CH6cKMZuNpDga8DKKU66VxwB5TJmOP9ZdCvhu2WGffjlGuDb9ueO9B
EBLrLmtgiqgSBxDxvfhUfLq9UmvjW+ecnKbeB+HNeCq65VPlk0M7hR9aJ8o2LGhtfMvjIweSG22P
taKpjkD1Xj7rFuS2QIec7vsB1w+/ugwTyMAF0xzBMI0ek8bpP/gSwhWdki+3P3Cd6X8zZtzV//xA
leajI+dQn4aBPhf+O5DcPgSe2qXTRpl7bYmsE66r2rpfajKeHNnuPJEn13ZjsDJvhJC1+Vs+7OVq
ccBSqE8RiPRceQatbqzlYxtuTH8lRnDLi3XnVWPAlvHkor9b9uLcuNMG2mBtaMuNqQT8PG8mOBpX
D17t7VGyT27v6spFyLWxti3KTn6eq/FEqvq9ov1nVfb7vrp6c9aoXRP4P2avypP2yp+k5H3N367N
6RMFgHP3uhlPuZkP3GvfKc9shNMVO7Jht2NV4jEBRF8wVO/JzzK5ywMwDNNuo9K1EvZCy5XBlDHi
aW8cT4wth3lsd3r5PlLcUB3nMrFhD1Y+GFa+Ud1c2XsbjhvWbtGovBxPU292GfK/QaUboNO1hbp+
8lXI6DsX4JgSW19nep83BIAyZfaqY1usoGsfsDzaGQVUt105noJicvaLqC5Ladgeahe/b1vv2gcs
n4YizQgFgGo8mdxJZufbWP8iub/hGmsrbzm0y4cGT8cYXDsC/bUl2Ce8/e15v33ddW3+nrTzFhWW
GNptf6M9ODagtbxSRaroV9RvXRNXAp4NyO20Ql8/IFYngXeOuHLqpxRF5c6lPzrP3Th1VtbIBuMq
0O3Sbq5hQsLd6VYlfr5sxOu3b7muDcYV1M1GD/+dIpKDkbj72ATjbnQefe6fsqDem/HOtwAbl1sE
EZ7sB7gYMcGhcaGdKmn2tR22Sp1rG3G13ld+VldLj+6hHFaa+c89m+JeveiQID/a4tJb+8J1e159
QdVN5PfNdRuWMBFI+Evax2HkxpnaKgavuBqzfNnVRDRiwnZUeP5bZnLyhv5Bz/e1bLvM8uQmwHum
h6LqaXZK0LabeOx/MW/r9Xpt8pYrd140OmUlcCSY53o0kEjv4hkktLe9eW1063iW/tj4o+Pok8PY
zhASMzrH41RtOMJKsLAxuK7qFkjuIoq2is475YQfQXR7WDzzklftufb4r9s/Y+07V0d8ZURRJljp
ZfgZUdT9DLnzIZrMkx+pR7Bt7KhuN/KkFVu1IbihhOJRI/EZdD97/CX0x1iFTzP/+/avWBv++vdX
v0J6uWEuAFengDTxSN9J+q0YL7XYSMVW9tqG3g5Zzugww5J4lcZ90V0VMHZZv+VlK/HUxt26Lcu7
vub6lF6pC7hc+l1VBv7+9tqsTd7y4ZyXDIh33BEyxhoQKTafQhO964Oo2DDVtelbXny9/IdTh+mD
2eQ4G+c4IYW8b+6WC3uh788hY7h++OqvLsiTQeczuL62oNtra2M5MdFkgLgD0afWCd1Dxlv/CSp9
CuzY3lav+78lkzeuUDYMKxoMB1cZqKZVr6+7kBrVvsvbSKc76o0y/SiFJ/ipLbspPzLuK7BxN45y
D3noZvkhhTrEnFSsLYdL6ZRhDsKkaE7jocyDO1M2GztDJc7BcZI9zkL5S8/eh7zHHRhajj/v2sbA
WuaxdGhaQZb1ZNrqLxOQR1qDSdvcV6pwbfDM2JAgD/2yPwkl8dDV/oQm1tPEi/scyAbQGFOpkoMG
8CQYH9A1mP0qA7EPJnfroFpxIBs907hZMRvopp3mEZKvQWBavPNmWyfJ2uhWbNSjavpBYfEn5s9g
/atprD261cexNvrVs15FXo0aDVTfMPeU5t/cYTqTzjnetpq1oa9/fzX06BcmH4O0O2k/SwIkH2gD
vu/l0sbmREiQPW+AxYzOSyG03EUUhYHb015JYW1ZM3dqJS0gE3Kinv9D6o817c949Tlk5XjgBUEB
cIvecSV6ESs6jthQMNxLfRJRUD9EoAX6G43ffIprr7+PLQAIiD83IR0pG+t67k+sVvusLBcErc1m
/pUdtjGefHR5J6K+P3kRyJ0m6pxLLFxyex/WBrfsvqgyChKvqT+Vrt5PHEVEk3V8Y5NXngNsDD/L
iM6rtENQr/OjqVNkHax+7MByuhNZ+sgNbaBVFjxL172vO8cNLHeAZopbAWf374UFffdF0ww/lCjv
4/12bZFjIaq89Ny6P2XY73MhVP6YLThzmnScNrxuxV4DK1HQ0YSmJXQxA8LwucizOMraY6m3krSV
/SbWIePhicQdXNqfeI1OkKnuf6Vju0W7tZIm23AyUkA1W7Y+9CJEtaPsi5jQtSETKGHkzY/b9rqy
OjaUDFmCUxuFT6RR+CX32W9wmnwJA0hp3zf+9ae9CqfZ0HptbTC+N88X2ugjmmUuvr4P4eTamDI2
l01Dofd1yjxsbasdUH9k5c8aHc4bPrcSWH3rqKlY4HfuRPpTMZVVHFDxywfTZuCrYyn6XVhHDSQN
2J27YXnbQCbTFW3Qg0YDhepr7BudxAPc8vZmrBirTfSYKmgxhaCZOvGsKJA452C10morn1sb3XK0
vCMN5AiwUrV2QHpkkqrtTvdN3DpzWOMIaFRg4lEhjymrIVvJNh491xzAcmC3mQu2DKY/BdP3EmTE
wxjnxZ2lGBtvRmcASyBN0Z8kNBqq+hGqMeG8MfGV5bYRZsLNy5aFGFu5jD7XIDRFdu5v5SoroccG
l4lIc5f4uj91zCnbWMpmhIBK2z+GYhFnr8jTJ3AV5/ehGVwba+ajI4i3/dCfeiKOPPOfCNmilF/Z
YBtUFtFWLYVCLmFk1eyCoXlO+fK+glDHRohb24jr31+FONWFoLYbkE+UwXAcxjHJav++ZPQ/0DFP
gjhYYmg0sl5kQZJqrjaYoNZmbXlrCtkKM5IRK+5E+VPqsuJApMM2Jr6SqdgQsSuKGxK+bo00yHnO
MvUNhJFfM4131JF7F79hX/u6/Fbxgd/pDZYbmyqIOk+p+gQtK9ePNdcljSvKyi0LXTEjGzZGnaUW
VLb1yffFpe79b2E3HXKxfLod4Vb8zQZaVYPfqbRU/Wmp9oFyYkCgHryl2uGrMR+3nj7/DTxvPAvY
GKtc9FGvvEqdMgeqafL3nHcfsha8mO2wa5boKfMeZOAmbvA5459Kr95D9jZJpU7C9udSlY/cCRIB
IPGyyWCw9sOthLkpPV3gBjqf8BLQlrFDBuEkojQUPYFBV5ld0+fe8InyVG7hQPm/oK+3lsE61EWl
wAZdRu2pBjN38AkMtvmFz5IOj7htp+3HKfR88anPyqIgset3ixRxjbK99GJKGaYVIz713RCnYOes
z0EuXWwT4U34ocrTKboSk+ji0i/zFe/Xy1F8B8u95kfJ0Sqzh/wXRQuFVw38selVPRxKF02te1Cm
uOof1MogJugGg2jAFJhG0CLLqIOH9gn9FrvFzVD78MiQZac07zN+WJra/VXkTjPj6VQTdiJgM4Aq
VVdpEOSiNlPFzdyRLDEtXnNB+dUEzUfQF4//mBkCP3ExCYNeDrfXy2UKetX8BrFhNmCY/Hqh0KRo
iwe0Nkj+UKH/efmoxylrPkIafdEnUOvz+lEvSo47NkpcC3OFPtr3bdmm2fvUiL7clw2adHZlFtVs
V5EodQ913aOpQ5YqGB+Q5bbmiOpagSvkNSx9h7hSSHYRSdE8MTYZmWOqu1F8BvPk+FeBBlr3XNPK
gEJOt6hkgV1dg5ogbcHy36P7M9zNEzU8ZgOr6wODMJp8SH1Og0SmKqCxpwLoGDWyhCCcWYqg3hX+
7BSJkI1oEzys51XMOd7Cd5lKWXiWkXHbIyeNlx9zL+pZEmHh0jhHJrXshUxFmlDNTLPjOS/akwZQ
KG3jESSE2aUHSJsf9DKkgAC0hNcJ0LPduFNqGR4pnagfq6FowzjrvOKnC+FgQDZEaB5Fg0pskvqV
7330tQR1djoVjY6DqJYtsKoO0HOFpqH3NZyb0P2bOO1Y7BxRRyaRfSiCw1J3OY8R2CEbSWdj0l1T
N2j0omXY+3tKC+bv6ooTWCib5nQ3jp1ZdrPJszweQoq+j66OYDw9KUuWcLeMxk+LCfMwLmZgfdDd
QqMO3ak0D/Yt04M5te6i/F1V+bl4X2ug+GPomqvxGNbTBJn1stP1J4cpOcgYoCpXnoznyuadt0T5
DK1AAHKbv8Mi6qJkACBu2ReCgX7Am9F2CCXcPPfissn0R4/XJdtx1cxhUi2MiQN0VowbD1220Hc0
n8BqtCvR2m72EJSddBPLrp7kuc4IDw8OhF74pa4cMM2nkcugS1EX+Pci0Y1y7hdWuge3rNuvIKj8
yJS3NymJcLVwA/UQyrHKPw8cPLneFOQ/jTu05beh5ZVs92KYZVOCAHgM5EvBUln/gwqBx/YQIfG5
jtEQR9hlHggkw+J6zGhe70oxeC3kVwd3iqD1ILT32DI3GI/lxCh95NVQSpDdlQBYM2yk+dxLpxrf
ZdA3zY5FVVbpP34GTkqF5SBV9rtHv7lKDB6B5l2Z9yOQa5WHcqAEeHG8pAMFHR9YPUd6qAyZ879M
2ZXqEdGWi11AYaofm65EMEaRLFu+ORHLig+shFvulxy9Ok9VKKLyWOnOLw90GMup3A0DkUBPL7QP
kPLTEqqN0NybSFJU4aKOcpFVBY17DwT/VZuHU0zCrpaPeDXNoALHw4zsfZBOsEQZGrEn4TjTD1bz
Wp2b0iSaM/8HGoZaBqv74EPycoFr17i6BHGeLrEh3TuTQf6y6F9Kp4vMXoBJ768CEgV0x2rGhvcz
aejvibk9Wp0Xk5dQ+qkHccr8BWrHCQ3EjgAP/qUMRrfbMY/5ca1A1BZGBaSOU5x5TchLsAEWFTmi
8SqSZ6pDdPTjUPip5+KppKES51x7+Y+qbb0iLoLSg0sIR34Da2Rp4mV0i3dU9L/xyfKnt5D8l9+6
bf3SlJxBS80w8A1A9sgN946B7OtlKLg2O2St3pIMrZjLF0lKt31essLo3eAxr4vTVCooujecZU/V
TMkBRGd1rCP3CXLmODfDmZnxMQBLWXcs2qWv87gcnGE6gBMlU09103lYrAlH184I0MnEqvEUiSNI
s+g4L/s02oH+vHBBRYmWnLhmTZ/uVLYAu9FpnVWXNli65YGUw9jGrgk1iCLRIxUdJtKU9TGqpLPs
fFrQaJc73IeYKLL8+eI2xHtaSDmjNJqPhu0mpIUUPEKeP+wVVG5wChQu0w/9nEH51g+mBqPkQ/5o
ukjncUbMUsUiTIl/rrISsTBK8WyUqB5n4Y4B4MqfispRMA2zYEECJkwQs6xh3V+t0ar4Fi55Q2OE
NioOrddVQRLpyW+S3kiv3NUkkt0HmRlXPZqMofTmgIjNR68juskehWvSKwteysVeOU0rYiLDrEi0
KTU5F2iGAGUmkLzvHDdPvR0NfH85On7B013e1o44KmjjenEDELT7NeBs/IsibrcQFW3VvGum2guS
hSJcvB/zqmn2hakb79LQKqVH48sW2KIpmHa4+HlekoPe1Yv54C9yN+etU52A3lqEiiF9rqsnd5n0
uKv0CHzq2IEtE2qw0/Ctp7zOniISMvrotTzSkMfGBqOyCAnLH2PYUydPgEUZyUvGcP+Iq1FG5DjP
hp56jZTlr0GSPo2hsF65x1RXrEDfcF0f5y4N5meQRkCwi9etJknNvU7tRihUTe+XFHzacTZEWFGa
QvXsxannWrwjBkc2TK2Sevk/6r5sR3IcS/ZXGv2uHJIiRQmY7gdJvsXusXhGxosQK7VQpCRq//ox
z66a7qrbhZnGxQAzQFUhszx8CRdFHrNjxyzJ6TTpZGy6ud9ZxHXmF51E/FEa9MbgkC2bZU6xexXL
s4Ze0ksIhbQrwWqqEY+O5Io1NW2gsz2yrbHhomWl/RRqCCUOdVd3U9yGHPebLPopuxZjAH0EJr6g
2u9wL+kkhOdF/1o1c7je1chHClLcpXmHUdG6X5CyOzTNJYplj2061kE7gLtcnzBThLAbUU2uOvCo
z4Yrzf2lvltxBntfpHeQSIhalAZ7oIZIuW1hxBrTnqNTtHreSC+4oy6CzsFhgg6fZv0ajA/KmBYZ
K3CNZbhug8bpYkNXeNvcyhqRgNvKYsWA9aKNSgoPKeRINPOmMi2ghxbxmInxBRrHkqQlJYXc6mIM
lnuMq/s8XRdTjQkdZ4xKG0RXFkkRwUFoO8iu0HG+Ts7baFkN4nLOC4yTiIxHIq1s1EbxkjNLk2kY
2JxObYQrioqqDs4yCtttB0/wI8IC/Pm6tcqpnealGXZN069Y82bJ+g3FoV3DDLsgIm4UukS7qp41
T7OqX9SzV/UMCRK2l7jh1pp8F9C/9dtCisluYNKSg7WSVWtgPzb19lIqpB/zuhSX4Fydv4sgX1CH
pTQ1f2KLmtPRX2/nHl+IZXDcHDLe30wF1Ac4TNf6A3ElDIYspmjgozTOzLrLHiH3fJthi7jxA9gV
xyvVjOw9DqOnLfob1XBRjMgiQrFIepHi3KoeVkfH6JIFbKrjiPURTfulXMvNzMaWJigAcsQ2o3qq
N34xN/oGUdha7sJeoNtZNtwWu2LJ9PKi4beG3Mi198QtnO+WEQHH0azgv9ZP7NBO0nTwx6ptvw1h
bcxvPRZM8Cl10/LZmtFHqFaxBnvABocdd6YSR1wZebaLmfGLK18ogg9AKN/WyLnIsTAA0aHRbupg
U2FKPEtw0vTZpm/8tYglKkO2nVweYoNdufxkuaQ5XPL6jGzyBrtE7KDiqBMi855sxFIiUap2Ef+h
6857y1pUivFSSuslc4Ss18usgqF0OqGSv0LhSXaIIMcaX4eq31S9zOdUZhVEAmFf1JuMtITGEc3l
HPMuRzhyM8wzuzDZIB9zt3j2Opxz2DzTULfRjUKBpekux3Hi3WcNUBf83NrxLuAyP8tKqf+9GCoN
iVJVm1uhPd6/D6ucVRxWPAjSGrs02YPH5wjEglYaNYGmxabJRhgxQ9mGrQG2uT1OZdwyeQxVJmsT
D+1MoLTaaGyFIzrNh3UofZ1UEeqiOEQxdF/C8JohSLuqXgXK5ucwr6ZoD+jS6UTrZuK7bGHTtRvG
7s5OlfV22N0drCDleZ2NepzkTsmA5OkclrnahdY2E/Yk1YqbSpHR3USCR3JLp2FZjlHXVfzVqNx9
zLhHvpbRQ1r3hFWIZPplVlPSLn7YpC6DTciu6SCxumoHGVQ7Hx8/uhVkETd8bnxsisXg3xObTa/9
WsxmNzrJAcJy0AdpiKwsmhoQXmZbNYNRWx3MQB5iXZG3RgpP0mQJo3U6tGsXmkQWRUOfTFes9Nof
ZnjmWBwtOaK1G9EkCkEo6gLnpjnPXAaY2E6tRgBjTKZBmS2vau7SrqsjvZW+ccWNVTarUgRGBc0m
oCXN9qQifX3teno+thCd5l/WHfOXRx+S+uUAscVCH5mCieBHvrilfSp05eSGET+YdkANLLhFGWOi
r64Q+JTQy1N/ictlXoNbpEsA/086X5uHklTNG4VfEXuZ26D3L728ldEPu/R2QlkIbJoIXZJoEymb
8ws5EZys2sIWK7EemRCZbVaKbDHPKMrvvMgjr0COQOimbatoUzpD2kvE7Q5kV0IJVW3nkgfrOXl0
aPdkoEUH6yi/DIDfDe0SD3OLJSxe1oBf0xbzKvuVzdbdNDOAOhCkqJvtslbTALIBoUWwiQuGKlXB
UnmHuldrF8s+z7+va9vOaeNHUHoPPVSVCQscbW5C7JIszXwuxf1siNckODv6Ce6YtRnu5FC2G/wB
JjOjH9TVNgsLGn0Bl4lpY6QW7d4jITQz7TRSfT8Dj04ACHOWH0ZNpahAnyxev/WRzhg9+9hQiyp2
zblQC5Faw+JcL/5nAzfI7tBaj62HGhsR5sw9ExVLLHntRjjimqYaY1u1y/RZThSRW/5cNvc9IuBf
DV19cBr5nK+xEzz/GPMyrPc8UOSpKnnEEm8kGVwZ6AIUbAfsI+Dn5Qq9At5Kp3Ymo9w45NWHp6ZD
iOdBNwIpp6T383AnK4+hZsuU4acQ9pgsboD1y7RcSC4LkBDQeTpsK2bmL16fV+ItXFuwBMvYDsDB
/Yo21VCxudiAT6E2nnUtlv9iivIP+lW/nwvE56vKIrMYVwpsvZeybmHtT8fESSZgpcGaO2PXYBdG
/n9l7PcHTPLvIzs62lBL6q7ZzwBZKZJnMc2MNKu/sev/9hsfUvfXf8ff322zdIXK+9/99a+PtsY/
/35+zn/+zG+f8dfdp715rT/d73/oN8/B6/7yvulr//qbv2xMX/TLcfjslvtPN+j+5+urT3v+yf/u
g3/6/Pkqj0vz+Zc/v9vB9OdXU4U1f/7locPHX/5MBTvzr//2j+/wy8PnX+Evfz70uIOaP2Ei9dV8
/JNnfr66Hi/Dw2+IypRUcMEpoWcn0Onzb48E30IR4QgTAowZP2uIAOv6/C9/5uKbEEJKpOn6nMro
rNh2dvj5EP+GzYAjAdKH/iQKwHT/+gl/cYv922XBd/JP3GMpZb9ldvE64owlhCQEs1Q4Ss89gn/o
jzRLbTrr6eCpE/RjWO21KMVjQDqXaAnwlRX409T6fcLD/JoF5Rcy9LID8ZatIoDs+oLOVm+zvL7q
AR5BA6gLVV1w0q9bO0ZHFzAvRWbMZvDset2tNzJr6E7NLC0skOncs2OAWhwcSxgevDwqwRkBwgoL
lywx5LsF2sGah6gAu7rdWrNCEHnmMBaKY5yQA9u1bM73Lpc3xm8Q+O6WqzN2aqrqka/1lYO/Xyz1
7FJXDreSczA92Z2KouVSe+ZyEv5GE/8oG4wZLRM/kgYcMa22zFZviBe4LBez87MsxpZ7t9BCJbMH
rjAKm4d6UQdXhj8ooBgd+H01APRhf242OR32XV2pmC/53TA1d6IGWjvzEVa/rNB7j3a9W8KiTDDY
fvAdSTqLnARKPROrMnsX7jyCDsrMFPn1VJX7rFcbsrIUnEUcBGZXLuuGtQpO+BhgLp+tQvadbMID
q73XnIJcHvRX6Z7h9gZbJ4PDkd8Uq9oyz+8OUL+0MT34zH1fYAGJaQMfMz08uMiYvba2ECmkbW8F
DR+xv+7rnNzAVeiBwKIrmV1wk3EPaYECmKIXP3wDdoxWV8zRHQwsX1vlXjzOwjT3i69ozr+IyV/q
YrmV9ragq9nlDMyTt3abIcevV1JUkPNMTsUCqTddX3SdPQ6BDmKKiE8eyK9MhT/ywn9ujf6C+xtJ
i1A/gp8F9nxBDFGQLKODMDbo32t6nQcOyRwNmcAYULQnyg9VcBV31ROUxiaGFrgBmblVc3TbV/Vb
JlGfd8LcuXUm8dITHXflfJNzyCx7G96UI8R8HPSkQl5K3Kt2B7K7jasgtAAGoYvLYOnODPI95nCG
YswOC1z70tB4LgZDWWGRLGUKZ/i4zWBmMrQQaJKpeDdTJJKB6SPJzYS2BDtGMz/aWU9puBYvbgxv
Wl8SyE/z82HUHSJFbOxpk+ZtXPR9taEw8YRvEa4jyhuUVZP/3dY74cplN/KN5zoR9+gRJB4Q0QaS
uQuA630h1YqB7p7ETd8kvp8/oAJ0aUCKD0/zYyS9C7Xcc9QaOJiLOvFs/mW8/Ktri89hXyBpL2lE
lQ7BiFbUHKZ+jW/bKXavZ3NQoOhwX52vHFJU435uE52bu66olg3a92+ToEOMO6cAO0bx9RTtVVjo
Lxmxo9jCPcLEjuSYaiLR7USBEeGaFA+QgcXtydJIX8xZieZTPu9rJJ9gywJZNo7XvUa5kRtEhYNn
uCXisizJBsThaQxzvhutF+KuWJ7zR98h+7MzHtkrMKmhIdU2UCZLZH5/zrqZJ/y4XpiLVa5f6lE+
YvYjT1cynTJPL0mfklXlqdeaY7F3PBNxOZtHN9qdFcWHBoBXJEDwQugfchfuV8iBcpir3snwNVBY
DcYzbdxA1harhh+nIHRJ07ADkfRY2fJj5Mizz45lqwhmu4J7IleJCg3txRClTitPDF/+ZlnJVckd
jOAiLw4k/J/gaYfZ7scgGEF5LO2lKWe3kQHepinsXb5cZoO7LsQSbbF47oBR1rhrqNnOYJvjtitg
7blsmoWeIj7q2KjsMWvLt2oCYTS6HWQiJraIAYqlDbsYx+jFzwUDinVTdvyEo+7oUQPNftiXQF35
5VQ1d2Qar3HiJH4lQZFQWF7M4kfWB9dow8wxncwhA+kag8DPY9djDxCz2EWmvAcOSOQwXPCsaGLI
CfPU9sMn7DMSlJzNJqrDAwntnbD4VJ41d+Nsp02LVJZlMQBx9grNque1DG4YFm7cQYS19xEKGnsj
2FFQzHvb24cZFWM89iZEH8W+tG49ySDaVjO5WQg7ZZBPx8sEflX2URyMHaLUe4M2EN4hDNDeWC1Y
WhxURVJy2ApT3CQK7SZeBnHjqiCuw6TDjF6a8/rJqyeVNsZPxkmQdIYyMFHfnUATrzcuCb0AST7e
XKG4REcpFBvtdRtHrtmKkfWODNcq1FdrAyMciThch7qQUmC8oH6q1fABi4KbdsW3R2AxFIveA1Ij
A4jFpUqYZTT2Z9OkAxgQ1o9whhVJ1dk7rxmuW4317jMIiVtAz6QkmYfGjFcA1dqbHAmDiR1hfoLa
yKa+7ru4Q9sntQ4kEqs7F0/IXoEQ/hZUdwDYjTuMggOwJy9YWAIsmS55kKdoVT0Vjt4Hbd6giYJm
hJpvWj1HCYdHQYKKQk7Nj64OERF0w2G575ARUYPqi+0oH9opyehYg/0y6AFtwWFOKQH8wzQNkDj1
uoR4BFNNfvdFQtDMHmKlaCcf28mTWPo5oOqwTOgguG3Wkugwlw/o38+HpskvfNlgR8GznbbZlmTr
FnJGSDURFh6tOpZt9wz89kyn/j1gwHcDPmvhD7hpzRLPi3mQHdw28hUe2YqPtxItxSQaZ9w++vt5
vCuGhAttlmAryMw2XlGHqRth9UdgSD3yh3CMANGDR1iqo3MNkgNMTvfc9kOK5KKbvMleeZB/ZeBr
YsvDDizQMR/tm2xGeBFJEcU6B+8XBAcg7BkvIA4jOJesWtVmEebWOaTrVmv1NvvumpY4tmpAxIRF
r05hmA2xVrtgxcvmExZyP/k7ky8n+NN8rV3+MtrlScjnZs7mjTbLCf4A13MLy4jSG8/MFsJxqjqM
1bS1ub7CUrtqa7woKswbFLOXlRejTpo36APoxMvYScjU8O4ZSTpuF/UhuNl631fViXjrqXFBkTQj
vnaiHTq86w10po+LaDNYCGwz2ILfBgMCIwm8WpDfrmINsL/LCNYiXE/KFFHpRRyWfblxKyJGIkxD
YDoWZDgJwr2oin0DyHlwyiVD5JpDK0DSzKHe82bc6WzNLtHTRE9aLRvu4yJQTm6ifMsW6xJItfIN
y8WmIAuJJxyfyYwj2W9QJJZiXynvAj3+h6g2L6EPPjUESoRtDIQCPOZVnlRtpLBuepconn1yNqUU
WngQMBVPKx3ckIyK1JP9HodoXJA8THDO+LsW3l0YGt+wvmwS5nkbwlBbGSYewJmqiBVxHvhfla6+
JuSgo8O4a6j2QYj1DEL1jsdesSQTMukvmky/NF8Q4KtUMT5vEFm1t8XSpUFbpqJa6xQjNOi+RU8Q
ZXZJv/JjJT4ct/muYJm/h4FArN09ekgJZL/4Qjy8xeT36ZwFj5W/GbvhluNcn3WDJUVRFWI6BcXj
vuf2sI7mYeX2bhbVS0PhNGKK/aKaMIU935ta8HJIX01I0Kclstq8PkCZNV6Xc7ukJUYd5hnvBD4E
Zd4Y+zDPT4l864LnTOuLetXYkEscb33ofUIAMCWirWKt5MFEGrkE3fNYHpEn+Ca5fIzq6D3z8g+A
ng/loyFX6cmli9PvE+svbTHh2pZ5lKJvZuKowE2dzeZOV8tpYfNuCMttr9E9JQQF7jisIBt8Gfum
HWPhfB1HgfcpbHmAOeBtdgu52odHQJm0tfFjdFRfcPMmkDkkrT+WiX3EgMiHp7Dh4uo+Zp58EbDr
RWebefE0u+d5Qquqqp/7OnuhuPaIc2sSgv5O4snlNFf6TuEtUmuHCwtzgThk5bNw9iMsyXww7t6r
VACBv7r0WhxhXHTvI1bJLhDjHSt6AZY0cjFOXCGqDz2rL/CN275XH2tX49erYQeD0C6NPaHtyy9I
ZMoYDsV7ZCi1cRsQkRy+8zm7O99XmDuKswC2ZVORRzgcGi926GnHeyuzt3Gd0XEQEjtBi8WrF4Qi
mDeiJp6On1lU5Kn2yq+fXzaSUQ4uVB1KApSlTZGYQT7BuztGe/0HAzSIkqrQsI7F9hXV3uMgzuU5
caeClEi7O1+GAGXHAIV6TJuiSlSN9tWEQ8IsAIskQKqRaubHaTFPDbbQtEO2RzwGSNoZfFJuydLX
sTlpxqGLGLpih0ykTUn2o1nVBTqfAJ20fGmvJpB08NBAyVW2UJC7uYtzlNvz0lcoB/K4gLpwV+B0
38NrIEtKyLV3WQ6tTBNFD9mURO5y7K8QWq3S3tN3KAh4SghNOr8b46hEse1786lC5OO563I5SHrT
GIzkdJF8VNpchvlLX2CEF/faNUMVgy/lQ/f8nbfXcvA3ayv9HUqmGid5HavQhamC9VsseHXs6ZBv
GoKm7Kz4u2uh2Dif/sng5pMosL4XgCEbZl1qq+aqG4MwhpjxuTbts8xRGIflSWFcvBAdSsYWjDVN
bQhIN2Q2QVGAb5ruBvXaMJxxKJcDqD+ixwm2YLKw0KgV27Kc8LUV43OLqD7M0qkN0/oqaNcT5FV2
qUSK3twLBEOPUFe5BHzHrqr8IcWEWzoa9VFU7tnMqPfCADJu38tjdGHvWwZHyFYBhJuC4ZgUAo3c
pas2zB0LFSAjxkp/K4rmtGRzEA8BqrdiRGHjQd4TlyP+A0nuGgMbcJzbJddyI9Fm2XmwGJyjIp7a
BqolQY6klFsojJ5nMU27QlYvk12eBdQxgcmW5IzrxykzSFQHIa67B8R9vMIqcC1At9cOp0qRn89o
v3hbpX5WnrnS6MAkcy88aCPmZEXuO9rDnk0UPHJiLfOHOuy+6kLuKPd+LB02gv4sNlyhTDhXbIGv
PmxTvQwOLfre/+wiylJkpoybGjm50AvKo1RYL1CEJRbzkKhSfVzS6xy0bJLNqKLyLHxcJci/qIlO
KjAWvQQfwhvdJWLcrW8oGrvCoY/FUICIABT2FDX9JsBRE7uwT1eJMVTe1G3sTT3WuKsg2oKV68+T
3CirksXmTypjF3UuvgLoCcoR5GY3MGSMuXlX9suJGz9EBY+CEs0Pt9PgvXmIZnG4ejypR/yg6n5Y
HJAJkJxI0Hf8HuVooyiDYnNpoMDxyEYOOOJzfcT0zgPw0EW0yEeqEU2+VnuMaeq4gjNhEfC0AO2O
fZMmucRGINV86bvbWSQ14ubaCPVQQY5hFF6MHv/FSOVfokSvi/fOOvvV/57w/A1H+t8gTv/whf43
MqeSn00B/pg5vRzMq8uL7p9xp3977q/cafBNRLCTCgIScC7Ow2y/cqfimx9FxEcQFZMgT8F2/8qd
8m+CSt+XEo9LhgCkv3On/rcAL0Kh4vQFRxuB/Svcqfhp3vh3fSrIicg/E7A+J6GUDOTub6nTFuIe
5tGyexIjAGx3ALZ57pkJd7mC8oOW+j0Q5ZsXgXyMQrRNOE7ABdO6qPjQLG4mbnckP+qQoU1eRg8u
z+Bx6y07AA4DUNJfoMts9wyz/hMPVxTlHFv0tDz0rVm3qhxfhY5e8DYkHSPoYKDi/Mk0VGtL0Dkm
lypvQc3VB85RsZz3Xe4DlGTdjAYVbQ8QIyVD18OtQKPjN9Hlva7Vsltc/0Q7qBsxhGcx3gJ5AvQv
SQitVAp1ka8WdWWC4ehhS1o99Ji1qSJ85pcq63SqHD+iQm+SiVav53+bACyrqUAR+AgKa1pMWrhi
BWcXRZtc3dQjfhaTzCjQB3QcMTeBYffvBoMqu1qCpyGuvhpRqMdTh3JzWr0VLwSVaNneF6V9NNFH
Tk2R4Cy+XF3bpqT5TqMAEsHo1azvkTKA+UApQwgbxjywFyNepYFqfy9DfdZ6HcP1h3Llbh7zbZRn
qDKLt0KC9UBa4RXEsCeeo9jwXL0N7foDoPutWAq4dbUPQ6Sv0EfDYdsVBIRmnQYzIPno2Re5Mjj/
dPp6tOg2Txn/6CwE7wyB7DGGtiHaDPnxbwRay9f4HDiXhdUXC7OLAT2xhPRdiqTTEbWV/fDq1qaF
qN6gDkEXM+tjl9sHJcfruQEFCLlMi4KwuK25dwkq/3zAl28ZCg5aTK94s7cCpQzUrXSvG7WXnbyX
I0i8oZJ7447UoqRnvOE70qORPiFIuJVTltCpGA+QJWM7ptscqop9va40MQKCGanLL52TU1NugNnv
YHUFfRyK/pGPJwwZvSlWcmiulu+MmhpmOVh97Rnrgb7gWyDm3YgqckBncLcE813TvpAe/wPY9WVm
IcZ88mv0QGNB6nevqwHtn0u0cH4+7kaxCZ06TEv3YBZ1mWHoZcMMnp337EON98tp8AYGX3rv/Sf9
JObuHk1NLKj+Gi0JMPdngq7JPwbqXVboJAvYEyqu4zAPHgcDLjRAoek6/YIeYh8bh+FrMZXeFuzg
zeTh6HFEpUsvuqTspw8R6HVrPH4qeIa4mcUPEthE2mHuAZMgsFMmvJHO31caEBHT3EEcdNUHwbLj
LU7AGqVCqyIQn83dsHp1Mip7FXjLic33TTdGsO8tv86Me7VgRQpPPHjBbRRVeYodM1675bkm9q6K
0KSs2Q/NzLANNFKdpM73E+Nv85IJIBzMu45qZztcGQoSz6dXmWblvjnRGZXxKvwxJrO8nTx2LM6s
35k9iCKUKatULm2b0SWsiZAYxXAllQ/oHXHlQDjjQ0C9gvppIQeIizR+z6RXEqGEQs6XbmpeSpit
7AIzLXvS+pczRdeduy4HsehSiCWfoVLesQKk0hr5eyUKqEqXbUNRi+aIBUNXBOIKlIOqaniK5vmL
y3DhbSMgiH/yS/Pg8AWVLepEUt8VfLlZhdoYM27CAOUONJhXg83LpGT1m7/W9/Bbj5s6+x6x8YNz
nacF970Yp8hBu5DE6CSh54IPZ1rwQg70Wg4peqCLNyQtXda5d5F36PsE0w8v99NoXmO69E+qGI+9
qT5Qnj9SULqZBbAiR3sOvBAwJt1WiAmvunLTNEAQfsXixdXDdummA6/ZA5qzLrVM6GSA5wSkuToF
iFi2eo2HojRXBrqjWEICl9SdRL3KCntBtlmFuhFYfu+BWGed2Pezp1JfmYduwYbq1ZuwZAfpiq1Y
KIKKqh9QZm78cbilI16PdwT+uuZLNAGuMo4k/JbjjjNgS+vmMUGY0RvUSFfcNwdf4j7JanCEDlLX
NKqna2+ub0M3xWuAloynjN3LoL9t1/G+aHUA1SvdsZnPCfwsnocanzSzFX5wLXd5U2JD7FJV4P9G
/WTTsDUlON4IqtGFPwSr6LfnbMtNFdR3c1terdD3x7M4r3/YZsdeCcGMqpUBFZZdF7ynV2WdDtIA
AuoO2w++yHac6t0P7AhniG2OUYUvD/oAtaklehZFqa86u0CaAGg+UVCs8Jbv0/oKwr03qAbgB6xo
zGC0A229u/VwU5m8fT7TAxU2vUlNp1UEB58fYT6VNCRzu8yVL4AOQMs6PLQ9MOtPmlAQewOpTkY+
FwEKSGOBJplXfGUh30WZOMi8uaJySE2zfoc44rBpfFXert4EwR6+/6obDwo+mrzFZHdn7jU2o12F
Dm6c30MS4VJM+qNLihOIkRVqS/BqGqoODcY45RAak1qhrzrLHS4biW2IS2Cy+cSBdnPB1pg4CC+K
6Ro2H3d5w5KKot/bBzggR1yBRJcgJTgossxh9+UtEBera5pAypZ7GxeB0Z7KHmI/LUSaNT8gOjrh
ZEBSNOueq1C9IY36pXoMyaihHiNHfFMqZRU4O1oXe6SUXkE4H6BViJPKx9N4hfqg4jB8hxM0Lm9P
0q6WPyw0QElYLCLOquhkixCYMgTAbMAWXvAm+95DqZqOM2TsMNamMSxIMbTSi007PMEfv02qEDM6
wuDjV9jMA0ZdWvl2TnmH3Up3IJq1FCmar/6BFI+NDSCbKSC11vu+lVd+gCbZAm3veS+GPojhflOQ
fCI4ZFS4nOuFaOmUqkW+E4rVVQlhNpE3XXkh6MMAWnMcpcGX4L/4n/4PwIv/S9iBnUNA/xg5nF77
4v3V/AmNl+UfJRc/n/YLaGDfuAh5hOo/5Fz+rP9/AQ14hAvJIoYpMBkwKCF+xQz0G7ACDyMpg4BS
/zxn/6ve4vwQgVQ7OE+5+iEe+hf0Fj9dbf4BMjAKwQeT6ATSwIc28PeWkX3jMTXNPuSTmGFAim7B
j1n/mmWo4/rUmf1CdnJ+IAEIsP3ttm7ukbrOfLXJYGYoMAvkQTjmg+zzIhR93aNpT35zEstTPj2R
9SZv74a+TctdBGl9Oe+CDGK/Y2DfQ3mj5iuZ3Qv68PP7/5eW4f8Pfv0NEP4/JA8CPAHuhFjmjxfr
Q15U8Nsw/wTm/uez/w50I0YATBkUKOg2/EYkJEIhOJESUqLfiIT8b2EYAXtSRHH8P0BXEoa0AQjm
uY9ny39l0fo/nUv+YdVCI8QRdkciBgwuAvJ7M6KAZdoqU6xPS9PeRuyTL+yiy82x7Oh76ZHvk1zf
S+Ff0lBt0Q+6DPDdQQ6wfEeXDT+8PLAy34GFwbSiuKbnUqJ07Gr0ruHmc5+t4xZGFMlkpp3QxamC
AC4JiQ1TmrMkyMo94PW8geF2BBMsBdi6PIDvO2JO6ITM0TiqdBqhc7e8hFZcmhB0IuqmuEYdDW20
n+ah+445pTSy9nOsUDhguuHcNI0e/ZI+YBZlUyBqegR5iuwHHCD9+AMDMd/pFN4imu5qZvKAneHR
Su8RVMVtVg8xMr337aD3Q+jtu7n+UdflG5wXUQ3od+MwyZAznPd1ZT+XCe1IobdLf9NGGExtgu6x
mrMtUmrBsBWyjQnYMozEIbahu+8lffgP8s5rSXLr2NqvohcAD7y5hQeqqn2Pu0E0Z6bhvcfTnw8j
SjRHlII3fyjijwkyZtpUoYC9c6/MXGtl2+SIF7fyc01FGnHR45Zn0Z5kij1R4l5q/SGVtmfV4FcH
LJsc2hHuuiyFra/CK9LIlcDSzea9ytdHTYIpIU9PwsgwbWn019rgCD1+hmQJkaF7nFM4rxR3AyGT
fVVNQqvjdcdhhFerrs/9OARyMX8QDpkSG2K2tX2qJG4hTcLnmla/Xu2JfXSFuy0oo2t5RunWij5e
WF9UsWfOITX6soQ0bSY5ALfFuGQp6kcZ8pCN1MLZ9v4Ddme1LZlGuOsG79Iq/srE1EmeIm3iO6Zq
3BV4QcvyODtJTg8Z5Fnaq3AERSbd95CArAVn36x0uq2O5uNnvVJkG4FOZSvG+GCSUm2pfJZoecLU
CD4U6fFxVRJvF4V7vRIvyMhaII0UzjRYhVX8qp3KIRMVpS0R0EkChydp1l+gDN8J2ks1dbcWeSs4
dOzMhzzNPzcSx/w4Nt8hMtMbMv3C0sDMZv39oDTrMnbsbSCb18nV7a29jFZbOUCKytHWKVgnFffg
Yv9oFcp1qlUc3Yj1c/rAzbXJ5YPKECxbU4T3OaNe2h7PTB1s7XEfO6SkQu715lsjMz1KaBLqKxhC
a4lAqX91GT7v95IQSov4can6D6WkRZrRfkAc8Zgc822XmyeppYO9tvWHyoDSvz3KVpW6gnA8Z0sd
IKV8SFvFPXJqA9VeJPBpnqHtISbOcFLI1CJGGOQu5oBkNDnJ3oKH3vRqYcJiJ1SNXDzGXEVaaO+y
ggaZGkz5uFiJZ+6qYyhZmLCyUNx+X8wyLE3Jy/1sl69SzsMzEvMxl1yhOx/GMnjGmHhMIIF8M0zB
YvTB69Ss12xaqWXMyb2CaZTDzv8sFFPA9ZIz7O+AvWCRhVAsKhx2YSiMxeekE7/QHfOwu77Oa/Uo
7VvlIGxS4LjQE+qHa7+qX7tFicecNpmlRd1U/7jQtG2YqQS9TjPfcdqLjcqIUJJf6y79pK7SleFs
P+8iWaAiXZpF/Rkl1GuSVfSYK7sSUTYq3dNYcrz3QqgxOno3WWICQlVhNeNeS21R3r60q/m+NMI9
nMtYlOWLqtwQ774UrR7BuP7SpVkw7HW8dfJFM09qZRYY03/yhfsxa+n/RHx4qTBCOeWMPxqMUPLM
NYDK8UqiAR1Ep8vZd58KCRxsNnA0u/TruuGYYuj+kTTXZM1iLQF51DjOr//JPujHu/3xamjiaxaV
XU2iPf37Qmtt9WvfD4P4KhZ762w1608THSWFvAINPewXAdpXdR1bPxuT+6Krv6DCunR7EreD8lgn
88NKz21qau+vg58/Rde/QzZ/+lP/hfV7ELKlnDzxP4c2L3ndDsIVHvP338Lwf/7mP6C48RP8ZR6Y
qZmmiUz2n/V7Wf1JlCl6K7wROq6zSP8LFhfMnxRZsgxLk2VD1DCEp6z+CxgXrJ9IXEXdUiDAq4qs
s1L+AhqX5N+T4ukbGrqhgmpQm+smbYE/LKzNSBp1ImZeUg7X2GpmLSh0wWmMXHhqtMmRqn35iPcN
xpe9SLZX55vdcspIi40con84ijdtXBycG/L7NRNQUK3ddwTPq4PSke6tkqGPmWOl0q7bbMF0LOqL
YFqpkyXyQ1IZDB1Y00szQcZsi81BeyZB15r2i7g+HUuH+CUpfl6zT30OGU3qOl/UqjqejQVBBmk7
euIUllHbxEyJHWjJR11L0zdP1NJZLLBRwrKXhkZ5XQ52SZEHUL8i2NimUx06fGcK4mM6JI4oDibM
1Q7+1XbcRkF6no7ZycWqehJmSkRzBn9Ew3eM2lRi99kq+CuSe3ua8yEUdvOBKshAN7qnXFHkHxiZ
9o541QyInpdNxWlgS7cmxs50d0vujK316L3E5WNXlW8CdzJa0JJMFWWyOvNntdjInPfJMyfpzdxB
aE0wlV87KjLMLEoetV29TyED3US5yX1uFwydZXalJbv2IwMdYFUftkxRGolmSQDVw1FUJBfOX+r2
6NbsLBNh80I5ijrTuJSz0NvzWvY3tVpehaHt/U0SnUTUPvZjUnsTkNKgoOkVy+ffbJp/Qb83/tUC
ZLPpso6yT9FA/r+PbK0Ed2sxUa4KyKT9mdYNMwjhU+Rwc/22Wo54P1r0iRjAJEq1EfJ7WDOLGii5
9Xpk0NxkiJxlj/mfOPStN6roHqUjTSnyp1+laX1p5lVx9nQQUc0kLiI8zcU+43GZm/e8o+/cFWbp
jfRMqIzWVG+RlCMWzT4K9+Omu2jPpZddmna45VlQwbzBP8mzJEF83is4TEwuYrnTKxf0V1wM5AAd
dudmRddhw1HLQVFQaUN47s2M5fyUNYbMUHZ4dXpWeKbcJmg0T08KvaeDdCD4baciC5stqQPW5hHu
WTox/QNdnSF80Viop3mH3RdWQW2xouIjz+XjAdfDEqYmrKbiJmDSETU6n1lPlI8z3MBLnyCin2D/
eYOZoE3vaUlgNzJVekitjM5z2oqhVUBl3CXhQREn50cPgVZUQZ19ZjbYSW5mIpq9TlhqTZifuwjE
K1/fFdERt/zr1rRlKMLMv0+39DqOgxqkpbyc5TYVXCaV4B7tA22ipwNa4ONhzUhktzqsi6a7lJpO
NViTca3ZwDIHKhKoHzmUGGTIcLHrPSrX5WCE0/sxJnI4zOp6LyzUWaEN+IbU7w9KtQzRrGocf9v3
bcisWzX24NrquKSoS5FCp6OP64l4zc7/YSXwvZWP0h+B8N08jldj2cWnWc+fix+NP0XKHKsxNpS5
GeU+ceXYtzYZhs2x50Ae7Uui5DdpmLeLqR/P4sDqKeGtxMcghKa1Gij96zbakJU4wC41XKpiddJ5
oE4oJj+Xx2FvQK9P8jo71oG5y5pJwuOQbYLbFNehTpH76+eKbagGwvGhVOgPsiswf/DDZBlw0Hpx
9ariipIR2rrO2tO36YrIFZU+HuxnX9KnPFe8KJ0Oh0wnmUz7ZwR99d1aqlogbTsuLePWPoqDkLiT
aNzr6WB6iyR3ftdau6dY+LKkm555akFLAoaasxpWEaqjmfhYrV8Rhyv369F7RyHL9GaTVzgZ+XVN
VQSQqMhR4EuYux6EIg2A5mZCfURlMjoUN3umwOvbNVXRGKNRoL9Iwea5XnQ4G02S057ZVAhr4uYm
kyrHklHXH/I193utN71phADIqJYUTpqIGMM0vxiKNHkNuYCzj2vv6ad1Pi1KlU4ODOzBWAK5VIDl
Xd061axd0zSlgJqy8c2dKVP0naGDKTnutNMR7INlXldNjYfTjqc85OkqsVMh7RmFdxxF4s8DAnB9
bhN7oJT9xJpixrHA3MR1TMUgTWE1m4n2PCfml+lMEAV06ggSdarIG2VvVa/DgkYwY7v4HwONfcYY
6jc4u/A2BvO+R0F4aRTltTGa5aolEhL9avCmOmsvOIcUF7F3Bb2gFzkOj1pp+gok2ojb/ZWJNYzP
6ETGc5XdTuZPgKkE6KPNjL0IcqLKK0n2olwZVWeZc2dJyjQ0VcLoomkTH1YjRR+LMsjqKTRRtqgN
ooop295neb9T4be5Egr0oZ0kd+gm+qHHtN5rUg9B/TzR6KRES7JYXmWKkotH8eIXUhdjZrQ56MQp
NVCz8bjDbGNrfuus5VYe3eGhQDh8UxTWO1l7MhoYbL36EdeX6kb+UPvqnP485rphZ2NzhXM/gw+U
t52+8Z3yZM5NeU2EHgluykZmdGa3LKknUS6MmuKlKz72Pf39xJq0R+MQJgdDRdkZD/qcpVE+E272
i4mGQW/hGxpjjTOBwoRPsX+crFW5nHB/5nAejvFjpaoPeMwc7iGNlbfQqOizbH+tZJPIo+43ccng
FQvgEPrtzJIvRZx8mK6Nop2+i0rrmPkXt8RQviSqck9VB/6zuX4S5Q99qQW6dIiOkNWyI8tNtMny
4hW4UrlZieypL/AMZRYhTSd5Y2WQrklLo0P/18ZAybLJToX0ttC/m9mA2EkJnpQcwwU5CtKfYQmW
Sa7cRTvIYWXruZRTy65TDN5xuPWI2ElciJ+nGk8rQWPoOJS6+tKjXXZyJmj5vaJ72YQ3mG5Rt1mt
fXLKWU/coaV3qh4I5+TecEbRUNx5PGa/g5DpwSqv6XXtEKAUJB/y+Klrp2vZbtE+Gx3eWQInxAx8
NAZIiWl5E1bjaYWZepkzXBj2IqNdXST3c+VjZkrnUjOcrpQmXxjnYFURBU08Y1docyhtVa16KXKF
IG2g4LUGg9m709W7HZg4OhyfATBwPICzXMfqqov8kQPxiMuaWopsACWFus5tRZJlQtxnDKT1eNKV
l0zWBG8w6ngZTMM++dy6ueZ2UfY+TUoo8XMB35H2GQ5OJSMvclxSdnjjHU4gBLoIgujrXuIUhNcP
DlxTe58UbXXrGlp5RYM1lZBL3tKUpaMkd824hkoDY1rPEOD17XU0hT46nT1sOZeP2FpSpD6Kgeqt
6ObLUfSCO0jgvDKZIBVXox4KiTUGY0qfEso9fEr1dKCZaxjtWDDHqYKh15zNAtKYbQ6YSIl/hpTD
IpT2JNh6Nbepl7QOXleCXbf9coVNJIbbLF/Qaqs0WnVgppKltOy2Fc0KzhUrCHdQ7laiga3siXob
DdCLdoYkfWlhXefWUysVOwWsB6uXS0+bRpmQpT53Gq0l/Lca0KbbZuAeKfH1LLvv6/3GMPZXqq5I
GRpHVL43FiZDM/URSX/GxuumIYJ0RrQG5aSVzq6i9c4EPcSYSYNCu+LqMeQeli+UpebpAiV9j9W8
oQ0GZbLDu8DnALrqxYRvXa1fjmS+bQtFQw1afC9JD2IjfMPC7KYXxCxF12NMdmaSQhqpqyxhPWZY
alQuKSbmID2m2Tw3CcLikYaDwCESygxgt/Mq+dagOQ/qmcFGidRc5cqedDjbafYo5G+KioRnyYxv
0ipDNi4cqTyunUbdsB3HT/SGI7EuJag7nKAFPb40nTHd6G1l1WFM0HZ3Nbp5tKabl6lstphpylss
71ZcbgLU+fnAF6zMrauqRTjiydHQd7W9HOPVaurU32iuZMce16NXK+jx4NCAmrMD07RkG/aruqFL
gFfFHDrEUB2luAVOjZlkzVVhBC5y0ldD3kl66pxaZppi0LLcMQYv4AixjM6v9q7xJKa1OCm6xAsW
L3gfX6Oi6eNtgmraV68SNEsH95HesAd8KFwCyXmk7nFLV9+B36J7hjQhewB0F+kPkf/g9a2Ka8Uq
54HaWbEybpBwegUShd9jG4wF+AijYeEutH3JRAgYvJWOM8haNb5AhxKKuvC11tIr6y3vJaLoqEfN
gPpJxt8Rc8llSHKv7Oo3IVc8TbKg18wQL+cet0nN+FKmqVPLvepQbqYElEWYqr1DM0FVJB7fxUK5
WDOOiDSH+6xhjLeEqSjOY2vJN0zDIgKrs/Pvsyhoe3/7zSBCsnjq7xQKFJTSZFCS+Ick6hC1oRrg
hF/SonhmbIaBmILpCYjLOlr9w/ylXJTR3ntC2Zg+Z6DCVBUZ2EbRvTlBwDjZu2Qy1mtH3zI4yupQ
cycX3kiPUOyV7l+vGv3/2DKzOGOoJv7m4Z6q/d9p6p+/N+VbOf/SMRv/x83f2n2e3vK/Pc7Nt7f2
t8Wmf77cP4pNED/Z79ST/tkp+0ffV6ElDCUUM3CNcpKMn+gvxSZZ+wkWp8gALBTwpg4v9J+1Jr5l
SJZlMl3eMnVT0tW/UmpSf4x0+bWGCS9ANbgIes+/z/C1Y1WNfCmUWxHllz4e74R7IVTszj3L2jc5
Pv+p3pl37HVcKX2kceEeS8/wXaT75DG/W/zEa277xz1MvM2vveIeMnosO4M7xsW1fMM4EXK8Zcu7
3UVqMF8KL3U3n+zQT5zSlV3d0+MlQggcqs7M3zdXDjq3fEpi2euD7ZI5u9OH/WX0VEfwcPx0s0gI
d+dwpRCeRrR7ky8GaoylelC4uyf4bajH3XMaK67klndjQFFsvkluF5E7+XgX3qV3S2tLvuJOoeoK
txUTPeRa1/JmhP2dHJNsBf3dfoPGFmF4FVd3ecRQK78O6W/4YIIQi7K4fUwehLvqGXO/u/ZWh308
hYOXOxKfM3NST7hpgeEkSHBsuo31LbuvTDtZbZ2W02vyQJZsbz/X8RSpXukVvKzij/b3yBvdxH+B
wuZIge7mHoTYd4xP+Yku1H9chupJIa/g9gGdj1C122j0PfEhuW5xHuCI5QnOyCebA6Cpv/okc54S
DBeQQTCE+ufhgrmIT/3BVeLyanirbwRlJAXrQxMyQjBYn+rHzD8C65EMc4yAzo+UNxx8G2MgRhnQ
0nOaYHcXB9a+XcRZXMTkOO9SXD7AMvtqfZlClMcBlUV7fnFSZ3Un23AWT4vH6+rr922EhM5evDLo
QtEn8wznq/GY3O/X3YUg64uu4oAYXf2+eBKv9bfjQy9T+MMnCeANU9MZ7qDeeNqdcmfdxqh87l4b
r4+2d3TxDqwlt+ZF8ofsQloZFoEWFR7OYV7pFzf1prlYwKODnvEUsPNn44EWCe+GcitQnBLY8dDE
uYv0I8hd8aMadrF8WT/ieuPurszFkt9+zfn77oqh+lRflIgxZAXx2THv1CeQSYAvE22iymMiUyzy
tW/zhaP0AZIeUA+a8aMRQaHG6C9WA8HP78vn4lZc5Rjpya29mE/FzWAHDFdMIeMmVi/jfxgIBtP8
d+fRr1v9rDb/xkpjbWe51dsedYZzAht24eR2LkWrEEmx3XENg/v+TnfKN9iVVdRFuCx6oncqzIUX
JVJssMhb9rA6lSPagjv5qwez1intD7mb+7O9OuRGHnZoeUj+GbHD/DKUQgRzxdfcg4fplA5ei47k
Kr7hk93zvBVW+XRR07gOSmfjD5Iex3TrABvRR+0ihYKnu2mQBnmQf0fZURmxNjrj9+Pn+nUJp0sZ
lK9mYW9hHuz3XWix+svWWS5PgmM4wgfVHfjaFCafM1+Pqguw0Enc9tX8nN7kSLpL86vJWrrp9yzI
KI3kl+OJFNcb/SU2MCwN02iJ02t1Oe4Sf/TVey1Q2geTn8a4y8FD6bYFyHtZ3tu5H/zFoU7H199n
u3LePlf214aosLIXdltzR0+MJ1exv70X/P7qsif52cQxHYaD27XLK3ljpMXrtQiXoCCwYrYQTv7m
av6CiZAtuVhm8MO5z2yYPUSt6wmX9CMrzu2cN8RFEVxzR7fPi/tGDL+qAQ/lBvP6eviLy1AZB6uT
i/VAb5d/lXeHjyGcZz6phl0FFstBDuQAYbabu4hnvMqD0m03kXC/x+f7Vrf955RalE2THf24U3j0
tDy2QNSHrUdZMRS9zS1tNKLucEd26laO7g3u6qiOdMH70sGCxS/91V5tpjMGM0fN6JHM2LP9nnIi
LC5R38ZaMEJw6qaZbUUFP4WJ1VMfQsR8MT6nLgprO/808Oqaq0QCJ5DAMkbI6JmO4SZPRoQOwKbY
G1LmdbO4e03d/4TqQG6/7878uo84lH+3j4y8pHFkijdKWTe4dk7rjAE6dbcPa9T/PJPBPfzBNR0+
AbdydoxrxpNoOKswPuSrgvtccgDNHlJbds5qf8Dhy9+92v7WOI2DXNfOnCRYuJOG2wVVvIfzBetW
ttzin1uWMq+7uV/MQA8Wn6PZhnXoU3HjVBy9wacnei6b85DkG27qcYUcrgu/rQfUKiMzTghUg28S
yhMP3zlb/DLHtCZ4wTHUWWOiU99tfs/fMoJm7438mb2Bimowe8gPnPNLrKC3cz2PoeZS3OfxDlH5
pPJCvdeGFktC5m2KCMTKhz1fvPekqGCxTO7fP0gBUCBRIhggrHArF89er8A1R72ZzuoYdv9h5tPJ
LB8mVvKRGUfuaRziik/04pOzN/z2rXjh9bmvZH5O4umeGEz+wf2U3NrL+aM7oIqY1+N2s6aEh+qV
Hr/Xc0n7O4/F6Vw24M8I0tPnJLWz1/FCo8NVg8PVuXO0lRw9qnnOOLwROze/4XFaLFPLz9izrkrg
o5vEs93Phe6K3uIydcreHbz4ufq/37PZZoMFqZ9ydlTeeTBCj2UjwBZhN7LpIiyd/XMptx5MDzZ7
y5s0fIa6trFbtSs3cZPo/DgnVJr8+bKHRAKeHr2/gBvET8CXZum14Xnzmuj4ZN7WmBKhP3LVJs8e
PBEkQXfNojHuz4Xq6oFwfz5pw91DnHdZsKaX+kPACF7nuebqBV4eUpHzDr/PtrjcjKhQsmfPewHf
gYsm7/5xkycuvuQ/kXMAw0i/k7mc7rycUL5MgR7q4cSpnLuJZ4XChRh0ER7WkMEFrOPzvVRQ3rlH
Upe88cfClDgqVi6UVDQYdEeIsFrl3WSPkuCPJdFciU1hda5koovIEssIHok3BBO3GNzhYHTsjN7x
6fiURa2nU3kNCFfhiPkOR10RGKxvNZhyu2LliZzK/c9WpEWDL7Nn5SAL1lBgF58rNb8zAzlefIhV
fpg468WKxjALzu0w8SONA7+YCLx4OzAkA+oSoh0hzKLpq0oYtq5nrKqCmVsKeezHR4U97TbcUThN
vIXBqpK5l7vHHQ3YUo/m6/qo3hHTeNaI42+1e97vjotRnTIE/rq8ml26K09E4TABI/kD19EE1Xk/
HBTuHOEjG5JQH6w8l/VO4rfPwI/rJnB1ZickxCKFq8Iaj7XAsQKoNm/aV53tKz7ugckRMzi7270J
AZMF2O7EBq/9wAoA9ct8kpHDBfcalvTA/cYL2jZ8lPkACfCrA2wLE7dxO9/ic6a8txSZnuW2LmDO
qbjJk8+NdcUYJhkbHe3Xj80tEbHOk+fcrbsjnWFI5FGzUx0F/Nnx0Wt7uI4aiwThKvcUz2A7caHI
e5I/ZdxG4M556nEpyzUDWyw2lgp2+ZR9a+/OW93HGhdacRuInnwfOxcguRkULwkQu7uvA1zw3MxV
iE99cFwO/dbc14/79y08gcIEssmBK0NI5GCrJ4HEj1l3SAaWC1mJh0tOUN7SGPOLwkfm5LZx49dx
Gadxi6/PVeD37rdLfxtv43fmhdq7bwV0rBxAEBYZr5VPShVyLb5gY/lkiz4LzM7cNegdZLw3siK7
smdQUht0fh7iSc9PgUbcgpQit2tnABWdsEsgP+md7PzjT7b4DWMWcgaLIs+JWzqPB+Tvt/luu+pO
4Zvu5B2eFdDodrewQ17Oy8se3uxeEimJY911oRIwiB3IXjo0qy/aXfICT2jiL+Kz8drrr1Sg9CtA
zMv8mimogUkqQSldccgC7JzbYrqWp78sBJNouiRR+8r9ZaGornzPgIWgucgPq4D7vZ2/qhFCmIvy
Rf1mvqgPecDt4WeLZ+jHkf45/27dDRf9oQ6YDeHXpY0rZOpRDkofBY8icVgHHJHAzBOHStTsvDSA
h8bnrEGKKV+m/czfoQA6s5vYX6ewBElpAV+we2e0H8CmbyhHqWsj/7jm1xQzaGf2lWD1Ow+YF2LF
p/Yh2sk8sr5omo1/7PhJfk5EV2Od8Jf2hR8G852PVziTPmAYHgOsZJN72EZnHmb9eG4WL0hP9E3d
LnSWb/jb49V7TUIsVO30Bd2bjF94dASZ3zqNW3yWWA9fNx5i8nV1V3/z3vAKIigMCMlNdiLXaDiG
h5e5rbO6Rrdj7U78a3dPGIrzg63+QI1opHkLRH61WdrkXKSXqDUD2ZfwyD0cjDft6R12oTcxTaTF
Z4HLkb/WEX1XL0Pf5G/vuz94CW93otsktzfSr553qHh9mW1r8k5chW0FqRkKj7Kv+71/XsYETi4o
aX2rnirM6gNmnHO4nbAOEERYS1jTXUgiejM8VjthPfULD10j+wFZvi/xMx2xgTOHB8fadd4mR+Gg
5eKdc9N0vDtdwB+gG+URYPtc3Ed8OK/vRXDi2fN2nSkIIkYuZybNO08P8SOFfF5yiZFb2ejPOfN+
BBSbajWfCZ0eAQl0TiIg8zU8rrll9GA4XSyXKjxI+kR1wqVwONRIRrGlxi6PM7UESfE5uOmkoUHj
TVzs7B5cSOcwX8094aAFiGbAiGf6/QvTkH0rqoItGLj8wxOC8yc5fp3tXuMDqCGV1ah86SPuF4fS
6o0fEIsBrwfH5OwtvCUww45sg4M0OOsvU5CdYdg77zIpAEEZWHBdcrt9H0GMgt/xRoXH5AUQP4I6
d+KCAVJ+FolxfldEJ8am+ZL7sk0GorobHwY1sdd9J9XmhDnTRQFU8ZvC27/gpqg/5s39q4rVH0hR
prDl9d520g2QCtJkWAEzdALOde8bOMWjSb1zhmBtRQLAAzBAVit5BUkn+9skUvXAJ8zIwWcnzD3c
NKweTry1RaiiqXCgu+NUkKglgUzt4z55TW7Jbbha90Mke0u0BhIVDuTBnBbUmADVa6xRMxo/VC+7
l4ZTlICRV0cnYotEfwo1YR2Pt8pfLkPY8J/uEoS8/DZd9OiMiLNvPkMa5NjK/OXj9nGzHwwOoToY
Xw8b36Rb8Tx+P48B6eU83/BacGnUhJLdcgSMj8Zls78ubG4Yyz9CFXxc/ohnnOe0gwdFdNDCI7Ox
puDowO6HqIYph5tBPAFnnucKZoMXgWgouWasv0sAX+pHbjcRtAu/4eZRWKJIdx4pB4nlCkTl/R0q
Jw5qQN6icMcTtPrnobSx31aXMMHPnLA9edz8E90gjDxRsy1/ONwTG5zlO9nr/JFAdt4IztJACHQf
2eePj5MBPmWnJ0zxREaOEWSWHjY+caM8Yt3JnmspZS1EdKYcg6SJ5BschWCmQDT6+jMfnTAAB9xb
PgiPtGWIB5unxDmpPhZKwRJyMAc78VLx2BzkWfiCgJXMYAP/DP6JIy23ASGeGJtsgc+A9MrRpnvr
obuJH4vHugtzEahX3Fa29xlEZFtIHacGhHUOvU/86tzBPdfkyt8HUq3Lfkn9V6Y/ONDibCjwxIjq
cdOdLB7OABKeqS3JNXsWcispIAHGW+9PiDiDf06Ip3jYQKpQ6ePKE7mgExhu3Lg54mgllkCI4dKJ
CMAyKjmAuk65nkkJLCFCKhHsjGPX5Gt1lz6s7kZMOksONWGmAY39p5mzdO//pOj0BxOCuuy0sspM
45Z8l+7VGKcUyhAn3nuFbfSM+6R8o9vnnkDWJDSe0FLymwcIxlSZp89alD9rD+2Fqtrj8RVF+/36
Xt4ZvhJyxntmbAJJsvuE+vGJHnBOjZvn5cL0s0CJj/eW+mYK5sGOlCrn7ueRDjCcriTQwBhS4wgK
TEAS5w/hfl+BNfSH4WK8QmsDlo4Rh6ZXxi1LJL/i1UqKefvM4QiWdMU7esCsK4/2fSQ/yJ+nuL5y
CgFoZc4yWCgUOXtKE7D7IuvRTN3167LbfdT76qW/WPdVRHwnilM+p/Km3Mt348WISL29M8FHI/X3
6Zd/SQn1pzTf35GB/3Xz57+QCQw9VtW0fytywhzoW/u3//nby1v5HU+P+u33LZpffv+XFo0i/WTS
prNwMpNNS9R/5QOf39FVSRZVU6HfolIK+qVFoxg/yZiwaZb0q03yL3Tg81uo6FS4NCIKQF7wr7Ro
pN+3EQ3c2jQVrw3NRPCtaKL5hzYi+qejFbSqfUzr90J93UTcD8vRNQxiXtV47YA5In6GRkVIocjR
JIP974/cHwMjfz1x/+8V/GEvZzhQKtbAFfRdYlcHnggNiSB+d+ttjzT8N8z+MZ+/4HfrTDoaQuHb
jwv4f7aEf7fK/3Qv/BcudLxboK9ZrLo/57xf3iAz5+Vv1/evv/b3BW6YPxlYwWii/HcVn0yz7+89
SL4Dy1xUYbTDFNXU09H7HwtcZoGjBrVMGO/WD1eaf/Ddf+wXzHzR8RkiCxMHmr9Ed/+TxoR0fv03
jYnEKAx88aC4pBUDLfSD1FSAd5Qt1c/lUgWpTJUTVkG/wPnOjSiXmFSl17FUCVFmZkwUWaYsTuWW
VkMlU0wxS/xcNKkJMAyzGawiX5itBtyoSV7H5pOuzM8Mt7sa0hCUvfCyyUN9kzCgdYwSl4lm97KV
RF7dHcV8YnrUt03HR0szZr42MgCg+drXCqaHUuFuWdFeuXF3ujRep9P8D4+sU2dSUFvKej9VjEsx
C5t9oK90i1Qv8Oql+mDtppNVFQbK/elSPH4XBrS01RokE/laV8IxYWziuk4flxQAuuthn31jppgj
NCKVNdF4PpID9sSnJHufx5px7uanFdW8Y2z5xxzZmaJ1njpjwZNM5D7t66DK3zTGZTgahs6SeGB7
TNerHYsXTDPl26DBhUORhHHqcLIQGIFnNXTIzH36IuULbYUJeeQu40bSaXeHoayxrmvdJ2Pf6dnU
xRJM9TB8gcLvLPIGi34aBiAubA8cZTRGLicM26FLY8pekQxZIBuMLsBGezQfjlX6X/bOZEluY8u2
v1I/ABkARzupQfQRGRHZd5zAMpNJ9HDA0ePra4HS1SVTFPn0Bs9emd0BZaKRTEQADm/O2Xvt6tw6
FX/RqO9yopAOFvmDMZ6aC3jveBRB7t7nxGDdI7lOdsQFHLM+c1cN2Xzb/7cTzP+/UwcGlr+fOq5e
tCzW3qL4Ravr9gczCP/6jxnE/w0zgIe52PDN2W3OEvDHDOL/xiTl4Xnhvx+WSPHbDLRyUT5jZPld
4PCvJdL8jXABhDGuwSqJAOOfzSD2380gfOBvZxDfHMtkTkjbGWlmktIE/0Q6CL5TP/Zv3SSHnjI4
Kjy5uhsmAHDAS/gT+IlET/prt1PyoPQhfLAtaR/CKXtK+vrT0FYkohCbemEX+Z2jumEJ9neb9b29
tJG9Yyksy+XkEW9iRk1xiKLMvYnEoNF1QJtzawEJbNAcGsVBgQqWq27EBoHg8l2BeJ1R/Hdw4z8F
YetBl0MBVAdlsEEUTBU8hzgPxJ22uTGqJRmBzIZhckJ8WK+Muk5OnsBfUgTRuJMlsL5S96kMkAH4
PkYx3Zha69/suAhuO6JlrtGs2jQaRsf5BAncJABhctdlNTsNNO+zQe49vME8dyWn5ixe1b3Gaakf
nI3l5ekZ2J3CrFYUb7kOWDCbskc1OSEIU4z/GbblnbJKCbzEG44Eyxi7IozFdSVHseaINm2yLG0P
ULDcleGOVK58nf9NgxAyFaNp6biFf+sob+oXQQM70Sxq6kNIz88KqhkCTBVdi75s32pQlKgyGUTk
jHk6QXW66g+Qm+RBAtZd2z4hXpZFOuMqCToSBm1/uBo1p7jyye7elG5r0D5OGzS1pOkSISWLk9U4
JjBePTk7nuoeweTDJtQCl7CzyL/Eeakd6zQI7n0F1FhJm25YVAG/yvPsciplevaHijI0wYHH2M3x
jUMwpw2EWvLUlkzXTdJRYne0ZuWYHH0GG4khrDSDKbyaqD4aDSfRaSrfuxnv7noB3Xi4/A/ATYqD
EMJchzB9TgP29kXKj1000kSvTLbtNcEXct0QqL4MGhHuhAndOhjrd9L+aJJZxIO6kdn/5xDxxyaJ
meTvJ8hbkq9+MC3yb/6cFi0kWrSIiZTVPSAaf06LbLlsAwofQi22Ufr8J//aWBm/kdFIronuoAqz
v0av/GtaNH7TQXog7/J1QxDH+M9SVGz4IN8oEP/sVBsfxF0wli024zEbK5WaMASaatsgut2moPcQ
o1T2VusjyoC91y0LYhPXbRirLV+iXZYhMNSkI7o6nrSHxgO8ljrRp0IUn0rTlXdTYySPsjMxLfu2
s4y1IN8Y9tSsB3aZC7zsDqjsFomElvkzqWqkVJW5tKZDszyTAZ2vwqAODoY9iC/MZWSVD0G8KasU
FqernP517Bv90BYJDSwMYWs/nXAWtx3bOLapByBwd3D8unOUWdUKI7h/45HDki1gcBcr7LfIsHoF
YsDN8de70nmoYpMOOqSy3eAO/s6zQeuXPp4yp5iGva+BVtWBcEFw8ptbQrigHACsf4h9woWnOBrf
MSK3G1+5FGu9AgeljnvIbQfBlsrPd70KtZ3WsY1BzsfZJ4AU2GEH/oLWnd1rhpVFJ7fJNuQmHTV3
ja6wI4IbazRHpQL1fEXEsuHG7dJU4U1m2dE6EsWpn1rYyAOp67s27LOdZiq4Vc1EkbzBR4xs3L3x
4L1uwahNJ+JHgfn7NliuuO43KTrxjed19WH0413hmE/ekEZro44oflotMQ+NjigpsABAWJY8APkn
sTHXxmjTDi6U+eEuqpKtN4zEA86xrInjH/OGiqutQlptluXsOpGdeJxAVkfKUURXnAKj3KhQnlqY
c1hDcgODDeaVWuVy0U6cTlvoM0sb+NFtHvfq2EInu3ZUYxMIAmzdb6BG1qKhjlW24hAOnDWtSWLS
CvTyoXP78rbr8HFHYetigfAc6nGiCdhMkrSX9VhgkiFWD22LC8EljnJtAYHc+bmZPf5ns/j7OZPp
4+/nwuNL2UQv2Q+mQ/7Z79Ohp/9mclh0bHzaXzd13+4ScUZjtf7Dcc3E9ud0qMOLAS/jmxRlTIdZ
70+tq9B/I23KMXxKLI5hCt3+R+dMe94N/ruO8e/pkLn4211ijdU17apK25qGUS1JXZmdYOmhSOM9
Hk6AwWRa9zV9msQmG8l4JsiGOCbthoQHGNnlvuE0o8fJW5DmFTg8+Wxg46/z4VlpUCo881Ns3cKw
i7dJe20qSCWdkX8J8ulOM4l5mfo75kxWbzLWJx2sO9ZuZxnWMXI2EZ1lEM6OxIVUCajPxj+32NWQ
6qfbrCTGBEBwClSMrIaoU4dUOcRvKBjXLVvQ7IvPJw4lzryOJNDG2JUWvr7JuDNrh2BlXLxLx9N3
Du8YO5KbQnU3IdzKqHbehsZ6HnUydPzoYgSQsohN8zHBj91icGwb7zWrOL6KGa5B9ONWb91LkilX
NTpMWUa3Q8WnqD0HvzdglpxAH8tVNzIz7sKwp4Viq/da9DfliLTYzdJDH8Zw2oaCRImKyKfRp/Mb
Rw3QsoLKtBk5m7HqzrqBvt3L6dLGMaDtOEKhURKmCPgDE9yERAbutJkBwMyn/GBn/cxOb2ClSuQp
ztnXUmPvpGKrkS96nwKw5BjwrAK7XwcmMhpXnUmJptGFsWdlemm0GccR1arT7MIx5UCrN3cuzrmN
gMRIuwvGyLZyJ5TEbTwcI7uJd1WdbvUup0Potx0Z4sr+PHgVkaziLRoqb0clhdZQSGN5ENrODwK6
5h2dsFK/8mulLUuTqFLCAejKkTO9TuZ7IwOz2lkp9vBFkzpfolSuWUH883+mLaaKv5+wFi+Reom/
D8/7c+dmM+uY4KNcjq64RWzx51TFnyCdhdTGodSzwTBQj/2XLN/hQDtjI6hxGDOQ7TtZvk0ljaIY
EDfHmmvI/6AkZn+o+YoZHW1A1QKtZToue8HvZyy97nRiLr2KkI6GTIGcCAgfY6UktRYFfsfGywlK
sISkQS5E3G2Gpz5J3hJlb6uwePwK6MdAl+vFPsnyFzAKCNg6zLFGd6qBurjj7dDRKoaogPeV0J4K
l3rItoLdmrKsVd7He6vYcKi+SkL7uihQu+T1ieDjq7zul5omtq1LTqRNUCj5RsLCNDBpI8QIAIlu
8sWaQZmhvZzAFODjfnSMnPQk3d5+8zx/0Auet7H/ns/d3+8SDhsT9Ndci/9QGffjrA8CTPorq06v
yQU/iqlOF4Fm/aIALuYf9PFCXxFoNnQPGH4Mo28XkG6wM7BhsVppybMCbdFnV9EUIViVITJbI15V
zrBx1ZfGCaCo0sWr+rOc2aHViFhRZM9h8BrwMLRpWgcdkijtMaqzOYL8aFmv0oep0KwJqcURjw/U
6K6JIPz5rTLmGv3Hr2BBzcFowo0GcvL9V1BVF+e1FNVKkqeXesvR8G/aKTxbqfXOQXWT+t4dm6pV
6yQY8ZNfiM+tH14eVpzgpWK5Nz48qh4ij+cWI4IqidzXSr64/mtsyjeSbveVEYHuIh5hqRR7SRGj
ISDHZsE/wT47GRd1GhJhlZiHhSHodkxG8lyT5AsialHXNo1sI7gJWhbWOn4seUdMa1pmwu8Wagt4
xFwW3aWjTkRK7EBDUbulyAKeAPMua3/UEq9RkR0jNIukvApRmVH/AeShr/DjPEsqZX+9/YCC5iOh
ATePV/r72982sq3IDKfyMvGUBVWftCtAdxDXsKy66MZL/K0BBHJp5nvSOpAKlexFMqBppoGt0xaX
xPZAQI3rF4JyT5WePkwjdpyw2AJF3eeyPPkJBWNCogM9uVZzbEaWIsocjPsJ82WRkqtelpek0u+K
sV/UZJMEg3/ZmN5DYmY7QMobryyoB1n0j4xm3+ndpT4VCDqcHImElVzpCmwxtviF03UEahn7xlAP
dmifiOmc0w9Q7iF8ymMiy5vYOlmdfx3fUPAmQyI2ozWHkq0OEwamFbGBVMRm3lahGY+af9OXwS7S
mifiui/Z8iAjIv0HGMaNHnN0mm7bHkBZMV71WDu1GKU4AwZS3iXJSAu3rymlGyUImGiHE+uCssjK
FNo6r45dep34wYmJc4P9ed9wVUgu68LuPo9iq+cZRmjDv2wDbo5LRiIFuTuLothkqcsGarxrFWci
AFZuCBS5yg+WoS2U0p7ZChxHyA2+hb3dMq+V553jVp6tqD2MRfdsDHDLtegUj9XONQpOUzhHuuFL
V/NQA+fZ9EoYmeG2EvMIrTa0CtYEEK+rzliHbrgGSHIYaqQ2mv9YZPkZHtuSMLyLqNAvWC82Sm9W
fsPn6sptnVK9j+sUMG72ybL9CTgujo7UfVLTcUAZ5FOEc8kZ5ygqJ+Jh6mrvxeRIhuJ6jJJnqmcX
VpKva4yrjJBtEyDPCK7MEEzDkB+xkcKps3fgIE5TAIV7ygvCRokoycf+EQKIWDt6emmxL0wiE++A
4I/SAJlZFlzN+Hs/s7cc2FdKS9ciAunXMKZNjQweewthCP99tc3t264QK7dxgOzdDOYr0EHCfi86
oT/Q0tgHTgtTLli7BOnwsw+qfTICXuhwEROKjFNujQ+0WvUd+VjCPJBRDVshwO1Q1ZtQwxHUm9dw
7z8N7jvRaJdTnnzRBKCBpPcXRES9ppm81UwcU7R2+lgHZxwgpeHh2hZlwQ4U3INbK1DpfPhlXubo
SkfrSihnN9bI6ir/apjcvS3EFqYMrSd/Y2r+lTEx0aiiPphZuNFD71ha9Umo+or6wnVt9nsyxe9d
hlvoYAqNy+lcTuKmnn3zXudBmjfVrkqSY6blzxlJIv2QZFsSSLAI+NQTcxbsRKdwoPuKDHD9qfEz
a2VT6V34jesvtYqPMq/CmkvFUfbUOqiTAPIm8rrQYSj3gk6yJtEIQ+Rb8ME2uVvItdI5q4exDzLN
DQ46YHDTlsYCqPPJGzHUue0qKXh+Oe76BJMCy1+g6erA1feajzZH8KsEps7GZNl5Eq2c7u2znpQg
PL16S+ScWaJOLciEgkyxj51sTf/MZGmy7SMxRsvCwVI1xQ+yF/d1Ha6rAcWK7lGjifNnNyTuM22y
Y2eThA2Lyl73ICRS4Ch1ha7WInUoHb1hYRX1W0NNCgvmg+4na4J9l6rMzkncHMak2vvGeJEY3TKw
nWM69su4J7TJVHLXEbs5b288BV9ikNvCxwTgtwAiSI8Soto3xF+IlC1NG5BCkRNw6z6FYK2MwV/l
UcHpzUah17QHHyL11CV3tDbxZghANWs9TChbuxjdYOxGxXQB2RGAwa0Ju8QYvUMft6cEUE8z4k2A
xUEH567z7ENs4pxJcU9F0bXLPq8s28eisnZUXkCQGGQl3LjWJq9RB2iCjPDCLdsNuUpv7iTLLc5i
MNTJCtnCfsYFdp6zlyYviV2y3PC2OGWHdfzVTZ5EYtOWwwnn0ZAzzG3naOuR+anHMq7FzGs93vfa
3vm8k46HgErWxDSCNQGbfiTs4cqPa0WegHvMNQRTo7NvyIUoH60weZD0WOsIdoItd+Spxg1/UTwU
OW//o6EXuzIK1uRLLHOBp4sQPc2HjA1fxJRuukhj635y8yfyBHZVgM0EnKQ3TM+jtXdavl7AjteJ
bDZZzcEhsNlrmk3ayYtgJvbYzbp0nnzvVopmXdvGotNfm5mpT7qPMDBtVdhm+nKbF8FBo/I0MdO0
ur2vzceiblYGzgBbPuP+OaugvBVD+Qwpfqf32i38gu1W8LpHATgiU/GcEGsw/bmblkcw32Ed22Gj
y21vIHkds6No5Q5IxDrpg7Xs7iI3e7QL5oqYnaKj7HPaJnch9FK8w4z7cwx0yWDmtlxjMSqsQ1VE
H9xehSInjgkHyVQch9EB6A9/vDXj96w2rwmSvSKlZmGJ7tIkpwjqxTNZeouCNxQivN1ae0MMa9N2
WCx5We3plNQwSbqWtNwsA4/VUEpbNEH0mXySfSLFfd+GF/M0Bj4G8IJ3pcXOjSB1lpSAYwMnIDSi
l17TXmULaN7GaT9PDdRpd545zOHTCz8iaYDO241GTbd4ZMe9nOridqRKmg17igekwNkbqYzbcOpY
jYfLJGxuROJsyoFXsMqO0j3xHF483vGqsO7lyN2IcNVzM82mX9aVOhTNm5qMHYsDUz/CAWtpyy9p
rF+mIY7ZhMfsAb2psBPshtAns3l4oHS8z1vzetQJbayrXeZchL21rpv8UYtuzKDd25IYxmEOLSTH
cYpfR1Jign5AWBwBabPJ7KwJQGmBcMYQc4EaLNwQzroFYMlIVbio4H+ty9KF8eZS5vGKEM+Gr+8a
gx2WmaqX2ou/pM5nMtiyTWK5D2yUTLgoFWWKEX+M5UL2u2klK53TeidQPrzD7fRW59o6HbEJaQVA
hjl9rLdQJVqdBubXOiWSanLZgSym3uwZFPpLZT2Fo/ZSVOK1yWPsiYOh7V2RXw+tvpP6vWdOS+m4
n2KX/0ma0F6NAk8ydd8DJIYaXpSCrjMV7E1YY0KLIZSk9TpSzLjt2H1GHrHxNAQW7dQQG9wsf36O
+b6Ex5HP8mkoE5eJXoG2MhXB705ifhYnIlS1WrVx+p7PcurQ3lpNeGHRtvz5peZD3XcnJi7lwb5G
GUaTmry27y8VzJKINCgwtKtXloAlUSzAmksQRNkyJCbx51cTf/lm9CbQ2wiL2sJ86p97Od+IYaih
iQjcFk7oxiA1sbU2Xv6ZE8GGVwQej0SPYT+MdXzq7fxIaMpexbhNiCWV7rjj3K257i4Kobia+UoD
zuQRSx11Pkguc9OH4w6k8Npt+lu7G3ejMu4zgyxUiW4D9u2SGtUiiIvrPAse3VHO9Iy1MVS/OK//
8CsiEiDu0zGovXx4eGWsGrc0GNQSjhgTmKz3Ypw7v78aJXNB97tHN9/Lby40f5Bv7qUnQq3vHS7k
DvmqdzDD8CL+/Hn95UDHJeayNCNEzL8+HOgouEpCDz2ggmxfILOcA4jaYxgeODMsMmN6ysU9ucW/
OEd/39Bj+NtA/yEygurXKZWbHwoRkTt4U9l0FSkvjA9y7iyJ40FHs0paSYJ9Mgz++TP77oofhiUc
d92Mw75aZZV9HgfzkJB8Nab6xkzyX7wC5l+KBF+/HeUuSmy6QRP0+8cWyUh6w8C1pGFcju40rOij
rk11JeC85anzIHW8nZC4U+KP+8I7tbG76Kqt4Q333X0Z4mgk8mocKe7mLfKxZK168YtZ4QdDC1Hn
rBblc7pf+7rfDi3Xr8mvAha68ttHzWpIHTV/cRv+Mu/Md4EMBgqJ/EKS+v1daHWlUmJYuePxdGUK
TH4GdABx109v8e3PB/EPLzX3XihNAImfcwO+/TJaaBStWbXVasg2stj2AYncxkNGaiVpy7ufX+sv
xbr5a/37WtaHF4Y6K9jPvqlWXqK2EdFWkz7uAJD84u796DLIkIxZy0sTfRYqffuVRitwVZPo1SpG
hMOksQE0tUSK/ovL/GAYUJ8F0kIFmQ6+92EqS3VUP55NPafrEK9XHA2ndP3zG/ZRdju/7AbJBrpA
WOCgM/7w6hndWAA5YiCgsXpRQbfWbOwBnMLgrmsaqVZRvIwEcvQSy67bX0HS/BT1xuH/6mM4Xzkx
jMpZPPrtHQUvL8MQfgQln+hU5dlmIgihC641f7zWRfOSsxa1o35Iss/SbC78sb5oh1+9FD+Y+L5b
HT9MfKbmuI3Z5Lx2kXE3jYDNtGGXFpDovrRQFYPfmyV/W7D70eNFFsuYnKNZxMdbLx077OSAotNs
PlvDowH3/ed39VcX+PDm2YbSBelRXy9Q1seWbvbPL/AB4ft1qUB/8udXcD68bx5fitopV4BwcNFJ
IIMF6nBUa4rCAnFu4XQXivAUpdhQg8FYO+7RCqhpa69VYJ+tAtmm0se7ehyfBnxp6aomEbqx9Usj
gkPjbj05Xv/8IxueyVD6uG67sJK46bZjAD76fqiZpV07gOf5zJAhDVVH9BqnY5/SJ5TMFGNWwxOd
LKpRBsc0XdxrUrprrS/iBWRCzch2neXAnvWOjpsvSSk/B6XaFiCuRXTTpN0N2qmjRSd3ckiLc/qY
9DT3pJDo2vDv0RKuR7/czrum0u+vDNu8rIU4h2L2wltxhcFTgyQ5RZJd1bgrM/2mUfx9qyD9A79k
S1KgZZ/9WjtORJE0ikJhBdnUmwUa2wByXBEA5UG+qniNbA/mpSxW84+zB6wqoUsLengIDPdsa/52
9PUrW8hjZ+p387s28dGa1D5HhX/KLfdkWMlJVfaDTc4fKo11I3m+VTpiRwb6dHQG/bJOo5PQij18
/G3lY4Plx7SWSfoC8E6NXFrJQKj1VeWWR8bjTRBZ58SKlrFB1IPLSUaqT1mu33mFvyXgfmvYyakh
KUvnz5X+WUAatLt0K+ezbnM9jPiUUkhRITZzka4rV72ofFq3Trbx+fKT5e+tdNg1+XjVaPkGCHcR
F5+6bLhOAnHW+uBptOLHIJRf/CF4cjnfEkVI/bh10OdERf/i5Ri06oDSl7WEY0eSxrpX2pWZU0+y
CTEuNYBOU0RKY5QAAcjqd0FKtFEx/fMqaISSyHOaeEeKZJ8nr3xsoDMXqTxlebwyNZCWVnzfO80n
Hd751x/aSD5bCWcvv6gpOzX0y4qYg12qVRV24OjNb8NtbX9CtLTqW+x9ujNQDEHM7dTpIWplt8vb
UKzH/sER1buXjtcyIyrs64szq4r/3V+ov/YT32RJ4TOMmg+//e8fm3f+z5wP3/2t/0VhR/NS9JP+
r6yL+OW/XorP/7V7V9N7KLu4ePlWvzL/+9+VK8ZXffN3joZ/RfrCW2MJph1s6bSt2Cv92Q627N/I
zPLZBXIYnWUvHDP+EPJZ6JsdJEj0kTmt6sI3/kk7mFVnXmS/mRlN5DQGOWCATjn8Mj3OM+c3JxrX
HLMB8QylWyos1zrykrgtCRav7o0+LHZBUT2FgnjIymmDfZlBjun7/qZTSpz0wN7EYd4s87r2WZqZ
xlpp5rsw5fAy5cDUW/2NGh3y2VHgdh2pH1suYH7fTm6ULxDPople+HmoX8o+fp9QXUSjbt/0gzXX
rMRwiEx1GdXDIiw9+eA66Ru9T0hXOlwfeQml3b7NlHolsXNcxmMq9vSV6Vh0t7UkxTWISmhwhdpo
YdQ9WA0SEBsK+RLxNI2cviRuUQIHSAowCt4QHMvEMJejoiOU6N2tQ/VsYydxsh5GIrU9j37inNij
oBlby5LSTexvKK4VF4NhjJe5H78PaQzXYpD2URkAMjXyBbmiXV827WyUqIqABMyV8ofoxS7Fu0zD
x6nsu8cop9cYAGGJ0y+qK0EkZ4DBLIBu3pRC4QjRusTVS+7lGARHtp8y2elaCyOIjJpFmqv8MpdX
sQc4ZQj1+1zf21rYcNYukp0mIiITpXWVFuAfB0jsXkfZj8YZXMsJ0reZKfqjeciqljnrpAaLwKUX
pDbc5T4HQekFw8oxSFWTE41/8EmjNzefJkBzKBm1zudUNJvmYvo7uptmTPjEy0LFXbtZF2x6b0dl
FittGA8rzYwwqdPBYRc9XqeUrJbEEspFUPQOrGgFsauk/A0JGOxHT58792raHGF/wcn/fZImU3T9
FvQCkmUx4rUOWkATFUTbSROUjZG5b3iMauNMtbUGkg5mr06gkaEDvU+MG6Pq+qNREq4jxngFgBzz
ds8qCPf8IgxLf+1OhPgUVjSsu06y8yRYNIR1XxM/c0maNOVWJNsD1W4OyQ6i1jKdccLk0cqiCTZC
ZMlODBBftTJmvYzteh/5lLIT/C8SNdim61yIDNBd6VLq1OqjarqMyJlY1s2XYiBoiHDdiQD3uiFF
gM1TTe/0SLWsOMqG1a7opL4w2tS7MgIstp7fYpuB0ENrdqXcjhAhWbxQk48AOgfjRRRokOXb8soS
UX/eNAEUWwenwZKo62qdta1GByrHTa8IaOUe1RceagzXH7ZlJXY6+llPhu1LNIIB8lLz2XHpI9Jd
8Sd0+wXxv1utBBJbCWvBb9LLHCTdpKt0XwoF8r7q77KG6IymNx+j0tP3agLxPHKeJtjatOH/2/de
Xum04AZAMpFO3Ddpv3vPmB79cHyxOjKn8BLAjOicT9DKmG1qQA4A76r0XSQeKaZR5hzCfFghw3u1
AxVeDHAHG326auVSDbZYs/WTfLfWJUfJQhumJdc1pPwXoy8OYPOHjcirco89khQPsS/rsnywWpdA
QkH7QctoKLR1eDWGg74mfqfB/nDMTQm1IHe1ay8rnpXo9oUbTJ/tfLqxYO2+QsF9d5JiJ8jVvDGG
tl4TjvJgR4U8EB7rwp+v9xYE/ZWvmyGO7vyTJ+I3K1ul3nRbUg0Mx7Y8kQZGw6oLFhQlUlQv1Een
DsGMV5GeOLVQMAeKtczdxWKc3KOfpLABAoG5W0PriqNJbuKhoWwNX2qgnuEEIR0vUV87dZSuY2Ug
pBMPrZ1jY7ZTeXBkc5hstlPZk1BadXACAxUxaVFcDNFE+4UIA1pFtNqX0p/nBGJJF9OcfBE00+e+
OhcpAKocY33EUYCO8EPq4gApecrLnlTUTdocdVjYMvcJ0vC6U1Im8WLUICdz0ruPqvhahZa/9oPk
0ivaXduMgHbHW5fDqR5MBWHLbHoUuVnK4+wUxwi+GyIVBsD1zm3iGzdle556Q18ECtKA006nsQUa
HilGh4pvnOCmKnsLRQKou6poiyX+Cw/njbpji4r4afCMYxZqMXWv2EQg1e8iAwpzkyPXruWBtW1p
EvbRKv9JL2wQNfR4Y7PAJKFRS6kku8aW/DY3eg5GNNajiWFl2jnTyNBzI562QbpLVCINqJjaA30j
mDO2BZDipZc756SGKJ63Yuc38Q2UfJAHlRiZBtPNnhcUwvIUczZBiJ6rbJdZlNiVmRBHzPCttuHA
ZGw8Wq0sF4WCc43W46UevZdYOBeFVRHhUTXaqhf5W62qmMUuBOiQR+GmnRHvejnnyUm2wJOnSK5o
ob6nhlqpPhlor1RXXTloRMoBHh3616gfApr4Rkl+bXtVsrG4sHLrqqfD1kUerRMS7/dhMr1HgOMG
Pf0sCEFcJaS3LWZkepcP5BXaw2OpwSitptvE1hDWePmXqvE/yyF+NTOzXZEbtC+RiNGUDV7ITTnZ
XkAy/JDFa0cL0ERYRMxppMv7paJk5u4H3W4O2bMXW5+dJitPcJViyS3ymKtJ4q2fEwlLkvJxv5wG
Vry4Kq87nTwWI2GAk7GBi9FS+0EBSbYdYjryiEjl0nG3je0X+yZtQV3I+qAhDY3pVQU1wysxpm2f
xyQg7DIjzw+mGa5GZ3wzbfXU+hMyXrcd91WgvetWdBUM4phUVXpbkxW1Mk3Q10TKGLytK0Nv4Jmu
8XyaC39w6B8H2v1UpkACbP8hJiKb9gQwqZx0GZklMC8KiEJjXGy6qe6Yd3v6meEUrXQZHJNEkGsz
8plkBQZdVQ/cicvWJxkm7a03QnLoCovsoeg9mEseGHQztxMS3SVKC1u8D37Omqq30bItxt2g9y+4
9Had77B9apovGaov9Ez2rdKrg+v05doQAQY2TNrGWDz1QXEl9PIcVD1KCid68OjWYybXp9uqKFbQ
25/yGok9vTs6joHsFwZjGrtWgQirauD5dogQhwYqLcmQROIRBOi5MC1qpHCzDICqdLdlj0VAJpHE
NcQcjkXbTuFXFTGRbc04bjUsanrWkA2dEZ6SeExKTU6QdT+Y27gDaWaLxyZpm0Pfigsce8lBeB3y
H1Ps2VZt66zvlj5uqaVey096Ya7HSE844ar3KIngzurvvQjhoY0jgLwUdUiu2yi+hbzop7C8YAVU
m6BosFTwt/2pfaOApSEXWlpT/hywIRtwXlWBXpGQMms7BsNeGEWxRL/AOq7MaRUUKZvR0tV3Wtq9
2lb66kaRea7y6pOYvJ3wh1MX9J/TjkZgkeoEjxQcXTFZKF47u6TgYts3tSIrMymcO/o22aY1SBeJ
7Hhc6HrzOejk5yRv5jwAJkBVV/eIkRQRTAilc7FRKESbJ/JjwAAnyZ6+6aMtktvgWOtFt6tdwsIn
80vq6R7qkaURSQauCK6pra8mahgrSw/OjgrUtmNLM9DVqwLqQhqELuUlB6fL9vpggRYz7VPRd9ap
HayLzk6uEqGoxhRLz4lmvwqZ2WP+6oeut+6mYa0XyZe2WYV1S7WSQs7kVDvkasfM8LKlpDDFicK+
UqV/KdhwR703bgsZvhCf3FKbmK6L1LnSfG3jpOSQMIvGQQuvUZnRskqMT/VIQabHMtRUEN3D69DP
1jaKHsNqru2aMqnw37IOBko1vfZNelnpGjHazjkugPT3xjARWww0rxafPeFCXZ78V+oGWM/xgaqc
UPeQRE8njR7SerrWqukU2S7e8FiLN5Z5oZuNvYjxZW/GqLlEtyklawsAsLajbObkxTrXx34zJtN9
mZunNLf5/gGoqAKKbCkXYR+izJe8UG5SXnjBS8jHi/p6kbC3t6bOWGChhhoTi20X3xXIeTa9H+wT
350HWnAt/elTF3BsqoqXtvBehyq+c63/Ye88mltn0/T8V1y9NqZeZGAxGwAEk0RSEhU3KIUj5Jzx
632Bp8bT7iq7PPtZ9Gl9EgOANz3hDs1Wz5EVIxaK2dojBjMXH+ySD3NZW44u5ciFUnvoAkPfi876
6M02Pojgo0jU6Zh1Crp1g87p1Nhf+qwiEqQBgif80Wdimqm2kdfVqnvKWNhRxp0Xk8A6A5A3OsTJ
b7dM0LPxyp1TTEAkiocVOwGJ2aPgnIf9LR9ME2gB2fIe/yUkXBUs5Cwc4RoRQnol8p7k+TOTIfKA
7odFmx7lFCuSvIL62uP/MUOQ8GRA8lXDJ49ZZ7rJzAEawrWPSsNvcFYf85TIq2h3uTzhNTea2J1c
G1xuKyzsjrgSl26S4IbFKZqY1uM0tNtcVRDTq06FyR5FLawcc/AdART4PNiIhmnAPnEa54VbKotm
g3ELuYRBaTEocghuugWxia1NHUBnRe3ygrHsJZq7L3WKJncZsOhdovoYKvZzMwPT60L6LeBXpE0l
ceMdKbGwUXwKYkS0pn7yARKUSX2StBmlpRFIRst2eJpNZLmt8RWDjOUJBzZnSRv7fp5OsxaiLgRV
y80i2RlbXBtqKUR9RtW35UIEo7Yj7QnNQvUoByIJOy5wTbMZvMEOO6e27T8FYL8XgJDFIV/g3aX3
zSJN26apIC4EE3jJW/DaUPrMZALUpcEAlSKhUTa7JRy3USXrW2GyzjtLPnZFkHlYhjVIv+u/GJZE
fXfqpjTxRxWDY44Z6CxZB2lQOFyZl5gg+XCq9ZKyu8+nQAOU1O+hpuS7SkCqncm2LNWNo+ZZW7kT
S2qpZKnoSYlJugsUE028RK2xXZIguZhE34AH9Z54NMWKOE12gRq+ByZ8XDk2d9PSYZ9o2D9RMaMI
JGwvkThaixV4rEMFlKdccoU8/chx9DpaZCd9wllbmBToWdNI4UfLl9pwAPXEx+6oaR9Ye+R+RNmG
HLq4NDraE3kTKRvLrt6kIXR6qqtO1u+TCqovdpS4DhL6+xjwMNHzVzVm/9CbVWgPvkra7LBk9bou
ArEvF79B2HFWa5ZP255QDUnYNK7J7YbBga/3W2YAYYxIuFk54u0WlK5ardwSJfkwE3U956pPea2O
TyWq0TNQJBobbLwt4L5Q38s1NltV3aOGDzdZ0ZXoHoepDeYcc8LEjErzo4DX45ZaW14pjCLipJCU
lJDqHKQ10Pa2MC4Sov0JI51KdmASB5MKcdU9peiqRZN7/UlDgswq5iOOhgeOWJRPp6O9ZAAwJX2E
MWA/DWxcSkrHrgcriEHSvcnZ49R58CuwSpVBqDv1VL6RH2Kj0atuV9o9aV8onCG7QuchVZgMwKlB
/WZMVCqQpUDNT58RLdOC07RUP72BLsgwogxWgHs04vaOp+CotXTXJxHn0xRzzppXYwR5MQH12wzi
O2jJrUreU9SgcNQ4RQFEibYkxUTIzXyYkvxgDdJrllPpiNP53pTZZFs7g4Q+vQx5cG9nSe4YSraA
mVVf++ZhwIDPYadDRK5AXJOaj9vPMZEEHkZcM6rgK9IvwWXF6brgzgpMCuez4VXpkOyY+34pzbUT
4OTkL9PX1FvjfbXGpwU+I03U7Aaw40YsdDee0gIabOTl1rhwRqbwnjolPA/Dt2FQhygG5hs4K9+c
TcXvijWwiz7MAJBQa42TF1WGrwh8o7vpF8wKclsET44qom0iJJwAzWqHKmKKrSHmXdtoNSru1K4F
o6sfumoRm1bOyIHqh6oR4his7YTJyl0lLFAoHQt0qYMUxWhdAksmf5R8pYtZt8OxxjDKo+zbwdj4
VbWE+xASmzuVHVgkA1jkXTh1oTusOEbYLQSli+ImnKhbYwH/a8EKdZK+4XAwsXCbil9r+Raok2zS
rE0fgXxtNP27lupx2yUkAYYA396lkDtwENukQ3C11AbYexC/49/1mENA9o3KiPdJTlNgAqIfL3QZ
OrSQXNX0gyZY0XigZOsADbW2wafnjkKSTaklXhBfINrkirwxJ3gMldqiuBdvGiX77O0JskrV7IVE
Gmqhs+P1UQwkcaX6yMwlJXuRZ12nurhQieEqE9l+JQUj+M5xJcVWQunxLpMoVSmRaDyRthhoAMZP
8V83g1pxxCC9yEqy0BpDhrwFlqbOd6Md/dSyMZyK/g9cQ4IqI3mCSYsUK62hiKW+iccx8sAA5szB
zh3i8CkxzlmKo32m4TdLNKLrBT2dCK3jaPwMbTBhHTmEGlvPfcsdNwi4ODT538TIHRd59dk26PLq
wxOsZEhK9kHP1cEV7MtujqGlo+PsVODxgyHn44IQ12apMAuU7OCUL1HsSyZnqbJcrLpBCt0o3uPQ
/IkDjpMlg53QDWs4RslyBCZpDjmC+Fl7pvJL9jS24GuJsuZZonqLeRjVmomeEuobOQM0g/ikWjL+
0p9B+wacVJjvgBxuZ5OiojbI4SrPQMmQL6MtA649x7GIGeJZ6oRYaB54asHBywFsuUT412wO3yxm
j9fm80dXq6/MWx5IbqJDugBN1kANQt04FEEIkNZu33qCOpPqkhvaSDwT0U0Fk7Gs2AWE8i7CCFH3
Cc9Lk2hODV7SXPWaJXzFFIxg+JEMdGG6k2e2AOgLLXdhpcP3sLNzYJO/J4IDd4YVUHWgP2MCIAsz
RkBRYGCLAncrcqvPdtiSPqCprPRke0s9bORGf0N84hWrUE4IAkpkklqnCdV3RSL4IJzGqXCY35ta
OtlWfS6Bb4scz/HOOpHiVA4hfAinO0GwGaOsQRCGVe2hLe1fVSIdtzoZgfe834NXpLlbLn4imZAk
IhUF8BGiSRUGm1HRv8ckyhwJ3I8+h6T7Vg3eX+jfcXoVCuwQGRY77BTEVBVSlKCQlE1EHAIJ9XD7
JzFKi28fFC/VqEPHgGPXCgyGZz9B0+KUp71KFR+cDIRwE9Uf6BfEYWOE0nrMhFHYHyfoBYPSAvxX
R08yQ/T9MI3To4UE2E5MtDn8Uks5kGtkwWMTR2/2ei8vlDd0T57oMTrhauVrZKy/srcxtrReZ13K
8JIdkDRXwVLa5lEv1e+0UyYc5yqLzbGC5B6Ujp1219gcn4KZgk+u5Yk3hAexkvlsoeab2uqdwGp+
RVJfqEZyDwOxbdnVnFvEEoU1fU8oMsmWhSdBMq8tlOKrFtxe0NPQDPSzneq4cTTJ4HQtIOYheYol
hFrI9kFvpxc1DR/suNzSV0IyoAwxCrWZjK6aBy003LIH9w1JV8cIuEhwuxvADGeQbWfLj+llgByV
hBsq1Iy7IThYBWiDrAaAPFiS8CjNA4NfcAIEGLyB44Co7yAQ66zMXWfYD0qZrXSjhfUjSy+gmFjv
7GaLyWAh+1O4sogh4jR31QJ1yVwI4fNl2GQm4rfJ9BhK1U+c2I1rTkQiLX2rCrU9V6/iJ6OInpZK
PrQhPiwmz23UpcHVqq05aH/6st/aKSs7LfEUyfOB/Xo+SSWZv9YMP8CCNl1LTDorzWekvkoTojQk
np+GkR8XpXyVW/gUFHs+MXVFFFQp9wOIZWfcpVNP1alR/lS4AymVhNo2uQ5MhfihT5E0Du14a6Wy
F6bd5I7x4uPa2jj2WLwnFXdrRuJ3LR1oFEwxlIEIseK76YVLFvloACmgsT9FniAT3mGkVE9eradQ
5SQ2QLoYugpvGVEfJJEiJKFVtpyis34myGOXeWR4wwCO+xIiphFwjNXTn7KcqFxW3WeQ0eDTeOpB
KEIn13rfaHlo7ZQita1qJ7nurnrwKIhinLljpnZURhwrgOUVD7+5te4FEXwD29Dv8FjuncrkINTV
aIPsG1Ldc3wd5eiQlvFHnaNb3Fcce/Tuqdfm7NPBO4BrXEBqGOgzDFevPGd2T/U4YlcloPSGGIxG
lVlfVoY1kkGZsuLccATVREgLlLdnbbfoCR0s2vj+EtIJEmla+jP8C8FAEys/GhCWCMaRlbWzu6X5
UOUMTwIzPRqjghoKTo9u1ykVmNLmKFeYUSzqj0AjjypggIDuFBxGCxdMXTIqxk6rqWA+COD3rtIC
J2gW5M9xMSewyFHaXiAcieQzjMKzpaIO182ck3ICfRWhkfsYRWmteC57BrjV899c5Yeo4q9KQhou
sns9ZDD6ikGbh3E3S8Ofzl4XxciBKhLp3uySzw5R9LJS2IXlbCM1qUFVN9pRyXxVDFRsb+tHzSOP
3KOG4eY0dfGT5dC77HaM3dZUn6eJMwrVoYyiuJ9EzOqpJSyCbZvYv00Y/0lnXfWCSLmoNaD4Kj1I
vfnUh9l7mffIurZ8J5z/PbFFvxYkLJNGciuB5tRw4tRt4p4OggDnLqWMcE2Spc8yCc890wfJv4wN
SspOdlJS/tFKyMatcooN49wmKEklPNo5w2GVWcgGtg4WnVCHtva7qKS3GfwemCd0BhSD2C4LEwJt
PDRHYbmL1KAiWB6jOrQdtVrntVUzJSJMwaz6Tiz2e2yzW8/0Gpy4iQ+TCeIMItuQYadrMhx4wJe4
lkM1nuxog6smpi/VfKwhZAHRe1pqCXv0iuZaxrjLk/hA6BBCC5QLyMrMBrme9jQL4HBo7/VIG6tB
iqdcE7ixirxy4d4iCY0nRc4fc32GFCkTbJpXlGOOGHWGTtl11iaVxCdG30gLm0HkBxnPeWS3ojLz
FLXpbknYsaqawwgLz0Mvws8u4zfM4WxRv0iaSeZTK3SNOSKGwqBs/SE29G8FMqKTtOzw8szDgUr3
JxuvA1y723Kla604g4mYA768TzYtVCMKHEBzDx0iFQ72vZGvtu2OBr3kL6KQSNLGjAoULBM0cuiT
4UUxSj8wPvBx0UpfAsXjBjOL3m6z7QJRgWTcnDyI+7LfZuQ7UZnu7XcdZIwbq9FrDZG6JDtzm3GY
oE5mD1WPSnN/KQt2+TAIn/NgetAiGBVp8BR39QVXd0EWRHuj5OLjVlo2BV7Vccn9ayYpMji4T0Md
UqeM5W+5jCV3CaXPpK18U+CH3Q7d3sRQkmCjIm+ytBdDTL2jG2G6sUU1cXr2CXWd4btH0FnQd/AL
a36dBnLreC9qemickmRTibpNxvgh6OyjZo6+0kBtKjSxa6TkCp/TieUKb0vpm0rFDu7YeSRp6eIU
xxa1vqsCL5+DS2sTYysGvH+iW0+PzwrgPqKD6LgM9n3c2HfmECBUZh2R/Nhk6XRqUYhNYuW9srAP
jaS7Ji2UI2fYpsm1PxnwYEh6EGjkd9BJ1HFxtyFGfe/jBUcR+8WqieoWaj+iXYWKZlZxRNJoFo9W
1khbPTV2cmPgrWB2jDE5c6FUJIwAmEGsQfmZcV+OAHzlaOnNrXqidPXV0JfyND15WoascLFWRR96
MT9kYK5ddZaVZiFfoB+KPzVhXtTXB0VW662RWb6WdO+DeIH2B7Chr85Lw2LUFuNTrYZdYUszDzS7
YEZqHCJBuUMz0U6qiNQSpYcLg66JLCsXOf8Ci0EgxzRlHRDtm8tBsocGHrNkQMNnQ+/aede0pD0G
vB6jJp7WrOSJvvVbE84YBAEp2Rlt/AiOAOd1nIHznI2ynfHRaXM36jn11z1XGAObb2xcK7ALJY7N
lCamwQvt8a1pkprSAbljW39NNsHKQh3EMyFHY2vbwe2jF5/FBRmGGtCoNGa3VJ6FpakbuxQk5BaO
bh3q6+1KYdR3mcqOV0cq/M5GHvGVFWc97PfSsLY3o+kxCatDtVA0q2fNLULxUcDadrCspjdRw/kN
iDm1Uvpsl56ddVRXyAR/T0M8saNp39raa4IQjKtKDQl9yK/T+J258hzjcwxeBT9XQf6g2XLkaJD9
OXnNCmwcsboSqD5ahOOeXDyUBtmHQrlAcmsdtexPs42sYFxYrACp3mp5mpHi46+eD7/xuIa7AZ2r
Gpk/znD7WCQA++BvUwqslt1sshki8eoZo9RS2dXwMeMEScsGBM/0Es+x7EUiZseGB/Xf2Luii7v5
Old//v0f32VfdM38+CeMy/9DSuX/Lb8N+rLp23/G2q2v/4u1U7V/g90gCyqitqVoyqoF9VdLVEVy
GKA7EqOIja6aLKDc/kM0DxieoIEq+LNl0NwDUN2WfRf9+z/4PN1Q0RIVN02WVZv0vyC9wkr/FxQy
mpgGZVg+x7DB4Jvav+Duh5hNo6Atjo1GZIA66CAJIyhmU8JDI0MBYGKMzwXwB5IRFxAFfbmYRrwd
MBvxi36bWuWtSIg3wA62juilE8Crr2BMviATYJ/ZqXcSoApP/zKLamPE88laEr8pwCmI+klJwgf0
IndW0uGAg9rLoiFwYFYmLgtVe4bwZ9WCFjIWxq6p0GnWWUCccLIb0Wpz2RSO7BFTUlxGA+L3EiFP
SZXJJUsBPK0PradFvFVkI54YOdwopeBLjBw/U6O9NgIr9i7McRYiv3a6BnjZhFYxAwaJvKERZNH6
Ro1UC/jaCG04vR7eE6pmRg1JWcNCivtUOj4yEDPEQdlMaP7gOhfxK0axdapweIithtamEvOMtAar
QXt5vF3aPGo8sYBWVNzXu/Wj2hE38oR2Aw7XmKaQyrtUrU231mZ/VnHULMZfqv7hViB1sN5YkvMU
hlB6NQfFdoa+6Ta2OR45N3II7dqTaBUUj4OYdgl2P6KpKCrwFIlKKVrAAA+Ffa51QHi1wjfrcvhH
n1BluV2/1YxIKiDhRR/w6/ZchEEuUwE+p5VF3X/oHrDA3k0BQ1ZPQ7cRWnUAuAkk+00fY2QAIszk
e/PN4ElKCa5nVAesoVap06QT5NPBrfyhXhHbPcZnA8/covA06cWmWpR9n/GRU1VZngGhG9kKsEjR
zJFWx6NTQBNCeXEzNNWyoQ2x+NN8MmsFhOU6EqLmAk0LclRqNG8i6rBJCqmEKwqCgSppprDUK5s1
9naDeaRcVxDtNvtGmqRtq9nw6OfyMZMHfHY6CuxT8bjkAMsSrr0yNWmDvP5HKFHEtfRiK9X0xmpa
TZ4lRxOVwGR3m8vCNk8CHcFUo+QugRDygFuus29hzObmT9PzDsk4AULLNAoD0yLh0JUgWyBTX74t
gi4Qx3DKdokGG39S1lInjXnkC9bsXDo2MteS2vqDqdFDRlYbUYs1VYKxKpK+9ZZ16I1VOazWPzJw
NTaC1I2QX8bS3uZ1t4Ikv2q4brmhXiTiuvW/IcMCZx2WO7nvt9HMBANQZXlBLl3LLv5KY3rl3XhE
i2hfJMG1zY0rWrtPkIgPE5zgpV2hOzMeU3ThXCJ55jBpL6EeADaBJzFtCXqQATeURWwiwT4zs88w
5dFmUvolFuNazLwTVzC2axQaMhzn+w4TlWge4cgRG6xzAuWHU79cWxNdnAgFZLdYV26nb1UK/m62
rnUqcSgcEY7bV0uQLCnF48QIsBvgNDWt2VPBskaQCJhBN50M0BVkg70Kk7lwFDv5bXQFV6c6+xUK
sVCeT2eZaqp3240Qb3zOh/7aigSIayn+5F30KKu6wjvZKfO4bb1WY84WOD5hnBGyjIM6+ZIjMP6A
sKm0ov0dgfhKSjr1BnuqCMUfSTff8vX2K5kSXzInu7rv/xRGZ7sIA70WYXF/mxg9ALzb5EHeC1Hl
hqWyjl0ZBpWbI0qSpSXthdh+HGJQO10svY6y/qarGc6Eba0e5qakkMLWVugLksWa7BLN4tUr5y9T
GW9bu1O2dtwVGzlsX9VejTxpLSnbevhuhMT+IwfaJqfQZ+rLRIhLG6B9o/OOlGAtYZym24eGksdR
/zvdLQpcyCRQ5DZtmlt5dcmK1N7G0px7k2EAUGKDW9jQbrsaqwqq+uzEBXikWb3GhoycVzgRnov6
2JjRVxgCICktnsHUXKfBoCnlR+QHXmuogibBts8UahF1+Kwk2pYxApah8OcEVMTcJz8VAhS9iapJ
3+9uw1mFS7UdyhDRDBo1bW75orGOSrRUu/VYQHq+JaWZLJZ4hjy0Ge3DLPn6u6mvi5qslIR6czs+
7fW53nZF9pST0r5MmnZaNwNr4qrriSu7XboyO2pS6VQXkYOlf4ReT8jIC0l+Qpz6e5kzNjuroraC
9FOK7RHxaR+pmHfpPXZ1WvpUg/mV6SNIKtNdWFxHy8WCwMWwaHBaxfxU+3gzJkyled0KqGV2HAdO
rdpXtbCualAiNZGUpxEdKKeXoy+5nCk8lyQKVvK1vgSZma/b0tKC8dWI0DCMo7MQl/XFScvXausx
VwzGvg31qzoa5C+xGbsqs1HNUsAlNb8y1hN9UflPqfijoo7r2LQfb5/bQ/QHL549iX4rSgEcmq1b
VngTxG3klGg2DWlNFT7R95XQW0p/xskY5e96rjaTwovXyzSBoRtLckkZ4GLKj7lqvBtDjgs4WxTF
41PTEgQCE11fvN4++eIJtsNVRpQFTf67NsL5cj3WbhdVhNxZzYlEUOcGcv+03u7Uofw2CG5Olzal
OViOZOCjlKDZP3B7mcWBdrugxsK/FYUUmDYAsbmI2z2OJTdqAXgIMuChNnhQIn4LVgK4Tml+ldP1
VtZ/unT0oTo/GRm4REDh32WjU4YEDBJanxGoU3TvSm3TrXk8t5uz/W05+e7yxgt75bObKtstqMYz
oOJaJbW9avmCCBiU59FE9VRlozRTHrCKyphqVq465ZvbMK0PhPJq5ygR+pQz57qQBJHPutrS7hAY
gI7osn4RhyAvMxpeUwY/oNOpGNpNiQY4uh3Iouc0r7Wcd8N/Jw5KsvvIGC+3wesBZDhZgINUw1Xc
nnWmAzCYgA2sQzOXhDBCNJuS0qyb04lwaouIJDa64+1almUNrYT2ZQs2EkYo0LiW9Qy7XUcV5/iA
CZ0mADd4WxKDqA6L3eyHRt7phRZuOnV9QFVxngz17+umjN9Ixtht5phByq3ybkbhlUiTz5Z65UWU
9b0VB0fkifHP0+gwhdi1rxiHNOIlt1u73XE+c64t+nCIwdCy2PhcDXVPcxnub4tbXSd2LWhYTONP
lbPcW4MgNPk11vGdVj8Pc10wf3+C1uEqvdjlYG1J3TscDcN7dt7z7bPS9btaCTDqbUjrtn3RIhxn
1/uwouRqB935dpjHZnCVkZV2VcKTeoQtuD5q5PNt2gMY0XY0ygadUWzWvakiCNqgzXeV0vLJFuZd
0EvUP7lUrbXxATEvy22JGuAko1Fxo7r8micDI4wQ0/H2nAr7T9r0b2pKFmENaujKdJXzlovNkXkE
+PmNmhGucuvucJv1IYCngVLHWPIohnyRgP7CqeANBMw8wISUfta/VI12/e1Cbi+8PXRzfURVBKY+
608ldejbyc/8JHKbq7dQ0bc9SbPfRTSJZkJzKaV1bg7h1lgDKVS9weyyMyJ/Akfh1RL8ct1D122v
qqSj0OLHpC44fefsK1khyIjOk8aDwUVMCvTg3N0ruJkYeuwEAA0PKaImTmoziyjiR0AvOmnXozK+
NLV+jPPA7apc2+vNKi8N5U8dlpzm6dIcIg2GuIDPYlnV9rZqqfSResTNIYSukVY5srUzApmBkjIr
5lNnhezGyzpD1xG/pWXG0pbeBGRtDYYSm3/CkWJkWYI/ypISRJmw/46CXA3XsM/9dTm3ax4Uhkhx
JWLchVW/j/Xa8pCF5f354+3Pt/W6BMVTDu5HGHOzr3A3RR6MRM28xsQw6xYJkPIgN8f1x2U9BUra
iNRKL0k7fAU1u9285nf5oO/XnUtOsle77HZDDq181t3bXLZS3c0UfPjqeqfHwQ8quTz0KSTw5B2d
dV0jv/V0mde8Yyr5FpvLZr54+QVdJOrk6xq+7QadhZtnU4bPWgECf1FwSDWTbpNOCEhk+miuqFO4
vmV4nzU2prY5h6uAQ+qMyXgOSpKFug4BKWiA8QK1wVNyMDy0g2mp5uHGWtj1pzD4rJKOPWlMUN2V
lUONEJWXCv2X1v6hg04cj8z6eK3GNf0lhpzk/Uegu96S2SzPQZEpCCXyviRYt4QecWM0cIT0Ny6O
QBL/Hc0m5Yzp5+KYTeFGj8jQezSUI2waydGajPFet3CTpEIHNOSuPyR6/LX+f2gSiY/AA2pa1FnJ
TA5mZNxk49rL1slAuuo2vaOImFjS3amxZaKpe1MLnm9LJehZGoOVvkhA4Ock+grWoGP9ZJvMdR0Y
bQ2EojWwTwtSDZYWoXXrsO8e5bzYSUlfYRqoXf73IsvaFyAryAGtrNrwfg0JEvsGRTWOKpcqRT22
kQPR/qiwlygKDDxEsJxOC8nyiflvWakSoLrFkiVlAaIZIe7Hf1SK/IOua8eqFUdUcUEsKebjmM6X
2wG+vgQsJYHGqKeHJCDnWKsaYzXxj/1gttIVZsNXT+qw7gR1Re6uhrCoC4Aoy/QaR+3tO283+Pet
lEu6GARRoKirxBlC9Kf1qpSptMDsa75sUrWmkExNwGJd2UGGfWVyGsYHe02J19dyJi/+YJl7eGM2
5ysvK0ptdiyuKkqAhuprnLEGntO7vvQft88P2AAB/yC16E5Djb5/zaP6m09E4EhjFBZxNBl9KZrO
GsphOICU63yNRna1hkacUsu7bl6avTLSXFE1QAWsZiPjuqkY3ZUU0HEf6QZSzUZNAGqQrKK7yeZn
GuJZr8+0Tci8eNJLqsaeqoyPyxpvrKktEaulEMG2Ng7VnIq3BLhFaJvSzcMtTjZaNvXMwFPBIOKM
JfV7gAhSkXkXNsO4/k8GNkmRaUWn3rLfep53Uoh9oM2CkWTWlUob0okoVYR0bN14XUNzOlMBSmZ8
bTCNNQvhDWNY72bBo4y09LBO3Jyku6ge647zMuHJWlZ9MoHLOj1j0KjNozV12/U21sQtN9bYs6Ik
c0vu16JIDbiJ2/tZ0DX0bxP/Vji5pW7/ROa9/OW+/o+izy/oHXbtv//jXxQhFN2AdWsIqoUCmSb7
pn/w/fkYFyEvlv8nXj+yNkW2zmYm3w+a9qtgxk5dIte+UxqMSOhs/rvS+/9T6bVRjvi/s6y3bKKf
WffZ/HOxd33L32KvpCOZjVqRbUKfJgwzVcbxb7V3/ZNB4ZaeP0RpRZhC/c9yr/FvqCuhqqTiu4it
2Srj8h/lXv4kqM/CoNItqsXaf6nca6urpsR/MqvR2FE1lQ/kAg0d2S3xL8xq8A5Rolflr4yV9n7Z
V9f8UX4D6Qq6F0mzysNeOD3kh8il+rPra6x3x226M4/2cf6j3w0/3b66tKfimu2lc/aT/MgeTZgr
6tDm9/gCeab+vDnX72fKyfYOlMI+3Gkb+7jshx+gXWTdNW7suAU/wOX7jC7ab7wr7/U75dOOvD7b
yYOjvDTX7g5Ck99ukOz1IJji4Jvt0xflYXXkDR6SveqXjxDfNtll3tQPCPqBzLGu+SbecTLAgD6X
D+MzGEv+0j4sd+go3PUv3b5+lM7qt3LQcIYHEHlnbNOT7tfbwIO0tBEH08fv4ze5lAeu8qQezV3w
kj8iQGN/W78STAayNQKlXQ9oCkFlpAOpwRzqQ7CCv5zmbPv6TjyH07k+VPblq7+PDzkfG56iy3yw
z/MLj/COe/hVNoUf7BH+P9A93aAMcTYdmpJ+9hRclX255QIxAr7i2b7JN6hVHNQ7jFawG45O1jU4
FD6wZFfzVtvi8U8R+E2/id70XXkASOpLm26HfudDAwJEOgYfJm7i2tOSedMD6LIVO+PHDp2jijMR
i2WBT/euR+wGyN9XJh9VRIuP+r538Ub2p6PKdU13tNvQ1HvvnmZMkjWXHr7+ttzlu/gB5NYWuluy
J1rDTjnhvjon47Ek+2hv+vmu3IZH5VBc2w/plN9DEj6qr7ZPSoel4Z5mqcVjT7fxFj2JRxXLASdB
Vs+VXtPjcB631u98D7h5eLUfQ2d6VY/dU3PGiUEGmIzps9iBjDZ0R9qhHOnjOOVV296V/f7TOsyH
rnA929jkR/ksPTE/aUdExRmsvenLTnnP+z0adU7oG0fEkYXPKRpvM696Jy5w6ofhAnQLyIV64qGB
FDE8ROYo0ghPvk6YmAGNzH1afdXd4I8uNMv8S8cGusZbu8Mk+f6Suw6Suo+JT8Dlm7vsx+9wjHCM
FwiaGJ3Rk7AOHyVxHH0G3HqxZMYKzB1MrqL+yO+XY+F3Z7qKYY4hhMN6YxqBDd5PJlWXs4ETQ1rc
QU8Pnab3ZQNwJfip7ldSTGe2f7PgqAPHJpRTd5N63zmX7xbDeoQdkRT1NC8A0Clc9Xl4mJ/0Z6h1
sC+Q/uB3eupQ5CohgH/3HlnpM2rKsrtrys1CS1txqSiijrn2owlhVCkCwX2Rsd37mQD0oT2bxSTz
WA9LTnwRb6OxW53Ikn2goAvtiHdLfurBEQv5aH+G72XgtbG/wNsyJwc6FKBgNFcoGznjOZsJu8Gx
evEzut2OIlOgJn1xO+kPOuGhUy24kQjEr4mVvXBTNK+9udEfYw3FxKO9se5oCR2haml+MF0K6OFf
I9dk7KB9ZTFI2COpUvuOF4aTb8bHGntw1Fyg3avyzl42AioB/DwTmB5a9a8zxKa0/CA8kLG0H70s
+A7izFd99alfdnl0mUj4h4OySV+og8jv2tFU7ovnOt/nr/1rvIBOCR1SiNEVuFJvxX1jGe6HaWxN
ynsvoEgM46XD+F68YolS7ijaiw5sxYaOvIBuAHHT05dtabjpfrY/K9Obn1SaRLvxaXwyXxgT3Jrc
6dQ9EqK0RNqG0xy6h9R7Mvey7vZkRJQd0X39wRU0tB9CiLev7at4AF0x+Ch29pJPGLftJXeHbEHx
LF2sx3b3Y8O7gg3iUfmp7iXt839Rd17LsWPplX4VvQA6sOERMTEX6b1jJt0NguQh4c2GB55eH051
q6ql0YQUoRvdsMhDFslMIrF/s9a37COYh3nzKs8NmxEYol53FP4tW+lnkrCYMGbvdvMgTQbyqr3W
mJDlrTLvv6L55HmbpTOwoYtkzt/0Rk24tHDt20fEJPEsuPN9XpN5cA1sQKvdqsE7APJ0Vy6xnmvu
0fpk9US8eLREtcYBxstuBnkis/CVEA2xlhZaXkkriYZg5hy71ABcN+fqsNuF8owfK31zYTEy3kqP
IX7pVwYp9TtsXuT6jX+ofvSa+UjxZZYP92zG+2aXugdDXS/kEhfH2UR6188f7XLZfaXV0kJJIea0
oAxoX/zxV3sUhLUUGNUoQaH6H9G7cm+c4/zobe5LMZ+4NqsaK+3QohULQ/XCDR/o71dFU+Fkz0Zo
rKwYDusi6I5TesyTF82nqXu7ZMtE5b1DQkxmuvx0bs4JCXi4qI9ohCl8tU/e1EdQKAfvbJKULj+x
W275UfxRi7m1TA5OzGSDO2Wxtbg5G+/BtvmkNO/2zad+6TbG3jRmHXYNaxZf8gNxHPK1My9iQ0zC
QlvxWDvgwQiE17wTGDNEPCj6Ay60fIXTimu1AOEB1qLbmM6SRB8JbTnceeMCAHBtvjAp8n+hjisX
tMTsarN0xw2BPWBur3fBjouMq7k9gkMwo1mzCRcfzoZxFVFiFpMha+fVF5X0rm7e14tfKg5Y4w/4
4/80WOh/ETJITPXd/6ea/Rg//uWpLsPir+Xs7//p38QLlIwaqchQ/yhmtX8rZ5EhaMKxHdX8I/pq
ggv9Q7wg/kYk1lQEO0BGJi7Ln9Ws+JumCY1oLM2aEIyO8d8TL/w7ouMkn7BhklI2Q5QwwOX+Myeo
DnTLL0q/meNQKFajFcQroAVUFrVRHi23C5fxUCJEZqsMBKII1kmtiyeNUXMhtWXVMJ4XQVQue9wp
L9ibvIsyKtt+zF4IOcRXBupETtp3agNqDNlRePb9JmLTnlj6XuaVPg9Y6CfJIxUR1QGhWHYe7wn3
DJFY43fO2ujSDv1RaQEZFNmlLiWD0OE5VpiA6/VwUC3rIEcMHWSxLFLQQ4w/w0emWZfMI1rFkNGh
RgK8kT2zxKiUyLYIzXKK+q1JqLraul+zGR6WfhHmOyitr53auigv2SIUbuWi6Sbjg1CB8ljYnKie
W6NLQx4+DI9WGVeKy1GoYmokdmbuSttc6InVlMvR6JnAZmYijrBHODzgtRwa3161+bg0csRwwSrr
tymm/2qtI1bu/ZZiQqyyqNpJjTIw0JjEntB4HyNuKE7hvPFrroda4yzyHhDtxSIbuPev9NTRd2EM
oEKiAjgyYOmbWVV31ApqrBz0HDACYVJzwpYfSJzYsYWGneIbrWGI99Z4LSZricpGJPwDfvrfuh/8
p/np/0QR+3/jyKYf9FeC2d9/8OKj/vi//+cvH1Bfo0C6Nt+T8qhqkvofgp7pK/+rn/yX7/9Kdys0
GsL//IawLT/kP90Kpi//41ZgOH8jmo5pPxnpmFUnxtc/dEzO35Ap6Tr5lBaQQLKc/rwV2KRLOaqh
6uh1/97z/r2x1UhStsh4gVuM8tma0LL/eNh/H4f8wXz7Ewn31/GIbv8HorTlglF0AFTYqK2ELv4d
BTlJjazTiR1a4MGc14bnXdqqXymjbR5Hp0GNC3+A8WFaD1vPUPpjWdnXrq+RJJVGfC/yACujcPZ2
E+TnFsrFStUjfeubmnlBhr5OEhNeoRbh04FpQYa6l1E1GPZ6MFR5czNhoCiH8QGeAGV48m3E7K+F
1z7K2rEOxE7V68j0DNyNTX+uGGFDVWmMp3pA3J8Op5GA5Ndao9Bp4WFXwgpORKKHwLp3vqdaGxd/
6IhwclnkTrTXaigjaA7Tkx2CnAh1d0uAFlN/NxFXs2JrKD2dSWBjKCvRa9EjleYHm/foF2Fux1Go
5ktSevtcJtZaddDGeGrt3wTRCDfdEAZqC+JWYkBbxyofHiL22p2dWeWylKX+0VbM7l3zXZlQ3bh8
HhZpEIsqNpOr2SRPWNG1faMZKUwvzLma06ZXOX3SKhnlC23OasjYaVaubgZdBWXjDouElddb3qb+
2ujYSmbY58k+NpaxF9MXp+WEQMqsA1NU8j0dxAcK4gMXFzAVv22CiLGKU+q1xUkyv+csW/WlLwmt
MsnWiS3ck5mIVsgWbj5C8g0bxnr35xtuVfWuFaw30zKT6zBwdt7Ar76xFLvaZRbBrsjL6WgZrO4y
OVa7pJBv+N+bLXTF9qoYLTQzv3XXWQqPFsP8Ly0cu+toOCytkyzcaqHsr7//zfO0HyWQ9U4wDDop
TrR0B9Ff+1wSxoqcKGsUlHJ8m5tMMfknbkQYqsV6tydfetnZlGe+05QnXw2fEGZk3D1gWnVhHRwS
1zhoXHAbpQej5aY1Y/J0SA96N2K7yiOWhHbqnX6/0WIU1mhKUJ+iLGWFEdZ36cAiUvsvpxfVvaca
Gy2C00Rirggp0a6mS1HsePjfCIHBHUPYA6HY/gILhnvsdLh5A2Kgld/bznGIbHs3xMUKK2S3d7Cn
/fHGq3xeLwP68jDp1oKT7tjawbitNKmxr2D1XryURq0dNFIUF/g99EVUNc1+CIEUuKaypsondrwB
mgCxediixoY5UOAi8xMcmg5hI07vIzBv9PAY2PhxpG3JpewC7GwNmb++GOjd03Kpt3169rU9mkhv
VmsMnnySqtclLJQCgAv2uqVAREy8WSHX0qmTNTCFflaipVlYyovp4nR3A4NvNForXQP4EvXuPjfy
atVExYGllLFXbSUC4aJQ6QYY790xOHhpre/LrmxXRtfFT74cdkqlfrVW5N3iiv/ZIZ9r1pew/ZQA
60vm+AO0ano1b4gWgqgvFFe4PGu85CzSGEKxuXR4ehA7i6eANs1B6VFpGECBB0T70HK+rOSrVaP+
gKEd5xhdWef27bqTlcRhxFinbcv0mITngD3CBeDENhg0Z+NMOuiuB3wu8P2UrMJTEod7vUwJsGh5
JvHl5Ja7NEKo0FlDjsYsGbtyV/x+t+wJ55g3dcy2qQUh9pdPhblZ7n5/7LsFpVlZLP78p9//Hk9f
8fvf/vhmQ2N6c6exoq2F1WP3+41w8pZmmGGR7oYkJLFk2fn4FP94r4k1RHSVZmAHtt0lO89iB+6g
2LU2sEjwJ9eWC3je4bXYIReXu1xochcMIcSGPz/+/WnNAhpDvAVf9Pszv98oaWUu8TG/jmn75hE/
vfzzc7+/tBnf9JYAHncYByJlDOVJaoRlJaGCQTRJ/HvgNe4TPm6SMrdtA2+tb3v/DlYQiIheix1P
rX/XWZ6uB9VvFr8/HKeFomsehfSP6c0hu/gpJEv03hbZ0RdGcP790agQBjNo6zxP+SsVtHSKWkM1
KQJiPYSD/6cTnxWy+ARvxn4wsaJQDMZzQQKsPyUplBlMuyBKGWjg1q4776yo1rjWm9E5qSWZalF4
N5pIWbemVJeyLeZsW2nthupZLQZ7Y4XNN44q/qxZPBAjUa9NQhCeIq/emRhIZzjWaUNZVjEHR3nW
5/mjt6+Mzr350G4hSwHKsFkhKqxcyzx4jK1xTyPl0dU04cAGcOEol7IczxQCjIuwSRXpsfHoHe2O
rVa7iZX41YMdyLfJckB27jHT6gEI4cJ01NMADGmG1P5br+VNCLHuFHMDyBLZXozgJGmfY92g183l
Jy/wR2yp65QVqTkYp3p07kTCLfvYwYlo2fsMKLRjGjtLQwWUMCss+vYWkiM2a25KjvKr4ZRSgTtb
Mn11TPW1j8RxQvrY4blRq9PYzDmTXy2VnW6WquekLq+ita++ms4KwsO8qtixHdsodraSjr1PHOs1
VFx2dF77jatxxunMbCrXF71QfulRFEMdSy+qauxJ7q0xKWrjEpPiuolMrCYh7JAy/K558P0Ms8dk
DEqfLGY9RWIsMyhBMcTFZjSvSats/Ky/4D2/JUGEPfazCpX79G2g0f/UWvIoIv5QNR4NFHVYpQXp
ZDIqzq7BMBSnsddGoAqs5qbnOyNtNwJ6Sk0MlVmKO/zKdeJINDkdd4J+2e8jI9mMBn8XDZixjWXP
kM61ZWqksgGNJRJjtbvlfX71yTGO+g9PGzmU8/aSGvdxnKgjynC3Rv3Ll8VdHfFa08O4Hd2D3z4n
mfHsGdqpS62fxOooaW4Vw41a7XahzdpQ75hZ8SpjqJFbv2q2nyqgzS5/Mn1Mn7JMxkNlQjHsyjM5
vTvknmhGiQxuRPc26sNt8tPWVbYai+Fed+G57QFEVfHZt5ceMyTHHC8wHy6AlDeFr3x2YXWxUBGj
YR6L/t3r7J2tljQ0Mvz2K/9G4pdPN8gXWeOmTtJXOHRELYuN2qh7wnuZX1Y0oPrQzDR3+OkLqF8t
xwDEXMJFlP4VlAn3FUEdBJGi0rUaDYrKwEx7y3gGYYa9hGr/oqDoqnqQW30IhVLXMFnqbCjQTbVy
06Q6HoB+3ujdo4KhCbww2eZG9j1BUUSc/rRCedUka2BX5y/Wz7y4C2dRCw7E99K3MLdfYvY++slT
mFH7iNlBj6RM9m14Mx725CyTj66rNuwu3z132ov7MHCTgLZ3TJ7TznrGFOfoMXzryTFLxiaGHOOs
FeC6weUxY0QiVSjFtZRM2i1MR54X7mo9yOa9jS/QHREcF3hzZ201zz0GSlVGl9jXgBg55PsZjq7u
SauKc5MMO0cNvnKbRxeFb4O/8xTzoSnZYwgaVmIq3EPV5Uqy0bYp2jYseahhjO+el/ybkeZwMki5
SiNqV9zYXawo8OODhZnLxxhrr1qkvbU2eZe++5O3PfM8v/xoI8ZztPwzdRyWRF2yPwpwYKp4Djs7
fs9BmgNlcw+uzn6uHlIUKJRqINh608rmWYUvKMIuZVjZqePNDJjCl5PHq7DM95gyec7dYZ5a7i2F
FjkzTOyiQxMfUT/f0MS+oqoyZlSw5AsO0Da47FgHxkjE2DohgJ5hlGZsGgJ6ywCsmH7wGHL9yaq5
dSZkMcwc2LZDgvkxz8aDWuUvNAfc1nAxAPsbVjk4XKl2SG6LGEHvNOdDl9DQmE3lwEFDPdmaWreg
K3oqX/wal2SvJfMsIdwWlDxUE6vnHEH4gJZiKtx/TbmWfe+AIjesfl44GMw8/H8hZWdIpCsevwwn
mXwZiV2MomLJxsjzszd1omKGPAMDAJ2FX3CxQV5MwuZitlwgrUq3RsTJt+Zg2ajy398LCs+jAHY8
s5PgobgcEJBAZiG69QR4Zd0y1A00jQDVcJNlGquIrvhq9OF7LMZ1nzmnMQwe/sDw1sKVPtT+OqVH
KAGbukNz60E5zpBhsQzOl2kTYB9t7kZtvelj/xjHLqc6Q9jpiM2Y+z8YxlA+NfIUBv13oeAtTLGe
5LKYu4b64SeVJKg9fInCbdhGr40TPLpR+24j7VYr7ENDEt86K30ZhPmwAh8Rinnrm8HDUlJ8dXhX
12UW7UfHX3u1PEFG+MKe922p1kW+Bj5BZr260QNqTacEr2EZhy7t51g11mUdvlYBx7hRviHI8KYb
/SxAaD3LTegmGlLBmccre9xw9D+PYbPx8SSO9jf6hncHGdhMhq9qU4Ph5MXiGt09CARPg32yB3HA
9/8IRfTkRONCIZbUGp2XOIqAuQY3Q6l/oeXrjJsr5LZo3SnKDXORS9Qho7gIeCWzNA+gQ10UTJGq
Lbb6g2mOM+4rG7uRt2SE4dQMPdtodIN6ny90vJjE33zE4Revj3SRpMk3Rk9yIqLqa2arnGygd69N
U920KPtU1ADE8sTTCrOQoQzWISoNXoPDgOhqTI8MrN4TzyxmEs5mLc0fWTC5HvTtWLoL3VSeRFF/
o2XBx2QWn358zeiR6SZ4tdH5PgpdW41B9OHwKyWDhjNWXv36gx946sLkSNLTMdWIbCj8L7hN0KAO
aiqujUm/r8nBn401JwvZKfxRMOJEgfJSTXOGlPPCSiPMjVH8Sj/V6sYPwZrPehsstUDbjx377emp
Bq5ziKP6WicBQNxhoTXBXc3zYxES3+wZSwmySpPm0Z4uZ1bgVXiC+Y8GrAI4WW04G/t02+fwyxXj
YIrqrAfaoWzbizU8AJzmYHwCSlus5nppPgzxbhhybdoTYHHYWuScaHSpA1GO1ZQmwAkQ9CyJh15d
t50EtcCY0yBq0Wvxc/cTH0L67dF277XSMfytLqn66or+J9Wcz1wtYcaFh5yjBmqMc3IUmhUrXevc
P/wx/Gby88YZxxp1gNuBK+GQWcVRtYpNVcNN0YH7zoKJxSAdheTFfGUykdRG4wxymrU7QDnLgpcZ
pMBYVRYXI67+KI029hi81H16SQqFbcYwEIMAzzpxC6J+1WtdlvdMlOfMBV3c2izuMl29YaN4LSuy
dZq0vuFbClvnmsR3mZCNypDgu/TZFEUOaBFpDU9j7XhAbrRgVg4Oh4FnfvZ18sgrCAa2em311Dwn
ZfTG+VLwJcuubmuwBiSZ44naFDniwa4g21MBPhQSXzHDklY3j7Y07l7+uw9k9bjr/bE+gPjRZ6EW
+i/VUOprfOTHLo6IzR0hm44y/QVwY7CNRTEASPJlvKKqDhYR59468RHkwiynjFKibAkx86jlXrEa
zOZFBNqrEUyRuOveU9uDRm6EQ1BIFmvvo0bMmK9H/LmNPN0YTnpUjeiV2WT5WnZ4Quz+nX2wvkJC
e7D9mtvNUH0Gw7jxXSSUw3DSwyDYD6rbkx00npkCzM1anAzTy9aRYZ1bm9pb2tQl7WBoC9dzh7vI
0kvdOdEx7RCL6WbzLKVWPLttdrAS69HEqXgPC5b0iiUP0wAlbnr0aOGwVCwlXQxZxUovakl5LBku
CJ1zkgHoKdXZcqnFiOfDJkgsaBJ97mcpC+KJ52ZxPN7apN4nUgYfefzFvDGdG3pvEmFH16p3ynNh
JeDkEQm0QVmSHSlQVSvvkRllDDCjVcPn6KoyYooMsU6xbW6iMB7n20ra1dqzymzP8OLOURx7cPck
cPjeO4owSS71QCZuxMwM3rXKGClJCXCFMxy0/cov4fAnmX6Vco4FTqyLrnyQCLwcNGXdy6s1eGgk
Kmwm+vRQTer9DsgQlissmMLzYPkk8UYt5Tnx6n5Z2/m7KKzJ6ojpOyOqKuwnQ2Qi8wWOIXjtbfyh
eAausV+iYqgVmnqJpSSYF1HWrCorX2pKtQwrAxEzgNmlNfBkhqlBgzMq8wE47yKnb+pMyiCt0u9l
I7QDgaeI532YU3lv7kzzWVOEum5ccxma/q1MsnIjQueQOxJpRZTjjZuwRV00FDtD2iTBMoLyYdao
ZlNtq9ckYTg7Nso3nJcFozNqRU+c6qyI6c36g6fEt1rAUBHw3wttejkkQq6qmgkBjBcDp5ffU8fH
l6oqfnrZaTPWWybO8OqkZQRUqML9YojEoCmqfsURVrWIjiCBbLrgxfwuA4E61aHR9A20GnGXHBUT
rm0XTWpy3fuhWRymEczNNTKWNsDV15YIvwuR/hD/mC+adOeWnboYPrTcSVZKVIFra8IXN8Z2bxA5
XfUk2ISiRMRcMqVqNWQabjjh0cJ210Uha2FRzvlUsJCMxgHRsdxJMnRPTdDSU+ImCoyLwTbgwFSD
G1fhZmsvaNZFnFVnV7SHwau50kABdMRIENLRzInongGo/+UbE0FxLH4sWW0NlZhekq8ghOT9rW5G
Lr30pHPuHqF2fYeJBBRZxqyHMQWBU7i6evsrE+6b6uT4FNySW06VX4c4KKYMgUvqwVd3UV/zrO4s
DAXLxhZvTkFf/DJqeLtUjViJMaohYZXYdEPAoLK+mGHrr2qIr3NiM+wZUQ8fhkbNUoejYFITQ7es
R5JY7XIPU+YRk5+cDln8kmvD3sLpChoO0LyQ6LOlPax8nz+gL7+kHxozEDH+DjwYJ7VTrSxSJ9ww
GVkiduVCb558SoajBCnhZ7coGb5BvRaqsBdjryNw0qqbk3vtDVehgW0NdRDp6Yhm3BQCpj31Ceq4
Mi3uDrGIp1ELgdg+vtoUgSKJvdk1G1zm3Zj26mNsUkq7armzu+DNYtC6jDSA85YAZ1rbqsQio/80
RBCAKgH8YgzmDFcov3ZrpStq9mdVKADeVsnQpyf+68DpXkgMa+hktI+yap6yhpAKtaOodlN6hM5N
2NaKVplVo3aOGu2lthoO4RGOYktAfbxL4MwLu5uDJqMFBJQzj5XmVtrltQD4MmYgXjUOLSXuv/UC
ibjbbXK9O/rpqxz6VyBCuNpaYuhpIfI2uLgFeol2eK70HQp5OyKrgEf3As4uQoDQTCHD9Wvapex1
DNRXfc34ivRS5IplvraBUaEMBujRq0Rj+aAlnebR12W2FhVlXh7WVwuE9aJQO0xwoXoYI427CRSe
Zs0tmfIKCE/sgeh1G9ayqvNTZTf6ymPWjmtraLaZaxw5JTaJSaa1gTALbYtmL1S33eum2DpR+9RH
9llE/dqvi61m1A/dGsB+Ouum5EZAhMbPkCgMQ83krUJXlCA2d96VzPthUfJFeBwOkN4El1Ifjbi7
xN2xzPXb6JH6kfqncHL48n5qD/O41Tds949e5ayTAkWj1yE/qRFBIi1KhlmUWsceY4Zri71UzGf8
ZPuG+oscHhpjdxabn8RTwGxM7FNNWnwcepsw1o8BeVwWuwSNPQQE12nUOJPS2TS6fqawP0y/Gora
RcjjM2P9YiTFSeTsTwrzymxzFvGCrPFkuCJPZk3IzQETnTFrkvRdqRhQ6VfmGCwyKuA8xgvsawap
IgfwKfdDU10kIQBVNqywIzworKkoMEx0CKnNJ6ZvX6PjrrX+KpnrVT4hsg7Lk+lZGBV5d4b8gjJi
PVbm1h9nrl28ZWbKmEbCYCNQy0KGlna0PcKoiKmHJqs7lNpZjj910IGgQb7Dygyk+NJZ8ftgcmo7
7SUyuMe29gujoZWnmUfZTFhyfT0Ov0a/vRmT0B6bLQuz8/TjKkCXICovRYRv3ghPVn7LPHlrG16o
IQ/IU8noTWIDAyrfBzEUYrp3IAhfxUThGlNnmLVN+9kUH0YevqW4jIZ2wjLKQt823dTJu7G1xYwk
55rxBio7hdyAnnYognltKSsbkySUsLRStx46JjtFUtrXKyPzsmPZM6Dwih63Mhj1ULSE0YymM094
3eSmu009ngtReXNXcJCZBhFzdE+kAhyr7JK00UodrW0vomM4LFo68pSnLfGJd02Ln9bYqoZ49qt6
w1Fy755ZFW5VnQhzLqhctluvEReF1ZRUm22JKZKEp97vj7kBgTuzlhZ+NsP0MdmE76Pb3KyuW/f4
8wmSJe9mX6bB2SnHrz5TLqqDW3/M99K5qKl+MsPujQ5u2WrcNQPEXDFXepC+lxAsAhtaE9EpC2gv
MzNAH2JIWJxsCc6u6V1YeO9tyjVA45rM3vPIAKRByyGN7qlpxNafnJt21MLpbk+MOHf2OALI5Ulq
jWMRZBc/7k5pge1JC5ILd+u1n/n6grSVgw+9NA1J3dAOkZ1dNQtrsLDac6CPhMY16xHTQknsIaAY
l9mEIRZaNABXjpyVZZj71MCu57cXI46+YOScPdO/jmb81MFG6n3jmnbOHUkKs/Tcuvc6Rt9cwUuf
00bLo6cWtyATRzPvvgJdngQtNrd/IgTKTezab6AVX2EEHRJ+p4ALrvAbRGzRpSpow9320xwgPXJI
5RaEtajfDazdKpncKIh1Yzxn/LIlp7ETwCcbuO02x0SLNqIPNrwg747jYTOHjeoDRGBPL5sd7vx3
Lxx3YZDugxK4trpyg+CtTFjKMpTmpYWGxH6OOnU//R4Wt1aLGhILOQlBc1/gstUEaLTsx7Z4ienu
oVbeXJGdsVMeuvGVG+9JuP6jtMU1F8NTBIhhzOS3FwUcIK64t9n43MbTDGicizrca113B6n5ZFlc
+jKcVMLtqwdexNTemr5mLumhbs3qaO24yhcPtLbThK2Bsq/cYCcgVgdFeigG/Lrj2miLJ5hZxjpI
8q/G6TcJCtiurz6nr2usbt+L/Moc8uQau1RCjshSE53qUGyQ5XR2sxttrpU8enY6+4Uk+0vl5PcB
c43NpI+pqOPX5NQb29iqNtOzGHftXitMStpqThb4bCzNNZLXJchp0PSr6TdUG33HgPNMY/1CqQS3
KTw4hbWhLa7mdZWYBNPQ8aT1Oeq7TZX25CdpW02nFHFOSWPfDdPa23W4CozxgyizkMOzeIK0dulz
yspB3bpmcNRK+6oJ68kNsInXIj2PLRLhRTmQDhbF0WcruoshtYMFRGxWdgyoRE0ECogptlnu0lHA
aKagp5LYded5DtM00H58j9olV40fFQD20XfMepNIgGUuWSplCO5ODnORXSoVKagBAy+JrGgHSHRW
NJWgQReYAwXdkp9/1XYQzhvBjDwTTNOUTFlBTqjIVdqiHvEXY9K9Z10Fmf637CCMLnXbTxMxhzBS
UN0bL66uCvnyBHrCe6zT1JmVLe9hWYy3GMyqFZvCoxddCJwZiFVJ5b5oijfH7Z4rSRnf0wysRUZf
5jL6HUJtN3qOjQ83O3q1WPa2ES8kpwSGuTxZw4hDEFNU3B9yd2GzhCegxH3tRu7cduUs6zR4qXr/
VjOgHqEnLCyHA7fwe4b2+UtFQbiIbeYKqpMsU6krs67jjSk6Djgr3IVW0i9IcP4qxB07owmZqkBj
WzRPDopnz/PU+dAlDWuW/MvzJh249OfKyBOSSvJXAJAZ7CJoz62A2VUMbaZPwWzZPvziXICBjp1g
3lqUPRHAdY6aAZNXnwKGPZAkFALGL9WVZ3fElujGFBZTsgxoCK7PkuEQSwR1nskGuhMvHTv4Q5jS
DVP184Qc/BF8rdA3+agoG53JdGniE7HHfJmoKU7ELlknX9jnua0qIYDgCYXHlbsGikNpCt1sbXfj
xq60cQ9h1wa0HQ11NfepxNcxARsrlqoInXOWDkTsztNomFmBaADIcuzl2SovJ/awRz3NGmWmB+k0
8HtPRrZBRtoTzzrkHwgdLoGGCkR339ISams0Vi+uSVPuIvuhyQZdCM9skTvskRTnYFjtXtTdrfSo
T4pOZ39WjE80a0zEcZtvOs3nuqii5ypts0XdKPCSDcqdxlNgx9QnX4GoVCIVHsJBLGFRLrShbA/N
WCzTweKGmnPsFXq1zLy2o3338V54IVkgRWFx4rno6KNq6YfNPHYjavkMHK9b9DTvFgWKQk4bV6dY
Klr4OlUhCkGzt071vjNi2PBf4FzwbWjqlXvUe/qFhkt1NwZNzBaCgNwuG3j6WKRazbNLRseClu+E
+mVNcfCjFw2EgkLfJYSKLjy3mvP7yJWfWOc8L7U12J1DQV2h9vpXzyyUZQIRjd6wrFHXLBJ4sIi3
PQhQyS2nJ2SmUB+UsP8VprAAa4cx25iBrKxUGotYHpjxugeZ98+RhKo4MMI+DkqnE/dYv7QmfseM
jqS0GPg7FfPzXPUO5MgcsiiTmxQh5jyyaDVCCHQe3+BcZfPCFuUauPJT4MfpwSwPcVAq23AcL6XP
vtSzgyWt68tojrumUfRFk+T5shc32rJ07qo92ycdtaRn2OhVuC/AWYhV5hQp+mvNK2jsIZJ74xOW
SYRHom6WyPyGXViUP/ikF75TsuTuvU3FyqboSARA/BpHiXnNHAOki5uCcAEoqwOTKTTQMFxV3xAV
n/2B4tP33FVU2MG5VbW9rwfDqnDlh8JunPX3axcY/VIO0cpQzB60e9GSgKS0PNrT4CjbMe7VO3yM
vfTEm+9UN7MQjKlwVAPk3agVHZAblR9e+N048S337J+igTHZGCpwbwwpEUQFuGLVqauqg56W4cpD
xjon8osROOH2iBFQqNSER8zCydapt2goonYjOdrXZmQf9dS+efSEa6CUO6/ADo+LDy9A4i8I82L6
7TXn0MGnJpHZBzEpnI3FetU1IlR6LJh6M7B2TQvoAWXTUHVfQjPDi2NH771bcFj0zhLin7FI4Eux
NCcSs18qFeE41Orbnk4NiW3xhLxyZN8dpQuICdG8bBSDiA0Ebsgw9n0jfoyqPya6U+0GisJYLZtT
n0IFMVV7G0N4owWlXkcK/JZVERwg1X2UcGLDlSaV9GgOydbR0lMbQ378V/bOozluZF3T/2X2eQLe
LGYWZBmWp6uipA2CkrrhkUh44NffB+DpplpxbsTc5UTMQlDBo8BCIvP9XsMLuxD1Po6t+ibK5Nhr
BbJzNX7Jy3jn4ui/rmerqGLw97UVv5OoKGHsO+82o3M/TXcVjIMANI6+MKwJ0wy3mQoFJwrOEa4y
d3Ef6Jvxptn2c4hF3F1OcBZgJOaXZtQ+kSBBf8VEmqwio0LkXOzCSgPm9Hrsf7ljATWTNHvjBYCO
gL22UoPIHLZ46MByPooAqQCsEv6HTJaEB4egT1T1JLwAN9/p1O4gDdvaLsQ5MojLHz4VkSOmMu+5
YZqMEbOrNoUknUzwlIvI2IZ805VXOPKx4s20fOAXRN1VK71t7SJLRFF9mgq9oG0TIwopsq6H2ItX
skLCPxAPJqoWV+EG/8cyogfnDNFB5TwyshvrlT81TxHpW+RXwvMu+vBBtuH3SrYY3Jnxnm7cz4m/
iN4RiFJbTzaEJAol9LPpfXU6GHgXlSMRjFTgIjlh6UVabC6uYyCjrVdYFcZe3L4p6vetQXJD3vGz
KERJ6ZxxxMqUzdXyLn2V36DCztE+wN+lm+FeQoT1mvHXIa/9a1NqKQCHOjZ5jE21Vb54Iv8DBi3J
OMOIoEp6V4F3mZ7G+lWmvAcx9nbTL8402RvpUxF0OwOtqB8cpYHZWBEGT6AokkDRtQriqz20f1hW
Q7IUYSGYHVeXyQtIlGuK18D4gQ12xHBZHbK7USdCZIoxkG3t8gvv7l3jJu7GGNsW+ZlOLaodHgYN
OlMXtIRNtcba8XO5pn72RUNiuzNKXBt0/LObzMy3b4E2vPiygOLFII00oqM99i+67s5yJY4UdPxA
ZWCsQWOhFcQ8cR2N5iHymyegAf3gCgrNRRk0Wwkn9KGr6y/SdpoHqrYWYFnIr6qY6OYIfONKXnyM
vwOlkdDqFIwHKFKO1rHzYVyURrtmFKit6XN+K7r4BIBUHeJseLaNeloVOWEFg59ScPJvmsGpjJIi
CH+ohjdh+8XqsQFHdYV2qkaUPpvCdHiawBMdL4FHBaRksKq06jzUriLplgCnsYXh6JcK4Et0R7vF
DbmyS3qr6qDrQ3aysCFGwScOjR7/FL5ztPMACk4odr3NMFLW49FKwh9zrNVWc1q5ISeWSg6ckaBo
z7nrp+sxTQFKobha0iI7Iqb7OjD8tUkqO0eQRanKXeFMOWs7Np/1/oes8czDbP4R9PjPiog8Gdfo
g3EIyTXqqJniqXKlQZinu429nhRH4yW0YVb6tfsg6FynRU+iVTn6qzYsHief7vhYuCZfuEQJm3wV
YiRXIUBpRI5G3Qhg9sTt76IuIg+ivdOsaWP4ESY4w9rTaOGTQdW8NRELG3QesRtx14kGGIAHwWAA
Cob6Y2iKekMQ0IAfbfKtrz2UygmEjaEVh0n5WweKw7oZk+823LJVP9EzSf1hF3yJaa/uQgF43Nfd
JrEd3MCDeHigx/4oNCS8OLev8srXNrY/4owUkYNVebS+Gt++seOHuHOmfaAba4ZHKMKKqNuovGfA
Yz1Hljxn0PBWYXwe55wO170vW7KxvJ5fdt+guiMuozK5UYZx1Gzqmo3kBgzOwADS7Ldq1H9UXvxi
kWt/13Tw+cbgz17iuBWTO7VyhvgNv81TjDvDvTcztXqCTo10FRXfB9NGZBoB81D91elF+d/G6KCl
k/EjSXHrinqjoNvZK1oJ6WAK2I6XrkrxeAFEea8J00Mpj7u1574HFe1ctq/5/w37QvSsZqZex9CZ
aDYT7THWWsZwzdx3pbvd6BFErJwOcC0gcXZTMh7DBg5YkYjhq5sMGOREerQOfd3fdXr51kSpdUjj
xtxgDt2XEOXoCtSquo3u2H3LTKe/qxnRvBDKg+QVaSPUthYoPwAMjJ+nxPeuek79thzFPgtH55ip
fDh4GYUXL9Ond6U74Bfj9GWwAGlazTxMjYZGfAhx4FUUKanBd2fEflcDjd8u6OZ3DkE/9UGVFE4q
HsKyI3hYztqaqmuJLnMK2zwqDGZEi2IaprJV1Uc3a8gWxkwrPzE4AoDIa3Tvho2q0UjHbeVTNyq8
Ynqfejy5ZDQ+DwEqWJWnBFt3xvTuK5ypoTDcmWGvXXgPiE0fkFOYTHAA6gRsrk8KizLPXxO/gn7c
5ZScW0PGpyTMX0WXlw+iH+PTsghC5qwZHMd1onTJIyZUBIaOjCkZkqMVY9btOslWGxWU4zTHiLDc
JGQbvgkddDGKNQJ09b59azPwfz/RkDYlffpG4aQxmj8KUq4vveyH8xzNcMeYqXkTGoMYyybckxu5
LRUGy1YtmoOJNz95ZdJoDsu8My8MMaQpgYsDLPP0ctjneSD2muoxzMtb+ZYN6pLrgdr29G13ZBJ/
i4OOUblFtmSbpv3Oa/TyKQNbw7YNEkiu8VKGK3VYJrL3SQPobf2+w93mKfQfgkqBTEj7mqdOBbEG
5UM9obRWX/GMio5GT8cdXsLJJRflFAxy2ml9ePKMLD0axNPtcT1ZCfQd1MKjlTt/NS0a1WHSS+5b
aHzMaUVaHZblQ+qqj09CYmKD/yBAtJ7viSvK98snyPPo0DNc+jtc23kFMfGdLNnLUG2bAJm337j1
c/yo903+J579ZEMa0ry6wEH2bNHlpwWl98oJ9qEEQqxkRa6WnfDKpL9f2lcljeJaeNRZ8Ll2a8VI
IfdeK3M/AXpe3WqcXuvkGXagdR0KEjp0febT59/a2jCvMWW3jj7BvRO4X7ooei1zOkm8GRnlJyjR
PC1HT9ZF0JRim+4CIg8lyxdjGnsENZBbAkNrwOCICAzcnadHcwC7adxixsl7mAHwUZz21TRpB2PT
3So3cNbGpNLXitLjLqZXcm9jbPw6hFn8VA6M+i16W8k8kUPzgmQpPi+L8DZCLK8YY1lEJeV9bb/S
81kNrjGuy6bw+aONzmszyQHeeu8SHMMsIePG2THDl2UlJfCN7O3k0Sq+wmxzXysj9V59LtLIccIB
PfdeE7Kw72TVB8e+Z7SaJNFToICjothudo49+xjiyLl2BsyAzQwLwygvsKP3YeBLvl9r2dFTW/Dd
ddsz7hKzFK+JXTdnEbnXZQ4ZZfWc4/gjOK+EZ/KEIWJ0HeRPI0iHl45hKP276Awhzbgsq8zeWmEJ
95LrjKtc0cZXkP2Kt62l7VrdjSFqGR43wmfgNK9VwL4SJSmoBh0Q1bTpdeCl/tBakcvfJkqvle/n
h0rBT11mG25joTUnm+i+qdey6xAZ4yMxT/tlzlH+8NKCJxdV6L/U3hUNWn4t1A875XfRxQz/xmGq
rqNwNmWWG0+RCutr2tqIoxMd0ma+bbW8uRq6+mq0eXle5lQDvkFJ3z0Orl1fXZ6QO8qHpK/q+VXZ
NtW9guFXY7bNfplVpATfFwl/Bl/U7bXqJAVOgXs9vGI8OMKmvzYDjT95DNZ2mSV2qSCzQWAn4dj9
dWgne1251iPZskSqleF4dfJObpJGhpshacarlxAUVgSztGSjiU6cwmpI+fszqT37xY7keGhElj5x
w1muQwbqVN7A4GHZshkJKwQQzRGVn8vKLlKr2uid9efhyE+eA+hn94e/jwexlkBcgKT7z2Uyq4hd
b6lwfB5PlXVzMIbo+rkI1Nc+lXrGEOqvCw4iGJYi/Li2j+udv0dJINiUBDFxB/NXmBdpgi4wxOkj
SeXhqbM7tR6SB6cvezSuYXpZJukUxhdH4vFAFt3TxyT0/AtytbugC/69yKTf+1hlj8v60m6d41Bn
4X3b69lljFP0ee3EOL4fPDgQNrOmq7LLRDHjDiVLs102dB2EXlDp1DoTYfHUSHuNpS29rHlumRSA
PllYGEeGO28W4V6r2jbUY5G3PHJOKb8zsn6aKq28miMMtlpp2RZ0lLgW1fg7D09zZXTWjzx2cfUM
+9c0i6ZtDqX5oRhp5TABh4rbG9OpBEtcWS1hX8vsMqGUOcFoC7XTMitLCNe10O3157LfttPK9GuY
1/nDLweZ91+OtCzLgJj5QceH344h6DKc8Bp3jk18/m3vz1mrzIxdKfgD/n1VnyuXZWmSRltkjsDP
89daJsuKZPRbOiS96dIEkMbxudpQ08hoPDczvDPJpqRPzJbL+o+dEP28QyXSHVmcVG7Xb+Rd31lV
U11rz+offWd23WBxTS9oF5bIqZZZm1cK4QyFeFhmy4BcYbgql7iR5U1ZF3PMm7eS5K6TaAv4m/Mh
Rl3Tt04TTOtlrcis9h5uxex+wsZNbe1L1ILPIpbypbR5huedpNSmQ0qU+f2yk6UsvNAdiIfLTsgM
GTbD9zkpMTVvBtWLys7bayZU+5g0+se1V03R74ISOGHZyZ3QZ7StGe6WnSpHEPMaORc3bfJbUzwv
502l9E6+pDq17KMphDtZUurEyXGxcYELnmwYyC+zwJv7DjTuORqK7KWo0oflyEpXwwHqFibwxQPk
f6xBm/iHw5ZPWSGylya1uBd10a2bysxfGlnFz2bwLEukYcsGjkEApBt1zmZZVorSuLjCh0s27z3v
k8QJbzVRVw/LFtSH+1NcBE/5fIxlESm1eHikEf5J87IYifwhgysH14iDLJMa3zUkycFhmQv8SduR
i2Z9bPFxpByPDE+8WGrwjs1A5YuSF342WeS/Z+iWyqrOvzqRaaJTjOyHNJjaa+NHl9Hp/PcpnrP3
8sA9Y2ZLl83B2mbZ0/cJry6EflOEo1L+d+qtFgbuW9PhQD0futYRORC2KI5Z3DD6zWJ7LrZ77z2E
8nSo1KvldT1iNivdpEbbftPL67J+6kFFjKiQhzz1PRo6QK5lBQQ6MJs6SZ75vaAp9EJYePMRbeK4
+wlOtTdEG6vVtF1FDYS3fnFb1ocSf/XIcXG9mkIXVz2YXEDw/nusT+uOlOIvlSNLGOpUYg20jbfA
NfbLBnQqOsggVXQ2YYOdHa/PgbS4L8B45zCN9KsnsdP1U9/B0CAUmNNgC2TE4xcb8mSdwn0TuPyd
6rQbzp3L4w1HyvzuBzBDh2n8Su+XwkAi670XQ/Gg9lvBomaLvgqearuZrqHU3K1rRuEDGan1/Id5
UfMGkY9mx1GOeBprvdiX0YQk28hgorc9Rj+O+Z3xBzW8tCJ5R+BLLrDNXn2cvXtIxtx9z3vlk7Zk
wIhxuTdwvYOPkzsAm2McGW+I4E2SXcpil2G5+mJo6o/l0FFB8Fffei+D1/kPIyTsrZiM7E1Lffxb
OXcF+4XUI715rFXXHoRVpOuh9cr3OH1dNgjFiH+NrCmnRxU19BYzlOXiRgRIaHDdrzQZ5rr2g2Ef
xtXw5DKQgVTHsTXeqnAivKvmhObWzK30YcTz/Uq3+ePYuWsWEMn74tnV+2hvecRQQ6qKvoqQwdZ8
CMlJyQSXBI06unnU49lTMvCM745ccWfS76WjkzsbuoIBVWRftDnLbtlzImELCR5sctVPm2LU6rkh
yl5sIPKPy/P98lvg+XSvDXTaSOPTbYK248a/w3KILsX+rZZCewwTfuTgSBKFVCe+6dHPZYNyRI2o
NL8/mcmUnOsSZH+5N1og7qx0zL5puYNeRoYWoZCZejIFLJmPLzYWl46fAaqNxMa1g1F4bhcC48n5
I/J8KF/R5JsHuSyFQxztE9Iwftnol4/LTp6bW4flExibHkK/gLViKsdf/XK4ZD7mstFy9I81y/zH
4UDW0nkYuRlrh/jdZc1/3PxjfaxDt1JRM358hWXLj7MvJ/rlEj/O5Htt+ZD42sclLNv8fh0fuy9H
0nlqwDGT5M86C4rN53Usn6RNesfiHvFv74p/+DT8anTxq+/F//nP3hj/2OT/zmTj/yXfHQP3if/e
ZgNzgZ/v/8gXovLwl9GG6f/L0iwblw3HIPYNu8i/jTasf/mO7mqMcTzP+ljzl+eO+S/LsDVsMTzM
NkxjNpf8NNrQPRurHuhzqBFIIvqfGG0gkJ6NND4tJF3Dxc+DWCJcQAzDNzClZP0vVqSp10SFydAI
lVtJ3bkCDGvKxl/Vfqq+Q4GLRi14h5uak5wO/sTwoH+SWkL7Pm+AQeqXZhyTVymzOfglGDa8NJ0v
1WCvmtQov1tmY99bnjedfOGPZ+kw3lz2tOnFano7vmVdn2+tuXftw5igEKE/fRza7iEFC5dWMgn8
Q81wEhSWJNDBas6TEdeXMVJ0EPoYABKBNV7CpftUmXoxm70nq1r0+fuokSxuSB0Xx6rbtX7gAhqy
w+A8e6HufrUJ6th6SR4+pLTtX1RH9PG8Hz34ZG3hpr6HYRu/Sj94buflTkv1JOmn9qRlHe/QgHIX
hEz4iQgdsIfr8Bax9PhHkIcm9eN5xcfHqDZODS8XIuSEviKg1f1rl2W/eUIO4lnZsiUZhY0/jjcv
Xw4A67w/JBhULss/9v/crse0Y9N24ASfuy2fln2XTw3K1TsbXuHGlmW6Nd0ex6+4Rnmu3OvAr+BS
ZP2trE3m8rQ5e276vqzTLVTqUyL/XNaFFhASxhE41c07klA4wRALqYrPs7XdRcc+7mfnP2ZtnPMP
QP/8leAi3ie2r+8npcNF7ZOA6I1C3qgzEW4zZM0G1Yy8dcAhmOIjNVjWRj21tyKBq+TMG0ctGRvF
oBXw1pkN8uA9wNrovOzq6eMhtGT5tKwTWJqlbYI5OZz2+8HP+jMdP2OTB/ZwHqxJxywp1s5RA90E
fNk4R0TPboLQMM9D4g6bPNTtMwGYPWvpNQZiILDQkf4ZqLrdBNYoqNVC7cnVGF0kr7UNmySXINHU
ZsiK7AJuUIIFFMQS9DUpkVlRXmSOw2SQjNUlwEdhMxAIdxlQLW3y3m8vg4/8I0iC/hJRo93kXjBe
KBiSjcnA9EJpQkCHDM2L9ESwDgTv8yDBs2FoLOeS9xqek1bqX8Koc9eicYOLNEpnHSQyegQGtSEE
ivgREgakytCAoqWH1FITK3+MPFcHfu3LR1oCAsIsTz0O5CRCDxL146AYUXK27jHKyL4bdLt/zMMa
41armB6HKO7Wuaf0R0kYAMdrTc4GFW2QuQ1N38ONyyrdx6ERigp54z9KLouzeeIxSKDmoKGPnoaA
QmzuNAm03ynnbEP2FFV9xvEa+RTZEeHaho3DSl81F1ePul3tZd+WOQOI+LJ86lwV7cgd/vnb8onH
Dli6gkQ77/65Qy9wMTe72W3v74MsmzR0C7aOCIgY+ucKSk4t9X57/FiBc9a/zy01D/xKTwi2/HvZ
cijAVWNTNhCf+GI65Jr5EsYuqTapZeT3y+znJBAYrVudaH5fYYaBvgaS039ZsZxJEjWwhimDw+p8
5GWyrPAzLcIvG+7Bbys0LNtXVHhJU/7nHnqadivq9xh9/vM+BWQPrWxbRuvfVijHo3qMjOn3FbmH
v2g0ZhCD/nmowkIhYhmUyZeL/LyBZuDkDGYNtfntBro1AUO8DvXfV3QFKSqh2Ubb3/ZIqaijDx/x
m4BudKfn8d6kOHylUVnZwh3fcn0KHmBKYRpc1Po3B1qM0BDF1VMszmXOWzC2PET/Va8diUMqqZlA
6kFR8rXyxSafXOeHo5BG5fQiecCtVYW9yYqwFAfXRDltQ7fuX3PL/+G4gfWDYHlsFChe6WZt3dcV
ZJ5Kad1DB+sUrLJ7MlEifq+8gchpN6oee1LfSSU23/IZloJwfcxntGqZVDN41YJiLXPODGwJW6Qr
Y8a+0mRqtp3Cpi4pwuxCsi6omD5Jb0+p47QsWybLxk0N+1LNsFo6o3B1BgVzBtxkiPI7hGaTzpDc
sm6ZuOB1GkScSxqo9GMy+lN/zqoHV8ejc5oBv2aG/nQwQDGDgcYMC2ozQKhACj8XtTNMGUY7scCK
85bRDDUqMMdmBh+XLZeNTJDJaoYoPxflM4BZzlDmcvhls34GOs0Z8vxcpmZAVJ+h0WXf5QzNDJyq
GUL9PJ4xA6zIeNBzzlfycbwZiBUzJPt5PGcBbEFu0y4eSUCZIV0HbLcC48WdwqS8QfVgQYLr1nY2
atzEKiC52sqnq9vb47a0AtxvxWbs6mwmu+kbq/bRLWAseLMbUa0b4nq3WHWktz7DULjWSPLqpPON
QNbilroksCl9NPftPMv7E45/hdZtGKb8VnvVW8VbmNZ05kzO70YtoLZaVSHKauby4UVLyllQ3qDG
zINjCAKOw5qxoj5SP/SyhffUaniqRuPNsmrr4JDGjQKwHW+UcPqHLBITnLrpTavi/pITY7A2BSYJ
cIGmG2Kq8R4sQO5b4mhvAECIl3sVHyN3luFC+Be93Arhm8923ObXrHu3q8y4KZ0KSjg4LxMGLwek
LCmps4FxoOiN9IQshhtmOGIbN1W8rnRxpTqnXcowadZJV/NbT4Z4rUWOs8X8Bca2R4R3mIf9zZng
a+vQOlAQMWtAllKGBvJeDu89fdtznxwTjz9M5+jWMzAfsie+d5ZPOLc18ueYq+q17bgGotv2dE7k
/fI9e73Ut8Wky7VVlNMNR8d47WJKsAU8kYcRIsD9MjFQLx40nBhvmGt8CZVJCxBW+s1s8PXQDfzQ
8X1YkW7cw2/woF8K42ZWwYB0Z/hj+d7e0Km9n8BnXFYq1HZOE9E3zWS00TvNuqkMnbxVR+1umfUC
vKG11DSIk4vCJxfJqlLxVkvL4Ll3RPdqc27fTNxbNVl0Z2AKBEQM3/o+97Y+ecdOivzXairvxl+u
2hRiGDcIqtxb1PAMUZu4G6JWHGNLOS9dBZSc20+WsnEZGtTJ1aBHl1kZnYo+1g6Uh9LNGDgM1GNz
p+WXppiqc+OH+d7U+hfib+4MO7FOITz9i/2UgCucPMqjTu1u0LdaLw7GHEaXmvuSN09stdV2cmIy
IpA8DrGzo/22wQkH57B8WibSGmykVXBVNWFvUaXa94kLTNtae4CxYVtF2o+ASvcKzbpx348qOIx9
GB68mcWdVxGneemK3j7CX8I5viBVyMP/I0pg2vfUVu81yjr38BvaM4pHF/7rN/gr6JjBoKvYlht0
B91zojkXpBpfWlXExKHJbFdF6QvaDShAEd66mcAjv5yITwK6xE8qPlTT9GoBtMGOLDaVUxS7jlLX
PaAL/DENfyQTjJXI7vGpStGkdMonn3rytpEwvoU9AXfK1cZ1Xhhf+7A0t3LsMKCemnPkExEinfwr
DeFOlc8IrsYC584W+KbwMUnPPIugIanuFVEhbaBWmheeqRJOREB7f5aBpEFqhq2q1NaMBPmkmWOs
CVjejNc0sqytPWCjTYjR9wldWJE2J98tXrx0fG+Kxt5UgfcnNnIIcwCJfGNN/wUJuOV/g0f40x5P
jWs94bWk1pRE33uD1MAUYZMoHGulbO+9UuneGP18E6phK02lHSjGH/QaxqVRFveBCTKMjBZ/a3yu
8/Derp4jrH3uShyRHayrzJxCvU5XVw+jY2Hb+p0FDwKf+4QfgPIvWVKj1a+wy4edepdV6MA9JJ4q
ho3TooUcEL1sDY2ScjsLwm1+hhJQcOcb5s6oRnFvJ7AakXbUa6FRtqf03uVDv5W+g2DdN5JT1k0/
E1RJqngplemspctbMpINQkbjsTTySwwNEcsfwMBsMA9lNe3LFA5+wOAZ/lBFtqiOt3T8E17HbE+u
rmoaVrGP/RTmrtygBHYRt2nVF5OLsWy5NQV6vNmKgZyzsa/RmFfnSSok82tFPTWtiTHtoV/OYfRk
SqBeNJ5paR+yEX5G2DoDxNNqrbvYQPct9JKu2vktPQzkuD7U3PhMbAo/p8zW6VdieGnW+hbvFVpx
7Q2juwmlGYk8fvNiC/IyLfXY+enbECXGGq3y2WqxOgqS8D6zS+OAAwXqAHufZoF21xlyHWLuxbMY
YohoD5tRn+pNwtcj0FTdO3Gm7uDnxtvyLCuShiX2jKiJLVgLWQHyHUbOGi1PqVnhneWn2u4lJEvr
NL66yiq3IieRN3Nh9eaVhcACvpswqdOEyTfdJ5a3jbOL1bURMmFQkGLARDPE2emecKF6FRSmWNOS
uzgMVZs819DCh+Pz5BerkXIFPoIQduzyj6jTaji/Ws5TY2UHGcFnqIdij1tGvBWj9WQE1Tb1hdpN
3WTej9NExaEfVnZchUfHoe8T63QXBqV/U4Y13Deu02/MvpxVwjzklo0zRiR1dGyCpjaZ9HhDpZYO
pzYcQ28wcTNDWjz252mc5E6l3TUsRLthoOHTWCVbB+/Nb7YuknXIdzBL+pDuqIrs3igYnI2SHoHj
XxnZ8FOkZX0iSwh/nuTJZhRY6yYxaEUMqfSrIAALmAeviZqAQFvW1b73RmAiu6M5Mo2DdGclY3ka
fefFiDzzODjqT9MwsrMVSu+u0Qq1a0cbBzZQgaBJ7Tss7n5keJds3UgnErjG2cVEienZUEc7qz76
6qxSz8AkgcArt+70O+zHi+jPJHoAsIdjUXvmFRve+q5H7Q+S/ECjjES1Ova6sNaVjPnLe0V3mArz
1FqEDRkKGwTX/jpl+0i7aFavv+dY791PIqBPrFknjqUVVnqMiBvTVQNAYXCrRMffxAr4AaKXznib
1sPJDMfLiPQ+l+IWTJR9a1ecdPyNNqIzqxVk/+YWVBUiH8D/lWMh78INeud3z002yaM0fw5eP3vN
pu7K7/k12qHy9l3fHLEmKk4ip/CYecU+jYmihgdy7TL/0dawE6xnKEyP3EOXCJPEwsI52SXUir4Z
tAfwlAenb6w7q0zHFaSo+Bjaf8ap1n9pcV7emn4Fz6kmAiD/IXJbe4jrtgJYqLDbcQosFcKBBwMx
x7bLO5gc/fSM/wdue42zsZH+4NkkN7LGt8E2kXcG6LjIjY7dtZ+G35Rwy10x0LnBZfeefOGIv7i8
qCErt3ZJXl9XqFesXqpdUKMRnEZ9J3VcbrJZIxiE5jeY1drFU5O/9+vh4nihdnGBvzCJGsT3BLne
s+tRXI8IUDxR/PcOg0CXHfqTcdMt44rlVnFCiC2woSIvkOf1D0V4ckAN8FEBkp0C9CemFriQU41Q
7DGSkkShY3GrR2Lmijqzs3UJFdWKHt1uqLdlDRYQUhLnmTaiTctdSzSITqSBb/vKEhevjZloMFjn
fjd/2WllthU0FC8L12VOvmTs4f2vsmHYxEn/HBbjuQkbpOzFH2UKC2tI83idlV22aTS6/DqmeGbp
HOWI+L+1AkiBvv6FgLxDXRfuSlWDsxIOzXKs4f8kRb/CmgnJ6wRnMCVTI/CgxNhKe+99yNO+oO4C
h3mG6cB+3gEesG0R97pTBivKUA869j0hgy2/0tJVKO2r1+mvLZm+LplUwVy3tFBHVDbcShJJsLS7
CyUmqbXPsUz3Z9KSNMJNuZuC6d3K/U1XO1dTb24dluA7W0T3xWSOhzFqypMIDBqH+RM9mH9/CszZ
G7AgGONjBcAMHl/zNssEt2F58KsASsHfK375aMwmXJUy2s3HLl6oPvZbZpfzDQY6Datzvnye8z9d
RyL9Y1VPNQDsP67vc1sbtt4aqTgCofk0pWNmf13p36c1NIDOMDj+djWM1pz/H+qFwxbm6a9j+cf/
/l8/ZIvfMSbqYSz/WV6Z3cL/+3rMoe3f4+YfxufzDn8bnxOZRagXb2eKn4aJvflHpJfl/MsmWG1O
ZLPwRtfJ5vo7A0H7l4avuUU+geG7pmP+Uo/x/mUbxAcQVG5ojmZb7v+kHmM7BC38Wo4xHd/mRJpn
G5oFtWK+iF/LMXlZqFA1BjQR1WoPlKypQIz1Bs4Ur8Uh6Pe9pMRByqze7yPkrYwPMp73Kc6NQ433
m0YfCyc71WE0PuLzrbnd/nNWtRNPvJngMJz3NC2RY+FjO2/9MU8I/DaLQD8FnaF9MSk0GzBX2r3p
WzvRfkk7RG5jukYLj13C6OvPxUC8YQHd18Nuce0b1quvoh7jF1wBZRqusTOk2+oRB4avMWbIvKPW
E27r96NK5ENc4TOgt9kfdqGn+zxsvfvuVUNOt06VqbZhBOBMEONIhufKjOVPJ+jDDT56dI/Delx5
dpE/2Xlz0gAxoBRmOGVxYYXv3QZ0h18xJ5nsStt3Bex2p6y6mfepk7JEH4+OLErvyijmOPFVH2rN
41CmdJs1G7CMRtEI66cIUesunA117dGgL6AFxSovGfOm4lXoFiRoedIhTNzyqejOqbJWuI2uDD1E
m9GggOwEZqT0LdzHJqQpBd3Y5hK2fkGXtJ47ihFUobswrZCmtoFFOAQ6IDvs9k7R4yqEmlarPYLP
k9G7i3xClWS0S/KyezYaaMswMuZWjUFD249nI0vclZsi33VDMyUmzQlrLAYFQQptol5ksyV3IT26
0ykbMxMzNhJo/Hqc9iDgOCLG3QnOtvJx+YNKtPYxK6YH+TzmP9oQPYWnE2oplI3WIg0JyelBSL2p
gsXdfC00L33IGJre9z3Ii0ueraoAkxtQ0hU1sA3a21PViNXQaDc3lRvaAEyvnHZb14h5jYE+dhhk
V7I74EwgfYZmT4Jx/F/sncly3MqWZf+l5ngGOBwOYFCTAKKPYLCnyAlMFCX0fY+vzwXdzCrlrcyX
lmY1KbMaPNmTdCUFgwjg+D57r11fqiRaAItwFLGT1HeUyi6zLb4ts+XsAgbQfqDF0mH289NodmAL
tu9hWe7btWqzXLqF+IpUXGD5a1oBsBmtCjH591fCdMTBwaEZeW57GjVP5Dt6zpSgiruaPw1l2l7B
wgeZIFbLgRXChO5Xm/rOYGDccKa8aSFWuLzJDrhK32ZEJ18ucI/LujmbsSX8RTXkZ8vaAo5Fdn0o
Wx7PU8AwSKqZCVNFO1A2l6KRqBwlB4ihtKathOl1gh1zNfhQ77VkuC8wQ++CshBgYg36esJBQxBh
bwEtNkUbQIKDvn2JF/t5wD5xb3XIzVFaOpwL61vRrY7khgkpybphjyFj2iwJvmJnXvR9Y4c/B9Wf
5jY3ThKuha+MitSivFpZ515+/1ABPJJ2u9w5xkKGpyIYZ+XqMOiu8TTCf2O9nezp5BTnzC5e0aJd
3Ms1HtW4uk3Cj2DAJOoHJ9bOV0loHnGfDVxGKLmaC/I9KkEnOKVYDpuoZQm36CnXJPH0sc9o0zOi
eJ9mP+IV9p4oyTA/zmAau+Y5sFHP+OT13uDQIvb7OuiSMNyFSDRuiu2iG8AhGz16tiW+DwPNs4Yx
ZvvFZngTKD9TXhPlcgCeyC6AoK54OaIGBqtn+j0ZX+daOfZjJYiy2jlY6CjYCUQBWXOjCjQR7pqW
oyhzlcI77BToggnhcivdynHLFYkfsqsfWLjABEzgPPWzg4Ffp+K4XUx7hxMq2vR967WDdPYkIyi9
yhoDWoel72LL/TlTJIBUN5FGSLbCpGMgjGkbYB75Za6dBCwApodm7STgoQa5bf01jrRfZU5zAZeJ
uw9ZyHpZArN0XBsOKlW8g4BqT7oWtSeA+6lvk3zhI0YPQl+kWn1QvTqJgkCB/bsvoem607i2Kfzx
w3q6iIPm0WZ5vstTeOeuwRqqq4zqni9lV4Mfy3WQP1lAicOyCItkeTxyDU3GtlEmXE8dPJLh0p9o
oxCmSUQiW/SE7wAvnTC+eyMo0V0lHetdBjw/IC74As360I6ZPFntyB7d+VHLLnvoCaKwv3BqOmwn
LJmkrs9GnTy162/Wtlv7yG8vDWxJnNO99dGkx0E44juiUrPlkzKcHG14oV89vYIulj7xGck5XGgP
Yi3QSB2azAhDW/tKOOchK6y3pG+vy9InX70pvlt2lWADnLRdHBpEtFdKKC5b/WGJGrDfeu8eaWbY
V52Z3eWaPmzYEOH5gymz5WLn0unUYQZaeyrLW9uP0R1fhdpEiEXkh7pvaO93EWpRnqNPpuUAFZCV
4k1r6Q4oW73bawYRpkp0L+VCT9os9fSn1sAsmjlZDhyxlVbWjyY9DnstFMVxtBuoWB3/On2nIKct
e19OjcWzxhZHO6RgpLBEcdND+9x1sMWU1qTP/MFqa9bWQ8NHykUcvyQcrzqwdUtzUdQxebmtYMav
P51hI26yECLbTKLpwiVFuO33//39A4W4/VGf3H2gy85joqr8JY5H+shcq70EI6N8IXMHRE/XXZJF
dJfQHH6WZgBKa/2lPAv7S1qZdBDa1jlcTNlxxl36y8DrAwvIdEKJHyVvASAlTI+7ynF64jiUPmz0
3z/KAkt6KqcHNwPWbHTEwoPBjC86mWV7Dj6aLLhzLS7Rokzf6UJXhGXj7hzVPfUaXUlnFFeYl5Ao
uCYDpHxhE/tPNPUaFNzGongOfDvP+306rKhdTQxXFhH39AwjP1W/7b7pXSqjU9UI2pt1KqNS7KxW
i7MjpqWxG/rgrLdA47pkobZPTTpByHHaLlV5rweSB2phGOccPMqsurtgHO2HyV3JvoHGx/seKICx
jTLLxnYQAv8rJu2eaUWDFGKov/xgmLn+45oeSTPu34ZVxbQKOotx1VbQdf79sKqnfJiXjJdZtYr4
vqITScsfuoUsopaUl4YP0C7OLYK6c+3bIh1AptvgMzNt3uVZ8J2bwo9S66eLCLtDnkVE5DrAt4M9
nfhXxwPMnG9RRNPoTBViOucpURr4ZVmXnxKCaFD7tWvVLeG+a2ugN1G/dUcN/C/u8lB3qbRo7pl5
aDVh9w6wmIKHLvE1l9PlH+eL+7/cUn/2FRnW/zm2K0fHqCVN18ZMuh4Q/hzbsTtZtK7ENOupsrvA
jIeMUhIpnNgYyyrgaQqAipi5BpzTCYrDqJCUpSAEThf1dMsz7Q63Su1PkxnfuhBuF0PGQct17T2i
qUfYM0vqJgn2WkYoLU7nzSL7fp/E5gdlMPJAJBVp2Si//55gLJOJqDCbdKdN4FbsRBXHSBbuVjjJ
LwYx+24InFdd7zNIIPovS5kk8h3AM1SBhalp7ofBsE6hmd1EnZbv8dgeKD157ls61Z24L+6MOnqz
Sez7Mi4GH1v+cJv1fq8GIz5XDoIZ8BYaKjsZ37fu9w46QhB16lOyyHZQh1ZkDpd6CpqoBMCdl721
M8bS2VKmyUjPBG+sheHw3l1Lp0aFDF1spuDjgDUfzHlFk0CwwaKC7UFYd20b7tBoyVIhtOizHnmx
3ewdXKc7N0WpK6LgoBJFWaJmfoJpbzdqyCEQ5TAiDUDKU22yTbWxbpVyzZBoyosomhSdnpzintUH
J5JTIl6KRlG2SHYR7m/9BP7C2uOJC7aqHLrN2LjtDpzKyO2kvkdKmP0mTd+C9b1Fy8SSwCrB71gZ
eKARWLAL0TwV9vRWa9VnBYStyQt3jybyrbG4J4US5JWy5HOmJS8y4DWPmfapybvEpTfdsKPHaDUu
hDaiaBImJigp566w0gicNONOEL/bUHyfC1iXpAxAeGTvGOiwEUB7W4yGrSFTb2rrT+n8M9cQmGTQ
pK9zkl//+Udj9Tf+7R7h2IYjsT8aElPj7wPvH/7CTFWpOcAs8ufOKDdNwFul29G9QU5kltGzyKkV
yUNnIfvP5cCUMCBlx87CaYF44hmy+yuVJ5ulteUj6f5gh7HosQJKyPKEBlXraK1KdEo4u8+OAq4N
D/ByE5nhM/Sds7Y+UewFYTUT7Xxad+eipDZ0sugFZwp0Bwfe1AgTXUwbag4v3SxMhsH8rBMn3YwV
A7Fh4YasXQBQtf5lcAvYJAJUVaYA+5IDRFtueMyAne4dymNTU24DAQczhFr/+738//7b/1LvwZT6
n+s9l5+f30GK/HvBhz/xr6WX6h/oKIZBh6UUbGMRaP6t6c6ijB0TrSNIqLk6/tz/LfjIfwB8c6m0
dB0aKdUqw/yrAdc0/7GqPFJ3dcvGv2v89wy4xt8fogKTlK1M7GuOrvO7zvoB+uMD0gSF3cd2ZoB1
Zd0w2hWtceAofhicOH529jyDNXTjq0U7FFm2Nr+g6xNUWR7RueESaNV8N9WJ6wX9AkRU2YVzpgHi
odTItHKGDs5qZRGbWtjtRK7T0TMaHPTLptkpNkeslni0iFGL7hAy0i0IqGVL2rHc1mXsvmS98VWS
mdiAUUh3ja7dAG6k8Bir1ZXTGZskE/JURtAEiCM3nrs05tFs4e4mZfMM8Zf0L3kRr81xjLoQy05d
FtDKLmkkUwz58M7Czrd04z0zkkNdSBvHJrvTzWIXv0osSB0mFlY/7g8trS0vbKlUUngpPOKul4La
aaQIUZi5Z8R6yGgws3erjeqzKKpv2hR0j00RUrxmsd1RRpgf+86yQWDJp8SpnVfiyzGmAVwR85LT
6VvCcdoEHO0pA60vlKXBdZzrV72g+3KIEZwUPiuj7in9Kj4k8OICYo1n4T2gBWKebwj9+iGtuj05
UmAb+jhAvukXbAPGt0RLOQHV06szz69zNL3EVlV6akFmoK2VJ0NoQi6Il0cZV5SOj3LYFFht6G+6
kITddqX+XEURN0JrPDgFR0g1xuDscqg2leKrRth/WSRtH0EBlYskJhH3eM13c3jxUh0CSDoGH607
n+NKftFmkW2txnkkUuRQ+eR2l7njrDLPLPGHkc7S0np3siA7AMoasfH1gT/mBhiQyflp1QkKwUjh
g7I0rlurRJvnYRhqDQVy2bUHz7GdCdltIJwfQjM/1UX4gUr0yMXWcIgegDfnkKqk9kIY0NqONXMi
osimMFPii674IdOUJVNdfu+rmuZSqBqbieEECgVUgDiA1D8B6G9AoHvAJz6GKnS3xkJNEE/So91E
xd4KdAi6C8TfMW3Nxwa2BY/YJvMGQvi4vcyvrpC/esHzgaTtdB5HjhfmFPc3cipUclQDIziMwIeW
IxBLD0yOFft5ST954kLvjU1/dNHE8qmXnm3StOHaazMidgd4waNrW1tGcrXjxsOnzw0hImG7Zjf6
NuUh/Q8a1/jIXg5z3rSN8/GbKSi3yTL+scjQ6BiY2LbEYXFqW0gQRjqa+CfUc4uvsA7VN9AWnEst
KkYwyoIkmRKcQ+qOax40TkwTDevHDcvdcZN3o81zzm3PwOpWRYIPJ8aRcotbyNhm7La9rHdCH45K
eKIlBjjMhHcyU+5xEq6JakknTmLMtI/MsUSoQ4kzZygsXVpp29a2u70I1Xye4imE3Ds+BJbuV+MI
o0bvkUHwVkGsXQt5i2xLFGKXGToYr0C76kb8JLCd0lwn+RzbAvDIZHyQp9R8SEE/UVDajV03IMcW
nqxm3Z5tHcWrgQhzKPT2WbjAaROzjbehUbLa1wD/YewKrg4M/iO2g1tCiNArgN+zv5fFFgAmbJ6R
NKSg1pMvmTgkF/JwcDQ6Auq23i8mZwSvB671fYkczmtUQZnOAu+TvRZ5njs8JNxk13ic6ZheLdNv
GMd/RcRZN4Y+fIvy8tcI6VYW0Scu21sPTMJzy+UdbPIhzxN/sYNtopGmaMYdDaencARut9R3LZzN
DRb43OubMvMUaT2quDExjtZ7IxvwXtF3t4AiaOYoR1kgNxPdjiz3+xfLZk9LowuOFywnGMAgcevq
GRTMV10aH6nQDqVDtNlmt73ViyWAnFFnVMeX6YGx7XOgN2vvOoIKz0nbJq1FpkGN1XGhA/Io+QZA
4AICMBZs8dvFuB8UQP/REY/JTAfrsATDBZjgY2tZFdcNMco8Y0SjLCmYoMvkTlp7yLudp9Bscgh1
Dic9KijECUXnadGHD4OiQtgb6IrQLykeAFu76AtptxHVBnvl+1iZtLDNw12D4SCZwQrCoHw0+awP
VfoUTvm3Im6f0zxf/DFOMfDgLHD9pu4veEDB3ZdUPrIMHvxBLiWszfapU0Xnzazv7paMXTfdK1Qo
uYCgJ/FE7yw5NIKBkLWCS6/SxzAjO1aB/rEn0FECD43X1sWzk/TyHICY3NdG92TX/LEqkc4u0dp3
ml3ftXiJN0zzoWcmklAfNDdBpxh/wTLtpJi/R5CA0ZvlnZENT7hTsJfURM1D4XowZ9m1TmA7haAR
sq/1V23IcoyVJYJ0a3+K1jrUtV1s1YJ32tFRru2cWItDdbveEMB0pnW3UGsY/2QIWYFW0GLBH5qT
DcYJ4i0zRtS8/OIRyX2p8tslkV4sBU1KBF2JLN63Bipvj41E714dfXisFv2n2duN12eCzrKwgBrB
CoI6bNqzTAIXonmYQ2M+ROgPEt+/H4bjQz9Ne+SvQz32n+VkfgDPgEosnjpt/gTjivVtgqpj2tBi
1b5RFrKYOdr6WxHG0bEYKvc+ZtPBuRlpIMOA0NfariYcgJkL+sy4bft2HyfJIWkoxrEHkj8BeIo2
bO6ySgIGAFy9LZfpWYXxA0e5l7ZRh1wNR7MPLnRd3GObOdiy5dAU5hXvWvpopfpD1vS30LSrOytM
vtwR0DxoEqyeMW9/qSL8KC1dLHLSazxpy2uvaOyI7YVngZVenQm9p5H9i6pMalz1HVAMPyysS+8s
WyttDtwaDu1a4WWm+M/M4jOepxNcf2+Q9JU23d1KzaN1x2eL6VMxgfTenYqIDDMRddlZjzZl5Vqj
+TqFSGaWX7O1YjWOfRyrOZ4KOEDkj8tDCY7Br80A9ZLHGa45qwUZ1oNYhTRMyZoXWN2Zipmb4NmZ
W+kB1e9bwOrQ465KndWwXn+ReooGhxhw/DCq/NWsOi/ns5S0y76B7AljZL+2nTYFbLN85H8uBVud
Z2oUmeNxAn4373Oa1vVZPfXG4AFF2KH+74PVOQO2WQE674zsENHCUg2rOCJ3cYpQKQxW+VpFqROI
2m4RfCADuiGkderJA/krxAxLCpOWNe7jcthPo/6EQsyJ3gxoS0TMdtx7zUbHdFE8KbPBLlkvv5Yc
F2auziUEmbDH86Phf5UGCgzvN26O0pz5YqpnK0odr8mc90x2xAMii9J4xUxHWm7PSohzN1ydmFmo
YumHWeuHLcfeK+akhgto432cfi5Ze5929bEouFdXbZ97jYUVpUuuAXaATtWQiYZjxR2oEPXNmZYz
95164wwLOTUaaGziMQw8JR5MA/5njjjuvM55c4om65FjrY+R9JrVwacsXZgms/o114sFMWx8NrMU
uwfBLlowuYXzZg88dDRWIWX4wi12q09i3y3GSQcCDt0i2xH4frOt7B4rMjj/vIccWv8YWyAFuaHd
OtNWG90E7k/4RyiQOww2RVwyy0WMiLFj38aAPR+g5ZKxIVEPUGj8HOdRTTqi5LXI+mWEAjbNxkNQ
tG9BE+8Tk3aEduWwpvGw+HUebUeY+kS3vikYUf1aZcodURXWKxVh+yK1L04dP4b6G0mAncnqIrAM
Whg4qm1MFT1xvXKvTXftBCxwaf31nqEPXzP8gSAvjlUsfxF5P8xG8GDTOTtMjyy590Hd+vn4S+Uw
lCHMR7RW9/DCHIda3Lb2yWVsuvlx4GHXx6ye9I8VFprnM8rPQ1m6fGOsn4p78zjV/pDUkJ+fSjc8
uwG+tHyT2vCqAEAaUbHl+vVydIsk+FSRg8NaHvP2ecbiWdF+ogijDT1ljUN2iZXxLGZgGn2KUDht
eI5hHw7PQDq3pkUQs7e3RQeElumQ4Kkf4aKUvLpSumhoJklx42ib3Q9SBW8YuHwX1azlWKcxWIcL
2wPCB81YMQkDjosrr025pUXDplWwHBn2nMZ6DmiDlNh/cpsFbVVBdvqKag1RbriSnNkOGOCpkVj8
iGqRMmKdEJZ77rCbhv7uMT0uPRTrEN4YvYJ+P1IdCikQWeTBHX6VqvmsuWUmi2kiCMf3kTbSc23S
BGpp2Te+IzARGgCr5i4f3lwkHjUMWx0mFHWlmD9Dv+Ey0UX4JJxol2bagdanh7H/NomXkRRnOuab
gS/JcMRHSTxhzKxj3tE/RpWxb830yufh0TGjz6YVfjjp75ZNfXFq7RcZc6Mqv1GDi9033emVfiAA
dHATk5V0B8B28NkaniwZcWHU9PApfqVeEscLIQt7cabMXW9qEDR5kAzznm+cTgVT8aQzhMRa+sDm
caZpC1LjzCGJnib9seHL7kdqZ2Wxo/Zy3xc1j7bQj7PyVEIPg7f4UGASLVz9nmPfXTJgXZ7zvd7F
p5HzFXjSe2L6FktH86Cw0c8TlOoisCeIoS4XRsp3our8Zpq+MesfrIV1E090az8GUFl4oM5pfy6M
EGqsZnx2MaRJCVLdEb7UwXnTX7IJczzkQxW4fp7p48GKs/hY6Gl0A7hLd6wBJbDJY55K5GhsTaeZ
23A+czPkrQPZvS0H7YasfBsqUsXcO1vgqSSdeMycp4qtaDw+4p3ERKst8b4MnQ9puIjRMDENvQKE
32sHoTNowCvomD+IubjDVYaSVKYJPFDlaivbedtH56GlQAqQaOSmZAvoDbTpqoicPWXvMKzwSJjk
XY0PMA6bkA5bJc1zEdm+Ev1Bhi3jncWevubGEcczNVEaZcLLEGPm5FG0KUvM7Swo16L6sdavdtKg
oYzJc0OiLoJ6BgJ6Psm+vvbO4GwSOIWJNe6M5QU14QsliIfVjwyIq2ziXxWIj6mtT/RwnEFjQX11
jyjKxVHRezCw8yTcswGBs0/qfF9F2cHV5Kdbhc7eyuvvOIUeFjM8JVF8N2jiOmEor+P2p14AXl1W
QtLqQtYTuIJx7MD3tdL9OAwmm5RkqzW1p4fFT8pO+R6LgKkjh89Pkue+B21ER4Ok8SXBQCOVubcL
dJl5tjCOdivrcl9zAhBZeWiNlkN98Zzo9nucEcKeFogTlZm5fumW7bnqwvb7tPDcm1OYqhShdedO
5mu7QR+BfjChrtI0wNxv7dM4IuzjCFI0Y4D0766Gi7ErruUSYx8Nu+BNpNWAoVDdGXRb3lSAG6OP
K8oNSp2qORsFRUsw9NdoOruSWOTGMCAVgWjMkk1i0QXEuDHt+g70Q91OyNGKULTWFMzJBqkFpy0r
zzISar0FWVynoMBV6616O9esKRJHaH+p4/+3Fd3/l1gJCkPdf67V3vK/kRLW//wvodZy/+GYcA1c
A6OszmmTHdpfzjxL/EPXdeU6usPaz1UwD/7NmSfUP9blI2KtsnRzFXH/l1BrIPzapgvUgMWDDS7h
vyXUSp2/6d8tMmxmCGnz0gQvxpHW+vt/6rTt4k4iVpYvFu7uWpS1uy5wtiFnuFPf2PC9Cab7lVHL
Q1tPKHZt/IJNmeVebBSbXquxmmvyq0F6+t4XI7JUdsgpHXtcGlqAmDHuukTkZy3OdF8M2SalVuZh
5BjykLTkjN4LTemfpSSJVan6KBMjPoZMJRgRmodAX5B8YlfuBP4AD7vCERY1mZ6aiVIX/Rvw9l1c
tv0Vuu3WqqjLWAxsCJjLLkYqfobsra6Ykn3e/2ULbxcMXuHE3wnFe3kHRAgLy10pUSiyhooNShD1
a08hCPNgFQLI5qYy4NYhRBWjtoCtFmn2bHMA2tRdCj5pcgq/cSn2qxbzFmile6u1kWS4OLRh8mNa
BVQ0musU5ik9zVkPQiy7N/vksxXRF3FPhNPgh6T807e6mjYLFVP07UyQm6r7TmdXF3ZkJpwYRaLl
DIHqS5pKC6wHdm4hvjFMGYGKG0SjziXrQh1ZVa/ORlP6Q9W/ZUTwVT1iq5BEe8KCIswC6WlqwxGY
+YKr7n3GhXHpKst3maiPbfdVzQYlIqrqfaKnv/qKg/XUECDQR4h0Bj1z3Dx7v19ysZm+BWCUvAR3
REx7o4poPTeG3eLQREzhV+AXdkUoowx4ThWMmwEISOK3GZUF7D2nxGcfHHOOKYet5ipvAbxxbmkn
OoeJ+BAihynARbDHr7GXsxFeZkfVG01RMSRJe1mECT1iVs+I1p7qQgNF5TQXYBeG2r2SIhhAD3F3
xESujRVRrnSbTorWeso+ad+jQ7pNjZNLI48XDuye9RKfX9p/NahNRCbIEUFLd8PexAXAcBC0prNZ
puiRZemwF26hbRajetf5DN8wVx+62B0ubQ5+XDflA1ojcwhQ5iaBuTSiIfTtEJxcQlqUYAnghIa8
EWFDaknaPd+DzGvIVTgx81DdmPdYLSh+GNzPvqzCi0k9Wgw8gPoLqpYHzFe7hs6Iy6DDaY5kRHws
mJrDTBeuGy4eFxbyDFJ1pFJyXOU1Kqud2bzF0pQ76t/2oalrXtGPw2EuFyp8BMXicUK/euec5qpI
vBT13Ed1vCtS41VmZXwaenk06V9ih6gl36wguGZwtKEJ7MiVZYgR5fuo/Wa4W2IHRCjwLIvrrTdS
dzN1gbEhRKJvaEyNdgBEk13RTPeU76HhEIQbZ9ujwch86ewLx2JKB7GuvDgYB1MHpqlLO7tFEq9h
VYJ3tkmTTdTps0/F7yQe8A1nJ4cb5UYj/bjHRENrn0OqaeJf21KKfrTp1zwvOYQQnZcK7VO7FB0n
ncBUxl3ZXjrgIbzOF1x1t45kmDkiSHSNu5bUVsLnVLLrqccmlaUYMp77hnNUN7CO77Pp5wTdJOOu
dSVAdo4nx70sKWmTKYvk1hn15xUQxn/4muNJRt6hzUSLm8d45FebofkF/P6XqKn4arR2r1pNY8Vr
3bsm9KqkX/ajuzZR9e7rJKQObPQuDcyZoAlu4KTqHG9cYbJ2UFySosKlM0Ou7rt2P8HJYFMVbA3l
mid3oRIvHN1kb/cUmCfGguXXLKmhXSxfzXW6D8EJI8IdM4c+hkyK8hjZ1i0qUSe7vjAf0zTw4rB5
L3ocytXHQDEFVxqFYgHl9RgadJT8ENksyRFXzBQnQTL2GKsB+Sajsa3jJTsXeAdj6Mv73unuKjWq
XaQW/B6jk1+HaiyueTrlQAFSQO/WzrRjilbqiguE9BQ+YfNOOpUJwfJglEbIoOZ8aHomuPPyrzUW
EoyVx09BWA5X+7Unz3ppLQGQlFUFzgFIXIkSfjkx+SQTrue22xYZ/fAO55WDKJf8hLDmnNPa/llr
aKEETewzlTHfVXT7YzD4D0w1YvXM/OW1OX79z/8B+0jQjusYAnEZx71wmBT+fOAmUmWy0ELLH9uQ
aqkaZ48FrfA0haq+qQITe6sjqTkhdeVVa3fnqf1FX+TIt4uCSZpODlicEy/jNr/566eNKOlwfczs
Mn7mtFnlVIwndpKTmhui/8IcZa7mpz9evhRKYuEH7gQlQBKD+ZslKLSifJG1HfnVxGcojgXJKkll
pk3UqRTug1N2P2crOtp29o35AXiZuV4e6QQyLPt00+W9Gm92ViuPfRuiUxFcc4wSmFgoaNYrBPiF
MCOrqlIM1NaZ0TsJ8TOPfa8Lhy3gbV8mDzKNuv0//77Iv3md1i/MMAxmIMM0XQas9ff/GISY1Hoz
gyDuj7pxILX4adLOFbWF5o8lfVkBdlPU8cwrLT46JjBewDFia8k43xnm/Lg2WviZHW9r1qK+ha/q
UGTTldQDErSpdRstqhmFFmiMLPoOJZBDh173qoygn3Rj42VBm8JZIU9KjCPapGZ6ySjOvTZj+Mbt
INPynGtX/xU3hr3tJ2mhvPDX9pyX+wQDiSWotppnoEQK3c20t//8/YEY+rfvvGngD5ACfwC3U4Ik
q23ujzfI7cJGm7Nw8ll/x/czHR2vU3Ixwu9DT+vZhmB8Y8O9Z0HMcnJL2TfekWRVNlQ5fxH8pgMw
sX84XYP7sS0FHeh5zAEFfcmxud1VnMyZlLnXoze92a34Sthv3KKwsX1n7rmzDXQNOukpcHr3w+od
+OjCMY9GV0bPqFavDomz711SYhpiuL5psdJY3GUx4wGV0WzY7Fsc5LnfTTPp+fGXGyUIzVo5sLNo
4B3Ta7Yb45qzYeTUu7KZ06Nu8MIGe7k4doyZPRngDRn9bba7+UKSbaurEaUkiaydXDKXzKcMvEEP
T1AwYzALVnPHhgTTbLEux8iXsdoX+3o1VwMNci5ZEdJrMozN0apa59jnOKRm1LJTZlBto63W+CKC
1Rx03JuFos1cYpHjLrvim5rRd7TGusopps5+bsN7ZTlAxMlyeZktxAHDOno3fKU3twu+2oSC6qwQ
9AEkYUXzI2uboxUI7WSHNGzm+H6L8ec/v2aEUH+/aATBBmU7CNGYpVzX/vvxQuZkZpZJeo6lOV4V
4DiICotQONAZeiLohZVMVYe/ft7IH6rp+02aQRbRgroMNsQry0MUYQLuc226B0w63xf9uk4f9aq5
AK/GjkHzHG249zwq1DMZAO6b8TCd8ffSVT3Hb63DKraJPnheQ8kF9bsvazF/YFUUrOlOVcXZnKqF
9mZSVniLjk0VvyWwO45Lg7dlpYt1dzSBoLOGVHiGwMozkTf+kkP7SgbXvDeR4nZau1DORyxzUxS2
fiFygg0xJbqKSeERjrlx7kLbuW8J55z5ziDUAvTY/P41vk0g7u91HoOniY4pPv+42p202pFRqI5D
mazVN2HrU2JNZ0awlgYkVX+ul+qiRvYurRaE9OHYg7fgw/CQhChN0ude9+hVWJCLQ6pjYExeLHO4
b/SyP7Ch6+km9FI7MO/CyHB9vYq5qRdVeKsz2zfkgpfdImA40Dq0a6KABAWoLuYBGmBqQDB4jFua
QxO2TnNyEhBesOGpF80S8UFNWXJhUPNnis5Pv3/mNkDIHRem/e9vEw3KcQvtRIZESIifBI9kGhZA
fcVAI8+Y8nimVtOuOXqAmV0u9NKMzBfsBzvwIQ3CymvJ82OjuvIHSf/lMoXLRE06gAQtGh9rwVCU
GSCVVai8OcGrHvCeIKhbBwQj2js4dnhBbAo/W4iv03OKDUn2xXOpYd8J3N59oIvnSBlfe6Pmt71R
Spr4TrRSigrrzMSHS1LTnnM9DY+lUwMsyUILV9BmpG4R3r/2xG0+PxtzmiOsZuDYZq0/xtSMeEva
DpvEMdXFYGm2GcX4Shlm3mohW/tyOAwNMIvQMvyyMqZb6pTfwT2PX23bak9TUHGHJPd6NcaFl127
F8IlLk9jI30YxuIcaRoJdpOKQ9tp82Pcax89Y+RjnYiUT31g+VOQYaCnDe2UtfRJlgl82t5ajrUg
QjKO0Vn0Fdci+9LUaZ7cMSIkrMzmmbLAj0pjW8ABLzrOrlNuZgyG526q+atiyB+/aXY8OZoDstPM
KbErXt04BRWmDwHm9+CKoVg/qT7CRLMkeXdo6uC94Z25/vVr9NJuoiCCmVK0tn4IB1f+C3dnthu3
sm3ZXzk/wINgTwKFesi+UaYyJVndC2HZFvu+C/Lr7yB195btXfBBXdRTvQhi9skkGRFrzTnmYSW6
YjhiCBiOQS7Qrjdi4xjHKi7sO1CyAalM+pOeaZimhxKWRx5ay1i1c9IlK0vsrAyzfhbIE/NGeZr/
c9pYbI0kfsFMRMxnynBpSC05Md80zrLNELyGglwVAcc8qLIrXBAsFZlxTtKYeIkuo0XTNc/4s5Cz
0SHPizx/jIl9J7+jvv14pNMA6S19eAPxKz4i8dWKITQAcxWHKByARWfEb4Zx9BoIZaWnYusi7r2m
Mq2vvdm4J+EOW99P/H1STFKoVuTnavpTStW9yYh4zhOCAUhiOjepW92rKeGnmZDkVpMvtFOIplqM
CTr81MWssWibBr8QibbRSH0/tkg9A0Yk493kUN9QwkTn5kfxOYrwbRhgQvYpA8eNV2r5xmtq/65B
JbVMNNt98hhLoAMVr3ZTrgiBvjjB0Nwhsw4vdtG869agPaspZWvC3ZJdP/r6cxwX+9K2/Yc2dMdz
6EoUTNPDMs/116rBUQqqBoXXoJkEYhIznkhiAAnQQE7r9hema/2lQnxO6znsSRrkjlgzmn1diudS
hAha3Yx7Na4nDI7w0xqMImerGAa63Dp1bt9yYGWoOlf/6cZuursaqPWGziDWTL6Mo6k0Hnomllt1
OopjZIXDFovPpU1ZyNE04aTj3KUvyh9i5VlIlpr869/51nm7UgvAIC7Y/EnbP+SJuWtao7/VOhaF
4NcXOFOzY6yLZSFltwdFoKwU3YAkQ4x6iwuEPbYwaSGuwGyBH9dc4pVLjTRhzcf6XtmnZmjGE6qa
Y6V55mnI6eUAJCjEQqsadT8SEvAFcNhB6Fm7CjWBhgPJyW3aqPW5To7zBjgreTTb8KCmZXYJatNd
Fiz4WKexFrPR87WVtE+WSJyTHwC8MULWyfwKW61PU2jX4fiSGV9l4XW3qt+8xvrgn9ze8U/Z4EBj
x5lDHJFOMBl/kIg3e3LpD1FvWI9qRhKeaulHC+ds2RAwJyfjf6F43+rQy7aGlZJzo0bNUaXTHrbF
jWtGGy0ZvAOmMYOmU+FvqJreepVWvroeA3dre/DdC4gbRgiXoQULNS2E8bLnPr1CC1liRSelzPv8
3guN7H7QxA8qD/Zx3gJR2e9VolCQy0fZTZhZtrFzGw6Ktj1X0x+dqs1GqIlNii+b8x1mFdxauOW2
EQm6u/mPW3Od1GChnFpiGXL3i9Pb6kPt3jtSKa4htmCk8lz2CmmjS9FmcXWzc3qCoNwwf2sCcmtH
ewFUndhwFBervEwubZt1XzgoYRSGSXW2AjAjVZQGDOtRQAcoju5V2wkOOU4yFHEK5VdKFbvShWs7
JuLOrjKazl0zHOc/HXGUm8rnIyflyXct4wtGPwc1i4eUdWAxodeiO/YlREd9oqhAcSkuluf0ezfL
iIwdaIR6ZduTW9m9arFRL6qoHbh82UtLeFcyRa1TyciyoZk9oaEsE6H7XlIff3SUeK35ZvVqm3hb
XVYw+EeOZLonN1Qj67hleg1QFENJm51GXOKUX7X2a2zTBefDmMrZF7Q4EDo9tWQD6+D5KACR5ZyJ
6lQGNkNL58J960W5hGpfbBoJ0X+oVaz56Nd66aIcMaobraIKOYzF0WGgZ5xsg3t9dJ2ljELKekw+
iS4J2A9udB1DmxlyMgVjmhYIkBvSE2x+doVAIEj1X7UOq5lCj1mKvj/1cdyeCXZoz9gBqUugeKsD
iX3MVjTi6oA+jVVB6k4ktGvBMLDPOGdl3jE/lEGCUtfUDnTdUgCTlIsCA7yI4gJDywK13/ca7Thy
ktyDapZ7Ly/ORq15lyyqvEseKuVN5sqT0WKRqj3/GySyfefUzRuhzFPFu7C/aPBOV/ngVRuGVPSI
DSHlFvXUs6j6etuYvbPpApYlEGUV1GRB/3Vo72LWeroIAYXVxqbqe8Z8j+zyLkKbhQ/JIoPiLLBn
b11bMZaZgSd5JP7g0nAc7OCQqLsgq4qL6fSggbQ4exUu7kwXDlDsu+YtHr5Hkjn6Z2OWcqqVeSEY
PlzHfrcPTQRATDr1XV2I+ohspts3qDUPZItmB68jrE1YqX8EXUS71tKtY+/5NXpHpJm4dbsllE6f
9nWdYWVkIR1n8ouhV/0+EBU4l9DOvkbiUhcWyuOy6siRkuldR6b8poRGsMIZg41+qKhAZCbnF0Z/
6yCGCGMP4vIdct77qZfBwiz7SvLwsE5A+7HAV9aIe5s7vF9MRYt6l6q6iU8nVF+YgaJ7K5L7wE0I
2fL4iRjngWbK2rli+djrebCTUa6d407dDm3Z3delQswLGi1QYfz8KgfXezOioe3z9xEd73OeqVd2
0Su05uZV4URA31gZTywIyYfUVtCExpuuJsMKAfgumphifhG+qOrU+Q2y7lEiLlriZGSJMzbmziSt
aZ1HqbcLbeObjvVoqShjharSf6xzMyBwHkmqoyHPGhnNRpBXz56giC7y4kvqF2/CE9lzFEkixzVi
ivVq8G8yT1AeHrt2VadcaZWsJnK3YWFKjfiZeYzzYGFQokm1LaI+eapL9cLSfj+k4XCZ//hjPx6M
XiImGJ2b+c9QJIukYMDypdljKfIo6NrqSjMrOMGY3AnQKLaOkzGijQeAfe4R6/9Daoba1SLNYad4
gN9qeiGroEfkiDIUo33pmIes8salQ+f2SAVgVztDc4y0vr4tCqoGybhrB2vEkDPY51aJMjIiDBtT
VzMeHb83L1UQ0TmiOLpza4GD1Pcf+D3ojExx0IgDhldZVrdR3jfb3u8z3G/Al30Lf3mM3vAmNe1j
WHn4CGMru+kLNTr4WaTtitQp1lmLMVWg7r9V9RAhWOtZL5XmtEsAmnTs0a5t6cW0RIh5xZuij+vR
3YgmsO50JNlfarkM5UtlY8vK+w45dOtOWmb7h1FGhJcQwHyrSdItG2MvgTjiV8/cewP5yNo2XUQM
mor6UO3cLyMY1QSg7API4IOmogAwQ0YMosTlTdFRzkdHVi2aLM23gZk6j1YRstQa9QQdUjZs+0Bj
4TMyX48ssDgGwayqJ3zEJarcxJ0TX6coEDpfzqLvpVzXYfEkMwK0PRzm4BrzfJUTRHNpsqLCyO0W
xyoyI0yZAMjRwCMy86NLO6jhZXQWXpJiTU9IDokCIgxtw0cp1ElQ3Z2nLQRxsDuhSaoHBHg3ZNA8
Zz1f3SSR/dGPUJj0Q7c1LY6PwAuRhWbNANxSQWNNpRAVWqt+68SdknX6oStEsModwz2k059oImvp
SLyEkrbHHiX8QrEBcgB87lYJujOqg30K+g+/ANYZNNMOMeCbMhzsmzQltL4u6mtnFtdcj6JLWTo7
0w6jcx7Xt5GegAbwUexSZo7OvlpHZ3oA/UGiKcXzhQtNFbQ6e9AaaJBMA+sYzQzcevKhHNL6VvPI
pQXMAO2ExhWxdTgpOAf2ftTDAtBgSGrRWldFdV+rg3uP4IfvC99jkqa8Bm7mHJJYsw+RgtzIz43I
mNYbcuu02RJtYHAwy84m9JH4eSSoDd4CXaxIotQfCXyArU1xeJuMd0Sz6Hd5mDty4VbW1sVyuSRY
tNpmnb8PO6XeV3lHlnRKlzFm1FpXWdyffYOAkEjpxdKyzO7cGdTpC7IT99ZYlScnr7/A5ZT3aR4N
92lhP8kw9U+1UiRrR4fbQKlCXqx9XxfqpZ3+zP+NkjSSItHDn+5IyYfclJ1FQ3B6nDkI9ZL7sr6R
ADrthOOocnyCRjy3uqIgjc5YiTdFP1TXVqcFbRg0ZzsTg4dpa/2dgvBvX6AY2rYcao9EUV1rW5bf
qgKzn2id4d7uGS+anmW2F9OOiyO4gkqEN1rGKO68LEddSXiN7McXFW/xDw1dGkrbDDhugrINu005
2t8yzD0MWTCPMwP5DHIDi2WqG3wZ0uwbjfLqO6LeQ18U8KIMN1jTL5E3zEczd2A51QQLKw/0FwAF
6arrk+iI/j1/rKJkXRaFeUcNgWq/4Z+lb4ZPme4geFFxCSWhLs4NSj6SrJWNq5fB17rQUBOAON/G
tnE79HrIzNCkdVg0zTdT9dZShPULYJhm7TUE+LBYQHUNLfNLTEj9otI5pYDjJ18MSRc+hppIyaZI
Cd2DT0Wq8yozGmMbJkX2GNaUU3yzHPZlFkHOZ0W+EE09Hn1TVPuxUPNlXjTKeoRsu6JE2oNgCO5J
m2mIA2SeGmCLvyPBwbhDQmDEOssOhRwtMvMyzAqjp3/TA1qQOIBo4g0lakB9B7XhKmvPWxVmvdPz
dhnT5KXpbyiLyO83WYdhH5IGwlBFf23ydwq9p3akNugCxoeki9Gfi8o4hYEhA0iXMFHeAsXdt/uy
qZ90b2RIG/pvhoGXtydMyiiqR4xO912c7qU19sBi4aI7pv+SBpLsLq3RFoaKlLm8QVpwa/lYpllr
fcvie39MaVsOgB901gcyVjt8BKRTezJD+6TWNOepP9m0ix2XED3/i9oML3j7kZlXLasZZsIDAn3V
124BzD1n9WMqLJYFMeyzQCGWYXpEFlLqY+RFwgE5FTkdztJ2MUjXXCIeJqvPRKtGxiGQJNARWapT
NqJ9lIbND8OFgZAYS9eyBIq+3qBFxMU40sHZopRiERSbw84EnGLE63TKumK1Y60gIt3WqNVoHtYe
VSpjXQ4OkJFCuzjsn8TrH+oJRWT56g8TzwHZQRsDbCpeQitd+U14Y4Y2UcI240CUPkdpRqFShvYq
ae7tSmWd/YQygR66Ix4xoZwtClUOPsQ17iEfyy5sH5VVWtOG+qaX6Ts6wF1EQWcFX6GouBSONok/
Njp6yO8nRNZvRXq14kejosmO/FkSFKGyX4it7Hpws/Eo7xoox6u4SV6bMT1TVJRrfNDRwq/Bfoz2
qbYdjFcpcq2qzqtt4dP8K8wqXAap763cMHs1OYMj+doParss3fILMkXqRpGCQ3lKIe1oSQB6GKy1
g2OCNHrzUc8v6CrStZXZGMaz5iaZs0hCLHpuFy7DsHZWbrUYC49jpNdJz/WvapY2mxQ4HpLmHyYR
VfCeqmsDQ4/BWrGXUJHqwIa9Rd1bqk2z0BRQchy2JwjH2Urj/KVPz08X+E8GadXLzCreKVEfNSem
BYMYDh47Al1hoBwe4yUXphOC83WcBtjo+hKwgPcGXos5ZaXH1G69V7Ue7y3VIAVbxGczlO4CzQVT
O8BDvilfYVWv87zGDidGY4EQ6jk0s6OrhxthYr8gXm+E85GudGME/gqLBuPqVa2R92RtQl5aEi6y
moO3kJABJ6ROGGKOsSJqmj4YsORFCvMWy2EAwQI1ITHyNZMIELna8JgD17AqBZG92mpEnFRLeJyH
MRxVitpmytybKZPX6u26UuUjxYOQkLej7Hx/3RhuuehIJqcelJcQqSoDs6Bdaisl8VFIMPtZomhc
2obiEwbe7iNaSKQC+FCD47NUSjyLzqHvdQnCh8ugq2HwMlu4oqWf4QBXrHWgUI7o/PLB7sfvZV89
OqyPGx8BR+PRhIFCkS+WaVE/5Frj7/w61JamIuAGWDa8l97+orvKq9GygkVz4W/IRCMdm45VSKUK
dQDDX7Oq4VQsuTZ2KyFyXIaxvx0qjPxOq+6Js0uxm1GpgY5B8CKmVwcSQeKg7Cx6ugVKtQtF882o
clSZdYsm1q6elEmuatt2RfPGZR1AHt5OAdJgK2RFgV9O+j3lOfZ0kqYouiBuaYMDmy04h3rwFLb6
e2sf7KAlvV26pzHjwmtDUaGHDlkj1WuSbBBShba7FeCu11Aa+dFsFDAS6Hs+cpGo4n7RUDtV9LZc
JEMP/YDzOmmQhbeq/h7XqI1D9S10pMYHHYfVk27gusHoo66tYHge7fEeooR9ltMfo+mim9gPWH5Z
IZNymsvdpJQifjDY+S0tJlJT0CMgWaNqfo/dC1VngWq9KNl9JuL7EjBAwwe6ETrKcCMIF4zHNDdy
Fl1OUCyHhhfJc48iTZxtK5vTyoCIsCRmZScHc1gXET+S4ZOuqYEBQ0O9K0jwLZwiWucKSlKtaV5z
EO3bSEM+jO8USXhyMDtGxo4i0rLy5VUlrT0aWqRhWs+VwvSvpRM8prXtYuuVX/2K0rwzDUeys+4g
lOeoc1ldtd19pHXvZZmgc1auOt4gLGJliFeb49hioUSjrTezm7i3SNDz6hETWILjO7XQASxDpOYQ
7dJmnWvlTc00bAxlvMnLnhpO2k3ozsJfw49gmI2cVYQeY6lOSwzU42CbKV0lzrsmCzA8XXsye9Gu
YyM+2KiLFzxBWwRm9t3aifilwnoIcaFwF01CkyBO72qOK1RbGRoSE7+BjPaeTYxq6WvGJrhDrM/5
3Y/9jdV2PoeXScULxbzm++Z2SMQ2oQC9G10Q2yRG0HpoQP+0xUEGxABY1bDTK/DwLb6PMA85zXHT
MmlDj5Nz0ZcOvWR9HBnMWJ83ipDgt7TvcGnNVVsm6sof5IbmFpkZjgg3LJ5IMKzXNrbSDqMr6kRN
bkM3JvWeUc6ddMtU0ddtk74o7eguSkUDD93FmLpgES4J/MC9SAmUK2tvcu5ChTXImW7VgaGKgqqW
ns1Hn1xCLgtS7FM7WJZppq5ri66aZgY3tBXps0w9MTM65TYTB4H2yM8SmIuj8iOZrje+QI3Udv3K
C3tnoefJ1esZgXBjDGvyNpa0DI6eHronRyeQNlfjnVADjL9x8jQCstw1EYwu+10RVMvocjWUddaR
Xt62eXTtO2jqgOcA4tpMQcjXyjQcdaGW73Sv+WGbiOZFjf0xjPN3PF3dukQvvRmN8bveoaVC+P1m
m94P30nVRauXBFcSkCEjndJk/K666y7GLN5nSPyK7kdpxZAC/WLZudGwgDl5dJrh0kmQxbnlLPPB
v9U98NfA8XC2GcqbzQUCxoD/YJY9hTQ46kty20FcNxx0ZhieBywZxFmoL0qsSjiC1bkIBIdxE/bn
iRI7hGsWHeWyZ62y1AK4MzKTd1hU4/ugkUSY+B7onbhRXixG5YVP8/MWEVl1MboJkmhTCs00179l
bEPySkYW8iM7f/B746Z0eu+FXEW5TgyZ7lVDUZ+NGoPdFhiA/9oDStti47Y286avuwh3rPBJDnF0
iGn0rYx61E6+CrBHOvmdFqrJfekL5Yac3erjM+lazJSV3JXbflCSo15gU/QAmKBJddfMXnR8jIpY
MoOpbrIovE2oIJzDKj2FqYM+PxjHNaL6cI9yP35xuk0j8q+C6vNVJpWzbSoc9m5fR68toiPXaHHy
Z/m7M/Xb4BpvyTM1T/OWKbqPm8ZQmDSh6MXNN9V/PWremm+nL//xxM+bqAxu6YRaP73W9ChB0eg0
P0rrvHTv9ihwg17dxiJyTwMLYg5OLDCj5rfINqqNqVQpM864uiYA3gypiKPr1ut8ECP9R7OjhBX3
VJAxjaqvEjLDWahKfpWobq4SJXGcJ85PN9VBsu2lDYxiGHEM//2dWlMDh23bHx9tvn26ybZ7+1R6
Arze9CH76RE/7RsekSW0hebvM99u0bqcb/p86b+fOBERNpkjwFrsoWhX1yiwNlxLwvP8fHva3T5L
EebYNIDnr9yj4xV2w+yX142xJ5zcwANib/y1+fHZVLqj873zZ5hfWwiUpNM+/XgEtV46X2x+PH+6
d978/DLTI/Bt/PUEP8JoOW1+vqRHS8DzdPcUThy+qk2rLZqi5opTZa0obXOet4QPBSFV0aAMtLj7
dkvHsF66VSguafFABkd1RXySbpg8TiZlNuPpD5WYAvCDiX5o2kzg/WBDrZhdm4G3JH+mBt0/FnJT
T5bR+TEFXsFraeUq/RVCl+anfLygCM3NAAvz43HzHa3msuoRCbPbv9+Tc8Lf1qnoP26b72BhBKV1
JJxr3pz/hBhStnFTIySaPtb8vvCyUWs4WBrnh8x35H0qQd6R4fN5W1wW1K9p9C3np813DLFjblnB
0LeaPsv8xxkDb1tK5G7VUOLmZJYX7rwOk+38vPn1QcCnu8xx4IT//bxeyatd0uKA/rwN7nu384i5
/3jufIfeZGI3RrVYzC8132ZqYPS57A0fz53vcAqbhpnd4XGfdu/8uDKi82PTb/npPUjUS/f9tCz+
fN+ewNZ9oRM08fke0YgHO9OAQs2Pm+9Qx07s4fIg7Zx/1xi9xZ4JNR2Ev7+XXrXeXktxiX/eRnUr
OqB1pvM976MGaAVCVe/986WFljQHuiU/Pp/FCTYcst799nkTDAxSZ/r87fNzYk5wDu2ov37epMsi
OI5B8/L58kVPhFFueU+fr5XRaDm2lAU+b6oGSCOkrmAG++twoSxEHobh3X++fO3Z9tFKjbvPlx8D
G3m7Jz52+/wDaHGA9dutL58v75d1fZNW+e3na2VYuME15medq8iSSTGrdFwcnPsPaOeUB2hAB8Wd
BrhiUB5EHsWwXzsyHac787jrlk2W1Pv5Xo+p1hrVnQrCg3sLjAPbKnG71XyvAS3pwHhlcb3l3rFx
4zO89af5TtCL0Z3KEqBVG7ejQUq5Ju3q+/mhWtleIAJnt/ND6c/g26qlOM53whdCKpjrcjffG4RU
qej++R+fIdMzSRc6VJbzvZXHCpmaBZ3h6TOEgMVv3Uxc5i2X1LZ7KsWLj88Qs+oSrRLfQeFTHsx0
eJp8z+f5dfqix6gXedokMFQeqgCvcOGCuJnv7RKfXdC51Xq+l4zXCscehvB5k3rZcDMWaFTnTZ31
6aVPrY9XcjRjfHAwe867gfb7bnRS5ePzZV703mhZfJrfBOdgtgxgU+3nlym1IVi7rPi286bnE3dm
kU69mjcFoR0HJkc0HabPy+82nnpP+TpvETTXX+uQaL3pi8432cVNg+iAmd6o42lXwlVLy/YVMdSt
pcENlinLV0nK6LLLNFazlQZ5MQ32ulZZNzgGsYpwkhzo0KsUyGuftCvLejD8SF1FJvBLmbcWueX8
pzS5CsmNzflx8zPmzUbm9a3a0BhVA+uhFKJ/gAk1b8wvZrvJTW5bzu38aLxLHfpCsz2O80uPxLs1
KobE+QmSjiPVSA1t3vRiamENh2qyhM+bY6jaZ0X17+ZXUhSB1ACx+PQ6Ztd8qNb/Xzv6/r/LSNa0
PzLaMHvE9b++Zt//tfwafsvrf+3rhK36Z2jb/BIfXkDFVv+Nvpz0Y1M1Vd2aKGv/bQakA/Rvw9GQ
6OoOYDck9j+5AdUpUtnFq2GbFmy3yaP339g2Tf03Vm97kqsTFolm/X//r184p/Vv27/iPn8ReJsw
TxFfAOq3BRc1pP2/aXWloNrfkcu3sU0N82mLq53AqKWml/ctoMnFYMav9igfLUPuWSXW5IzpJqeK
pnm30tOvKPL2fxYQ/0pZ/PhEptAMEHeaPsU3/So5tx0xNJqN68zFSIvewEHy3D3aAxknpd7/B6aj
MX2/T2vDX+9mOrYz4U7ZB7++W+kqXdWAkdtw/rMKb6GZ+whnBQDLaALZ1hNFXTbdInDgmeEUCHzj
Gna4H5xePhpcDReNaXwhEg30gbsPa281Vsa7iBXkdTX4Mjmk7yPhMMguNyWaJrzChaI/1SaMOAuG
KldcOApcrha2166drPqmUK3vTT1dFYND2dichLb9N7NbgfQiE5dwu4gy7v9kp7vI/VHRmI7xm0EF
YUMXoqj1QVJifo8QsABwmgCrt17eLP/8XlAK/7nLVQ1Ek24AMlR/O+TKYOoASQ45L8NZivolJhRh
kQYsnhvkfaAnvv35DWcbx28/siUEvll8DPCsfj+kqjihSSd4RxEWJ3pWuyDKwHsP8SapvQeBtiqH
GhYVDss0xaSZN4KWC5LbIqUMB631FKA0TUV5iaBVtDFS4+oU+PlG+nIH3L3ehYqBcZ9z488fXJ12
+58+ONeHn+0XPYw7Ouz8LGZrngMHzbASfgemTKXPA7hOAsmRnOd93uu7qITNEcx2iZTQgw5UPxza
xf/kA00XJUedXMzabycnsWk5K7jE33R+/sCFoocnsEDQeKD//z3LzF1iE9pWDVS2yQdK2+FGad1t
Uip3Vas8/PnDzLzV3/eOjjDAtTiYTHJQft07Of0b32hJ57Dgqtiacgu+58YFATOgvV7bRkc72MgX
pVezSAhCd9s2m3jS2jVR85xb/Qkd4Z3X3BjE07VltezS5E0I4xn3LXArTnwvKddNgghKd9P7HHDx
ClRztmCy4UbvUTk8goTAN+aBbWkzTmMQOQ6Cze+yts5hHryp0L+E0jyrWo7kL0UVrBMd2Drn1o7f
E6/a9hky2lZDyGM9aqQDK+KcNCqpgC6zQop0C1xwi9YPvLUeQewrh+ypsMAs+lFASbt7tCpz2wTm
s9Naa1Pjuo2HKVj9eTdPe/Efexl/lK5pBh4p8/crpNeGo0jItUDC/NriK55w3o+aZspFp+HOkYFx
bYQy/IerhPorkXu+Mlu6pmM9Y9aJHX5ymfxkPbLbVq8jrgxQ3JAwV1/aFumAUPWrHtq73rUOHSyU
ICW9jj3z5688Zer8/p1troMaqHbb4FD/7b27cGQZZmBHHKSZHOu4WbURARuwE1ZmNZYkU1E5TqD0
qma7s+sHJnf5jScR0LmUyQw13mh5gakIcnhRT2GOFR4e3SjOaTTpFTGYylvSTeQ0Z0XbyTojwhWj
1Gm5dGJBSQ52BxrAZt2Ox8iHZTpQ0Vq53fBoIpJdtxmKpz9/ZURo//jOUFthn+PYsQA8zmfbT/s7
qKteGzKT1G5VR+lcpw/COLUG5RwCu2j32HvkbM+2ylioFyxZqaO90TkvHcYKbTT3hpq9KhZt6rCq
7lXmD7r9RhvR3bQS6IkRp5fKMCnIJK8DoTmIKK3NyBYLOASPdrXTdf+tjG1wO43ck066pb+xawIs
rPDrUfr24S7IrbPbgGKyKe8N5H4ohnhU6qxZ4Dyw7PYkRg3UdBhfFWQPZR9+r2zydxLPwyBf0Uhu
V943F8famkKHA0jWchYWaDfVDV9Mmo1BZydoquz3xMCU0MeS7A0TWHdvBcei5wftIoQgUtiA3hL9
rmv0c+LzXcLOw4JXGA/YgQiTN+WeaVuzLOHur6UzHiKhfMX8bq1LDS3m4NEstsA4Djw11fSdpozO
JmuDgwB1V9ModdLuYtfJawusW/jeRaO14ceE+bTaAZSiV+QbHXV/07njMrsLarqiskjcDYg9uqwu
IUUk+1WS86WyMMsD9UkGHUNmwACnhAhqOoa0EvCqqRjUWXGZG92UhEKcBUaXHYrheGWFwRbi8Lcm
jo+D6TPKxeINF8EqLijr+iK9g0H0xnVjh5P1GKfdmqkaTmNLv/75yJzGuF+vP0xyNYvJGe4YwZT4
1+uAQUEhQcfvrTMrCla1HxPlUNLiQsfwxiXiOfHevQhz9DRf+b99Zy47k+bRVpmsqMZvoy+wY360
ofbWZk0fBFOI3rY3VclxgJgH55CgjWhs1Z6R4s9vrP3z2ueq+ByYneumqWK9/PU7c2vfKFqNH5A+
GP10EESEKbzHUXG2q9zYkCSz7HsUVLVoT4ZZXtuGXNE0RdATgEgwcIQtlfqLRrY1oQIDkqlLH/vf
Neh+f/6kswH011+HiABzAkwbJtQ08dvE0cM+13Ha2OsacjyC6fymLuAwqVZV0vYDlkkvKUgtfW0X
KxiZxF765Cp5rXKmcfXAbC1k7sXU3hPWzu6oENTZ/TTGEnKaIAvgqmdltDod5YfWl9eGTCINX49w
8/su7wjLgqiqtXioLDMnIR6SYexBMai/1L1EjQHUtk/dgxIBt0UwBqo3ef3zDvjnZJbvD01dZ72C
MPL39VPNEVAKz7QxBRf3BFugjWCc0BakWewVI7n587v981zguLCmtZpqMN/RftvbReg7uduN7rqS
2hsXsiP5OiTXZvfE36wr07haTEJk7/2H4/GfQ8Ovbzvd/9PQIEYCoatowBrtesoiqQekGEFycdSq
+0/vJP4PO1RVWdwSnzId/L9PN/BWybqqaK9NiWl91bwo5h3e/QWM6ilifB8qYGWpfMlgRJzWRS9u
3K5MUEgjcpJ1oHKJ80pM9iWYS4mbf+lnKjyndNNV+dOkN0Czdz8mSrJMOp90JOKfFlbF0WImNx0O
Qsy4dbjVffXRb8nZAs3wMipUbLpCFkvftfPlGJGN61bjrQbkAK1/d6IoOSy7Sr0vXUcyYzQBrvjG
Ds9p3xD6pQXvfmFc/QDBme9s7FbfU9RN9m2TXfyOVOChvGqAi1e5Qg8GoTrQhvfY0kxyXvlArrGN
zLplEuS+iBIVb2ap2sJJiA2bpozxxRtiYxHV3eSxYEw0e1qJAX6Ozki/NxHSGeyQLKn7ZagSuGCq
S91cCzzGkKY3nQOwBkFluCxbpo5mT2LOUDrw86j6CbNSlngoEcGG5R5U2jFsEvQR7SAW06okNJAN
dw8y4yysquw1NZjn4hQHP5o9JfHwmGGwQXwCFC3xhyv2j/t4Ylm7ffTWBfF3w1orjaWu2ynkLAQv
4haAUVhKjQYSO4XRDwcpZsWhWJfJAFbAB3VTImVdO25/1wXeZfAYMrsCre+IDJWdgD/FxelRgRJs
++xiEerFcBptdGVXjBKIo+m/1WjtKA1HK8T7x25I2DFt+B6DkQyT57CFOEMNPllYUX5pXOVgjkwT
yPM5kR8fLiqqjmSnDjsvEcmKZGGSXfULZoMbp8ARoqWvqYsGI6zvy9bKF9moISVfu/md4iFdNCtI
194lQgbmFO5DALYBBJDHT1ALIk5yBcN8BxaWmYfdNzE5Z+Ulcwtjb6RvdZ8PWzdo+f2cV03BRA9o
HO+aVlxCI6VcIv+LvfNojpvZ0vRfmZg9biQ8sJhFlzcssugpbRCkRCHhvf3186B0uyUWv2FF93q+
uJdBqgx85slz3vO8a5fC79I1NfyVsLPP86PD1wL3bt4ay1/aGNZiemzADa8r5AXbIWagFNH3hATm
wug5M/p1BHvnunIRMGH4R2Rn0Ipou8VGUUpUFSr1kXZMbmrJLOh29nXhaJspnEBvAs/GbLRZkIqb
CkFpqto7Q/U7akIEIo0NQRYYHW1mFJ9RqaP9YfRwJgFhkkfbHLsP+lmxv0KaLdXke6gYT7Hp7ryI
kKu1iheSNw/ExQdtoOUkVnatgvubWjsPPk0Psz6l66LCMMy3gNFNBig5WHYfgS0tFLeuVH1iaIth
JCR0tdr3VO1/+LJeEHhvKE+TIjZJQpSyfi8ABNpVrWHQTLxhFOZWA2o5a6ljOrmzHDpy3iYmJ2lC
jrocYVjAqyeM7YpXqz7IrngJp/C9GYmLla6HkDEod1o9NnPT4ERIr6znZvPNRFHUtRoWjiP8kyH0
Dl7YHTwl/FnpD5WKOAFh+1sGVBnKe7VquphSYyz2dlTc9D26Ft/8WVdQJVixXbcxaGRMiWEMdGy7
myzQve5nGINlMnJBKm9YWzYySb19yo38pfLtPYscOhw6NK1Y7VZV3M0MYa1EUbkQjOoXbawPjXtE
q3WfNJ2YqebRtlofpQ6IZuMmTEk3GMg0ZyrmPFB+ynxFYecogVFY2FTH5YMwzRc15trYknKVl24V
M73H8xs+jvlU29lB12IybfYB9+i6EvjPW1wgCj+zUrGA3bj6LcQqHPNGc68YU5KmMLBbIIZgqXJI
HGQ0uqT1p00B2MAIyZv0iIx7WDvRqK8D9EYz56YOgaG6dJSpgfZUa94rPUpQhm0Ura9kTNhpUftL
MrRHPR52nMcNDt3fMhVcqFAfrQBUeufXYqHUwb1ZZEur4dExx/DazpHaGKgud01hTt71IMpy9ylH
f97a3XNSAz6veSZoCpYzUBUMGiaDOYPsG9wICP+ev/A9n4hWM02g9ss2NW6HEaYwPbsWpFVAGbK8
MVHv2bhtLVJzYTuGM9McBgprCO57Fysgybd0lHoGWp+7IaYUYL9aGCFxuHLvKIAtakQ1lFp6gKsc
BIsoMirmPDGtFchw9kxJXulTmalQ3yytdBZNyWNpqDyFiomFJUudUkd82Df0qNzbsYxAO/6waDfZ
2BK0YVSr6yqnnT8fN1mW3QsYY4Y5rZICUgI87N9lb69yN9nlSX4tchrtTQVsa6dHK98sXno1va9o
iMGmsPmmTe0HnfHLzZX3IK54nkLJZFWttSjbNcjIZ2ofvKVl9+Y3uCWgAmz78acbBz9h7rCUMxEQ
oqXYRt10ZE2MiavFkhuAMnQ1xiGGHgsvrrB+RD/HfUle2w3DO1dqr03ESXPq+M3MW7SbIo0IsrEq
SiebqUEtZh4uB18Hc5b+aWXjYtfCUlZo+FLx38ewKvV0DJrU0l12uEr5uYOAR9zFkXjKIhZhY/xa
4yH1I9Ym7a6015b6Gg1ej9TKfiblnGjxL9beNPM7hDujny5OQXdIR8gsls4rudAnWSA2Pz1WHW3q
jDcONKGWXyr5Fif2thFTC8lxBOmqZDpwA9YIZvnSiOplLKz3GAgsXQQ64y9PuwCaz1jdHrA80Vks
csJifbwy0hY9jpyUS1PgH6b3qWvxzTQmtHi1BfU1dhhzx+6/m3RnDSO6I88xCI2ye+mkwNC9O2TT
F8Jy7XMGx6V6oFsOqEUKKO7ZCsqAY4Unc+Yuk4EAr/qV9ayhUoTziDaprXXMHVpPsoHYYd5D+PH8
8miHBoBi2kmJKNAwCfsFi09zLvTuqcc+ANcUUEWqcV2O+jEc01vPkbdagMK4bQJ4nLSVf32D6P+w
DNTYjKFT0aZ1YyoP/R13h5B46zaR7rIQ1la22NAlDGoJYth2DI+osF/ysjji/oTvlAqYozxqPq7H
PjEwqybCocnLPu1ePcx+sTCLj1NaBoHiVpM+vOrsaNNxDqbW3moiuzex6Kyw8wsS0M+6skMGfCm8
n2pdZ4v5yVFOtckeWzr/P0us4UeqBx7p3OU4uDCnU3Ff6NV1ZuKuG5El2TSIpCr5Ak9whrGARpuU
HyyEJp8Gs9DmpcrAEiWZjvz0IQwjevv1AP/QUlzIef7jbjo4GZEQI/PoTBfmrwWPjREnzFd2M6AZ
uhi50zELBpU/F1ryyrBl03RDP+P0rHx9yf9pw1xxhBLCIaAxz2/bml5lgAk2iwigMhigGgsjCZ/C
lnaI3nn0Ux0ETQpVE5HshYTrPyy8dJNKIywsxiP7/IkZzRCD3rC2l21PLx4L6tuysQBfk3Ps6YG1
1fTC7a1OF/s8d0DxkzFQhdVnnbIgf53lTIaFQX+pvYwLxuvU5bcWyhykaIV0n/w20l7jq8QEp+Gn
iV36RpPj6YT//yL3BSMyTbCI/3/Dbe9fm5/B//qP8vUteP1Q2J4+9m/Irfkvi/+mxA/XcDIS+8+6
tm78i5IyWXvSV9ChThXvNCtr+X/+t679S6UMRyMad5nD61Qb/l3WBnIr3NM4R2ZD1Q2SXmeF7K8K
22fpbJv6uA7xhoEfyzOD9syz4tAYN1FkdCQLNNf8buGEtT8hlQa1HrfqaJBtqmiI68zRhk4VSEzJ
MiDalVZfw7cZt+Go/PS7yYSnpjsyN7U9M9falkF1HHwjOJa4RIyja7wKbWQtI3wIjCxrrujEnLMu
ShZFOhDthZE44FYsDo7VvkVmb6yiXu2XDVtb4h52g468+31Hfyjx/13SP1mV/nmsfh+5aSEmMFQh
pkrdx8ErK8c4K1K6sIwuV2YDPh1zBNf5cbD9fEUoSWU9jdUtJBpaT0MabUPMI3i8sbMK+nKlYelU
iXibD1m4lqNfzisafK/0qnfmwG2GI+DgeIb71YVi58c602m3Sfep3JiqYVnU/z/udhz5xRgFfjYv
jOGg17m6SwO637CCW+iRB9XDCEcWfjR9/XVjH3+fmL/P18dxb9ou2TSbUqZpWXDLzkehmr5W4EjI
xLF4M1adR19U5IA5t/XmEHZIzM0L497H0OT3Bik3A14mn20x0n880EhFgmVLyYHmYbYlRtKKWzkt
rHPDSy+cVPXz0Zkw2GAcojNxyRyePQZm75A7org0D7DC2olkyPA7GG49FUG+EWXWUUtdkltRJh7p
ZlxCoQQJ21r4F2svTaiKmyiZUGM6Zht5hGI7yYML9+vn605qX2f4mCQBlnZeUgbb57FQAuhb53m4
pRHEQjCIwQLQeHQRGL9mfnGdeU54Acp5FotM1wELRQ3Jh0Mkj8XV2alpc9G4bsFzAuJWM/pnF4um
h1pvkgebSqrUG+OoOt/8XDHuyVY+eyy/gCY05bw2sviuGJCOJWYRrU5/Nq2I79BWPPjVhXn5Hy4h
K4QpWpoKcySbzx4MV7VJ+kD/YcETUZCiBH/Fk/FO+pcOKxc7ELq2xS0QDFbmtMjq6W2jCBoXKzXa
q2hCV0nmqXf1e25mD1VYO6uvn59JHfXXNM55RKdjUKLh6BykI6di6l/TeGSovWaqYzL39Wav4Vq8
1uIc+r8ttSUuENEs4+law5uJackS71nQ+g+eSB5TZQhXVgekyJh+0FmO5XWBHsSmxjdT04alDo3u
M5FH8Zp2Q31nKnLZdsmqAAz2w6aBCCeHyF4ZkaCvdqJIV2l/IRJUPy7STkdnuK6GUlk1BUXh6Wn+
6+hwPs5da6D1pa3MB7O/7xS/+hnBC/HzaulHYutHavVO3ksrZfQ9MJOntABQSN3oQu7/tBz8MK4b
LBOFwY1KHd7WzscNLQ9y+OsOepmeecN1d2MtIA904oFhk3Vygz2vmSlXlmJiOO5i61jFN2Aurasx
VHBJMrApgjB6xPNvPWCH94Lt4WJguXhtYFBm0GZMpguHDplWI8LhsD32HuYdlY/FmyEoxujFhlbc
nioPpAHNgg5G4yy0MkO7cNJPh3J+qExfUw1Mo6ZyzssdKkHbmTL1utlIWwdusC3a041n+ePeqDyF
NFL3Xrvw6bN8WEHDMWadrbY4Q4/llQN8mkWbtLcldvMGYBFN9a7Brm+HPjTuTBVm0NePwITmP38E
LKZaXVOngOOTEiXw9GRk0kjmNNjcZiB8dmrU3kFqwFwyyL3rto0g0yR2iC1d/eDmkUf6TVOpbMPi
FuNLD7HkW9a07ooCfT/XA/W11AN5r3pmscLgehWQANhUg54j27eg0KuTEVFs5AcamFAPGJZ3Y/vl
DYlPG6RYbe+rsM8nlxj5nIHzodbBFextDG3qyEFT0KUVWjMfAxDE6CtZpN2Db2CQ5UNcvrJg/sx7
vQLjSsFkC7uOMjONLCuVjlwS9NYTtTdAl1X7I7FLoNoyN28R4f7M8epkUd+JZRq525RDv3e6YXIP
vfdTB3yPHlw48yrh58czj4qMQNJ0p0H88xqiSs0MxDdZDod87DYZp3X7d7jV8yxp27c2BtkNsiTZ
+y2yGqIigqJBvxEkctUkeI8TqkuZouvbr2+I81GDlSNLqWnpqMGl4C4+GzWGympEb1CljXApmPcZ
G290MW5iVsdzgMblWlNT3IQGE/+04YArdJl04zv2WMUsaNq3r3fnbIqd9oZ4ipBDQ9xB1H22N8i9
a8BaWUBnr+qshtTGYEGKWViuwlFsh0j50bRWfoEarU5xzF8PMaG/ZtvMCrTbA8D/JOQ0nSAGwgI2
APSgf+uNLR0+fiWX2oR915X2NQNZspFl0kJywGJqesPXx322wuR5nHZh2gGN0iwa27MpHloUd6oH
UTx4VaV/iIZcPHQ22atJs37V5ym0dGkuWtt/sLV2I1swfxfCy7MblF3QDZbyyAdMYFiYe3ycPyrT
LjsKWODLlO6npzNyulnzE7JvfyFOOJuGpw2Zmo1jHP8joDLOwko5BCrOeKFPRTLEoiZ6QqAz2aip
aF/AAwiXsKb6ocPv+vok/8MBksexhKmzdddwp7HxrwmyE90gGMuUGZjSEPgyR4ihK6ZG028XNvUP
x0hCjzDd1Ka4/Vw6GnuWGVaYo81z3SfxWST90exMUnP+s0jaF6MvtENRhcbGpyg+I7J0rkGKGzPF
8YbvjTbR7mT8JrWcth5V72/pjIfeD7GoPAAZo9rj+fYGbCAtwVnrXlF1WNPUBSoRj9wJdRetKwNP
OEOsKMQPeyiuiwH6xZz2pDotcFApO30XFD62Vkm0zCk62rUpQP4ELjlXvV94Uo++464CK87Xt1Gd
U8iN+gb9THPE9HYgFxk1t4U+eRVqozfPMmVcepQ9XyqLQq0jzXZFnfuHQyR1Tff4eA3rZrxwRc/W
DNxJiBks9Bw4wJOjs87upBQhTx5W2GUEo0uBpupv7RJPutZ5SpwmXGKOHf23HxKDO5YA1+Ca2p/u
IbwCJNIlghi1aB/tpntsk+ZR8PvX98/n22eyz5miOVQUqnN+YLTXG3kqaXyv1ZB1jmo8wN+H3ezA
Vq29peG3qGaya6CSl4Szn0ZgTil+QMjsdR5OHpWPD0nQCNsBrYs1lYJXnas0MxmM3rVjAsYLUCzv
KNnNMFa4NACeRa/TpUQngJIIlSzuA+fbHQcL60RN5YgHzaARGsKvFefxJlLyZG/VvTVLbZqYaOgN
N6kssllQujTToiZbE26qy15WF5Z76j+cCuZEJiEH+AGHfTYmt2mkeBgd+/OySrHTxrsYY4dyh4IU
mLrl3A1hINAaFPFBSsoDg43yffRRXkLcNdeBh1OEP3r7oLNvB3JOuygZxhlWW+3m65vlJKb5OH8Z
Ng8CtqRTbwAr9Y/XLNH6zikU3Z+3phXtmwTKmY/o/13BFXCAgKQGVPHzGidOGQlw7GbSbxj+UC+E
3o+llB6FVHCli9Rr9jYcs/kAbOsqGG1WaYqlbUZKewT0DW+13EMsGv9CFPL5OeY0T9UPAcSWQzHO
DiCBI+zSZ4tkYnikH5EKBhWcGlosH8NYwLgwbnyeCSw0YKyTDFYPLtW2j9tTQ3iwFKuVCW5zeood
nuT/yVNsWYxPp1yBI7Tz61LnGVwZsCYUvhRgRX7zPACKnXV5mR4qf9lABVn4wono5EqiSzMQh/Dx
nsDEwTA4qxzf50AfY3XH11XSaswyu2mggkW5u3yIn68c95zB4lMlE0Yq/uxMIo0LKryUFUqUNHHW
5UZBJycz75joRroPZf3z63v985UDd8B6a8rMEk2f1zuwTAmo+UMfqEbUykpOt7BhdqQXLg7BU7jz
8QQyANO9q5J5cT5vqbaTIchCx5ucgqkUwms4hYOKPdxgPG6svj6uf9iaM2UTLVcw6Jrn2a+ky2i5
qXo80k0A0g1UoIoUm+wLrNudqr1wc3yyeUGlOp1FCo8sSvh1Os1/hUIsEYEpSHhGIfYncY+/buJp
5tzK0auVqVHellMjt5c2qNAEVfs+iN9iS1xblVdeVVpG1sBObzDKZbK18x9tp1+JOtlkkHUOoMYX
fTwkKy2trLts0rJ8fa4+T47sMbl8lySoi/b9bOe9Ae9ae0D3rNW0PQjIi4xOI9Lhrh+3QuKFIfwe
nwZdv4st+2Ko/nmmIkDHFI9gXVXNT4OHXoyDKj0GqzZsvLU9iB+noC21UBCFbrfOFd9biVK7F5EY
t4ZEzdkZ0Vve1PrRqChsf302Pt055ITRIRrks4T2OekWJaE7dBb6Oj1rrjkZwUIhz4XADp4+FJGv
N/ZpSmRxAkGJPhYqjsz5Z1OiMoK6NdjarC7HI8mEmilnUpKs9Oi+swhVpk6w5dfbPC8T6CRWHE42
DoVTSERs8PFmbfKwVawStuVQmca3rMspwSZheOVmQ7eEFyARHJKBcZpE/tCqFGErnCnpuC9FXeZX
CChA9KYPg0UtRBv9Wxrd3cYLVnkvrUMy6f7GMb9UI/i8oGOnqSsxBJ9u1fNFTt/olWP5hYchKAI0
/ERvexdSG8gnMXfx01tYfY7cJMQ6pobb1ev3kVqGFzJxn0ZLdsKdhBuEqgbLkbPAQIQwWWm5IqT3
EnkIvf7WEfC1KJuGF2KQ8yrWdJHYmO4a3IS0y50vrjzW9Fk4eaKMjWy2DY7PZFOp8Y8aNZgxMZVF
z6BzV0fdeyuhRyQkcHah3cq9W9WHqm6nlkKcvFBz9bSpQxySQqbHXNX2PhfqyNBiz/BpJRmQYe9M
c8J3VcmbVVXR7JSm+Y0VaeJa5p7YlaSoDJnS8F2DqJQjySrWaaBV6Uq4cG+e9b0RpnJbUrFwWBFQ
vjAnl8y/B1Jw92VOc9l0b9bGilgeyUrSLnrWvsAO1W2fJyqOutB8PSBUSxa48pjiF5ZWcXSrDcER
3PCFTlHtFCt/mLrYqWnZgOzfZIg/f2AgSXapIhkgmzKrt2nuzD3H+u40gE9Lp0aZlY7XpL+hogUI
RknJqlfIy2TaHLXGvDV0FzFXIzZBA1UOq7PsjvH2JUir6Dq2lVUbes+tVSaLvs+6e12o4FtCPb0h
k6bNYst9w+dJuyWbIsFJzWAqtZukAg+nYGCcD7H3EnS+9sZd222SkqbZvL5HndbcAfd8rccuXYCv
xJFHp3EgJ9jPfUwSy0kziyN2el30XTV3EAODCnDyRdC6+c2g2T/TQgVegCFL3g7o6EcPVwwaXJDU
IhcKADcNVZ4+2sohtvErKt1SLjrqW+Tsq2+e3sbXIgoQiIJqz2V9SKStHPtQRCQ+YS2kOZlljUdI
84oZKRTnSs/bcFc7Ak54Xv5cdEW3H11rRAYcu/skl2tj8vFVTPHUdspLo6rBbVsUwe3Y+79s9Nth
NgKrdZsV+o1yBuw8usmqDn5j6PQraM70/+uhsxVm/twljbFD+JoyjYBHdtoQ/apX0UcEGuJKVZtH
CRvxQWGW3yh4OiyqIRoeZWUjzGy02zpFKdqX5n2uDXiE5qiaaK2Vs0Yz/J00FXMXupGN36BKAxvZ
iqOmZ6i00uwnNvfZNisArQgSUNdVnl3pBeIduwRVaJk4YeCfc8UgnC/1WDsA2sFxJn2xyhFsY2jr
BydPjk5qm9CTQ3vl6Z53hSP69ajqyoGUwyryNVzL1EKs68F3DqETPYRlNmyayHlv6tDaGpMNdkQS
o6fCR+di2F3R17TURt286RoD40C7Kb77w+K3gYAoj5NF7DwMOn2dx6a1qSRrIdG2cqvpfbvIyHyR
G/b0dSL1H5Dc5IOQGXcqsPF9XoChGsa8vdGDfuv5Afzq2h337ag74BYd9Ua3w2+6C73M9spwX8bD
olWEv8expXhKy0dZMO+ERQBkCcuxleo3JTZXBms+jJcQe8fRTRRX380kzW7cyPplmTK7rSsMG9P6
pprKeXkqfiGnBPMTjc+Gtbeb1sMOUq0OUu3v7QyxcNVk9hZF26aluet+dJRqCawW6ZyGLndwaBSW
5XcFjjuqqAJzkeKgB3uKDe0Rf9QWbknswDGFjDqCjd+gs4mOApX7ouqUS3m+T5GJ61BlILNMyXQq
T53NPhWBax82tjvzVH3rq8TrhSzUZSC0SZx+cQr6nMpme9O6wGbVJSjOT/vzV1DrdWMuLI2gtkIg
3buNIMuFUUerW+XGjYS9RBRQzFMm/+u+7ueyiLgfzeCpNdN2liop+pL/0qEcf4+3X5Trp6lBJUZF
IGIwGBMzfdwdB+8qBARMvpFJh8IQx9leVDGuoGUyQ7qbbe1IvHy9yfPwjMGWhKOKFI8UDrLCs01m
ZReXtocYPs+TZGZ4BrhRDWAxoYex9kDs5xrg5qB//Hqz5xeazRIVUran6ogs4lzBQsNpMJo1m8XH
lOnPYcCf4nGHrPld2t59vbFP2Xq2hh+0O+lQXVqZztMyXhxoTSUFbN20yfauyqgSqGM4E00yLAB6
0c3ao/XNHKJgTSc1qahhcGHeP1/2TvtAM5WLCAABC7H3x2trlFHjDXry72k/iky51BvIlVJVMCcj
Emij8lL6+lNIedooN7dlEa2Qoju7ugGOgxlWGRy4QnLVC5Mr6IHd0sla7HQHbS7NaCV8XSf56idv
aZDv0iqL7y+c/vOYctoLSrvcuiScPq+L+yHzc9NpOHRrDJeDXeoLnZUJipuSsnkZrRNXKa+7rE1w
EHTSVTh0wWHCpM2Y8e+7tGtWY4NfPVx568LC8LzGxnYYbyheTPmISbh5NuIEQeA5Q2b8e81e5k5D
X020LMrmIXMcmvEwcTbU5GeVqNkjraNOBYebepLM8SFU8J7F6FPpbr8+Y+fL1dNOoYgAoOJq1FbO
10xKqYYQb70ZaQZ58Bp0BqMphseo0EOwmkVEd0y/IMS8of1Fv7A6nG7Ev0PBaePE5GRnjCm7dp5X
oA+zwRimUegxovScJazO/Mw1Lpx4wzpptT5uSBMI5jj/LDcQR509EVWJj5jMRjaU6gw9Yb7LbPfO
sqNXLdp6QrzrUSGXcTqEB1dP32UMfDL2tW/kx37UMn11KxyNWgME3zAuNOm96GY7biohtiXmKQct
8Wep1+rX9FKXcvzlx1k65eCLlVvYJFtZey6gz4tVLrNupvmpvfUdDFt9M+u29Mw+uor2zhKa8NWj
7zhy1WyT9viA+JAGRwNHr8RAw+4plDl46JfxWFyrLN+QkDuzNvN/YlpZbarkPdToqUMaXM4pYf5Q
ozpcq6O6qA1aDGSaHry6+6WkebsrbOPFC7xmYzT5XljDt1qMPq4xUPsQjfjORHW2/HQWa9h5ko+8
spJxn8XVrkUHta8l1nMZwiJZaAPjqnXdmOXaSV5yYbyXQ/5impmL2xKdPboSKGsKtdeMlktM8/Jl
jncOXYJ3VkdCSeghZg+BtxlVZwM5JV61DSkZwL79TEc5t8l7Z1lzD10bdLCL0N7WLYY7aLFqtLXF
fS8MmF4g0DdupyHVU9TbIB8e0sZd1XieqHgVLrPI0NeD47xZhX9XlfpPa8R/r3Cra63KH/vQXRrB
4G4mEmuQI9GgxjjCcS9FCBZRNcN51ZNCHEUP97e1oY+HOK1aI4zBBoXv6GD6jgQySajdxZ2+NWle
epJmTNMjK1lUfxZ+Xbgz7KxcLGzQ0JM/egBfOcIlDVszXMh16NTlphfk86R0CBxVWhHoSrqPc6Jd
T5bBug0QHujGgIn0ZBBXe2vsbIAHanG5HHMgEqKOw3XdJK91Er5MmfhVmvo0tWL8UGn2Y6J2Okr2
XnGvCun/YmGRzsI0+9a2QzCP9DZb6n7xzc28Z8NIkzVK1fngQ7gfSkteN5i0F903zTOqq0qOi1Id
gJvThoaU4NZ2XtNhbDcEEpMb1Yz+khwrDe8X/fSrmuduMRbckAWmZ4sWXhn9JSwqMHJdaik02dgG
aS2yZma2LcDFuOw3QZomC3Ok5a3LzHme3kS0gq1tRBKLOlCfRUiBJ6NfFNp+vJJpvENxhkWcHl4n
g7oZM5kuTL2P5qMJ7NzV+51mNjmdisX9YOEWSKJg5tqzqtczcEIcKI8hELSadRIKkUzcK1F7W2bR
jdURxGc8tkGt23MP6PdSN+gT15YcTMBJXuDa427dgb4sFnN1ZC7GkUxQ3eRrK8ofcx+1SKnGK9OU
j6hzqMsFvTJ/MzoNq016UudaACfAq5VrVPv1yjFpz7ajR6UMx6PBk+yUkbwb0v5o59W7l1rdPQDz
7x3jWMzK9cVPu1Vbdz8VGn7WZqix82O5DEITIm5bUygpuhxuKR7wjR1Ha/BsSd6gEpD6Qs3r9xCz
UqRKsl9EnoblpPzWFiBerAwnc0qoaiiadVVauDqMIKVjUybHSsKcw3HhXZNCWyq6V97aQ/NSDPkP
2UgfkCSYh7JVk4MRrJIIN+PWjMQmhuvzABR5g0ks0pkUOpFti3qOuAbQS9SIHc7AFvXD+dCU5rbD
42cWckYNDOGRsEcuC2Xd37ZtiIFJprwAsbfmfa5720iOUCVrotdQPoWmDBdaRfdJa1E+abN7DI4Z
8+m0G8MU3Ewb466Ace/MHCanBxYzK+HtQZ/aq9JmhZmBqFTL/qGqmrWvhR399/28J9vAPNyuilY8
t9idLKq+Ma9GKzKvsOvqGCjcdjckeN/R7/jW+fl1FscbzXSsN6bzK1k53pPJsLVIQufZTJSNR2gm
PMcjB0HfIAZ69i4aigds6uiP7NN2EZR6QyeXJb5FI8R3mmZRLcVFdzV5QeSV6u5bOZpzFRDA1idh
D6cco4HGrhV8GKawGm+8dSERUpnVUOz06Udh5MXOjuHkw8bDUNyw87syZxWuB/7D6Ydf0go4+La5
7yP3uqy8KCBc0iDsNN6Np7mkHKS/P/1F16B3M5LYQjRZRqAO8eljlKWdEBcaY/rLMLGlqKQyKqtS
s/eOrtMgGlQ9T1zuPycxI6Yhmnjj2KF8dqcumwbe9gE7Iv85S8fVmPqAAKhn3PuIMLWkxcM1zTd6
rXVX6vTj9FtnVR3+ti6+Tr7V08mbGhPTg5dPr/jS73//dvq332+Mx3BcU2N4+uvfTu8+/X36buX0
jXVd0hAIPeXsa/7pq7MR+6ARtHtquotsNLItQUaN1y0/3BQzLLXN1BzK0/Tzz0un31I7PTZjmG9C
TZGs9bokJJ1Ul0DAU20kQaC5OLBkmnF1+vH7dUdvfyVN7a1O/9b916tq3FEZ90WxxnZ5G4k8/SEF
w1gUmPUtFMhox2yRrlQ1dZ/VwNqGqpH+UEK/n2FZN94maH12HTP0yvFd7Vkvhh3gx/SHR4M6aXXP
uLVxMtp2XtisLCvunjEJ2p++w2mhY1tgPm6HqdFar747zmh4D53amTs6Uyw64HV7Z/dx+mJXPNtW
6D8VA7OLUavN7PTvElPh5ZAJf3P6Uy/A2qe+cWuVvXVbgMo//TPqkGAzBgmL9WRMX5QalE7rHZKi
6O/C0SkOlSzuukKX94Jqx31EC+WMTuZgK4EJ3yNpGQ7YTB9LkUQZADAc34YwdjenN2MFYR6itkHa
xkdPX4JGNJqXcasTn7S3qd6IR+2XHfbZu29bHUqYEtRGIjCpUrADVye1aE6b+KK0cHod22TjqH7+
PiT+Iwme5NnqMbP1IyzMe3r/r9pENTC97P0nM5Bvp6+Vg71wfXN4NYtknDeY8B2DXsu2fag568w2
orvArnBDgfj/09J2p68PCyzs7GQ07822cleF1ta7jIaha+Z/MtB9LL4ZboVLIrvNEHtboZJ5xnTO
Yy5vy0PpimFP1IetT5DVj4h1fh+h63RzzFTyt9FtqzmsWvXoEaZs1EhJN1FUcsMUBYjR3K0eMP89
KF7Zz8KcWNHDPvMxbAKgAC5UXxmK9NGzFXWR0qO8Pr2q9CJchUHgr5zpzQl9A2tD90hGT3/aKWAY
VDw4uU6fpe/S2PcllxrYTPLY6cz2XjB8O71Y0z5z9NVkd/okiZb2nilhdvrr9KN0Hoeh9+5P7x4b
Gl5tXCpP32To2lNiKfiFTJsp2pDIxqOn4/Q5fPWwiBoV7/cBBLZaLapwkJvfO1E0xlL2eglCgj2O
g6pc+yzl/n0ApQObInbV+enNVkgWT3g6Os/pzXoU9AfcI35mVmqgz8XIxI6xdpvJ2k+vPFdLfv+g
gpJcocEsZllf0l/y5z1mJDGfOb3997+CMg/LvNqfPvLnG07vIORMrpxQYwO/X4aRsMJ38/WvL/z9
6+mDf31rkSC6U6jTLE6vGL3LVj993bSXbW8toUYb29Orf47j9OdfHw50v9ykKddv+tSfV//s6OmF
048/x5LGjTXHSADLo+lYTm/+vTN/3v3nlU4drxu47puqxr0k1Iotru36wc4L/dAVFu3YrYMApa7D
YK3ktGDvQh15Wl0eKrfqy3VNyLNWutCHUVR0A34L//lp4WFbWlVJuvzrldPLjaav8QpTd7+/orB1
a6up+ZU9wEhcuNOmT+8TFY9BRU/FPOzwMJv9+e7Te5TR/+aWJdPBECFwbeO4udJQ8Pz+U8HzZjkW
ZjtvRXGNuK/H/bAqb/OpLk5AfYOAmyD9xLweyTB4Y4Gb+wmVPb2NTtzbtInkVUshDKuJwrpzoN7v
f/+JA+pDobja/vSB01diHPCYGk2///2VntCebEme/bTR0w8/lS91/38ZO68lR5FoXT8REXhzK++l
8l11Q1RPz+B9QgJPfz5QT1dPn3N27BtCQDqQBJlr/UbNfrZhyO59lEN4L3EfVmJ/BJrtHu69eHEN
8bw0Dvcm6yz44Rf18HO36tu/mX+Jn4VJU+IfnWCT/nWZXmmEC+GQ4/g5qLQjTUqMef81Kimww1KJ
/u7vZXBAyxcQ6dT9PKS5IFGBYqHYGGPfB6Yp+JQFTlb/rEM8C0Oi1s1+a1exSN5XLEjux+YbZVcj
Kx/i37uvtrGXI4Qwuubu3nZndEx6807dkeYlw9iiTcvagHXTfXxYPpqs+yQsofm7iw0yihhQZvc2
79+gqEiWul30s01W0MoCo0d/+3XdBmtRrCRje3vvx7bqZIm1l7b9Glvr4JJhGqLf3scmU2b8WdKI
bTX3DeGvXkZWXf7Wbh8kyKnqTbq9jw8XcbkclCDcsu5Dl37akBjlfTUkyOHMvy50WTWEG0rr534T
9ihP9J3GlHC6B43HMtsrEB26t9niHbsscOnefI01UJFmwLyr3Pwcm4u6GraAGWL/dKlrkEmEemuF
i/wrL+etMJFXqY5GKMJ9VNbtw1hb4qKxyp/3OiQAt0MHsr1NIv+s42Rg2zXmdt7kVmD+d5c1/91c
PpnMHwaLbOhkLk8aF4GheXcqca8v/z173006yz1bk/XCVHU2p58PBXwTSBPhZDAdnw9FHFJdfORL
D/8ZGzGuSWhFObMs3SpT0bl8njnRxcidzdyWf6glCkTCwDGH1YZ7FvhLzOV6pW8e4sn+YWp37mU+
Ph/Ct/u33n9VnOvMpbrJtWIq9XUom5r/VfF+HHM90lVBi4pdttUmEw0XZ7GHxurciybi1dchr/bV
Sx9/ek5ElkHKB3I68qEIlBGnLbyHrEI7hmn+Ml+2VhCEwaBto0D2RJnNxROoVgXtcuenK7R4uCFB
luX7ebTu4NpngcXIvDdfqzZ5hhSYh/z8VipcRaYSv+2qvvLbreomDxOdQ/dvVU4Vpt25NeQM/vEn
25MO/xM8dTBCqSfNxMkcRZtsUlr8UkB6GpN9ij8ZqcSTpUo8masgSX/OJruVAt8VMRmwuJMVyziZ
sviTPUs2GbUgK/PQT9Yt+JFIaEaQA63JbKafLF6YxysnWCzpE24nj4hyEXOaLGHSyRxmmGxiyskw
JsQ5xpgcZfTJTKafbGXmXcXaWs1Sn2xnssmARp2saOrJlAaI2AnIQvEsJ8OaeLKuKXRMbOLJzsaa
jG2KyeImdDC7cXom9vOY2skKJ5pMcfLJHofAxKMxGeZE6AbuMFhIFl0krVcXW4wVytTjrQsyvOVE
Eu/bLBtXg1r2+EkbSQtui4/zPmvKn58MPX0Tthgwnf330Pwpqqtp3T7VmKsZjQXrJkRN894W2WoM
Db7qzB0kaVKdAIh9Hb83M+9/1Zh3q8pEg6ZXWVDMXX3Vmfu792LmXr6NU/3jq/Kfpb/a1pWSYGeX
Hr4uca5WeTEX/3UpGVaSSzfAI/i32/JH93NppXWafYLdxlfdnxc/XffXkObTVe08laPibn8b4FeR
ez0HX6K1afbO/Q7Nfd6Lz038NoZxcI9SHn478uu7+3PQZW/i1F2Z/nou/dXnV5v3PvJSA/Yy9D/+
r8v59V3OLeRRbe+L5LXuoluKcPC7VuvMAtVK3LI4y3bdMAx7u0r7C1JnzFBt03ktc+W7aIfuHy6w
sBvz7zDCwkJlifwSFXhHs0ZVzznaUocSwctt75oC1JUGS0sv5MeIdUFTRagdhfE2znzz05DT384z
xaPpAtaBYhAfPbM0T3gzm+u2qsfnvGdeHbSG+CFI9XVT52EYvrpYPX/zCGOvYmVor5kWuLscvOqO
MEB3nU/MRVj0vPwc8cTyNJsfSHHBsbD84XmM8CAdosA8zR3LJPI2Vi/bx3lY8wCFHRL4pc94iI+V
sLsPhYTn0hQCv53pEuFOV4f5su0xyddd0hkvGUmJhQPy6G/NX6lD1P0z3Td3uoFDrhqrqJfyAv9k
3KODmO4KUxO3+eY3iFO+F31wu98l5N/sKon+UjD2QIXV6Z5qQ1SbqMq9I4JE3tEhUbHpnFw+tTVk
6boao780N1rNI56+V3IGZB14L0LtSKtDDXXuvhnwjUwXvjD2BDLjvTrUa9XO80uuRQEi+mBJRqNF
7DxBQd5Vm3LVds3ODTXtmtX4VCQ1z9g8GXmJ+j7sVgfBMMW34LqyRhJakRwSa7Jwe+o1r/5Mi3hc
N7X1HI5MjhLTC86ajCoQpLxF884cdmKQzcbpkAa0eWAfeGF9AJwHvqO44aXTlOgU58heVXXMHKjL
30eneo9ilv6iNpYO/qBbQIvpPkkNtIQ0vTlbLhLokVkeVBv80BgH1TpGRfZs6QXChzUeRH6jGpDn
feNcjYV5nozmeCdGuLjG6i5rEw2XQPPQa8ZL2NEO/4PkCXwTluFjtYWSPT7mFSmNGLrc+VAk/rPe
jyAQDfTGRc5ytE3rV8QJPW5OjuDfYO9cNG8BMImIF0ry0gVx8FKLiR88lE9lL/5Susxa+YrXnHNc
QnnRGuW6DfBCqYfiSbhDdYUoNGwCQ2m3pret4U8H5ISIvr7bXZq/oWSorWAQyUsV4xln6ShLMDBl
2zXCvvVJhlcZpn8fLgRUrfWr5yI3GhTYne5gTBuCSdqqdq2jCQf1bCChfh7sE/FY4zwfAQf2I3cy
m5kth1SZ/61FDTIoRRYec90qdh739Vwz89kYSpc8pB3ahJmybBtmkloNzdHx8/4bSakodt7toK//
GqvqZaic7kVHTVApK1SDwPqc27KPzxUeC3stgn6UuiM0BCdK3lSdaYD0CePq5Slra+VkWYo8F3bZ
Mx94dnOicSYaEm8JfPB1mTTVVmE69FgigAw3YzmSNH2rMlVZQbmzdkVceG91Ej2UUlEfwhwOugl8
1vLRyqzxrtn31XgmTQyiQY9QiRRSGZCOywFAAXgXuYLvgYopMqFjFzUxLX4LdWBDReJ8bzQcKPxK
T9eEXcHiO7q5s5shIi+ZaVeeEsqqrXxt5XRqeAM+ZaOZGixViFMPskVbVvd3wrH973g+LaukghFm
YXDp2sK4uX1v7koLi8kg1POHLop3uhn+QHk9ueRebK/GyVw2Us1kG+RIZsy3qCwR6yEAXGyy6WYJ
hYlH3fnpMe3IyxclT1/i+Zs0F+MjXMhlNaTeOyxxZWFXJMvG0c/WUHD5DltgJWWSPQSZV76PnYkM
eBLVRNBMVOvqSmIJWxxinEIHoz4R9173YDo2Maj+fajE1iFIxktdlBm+obW4Qdpz9zrWMwtLYAye
lekb86lxJQfzwLLWecQP+y1h0fvhx7W7JAZenpDU+u04kdBvqSj8vVqiprDKu+4WDHV+yNUCylyF
bKQqlGwjXWaEDVoLK9XBmyqJrfzgOxNaHFktu7VPSmD0J10NhpM1pMaxHV7QTvKuXkVAFTdy54BW
dnSFx76udWOlBHKtWVn2XvV4so5FmW+MaVeU40M3EqIc86HYaUbT7JK2SzEeCvwHhQB1MapvCnJj
z/MmHZ7tkSkhDr7OsYxi4wW8BI/dhChblXFP+k3fVcWqUp1uJ8ilriCsFudx7JF778eDg7LziWST
2y7GwkUCxV9EhsQE0vaxtA2MVwgvvHDyLDsBcCDeVjrtss5wFsVX27wZLRBczc7XkVH0iHPp8oj8
nTw2YfIeFPa3kgxQa2MJVZKze0QQKn7EFl3yc76huI70UlmGh8pGvizRFPuRvA2zARumbDfWzmOu
l086RsZX2RH6GZT3hMQAlArDRbLKVBWMBWJrOdpxucGDQ9swaR+3jReMm6RU1UuHA9dFGuN3A4Dh
EscL5+o1tbKq84pUdZ5/s5qyeeC5T37zrZruXTkBQ1Wt5FZlun7fVXRt35EwDibefV56PPus+laH
qOEjnR3eDMTsxXAsc7EWAxYpZKXLh8wYV1jI+I+8OZ7EOIknRo6KPuqz6sTiGqZ6f7EChThxdWWs
5l7hsXXUahFtrNQi/dWC06k8y10qaXAgNHtJwxxPyJIffFlXp9LPCxCs55hULchHq3vu4+i5a6uJ
uFm/D9bbEFvmBxxAbQ3RRhwsv2yAUBs8hEo3w8pCGGukXoNFDFZ3E/OUX2PV4hznTR/nkMGi1yjU
l5kt6+uIJO/DUOn6zW+uTOmybeMWBuBWMFpAF5+tTMh3A9n8NU6XwX7eZfJhZkO7QtZEuY2Gtmkt
kX8bCpZoRmAl+2rLNY77EUvMNaFpa5HbeI0WQa6fYddoZ7sIEwLsJF3MTCuPmjCGlUui8zMl491W
nbN2XD9Yxz3IMaUqrUOPiuDK8ppobQW+jTcrJvNCI8yY+3XNt+rbKwEG6WB5wlhEqboXYzFsGkQe
zo1Rxo9IgAFaxiLi6kY8rLVWLoMI1b68BFuT1OQqCfU+czPhwoZZtoeVn2xzoZgnn/QalHMFRdTY
0PYWSqMbXsgkWoLoE0C3j3lCuUXPQTkSYA8vLvlTMr5uuai9XHmIS4yMR8xOV0OC0FIve3JAaKBf
CuMiBmxWZ/hq0LbH2mu4dnd6vDlh/kKw/RJgV3v0yxTMs54Alc+TjByc3KhGMmxbF61eFHqT0cuX
SpYHmzGU8dEsJEhQITbye9WbYYi4Qn1RnTL87PlTM6sLdo0MxxMytztk4BE1SBB60htLvZTpURGN
2OUOs3wn88H2qtaydiqEQmINMrap5xtABNUhCYtkF1viETnU4LmotO7ip1rxHBErJXbl9NfMNnFd
LBT1wHs0XxRFkuwiF8HaQe+7I9rwMN+QiTwpZOyr0rwkfrVRxQiYP0AZJI5RBmliC8PSilclr8GS
B5YryJApPgZpPfAF0djQiHl2bqr6A8Dm+Jq05bghgql/mpnzPY2Sa5D4w1NsfUq9zx8dn5mCG9bN
WsM4+jF2SNzbBHwWFuj3XWdiGiyV9NAgQyLdZDhaUovXvW/LY0woeFN40adbdsU5w6sdC1xvoRlj
vpJKpxxKpS0IhPp5vrAD0yIZhchvC9pkJYXTXJu6rFdNGzqrsMXbBmJmTDjA6LZdALbFdn3MEjtP
/eF2RLjt3L75uHcvzEn6REXwap0KxbsN3j5uxv4pyQGITfKrC1kOxjJo6nZVAzu9hl30WTSGue8E
Ohmm1yHdi8rtsqtrpDEBKxVDaJ18gHeLoDbbc1V09TKL+vGIV5/Bo3kwdzI0xM1PkE5NMAhaODhr
4WzE0ymNFWMpKsO3l0xCvdUQkrMaNbt+8rP0osg8IKySTuhVUmeayvJA8fXrwCTwyU+ttVQz99nu
jQ2xhnalSxLYAzOVPRpiyVqLUQYfvPwh1+GqO4o9nMFsVAuzxksi1tzgBmPzWnaafjVH1V3GvFSh
HIx/o7/40DvOcOpUn6+jQZdWbIKi7s+9D9/LKPxxm5U3uKsHtD93HRDjb0InZz2C4tzUipkc+aL1
1cDAB7X/HnuFuOHEK8+oFF345pmNI672QQLoATTr8BmaLSjv8pyoQXyGXGs+tDoW6mPkgvWqU/2o
1O8Gj953VL89u10WPtDiCt3rdenoyQexOAZfVxcI2/5a91596ZXfMUuGqei0wya1B8k0Dkf0bnpP
Jx3WepCqMX7E42wRthoiVmZkHHQFeIpFUO8M5PGja73qldkI/OjIC26KCFllaKNYWz2ohSp3s2N1
AHJtvHiRVhOzIMGhwdNwEvMRGJxwVwlrt0U9ybp3YWqsESSxASCY4OfM9gAttj30MmQNMH3Kkbti
SqJOTaN7tSryqjuM02kFs6fD125ComfLm3/jYT5/8Jmj/Lb5OoaFagE/pHUQ0BTyIMm4ostja5I8
hA1wRdQbu/clC5BM3Rm2bx/Q+1BWcd4rt0EG4zpKLecaa53GS+5mhr6yR05qp0j41aMtLjkA/6DQ
tKMGiAqJ4+LmwggkQNGr6xYrqpXWyJoVbAseJUpx5AkGiqE6d/LUU1Xr5jZFU7SG43bJ+S/uKxU/
laa5gRzszmnHGs3NsnYbtzinZelE6I0V+9VwHNhIOLcn+RjjIgl6LRYFQg8VgKgMpb1jUDn20sBh
5d23wNmn/iV0Bv9DQ2a6M6KTLhx0ZlP8WLCwfrDyHrs1121P0OFcgeoDH+dNHFXdxiI3NiVP01M5
pafL9gTPjZlGmQbtad5PAZekpWHvKhidnDB8DN+N7u86qtktzIz3tCSGpHlWAzcuFqdm2sy78waE
fblSVFMs0eDf6p7aAs3JGtA4bIJG8ilspFhkQdyuR7UcgddNcyoE65ZOAuQmsYdW3A/6WQVdVAzr
DEriGU/3YW8koB+NEgm3RSx76+xkEs+w0b8VoJVKizW2qFTjiKCDcZw/idTPN0WMTed03HMy8+fx
affPsr+O6UyBkJSe9hNPPfpuW+78HEfc+7Gv5nmp/g/NILM+rGNNlot75f9t93P7c9OegP8VKcn+
/zvUP8aSW9MUZC5tVra3Ql4V+4hfo5xP/HZ18/7/q+37EGpEg3UD7YFfDfzR1Fz1tz7dFBlBKaHf
l0N+jUzb+G4qsVxoZlo9WEXAeiyzh7WVDOmH5iskCWvjuyiBn6N6GF9AaknW7LgxzFX18AdYdeUj
yfNijZddcWR5qWLxQpxqLhAK75gEwnttTQfNEj00d4rrJc++V37MBZinBsisj+kTJuMNd1GOm15U
yhuh9t1cQiMusDR5413HwFGY+wIuHzMn+e5gyeK7UM0iGKNYURinJC78Swna8z66IMwA+o7hO3Gi
eONqMjz4ocwfc8cgUjBdepWJ51EvkhczM5OdZgfG1spK90WLcM+dCrgNUi1hVPcPwvP7gzlkBi98
23kfmXjO90Zv+3GpwAK+JAWmAKHCDHGuGifPPHxKVHrzZI3RYHtsY0KADQaz9861xMPbl5A96yuW
cYRGdyPp7Kcoj77PLRhq9XcWDeJJIxK1Nx3P2IzM9t+wT9jPfWd1AA7OcZTrJDx0zGUF9Jk15qfP
2mj64oIBhGaq1P7JSmrjgp6buN8aBBFWPcjX9yrkBYYtJFa3/KUegJow352qtl74pJR58wJTL8Dw
SsUHyxLjS1/7D3PbBDQJVUel9aDHRXNQUHxfJ/04vPt+uJpLSAdsn8As+RKY4MLRAMsw0QHCq0fD
t87TlzmSbt98gDQbr6i1Xcjr62UQyQWsoPfpTDJm9KFf0q4OgapUuPikofeJm+nBiOzuNXeBvzV2
UW5ln8TfwPev5wJVCWcY12nnFNncm7DIDHBjg/uZWPkr86r42WqJU+AGAVpHjtqHLa7zeWDa4TpQ
RXxsGuTYMx83kHvFyE/wWvPcByPkR67KjLXA1KJevqR62344kYlOu9vJfdrX1XOfhi/zeSThLdjr
wr7m0aichEakDDUq77PtUDELfOetwGtgW2d6CGhX0V59T9nPBVy771FxK9wzPBTnokYVcNzpvvDF
XFN/bF+IyFk7JzQM5s1N9p4x55xreoFoV23fRSer6t2T6ypPZeZe8rLOnrJcSZ+qMUeJyENxa96F
beofhV7+mPfuG5tlWVyN3fFeKwmjQ+Ch8KjqnVUs49x/yH1mV+XUZqQ09S6JYrFsa+NnF64ChEop
J8sRShCjB/ivGwJXL/qfj5n+Y1vU0eNcx2zybt0m5rieCzgwYB7a6K+vIVv5Lk0BBtda1R95XIi3
oub50OfpkwRQ8AgliPh8Jt5KMUTHOCd6P+9mMdoxWmWDV5zO+gWz0bTgptYkv9/a/NFNRPaqOKF9
bWzlfW65a0HKkk0eV3MdwC3lqhG53M91EqG9YO7Q3hoLaSCW09PTS7xBbi7PeZ1LEHx0BGEj21qV
iYndtIttWLosC5UZ+tRvZVnbIMakoPKH7rElAj1XsmEQHIMMy5m5EjL243rEE5CfB5UC7CUIToLT
m8/WWF+IonyVuORdK3/8mAv1LRF0JEbV1bwbop27EkU43Mfu2/mLgKt+s3Che0G7cjGX0u0i50XN
SiP6jKQ+kvf+dwOfVT2PbTOecQDHPSbjOuaz84mvcvOnIef/3krDWX2dSLUeGMe83w5Al9M4mey2
fx28f6wU4nFlqu+/Kk46DIS/okuC5tMpmEaUDF5LeHMaUtMV0RFXz3WSabBrvqqFWZPttDJ5/xr5
vSViodYa3hzTuT+qWK2JoHA8iHszsCW1hZsQUMs1tBIDUgnZtETNdX/ja0XzTmgYRa+xXJl6pp5s
bwjPhHBsJt+mf6l5I/ETyHFo8tQP1JZwl9Vqf6f17fBmFvGKuKnz0uvBwSgmk65ShCsVz4dFbQXi
Om98idutNPNwW7eg8v84kSS6tlEaC4+Y/9YoXNgyMWNazicIvOOZOzVlNoUC4KkgJDjVmI/NnzTk
Wdd+bjJN/++JkMzLGsUhdIP+ewKTCngacZzB2P5PU9UAvC10fXwNpy7ns/Mmr9UW8qlDavG/J8bQ
T1cWMJf1HyfiDhePohT1nyeUutKWUA80DMb+vVfzJ6J2PHvQ1dv8cULF83hZ+W715wlNgPvRalwQ
v2rMw4Bwi4KnpnHvpz6+bqKfwtMRpS3uJ+azc41BxdMlrCe40K9R3a+oJh9RYEC0+yo8f2omArYx
YlzyxwlZyx8Odof7P44noCbIxrT341EOTSqwQgBxPAAewPJiL6L06YPER2ed2iJ+kD4a+fyMwwcv
Hou1xwLulhd6ufYb4d1w9CMLxlLmRlSvXssis25eF2Cax9LylmdJu07dSrvJMOrWnpmPt5R1wVpq
lrwFxETpLexusuLfl1ZKc8Otc6ScW91wBVDpTZY3kLAa7ZnZTWqBsYYJltzkSLZXBkpEb4nF2QKt
BL20175w/KsSECz0zMS7wnZ311KY9pU0hzf1Zl1zwkVcW2DAC1ewFwMHcg26NEQ9xx+uQQNZwot9
CcWujzcpRLurrHkj8y8SVw+TbM4O9TXHZGbjp6hJSNkUGxnn+TUNRLmRaZ7SmwrdTOnja9449Sat
hvAK27XBZ2bAJbCq2o20C+9CkW5D2Ni5yHSUmzTQrIuMnX7jBWBVgiweORvql0DU6sb3IsLb5qht
Ut/q4U26+kZ6qeQTeXhDehGxGWI2xNNfkUkABhT2ZHzz4lWvcvXij87nfM4BJH1KXR7Zw1QUWZrw
kCpuv5zPaq0X7wjvmau5KsJmzUa2TraZz/au560UYmNb+OzaIUxr3OJ8YU7R0+6o9p79wloZAlST
oRs/7ZIoqhaJVMf7LkvVidLmpWevrZyXvEr/sdTROs9lkyr6ZFXaXOZzsSNeRRmH1/mcoZSPY1iq
O62IsPxKnXxTliDywUDZPMnDBpVE27OGhY/+2aJo7WiTaiS9fi9g5PUqKYzuCCrn3+KREvIRxa29
q7iXuZ15EwxjjXCCT4qzrzp9OZe7d3bfQkT4i6yAu52LF3PfvHZhUylVxtdRtucIIYtlJqPsU1ru
Y4kQ53MRhf2hTNV4nUzHqzFcuYkdf2smIBQXBa/Oy5x3rX0MQzX91DXTWUtkbfYKQugvdoCs4lQP
C6sY1lKTQ0Pw7QcVFWHYalQY8PeG9WvU1xRGwmVEMCbpunQlTdU7Wo5sbybTDqhhevk9iMeH0rWL
l8JJup0lgI+peTi8eSFz4blAp9XLchiHSwHX8gybxlr2dV5+zwdU4vKOfI80erSqPaLj6O4/S7X4
Ntcs6qCGWt7KhyBPURVIKp4nbup/NtG97xK1jJVMPUnmhxdeWUfglUNRnsl7Vef5U0JY/2QA0vrv
4fvur2MhDu9LO09g3k3HAkWnjelT9OtT04zgdQqPcATHU63O+sUf5SyuhSi0sv06fu/n12iaSm83
xkA8JJIKDdxPz8OYN1NBv/ahZsF/+u3krwbmYxpqLivF6JT7Vf05lmI0hqONIMq98GOD79zgFMWD
Om1SbSS9bmenPE/+JkkbbSrLJLFVCeJEabNvDPACgZsiesSqZIUo5Jq4FgFB7MAejVYRSPUOrPKU
MHicj5VIpK1i5B3Jz6kvSKX0kmWYD0VMC869Z/ywWEPcSC7qWDcl1sJyRv9Jt6q9gujlNgNPAcAo
6pSFn2BVBolyhY4U7AA/2fRR/peXee5BHcP+kke6sS/k+FCDCFBT7QSuhHBQaYPvs6JCwpDNM8L8
qboSrFY+OqZESY0u52gUctdG1VEq6PaHSTc8BKJZBaPe3+B7Idxs2Y9BpOlkvUIXTQ4FYFtFdjFt
s30UVWKdJZXG4xRJgxijjq2vtPHW8CfXMz1N1m1UphtXVfon2SnDBSnNs9ISUBfDIB814yFKs/e+
NcOr4nnlayt6EMF59DjvYSas/BMOtXlrtKF/wJ82vWnV3zHqhOc6DZ/lYCn7VGmCay70ZJUEnvYe
dP0h6yfYmR3Ue10BY2pWQbNyAjDmKpe3JgiwCFW3v80bQYTjAqv1EvZW8Y4z6isggkXJHF2PG+va
MJsEaeu4B+x05ZoM2LAb/dL8ptnjBgHN16oH4UgUPPKZRfqJDuk0KvZJJe0179pDSBbxCKWkKCDt
dO66hI6ykErpLwoNUVhikjh+urwaQuYCLNrrEakI+GRpBWdOGO8hqkEr0yKAWlZTChu4BHw3sjyl
i3iUBSX0LzDyZ0OL4henffZMO7nEoSMOfU50qMiSC+9WvO2U8FJ6VvyoKuVLYcTpqYquVf8UOl30
DRYxQqvNobcgBogi+AfZFOS9p0iiJkfknqVZnVTMpoO4/JbpsbqPuyvpwuCchlyXIH/3mrCaOrpj
geKr58EtdVUolrWhbK0eY6g8aUAFE//c1a1fwv+Ht9a2g7M0sbXXGt7JvozUU9MYcgVksH8LyPeh
FLH0zCD428zSvzVv1BAlV+ylF6+QIkxP2eD4q5Ak+b6rfEzngImt4UA461l8KiPeAFHnsZ6S0BnR
e1xGg4dKiHXkF93jdCRt+eupVvseE5Q/K4SuFtHQKhsrsT5kqamntCxNuFwLJQReUmYlcpsBM3an
tGglVFyeghr+wbAarwbJZTUaiu9uIDGeRGXgULrNq6ckxaURgIiaAjOtuM6yldQJ3RgKa+i+Cx41
x8kOTug0W9MOwhN5LXfv56Ldou65aKbsdy1dnh52HR8UObpHH/DS0heocTPLaHd1qGe7IKp6ZH8I
ewyQcT/VtHod3b6Dxe4ZCMzk8qKH3kbjAacr4w6fO+fdiZRLE8VdtFBHfxd32sEhz/nM779Y5ogZ
kagN0l1ktPKUq3m6C6ZPkJdScr8y3StBdlAC8iNLsMvypMjyiquj2PtFi0Glbzi7vmYxnzZNBd89
lrcCfSR4B22+7MwovpKdQRoDSAQgKHo0McRcq3iMHQo/8JYs+pFwJT3lQxPYCgBwzBD0hPhPMiwb
lAdeQpaGZtuUR2Ni+0Wo+596nUCS46buwUSzZFF1WbOLe/evostPgnny2VDraikm3aJcvMuw2mtF
hWCe+MgTcJKD5XXX+zy5vba8jG9BJbRVhnXJCtteY50Ir9kHaik2aRO9Q9HGS7Y8lYUdvwME1Ha6
xQzXAhfxAdNr4hParBUdlzCbrj9iQ2MvAUSILTPsN43swGMVOt+yBko9cxVc2YtMXQ8JnmxgWqxn
H1fdQmvUN00dlKM0YdDr+NHCOVVe7ZofaZeY9RKs5ZsylNarE+nvlgP4U/UmLIlirCxwPdvOCK2n
agLv+158dhwIWqRSL61iXnqZ6SfPVtbR0DXkgAf9PID7tkP9AxGsZJO1frv3pRRLbkO2U2WCym+Z
hztHUyMYCp1xqlOLTRY/IrcWnmsEFp+y5tg7Tfes1cUejXtjSeYHYvJoXueNl1UnV+jesbejeAOF
G1X7MapuCguIlQM/bu84rD/d4h+liH+0XYQ1gq9/RyrOf7AvMZlyUxHW07yJRPaG38VJx8sDHiQo
MFE340elZc9CbaN1H+nOHolgsTbCKNhqs3x85j7kfNobQ5UfXLWLH00NCHhouMZ71Kl/sRRwv9cy
ufSu4QPbN/4JQkxykSQ1V5NRzmOvZD9UG6x6M6FZUpn/aOpw2GayfiZmq4K2Cs8qlOw9E+P00E8x
SV7M2h55Rlh0XvNi1qG1sUr+G2ECHshQLf3Vt40zuhfKd8VBqU8EbQSSCHTnIigTDQiMFt2QpBD4
kYMUa8ZV5TY6fE4sHPShzv5qQIIgcOZ9K+PeWk8sV7cm49grOnkAafXfo/5H3Wpi77RxtYcTvTNC
L3kz9RK6BkIXa4CfGzEhMbrQi9dghVCDaPWDntTp+f8wd2Y7liNXlv0VId+ZTRppHIDKApq88/V5
9nghPNw9OI/G+etr0ZVVyAypU62XRkPSRYQ8Iu5Emh07Z++1T9JWaisYkSLEYivVs+iqLbP0gmXj
aGSGiwQ3dPyvW2mMrEc1j1j5VhsHXURYbpwOaqVdF33snuws7TfRHJImKNND3obi1k0ntYklhS2l
8k2CC/I0K1sx4kMfhJA1uxz0Keg5b2B5udJgpL9UpjkEVV5md0OSAJ0jiNWh3XbocWFtPDkGU+be
54usrjzhbb84pC494AejHJG2ZeFNjPS179tk2+f5KaE/nc1m9CqNXcJs6SVrG+cUmVC4loouaTjo
w5nKW/p5Kc27ppryfdRM6uR20biGznV+Sc/RF0lSPBlDF54MneDqMa2xQ5XjO0wgDv3ej94YaCzm
zV7xMreyH6MjXAeGdq5yn+v2ykyy6jIW5pbZ3YgOrykJA/eW3eiIe+hD0Rl/frp3I6ABWWLQZbTm
9mYiE2QzDwiQ3aSnXzvU9iFPhbGlwZNvTE3zDoTiQOtGHodQy9mghy5vVOGeOgKrOTkP8UETGiAR
lebHcT3hxbr+4CJ13K6YxfuhP5H5d7JcM7rt7L5+MgXhFC6NDBajWdPs18Jy7mI8fVn8zUFdGLRw
KXbTXK+SXoEHmEystG6RlLklgh41jhuszNmlV761cdk8pubQ7isdLtvXQ2wp40Nqh8zMfT4eaVKx
auVuWW9eNrppk1pIYL7u5a/fDlVrbcHMnVEr56/KbjeMl+R9XDunxYMv1Gl14hOPndMaxEOi9VPx
PNDiHcZWfion2eQ4kTbaoGoKaB0Y5OzgDh//+Au0PkiNpj25BApfFQ/5qKXwb5Yew5q7rLuyPH79
qoQfKiPaD6kT35ur5pXJrbZBQYmCpjEe7HE8c3jxrjMrueMy67dd6LW3JRTIRRDkTqSac8ERwTr2
WpFu6OGqg9dXzZEEnw+E0MmdYzGAs4SQfC1dcsfp171SBVC3rtg43soWIWp91xmajl+M5oVT8F2b
HbK4mrl7ghotdFVziLXi4m1It8mqvNAUn2vXZsYmivEF161+SpO2f5/P7WyNx7CHf7gMpnHOAGPs
oza8t1aB7wgh+Yx6PxhEX13M4eKXlS3vk1mbri05H+uZTLRIIYiohkhcAoNqiSAiNJShSpd44Vsa
iWhrsusC+2uNG2KODd+J+vG7CtPrnPDAfc0VHOQgrK675sHG4L+ro5pQa91CED/KcjMn+kP8lb7B
acXdgFJdKY12eMbJo23GyNFfmYfR0PKqJ7Nv8v2YaZedWLJtiS/pNc2rLSfX+T1qRkEW7tzcijCG
QDPJdO9VQAKm2Mmewr6fTk5LmVKw8QoBNbNjkS1GR76IkYZez3p+wXBNXE7TgMoHBfaCPORp6GYQ
gDUmpYIkno1RmP0xs5G+ARsnRZd48DweusdejW8U1eM1YDdnQx/A3TPQ2opOy+5AxXj3WRjTzYjK
4p0eoHn19QA/tr8Aao5Qjc0AOFK9V9hrEAsRRr3oHdKwyMLljUplC7hwRGfN/yfN8VtPFU1TL4QI
ljtP2mBpu7TvsgMDziZUaGrXh1BzQOMOutzG3tTf94RntCgJrmh4rkWWcemM6XNntbQxZqPbOrVF
uF8ckk1UWeaZckT6BKk1Zy9Po6PmuJxmJmlwUw+S+bXXdMlLWrVUac3UBcoU8y4VXge6IyH7x40u
vx5GrXxRJPRsRdK28B/r+TnS1qXCqi8tb8quZRaaO9FFzqXbsZlR/BAsXHfVtocOhBLQnTZjGcaP
nCpfqk6U27AoZTC2Tf2kCDvceGtWaN2J10WFyXVoLcm13UfTYZzbt2TVSpdprC5qs/b8aER1E1Xp
evkh4ymUNh7mcsGbNlVXZDumBy1FZBIN8Cyb2LA3zcjdO6tbU973M/YW4TXylp0+30x9Yh0w05B1
QhPUGsobRkDzra3IQXFtZGWZ7dyApdnkfafdlYax1VReXaYs4QbJy1SXSOXYdLaWO4mz1GC74D8J
vqTKep1rRyvhQ3UlNWNqi+l2TeqZZQShqkUOGhthfO50E5qRWbDbO0t20bflseu5oRYEnLtsRVqF
0bQjbhKzmzmjeB/fTL127ttiKPzCHPEEs4W9YmmI0VG9osl6jzKciIaF26PEO3ZZQlXdaJL7rTIQ
Ash6areVZz7ygU5+0VRELQ1vqFhCKG+Jc71aq06oeR6byVx4oQQ6Fo5kZE040ZU3Y37DLOBdLVOl
2L9X/GpXkzaVwW5iTjzfIEA4Vmv0Vy8KVOCrKpoBWaBibDO1FRnfOVexg1X9K+aQj6hDLd1kLSWt
xRmiSNu7RtfDI629K5KPR2gwgGo1PBG+RdlwLjD8JYZCNRBNl+SYhHdQvnezN2kf47mP5xvJEvYE
3BouWpptzSFqHrR4DG/MarlnfJFuB3rDV+m8n6q4Bz+ajLeFXshXbZlrkivR/GZ62e7Koe0vQBzb
myllUO49EGXhXesyyv08ZGjA7hOEhhFBSiv9uWfVGcXQbASqgpOiumLtyec7c2DGqmsFqOdQIG10
FvnQ1BQl0eKxyGuz6U+pnDaoycx9r/cEOofifcrH+SUVydHNiAJ39XR+SYhQhFIZg5G0OXF8qTMX
C2U4OE3IPQw1hyb5TOIue8m0NNzhCtWBHnpVsEYzw4obMPDRMMIFVco7No3oBt/Q3io5cExG/xqH
A/as4RWhOSekSvtuASnYeGFY7aTA75LIb4RUOkeSlqXfG5Z+39KsATwzrZC5tgVi2JTftAr3E7Ej
3R6S6kdrtcmzOdKj7vvnql+pZyli/lTF/bNrTO6+rIDvVIWWBSic7UOnuWSE4NrY9zznXRnfsgww
dvbUXjeq5Vo11oOiUKn4mr/RhjmPlbNxwqo5a5I+kkHg/HGc9OcvqHcbw1JYTPUeTnZ11pLK3uSG
Fp2nRei+pUXpTjH9vx6zDpzs0KzLqvu+IvqduvY+lev4S/6eN1O8Qpjj+2JgafbaGSNHpJ9Ff+84
FVDbeYDMvS6zHKxpKDX961jr3U1EqPUi7E0xPcUO/cHCibvbXGLx7xfct10HmsjI+31DZurWZRK2
rcOM/p9buHfEndebdkDhVPVZuQMswaxGa3BMLMO19FLjYM/ZxNHbe7T7hllCL/eZPolTvSzPeGex
aQOQOUdm86SxKwSFi5KicmftOlWudVKusQTwozdZZtPb0QYZVMp6ypIC8UZaNRxTnlwwOt+1TlwO
rXsT1c1XPZqcJss49M4Unb8eTKdFvuTVF6VsrStTJJ/T2LQgx6dVZDMxo6mtcxXb9c3Xg0G31hRa
feWESJacyN1BzQsvW01v9mGMScGuLe0mROmzZ/DTg/jbiC7uX7suD7y29zvtydFn+95LluyhTE5m
trx1UWyyd5v0opvkpmjiaoutRN1kzvgS9Way67S+DxA3LdfUWuembZ1NgfNpQRx0M8fmdDOG3yfZ
99hY2IYME10RJ2GQxBWf8tjUu69+S1K2TPvWuZ+WsnTinEkCIwJu0JJmfRn3oYJdlS7nxLavC5Aa
2E4KJsp5f/yqjrk8LrPO7M6l2cFhxC/FIaqila2Sd3uy7UO1QvlmjEVmX38v6CBv2q4xWJW0Osig
27RLstfwQlDCyX1DMjNGnVFelCbtSNspyp2T2uOFNe5qSZXR6gJIzpxu8zYPA3q1zp0XZ+gmGCch
Zad/pc8EKOdEHBJ4VXAkKvWzlpaH0cZbJc1LEEIGYDonPcNM4zw3ua+6xjvOJnu3IMrfcbjOLgSN
8FFwE2JYCLcR7/i2ZwQaJLvFbF3u+U4+jK39PAlv2tY5O0mxYNOPyPiE0PAa2bySnEPA0e5AblFR
73BThodBtlf4xMv7fAbVJwa8I2U1f6c4x5nhNZdZ0nDBEirJjEfdqyq23hhBgIlBoAD9JfnEfRFi
ldFjOGCrZqgPvQdoYLjEKEMaXRTfk669htFa/4iRGYs2jG7RYKebIqu3otW6t5J2csBRLL1RoUOc
V+PeiOZ+8SZMIsqx7hqn/g4Jcd9oMjxURv7mFnjENCR1d9F9v2K9VRj3Fw1sySMCXmuHJR/Jm1ZR
PPYW+BWEbkRRPI0lPq156FcNnl76XgYCXLXZRx6b3xMzMS/iBBS9o9i3nTZsDq4dLxvXU9nOMxh2
UP2DBjLp9ljl47AKiBxXGUdKLvj2oTiV49y8k7z7YcJgei2dxvGxn1ZBHobtPm1VchkuGd48LBGD
FTvbAhoKzKveXwfKgaXbHmPT0buQsUI6gvxeeVqgx63AhNhOO6BbgvRQc0K+CMyO6BF5Ew9au0/o
6vicADpL4idw3QFRd9MSUNwlLQ0VQNei1/i+OAe4faROLV0jv29gFPnhWVWJd6pUF52/HiS8kD0z
u/iyHkrmnt3sneek9s7G+ivVL2jiWqPcsZwLv56eFzABpwGNHpumGT3kFZplvSBaEx39dAf5Gp+H
1VLPZL17cKtsPsMrtjbCKKibNfQwVmrlF507vUcK90zoWbhmGcgvHRdIjvKe4Y/XqS0ZaAv+IBu+
T2Jdo5iJMWxkWywc596b0O4Xxo2avPRozyjWEaPFV5nUcro7zlk03syY0a42rjk5u75j1WopBAKt
ZdEUojdPFtVro3HXlwp2QeRYJhNK9U30xTlVZnQvUwRsvZNr27mLGfmHxrxDBC4hauMzpYIF7UlQ
Ix0dI9mmZR9IlwqQVaa7yzhLHeMhfET+zZVZlw5eQv1jGR0ixRirSh0GyKK3oKOKhmFFWk173tKn
2ToX9dix1UbGp+qABKZ5OR10FTCB4rpJhAF2B8eV7rxmUamdYV4dhwhDxdRwWzM4GrZDEa334noc
jfnyeoCCbmvtbBV/WnoHxayaUSPgEvoXwQ//iOEmO9Nk1m4JWzrQLv8MpZ71Ga6ELCEzr2vRqAoa
17EFBNsDvTB3fycL/68/xbf/Pcj+nWzalhiI7qff/udDVfDf/1j/zv/8mf/8jz/97jJ5bytV/ej+
8k/tP6urt+JT/fyH/vQv8+y/v7rNW/f2p9+AY026+bb/bOe7T9Xn3deriD6r9U/+3/7wb59f/8rD
XH/+9st71Zfd+q9FSVX+8vuPjh+//QLheE2K+x8S/PoMv/94fQu//XJVtV38t8u398+PqkyAxv/9
n/3D3/18U91vvwjzV90ED++Zlgk9zVljv0euKX6i/2rBayZQhTLTcKTD85Xrv/rbL5b4dU1UJgYH
CDedCpMfKTbO9Uf6ryS8GOTnORabo+nIX/77U/idVv/3r49P5Z/Q6w3xBVL/A9JZECACuV4H1EiM
M6/vJ954b9ApE1ZI2gSX02DjHOZEaoM0SOAQcF+0Nz0SLeRwN7rlctxqH2eIGFlFQHyf0ozD2YW7
rvS1bsx8t2LEocXfpLjSGCejFH4ZnAxrk6adnCi86lgjHA7QmIWAc2Inzgz7xV2aixz0JqnZoshH
ml8xjdFwnxfoV7I4vxwX2o2jx2QzAz80IOihU75llOJSTk9XoU7+yaDFb22iHsZUZFsdhd5OoF4H
/FyPG20pnsgWXNeDTvO1FI55kXWPoe29mcT7bew4W1Uw5qE2peOTN4P7YvIenNkI4tl415v6km76
j9pzbus4XafAF0llVn4bUuU4HXjVqgg82eDxMil+4nnmX+lpqCUJ07TCCrPAoZQuZp+CucSZg/KL
w/sEFcubwteEuQTuubHx62S5FS1GsLHwx9gjKOQ9ioBYOja+iiQYbT32mynvAr0FfaY1h7ETTyZZ
J4FB9Z9pObVWyiBiqjiwuTemJF+xYrSHAtvPugVax3CTahUmGw69PkTprbIqxr4lDG3T7L/ZzvCm
jwRSkrIQBxVKJ1qyG2PKL0KreUipdrohu861bwZafpmTv5TzkCTPGOK+N0l0ocfjaXLLu0KrEMdQ
+EjcWHK5hIEb+VMbXQ+qv9CA8YiYcKA0/2HV8jyaK/fBiQ6uS6A8S9+DbFjNFvtdhsNT4mTAw6wi
9bXprBsQyjydlMoiutTWb1O31E2Roxq3rCetLG/hld12I0dL0LSkBYxvjt30+CHtDcYzMqFaxAod
axld9wKBU3ZvM7yyyIv3O7UvpvEmifmKwlq/6PUlYxvu7jmoBhA8Eh9zqe53SB9jTNDh6N7rZXIA
zJgRt54uKANUZ+R4Oy2/GKf0XLBr+0If7vGS70lW/FaamR3UFAkkRwZmGmMi9e4NnAcMo+bJT2iz
M5lpaRuPnDSN50YwvEKLNJr2PlQ0JIr+oU+MrQ6KLsvbgzO8qgibMFvdm8bhYak4CQG3/F6WqJOd
aEuFbxP2ihM2Qq066+NJDsO+jTg9sg75Dd55P1oYNaOAUzFiL7ux3rWp4yMa0FvFUMZGqLiJ4tjj
ySCPxsevn0ra376y+q1QXr7K12qCdjnyT8xuR+ytfal/wC/zkYKe42TlNKjxVGP1q0X+fXTUq+4O
P1xr/p5w+7PbbjIPNjEWL3QVePvsMg6srLiJBsVhxJ2upR86MzlSoS9xZC1ttyMgI/cHmzdh9U3s
mxl3mz70u1nmz7OHFYk25Mg4Rsjx1nLUpTSJatHjczzqp9oq3uSQKP+pWhyuYZFdTLN1Sf7l5RC7
RxQSwaTGjREaT7NF9WVOUN2sklCRAf+tmGfLd6NE22CTgbMskLSaz0PGYELnydm2efvhoVjWu7vu
kNZi9MmtApRArqVQkNW1QNOfe8QbWlO0cVOCimZn74XWQBQ342eOi9sG4xYBAuNjLePW1wjq8UNt
ulmGFqNrbPutPmOzg02axwslrP6URe6AS04/kTYPlmu5Ur2owEjC/3Iy5k5z/eh6aYCp7IeYbBjo
E0noSk3bAkdXhp0UsgNB1HVZHpzFOqV2+sNqmGBmBvin2sWCWOg5vd6Uo5OhcfSauGHmz2oZUeeY
7R2ca9FcFcx5g2WR845B+3UpOgD6Q+luQFxtbVWW+2EdDZJNH9hm9FzWgF0tBinCU2pD432fmUvC
RxRqQf3aFzovs3kllupzWsvw9h59K9gVNbxFSoD/VSY1eHXNkOeqdPPYZ7E6D5EU9NnTz06GqDwA
MyfsAUDNucGMRH9KU+O8LCDuHSPUmaZ5eOWhATJTEtvJPiztBINEuQMLsv59tiBRwNAe9TkNGJOe
rX7Qji6YEoUpl52Ekz59ya5XqW+PiomdNl2BpmDlL/XP0MoeyyG/d5bhY3YTEOFQwUnfZptEh40J
tPQNh7XFFeqpWGxjJzvrIlPTY84DWPW5CrREn7Gj3nm1guKuT/vSa/nfeLJszPZwPKBwV9s5LNpg
6NcwmEZ7AClNM85MX43mVmcHCGq6gjTrXtICYkRVYDekg++LlJO+Y9b3LkBr3zT0k5LGNZvf7FN7
oIYxv1OClSTYMTtQdviYNxkAGPK6yya7MF2uGGXLLUShC9TuTN/1Ny1q3vv4ZOnJp9Ncd6b5smQO
SOZsO7qF8C2r+WbQPGarLJ4JK32QIjsr+7WTy1NbF6+GV8DtztE7TQopfoHuSqsf6jD/EB68objC
ZO4IVE4YLneLwPqazVvG8hdaO+p+1LGBjkN9rOvy0YkEwwBEMT6o7Kc07g+DytjRHPVhTw1Y9krf
SFOvgoE1M+AOkC0ZaZFuOr5rl1eDjRdwMdiwHQ6ynOztrazdt1gtj6llMpOtugfbIp3FMAj1syxY
exxkXdPNgyG3LvuZQ2Bjr5GFqgvGxjjnS6G4Ujr7GIXuh9Awrms+/tQz2L6gkGIMGmYVgevRgNbz
fg6kTme/RdzpA5rYstpdO4ooh8HhNXty+tbZ+tlYKxegWQIFCPLoC1Rdl4N2TTP2NmII4RuSK6wf
pievEJ9lG6aB5xZ3UTxcstztp+hpUvoBKdqTWTFCtK3TiB1MizqIhEHtxA9MYIlwiuEsaormpfWY
PhPngtu01hZ/tMng7qDhW7pzYlwQ+R1eVm7BvtwQLHBtCpNLGBqSk1BbzhJbajx5AVfqJafRZ1Sl
Yu9kJcELRP9OIVIU1Z9UaB0bsKGesexdozpG4uWrKEO+P6h4m4qlD8JS30GU2eWpc1Hl7UdhDneT
XksfsxJZptO7cvE26fUL0eUfbgIOevRBjf3olGyCYaIfZdTtdbfMg0886mqswFqlPF+jhvXs/AdH
X3Zh117XfJeGSYpnIRzoQiDw9kvRXDiiuWt6ui2FoQ0rnY5VtqmPVHkv7VheVz0a9b5sR1/Djcva
wF4W3Sd9dDPq8pKwa2I1y34KomHTS6mT9m29alZ6bXTRD3Y+pFxZGixIfEPPQIdYX69lIpSx4yjt
h6li7YFSweoBKMZOGmK+NIzuFRs5ZwVMLbPu8/62cz496jHI19bRcr9NFsvvLI7+sf3RJYyqreVk
dWzMVbx8uqg1fSji2zJ2vwkTGfw+nKo7raXErQuCTUOnjJFlyzsIQEetjiFb5ZzKwzp9dtjYcQ2m
3ZDjIu452c/aXluaT9BeyTa26SV1dojhx4ouqtFkEVsg9enUvpumFUkgojDfIol51ei7gA0k4GKI
deeAW+VamB+GA0E1VRpyi8XbO0ysSLo6TNgboGUVTHXRYCvNpOMsGewPJQD0iMb6rj6M5YL8uJPn
LC8MKP2Y3PXOw80dimProLVTWc0obZYbLZ9wDI7ZQzRNrm+SkI3Ygq5yxMruTfXdLJBOTr2DNMeY
P7Qpa3wDUJ696PsyhVgBNOXSo+TelE47bpKwOIA067eoLh+RBnw6SDAJJK3pIMfcu8YrcPESVT3a
xYnWUUuFEmTo9qcafdpSWPd2neRoHVHkVut8HZ59K4bpSPbQPrxwMk1sTXFLoN0ANna5HkYLMnpP
ZUGc8jPEpMZvCQ9BHcqT1At8+KFIgmWuPmxHAWuVmHZMYprEbM2EA9QLY5F838IroM96EolW0VRm
HZag2QYTtJNe6edoLU/7lu6CucBiWAugYkJbV4OFmNx4u9dNmG4WXUafwutRpUC7KnmTDoxUHXSO
fbefWlfscVl+qL7Eh7mQo4UT7FgV88Vs97dAccM5XzD2rF0wGY/7XslXaS6sSAw/NvSVGLc1BjOH
WF8xW49wPckq6cdTUdzN5J9kHVypKiPnz+qtl6XCm+jkt0kcAZBpxdbCjIXl4VuXNMWGy4qiQ91X
Y3U/h/AjLJrgVsP3IjoSRQoWVDbLdn1bzNQYRma03om9Qjpk6HpHRgKv1yVwg9A/D7NbhrgeE58W
4Pud4CvZrJtp1KGRYUPwBh9ejMMJ1b4we+eq6QsjqBJ9OLismplhXeI7QQuQ7yanP+MLp901ttsc
Uz4whOZIIzkNBq3i6GBqj6QWIndo+Sot3/a4qOPc3gKQedHc3sZ1o5tUU7axRyiztRbrc2kAUs3g
VAKCoKkthzEBEZNxQtnS6nbI2EmjQMipPoYDLhtoxfSVHRKWO5pZpjEczWrAjAMproS9SmKRt7eK
Kt4nGdP5xLKJSSl90vbG7bSYSGI6phthmTyWGAxmfAK4GK5RuUZkA5nRNZLT+1Kr53Pj7i172OII
7fYF2EeG5fCJs2IwNrWr3xImRHmxksqb+SZ1jOFCbaY2ezTGCiygQqO0ixGDuyVHlchQ6dXXw5IK
gjuNNCYKRtC/9OCtdnPMntz3u7IYX8zBiI65hca3Lp+bCMGAxB7FEjoGAWN4cAfYkXa9MS1+XohL
Kwe4XVSXg+COqp2rLsyPA4xZuGMX2FhzXMTjd77adm9GE+OVKNcCCMxoBpo1eaBPd5g7dtEgD2O+
hlAt3rJP1YwOvo/aE8dimHwg1GTafIQoROyyfhRjc5WSonThdPITjQVZZSIZfO0xi9KHRGeDbs3Q
DIba2KFh+WwaBVJqLXyyhiZA34ybPuGm+0oD1vVma2UBw/7ez3tKul4Ql0tqiLIjHR53EgVtQyLr
alUf5GOaGy+mXd1Bm+kZJMf+QCtUNQUt9+TDGp07Ov8XnSkvp1TdMogYbvGo7oQ59RidqnsZiceK
pZdW2CHTOdOaFee+JtnLWuDNcLUd/KWOuHCxjdz5tu1clEVOga5Q1zfK9CgShzoP4gHbWGy/uvWs
tlqhTdsZIRj4RTwpHbE1aW4fSpcyqUXvTh8k36Vhtbab5WUyTDjqUhfl8SReppj1m7khuuAlfQMR
aZ7KWzED6KGb/kOTsOJKQqk4xhKTajAxkBwvmyjPt8CQSoBbw25wkM/pM1QWeZ1wEGwE3WygjFHC
Qoim33Jqdvl8bgHORd8RKedATJkLeu9dVnwTTg8SynqftebVGLTMt8r+R6Qdu7B+zDgz+635Fo/a
vhT7TC3sNVmBmWKk+qjX1dCzS/Dp4+do5OrA4SQtk+tqYOVnmGsjxPXDtHpg0ncBtehj4IjjeZNi
uEh6y6Qnr9EybA1PbYYUIpIblcu2pDFANTDTkOKgAkQnwL5B5W/WuAxSm1NmuNP6a2Iyv3EcpBiF
37Cjg6ajoE6zjYxjwnOYExZdiL3AJVVX01u++u6eVIz71DKYSPUjfUTXYfaaLBsHhxRtNQ6dnVdu
QH+qTZUWDeFGzqNUqb4jXqZd3I942FpXOdLiuKYNQ1iZFxSKMsmx4iFo4kTsCqwSVUJr0ia24xhK
+y1Mc0miinUhqsLa2nz+Qd3NH0OmLWedTAG3H9oTto2HZNGfpzzzFdpzgoNQIBR28xbZLSNt5wb9
4c4IFxQzGWs2/sE6YAJKy4tcFqpGjKydM/up5CQ1FyfO0sD3ZtQnwHia2y523quKpYzzXkgj049T
Wk7JiDeA6g/A5m1fKBNr7fAAD+cbPKMecFaI0sLsKf8gyWXtPdjK+i5Ls2PZIhhcOnM6ZR7rzyxb
uXfw+PSm/eEsXr0FjfbEbGvbmqS7Za69t0ZUNyrBA4wV4hZXoASrKt7DuVFBKdUDdrVvgxwhDHQm
H8AUttvJmV7yFeny1fr+fzYl+P9wACDWbMP/c/v/sUy6z4+//e/27fvftkXSvnWf6o8zgK+//vcJ
gLRp5pPP7tD7d5jZ2OK/JwDS+FWapkEoieXaJiky/OT3CYCwf9UJPYVA6gnL1S2bscHvEwAhfl1T
UYVnejgIvTWE/d+ZAPyc9OlI1xWEjaL+sSTGCF7DH/N0bWF7tUNTmEYU0R2l1VymjdkBhpC3pgVB
ZAHUxmbb+tNQPGdWTAk0uuou6iK2lqEbdrFobtEiRoc/fJ7/bDRh8MR/GEww2eD9S8mAhPEs3tSf
BhOF8AoJcKvioE5L0U7kAJoFlbWRL3iEjDtNushgzTPhL/GFKbM7RNzW+a9fxM+pnl+vgc/Ek8Ii
alf/6TU0uHNzG/jfhpwEq+4gb6HaRT8w7Mc2+b5osXE0CkIplSiz47//1NKzpWQCZEHbXL+3P+Qc
962yrRGa4qZsCnwWPQxSvEDzfqbsHZb5PPQVLYS6v3Xw8f2Lt/0PIcuO9HRpWY40eNu2Y/0UsdoC
7VBOKuoNK/CQzs3r5K1mfxnt7LbQdoZLpzpsRuJXeIl+jQwUmSqHHrzPG0dV/yJ4dL0PfroUiPYR
QLZcWk//+DU4i2lm4zzUm1En3rKPrStZp/MRXKtxmZTVPnc78LdmovsDvogOXLHvKfSYNcezf/db
wR6pM5PTDUSzuv7T9HUIs2yUUqpNrgyH7rjufB2RMR9buxIi6nHpVuqs2T+K9dj710/+8+iXb4UN
yRYu/zFc0zH/fEkQtTrMjisQcmJF383geUZbQbCJ9Gg3FlV/9ddP93P8MU9ncw04krvQ4NDw0xUY
RsIlqjwGC4rgl6lgpXaprN97oT/Bpr7AT9Wc/voZjfXj+/M9z9Xm8qSe5zqmLtb78Q8XfTyMTlpM
AxQ3c8YOSS5z0GIp8VOzvA4VlV1k4s6wTYrFSFxUZhNUEA32haYZQVhngdDwWv31axL/5FPHhgP+
xl1l0qb+072QV7FZLywyG48ZLoB4TZ3HRvBQpBY4vtQ9pKj4cTyzSDXZre1O5jHDomeYZoL+DeGP
x4p5U+PcCKTHucbNNf1MCw6hiIZ3QKWWjpjbbQ/DHVXNQrg2aQZbu1f9RvLH//rtmOtF8qePmOmx
zkhaSmKdXe/r53/4iOk3NHbTdO2m9uhCjQ767NjOTmYPm7WU8E5aY3orxGQ+x/HyDeyzVhbJvqe/
fgRghL+YDmVoi6dc0nNKjOLNbZJp161KbKt3rhtbiEttUd7JYLfxh1Ey0/kv6s5sN26ky9avch7g
sMAhGAzeJnMelJpt6YaQLJvzPPPpz0dV97HL1ai//5sGGigIKllKpTLJiB17r/Ut3X523STcm6mO
96igxVxrQeT10ECptmfgRv5gb+qk+LMu+Yt44ddwdvG3zU1yDbFyMClnc5Pub3dMN02GEBOIymrG
vV5SBnvgwAoaHxpnVdPOX8fls7mioMuS+fRe21F9JDPkOVvEkiNw900jTec45ax4WAAf6WtmpyQ/
1sFXUrrpjc7hfZX0wV53aE5UYcoEy3zUJn0JOo7KbZrBjYTj6K/lIHbot4OtQVuIWcTkeiGAKYJX
h44GqYw3IcSqLTF1xE3Obvxk1NPHHBE2x3jma6dHN1lKG++fLweEBL9fDQxUpSUt0GC2/vkC/nI1
2CVAqgw0G+f0pgeE69BRX/4ahLuAPEXEJHBRwSp3DP7FfWX9bXlBcoAoguVFF8gfft9jRNoGwpF1
u+YUVmwJg/tuz/oV22V2Kn3tMjBt27QqkMyL2hHpH24ipvbxOmyk8gIMHesWy8sOx/O47kspNgWS
85PNIYJkm3G+odENmtTM6jWB2Huq/nBbUdQB15c3kzE8SdsnHbXKgyUOvN/kRUnGS5UIwFvZYUDr
dioVu0msxmybK7LLWrMS/+IC/fvOJqntDGVzR1o29cXy/vzy+kv2vUgqoEOIz/pL3D0YDub6SHCQ
ThoGVLOLW9exmXpL1TXbPMLC12RpuWUTTNb/fC0Yf39HLMpAV2C8d4XDXfnXJ4NMeIgrwI7rmJTA
nYjSeygp1W26zZsv2VLhzUgvPdVl/aostO9owJODHQavPdaVFbppLx1SfCx2RICNg0T7n5/e39Zh
if/IoCChUuV6tZdn/8tLNTkC9luKBRwP10EC4tnPBhdpEtbhundB9f7zr1N/Xyh5IWxDLjWQJSg9
/vr7/DQtxsRnEXYn61pG2oFjmUPrRuvucj2JvBCEiYdTEHuBimgd5Xm36S28cJzYMxq4zcYOu2Tf
K+c5wodLcA+6WMuoLlhxSFWEEWiWlypH91h0NTYm29pR133NkTxumyAWG3vA5zr7tnac5tiTthqW
LSi4DMCJ8zLsbmw6+iGXEMyf8eAzbmSSI841OaAc0kf/OpjyHozteOgN4l+QdNDWnYv5KRvpW9gN
8/4YJCwbWXTGwRC9IJ9nFwQKZ2TBYbRcUmnZLXZiCm4q9HmrKjLjfTPr5QvnTM8FrXprjJi3+zJ/
AGW+GenS7mCs15vWyO2Nbz4hXBnWuP46ZBZsEHOMGkKKJPUYR2FIcFLl1SLIDqFl7z4ta2xdG4TQ
5Wl2LHoPKhr/xdtq/hdvq0A456J3Wmprx/zr25qClZQcV4Z1UDF0qeDoK0kQHdaX0XQ+RgK7V2Zq
HRQCT/r38zl1ku8FEtwrU4ODkzH2tZuk9zSx6GoHxkBRt1GLmDfq3Ve3M9MvYQJS0mRK8s8XpLk8
s7/u3EII2meLTova6Pe1mkG9Bpi3BddRJ9pWIhJa96MJjUZzUsC0ZrDVFXJtZsWg1ejjYoOl54eN
o5k1c9uHRntJTADScRSii3Umd+snRX7b2iL8RtshBuizytsF6jT27u5fPPm/bzRCsMCheKN0ppb8
7WUXCk58ZETDegoxbS+kmxKDd9sK/Wx0AXopXdUHZTcfmoGECvyE8dRk7xYWdnp6ybCaKoTZXVsF
xLRUmwCf8yHNAunBtbE301QliCj0bB+HHzgmtXOjBs2TY8c0bCbZ3WRCuWjWmn+1fuMt+9u7wuot
FYdxh1VcmMsx9pdlKat8oXqf3QhmQXyoI6SfjYr1W2VW6ToGjfE8jvTbpRLzfrQn3bOnAClJKKLN
0ulvhhu8TdZKas3NbNjMBYX1Ise43hsqvlGtTmt8QCrC4A+0eDUIL+/8B9w7NWd1jckfpnnhoxkv
J2AlBVvjMMIEa6fbYLm1AV6tIj1h4j2CHoym74FEiac1GD3cjaiSH2qMFyym/6XHYiGYVQO187+L
1H2f60CDl21+RJmKt/5g9ZvJrX6ooUmY0QWUez7Z52axGPcB2i0kKSR6o5NBXaB1jJMkvbPm5hpW
Y78p8kSua/fAiAADpthqQqk9QtYvKksJVZYq2ev+9JjBIr84nX6CXeXF3TjBdJ4UL2N+12mzWk1C
H9ahvujlGfVR09FQrZJNhlx4TdMbEUZ68ZvwMZ37aOt38bnpiGWSZWtssgllibT1QwFxaJW+EH6Q
33TBY1VV8w2t4gQfy7V3l4mZiedQ1iw9bUK2vEYwzGYqXeh5tKlXmSpesD9V2Odr00tpG8oEaVbh
jrt4SpO9xmBOTRs5Ns0xL5xoa06kGwtrolVOZo9t+DzV2v4Ih+XNTtqjY4hs3RoLo6fqEfkFi0Ed
xDiXM0FLhpF7sd7s8nmesGB3GzDU5RFr7H62Y+pmkFw23cy97BbrNu6ZVoS619sMZiBjrZrYJcPb
yDIvfWQHEVtfOeluhlTc6G7p5cgAm8FS6KOLex7nRs1YEpuGq85IXpx9ZOcfpK2bi20LyZxIjm4v
kX3lAyaVQWzjQPuR0eq1mwBVRGatEhpXCPsU4z/KRt2Hdi8Wa19ZDSFKtDHZtvBrS8bo5Oi0m3gi
2camQ2ygSYtoVY5+M1NGSH8z2vl5DKjeZCJ3qeVN5hBtnL7OvaG+dy0ychOz/8G87WGoegLCUxC3
s7pXIRlQRY8qqZHzW1bH/l6myXNuR4wrzGlDEE23Hsv50IcgjXRNeEYUgbMys2PhNl5PPbYScR/u
Or9/HSYGMLR/4k0RtRt9Lkh50YnEgDpZxMgkGR9PEOzkHhkpYVSalXiyKXYijNGvhKW/ThYZwQj7
sM4d2AIj4jWLLaNpx+QMMGMlwnwDK4SfLZilptJe0JjmAzE1sZeUMf/Og+RTFe5r3Exk3w7z3k00
bnlD2yF/SgCQtM5NvXywAvNh6vWv6GyNjTOY3TVD12dP62oyTFg6xnva5J7eyx8ljkuvKzEhZhP7
IAq6VTcm+6xmna3RxK3xnQGUdqIjpvJlqpQDYCL4puHAiNe48RqzcL3eUe1Kz92DGt2LCilMewen
pfUDyNsXDZBSwhJTFky+xxQhDpUS9q2BNd5kMovvhpjUMG+6fTYym7cMs17XNTEbbl9+6UDTbrmC
5pX0q28gXlPOANx5CIAgEx+iEJu85DapMESylPL6kaxxmFG3EzvragBzgAf1c79uG94l2a59Sgr0
NgFt8NmCouMfzYb9UiwhTRzT3kbbfRpKrV+lpV1yC+amF2RGsDf77nFbhDAXmAXQvR8za6u69gwq
H7Wp+eFkzSOoWTx4kdpURYWCskN0wcaLXFUYhTcCWfNGdWQItFzJN2YWwFmwEQtGJdg6rHv7nskd
hhqX5gANhbyhqSYYnJQVPDqXRJ1VfVuGiACnPuBmqk61WwI3rPtnrSPsOtUoRVMUVZ7VdYYHy4WA
MmQnBsLEKeYBB1bqPjCeISmiY0NL6+TMIlPmKut0cq5DWby0OppWLdlO0KM5HmWricQ4jHQZ4+KU
07Gdf7GLUvPM0r2LB/smHgUpnla+BjjLvEsw9QjZIiocr7iyX1DPsbsXTb0yyaYKUStFOCuSxIXJ
F41oMPTkhkUv35kNYJfZf60blawlSSzgBr7VDiHPSZ8w75MjU/D2UiEY9LRW51bNHlE0+jCY+VOh
H58KWf6wLa3xouBLMBMvYU0GrKJI5ut2Ni5+X7KIh2O7GlO0TPoMnwKmJ7gCyukUUHWCkbHHlRn5
8Xez8z9K2bRbPCPWoiG15rCht8nzxQCEYdZzBqdHOGlDLHW7s5MT4F2TprFx5lvZOs+Nn2KYpgTa
1MBrVlVL84ZghH492hqvado+DQHNgGR8xaK1UlH+GmT0BbC0klITtACVmoLg86ynKHaUzXrjXLTa
ONkV0KJh9hmxt8VN3KavjZ5Y63ge77tB9qvGHsQ6GQyvbyQ4iZr72k6ei+zOaq330i8uaipxsjDt
hvWL8BF4f5Sjq7DT/ThmP7ouIsfDcDvIj7A9FvWirtCIVw48Z2ICpdKfpypiWfwia17dhIHfGEH3
zXJQEtnXhl4B1z9SNa2JiCGXJHUYqfCEr5CEEACCx0bFM2NJq3t0EHSYpXlbIohcgXoGKIJTu16S
QTSVwjLmgX03TTxafCBhjkk77kcuHGNw2MusdUkadabNYjXmpu7lmN09y/2ecq4fnZAzFpKlnpEg
D8aSY6NdMocy98bRZVZsM9bGWrkWgjc1L7Ura/E5y6MVxmdEIhlUMN9ejBD2M4LDr5NjX8dKf16+
IzERYcV0e73Q1V9sI6I4xZoFtXPMF3ku8bA+KcPFMHWe0cp+jVkLUCGs4WDZj+rhYejcb3bA5NXs
Ypil7H/Gg9MgNjUzNOOEXr9kzezCSbcZ8U/5AZLHg5jb5xEEt5PCskHQ9K3uMCBHdvfFP7qddkhs
8T6iZ/H6zETMmxg7CUtrtDGnEnM0eSrzL6X4wUXyCoa4Zj6JCi8Jhu20BDOkNSYvAQ+4sheegO+v
iZe6E2DjfG6+gIk/ct/QXbMlfkNEhgQ+a9g+2Hfc5snJG86smVlfBhCf+8GVNyaj99Pnh1app0YY
2e7z/5qwDFkkAjo3pZyP5IEiNQ3w7RqJE8DSSI70f+YjizNqOCx+wbZiBrCaJKzBdm4emc5o5zxK
0WdOtILbpRREIR2YBjZQVKjwOvYmUrrDSHK554iYhc+Rjzqvk9epevRiF5OxHK8VdgB7OMPso8wJ
vlIN/TDA6x1kVmWQi0BwRI3ZQ/BzSMYOMJc4oQmTohpTGMSue/FbUr1UyH3KORbRM3qBgmHsja2h
qadgBZND8RPmdrZFpbWNNFaqorOyY+g4G9In621mDtrWCa+BFr25KnFgmFuIwyvne4tf44SpPzsy
0rf38eLvnCkAgXx5pLQlHhN6c02gjjhiL3UIdnYekAz1Z/U8ovy+yCx6aGwcxdUMFCAwUuyMtXol
DT3YOe1exIZ1C7Re3PhGulZVGXlOVobbOsOzN3BLzaAp40yCUGyy/OLWHL4RsEq8+e1NbBTDrhAD
Uh+VnqwJAUevl+dk6A4i4bclzEdXZhDkh6LV0YmlmSIEGm0SR4ZgDyEyLKQ8aCFlVKINNFRx+N7m
pKmJkIu7xma5DZxh3mkE4mB+vAtw6DXj4JyRv4yPZtNhTXembV516a4ICv08NGg6BSIasLdFuM0L
VOkhW/LJDGJ4qsjU6ixt7trMPzPUeyxbd1zlXTs81s0C6h2GN5mGJ33Q1nkh1LuoF6pqpO8CP1Ff
ptYGkITb05nJI8um0AcTsc/DuUcfqxRizxr+NPaVKPOLkwFFf0MfA68juIIzkdZubx5RtokNBvNw
b3GK8hqWJOKbLSr13PdwVrwapqav6SQ/mQUHnaQfXgKD2BMEnahr45fYMDPU1XAYEygYaLVC3yPU
aBvGbblJutSEbBUhe2jmA3Jl4ii7mK1vKPEz9i9+k55UzFbUJux++pzTbAmiVapXPxK08U2ZIqzh
Zt7EjBMpYYdD2BkMNPUpeEaLmybGsLYIBRg1g0xDohGDcroh2m/Yz5qeHtzlYm4L2qZB1ijyD13p
oRIqkDcn9h0z2I49BFgsDuJrU8sZE4TsUPKaHONM2/F040Yrun5PhxVex1S2m3R023NNNOdhqOjC
+GFwBHSSMnBlBzGAwq8d2A9eNs3WkUv+TgzSODQWkZekRDTwMPpwRfOo+7ArtTVBbXExEB/hhD0r
I+vUfUxFvJXhCGkoD/AbBXOJpWpGM25F4a0sLXylnS/vHdRN3kCAB1vVkJ+kXpKR0yEJN+p6B3/F
2Ax5nG2rimNgXZBw45aR8VgV+a7EuE4fuyk3gDGH+zwrJ3AJWE2qIttSuLmvFkePOZvfUje4q02t
8hqZdvuoTNqXBm8O/In+S1FcG/T5R8JOHeoloyU3stpk0MiPmR1cbabkni6ldq7cJucmpBwiP+My
9QUYNJCBdIgEWeOnviL+Va+L+G4uJoe4MQccThQ9wQpclsvkrMmaPu2IlryG31xVtrVuykVVMkId
k/yuLXwLaw9kSGs+aFrUZzFGR73pJT5/SfJDtSAOKNLOU6/EJpK4bAqyPVSXp5uqnwlvSQAuzBob
LeBC58woDCKfhVrPRNdyO8/NQzdxUor8nINsFJ8YcThemdQaQybeTZED46qTe16/8C4Oydlw0H5v
U3NGXT/qH7HD2AWOow7MxY1gaMTRk5F2b6V0A9oh+nSkGty37eTDuhi/UTKX5L2QlT04RuFuAJQc
DDtzSK8TySWeIgCFWVNsjB4DWpv29lFYdbeZCgkAP6uaFcCFbWdrC5I0yb7hvr1URL3tcst3djng
k22ADJNdnL3Y1GMqC1VaG7dLQJyST3gFaUVJXjYHx16S32R4nsKWSqHOrSctjPuVGaJDrhGlDkuc
iIwovcET3ZLlmyxdhxhwBpTkgAno2hwNcU3nTlDQSHJa2ygmOLO4MZdAlMz0FRw0guKTqj5WLhat
rkyZjYbL8dge0z0PK+m5OtZOsZtuIIZ0GLmHe9ThJAmiKTxPQfYNRcp9bANjnXA34Y8i1ACG0hS/
FwVtnm5o3IdSOsPB5iVnkRmEevMnM7vNUdJukyxBcopeIekQvyeTsvZuVFZbMtsqzxRsgQJ4Luuj
cjdNaY57mRv3RaWcpySyyp3V+5wlEL6nlS2PHbwSEsLfigCAUDGlTMl6ZW+Jb3E9A4pUUPfGXoOE
uSdEsr6l2kIjiO8dzRtoJ5HriCQoU85JYKLDNjmvs1xQisA5vVaib1lJA7bTwr4LnahcDdlcrzMz
afdhjzhOdZbv2ZgUDy0r4KnSTGSzYWWvdXaYnXSMd87lNe90KLeqHYmS7BglicVnmPheljVw49Lu
sTEdWCQIQb9O9BC3rjs/RdJsT47RAtJICcwq7X48AxphK8aV8EQPeF8VXCINKSRXwCDUp9TpW6ut
GJsWVvrSVvNHjQd9ZWisS6blDrdTB4gwmrvgNMTxoxsdgnnS752qAx5tI9yb7I586Rypruso99Y1
23u/Ttm+CIlZ+Poh2SQD6/WIVb6nAoSleDuPr2NrPpkJsWuhUb7HTpdcHFSpJedoH6H/mdHgNh7z
+KYiKHhrRxpd5CxGQjrq/YFAk+rqgJVfWR1Y48Qfxq2xaB5pYZ+rhbzx+VkhJhhKiI0Cf84uModC
PFmK7UEJn+PnQius6XbHThCdeuC81nIPtPZAevaXSiWeGwHiC5WdH+amsvbBGOuQq+h42np29C03
v80n2t2Yl/kbucjZyaMDQtny4hbDthi/0FM+1900XOcmhCEUmfVW1QjXJSRfLI2s5ohwKdfmWZ2L
DLC5ZRv03AwisizlckhMGJmSAu0xvQSoM2X+kh1SbAo7fC/xFpwjehmWhgHPJQfqpdfMYyBz+ZGk
E7aJkcFIHh56hTZQRyd/qTAIkQv3WFB2k/QXbiRhW2tzUs0acnbiqQT3Ijmwxi0JSHeTUtF5NlDl
hg4cBx/mRMnrn9vhLhile63Aw2MjKIuDPSH2ZpMYGW90Lsw0SmMxsDaVTlXfE4K46hcwsOiBZvLm
y8aNoYS402qo4/hJQ2AhZ+tDCdVsGA9hVG5EdqfmkKMmXf915CqJyjeqnqeRnNCAzD89VLuiFPeC
Pe8RY/S+63oTmTlHFD0xDNi+QHlLE87n3GCJHqw97JXwDG1XrrR8sm77iAForw0rJWJtWw6mxiiY
I4wj+BPNCRSXj4F2B8nLus/7p5G4xDPUuSfJWfmJrNnFYj4PBwlaTeNr29YkfqqG78I85INDdYpN
R4Rom8S2Ef6X3JLnLBEj3bch2OL0Y8TX68EpR6e/UAF3bURVUURjt6tmF6NlA8W4tR4L3aaLADfk
SEARTTzDCaHjt6TTcFjk4gm32JjFl5pTYO8D/0k7H85fO1/zSsxXEeAlq0f71KA2VenY3wLraLey
izhZD3166keRnsawuuqRmx+LTow3c6PavdYAwUisXZjC9TBS+BcRAYnb2KrMtbEMa0E6GajhCa2l
VSO3pY48H+kUfvkofHZzwo6JodK5OiI8zlOnXaexB4WTd9Ydle2zMJuzmdADyny8+EiabruAgy0P
H3DbhCkmClM71DMCJA3m5yXX1m37MIXjWztl2k5XrX0QFZJkzEuwxyr8vH02CAJnS7WzDe1tANuC
39kebjE9t7uYiLZTkTa3Zie4KkdTvzKEP3JKDa6zOXwDrZSeqB6B2rkBcm76TH11G0Xyq4z8gc6N
oIef67uBIN9DHuov/UCNkIqS1ELBe2kJ195DVp7WkCrba5XTqRIFQNmOooFOb4YaJwhwxwjISLSB
j8ykZ6/KMnjxwFFAiKdQNSPA6XNFmyRZfZ5ww3hJ9NH0aFOgBOU9YtBrmHQk5u5onnrixA70u+L1
klpzP40g1iLaIy7LklV8DC2x7RxaOwiY+C+l5Z/mOnxrON3tWluRKjP09abvBpRCKBMYv+v1bavk
W2GPxZ40jm5nUzRu+jp5HpaNQptpLFOBkkBpP+Dw6FToHnubOXYo58vnh6X/Az3Vro64z+6CSncP
gE3iA2nLh5HeX4phSpXHzw99k1ZHNxiMBaTa7xhR3Dbd1P/QqUUYnUTf2toBouvkw4M0AjJ2Aume
wip3T8hIK0o2p3/wmXUz3UiibzYvQ11Fw498DG5rNyle9JopJelD7e0w+Cm9h3g+hCOovDHXrbUj
hfNc5Nr7PEX8TmY5yrHp99Bf7ZiEPNmAZzf21BBPZeokavsxHbC2be/8mfCvklbMazTBAluecSOx
rWS+eDMHhUtoHLr7PomIq8ceeBqjQJynaBJYxhlEkbuESF6I5qNmePf545blP3GmCL8q6NjAcYv+
Cn7L2adGoPYRN8/18x8+vyUIw2cw9PzOmUZwa7UfdLmbVYs/4HGiabXBdCs4cPOLLYWNV3C7338+
rc8naIfx7vNVmprgRLN9eHUyAyepEu3d55+YRU11/PyzwwLE+EyMzFMQ4SzOJazuOtl8PuPldXOX
F3ASnbW2K1xrKKKmQxpni0mtam8/X3zY4MXL8r7myTNHeUl/PYBw8fmBNtaZBQanE0f+8YzRcjw7
0/iRlRTTYb2cAz6/8fMffv7I52eqEv6mGJfYjeWxPh/gz8f6/O6fD/jnP7NbzJM6/Xykz89++R2f
32aJEf/D3CD8+Hxan1+Mlqf5+dmf317MIErK2nn4+WA/v+X3Pyd21N7vnObwXz6r5Q/+8yfoY4JN
QprHkOg/X4rSJVRg9fOxPx8iafr0aGjl5rev//IEf3nWqflq5W6++/1p/fLd1qgb4PgEvb+/vjO/
fM/Pv3TRLKVJRcmxvG0/v/7bs3FC2JdmYzebn3/OLy/2z59rZEuRgq7h55c+P/v9/WxRuKz/b4zT
UuRaQIk89SSSoue8wdIbs/hvMqeIHsVwn/WEdjbMx/dJTVek1QY8Xcv/hjOGyGkc9kPzo2gcCmQa
5rAOcvtsc/JeZYZeXXHczkcsQlgMezf8Ux7yP+Zk+AsV6X8R7wil0y+Cjr/Rjr58b9r/s3rLk794
HJaf+dPjYNl/4GJwHR2xvnQcDA3/6XGwxB8KY4NAN4Sk7E/3w394HCzzDxtJiELCZhjSNPSfHgfL
+APRu43qFn2mzfDv36Ic2cZvXgI8DDy8bTsSOwNNJvc37Rgt0qp2Q9V7Mo6r97ZzII613VI+zLWz
izD+BJtIBajIx3B+KGS0zMdD7c2JpLbv9MRZFIb1uasm+2LAesbLPOe7ttGCS7mI+DmmdtM1J7tQ
bVLfgcVb05zDk14FtQ6VlnQdfmo8Gp2esjmjqvbGefhGnP13u9fB407ErGd1HYEfsJ9Aj2HJKlxI
MFb65ibR29R334kTfNHS4ATLfwMb+eRW6pJIua1VTNhQccvK+JAk0XcTnYRMg/3YUfUvpJhS7TsM
9vHQPY1l/AhfICdwyj4zrFi3ueX5oIErzkK4vp4R7S5585cezVfRYF1l7vfKYp+twsB4NYziTEgE
MOhaXRRf9WIwNdg4ADyg7XCafi1Fu4PnfDVsrNxmXL6VYnjqhNyZqt26g9ra0PlMG/GzHzv3WV6e
jbm/12Jzj2H8aqbR2dEBxAK4y1V7kmaxHZtqa/YNPfj8Pe3KTQohXuumM22jfUz624quwcHMzGLV
AWtGnGxOntPrh0iK74yNd12a3ImphQ77LbLelPwahtq6T9QhtTREud0eBd1uBptP0hk92Xg/Z8ZD
h7pSL+QDVz2NVftx7NudHid3o+8iHu7OyIQPeogkF0j2KnV0KMml/T4peXbgNUSxfyJcqfLsnqRd
POaR4Ff0SPo6Cn0R7YrYehrHEOoliBXk7KAo532LfZy9+NAlCC8YrNHEvQ8VFra4O4DOe8cRyVUZ
H2mm7CA0H8gsOdpJujZz7S1K9K8VJxs/Mu/GCFRPJw4M6DeREx8a0T1Djlxb86JTma4ODg6yEiiS
g0MXAK3Vmgb1Rse4pY+OHczOVZogOQriJF6Xg9bt9DQ+hq3+pMPvwV6MKKJlmM60NnqBw7nvlLWT
BAKnJhwUpzWOtgqP5eD7q3K0v5F/c6/3/THUZhg/9Pfp2DErNG0ULNoLgvvHehxOQVFdNI3JtD4C
Y5D9xKSqRaijUiY1errtS/00Kfu9KzD06rLYgiMHqiv2BqYJ4Cfjd5SS8Gec+2aWl8HOXiYmWYj4
HuOKUr1LixcjZ9hRpVdobYjInNcMIP4q7N0XOtGHIPXvlC6hVJjFOcCe23QNFXlB8EzyY0yyj9qY
eKUEFBHpBK815s5RYcWZJKPU2QEVYdNv7bL0loi+DTxdFLFLrFU2WB+WzwF1bN7MYiK2Prpzhoqo
Jnd8TOjQMGxomaaDnsXxddsJq1k1BYm7jHlgQ5jIe+zqac5BRM855IJ0P5e0ps30lkFM6cUCNmqN
KH07J4l/KXVSlxFw1XekzDV3bkj+vNnLBL9uF9+VLOHH2nBzrxYkHfrUW2fUmkDdcrUHnJzfwWPs
vRzuLi0iLE9yDNsb3xbVPijzFHlVLNnNR9u5Nk2ASzKs7osC7JtRyGvsL1qZXHbnQUZvAb36sgYu
LzuleQLqAxPFBXvWo4EKQyzMuKmYdXcFXVAzvsYKeg7B1ck6zhCBFHV9J4SsLgXNSPAkVzdhwhFl
9bfZwdxjkJa2Yq3HwJxbL8Fkg/7NYAFZ+TuMkJAqDbV+HAVviUHTwNHFCefBO8tYQqRg+4ZYeAGw
BB2qB9WuwPPddc6Y0LwZDpaQF0a0YKGVw5vjZtOx6DWYW0bwprvVK/XsjqLllMppq6XWe5IFD72b
7UMV3ONaf9BD5y6y2q/JzMxf6FzQtMy4xxkbeaOLes3CME2wKc0p8NyWBzg/P2Imr4gEkDS74tze
96AtKab2cZqdgQLewPF8liP0+JB9w+LUBLMqZBiccwgCjwmqB1JZawS3mkT8TvMn3GWzNuN/YuSt
5v6lDQJEcg16iVjHYlsNpfFlsPBpAbzfq8HSNlWowYgOs4SWXXG16MoiWLDBLWP+DcsqQilX0wv3
Ue7NkjAnrSInbXiHU9ijFuBRIpnUZ7uz+/eeAM1LM/hy7eaFvqkmaAGtrj3nKYsHU8/otfHnh4HE
zg77ve+uIow3Xkwuy07iGUd9Yw47OvYEkHSwPEXJYct1nRtFa/bUWw7XK/GFB8zbxhbEGtqlBVIP
h1zukIFeXcLP4g7FBL5wL2qB2Nn1tJci+qEtzNLAeBkc7Sbq9HKN9PvG1rV7J7GTQzqbR2BKN7WD
gX4owL2NYfKtWub4bl+nK8M2g7VRAP5I/B9WQXceoxLtJPpvA6YPl/grfus2VtgWeNXOvonptiZU
vrSzYqFe3KnAoBuQhYQ20mN/S9yqONGP0DfKHqxlZKlIE5ER5EIf2Z0VG9NjWrOtpdwcO7pcENDG
avrRVhOhMZUTFUCiCoes3SJmE8hI9PH9ynmmHQbAzuGW/qz4/q3S+L/H+YQWyn//Gyif1JX/YPI9
vuUQPqfvfyWDLj/zZ9WrOX+4JrWru1iLqFOVTt35J9xTc/HvYuyA4iYof3ELUnL+R93rGH8YGJIU
Gh6B7wOLx//39jr6H5hxoX460sLhx9b173h7Fxjor5Lxz4dHSGtiMpaK8aC1eCp+ESfnI0avtMdY
btnVh0bEBcMhrjW3ji/NXACLcJdBM0FIdSWQaMGFy/029NJp+GIxb85NcanzEVXg6D+qJnv1y3qX
dtW2sowrsiz6HsG8UbVa2z0CHzN3WC3EPXgxNrGl2d7p02meMC6lN/Uc/kjc9NYP8ldZ7QBi3A1+
clNJ59EMxvtYa4++nfxgM7jJ6hBW5/RgSEKV47I79n74w3cnSj1OGeR/ttuuYfwqLGa42mBiZqjb
r0X1TeyM1n0MrPFeac1xNtMS9FFxFl2xm12xFzPDHHbUWLvYub4JrO7eMvR0FQq7R8afLmXoA9Fa
l4wzyS5OqWb8cU4OPcIOqC56QHKaTKFEduwZLO8Ggbf/j7nzWnJbybr0EyECSPhbEvSmyGI56QYh
U4L3QMI8/Xxg9bTUdf4+J2bmZi7EEB0KJAFk5t5rfevEiNuvConGJQeyd3KigpzSMgD8kiOeQddl
IuqxzWUgxlealXRb6NoBBXqzS0q8pq/TPYNFzkc9tQ2cKRYRtKGM5HsYvAsyJi0r+CXr/jVBJrYw
i/xxZh2Aed8oQ8GnFyi+J4CUGzPPXnKtNw+sFzYiZH449UZ9zADybyJ9eDbh9jDFUEdm8I8lgQ1b
py42wKy1lUlpFbFLJVbjNDdAHVtZjg6ixzrPD3OK9NZss+cpTUiOiCdyssyfwlKAhOnigrgWvWhK
QpaBhjtuiQFs4a7ovguzy/gp+CY8CsBfRd1V5I7cFI3eV60bkGK4Mf0ERd2haUd1Ebrx2WTyFUYm
Qnn5NCXKnEqp0lF1adAPr2k7Vl5Id8CVDKaVoyRel3ePURT9IOD+CF8ftNdJBtarIWmwpw4hv2Vx
dInCWDD11IMOSpD7MqOLsuBnT96T3stXkSAkC0JEyAMXVGZyUMLMpKDHtJJCSzxtNBgH61x4Uy3h
0w3pIWpifAxR8Ngi6vAyQ1KR6rScaYe/jucuoihMAOeTRyyRV5NXGfbjD10Kk8qRetEBD3q2sbex
gKI1RzgsSSr0aOefLVeCftTlC9x/UEqFiFZjZ5xymkrr3jCKhVBqgIZO5XjJCMU/xPvga3gqj22M
WrivrNvQlBKCER8lNvp6bRcZPTE1WdIfsrcFsdiwXx7bwLLh4Aw7swrr7ai6L4bpv6Kalki+GrCz
cfmi0vaNJvcJFzi8+Rg9JDjya2PxmjL/0akSIh0/K+5LTwlrEGV+HG1gCoLH194UPfsaTwBxsxa8
o2YE+9IGox9+8zXeD+1TeDFKIBjkKJPRD8Gi7SDTKc7C1Eix498Q6coaQhEdLuZ6MGziteDSYsgS
UbE+HcssFfu+uEIy08hQGnsk4FDQ1QEXlcrUnWyTg56g2ja17GsHW832mZYT5m4a6cXogh/uxOfK
fE5js3duCiFX1PkNJPE1yDGz4heZVOOSVyB3zWa2LUDsZ6qzY1IL54mYpyWa92zlW5KlrAy/VY2p
r6NjFDTuilnNNyloYel6LYkaLZ96ifaBuQQyR1u9tHVN2HeoPleKhHFpcmWjRHvkPEbxgKnFLJX3
vDe2OKyewZAeSrR82mDSS4dpGcf+NzcYIiZ0fF/5UN8iw/4WRMasECbd0s8rDz3KqihUPBqZDrqt
FMBJWQd5SUrNgzJEghzA8n1nkcRkJzFCQNEqtwYawF48g8pC9GvwOWo9B735LakxRY3txJVyPtfU
9KtbcMKKnGlAmL8p2ShxX+vPJPJ+AUnn/F/U5P5fJh7/UZP7rxv6/5FBYjGf+O8Mki/v2X9OTZg5
/O+piWmAFrF0zh+867S2fmPHYYvjIVNVe54PgBaf5wz/mphoTFpUAYgERx6qXsuiivcv6IjGuxgc
TNd2NdOiHaH9n0xMtNkz/6eVDRc9SA2C4nQaX+pf2B7Y0kc9t9D0WiNgJKWgK2lPVrDBxx+dAowC
YQzzYrYpGv7IQGPSNP7jq7p8/K0/reF3rvnnXcCLrmJ/djRYn5+s4T5xiR+74DQRGnwFQHQQdqiX
7IRZAckPaGEWKLbafZTm3XqKyjPepsjT/bbYiDwHiuQ7O1eVLfGO9sdc+78a1z+byubv58+dmzkJ
f8zbSGrFNBUzrrg5xKKpCdK9axOeWrhR7pUxVSXFNrvr5Pb/4Mr+C/kDY6Gl6aYuqNkys51rsn/+
5UD4Q2C4MasyCcRUzPFlViSTDSVRXA5tfzGgKmGEGM/3BJPI+TkqZvSaZ2QE9w0TrL//mebJ9acj
RVi6QCcOgAH7r/Fpf/yqccKMLi5ylKo65GX8OFKdWTLboYWniJbKI8EXsJsPCYaJU4XWh6ZD5Y2V
+stEdfSaVjC+VLVfkhOHbpIfGU9kt5kEKCXGT3VRU87eZTazCb2ISVSwdf1ipMbx7z/I5xK0Pn+x
jgrvh6/X1a3PTm/NLh2ZjmCt+JtPvZPHqzKJJL3zKsMihlDW1YDBIeHvdrHTkjlIHnxm/ZPf/y+G
8/tu4LxnQSK4BpifVgQQawJJQ9hFCt8eWrXQLwKbeYyBiIR58zwrIO2BzE6ksOSgZMgSMiw2AROh
f/g+PrtZ2ZG5H8BlCJqRwa/7nwdaaqHosTINGmpp3RqW+6fJjyVWPwQ4ikstS8basUvH1wlPEaxn
Ms5AFTYLQWH89vf7Iv56OZoRJ/SSKdUbtAc+fSkd5pKmp5aBzp9zvprAijig4cphqB6gegZLl4li
zrQVJ7wCFR/99zqvtXcwbhD/pg7a16CNi7EOsg3i1ByGAhuzaeZ/p1pH/OY/nBVzo+XTWWFQ3jKA
BgguFRQG//PL60qLtGlk9osWJSQhB0I9GLr50MMpWRhVPxyrSr6VelseMOWWB3lxW6TUU6XsTLdU
rsGA4KSLhuxSIq/ZmKJtvTGjbCAN+WiGonlABsT5XMzyNbp/McHv2B9QsthT6lxmBb2Mh3KTGBCY
S9cpT8MMfyzrDgqDW9mHoW2Po9qORydtJlD5Gf1LkPJrderfO4X0lSbTyBEOyB4w0DmEsziYxLl9
ZYqLURfRtjKtg1P179Pg5wDRHII7k0jBJpMSDI6hYRkOVfoP3+rdQP0fQwK2apblHIwsIxnpPh8G
qeZEjtVZCxeZlKslOpmPpVjjNmIO24Nnr7OSmZpEzhYIiVIy64900O2jjAPnmIvwOXfFHgmYuXYs
aKROoypemAHGE74cruN4rtCTbaJ4snch0QwGRtc8K5RfCIh8TapegOx2HY7KS+vWXzqpmFwo4gMx
T6+ZEg6ElAZrX7bTXphZs4NP7UU/zdopWNvV0zpQAhKVwjTYY+M9lnHz8vdnyV/gPLjOyQ9B8TKX
Eoji/GThVsJW9Bk6eyRJ5gP5og0B9HwVXa6VS1c6+tNYTz/cRugeMAG+xDZMV5putAejsq+IwGz8
YJa++/u9+ov/mr0SIDRoElosBK0ZlPbngFUKyLzYPYFikYD9YEvXq4Jplr3m/pGQP6juWUR/pfyS
RKn6rZZtvooGfR2MWnCy6uKLY4/5nrWXjM3krDijs0xUVogV/11Gdi9XqiJYZ6u1c8RbglRXVWFV
DwcAlfaD6OWXwKSQeY9Odf2IVUFuCy8LBmeloKmidDhdq75+BpNFCAM1UbP+B1jXPMn782JgcCWl
s6laBl+BavwF1hUTdEflXGdQ1AVQBZHCYCA2NLbIaOhZA+St+lMqnXtIlXRD2hGZFX3/GqFQC2kS
TaN10OMeCg4KU87HWA+24EeGSzGK8ATX0PRogp1AmgYQVmi42BHJXZreCtZp5Rlt9oOfu+pxCgnx
nt83GvlXDXb2Pm7Ur1YeXdo40g6i194zMWmbvhPhjgwDpjVq82J2ruppInePboASrHEnf1/DWCDU
uTlIoO2LOJiWSWcQzFmRPzLFwSPLNLlPORQWpTEOFzQoJG9UZXfIxnxREWayLeFCL6SZOmuSDt/+
/oD760DOAWe5DBeAqjQKf59OA7XJ66obdJOrRPYzJul476MRX7JOJYks8q1tFrnGAxZEeMcjLIa2
JwM3S/4RRfY/nI8MAVyrZiSKYDD9NEmMOByj3kw58sODOhjJwfXpnJpYE1HlmwscU+kOOWC67Cqo
4amabK1Q/zWZo/lk6rW6w970D1fQz7O1+VCEdCigpkD2oYz5aVCPSCszFK1ol0MdUtcoxLeMAYTU
iXq4yI5SB31JdQOSyV4YWPSWUDYwvzVMd2rNNA6R657roo42FNv1nWQCg6Mf42VbUgaHtkpyYJ8b
izpr7E01+Nc4mwJvTK5NEWAv//vfmVSt+Xr/n+OBzbXOEZxcgm/4M3DDN1Op1hVZL6NrUb43HEy7
zQjDQEx79K/2kuA94g1TmBpjmQabyq7LDXnppjc2eobjh3Z3Zss3Ijz0Eyx/a62T023TIsa2WOIs
eWT5sJapUjxQN7PpeLXKEX6oZ3XlSaDsO6dTuc1iWa7LULkS+TAsare72pEZY05IysfIhIkwOh0C
t7l4RerO8xQr27Fyc3rLs2MsTQEskcQc+SV9SITVjh3ObqjC9Bwnlkc66NjhTMZ4EwWkFfbWG3XD
R8oR8S+cdGX4bWwM54fVkD/EUQM8wlRORK7kT6OAcNOheE2U5GRwGdlzmBGDGAe4idWiPpE2gKnZ
NneKq4iPz0s7igNnZ6iCrPAEcXeUjSMYSeDWVa03p9p+E7UM1kFV1wic03Mf13JXuWDKrdHNLoWB
uxrj3rJRtPChqnDWl7RgPFNv4kOvP1Rl+t6FWYU+M2MY0tQXLo1IF4bHFoPNW0h4XGpEZ2jNhEFY
SbpryvGl7CEV0whPdlWi3XzAPa7wDMBRp9CgUegiBvXqEppfQrtsHyPrGCGcP1kkKa967UnzjfhC
w7fe5pYGoa7TEAE0sHYiRHoL3YXdMyCnWOiN+dNpkHDP1xVsbw7e3ME4QJvVpS2XCGbDS6wpDQIH
kD0WcZgt++5bPd+dlkKDH7aFzH8UztBsaitfGWlP/y+uZltEHl1Td4zIyINOHodyo6Nz3Dp6Wbyo
LvCHguTxPWliO1Tn2YXRkp7toPa7QtYEr0xCW0d9F64jtUf6YQXvbVwrW5fMLFLmAvmYYVZ/jBsk
41qYtpsiFCjRFHkeCqM+x8x8jOh0v7EnCAad4/4sXKpkiLLpn/sNLIo2vdSUAd/hHZ1szsRlWjT5
g2KKbW+L5kuGSLHzCaEi/eMlybXoGLLyxium0Ne0wy+pkj2T4BY/ZUrrcvjsXB2aGmuLbt+rfn60
oxaqhG7mhyRzvjiZPr/XDr/jKPT69gjMVOJ8gq6RSOOHGMLiYCsUxx0Y01NZRseK1rynBMmcV7/T
49bYxWqCea5HzzNZsFbu7CeHqxBFMyrbFnRJl/rg3p+UpzEO+wMlFkzlaq1SJs4p7orpqrDiPIT1
sDfV2lo3rak9BaplHtRAcY5VTVipLKsD/DW57tsQf3Wh0epg0bCL8/6pDcj/DuqepbeBwY2rRLPK
ekT3ljtF63HQ4NHRteXzU9Fz+oA0cZgYrqkTkDXvGZFIrGWSuidWsRL72uofG7vCI62oricC4DIG
dqCodsa9K0ZzQcA3Cu3OMfel+1O0nKWpPk4LW9WSczTNfyh01i5WtoPoun7tkl6yaCfna29Eypal
gX0ubJwo9mAIajnsAGmEsOiDFNs6KMsl3lvDqwCp4S6lylr10XWMOvEYVtcpsl7pHIxHjpDoBpio
2OGuqCtQVJZZUzz1yZuNo/zkDy2pFuX0wzarL1bgBs8JXW7NLy44kBZNqwyPTNHp6CfZABA00E9u
WXHDElYN6ZHDR0rXY+4op5pZ9imt0KkQpXohsNHZdJ3TEMqDea1OwhEkiRS4ZblR9YKybYylXwsl
iBAclLhkWhpe3TTZW+BhCGPL7lxqrBPqiGtkZKjhLbGLM2Z8lle2sZyK0DlmMt4nRhedTf29NONm
j/HTnfvyGRlwCFpb3fkuFANrRJOUxxj/PQY2gbm5rg6c5+ouiZt+14trZHfhsQI3AKJ8cB/HhH4Z
TmPqGbn8riFpctybU1fyFyVxI1VIQ4Pws6kcBqUWn8jeqsNLGrfuzQo762BiasF6951cOv0aaJty
4tQYcgrtlCVaLnY0tNyUGZ54zyS+hULHsZJlwfgoq/o7oKv42KsMel2gfosyzXhpfMzQYubUN/ix
sKw46XGiDr8qc3M6xEPnLnNnvJRtEp1to052QY3xyTK6/BAJE85tj70FG2tx8oGGb0Vg/UwzdzoM
ApC3i2JnjZvH9jpLTR8FvSHGWfrzqUEkfOnEp9H3T71MhpMG0wLVs0I+AW0TP6VviNljxdLPPCCL
IN+Q03GHNfprSp7GTW2oRcrIGVamGBz4BUQCTXlIJoOCrcWNnXVTapeygY1QzKdfPiY2NKbmx+gE
X6dU6vj8cXDQGm8JB3NuZZlo3jBfR3qprZ2guDlDYsLzVQjsgDMwRd+sKpp26LcwqefO1dFjsD8E
l9yS6aED1kgoCJIC4EjVqkNlsW6JXgLun8ZPoV5vnZAGmGraO5MjnfwawoyRLDS4zAn/6eZs4qCP
B1LLoF4yuHBtHLSBph1GykZEzaMTG9syXdeWnv9MzfhrFsOf5yB4bPQu9lThvMZNRDqtQQRioLwH
FcK1wa+SjVNNr+hS/LWdR856zjerBoA1RB76T62iPmX+jVAD+9ZZkXts3VkKRbuisBrMfZGcaDom
49oxu8IrDNXry0nAkCERmhOBmWMfjsSQQahicpVzUTZnREXjbiTiQ9uRxZb0OXfJETcAqivFU20R
sWYaRwJhnqKa1bsME3TnBrNuxphhpZb+RJZEWz0krtZ6pUIOMiE9s3w4rl6RQX+tRQstbbJL1CCB
42U+fXBFBjao0pJhfOwR7oU2TL8JU9/ktvayl/k+aPmBDB3vHCIUsvlIgGgLjey/8p1D3Nw00Rhu
DTuuaVw1+GySWWWjj2+oPC20JTkKGrMhTljUjxkGjKBvs6uR9faGfDXfc63BAzwTPMVJgTpmEg0K
cUVbTG0Wb2nfiUuA2UfawVNAwHE7ptFjlGyNMihJCYDOlycki2XWABiMauCXuEJo07fVtmXutr1f
n5Se6UlDjCGlRkIRZ9zk4/3GlvmqVx0LKg15hZpikt2VGGa4tAn1XaGiS0+0FQ1PU4wXgI/vgWhC
ImY6Ltu1/tOSIDpicjlvhdIPNycMNyEm+EscE+82RQ6TqsYhA5o4BZJ0bFaStjj1SbZr/MDe1HNd
RKMjt1cEaeSToe/VAYwHrEnHq9LmpM4+Nydxr0UHMQi7DSpTu5se3QGFY5uSntiWQ0zeX5ctpiKd
1hlVrD1iI8fT2vygSJE9WAkRzirkjC+pHkLX6htPMHnAltpFz/VIlk5RamKhD3TxRSuc67inFaHv
fDtwcULbZ9d3vgZBKW9diL8axWAIutH8orj8Cq0vH7sp0N80AFO4PLEITrlcUjxRblU6J31mo9iR
mPyMHsPfozNKTK5Di1KrZ+OzbW6MwjrFyjTsUmGqJ22QxsbqjJ8YPe2TPt/0NAU2pWq/JfHW1wP1
oNDsNFwaoqgVcDRpTE9WjVkiJkC9lEoSGRjeK+VBbcJwTaYcuIO49aIylA/Jv2/IdYCz4hZkOcZ7
LayhI/6+Sf1uExeAPytVIlVrVX89djX+y1ZrTiF0Lp2fxVKs51TrnIPWNskBienXsUnFZf4PZmMX
byKGBFfPwycl98sdllPWiLjomDHqFoMNuTDOgBM6t/EtRxytXlUnxhEeYBOq+tUaS9XLk8RZDZXp
XqkqvRiMoBAZyBErhh7cFYhLPO0hpTTfRmahQgmd6XYM1Ulkfa18Ahx01p6EUrzJdhTHCiTBzo+0
TeYQeFJUBEsX0U839sMX3xuJmSQJKanG7ihTorn4IqPnIJ45SkZz7nSCM6Wato/VCCjTiR758p1Z
TehsOIjKi9HiOuvC5Hy/N9CR9mwJRdWnRbCNChYUrRV6VjWnCXpcQwgEAiPs6N/icigXoR7EG8Wv
qtWAGE/vmmyXtKl5aybB1caJKhq4znjAUwFYLeDrMbXgRk8XJNiQ/3JMc9hHc9aM2iE36Uzj3LXl
dCWkPgYxWA6UC91V7k64+ZmvI4xvA93LHfnQpkH2oDSAv5rOgQ1h4XBHwvxQD1ipa121LkqvUMDN
s31ru2C5OYI7y+xOCn7xU+mOaNzqbk+HOQIP1+bbidT0Y11pOLRw1tWy1k5D6dV6v1YGXV0HyJ2X
dkvkhetC9KCUGR/cPPE3Zmu+ZOD2QYK3qwAPMasYAmC4csbEdVCLl02ACqaPvpWdim7PMFZq3laX
GYJpwjV4YKJcXHvDp2vm/mCqpz6zoPJiuL+7flDjAzhn5MYaRYZhnEzPmgyWFLXpeoZS5ISMjSkR
b2XoMX0MjpqEnYFKatrXEdO/zGbm1k4yg1GXOisf3eaiZnBa66KubvlkYl/tzOK7wuReaJ291otC
PxSRv2JVoP8QHBYQTPzgdSze0V1EXmbbwdGHbHNhqobb242RUBt27UmkumtNHdPVmFjTLRWa8hAa
5WbMfqnSkZdK762rKNpx10bwqnAoWtcUW6tUDPVhcFqxdSrqBpVRJFeAMuNucgCLAUju1hIZ//yx
+1sCqsaWbBlx70oD73W+L3hCSs97JSq3g6V/1VBP7PQwI8VFsvYzKn1tu615hVpHCIMWvznKDEwp
qPdMXc0iv0Y1abX5dHL8jFPEarIVcJuWYaRTvSoit6uuCv+iDO9q0VlP43zjtocg0Nzb/U4ggkeV
5upZ00LrqaEIuhClNe7vd+1WuN5IMOfmfrfTxnl88Rtk+2zHUs3uEBcN9K75bmlbzgNeySNNIOvp
/oaaH4y24Mcd0frnbijoe9z3xKYxMSV47z52oys0j4t0t7nfvf/PDGLNu2/s43XzO4KqL/ZTKnqK
B7V15IIU7qxaHPtciCWwBSh1EoHJSOMGATbFYzpkX0cTkT31IX3RuQ6MDCgeWqo86eWoPOGkJv+6
6q/3hwhJ/FYmcjrd71FHCZdameb7+10ATRAkAqPe3O/Cq4BzJkYqMfPWUNhaXD30HGUJ2yUHKjlx
Mv26P6k6mXKJxmR7f+7+EI5gqh7T0/3OkFl72iXV5ePVJTXZ0R7Hj/20Q9oiwlbr3f3ZTLrIktKA
LNP5D1Uug35DVJ13f7YkfG8eSa3F/dnGH9KzlY2v9w+rdUrymJqtJ9HwSRyxiO9Qp93u7yT08RJT
AHi437NY/zBzAchw3w42BDpDej5s788mdCzXUdQqZHayD32h8wQJ55zMfBWiGcizK1S0x/OzLILy
B73qPj6cmcnmFo4ofubnPl4PIbGvsNjcH4oU8aq2bnK+PxeqCh8FGej+/iSZRdKrZGZ8/AZ2rWpr
Ra/rj/0AjdLs+P3kx36khpyOWoFl8/5ewAf1hRr5x68JVFZ9Ilh8FGTqxlahr4pEiNPvGyVjbesL
lpuT3R4/PX6/O+gEB06p/xbOy+D76z+9rFEmQp58kzUKIsxx8ek1vpIfqw6h9f3x+1Z+bwAAnLb3
G7H5/ZAzr7R/323GgBQmluZLed/67w3ct1fDi6JfWI0fW/jjNake19iPlvdN/d4naFMOXonOCTeT
4aCl+vcX8vs1lttWO3WiPqk2xba3hjP4J+Jh895kPdm12dG536QxXtz7U2GQ8DxOoWVMG3r5+zX3
/91v7i+5v/j33fv/SNA+W6FJIXPeyP2hz3/Ouv8lXY+NXd0h1fu0C783/ccuxlalg9UjV/3jwf/p
T//e9/smjTH8JqJImdGUfMb7H/297ftLfv9pmQfNYXIv90d+v+qPPfjjU/QV6YJ+xkLhj03/8bzm
DN0qSGLQjE2BVdqAC6ta2XNTMsckXTU/hD7S0QwWFohT6FH3ZwtmS14IZW5zv4v/EwJYCjLr/uJk
YoVSzZNywtrzZyvRsfIXZGfeX4wZKz5WWQAbc35WtJo8gx17ub817sf4qkQEL87PjUXq36R8vr/v
fjNgQ5FJgSF93sk+SfeY67XLx5bwScCDic/3LbVuKRdaExuHj03pjFs66Yr/+gCg1lDcU4JERZU9
6zq65zol7+++XYZgdZN1lvbxASptlDuFvLyPDyAjF73KXK7PZHUarL558gvELEC6x2s46MDsQDts
88ZCKjrUoC1H5hEDa3OFuuU7uZzvaWk3z32vMZcX9XiAglif1Er6HkUN6xUl3vX+UqOp93GvT18s
ag/wA0ftzEnZ7iFiu2vpZ+ZNBkO9cOKheI86qBJm9tNSCpswwTZ5dJnIbyz6CrvM7JOLa4RkomKA
/KaNlnffvib9b8h7gxc7wNqWIvU9Bk3sHC1Acyujq7PXSHGf7punGLnNJ7f46vZUZENasQ9wN4O9
hcdrUyt+doOkR5be/An9H/E8V5vK9qqXub5NMjNZNmqWFMtmbB6YpRgnaFVk6qYuzm3HxxMzdXGx
nHLzUiQGdZ9SCW4S2vgOwaSPEp0X01EIb46fP+baWJ1IKe0fa/Vkz4Qq0Nj5W64oKiUKpAeod7K3
Csr/aDCVQvqoX+3Cvd4ftowm2BL5SQbr/Ko+oPVb1X14DhyhPEsUzffHBTmfe4DcpNZZuclcuNf9
J6P5SoybsbNhLV5dRrk5+zP/0SrlwbbS/nUgc27tuLmz62rfuCohk5dcRWtrVJRoA1e8Do4FRcnK
gn0aDNM1SII5n51tCOKBhZa7r2pp5msGmWSfRmZ7BUY60vhjGyndjSZQq83gls4qaUwyrboh80Hy
NL9scIHBrVEp9wrUu3RvzILOlWIX28LOL2ZctoffNwws7UHIggrY/UGF5cy//kvlkEhXZtBiytJ9
CbOXNVB/9KUb4UTHRsSt1fTHcLaxTwVsz66tz/fX3G9YbPfH+//uLxMZnWHgbzrx6PG0ub/r/sTH
pn7fv78lBhu0Di1gI3/+vd+bbJu83OqZ/BmqE019e7ypeVDeyhwuEUuTV+mo0cnP8UO6dhy+mmrH
MZu6hJBUZGbGUTN4pOk420bYh0Qb7WnmWE3LQp3KK4ALui1tf6rmewMZ7zs1z0vW86plL2gQYNsV
7iXzO/8BjcgvUwOGsXEL+4w03zwEFa6EaK4Q3G9yKKaWIsvHtsXH5qRutK6NstqPdgtcqQ57aOVO
LzdZa8DGsak2jhSLF304mcvQomEWVx0W0LBxDzX+WIbi/qj0M6piwrWppZb6Ja71DtESOb1xykw4
HauncrTsfSTgjGicVCRRuqiHla2ADQ9OgOyJWPovCHCwFLTW996Kt0WWn8PIb75T5thKepng+dp+
WcoK0eLAGtWr4vFVteR6DDp1V5JlX6TwINum24h6eCq7Bv2yVFalGtvkMB4MGURra4SSOplAZYUE
L5F3oOOklVFBaWhoqDdAmArNNAy6CZwMLwlfcuI0Dmk4NVQ+qE/LgRMPi9pbjxUNsrke7LiCIbxj
fT4XshZDH/QL1ijmDpcUoPqOilCn7pOhdBaOrbbLDtk3CBc4so6kd68Y1RPYPHWbJ2qxMdHFSS07
KbN3IerCYFuP5Q9n7N4CA+OlzqJpxYXvvWUiSapomF3saRiXbW0pGxGrgIMIBAoUrldqMS/9v6Q4
lj19JOU4qVJ7J8r2vQ5ZjJed3A3FXtqkrGcDJtYJ455nwmxfovytl1Hd1mR8qoj8a+jcov3Zh8Tx
yTp+CyDxh1L72hFbetOH8n0s5KURRvAYqOmKlOnx4k9gxkzlXXezdp2N7jnjc26ht+RLvReV9wyt
HdaSwzKD2t+zDtU0RUe5sJzsufOzjT4UXFqpZ+OeWZBgs3dnFrgNoncoozfdFCvMQ25IGHrY6tTJ
e3UNpxisaJE8xHCXo3i8GfzsCTVZxSieqBCoy3rQCSKEuAgqh0uFuomN6qaZONmHrN+rJvIrS8ep
mWegevyU+Ho/PPezXVMT8V7cqZFRd9Li1lmVgpVFQJGQuKp6ozlnatwmodXwSKl3eniVBy7lFeqS
gsMsrAOON2IpVB/PgElqV+8C33HBaXm5YiKuseaA4ilel5b9y9BoVta4k0skyhOn3NZQvqaGAS2L
pbY20ryOIUC2sjmWdvtFYLJIGCVGnXmLzefUjTzbOIX/KoLqS8KRBgmfNHRFq75MZZMvWmm9S0Oj
ev7vG/qHzwB00xXMfYI+hI06M35ruuzb1KYxec8mpT5B1kVudvjy6TvRibfIp5/I8+kQ4UVccZIS
D27T+DdDB50RhEypqfT6CxZaWwr6AoMzfIJUTzbo60g2MCyFJaPqlbkM9nVPuSpAi7cMTODrQf+i
PQwKeawpEaQuF8rR0TYGy1g2Fy1LBYgZqhVtGdqAAuoB5PAcuLusVBg9dgNLGUfVksjVlZad9Wh0
t2ngrETClC+qzzKn2ZqpKlBPjLWO8z1PDJ2IFr6qEpd9nTtrMEJPpqJdIRTmy10cWSpdAeOJCfSt
DWlcmVPprBPV3OGj2TSuoZ4LVFlTGBJig3xx0XUsA7oK7qVe2FtVmwMpbGq/Y+svYutaMdoumPqW
K98gTbqvz2Zv+5s8BR5kmYW7a8byrVKNdzd7kyZh4Zl1To2RhZReIQML/S8clw14v2ZvZtOh1Zkf
cW6sI1i7iwobnOdTf0IftwmLKjg2dY8zNT+ImmyH0jbe/LyURNy2v1KZngYKGItQU70Q/MFGKNaP
WuegRG+TrRwiOuCcbrsi+GlFvMxW3JNpFOchq5yV4cNeqgSHvdDHknnZph7seJGUXbGdasfxGhsi
I0F/7/kwPnMm9jssKkT/BLm9a+HuUTrl3I3w/nomVKUNJ0e1DvyYYOW8/wXt1u5S/SwE/1WDU5NO
uzgopm032W8S75OO4W0NuuA8yOQbovUfWSC+RGk8LiDIv2c52FCYguGqc4Z3gaGwwjyuKI/RlINS
s4iiKqAZae1ANkiEn/d/sXdeze0j6Xr/Kq5zjy1kEFW2qw4AEmKmIkXdoEQFEIHI+dP719R/1zNz
9sx6yje2y6JEkQgd3250v+F5rrbfYhM3pCFeMqE/1RVATWl8Kb0MRHfHuk7aptXUTwik+rU6y+tn
Ym2wI8fmeQrlmQMkHCiwFqKZ9SozJzbH4KxpazzlVJBAR5jRr7WKubhsiSe/xE8Slo6AEKVdMFx3
Sq6a6K2FnbA1Rh4K31a90NIdHqLRWs0LV5q0kPVnb8CwjAe3eVV3s+SCYdKoA54YarDViOCZAO8d
ymLaFleAho0pBiuTpe3Ua5uQZcTOSlSwC1VzWzRljk06GOazdii9sLY68Cc1eBeS2WulY2TMbf17
FhR+mSbEKEKusJ5ddObkJt+PNo9XnK/BKs3rpRamNnswzVgb18eSBelxrgGUuZRLQoEqpbqHdvjt
kuMeb0DVfifFMm6r1oi7Qi09FrCoSBkB4aWOynBSrWNv91h8m2aXJ2nz2LUZwWnmuO90tTlI08he
JGWZrhgGFis5hUwgtTe5cNfrMZLsMFDqlzx9gc/Mnpt2cqqgDQJ6QTEIBM8jv7wqBGZJBjNmrG3q
Pv0ifk1bMBsXbtNObs0Hz4oiy8dh6a0Nm5QtItRRqtzknt7F48GoBiD4o5m+msV5jrm+9YNytpRt
dllNmKtu20T6Utc6F9tvREgfNKYJ2zg9uGSeboEmIPEAWdVAoLST0h/MGS5sWX/5AnY/9+SwZG2b
yfs2wlG5Av1TMpLwWbuo32ofPxkqOOKG3kOHoxd7CyTI/dTUqC8iorVyedYtsEzMq7wL1jJBGPOy
VEpPo8mXUtqO81kDHABTka/LUulL1+xDPmosgXY58RgEQjQK3hDga4fou5eXCFu1WkbjtgIiES/t
Yn4FN8LHdA+zfYa/BS7K6bbSvTQcF5Zqj/tBawMM53Xgz9Lrt9XN9uh2i2MCR95iqu2rO80yPJRG
K8GRqYjZXjGJ6sOE2Zq5BKqNwp2sKwQmTeUNA4iMDW4B6yiST0XyNVQpkZPJB1HF04cOmZ+tdgup
y5TTrElWY6Js+lmpPPV22W+TDpdpba2X9uWxqiS41JNwnesdcMQa9MKMaBsEbfVB6qLkAe+dC9Dj
SbAIjSHbE6M0Yp7vL+sSv5us9awGW7o2e8pb6B6k67SadOtz6vpsE8ZFiIuYWFLU8UfadrNdn08H
XdHn8UxVHOaD0us70NGaJthUFkaHuht7mE+08JjorCsL3D24bGJxMoHuGgWa7LfG0N5VerXu88FG
MflRVddkrXTQ4lhqh/YgkK++Uo7AV4O+v5yyKPYMKSyxL6e5P/Y9ppYRmJpR2vQ67E+htdXrunjI
oUNJqgLyesG3ixqBeJDcPFwKQu5GLBjLJFRgMU+h6KuVBBIaO7LJJ2kWimVoq1EP72BX2GnxcH1K
xPZDv0b7HsdpgKCjgSU5SMJWZ1kuENbgaGIQWmPVx3ENPhEXJHB1UfVxd+hUtNlaidORUT9WrFze
MFCagIt0ulfPCM/tLpdlU+X3dtuPO4KimJTw4bu7KDFhlbG574YGqJW2fgSVwU3KrthqivRCaKq2
moZhwKyF82I0gc2b9c0+vxB7Htpgl6p2LAjrow2xov1yAB51DryKtoJV5w5k48aLRcTuMBuquQRg
zfxaMGRwp/so4b2/C7tWKOarGSxCMRRbZrDqZ9Mq6EwDeGPjYyoBHG5suX7AjZB4G9A89R47Um3C
H5NIjw1Q43PDNrY4OSlzcJmwZtyYCOTpI2TZjWUU48vVEiiiUd0+XgtkN2zgX9Pbx9ubacKukywK
xY7n0N3Xq7Rh4jUldaPUxa7LdaCKNT/AeQtcwR7sTvVyaPDhhgUr2eN5BFKihR95q+slcDC8gSTF
TrLXcEDgjNuOYmOttaq5umqJd22VapGOFexcBVxRPUxCcxy5aS9Nu48h1Lg4I3DL7uDmV2Cv2Hc0
mOEXUTL43SBV60a8jclVc6NkFs6rqxHcl+Z+UJPIa/REwolZaZ8DAxIgCFEucwOfRRjCw2dd1geH
/Zz8XFn5QxNf52M0KS/w/KzLKq5BBZ8ufn1V1efb1xCXQNYh8BmYkh6eWAkRVV0+s+kwto0mwQgQ
p64ssTMLUiwvWdLlTyB2XBcdWJ7oKl6yvgo/Iy+Jr/0CRpRgndf1K7EYbtfY9V0n5+vBvrCNrJRD
A+7uHqzz2MCUHqEe3fUj3EGK1efgeGovndR81FMf+Q1Gowgd58qIzk0P2Vc/4IrTwzd+HVGTNvgD
WHjNsLk0re0wAJSFVkzyNBVAgCwfh7salC0YSTH5EFzjyxIP/tqKVH/CqcUJQ2BL7Ha0dkO9D4jR
FI/PfIGAnOP0ot0N+iD5UsY+irksxFc3UJb2RPjTpAdr22CFhELl0YxnFiC0rbqEqf26ySqcneww
Uu/qNAF1n832wY4kAJGUTHIJKgcKpqjwVRqk5ZAInpY0AbJbawu/SlN7DY72v/L6Jvjzd47SuH2b
8E5bqiUTOKMr5h880bOw1LIGfwj35uSYZM0LGPLpItXtcKtegWwAUz+d36o1G9P1qE35GncdZafq
r4CMAuw3NMHCntpirdqAkmEX3N7eois0NFO0VbA2gs45OAEI5/tmBvDSLasqKO07/HBN0LXwDWPR
a22VK1qB8YJaQWnt5qEjYgisCzZI43Du8MTluR3i5jVqftYXJpBFhnyPt9ICtJx34KmGV3YxA7Rq
8MjFe0JBMpwUYgHia4/9IawiD2rJN3tSg6XdsjaMIijB0lBt3QLhdsYBGCR6uFvevJ9SMZ71uNZ4
mF0TLyD6Aq/JycbCrsCnFmjbuqzq/fV7Utyw11/zEGRTW2sj39CSI+oG68cXvm/SzGVay3dtOTxV
ox4vu06HXC5F4WelzXAIC9YcYSK/5Xmnv+fY3BXgizXwo2v1FRYxvI4nR24qGGhmenGqC8kZKj16
QIFQLfpxgMGiQmspQZCT1zA+xwaO6jh4LVv0D04rsyJojbh5M72WiEs2G/UnumUBPnFdQxVSLpum
z9xxxO3almF2s81p3je2ig9jcwYDJ15lAP63aMQ2qQ4Tg6a4eQ+fqIo7vQPHbsU6KzUWSUggy4Xw
DzwP3rorc7kIBUg1LMYMDxj1VKADMElDilvNHOIjNPSa0yHT7TMVLDwdsjQs7p0xL2eVyvrrGhDY
qL2wyPtCqVStCjUbF2VdmCBqyh/AIF89vU7kRZ72ONLgJsriLn1lEA8PUS7ABK5Po2X0r3VVLZmi
YkHyHIhR64IHVKYSBS0gxEvHtY0ysWrYaubdzrom5WPY2RcA6XSjPqQtmvwqqfxbia/47W9mcexW
yJJQSQT3Mhy/m0gyHm0pwW9UM3L30pVAIl2Gz9u6uUwbSK0kfDO654HUFrdAiQvLZs1uYZU0QCQA
C+GUywMMHCIaQKCHRzW+oGG5wYDCaldGXVldjkDCjG9djLwEw7isBlNftbIavaqlJNy4NuA5tIc6
CpTtRZXmGEGecKe6PFoDIPC5jrNiLxEw2Ffpgk1CcZ9Cz0e8ySWztGfm4w95HU89GfQ83zURtJFU
dXEasbKtMwC7dwNu+FGmgdGiZURcGRc0Oak0jxQbjGs2mEkwBQB2Se+BDSPbLarjL4EY4YDJ7x/h
if7XUAJ+d9X/Rfiefwok8O9Ve37/LbInV/9CODLtv4E4iZ6HYBFN1k3BgvwL4QisIlnQMBvCX1+d
3WCM/g4koP6N6HVieokyBmyTXedvgQSIKzdU29AVGSgBQoj++3/9XVx8/Yfvv43iF8F9/zNCh+hl
IJYwFs4U2VRJSvtD8F/AvAVwRWF54NE96IDwQQn7XMsFqqTRty6fgWEfe9U+/nlokHic/Umuf4xy
KjEnWxr0bx7ETndKDKB4t/rfy0E8cH8T/w/hT11h97e8OMZRoQQ1rPkX4U2/jyD+1XKaSuikKcsy
08zvcxgBj5TrhjpMfYlzyjgfhsqfadO/CPP+fQjVf8zmDysDHWeXrtXIZhyItB+eFfclZ4Xy560l
0Fv/Q39oBKUSBwmP/R9D6+0ZLAdpTyZFe6fAATx9EJnr8LSNt3+ekWb986zA/AK7y7LMP3a9HMcD
mF+p5alx7KdXQFAIv4D6G5NBBlhDtcnVGchzuBvAJ4BC8ooj1ggWkfQhhR8yDq/qFcMvVnJzcQE0
vinrRa++SgCvQBS2gPDtqRnCdWltmmybgoAVDeA8fVkEl3eBm+L2Yuc2Nj+Cy4m8zq4WdstyI1Wl
G0nR8oIqM4tLT8F5zSBkyYBK73uscAhta3TsQuPZH/RZ/o7L9aOR9k6NARCWABaw7UI2PzuwYJLp
FZ9eJ9iUTbNIzMudMRICq3ULrXgt6gsaVsOxQHuSr8b8emUrTGhHYx8GfJdn3x2hRlGJEZRIrgCe
LtwhkxzrDe2RQ4Z1hfWhCFy4DDDBJH4ClYwB+iGkMS4uNvjPobvRiF67wFDTPmp176InXGHvYS32
mWcvmrGFAxCtDlCRBS4bhkWNAOVB3R5XHwQxZdW2NQ/N+BYm6+mCAqnD/VuSiEWoHRONBju0dNUB
boPx03i0TNu35RCUHpPVXTLDWIkPlQ65PesTQLDcUXlsbALF5NcOZleNHRBDsTc+DChvLiO6lgyl
EhwLwB8O1pue36fG8xC/8sD3i9pCb3rXo04D53DNlt+ZNXu9QvFaVksIBzcNdJdN/2omBHxVH1gm
u2megGgZSR9m3Dj4wrsJRm1J7BpKbJoFQG3lSLQhZKwonIEcwQ3zwD5oZ6TVez/cm3grCz4Ri8cw
q3H8+WS6Kza9RtUetMRcETjjEREGpRVcawMhX9cJ/1VH1gDn7nSscsjqFczdvt5MoDde1a9Kea7t
kUl1NbDBIm4u6aDui+aa9FQBDzYC29JIbhEC/pVtBOZ3cc1ZHs/zVF7LlfalYdMiEBSuvHbNvstB
L7Vou8JvcZqRDB/80DtliFwtY91XxosqG9cqJDoG8F6RmqzabvIIcIWypXkAJXTdyO1Tkavrawc/
zYt6nTmp2T3KYbuO4tCveh0uL3RNQEklbb0fFPilLG0lNTnhJtJc7cqVPiNyqcbRVgnmsJ+4rIBR
j2SESB0jo8K5+DOsJt/ooW48G/GwlwOdEbslnNphsR1ciWmbbVIjcMEhYDtOrFWip3dwInlVDhtk
0kvAl3VAFcOO1sL6gMArrYCIRps4o2dqzygMJCk6EfPnyUq0q9Kr17bSRu8BXZICHXUGcQ1wWZoW
rsd2vzJhPLY8ECPf5SmZgwzDHg8Rnaw1cHb4uPeupUVLQjznFepLcKxg7xjvB+nburRLWKUvRIcF
68DETQNXLph7YvhlZsObOrTCcwwoYEWZ16361mfZJoIhaEaoupQ+5vG6y9eFUPmY6ykh/JVx3a1N
Q91fUV8H/cVnX+jAwAp3y+SxDYUHFd9QQqGtDs7fuiVKAqIMBngv/M9RmPbX+wT7BB65hQ3cNalc
ZulKGx5FN8AgZCTntrOhXsEmdwH8vQlx62dlXhKWnpgOvsK9CqEd1ploi5Psv3hU/dOnOjTuf5/a
//DMBVYPV3oNUjANbYK6JF7r9vD4/0vPp7H4+m//9oGppKnGh68QP8zfLiZ1Fdio3zxn/wO4vJ+n
AG3efUUhJvx/cuc/IOZBigcwUye63BRLx7+vRAX4/Azuu9lMBk6KKFbWqL8Wopr2N7ZKMwVvVV2b
garJTb8QrUCfB6neECA4AHj+VYh58DR/twgByoYgfNsGsd6wwMiwbsBKv1my2SMPV+KdZFfqYhxH
jMg3R810pgpX8KIYthcZ4AnIDdyqaVezNsUm0qpbrSVsJUVbVcm1ziaOwDFLfQbq9iUYZlildUBk
MaR+RsoFhj2zcYpe3TB3EDsKfDI0jK7ZTrtLGxDuiL010wSCXVzo88S0sII29SYagdcDRYtAYGvV
JJmv6Pk+HGp2XvJKkpv1iHkRXCkspZAl1eBvCtPfPYFnWxkW3JlaquC2R6ij8+a+GbpN2tQLq5Sh
sLGLi7GoamNaSQQks6UvohNRXtMiTS1QN6cQa+o0A2eogIdQcjpY3ZsonFWukg7wohDE2cwrA66/
m6r7SDxg+ZjgHAjEYTuk9/FgzhZN2NTLq95XFUZoI4CbSG8Bps6uX5aOFWmITZ6wl9zGyQqdTQP0
Mh0wYSnMqyfAc3VQHWNtCT5gJTiWh3lWNvoKTEPMPTp+TANM8vu4j29BDnhktcon7pOYpIr7OGN1
j4M5IJ6ppQLSiAmgJZjhTpdj3W/rqPEjPXuysjGC7S4oCC8dOnx+wLipYaiBxKIoH3slfyVq1caL
R3mqO+HCaoeKl0pS44659HgFUdspU2AM8KfaZ7l2qjIprdwWD0p/GgEGhA3TjIgWyCvQIYFczxQR
+u+bZv0ObRSadYXIzV4m7G3q1pI9Sxe1qib7vq8wh00QSvetRNRR2A53l5pHNKr5EhVwtpLM+DIP
M2B8yhDez0ZR0GS2cbwY5aBY2zwWQXu02seCQLEnBWimAZtbESVzE2egiecCwPrYgMtZsGiLqGeZ
1IOBDhOh3ozToWI/yaMVbPa2lM5/fSb9T3H8frdD/+db/f8Dof7YwLJXFlgi/zne37+f2/+ybevf
79T/cd/PLGkYf5PZFbPn1kGyYk7kKfezXxdnZPBumJ9gwgDbj+fbr1lSNf7GpsUybMA7gLq4baN/
zZLilGGw77f+0j4dQK8/YmyhJ5BB2zOgAbHBH7T+sBPE9gCXOUTbXuNdnZe3p33t7CPnaXCezm/n
t8gpnf15zxvHa+eNkFLnrM9r56w4TyzYnXMkznNcdcU5riydtzfZtZzX3LGcq7PFuYx/jYcTgPM6
uvevhZc7b7n4jBGLg+Kqq/NqOy8vlEB8S5zXz5cXBq5rO+fzfn9+IhtmUe+JDdUcUG337c0WeZEM
ezlHpPP6617DWRvOqyHSwBudF9e8kbPIY3TbeeJ89s6n5WzFuZzkn3RKTlriG2W+Omu0dqJA4nrR
KAwfvoqyvfT3ibPWnM+Ez58vfIHK2ll/ivfesb37l8/WGX2Rr8WfaAum7l+N8kohLKcjQfF6eREF
fgGzwifEhHQAwnurPmJ33bsvou4aNXihKmty5EqU6E4yiv+9Wy1uV4irrk7Mna3zInGd5uRz/L4j
bOTGpuw3Kr5zbHcL13zGo4bDwRfkjaw8Tc0vC386kS+59LQgzpC0teg6gufQ2i+mxetr666Tis0o
DhcOO6QoAXTaLS0nk4jAXVUsmD/VHeF90Rky3uTYnPTtsIdedg/moIY7seZqkDC9xEt5Fdw3F09E
du/KXXYKTMcMwXzgkvkI6glb8t0UotZeSTUe/4+KfR+Mq6xcqeEyAJhgQsFKJKEjwz+J788KNkK/
dt/Oe/tHIt+enkLni78nX8uXbQEoLyBpbi1EFFn+x+/kPP0cQaI4ed6zHeCCByFcT8h6HMIT6/PM
vtfyyl2WjmiSc+gMjv8AbbzzNTkPvDM2Yu8mi865dETWD19foTjF2wX/rXsoSYmTc5J7Yw1GhH3s
lg0vlZEgxNtCZJAv1UUePj+/71/uP9dC+kjrCVEE1tdZACYJky9dwbzu4cCDGdg55yIzKhE6C6DO
nCc+nvd8u1UCx35xTtSYU7zN0wsGHFewtyM9d+lCVF6MIM4LwRRiyuAYnIcvTpwZ1pED7QNpXtyz
6Z45dxsRt6vOjPP9mXHON3HznsIwekTeIvc3LqYhjwda5ql2z5SLG0hrX7oiW3E7v/xb5C7v4q4l
CHnUZa4d6avrW+0+nc8l43mruuqtkKLh38hNTEa3IfqTG6ne6vxE7/OB1JmByHB/5uf2nfz48rRf
RCn+725D9Ofamjxp8ozjRDlpOMbDz7gkkZF+YaIROe3F3HfOFgjd8briyat+oWLAx1N5UuelM86p
vshwf96iZClO+26JYWLezk0/uJf2xiuaJudtcva3tmOIi3RJWPyKTOhnMeGJaUZ8ArHz9hJHfo5T
nDOTkZCBW+NbVO7JD7wn0bADhRZyKISA1hOvX/JAqX/aBG6Fm8BTSCYeZklS6eev5H/e/0gvwoon
CTcKcRHVnZyLJyT46+thOTuZh9nSAjMeutzuDpIk2F/Rqnii2R64Cml56M4mPiGYcaH+eCsYmSgY
iM1a137vX++uPB0W57N4XCCy1EUI0k1uRC3fzrQeheP9vLgwjwthYvx+HU7Hh4dbaWqXTrxJ8v58
+7SIvZ+ev913cakptyNK9POZY/yGQthe38RljNQfqXi6yYDIn9L+dLZ4UBHcTjlED7yJp8j2TXSq
eNkcEq/Px3sxPNENOGfb2d9KzeSAkNXOzzCncORJx4rqlY6yEBUUNd1/7Qrn/bQ5fDG/MLvcGvhW
WjG1nrniVtaHr2PmnE7HzcfXIfBEmgrJi4yEWHDfA/JOUUU9mF12u/fd6eFJdI/nf31Qwc6hD786
euRLcgdkYhAl+6IpaDgxNKkY91MHnONFyd5MVzQUKX8l3PB0G5+Rc5ifNh/+4SB6lmQPDwcfVaP7
8PAjH6L5xUl6XVSCafDr4UOMSnHxw8NN9moXARXiGjr+8XT48g+c+3KRnGQrPXTr7g5G1TnXHr66
q2N+FmshTB2v+PzROAgdGRzI4evjcDz6lOFHFm+VPCBsXMnJwVlCbORR8QecXZ2Hm/iLQv399cS0
QAddXARBHPuZ6W/CgRwsCAN1nr5yF7GhXek8xeEGelW0vEK/3JYyoo63m4UgibEhxog4wKNmcRYf
RJaMo8PBPzBgRO8cvj7QrgqJ/fJp3K/D4bjbubGzer44j4WzWl2c79655/f78fH9fXfhDKcM93n1
/g78iQNUmKe4p8LZnRR3N3N4dyd3N++9+WlyD6noVwYfVf8SXd459JHl8pY6nNyc+Nk9P79XDhmJ
PB+fN8cTuax2p8w5Pp92m8yZ82lz2BwpnYM90vE/jh/Hw9V9OL6TJ8J4PO0Qs2y+ip131Xl+f3/e
nXbvz/cX53mF+KHJ5YPs7I7HzYn0jqdjSoomHw5HBEgcPh4/NiCzuLU3iFJTKuqUOaROsASv3en9
9L5Snd37SSQhCk5BSedAwVAzz08m5dqcDgck4PDxdSRZIY9fGwzoTrDYcOXxsBFHDxkJU6fWO/rH
I6WgJCdA151xsWNYkTLpb46b44F6bU6iqTabwaVQZExtOftTpt6jeNSUA6az2Z1Oc/4dKAEDVDTZ
6YQntkMr7E4fPpgj7uF0et5x+XEitSMtUzjd/Eg1RI2eT9SY5qq4nBY9cZLpgM+7dzqef6oY9Vy7
oQSi624X3Eo7p/gcFHWYcYLEZiL7W1kpkmhejv20PB9I5FZAkQwtxE5dTOKh8/GF9ppm8j8eJI6J
qUUMRzFexWeGEWP8QNo0xVF0CNKJkH49HJ8f3xm/p92qcHwufnhfkTktvUFkRN+K1nw4iMmChj0e
mQVcSnPiCt+fv68C553G4sCtNuKzaAvxSx1vn+dt55wC59R7QkjQTrpC9Ge0kPgs/sTR0YNlw4Oh
TLRcwOjAkY5DiisuFMUOnSuX1cves8i0cOboHtOHCHqsnRo51je2kvxJ+yZTkfzP309fizTEayIj
4g1JR8wsH+KDmECZUG9z6hdHKAfdXoiTD+EydZ5nzju4w+7z++gxZimaGLg/5WbcjrcCs8pw5YXi
MqLEWTGoRcaKO4fngloML3rrAhCb235RHPrZUr+866/9xetbX1FX6msPrC95UwGcVr6He2tuzav1
bCnKB7QBxUXP7drzD/E19tA4L7plsBqW24nd1cy3eeSK/UZ+q8+R5qscZLGioBUCy02lu7j6SNrx
Q4iZOCGa9O+fA4dhyCD7wODgfFB3phx+oXhazpYQVzBvi4XTz+KsdEWxPrhWCCKgur/eSb2atwsh
hinPi4YyJ1waeA+HbH2IXHzw3NA/zDx8GkgO1yEqguxGzEoindrLaK1ujt8c/Y6Na8G+RTSiulCd
79TvmeYAUKFNIw9oZ+YleiPm4Mz5EKWrHWN+rBwmQnTSQoR6Dx5t51n0GqHrt7YAVtB5RmILl53c
yL2Vwxwh5imRIn3LkErpbuoiWokpEagkXqJFPo4XJ3ORr9Th8XUWB3cfufsxvziF/4i3GEIi2oJ2
TOh/keU7EnFrWZPjNJjJSdHm4n9BybhMfDy9P1du4II242OrpCCpe9vuQb0lSiWa4Ucuf0pMUpmo
1k00IeWiGhduE8U96eLo8/NPB/+SVmohEhBtLMohisaE/s70qMxjDqTOO1sXyvIOCRynbymLN/H6
KfCvQfVTcmr0c5l455klLsWFlKElavjxgUMhJRbtD0asJ0aDGBM8W2Ra9jGjUtjFHBAtPGB63dBL
ORJ6ogG/xdvIF2Eslk51t7heHOIWaRoEeuZAMAQGu9tdvRR5WqFFS6CmOzUP2nuJnu/J/qruL+vG
XzUuj5uG27AJzgtXZCw6GPBnuhA0K/4iMilWyUIcI1KGs4X7I1iUQxQoc8WlvD9nX9lzsZWPGCU5
GnkShRXnRdFBPXMCqoNGgP20WMqPbCrw6kUezwhJ6RJwj6gkLjhWfBID4ur2RFY7F1Su+sfQONF9
tq+3pR+trj6EZQuxvFK4cykWNGK5knmkpJBixEe8524Hf3YKGEEZlzPipl+qJx0noHnhxa7ssvQV
ihkxezC5PUAm7wjtDVoK5rdP2T1LJCfWbhSMP7FpEKochvidPJ9QtNgO+xsSEi/QcCiyTMU6D7Uj
f9iPOFJtOlaZABomd/DSPGdb0C682UKbq17uQbSJbGau6F7R5UKWQcZxvuN56Nl3qDCgMfrsq/WN
/P2uz0FW8a61O3XzxPDLwAsCF6B2CDqzBCA9D3tjbW67ZA30pgLJWk0srw9pXFwudFZVlP7OXMer
2V1z3/kpMlMRaevWB8NVPdieXJn3Yf4OaQ9sqzuC9HyeJH7r9Qucd/3INT1Y3d1kqbk4irrAOi4m
5qLeq72IWan1dCda6p7JN0wGc8XHEW/BvfNmnizHRb4UTwCom1yQLh31iIwswoXlVR4ozC7Tuhcg
K5gYvcJNfWpAeRKuCOapH7i2F8zF9ba4S0iZP95d5hHCmfkRx/u78Y7ji2hR+Jd5OmdOSFlYZswa
wZzIOg/U2kXNXvQVcyuU7U7ltXN9hSf3wXThQVqUPn9uMl/mbil2Wfws+ePTcsn7nv3vQvT6li3b
2+tr59HDYmdKV99UY7yNQmvxmi51/3VciXBoZB6dmea8rtfsd7dCV7Z+Wb++cv/r+hW11Ctf+c7G
al14ry9v21cvcR7Xr29bdn+ucUz3yp2Q5p8dIzuXAfHNltNrOxf1Aa55pW5HdGticEkL3CJ8bBWo
RICAxNh7qNfS02xnLW1PvGrjirLKHwY/xbAv9GOp+0lglUF8IdMizgfYbXua+puWE697MRS+Gev8
ohq8//78/Lz/vL9DMSMO/vp5fPwexXwphHf1LNaMYl1/FWpBlI1U7lUoVPh+TzG3siuSQEXI6bX3
IrSIYmcnWpSWFW3KlkziTSiYSmf7Sz/J1ajyPimYqCoBjowWjTFDtNo2fCSKcynKPWPn/ax081R3
0ufxKOarwg/YsXjjXbHtz9mXJN1dQnc8qmf1PPTbQXdqCUxnhsbwVe7juUolCNNdXBeAxu5hoare
rguq8yh2D/yJCZNq8inhGczGgE98exHKKjGSNS79FDoFVDWiZjQcTUH9XlBV/n0r/Zm63z+D/vuW
5HO+eH7fHd6PvtgCXWjo7/vPfxN6979kyv1/zACBYfRPLA/p+T2Lfmd44Pofi4Oq4AaItQEzgYV1
4eYG+GNxgE5INfHHgu3EAkhTx8Xsl8EBDiITr0JlJiy6M/3GQfTL4KDZf+MQboVY4nnXVfWv+Aeq
v3dzI7p0ZioyTEaarCqWpsz+4CA4pu3QA/gVulp6Wat69EXI1CYdZ1siO+7UxNpo2vUgCcsVwzlp
cPdoodCGdWbTRea50WubOKhNbIb3uoy1yx6CGaHl5saOXnrNfAVeWyUY2yhdAMzeftPEhx//td/6
Niq2hfnnN45tlN6WMWoL90qVaugajf5bN8ApGQa7CohGyC7Xkx5qG/wmQgdgID0e7/pM24aA33o9
MS+EG7J2qaJR8eAI96TgSxrTZFV2CVp4I/OGCWyvNry34J3J5P4rKOy7YLTcOCG2RA6zwCVmonDo
LsVN6uRlRrjnqrECYlEIbqma2CvlmZfl2TMwAImDYwt+Ep38cZHM0q9Li/kanK5RNre6bZ91xcqJ
cU5YByZ66fQd4UVN2rxdzCtBzvbIPkGCcGB6rHA16yGT9CZp1rh2mjyYQ53P7QTX4SLI/DzsZm5T
moN7GQ8w8hZOeRkIWY3jz1JRcWjrB3VeGBUh7TM2CgEu1bKSA96ch85Y9NEGQ+6bnG+uY3XBlJxh
tBSxrUWCylrvTPBQaBvIWibMovkWnMDLPCnCZh6ALuZKZzXJiLFtM7znUslLOqp56VqYHUIiqNN8
R9gN8VpZvgUx9wG4Y6+QL5jPO7XGRw5loprIjlUQJEB86tUdDZB9krR67PXocicZyia8atGqU4N0
nsxgbpFbxc8ByE5rBQVTRnQU5tu4bpi+AU8j3rzlbZmFGRAVJo5v0MEuTPVUBHnqSj0BubVEqOOE
OxzAt7YxPTRlyLoKnyEH1MN1UA5oFpIKR0XOFQSl64QXQlTPJhXaRry010EIrBShwIlR38ctEPEy
HNp1fZaJDaT+ul/X5qKJVNktTC2A+mP2IuvtZ1MPxAWGmozflB8mrfAo5VmZg+HV9ccghXVUWqoB
UpQHqXan2tcAvk2wtQNw5dcmqDyNdc60JnRDuBdhucwTF5yBV4kgpUFT7/HUZ0M+jStTT3gKvEuy
9alUmttHwUem9e/wBjz0IatVC2361rgK2aqksx7a+7Suj2E7Pscdzg89u+QpOo4Qrg9APFpSZznN
AKee1MjEHcarEjDFNA5GitBtzLrgGdpXQLzE13UeSP4sVPaAkjxoA0zSEaUEgfbQAuAR9+WLWmD0
mgSuBvGvu6HpAK4s3gKt7lzN1L8LYGcidYzcsdKeLtPRtAVtBYHRjnaxUkfO1gQtvhvVZTPigigR
Voo7Zu7qTXqnFmComPYmUVLPHl+6Ovi+9KzPi//B3pnsRo9kafaJGCBpHLdO+iyX5JqlDSH9kjhP
RuP49HUYmYVGFBrVXcsGepn5KzQ4SaPZvd89Bzjh39+mktfZpUGW2dux0T7afvzQmkhthlpy7iRE
T+qCSITTvUxeeR4aVODGbaU0NzBnnSQoe1dH3o/xnTZWLHilfVPKmsTq1G2ZfSB72l683ArEpJOD
cEbSXYbqt8U6Bi1GnQ8rgsSGf2KsHmqYhkUd1du+RNJjDldRMrkiUvWG05L4iuNwKJnAB0DJ110d
CqIfc44bbE4tYxe4Zn/RlvHZQ8m8cfBCCGf+dZIOxqTwyWSZn0o2nKRy7pCxYarD37cVLaxqlXkx
JT0b57HtrvpocgvU1TYuoVAO1cUzibsuamTse2YvRMwBGQ1TOc0E5aSOLlZlnoa5pAyEuWFT+7RA
e6aZ3ehVm9W5d9nQMuC7KVbqd9Jbv8yQjHX8PFskcIiPXHEO7P2GVUXN873sJSnT8qvTSgYPkye7
aO0gjSQPNJx8qb22lfm+5IJfz4JskWdLmLllvWkS61QqZp6SkY1nGbnnxHFQmSUsQk6WHWxjeG2E
2x5n7dgtmLfj2WqBVSf7SjqfXh6/5Yxug+Zn5K7xK/om8AJMLqxW0jlGGUXE1g36Zf5shH4LAGpn
181hnDmq5/HOUf4fPh3ueHGWgzlv2o7UuSgVezRmTaMkOS2mXhz0ycrPmovpUxOi2Q7C+fZSGS62
tPdgf6m5E74/JZq5hAUcnKJr8VRoD5lg2FwTPTrXFMqzxjvL7d0PrRqehrIT28k2rkLAa1QVw4Q4
kxh0Wtu3RryptRMJwT9Ku49stU3LfCZGGQCROg2EbrFqAomJ+jCBMrPho2Y8e4A75+VOinhpscLR
NHewFu9h4/xWTvvJGM+wUYzGh7wjN9mivxax/+T3gzwZhEHHXKOvquZvd1Xtirq0eGVaN1pW2Cee
y0+3dq1jk8acNjuSyklq7qCkUBhkxp2bLvODtMGyXmoitG9Jg3KpvsXIcoI1DPj0c8NU6MGeVBeW
U1qHJkRWiNrcOlm6MFrrnmU/svcVhE6N1nxETgzzptvNXsJZUgHnVZLlMUncQ56HMAi1LezUMXd3
TR2zG6mGj3i4y6ydbZuSEkYjNkjFaYwNNUFY2Dqdq80bcupfflwxo5UlxoZh8DDhJJxlxbs18wQg
A+6ChnKHtVTfUQuVsm2fsI+SJffcTTOY17xK7wR2JaPoGPEafzQcKQg0eugx/GeV3o6MvLl0AP29
cuJDC9ZWjFQOo+ZZi46i6n+TKcWm1av3pnb/9OYIfbv+cLv4G1Me1X3jyCD/1yIs4HCSJ5cs0/vI
LRmMNvOf9onJKOLL7p2lz5fRlfB4h11a59VWxkUBBYXNi+luleUC9oU7somdGqScLn4FQyMBc8v5
KE6o3D4TihpBUfO7GpP5hkaWEtwEyj/u7EsekV83mHTqwAVhhcORBmD10CrIQnVL1IEh8wfJZg/2
rNVtrdF7N5RchQJFIIWfb5vFAGizhuXnsgprX7/2LThHBYsePy6rCkKwGoip683oCaDx2rl2aFpr
58Tmc2LUj0JM/Y7hYoht/nCds+7ak4PvF/+mVPYDFL3vQcjvsY2vEaO+1cqtkFb5oM3iDS/sM6jj
sFLjA7OKcZDpqb5pQV2ZFWNjZewGzfr18NUmXW+3ce/6G9NciMYNI76RXoFnXtqNM/ZPrpX+eobY
tSvW3/GXMczL4km+uXnJs5QktOFs2OsZM+us5vlFYRJhwiQA9kK/s25UKNEUFcMoNoipgBd/cpeD
4/D1Z0czfssKbOwMvbuxtZ05Kkivff0N5bLdKDtF20KOpHf7KjC7+btp21tpwB2u5scWz1cwux0K
HhmFWUkQzR9Rcagxfe5ayO/2SBqnLhgAsEmomM9uV7R4p9nYF964j5PpuajlJxucLTa7frvqJYAV
UR/2zSaEFIXVZfqVPewp6MjHMWZQs9LmYWPJMd3AvmfAUlL4mmQJ7riLgyUizCyg5GM3wC2Mzptl
wvzji2y71D0YXHzUTH42j7lRvk1shwIG8Ax29FQp7YwxEN07p8ZEctLUoCRqMjTbluFs9EjSd6GF
TB61iXalKtnMIwCEqPPeDSaf61j56k6XmEyQlW8rz9uBgskPXebCJCq1HQB5BueV/Tj50cV32vLi
qPdMt7ttM+SvrMJvWqm/QhickDI3W28hdJ1m1DGce7soujMf1jEp3sou+00t8T31CaHQCLT9smgs
0t7BEEyoTI1WBnlv30pvuc3RwgQNYg3wRMc49S+NsU06Bvkz/1HU6Qch/A2Cw6/KZIYx9tpvy431
wJhraO+WfihKui69x6dhbYc0Yvo7Gn+jZr6bI/dJ8kZG1laNIdve0GHfuXW0bg+7WoQYJLuAmeKh
ifk52qPTZO1h9PyrPrGnYhcLoi5pt07k/+TAp1jpiNZz6MBCRaknz4oNCN010HI2oOltMl/pm8Fs
LhngAgAsr2D91KbsmWy2evRpHDeGsv0qAI/+6xSZMymRujel60xAXtKPGEEk8//Da0yCOCiMco+V
btrCQPnRqvZ+trXfcXJfo+7OKWojSEsDw5lal/eeXA/klr6xn2LElInZUsuL3TyU9vJpjuhKGiP/
BH2AiNH6Ar9ytPJUD2ZV0uvNXu0ioj3Qq5OtKrBqang0B+OPMfWfujVymdQjx4nbTHWPyqoYVJr/
qJxJoIbN6eShz14cpipMRBbKayn36n6odc0xy3vgYdm+FZJ1lbWyM7XfInq3ckXJtzRfI1tuTCZx
p3a6onlSendulH0uBSSCYXFuKuPJixYmBfqfvAL5n67fxOi9Xey63w054WY4C7k6UTzM29ZrJITC
6ed9ZVYjDl3e18hYzPvF+agrdwqWBpqCXXls7ZLsNBbLY9dVB0MjctK59Hs6StXSH4DqOJeqLj99
M7U3bVu8aYl7hhNxacdxN1YaMFPXJX5jVO/jAtFmtP5kYpkDc0jvjFIdQZqe9dWaV2kkb7n0OTep
ldV0XzKjPblWc0Ef+mwBREqK5Cuel0sim8P6yxRT+4pN7rbJKX9PTzoKjo0U1dtYACeZU7CDM8ib
zmufq9xjc+swEe329ndMEREA2joVbtx5mfz2E/y30nBfUh49LS0ufe1+jonW7VRrbKm1YLqNq4Nv
ud6pqH/r2NMOsjPJqw04F6wXC1dZ4DnVSYgFSUEO8oFPs8QvOXbqwh74VSvGcgsUtIp0PWTAiHk2
/xi1YMkJpvMicsVe70aqAK6H6bP/Zr6roZLQlGHS3ivfWwKjeJ2a7M80DhCcOGLb3Ac76dsR+4ls
pzRu6i6RF2cE5R7bn6h3HhJDaAG0OFYauiNidDemQBdAcp0/bJ31dtuXRFypc3iMGVFLHHmpoI5m
T9OSKhVjNIau/Br4KnuYNpnpPExQXNGT2O89EyobqAGQy8qJG9SIIPNBuwHAYbKTG8IFuMidoSjf
OgS1GfHWn/N0udrgPjfwJ3gbLYBE4/lxJmnP/1ltSjGw4/QhDVpl+e7UvFeRA6Rp/uHjeeiyaGsW
xSPstObAxru72FVr71S/zhS59hBoXYXoKi1fJaevc+qsR8lmSG+mdg7jmIfHRfv2nkcZzSnKJ+c5
4yVYO+yVl+zd8/ezLFBrNG+11Z7NrvuUufeupZz0XFzupg7HTqx6MBWnDzJ6a1X5jjmav2VsE3x7
cG/xIiRxmm8Sp/4s0nqfLWAoBt2/iW0eE6YcaZrq2Y9TDleO5PfwRsN24cAYA52rEpdeOB9fU4gj
HoNnWw5nSjHMK/hjT5J8qLgw+uNQVAxAWMXtoJiD7wBhwDTOnjkIqVXjs030+DWVfJhdZCGsSJ7h
v0QbLa15ctEt8FDvM716bqOJqUIymdWY2mCx9LtGpPSWnOaSTjZfF+8aiRIuqa6l1R/mxn8B73kA
zXTJPGvjl69eA1QiSs9SlDdDm30vC1X9pZh+vESOx0yrD8xufIg4OvVaJU+gL0nBJ3cgiSsw59Yh
9VqG85nQus85xWwm2513ljnuAdXaR0yril9NGzCbkNGyoEZO5UwX0DQ+lDVCJo59PHfmj2AVpBJ0
LCQwJt9tIxDGMJNf+eqXNJ/fmmU6ePbygZeRDYWJtDS1DkvGFmgCkBmklgVFejgUZrvsuoEjzGp1
2xhATLf6xEErthi9goVCSwsWz3y27B4aIJAfkKHWrRFpP1bhLXvQkcfS5FeNNCkpf/T0aO2GV6vW
sQ/Unlt74NqXs77xavsVQiLaLr278+vyLaGhm1VpOCWluyUA4Xr+H2Cg1OGMNAZb0o0QEQX7mPhx
Uma7fgS3eF+uEv4gL8k+WDICtli5wyhurFBK9+Ib7kbIkQugOArb/LGy4Hfro/E4w/Up3Sqm4Jo6
AWgGphiWzAmafdV4bK91dReN3Z2dIoAcIhpyTHYmhfiKEfxQcIqPunNFHNCxR6jTUDa1tYn05FVR
j/NH7lPHyMZg4bQSLK7zkM/Ud1srD/Qxqs+doUWBHml4OOK3cvbYcRsmqoxCO5YKWw7P8NtSc53Y
jEhSGUJmGCrbFORpQ3/VSa8d5dSWT8UatDuZq/us6BGj5Swobim4aSfxUsSc7iXy2k0c1Te9ax9j
zLW5M74MSLCNFgVmpu7yfnrrlvhTmSwlhf/kuBWWifGlTae3vB8h5nHxoAL+6Ka1ayzzeTTjc+Kl
P/6Q0bQEJEpFkJ0iwPV+yh+nVl4ER5i+Gw8TbP4VwXTUIDBNtf0g/ZiSl/XaZ3dzZyQEgvut8nSa
wvqIA1LtfTe9+gI5VEb1jxrX1p/MGx8KSm15h6bDkZCmkkoGHdPWMY3j3z9bcycCB61E/+lSeBEl
L/bauNcaXjOaI9rQ9gFt1O5zbs0f/bKzk/GAG/mJUiwNLF+rmF6pbt2Kd5Ldhs0g6ClKeUr0gxIZ
IHD+FPZh7lr/Wx5zUYaNnJ/sVL/1C7IwRs/ZsVFP2fiuy9dZW57mJfnxM8OmgFozcEtv3ZvSG883
drlPW6ASGrcx9Y3cqSww31RPzRTDBSqtZHmyULJuZlsxk1iZPA+Rm2y1hqqkm4NYc3vmqbhbpxTQ
V0Y7ZKN301uRqz29hTbMJz4r+zcDCm1FrbkFR0dBV7tvNZvHRurP7FGqfV/ax0Qv6WcPDluCoghT
i0c5aWURotABNEZj2zQxZNnZE4ZXqgER/54h/IHelrJ3WJ/Gyaach7+q7uWN1n+NnvPYLFxvAD5k
+W1JGiBH3IMeiBoOpklfxRio/QhXRUuBGejeTrd4vOpx3PoLBf08nV51Z8rDcaLUNpvZbdHCtPRc
jHm9FW+ryLuXmgOVJXNuJxr55ml9zEz9xYysY4dUDr8Xt/+KlE00zl9afGkpmeggML3UvQx+d2MW
8HecFA7iXcrRt3OuTob7N/YJ4ntMsZtWYu6WmImwTL+FdPjcx8lIib7+oSB+inSu3lpxifaDwaw0
K0RZ9/f0NGydKqTscDixYuhoSODAa3jN+dGoiC+mEGwo0+xaQsTctA2De8XiPprqNnJ4urzYv2oU
EXh+Gegeq+WhM+YjL+ezaMuKgfZ1MauqENSwxcT2BMkcDE7GnlQrvrBrUUmasRKOLMVu1pwbf7hE
xfPQs7w7ktov7EfgzZu29C6yT660bja9pHHRck/nnd4HFj8us2+x0V2dRWRBsrBLZar9zlbzXUN1
1NRIM0T29AZqm8aoC3GyqHeDObzNLl6Dsb5T1DfAShBdany0IoLNs0eabSkdEFFUjdKf3upuEr3b
9Wz8eagUqOmRW2WakvPCU1OD2jFM/GVVfE4biL5WfC7iddvu7H0LMlrjF4dkWd4LCUI3H3GlpZX9
gRhn/cZ9yq23cfT+Ta8mStjjodX4ijm7rfJR7eOp3MUJPg7mHCvZ7AwjPYOYfHEgz4a1Pui8Yjji
pRGNh5iicLb3qxWPyfm+ZbHgB8ZV+1gOT8AEvsZpPIiiCpt54Ca0vyLd/jIK/WNIG2JW3V2MR2TM
3tzh3dHs+2noGOlzP+hpkUpaUbmo/mDfusk1KUJp+VsDSweQCZpEfbdzHX7oeifFLG9gmX4iyQKO
+pX6QPXS80TwTmFBMpL1khcxxEIfxsP4hj3sR3dHsF18SZUn1w45tDHF10IbX4TZ3dBEgQwgd9q4
KSMUd7zC8I1my4dCpP2v324m9wGDDYxtzGZshwdgDrSZjpaf2Azy7IbctmBt8k9alb5TRf3V0NRu
bMZpN07pOdvBmzh72yky8oMROwkyeq5zWjmn2qbFUvHqzdaVlFOmvikN8QyJTFIt3ycNMu+Rc/5k
l38QH16Gigvqsl2ZctplxXMdbaXZXmdvfddm7AKcueD8bif7OtP/RD5BH2DOzJZmpyGrtY1bLG9O
6mzHXhRBxauARa5S9GHvK7xjDHZuDD/5YYDQCxLb3GnO0AfeelMOzLdhbIofPdNETMn/GHJBSkpd
/Borazf/+NHyUSL0ZSTSooRsMOKTCt5x/JzWflgcxnwUOSirQ98yJD8KLqbhCBo54iii9kVxO3ZB
tORfvLcuwpG365UZRpdv3t5V2fTA69EW726KmniRWFySm5I5ntzvtyDNbxKN2c+YZCH3b83I7lDN
f/J5CRsj/TGa5cmvupfaiy5N73yhk10Ljc6DmkbMOZXzJZX1NlDw4KZ9zNLk0kXyTlvelaq3prAe
ZKZeHRkfRhZLzR4PbsTVgut46Pv5BQ3rHzVYF7unnu868SV1RH7UMsodHJTuqwhReNSPNxXmAJ6M
atfr7clp+FDdqWC/w+s1QDbdugLjHyjNQhQ3urF+5uYgIaUBSmAhsMxMHai4XRO7+8qd2aC+ChfV
mF6kbj/EltqW3NFWpF8gW1OLH4+UKYbj+tE4cXcD+JC3+jK86FyjjdWU99kQPxRg0wOoV08SeICB
RLJKo7UcoT/B6N32lfHhuOlu0Mx9H/dbGM0wRFw+u3UVyvL0nSo8RnlcEAZMAegczgWXEJn6eXma
DO/C0eEn7cXRl/YDzcQgKbOrw1pJf5tf1Yd7k8ln4fkPi0sKLgGC7RXjC9RYiqJcezPeVRr1AJ2W
wroIzIV59O2n2rZDP4KcBi+gy5o5UDr4A802gSioO1mNb+tCkdls+jIxP1VO/BSBvOiSa8uLsFH9
b8p37qKl3PaZ9bD+ZcWifyyT/YU4by9VvnPK7o6/hOMKzxwa4wPw1oVzuLqzaaaHc7x8SNu8mWxa
7OWCf7uy2x2ojUU7sDF4sGkcJPanRtnfntKr3WVXDsNPDGOeZo/6Tzy+UOwK5/arUxOJ3sF6ELH9
pSQgD2FwoNOXSzQML+ZM+ThFuxeONRBEtqZty03bKBi184eYVjwjb5COT5T2Ai+qIOcAnk888ey3
6cpjQIiiOgpzL8iXuj62cXkZYo/Qn12rnURbv80AizLnHg6l/5a0cXtbTKdR9XmIZTQO9awH12ji
LqVfv1k6pwPzzlvDjpkiGqsOG0PU3rnVv9hC/6Ooz/9+ivgfg8b/d2mg/4eAYeAN/ps8UPVdS/mP
PBBf/688kPGXC4eBeWJ99eiyaWbO+N95oL9I8+i+T+VpDQV55j8DQbYHvIF/coUjTL7dvwNBZIUs
YevrNzL4/w0iPv8FEPbfAcOMvwlN/wsW5fKImuSUyBw5PpkauBD/zNSYfqUpS+awSLUbFr36UkUL
XTNLWHjNXSrA3TATpIGzsujkLTpZ1Ee7O5EVSK/YvvfoGNQBpuKWVuCJWFR9u7bHMunBF2qoifig
7GbLAv4Znz0N2rg+9js/BndAcwg5LJ1NUdJCZ5VIt7Q1B+AHyyXNpjGgvoti2/JpKU/Dn1KXH2KQ
X/5ym7U2zNL5GjWIP1066tvCp0XhpQcJaabWrfzAbjxCjRQUFVDQ2p70q6Y339JIPzTL3FeOtZtb
fwpG+aetx5sx2+tudtWdROwgA16HXsUhJ7SzgQyOU3DNg5ex1TL622XMfiK/wNtA67uOOb407JXR
kTuXvAVXY7paILWREWpT0V/BRLjnYx9DR9EF0Hp3G3nTfk6rr1zztL2lDeVh8uaHovrWEfCSv+K8
UvPu80fWH8PRzigU9uyOi0bXb2P2qLvSgLUU2WC/9e8Jbn6wWHEop7gPkqycA+AXIVvIszSss6GL
g3QnDmicGAkutlsVAeBFGkpDSMZbeEAvqfckOzsKGz6u1b26J6oTtKleP+CLvDeejVT+Rrn2Wo29
tW2znt7cPPVBl9q/fST3U8YmTPraGGQ97KLWtBmYZlvn12YBeqw3Ni6braZsAFAPXnX++zn7/8vR
/wEiY/CY/jfrUd8p+c984vof/HtBcv8yeOZXtoEQKxyBf/nXguT/ZQvb133Hhlzr+45OOvA/E4r+
X7rBRtIXJO9cetoEC/9zQXL+Eixxli5oZ4GP0cX/ZEESmE/+mfLTAStS5TKEAIrIQcn9Lyi+LE5V
4i3rli8m3aTrVblrqGAvWskLOSqn8zRlW89+NTlT4+idj/FMGtqeztFgIG51nANnvXbvtpBmFMUZ
yMUfokysvdXA1iq8CtwMy48LkalxDXZIaZPisgbpHkd3sc5rvE+9sLbNl94unnTOC4rUSJAkjg7B
dVrfrv0ujokKj2ka+CK9DlZ5nRaQxbFp8j5P+xsUQ5+RpxTaIGq+qB4+PK3hrDm2kAYoINn3ZWk4
nP0h9yKKpkLa0ECRlb2fcvIASjL7bOzMun8tSvSkcvB/IbPD+naQjuIyILeAzboybkmUMj0S+Uc7
xWjtC8lxrckI+1s+qQNXJYeJah86klMCvn0j42e6mwZy3pFUVeXfEdSR4KcchyNT0lKy2yZYlVah
2ENBkMBxkltOOC9l1UZ7I85pkFBVFOrNAnG71fAS2k7GemMX6aYwiNxRqd6l0qFDrT9OrOShO8tq
n/+NeY++DPaYoSfHG7txvUATXhsCMetDjX55HdO1VBKHDxbqKLBHxw85YTFzVDldaJkLgP2kPpog
czYFTm2jT6tDOuZh5jNjXjZMGwzeCEiupCUxE28C5JYHi0K3DmfmOujAc1Ox3KSJZoSl+gZR2wS2
0n7FQnSFDiAvtxz4n5z9ceOI2rxxqUJvK5VheIirP2lKrRUweBZGiUGJrmcOIWIhpfrEa0brlq2Y
Tm0WkR4czOXop/qzKOHwg/hiRqU22OdSKIUFwryIInQ1OPGyH7pOw3HsH6TJdwJyay7asLPmjEnw
5AhIjej8QE7MzcBso+kBTtD7062BiGOK/IdSuQ9ugoCdDXruePw9Qz6gGjnEJoX+gd5XowHpdgkE
bBC4Xz2z8ndiiU61EPEBZA/xJir8G12ho54LSWCgAvAnvGTrOflPhB3haMQ4lzGaW1vNqLt9laKc
UH68MnOsHSVzYrZqsHfkUu51MdE2NNlMWHkxwKT3P0o269SjlPHsL9lrsh7QewTTW8ThS+VucQox
OCVwecDbTHaRYRXHGdDh5MZDAK5anFoOMmyeaZzBDGT7TB6DPG/NK67wOeUAruCoEFp5rT3A6KFV
5iy0NWVe73hwOEi3WTiIhvY5EL3JG+JdqZPAmMgNa6TjOM54Y9jaIy/0aVNM7FqSrCM34nZPMz2X
3lRXunHe3kBLq8j2QLlHV2xWAESc4UDhJT8srQ6CENqHQWNMc6byviZhFtCAW3nwks5MumxrPRpg
dI+AzBtlbTSz6LY6tcFGA77YUWLfm7mYdq1KA4/k8hw1D9MCm9jR8+eMyxdyusn3Uk+v2JWowBLe
3fhr26at+S+cHBahdZhikpNNj3xHIyOwRmbrbTQIPMC9SUMSIwqbm71jx2Y4u7RQW498QpsSnKii
/K0rjM/EZzOVifK7oPpAUCYhSZGRIel9zQyFf8p8rduaUWQEmUPF2XPi3TTod7NsHyAfCc41IyMO
bnRps1cpGlDHWXZszORbOMl5aDmBUnp2gxL6nW1zsnXj7MnUeiLILA2bqAVXlXrOrVFa+q5XjKxS
BwgrH3Skk2YvVi2YuIl5jDy2kps5zz4j6jUnk460ke/6dmxuU9MO3CzSzvWA3oOl8Gh2xl027XzQ
8OGkURw0CI5Q3gW8yGsBmZsp1pJJEPkRyEMxffaR5weR6TLbWcevbbKcjAEbVacnD1NfU1cyYmwM
cLZsJtioX1a66QRDqoU41FJaUVUb1u1qHGtGaqAcmE9TJM+6p9GGYpH2PLq3qsnuKdWx26rINhYp
6MRCJYS4EvtAKF1jBTIukUtYrbPcV4MKJnq8xOVZa9mdN+VxsekcESuVBkDvliymVMalpNCEaWaA
EF/eSadl2tMDJzZTkpQoIzwNpbceEQ5KaaCZdtG9pM6rTdvLIri/EXpbHQeV7zFJqp2a45t2Vilo
V0oYYxWTxbEf6qH91duEiVmVYgop9JtVyL0pfQzRk/aF7JCGLXHWLmPf27AXlHbHjeT391n/951V
nHRh05Kt56CS851W8do07ezOaeWmncdDpC2oPyL7cVQ3Xp71J4UKLMT8S3jInbZKZSh0GhIgfkXP
gYWBltNEwaaQM2EssTdtLQ+xaWU7f6MMRRdzmvFWuPHR7/Ct16K843Hw9lMkfpXFoFqvGe8YOMdQ
WHUQd801lcsWfwizdSKDbDmPezY++7yNVYgUnjnChTe33ZGHGIa3NF3bGINkYCi1S4QNcGgi6g1p
lpTHZtETBA0hWxEVtFHmEczUz0nzPvbTEXn9wag1f1/qrAy954duL/qwXwhCqIxp7KJ+1g1Z7dKK
uyBJ04ekrrIT8eV2ZxswwyN8DWXcESZvGH10ua09wqBGdzVhImnTsrXq+D5uM4qIdWiU/bPVRNpO
JMDS3ORL2J3OEYdzXR73gE+GFt5uY3FSyCekKfYNJ9Nndlm5lr3OkT9tRq5Awj6i0Q1tmxiMIOr2
p7CLaeNF/afbEUmvvJvJcztEDtphbN2jTD1Q9YwPpO3nkJg3HUWje7dLblRtvM4ywywykHkk4HFs
BuVu80nbiLq6xS4LTkkZ5yplDVg9FHIt+eSzx6SERTsTZC5znWtSdJ5Qc/TMdyvDDAf0h6yDIabb
+KDWgv/o3KNaYWYihYZH6H/fJowDcCXM3YSnr4INL4lsbnus9cHYm+mRDPyOl5LGVgmlY+SS6Cen
UqSHYRy9g++ADM1bBPepfmPHmBXSMX6RkdHvsrKItmM0v7OHyTZdTBq8ydLXhT1QF9PBSKIqO2hr
hj3tKjaP1a85DI9xTNLGFPOz3nUUPPWY4OBwTxV6CXqTbFauj2/LWHpbkQuST/jiL/OIVK0oY3tr
UVS/WbjBZlMtpzgFeDoSgaO3zHMJGFC/KQECHoRRxpfKzM4ILxh/WaIA+WuDWqBEgrYUgH0xAAYa
qN994UC1nUrzYFl1EpZrpXRgeeAQoV3abgaXtdAoNqH8JpzcQf4L/yEiUWX1VNQQSbyoSn9W+ote
xkBymQ1UFSO1K0G5sLBvCdUcJwMTCQMDHM0d+2R0cYeTvnmqO3bwjSSyVNBrRvxqkHRjDQ454leN
q+81x3/x4/Fbm+Ibi4IAblMDZYtfYkYoeIEsmJMyTeIbdAjamVYDtlV1dxrWoarsmL+PuDh3HZGy
mIZSMLVlvme4NO6KI2HWn7jxbmTd9PRkLAJuzmep9IiybvRoJoir/Dmn7+IAQIzok0r7VSdUyLsW
HSzVFaSABgXCZWGzwfBGVBwWu3hldkVjdxqlGx03WWjpw96Pp53r18MdfhTo7Cq/LPikUqq33sJS
K7p2bZjR7c4nAwOEb7C8lSU5CCudd7o4V7zcQVKRhB9ZOSKNl78Rd+ap0K29l6eBYk8mDL0K8f6y
OmYyCcyM5XH0aeKqhJ6G58o/xOJ1pjKWker9SNbMHYBHs4iPcXso6Mfss+Q8w35lQ0zjLnIEa4lT
n6y1oJI1p54qy3H0+4NmNkSvXIt1DzXOhlGkbccGecuTQkt1SN5q/UibpdqprkZhX8lfDDSMUSvi
GTRw/K01re7XsiKmU88bctxUxFn6sI+yLjNyQD8tKKs1dp9b1XZw5zd9AGW++ljdvkYaktBgz5an
uOo8Mt84HNOZPPh/sHceW5IqW5p+l55zFwYYYIOeOOA6PHRGRk5YITLQWvP09VFVq2SL1fMe3Ene
c/J4hIPZ3r/cfgsqTs4iwTOAnpEwUKKlGhPJvHwpDJfciILP62jqzUr7z4wKRm8SR3oKIcqK8Geb
s9uGpsFSizlrLGBx0Ay/ig3pO+o4mCGZxBZ8gXTTp7Wvw6MxYXLXUC3FlvvLaKCPy9A+O0s0wp6O
bGzieUEwExRWt5mBzIdM+xnK/g81ptRZ8dA5nOZI0ynKuDTLvBzc4ppXlK3OcX/l11ld3LI8FC02
hN60PjQ2ZEI5SYxKI5LmJgsbTvREGiw5qG3uiW76cNX644bzAZaayJS2otkl2TpLKibwsqonVq3c
a0zmwQQKjSawAl28BgTULCaXxPonH7WjsLQ8WAZxRkzuZVPanMbMDQ9pzVvWhq8arbNBP6E50HCG
b8rqVh+93jED+pyVV5rNU8fo40d9fR/HdAVPRnysbIcruEVmo7+bhc2nMQnixh/S72JH/p2nhf8u
5YY7KSYH7bOzIE9BZWzXkA3FEvenkYorxNH600D19EWy1kbd5lN3ai8syvU0R+l3q6PbdibitGYH
/7FYtN80a9znKXY1s7W4ijL+tpFeuah/bM1+oDnbumaVfYuUM9znJioWoRPmzYHhuS+chtiCYwJc
lxVnpJu1WkDvWB0A+VKVNr2Gc0o2QFfi97Zblre2Req1sBWno55dWuyggTHM33hXqoM9GjfRy+xS
1P3eGKPxoWPCv2/GFxHJXSJS7QWCVA+sJO0wLMxfg+PeNEs8dEipYb2Hfj6bGnLRPKrE1XAQfy30
d5ua/ur21ZfZJoR1NJwpA8cZOWKaviZBK1vshbw8buF+VU7LVJC/amvPedMNvxhjsl1jMDnI2N3C
tsEMTYX83Zqd7YJ3T/jptiS3+X6oCOVNdMryLPOD2knUINNRxvUxtQRB+Xqxb3O+1GIlv9tZ7gep
Ob5YEN91knBrvarxHA2wslRmXozosK4Wm1WBMn2x2F01sOXZKOtzZJX1YaYJcyfQPCENNYYDc9sz
EuXeC7sGwMAk41tk78K0a8IHt1z15IVeZ/MY9eazge4sEgVFP+ZcBD3mT2SK3VGbO4QyNVUu89WZ
C+0W3aUO4flVOZaBXqtrMsc1sLBDHvx5pZ+IF71/bGjyuusXijtdFkd02x0HXXaH4QENMd856FFz
0r+jOCQuIL0sBs18CTpTO9ZSeCMnDyw54TTdvhQqSSVqRAxofckM72Y0IDDOoIJFeRVPJF3U7cXs
7fuUoG9Pz5y3bGnyXQpbwEUZL/tIIUCynFQE0xwHJRPXPsantNbmleDSq5kav9TCJLUA2bQDs/jY
2GwHKQ6JaDh1fAN7W4uOLv9bJbGTIeIJVglAZQjVP+gJAoFn9jwMyosbCzsbbBTiR0yEBhsexWLE
6s+kNDeahTis/U0BJOTdnKRHd2uPjMLT7NL/aB01ZPWR3f10cNGWjo50jCbWNxBxCiUxi453MmlO
OUWDyA849a0Vv1Jfs0ul4e8IiSPFguHijdNyMh29PKWLdslt9THkw93a0XTWzDMV23xkjbUduHNn
iPatQIKpOZxl7t+sAnlO0ANaLHoE8gK6FBZFwLUgAgNrTi3ViLQNjxaS5bMrMhTYZRJ5TWccWe9f
iZJmXzx2kAAUmiXc46PzaCfzueO4ws2lFfu1be4nBmBv0ZmEHRwzgYy2lH+t3TcqnYHV+NFCLnNa
hCjBLMUTVQoAcjkMQGbMfpxkRL9l4rl8TE0ep8pJ/6ip38ea/liVrkS4TJQlWqL3McJlN3DHhUs7
BSyJRPbMylvbNr9McbYP4Z92q7I/pDxN5vDHHeJjWQ6vNmsIk1pyTitBxCDCghUfkyomf+h4Yyeu
+EzYsMxmxXZofhcsUuwmydqTdk0Kf6vj5knnMx+PgqMKQ5vlshXPn+4yKW4PO5AIklEl0EWMlyPU
csMvR05e7M2erTl3GsT8zpKEMM+cooV7qOwBM6Q2GIdOS39TRfezQI/sBi3/LsLkDRZ+OEtX/mgW
yaTAb3MqfmcqY4jETUKmQpfuZqSxPgXl5HqqUO6tob8U+C52RXJx657cvLG5jXGDAN4qp71rd/Gh
yFpnl3PB6kOE7TTLnpyIiIZ+jc5mBl6o6nq8J07fW+dyH22p0wL9pW/NzCepTbRuL+Cknei+dNnk
anShu1Fgq8BWSOKTGzKPW/4Y5RBFrv6RQs1QhsYjiaynw4Ri6caLozUpCakcAK0F6d6XzFsuRQ44
mdGtuDb8S0yNb3KRo3rMq1mcLTV9ZQ9GXpa/TYYqO34ygaNQ9Omh38TF89CrgPk+Ow1L+MuaOBmo
MztpZbZgH6GpU+l0T3dRvQZll8VcZ2+RgOpXFBtMrlthirNPUwzezEWHFVYhxRaYplN0d2fagpAf
8s+sw5fedL+MMQzPmlcOYHuN2F5PO/52nPIZu/SnNSA0tKmAx3h/HuJfDX5WM9QPS6MhB5WozJnw
iVD/mXNULpFGCRvEYoXYh0ce4izqefag4E1j1LxhpnmWh+rqALVqKcec4+REN2HPB1Up12M/EGtE
EPeuaE+8xYgeNfedj9Me+PJ9WrEPVcigblJe6VjiRN3HtyKCJMbDomtYKLUhGUAlJOzUNF36iM9H
WsJVWGnh6w1Pc1bVX2vFgZQYPWbViYtTLN9ZtNaeaswntEI0ZdTDDxq1xcdQiWXDkYepXM70vDYH
Meoa3TElvKcr+RtTxJpSw+dMRoGTXfo6F4x46nuJTDRIY35oppFRMUSNlHEIOLE+PaKLNs685SR9
VNZvF3jhphYHF7U1I9m3h0DRDSGABjs5NudiaPyupyt1qdB9Z9P73DZ/bDB67VczePBzKAbxLh07
3O9r8kDlY8JJtZkZ0teoAEbNw9g3+RBg4L+jwabMyf10muU9mnH/FFn4mtm/xl4yvutICnOZYLhD
1juYTTAaOmikKu9KrFI6cC7Rr5zGDHm8rZPx2dZ/w9gEXenhCgod5cg4+oOMX9MBlb0x4aUO2/ch
NlBEG4guiw5wmrwE7O9TBHQhHute/27A6wvLQHyL8LxKD722XpdRf4rbEPt69dZZMvfHIdNpKI38
WYhjVLXRaaNnmxKfHaAtQcgtjE9fTheL38aLlduFX8h8s9uewZhR+FQelcPOvqPTczfH3Z9iluwP
jiJxngLTCSPSZKr1skzhmeuUk2HjaTOMDntMQVTvvI1UA55b7Ma6MJJHrbQfZZadwnL7fukB4/Cb
bwAUq+euBZHatkMNcnyXmdqTQXcX2ERMDjbg0ZxVAZkDj+7zXKE8AV37cDXBnrL8kelyKTh0ZBYf
pMXJVaqI3//zhI6zWc2HXEzH2mD7ZxI1B+uQAd1UW4ZEZTe3Lqa6MUL7jmqy+cFdFbRTISEmWEjB
XU5StBeDO0uY6r7KjE8bidOkt4U/in6P0X0vOxkFXUIN0UhvMMdDVhxwAFbPfdnhjU+jEcvGLY+P
U16AvEQAHnrxk7tL5oEnXJPeIJwsavJr4vKjTv3Rxb9y76zuezgqlHw0j5O5QesIXQCeAZryXFJy
uIKsHcwFgTS/ec2kcinsM3Va1L1tDZMfp/awtyoKOYYKfCpiuMGyy8ixQ2JWXroW6nlkVp/T1QXI
XB5S6L9J9dQH68XrGurOk1siJ5MR+c1G/9AAkp/zBMfUUHTlIXbWmypiB2DdeTeoFLxrK3FoZXxX
lqjXCxdCZOzS96kP7EYeOFhQ6OSVeSlcviZ9eWmd0cQFBhCCcC/0O34Z3aAf7Sl+Dhu98BBi3Tt1
hCfSsK6DNTxQGGMHyuiCHoFPEBYqPUTvIP44hYgXiKHsiGaZP/FY/FARgR60m49FOL25bedjOvjr
luNeuSWfvxFIMIf4FiG59+s1PcE1ies69+9OV99lU2EGeTT/oZniujoTg4pW3xtpcQTTwOYWwdq1
VouLxViObpzRl1vN910HUFPI6UDH7hgUqQw3yPRlLlX8UM8cMTM3+hFQm7I1GkYBdJ8aihKHtPIl
sfjeml0iljYIWHqYh6yQPv4nGcRJSMHlg+UCgOd5hDNQWUG7uIKrfqNXCSDXKYHW2leLPsQFykMM
xV9M5Cf8vVjKPHwzVXzQ9QnNqMlMVWNpO5lNEwWYQqW/ugP47ZgDNfO8jrBdn8+GbTkXLWOWq8zp
XOZoJErc53WdbLORhcLLJRhLY6ScuN58LqOHMd0CriPaKdLh6gxRIOOheKyLqdyZM/9uBPGLpwCj
mhvfOYv9lA9aG1R9xMXd12aAKpaZrweXFNpPOVQfSl+Mo43LG6WdAr7LmqtVjCMrlfUa6r0NNJNS
tFEkptfE2FFM2/gyG20MknwxDuhiY093KNUVugO9R7F2Xgg3UGJgYuu6KQBCDsYW07G+m2mG22In
OGqnZjyZMvtQzO+iaA9Ur89IcNjZxuRjlHYCBtNsLEP6ZgCt7yYz7tkFE4qKC+xokf610Mdap5gb
utasDozb10YmJU++RIhGggxdhKS2Jeaxlwoni+In4a7SyOPZ4ISCMzDTj3GFpQjNIb1Pzr5pwuQW
uu4pccMXId03SVunaGsgYCO9hz+j4iwqnnqp34qW06SdpzNnfuu7o6DMw3E/SnuSV9sq7yorRu5u
8tOLNoVKjvB9WQz3Ib4XpZ0sGd1wsgCma92V9TI5JREQyKDL90nwBLf4U5ow63dNln/w7tBxN3Cl
TMJ8RF/wbVWNwbNa3uOU6yue/8Qw2nM5IAm27auKu9G3sQrXDl7XzQZiQhGESfpVJq0RuA2Bo2LC
LVeK5BmdRudJFfOYDTVpbBVeU5jSk8ytE228FLKq+ZDmT9AVb6onRyKmxtVz1ohqbNBHvxE2MbQa
Yse6BKyNi4qYQ9gkNmTGJG7pHD9OZgQw0fqeQ/+IsuxqdHP3WMQ4Px7b+F5FSMUT9gs9S//wLoze
6CTPWpKEm7RQHWb5qEnsdHihPFPkLn6LhYtr1N9G1038bgYMjWAPrDhRbA9VDsOOWYExREyl2Lsy
+73EeDpZ3mefvuM9Q7VzbyvjN1yiCnqhX808eaJRF3HroAMvGSsNufTBAzEu19GkPtnWaixUcWg+
KNUc3Vl7bxXnRAtr5WHgR+SEkFQHwX5IJoY9/OSLl/AqeUn8k0zIxkOUJJNr/rGNYrjaNL2TA1N+
jMMqA/zqsEYrSgkQke40cUnO/HpRoH2tCl1ZrkbaaGtMsiaBkXFt/lY8GZ2V/4pbFtFETY2PCaAL
osTKOX/pzXOh5J1B9yeb7UDT4aPLBB9mHL1vXQkuUEWXnm33HiEVkHEdU9ywLPtCa75LnVEMcXiz
I/OiDgiqANKL52Uf2iV5CxqJi1UcXg3urnXMAofG5Z0ONZ1XdXxxmWKU1YVB1rI7h4vwWItmpq4l
CpyZArKUxdNp7L2bv2eZo5/yxkwPQ1Y/t6EGvV1OCJ8JU8pqds8YzIzcE6IgY2N5MVMhPD5fsXkd
VfXVRsNLGTPJMunQc5cynVilLom40J87mym7o3R6TPC5FZjYYENIqMoK8DwKWYoz4Q7EG9BpxM6v
va4tsGMz2cG85DYcfFwF6FMAOXZm2H93mI6mYSSwdmKwqps5CTIiefymB3a3Qx3cyG17mMr8FGa1
fTBmWHWJPhYn7JD2OpKS5HlpKPqz0+7AMmgcuQrlWAR6a2e+hWh6kY9DX0zHts24cspuC0GiiJFB
bj3Q877uaOLeiq2jdS8UGrpWoxZbaDRbFvWRnKCveUYDZ2uL8iKrZu4dIixK2Jj0pdTOma6yfeUi
szHzTRlhgTzGWAcRt9RfeJQIVyR/C2wIQRGdweDJFoY3gFWMNZuRGe4xo1UwtJiAnYLn02XcoOqp
jlAihJZ4w15CmhB6hH0yU3zoyKX0texvb4vpLFZr4/c+w5Vncq7WxwqKZzf1UtzN2fKIr56B/BLP
+YURGAFBYj8lyvw7hpkLjyXORk8nZYqlOdd6f910CH3RsK7nUXFP8Nk3gp55X4ZvCSFmnjZoZxdT
N2EUvbVvhlPfdu4Zs968o9JxhKBThHHGZNl0IrpfjDA+NcUQ0J3IPh8z3gy8kqkG/l9kcM8OeMOm
K6w3gjyqnR05P15XOJw5zfKpyAaIRb7cUWo43+fTfF1L7WulFTtwTCavGN0YmTYo6Q3txlfQXPRT
TaAL7AC/+3Vcz0uGHXsUnMmlIKG1CT+S1Usxid5NEGW+GiFns2LBRDm/jQ4GP8K6jnFdo7lPR9wf
myPQmGeSHXNzOKheEB/XMdh01WNrxbgKsuq8Sis5zPmmGRkR6tSpQ2xUxTGFXJvnaD8uNlEp+kjc
l9m9xdwGvhumsJwUKj4Wd5SvaORjyBUAGKMCOAf48sxTkBHn0sNimgka236yf0cFLGdet2gA1vSY
SpYa/EI2sjRsSUQcKJgbv80Jc4LxKk5b89bc5ba/KCKIasxxQWOAaT+psOueq+aV6IprvMZXa0jX
oEZPFtX3i1vIw6ANP2BWTbCGNWiwyaCdpcY+XcLvorUMbvrpNcPjPFooPhpokbFeGV1c2PM0W/hy
sMQGcfzbsGV7cXJufALEpA5I00uDJ7Bc+0ujFcEy/hJ5SJKwzmDtzjziNM9Lese1Mw1lq844hiR2
1yX4mMzefers9snEKpVmDqmv3K2BhboGJNDhnNo3Mc7/tFUYYwAobbRVcVQ/Tn0NQSVAetgUQFiq
9EGFGhYY6D4vcWAFTVhIrcLR12i0msGr5r5OVlBQLwHROoYPWtySXpsgqnhK04wJ1xJ3hq3tHfhy
4h3SKFAJXzNCPxo4jccxmVoQjAEAJV4uggNIVM0lG9a7qDXJxRty5yxjWcN25E8IaqmcbNaPhDCq
Q0ywF9ks13ie5A2NoVWWkzfl+vM0qOkKj3pCV9njBU+JYDRBY9p0vSM5hfRcci08rNTHRWOuDvsp
6Pqtp6i/RBXjA4qKjaZMx4AuUEQn7FdOQSlbvb1ClgBR02SGJDNOPlXh/MI2WFPPSZCJ1KoLDfHP
dR39LIOTeVUxGkEqcMSFAyoSvlg3NKY/qLS+NK39sBp+yXppclVmLayOWZG8kZ9mi04iI6pRBsq/
nZn1/lwRuaSF+WMXlsmh5SHKuO9B8q07Z/6pNlcWI68AltNgUqtm2bdphhndbgA4YnpqVXMe5Vzd
h/j5d7bLl59Wx3wpnpZxPGQq35MI8DlbneCOSl7qDl0o86rHuTHiqBvPjYzxoXfhJUtv+mgx9tq0
vuUi3Bupbd0MaJVdZCQkrOkjU1s3ygCRwx9ZzD4MLiFz1SYwNwGWaRv1ejvzUOCDdtUJAWNWy81r
169Gw/5eFvJ5aIejQ0MggVLYELdsqIB8O4JOCE+LaPhTdXkbSb0DpuxJIdacoDNM5YmM78Al++OS
NcQ8E0N4TvXHNuHbhIIGI6oj54Dp+9IYWExnPqQfutOKwwVeriYVBkUErC6ofbRPE+sEmTscUnvJ
LgO332ghpgv7gWC42EjZfXDVzDp/tqKF1RkhfWnpll/1H+MkbkqC8celeTTsMQpGG2jPmsrKL6zo
taymwLbPMqzqwziRj5YMhAgvdh1o7iquaUkblz2PQevybxErwupnGrchJUPSxcAkevPdbvKzRAOM
9Otr0XUt0Iv5QMxUeK4Z3hx7b0WHxibARcvLN0OAI6Oy7NyoO3XZ8IzYcW+4YYG4yX7jCei8OFu/
VTI/ONHw3Thka+S6Hp9m51Jz7t6xnGkYmPXJOaKS0ZkPpru0JnFTi9kSDYg6Ya1EMBfF25TYZ34K
mHJyYVFfwkL32dVtMfCT6+bDmtxrBvyasJIreWYNvj3A8bw8hlH6ma4jzYeddSirhemc2BTS50xm
mdpfa0edkgngcyYkB4OhQjnKnkFCUiX8zmrmIN+WBfyIjKpwSXZLQmHVIk92XHwVc5U/GkjM1nhp
Ts5SHxfeh6NwF44PfT735m2sWb3RbWyklvORtRUz2IpeAZKXXbrQP20GJa2k3lpbK69WyQcA6XSJ
26cc3Fl2MemXa+ySDegcI2GZgbb1d1phhM7PTtVBVxd3ifEJF+6DU5Mm3cw828JqrquWBovE9rs+
NHkdH1ZbkPzUslcjZ8A3GMXnLjYHj+zIV4Kp8GQzo3HhklK4HzepROJ81FnPtxCP2Kp1ccCqKFkq
sVp0NTxtb1dXY7HaHfmHWUCa0hzN72OyPueVNh6kQO6tETYptGnc99zpKdvYwRFWESCuxRRchHcb
zepU3ebc9Ih0apAMcZ1VWknt8sZGSkX6ukhbn/HvUXJ/+zoQNNRDcglVrN1KVHv0WCPok/lnT7Ks
L+2ZrD9FrnrMGOcZlkP3Br483xK8WNDHfsuco0r9qLXjY6Gcn+3/yNN0PmZEA83GnFEB5xrn2MCN
t6IOWbHr92VmHtacC4Mg1wD1IrrJjEvDJcGtMv8ipV0P5TwjmHE+UsGIAF5dnmAfEdFZee/bmyrI
jdUNfNzLcSrvwtBEWw/1aLeeQQM0jeDjb5HW3Xbe+BVPKmEQ4tpVmB3xsy27rOl5CoouB9ky70jx
a00XIqPMfcKESfpaunofoZYmyEL/lcwzCVwN+1c0lydzocQKtb2FPZu3Jamju9zt8v0krJcw2YJJ
osj0Osu4gK5XKEINE2xBkk1AlmUzdLc6KmBaQifkxj9nc3qxXPs5ou6zXO3b0kMOhGkzwGkPpxhx
6RHtBz9cYdT7ytKF32jugcHZQUWZ0yt7yI02O/WztadREnntOs8Ht9yysujsUxTuYarQ9rpDqXw5
6gcz7V9sikBzMP5jjVaR/AQCFsYSboK5nAOi8RUu8ssiBuPoNPKcyi3zgQF0F7fK8Emd4Ykw8n07
9s9yJgt4Qf+/NyXRaC7OgKohVb0bxzc0WMeIBW7tSo6IpQW3FT7cptC+MlIcT40R/coTok9Dfjo5
ktELiuwRuQuV56oPI9QNv9ZGLgFRdOcupAIQ7y50DV23vXGrMie68vg+ljIz2ONt25eL2ldTaRzr
AQYZbgHbMlgku7jyWttu7hhnkUKQ9NFPtLUhHoGdUSwbve0Srb9afo/UuoGR+UqdJ2ss/vQ9Nk4Z
lTD52uPAN+gj+6SjJQsXn3fdsN1jkrPZEkpHs/hYBZEq6NW1Q5QjxSkx0ZC1zqkIx/o2FCPlE6EW
HyIsUzGffq/sqmcdy5+4xPKgtqkyieqTvdbnmPDDnir61hAToh2Xq6whkNgE2sVZrZN+lve/cA0j
knGg6kgpo2WbgKEBEVktjUdSbLAgYPuE9CYMhNgCNdyZCxTqNkgDvdtvwyYPWNsTwXNXa+wchBuG
cYSvIKO406cg1OFeJpMbzm7e2TO+9byuT42DUlY3XsMSEjop5gwJyuoThQsTHaMy4BJhIqCZF1X4
anudqgi6jpAPzjqyYhbI61TDRMHdaWezzBwAUPVcakSL1M2JvU7wkaZvBM8IwoZALC6gKZBQ2VV7
YzFwt2TTZTLlQ61hD3MAdxfjxUQ/g+1vFjeHpMqdg2GHqaotET32iJc2ic/kZg8tymPPyHmXbBCP
gnzaqEd2GaXTnz5rOUtNFFzofAkwoi7C1KyHtG6M02xIUIDQ5KAqu2e9HIh8+sriGPgimrU93dgZ
KaPgFs2hzqhrVqo9J/oMjBUtd8QDfAo9u4YVOV1sCp+FSzzhpA0nu5uzAwwRCTQqJ84yA6tZM67N
qtXxYBiowjPBUVDYxvswopYNkcTblUnma/qnileoNJwGqPcQ3PbrEqPSDtGR+lVKJo0J4r+ve+PS
rq+DiaFEC+MWKPo29W6xx+lxE7pAsF66f9NpiA+uwRq9rshgYkPlfq/RsjFBfUHA975ZfWsL1nFL
J0lDAhiC5q50ZORtwq5qLX4yh/eLaZJu46C96H4xLRlHzkACt1zE9VzPZkuIcihqjVuODiaVBHGE
JHNzMhvD5jcyZ6iyyai9Khm/ALEknZS4ZohfYBtrP+C/ddT8H/ma249TWZwIGCUUhkBBxs3sc9VI
fIZveZfzI+luxOEg4WkXLluuFGKUVH0PePrLJvDdMIx70qDek6LJnjNb9buFd+zQEUk7ibdowoIV
JqxJobs3iPP1kkS1eyJWW4KbYT3CbiIPMPqJWVuTxL5zQt31VEF4MEmwoy+5uENZnBpQBr+K0mOG
SHyeOp7qjPgbCU7p96uKj+xnJU7RDR1DgIpUrL9pBQOZ0Be0aG5DeVVoJsTzUdPqCifywDsBYMfO
4IXXqPLa0rvLCQR5RfqOa2Q+dBvEodaeHI7FlD77CU9VbiDss/CtlgM64Nnp6J/Rhgoo6dPOLTsg
ZQJgJYYkaxT+KyH1/lRq5V2SgZxnlsWu2EiWUUJjkC0AhDXrd9iagqWyg6NV+oF0gXsrz8i4SvT2
bp3OUbys3KR4fZYwKOLuYIXb++G2YmdPZX1cocQLjYgjc8a3VIqh2k9LhTTp04gH89ANCWiA7FJP
pqQeWzVwsinKGwlL0BMZOqnBuVazWZHaCIk7hlhho+YwFiz3sSLow1CtOk3TsofX5G2axzyQdfrj
augRx0FmV7k24cXiUZ0S575vnbfGcEiPtJtkP0TbZtfx4KRp+iuM8EbZc/LMncKfoN7vBwKl8tkk
XY+g1hMd7V5fUxjTDc3FvBcATEQJ2P5U1MWx3TAlq3p2G5dEpLX4ljyk0iUMqBSKte9+WUT+ENHU
VYYGgjKR+kaSPDj6JNln1J9Oy29KkdjFUQBbMvwSRHzPud6dI0JB/Uivv6wEU0kaOs/EmJJEk6WB
Pummp1aVBzPpYOjtuNUtF3nuostvndt7mkAKlobrxSLqIIg1wodKgZff+bZkvW8JA/NyKJgD43i1
WuEd19haqeEcWogM84XWoVwh5NX1q2qgYlnitkzLag8s2ZIgE58zwaqOTBSxscqA1QdyzRs5v5tu
jpeoAVeNSab1+2UWx1xq/lyW6lxq37qGbDUa4aKdbCyfJuLJ3KFhnM9IO+nV+DCY5NOUC+mvKI4K
SNcXfT21ufNYmLHmh5ntpRphcCFfsaGqIJlRyeGFge1H6njs00nj6iILNJyr5RqN8IGlmnWsijpk
PlFljT7g/I6a5iK0dA+xyn3V9RVTYhkfVVju46w4AonQPwE7ezSW8CtKbQ+9FKSqOX9HDalDJXZr
dmjU4va8qdtbVPW6E5X7rOpulbNKSLFxvCM1kDaoHNZGjFi53Ea/M8RMtKXzGrXJQ12jutVBqehO
IB1BElGVFUP10CTFndW7qALIJETF4ByMigp6ffEXjNc2UjFMXMxQM7KGuVXxlR2NCTVqJIC9RXS4
Xh25pBrv/5uayx4z4f/F1GwQjfC/NzVT/RYlQ4GN+Z//rtP3//wf27/wL6Zm+x/4j4kLtf+5cYVM
hH+1NBv/oGBd2KQvGJurFqPOv1mapfiH1KWFilW6pq6zEf+7pVn9A77RIXpBNwzL1pX1/2Jp3jpV
/kPCgq4rSGxpKUnXvI1F+r8kLOiYFfKmsMHpc6v0EBHcso5igjZ/Cc3qrFLrWeYojrpZnv7D7+d/
0Zhi8hP89/+yLVzD2vzZ7Cv/OdshwVILbwxCnEyE2wJXvKRa+iK5RMT6U5sgUEV/JXCTwcQC0jPf
9HH5GKz1fo6YMtS5OCdIWlE1jmdlTg+OOd1fugd3iO7c7jYYsLbNdIoGJnAmB5PASTyV5QPU3vv/
+QfhwP6vv0RhKAvlmilsCaREE85//lGGJQptPQwN8jPV4gmR7ksgcG+w17d0bAUCQPU5kmvrdc5I
dEqxnjq71A4dHD1L0+dkuDuLV9izEVh4nkPU4NHE85iOWxIneOLYD60nw1rw9yIDVVpC7wIeP6yj
x3jz7Nah8xGFMSxhIdCT5pfEtP9GyuQP5i38DyOybImNJ+o62btzzszcK4ksdPozqhgDVxqwFX1w
9SEBbjNnpxXGVXNGRv8f87csHye9/LII3EjiVnEzSnRQqMiZGvjAfT+EntWSTwrxPmrqh+GJ4S/W
LgRDPlQcVutgpb8gmbN7Kx3uh+5z7pHRLLnAUElinsc4FO1M59llSEXeXOGxUj+8bqcmX6NDGWkE
XjbqTY3tewMLC56VPExP6Ga9oiOoPazhYVa3OZO+Nnmkbd5hVvN6hqIdma4XnbQBZFvMT1kx5fdp
R7ayO5qUCqAs1PGq8tiHR9YHvr80U+eknaabOZfgK7RdbNhBW8NqKOSm+5ww3MjKrMOw0riVhyOy
c3xW/DJOMiPyjsHiOmCvOpLsNtwiI0M6mYTLP7F3Hkt2I1uW/SKUQYvp1SJuaEVOYIxgBjTcHdLh
X98LWW1tVj2osp73JM1eki8ZvAJ+fJ+91z76jW+2gYfOIDmGFHuGfYVK04KqPdSLOVg54r0K6QwR
Zf25jBSASp/9XNAtLPqVeZXFV6AGrIRe9pKolD4GxHwi+u5jlc9bu2cj32XptoPfswkGyvuy/N7t
vCNoVyRAtBGREFnvQvulGIF3Rt0Un41E+zgcyEWXdyDH8ZbGJPSzPIHmHMEtmkAbl6xZCEVLqGvN
uInDNNovSXAAA8h1lCXgljBMF2z72by2mmgZS56npBZ37CKxEMe/lsz6nQYoMpMv90HZk+cKlpMM
fiRO012wXr+m0DmLTjz5XX8JInm09Hiyrcq7R8zAOdYafoChfhy1PmPLKw++l9/3MrvQx3MO0pRQ
oiYzE6oX2awJaZKjxH6WH6hN7JQdZ7NQ2rSJHsDHfGqUvE2vyf3scN4tmyRLGTSniMF95KLt6Oti
sR5t5UALrDYV7Bj8B5kKQS0zMkeLyLADjAVUE/eSLuZussCSFW3hHDqbVklvmU5Zah+GVk+PmuRM
U27iwLnE3firikvWCr1m6VfmH4VTmM2s6z9B7/sk1LDzNM2d7yQ1gHz7Mxu6Hbk3LPZzf/bFxO1u
tfS7rbufPfEpnOhBR9BSdRAr+DJ8ppo6x7ajg++2grwfKmLUdtT+qm1v54dXM0QrUQGjHGGfhO00
zHF73pWxugPYij9aW86JEwpr6cru7TsaKxui3KquD2lsZoyB3QsGvf1UCYXzj6E2EKS5xBjDW8eI
1pKN2KzfjkrD0UwdD+KtmA8RSecQbkxoNs46sNsdC5AR3m0vIkogMPqES/uSN+klatMfkzFGa9/5
W5Oa3TY1DukJQPR2BDy8U1N39DKvPuhwoLASg/OsuSGbFOgBtyuszkiMjctTMUHy4p6d4tAvXjJB
iMQjXJuCKtwqa35MB5Yz9vJC44t37qZl77X9nk+G2YqUmiMH95sd+8NZYoOYhYYuKD2Gh3TY9UJi
d4m/Ksh/m7B0wo81ZKP/CniF0uLm1jUDAaRmQJ/uxweczV+el/5KO2w59hqzzOgy2Okw7bb+xa/N
hze0CMulHe1y6ykopi+Uevc5DOM/DJpAa9K3wucNbqKYFZc1uLCTQ/B38g10J5v3qSWiHN5IeQ5c
trkP+yQ6mk838s0uTnKaShnWvdULLiXeuVREAzCInKCVqT5nMxK6JBgLRe2pWsRHEAmUethIx6Q9
L+LaDRNe5Ny/qjdH8uHCeT07yXvjUWYjFvFHF2v0V3bElFgcN/w5eAMlFrwmJp8UUY/hxG9ybOh8
DbJ6F+YhAq/zPtZEstMSE4yjlXNIg/IojVq2lScvXRxwO7X1M6FKRmYiJrpi+uiG5URP0Wmq5a8u
pFJMCuuuu7Zwvg8OpFWgJ/ZbVKqf3qsf1MItJiMVErEP3IBdeFaiOWPO/4WF3zuBZw/IneGzbHGP
VzEs/yL5LHlqbGYE+HYyVNNL4R3ZMxssEwzQvYuY16++IL6HsUnFRaWSCDdg3Y0af8GL+TUSoN/G
OfO71fjncejwllYYUXzFds0Dn5HAnW7E9Fs0Qp8TnT+5eFiOEJPuFsL8e9vAc4jnS9fcoNzb2w74
+LZQxYe2kSNysjk7OaeUVhCmrgDPTAiJNuhMvlANmyOCpbnlfRWQR6g3uHYRYO+Yszh+5ajc4n3a
FvV0hmO583sS3E5TxttY+ugwCyGQdo6OWedzZYo9dDA6F1QcPvk9qYdw9MEB9MBPWMznByzo1nbp
qb9o+uUC8YAKvjVbLaKl3nviMdCTJiPmAD0O1bQpVfocR9bXkCfFLlw0q904+ux19NJSkLNrGmyv
1Jwl0zvzGn8XSVcQvNkQEXTnznVC6wq9O/EELSvLzkroJzE0LIAa8Zavm9QBVqMbmXPdcd5ztt2P
alrgjEPQ6eaKKEd+Biz+6VTRH6e8E5M93BS8ncx2HjvNc6WK8nsjejpWXaNXC9B3Vsjqwmu+nRUh
pd4b03u3Ke+sHlIDMuEh95364LXDDzI4Pv0N+WnLqjJCpRwW8UwNwIQuu+3LfICYd3QhIC7zvYrH
7qXQKKk2Xh1InQwubqVOM9F1Mnu+PrY1hrNAMuPmyw3EBUjDiqg0Eg6Cyiu71BerkzHqjXyngIdU
Ovs7Ox/eozHG0pQGX3OET1T2B3zkD80UbWc9fDuRpjrWRb3OcqwoaOdbr2p/BxrCxFgkUEDmpEZG
wqZkT/JZkZcNWZ3vuwp0a4mje8Skhlmh2piznZEEwlIG7mz1Hcdz9RwEFArrBaXFLe7XH4YN5jHv
cWkG9vsUuA/AYD66IV5OihDFI2wSRhkTx/uSA4vRxXMP84x1cpHZFdbQeOxDzjHbeylEbK4w96fj
kvdvvcc6ED/gKakmOniWvDrZRP48SgO1HA/pDAvkSPwn2eUxTxbZJRluhupTz1X40qFhkM3eBYE1
H6TughffIVBc6NK98SR5KdnA4sYnDTPK+QxwJzwwbH/0tT0eOjNwLjjqFZVRnkapy1vYCPofUkM9
ZfJXxNhC0dqhP83s+Qqs3uQrRm/f8dNQWZ5jG2Nq9E/0L2CBhBZHPm8bOR6rVw9YtTe4f13CG29L
+tNPIfQawV63HkeUD0CklslYSQbjxbA3tYaw3fldVm7JCK4kW7l7ZeJ1Xjmuz+5U8FFjPXNnakwG
bWBeR9+zPqIwBKLm95++Tw8DRAOkoXDsTrxk6aaswm6HjH/Ny5SrVLC1qoT2F91gebNwDibtr1Zi
X7H1x5CXyT2JK2/v8KelSfaVjGSpllR9sy9KTq1nOpzxKebBRv4D0mB4rKtE4VsOb1blPnHemU9F
7YQwyKqBXOWMJPG2cRaG25D1TiNsfdRwE65OAogXejw8b9Gf2lTP5P8dQlFOzNwn1qCS+mPP3sIN
b4TfgLsHJ9L84ujoJl1B/jDAt5GN1FqAdybuJULuY+wqLG9L+8QQ0QMAz71gC1am7I+zwnsxY2+g
sM6X0nF/s788FAZHkqK3ZUMsWBEpSfyTQhZf7cnEwkH9WAbYA+yU72XVRmVJElxU8aeHCRoD4DAy
z5fYe/Mrl7yVnE0v22eQBsG1hdXgro6k3F6tsxZD3b//CBcfOFGA0SCdiZ/Ndvg4QcKnlyhgR0yE
rEc2DfUvf+iXfZQt3JqLU2KLt3oZVoVoiK9YoisuIWCbFufT5uJwqFK28+yGXzt2G4fOX9eSS3KE
agIboFwtqaDBCOtklyzTauvw59BByDFXchbMNmNSXNokhUSn7gM7fSNKGT4vonsjSXwRk4WrMHfP
kXWXtbW5zib8tmqOncwiRm9PNZ4FwFg85Tu6LKAKFM3y11pTTZ0iyTWaIrlMc5dcMhN9eliWDhKg
FlbojjqS4oEkDnMYM6aGqEPUpLkSsmM3yZDXGgT7Ehd9SQx0b1XiKBX82blDBZ9dUopp8ii63N04
BY760ZVXfwShA3rbPva2+TWm+Y9YmJIFGFTuceB+DKOC6PpkT+DzTtp4iN0oga/bz8FW4Wnb0ghj
0ZIq7/Fay90ypBMIIO0wUBqKZeJoOlq2K8+o2iAQImgPQSavVdFan7bO4b1Zk3OYPK87U79ltlNR
sTHEUIA9ggubH5IQLMcyp4GsC8EUgnmHzsVA/e8y0ZHHjKdxyFs6hlgMlJ2w1J68aD9xM6FujVFq
gXlCevU+YBnbE+F3+U6iNxIHyIryQIwCWEc4HRqyKazCunsriV89ZQkgR19OxlYac0+NiD/5yYez
FN++sasT3vcDdJp3XKpsA7+VVBzYIKzPHIN8hdfCkHR4tGD/nOKmwZQTt0RXwQrAVwFPRfn14IR7
jPyYV3hu4vY7kocPUrc4UCH2XfHGu2POxDe9sj2NHhjxSO6M13FBzx6ocEhq0hDV4j2GcftnSKJ8
OwWsPn3Ioy8VBV82BgirwOgQIbcH5n6w889gYBHYu86qWZ/mIbePzVjf+Sr66xG9g+fJ5BEolhid
EyxY8OwLFoSznnCHWflk31cTXYOisOuDKBYPP26C1b/KrkEhcTThx9u2KMGDSEiAyzHbsc7F9Vja
OFWYGIpCEqdqx18NxiYOIqiSL/T2nEKVP1Z6fpnyee+PnNl5F10ImNg3kZE+IPjqeVR0uVHGvsX5
JHWHIqJYV3PB809TgG2MD8MGO0F5tOr0s41aiw3MiOOjLO5lOdBxmoN/cJz+YiIrvNK/NfAgxVZW
/5NRSpn7UBmcTnmYpLmqxm1ZYEH2eYVkdxojRkkG6O4UDy23wvahUprjgVJgRodbSnFZLdwX5UAQ
FG75E6TWq6Nx7f/7nSPiaPFV7XGhn7FJ2vTU4OsqdCIvSpX3nQLj3gzByTYVRAaHlefoTNkbptT5
0ig3gSYnYlxe7GVxUbrPk3ROOa2BV4VNEWyW/1xieTtTFetwzSgZ/evxleVh9ir1cOT3dGoeH+PO
Cs68WBXmXPx/ZjD99d/fJLjTk8uFx5NCSd7mk2zu+7andQDfrTAE+Zy532VTMx6kBY8uipNH8DM9
NcNVvJdD9Bp1SXIdh2hn9y1frcZJaEiojn7WvY/4ZB//8x+p/z5Iwi4kDWyXPFHsUbNRVHBRYGQ8
GJc6Qu3W06GeaA5OsO5iGcjP6aT+IWOILT4i6JIE/TGN1XNZ0IRoQ87a5rF+ZXeGnLTs3cCJ9iop
bowv3j62xKf0+PJj6gONJPqOWpDhbiH2YxLNxZuKGdO7v8J5uAU5ycMkZF9lHI7xqug267wjrggi
7qaUkOhZowLb7u6BWwKLwHNVqcehC3/EmL8Fup/Z+owF1LWecdB7HKnOOnaZ/dy311KOYptG/t9K
NgH4NLKyxS2z0fTEilawLd3s0n45tZmhCc1niCGQZYs/YEVoq+cb3kb2KVjwIC792pQzwKxbADJw
YTUHnFs2zCNZkF7gFWpm5+BYjnckezxssxDTdcNGyKAT1qyftn5dpNdCcHZNAjo42Jl+O09sZ9oB
wIjfap4T9ikZZbltpurS1FxfccSvtUYL3ZaQJ/KmI+Pq4rOyly9+RRKw7et9pPK9yx6LsiS+IkUz
flkLY8LYglMxzatb4InRa4gzWns1595z9qCIekqHg2CfkNtb9B90fr54zCayIxKfuN1zMKlv3wlW
TdVni9WG525R3z2jb+fSqtZpavUsy92EAqJlobYBftMTiBDgdFbeXIvGHCo8taRs3b+t/NPyx95H
ITmdpo1ZuEa4QSrD5QvN47GG5o/AaR9S/Oc8nHFEJFs1U+F9dfQgdgVKEkTmvR75Gvt8eDoYI/gu
0R48x/7TgVyo6yrk4Z8+m7pF5bIL4JIB+005PiReajaQfvizxuIxN8stKClylPMSHN0ywhE4bMKg
8d5jDS40mb4oGrbCX6WnGMvG9PesHUJc0nFpD+dpiL22bKYAx6aG8Ly+yF1DZg3r27aQ0/gkEOCG
QfgX2ZAlUmUc31hGnqSmjTORKJJtRM9AjfyOp5W7Ql3K0+C1hBMoj4SpmmzCEJdGWILvsUu8PAUW
LvLvInUIVHIWGS4UMmk8glIlBi+l7ghIMNOTINDibcnz5hIZXmh0+J0ihJeFbF+dwHqOB9rHvDba
hjq2UJSH1SFFpYzxx7sci01ZCnA8Sp3LYtJs7dO7ghXJNpo3sylIVJbvjeDup3vYp2ExHxtyA0GM
IJOdvCIrnrCmPlNuTu10lV2SMJ6uoTwOWn/NGHi2YbncJtFzdyQYcPJ852TP/u8QbazOAx5gWfWM
E4E5ipQXDyCizvUMPqzm55W9Y7iUZK8Eh4kTfeWapwKUiIcom7NtDHqiqqFv+4Uh2MsbaQh5huDd
/Sp/w+Ek8H5H9wpE05ZBsqSXWrQDa/r+WLp5eyQP9yGbZGdocqCvAPxHXd95h6IQ9oGMmQ0GqLrN
FZgxcnJnIYrPunaic6gtvtik98lPXcMR04vDQ6cEHj/UL6ro/UtvqifQIvWTaPS91dFMOQTfjhop
s2of+6G6WKA8+zw5FFnDCEvpWFqZm8wX6ybavwTo4RkFhCHWTFdn442pLagylbPi3iSklAiaXWAE
TxD8RJseCXq7ZEm1ZWKMBhxxDS/V3PfZoUjH75GyyNhyeQokySHh8sOJzqo7D6fH2VBjGnnYoCqL
PTp63S7RfLZEiTyEM3CVXXF5hopNwAQJgveKhbTVgA9euuJKo82WlcjOHeL71vO+iyHOcaDPPVIM
BJoglFQ6gf2LImZuEYZ4zwmioMeTlCxdhkGog86GynQRtoB0EpgaXkrtN1IvbbUjHan+LVRcAaGc
Me5iEobElLNvSEnuTcKccIf6dwmDYFkXN9li2RGi+SrmQh046D4SQU9IOne0mAF82U4TPrAMZLCC
Z7JxKt6exP4KMFt1c0h07b5R8akydntnF7ysVj4+dx7m+4STqfM/7IKLLEtxngKt/9OF5mgVVXHk
s4/YlHE0xCWbJ1gfZ8dwQW1melOcktCfT9xToaZH/thSBbS8RNGCT0fxuOuL58UQnWLBt7rajbe3
fXGKkAPaRGhelwrLacTCHm7hRws+kyGSt2/NtwWOQ9HSqbOwxFYzDjTIFEgkjtMc7BakRjc+LLK7
l1LTsuqbX4T4frw+eQdAu5O4q/ZOxOXABbtpMkonsmD6SGbnfczlnp0PaIaie+i5mrXD8LFULBIX
09FvY9jWZPoVCekUjtHZYcmxpZ6JunE/5cs4uRgS3JcwEG9UuFqgav/GudPvliWfj1VgP1KZxBOt
H+eDZ7871MRdtGX2FFPs2pIPdYDvdci5JmfY7hA4rUtmdb+dCOZPQTBpC2pvz8TDjOlP42GIFucW
b7MDNycQzlGRg84X96YZPo2k8mi07XNqaDlpW/tXWnjybuRfuBFvw8KdG7yj2ijC64BD8KDPTrX3
3fKrG4jkOpGX7Igmhot7q4JouXiQUU0JWz+O+oDPEvpmWCzFVijr9wLtJOc/dCnS/WJT3TyM+QOI
HuKsVRQe6Qj5CqN5umpIFIPvjegh2ch4kb9ZlZPv03ZPCOenk07y4Lf+iSwDI7zO7q1qYt0iXHTa
NbodUWlW8lT0EcIb0gmchbQtxfohG9iLpHR44R4nwFMIvmDezAtdoNttRlntOFPRh1bst1WQCXOI
CChs0fTkxtcBnYfjpUaM3eeyfJ+0uafpC3hTlX3SQJA8YMAi2xCwXszK8jaukDMkayYf291To/1a
LvK57FyzLSLx3Bb5czEx67u2RcgRi53Ge1VUYJMZ9r5S2rQsdBF+CPEmSiykHi/6mqOkWz16XFKu
cBnu683AzX7OuIDkaTiQP4kxPYXFca7AsuADe5JY1dKE64amJOds6CMbe3EHXc3azuzfNkEtq8MC
MiIBULYvQuxGfgyOYmG6KDO+MPnKyu0678tV6m12Vm2hpSXThJoPVBNeTEOBc5JezFJ6JxYLj/la
TJy13O1KjQic1auddXJPQSLAwBZXO+tPtsAcDsyx2El1R8K923sRctzs7QuzxMeuk1dnGECcaHTM
biAsUdQvCFpVZPaUjO2aKrd3wiL52cL7ioYUOB0dSGGkH5O5fUuqllKw1NMQDhbQIfFhqKucAfvU
6OWZVd4ItHl8mgSLuKF4C+LwyxbMGqF2MMyFJUIoDitJqe+OHjDi9be08ayTgnHNNgdnwzSS0qFd
9JnP8Re9KT/jeJ8I/gZlbjD/kTAQUFd2Cxe6TavEVeKouuGMFUeMrrACgu5vVGPxHTA1jIPHGxuL
Z8PgGg+P7jjle9POH7bRctdNgIe9at7oW0ehBR4regsVxQq4J5/AcEmkwO6vcN3XmmLbuF4bc5fw
E9pfzjK13ptgaY6LBAaY1MwMTcWGH+r0e22m/Nwm9DrpTpD4zdxDyqqdnKe6IM2jlHC2w60a6mNW
4vLCMMjZGHjnSOPehzYDz7R07qFqPiSfh2rtS67TMd3rgs1pVPG950a1bFWCeX/o+/e4Gf+xS34g
oERAXgf9u7OWlwYBCnDhmH4QCUK6oZcG4/wzQeSCbjv/gq+PnnTN3ht1sDp0HkmlQrafTyazmbgm
h13aot9tMXuUUXbHQBN4TiXp+856m3q83D55XOK4UUcuUT4PenggwPdHraf2v26S/98Z8T/Zq/DU
/Lf2Ku4X/X+xV/F/+E97lef+RxTZGKKojfAT14npo5n/6QcsWN5/OOseIfHDKIo83+NX/ndnRBDy
S5wrNnHHwPYSO/w/Biu8V8QWsV6RcPEcH5vF/4vBCv3+/3Y6+Xyg48ClTAd2gcN99b/ag1TCfqDg
z9kJhIFG70X9kssmuqXj8hAjM244PkDerdG1zGqfotr9NlACULXINZWgGAkok+eeMDCPhIGvNdXi
aZH/Tr3Og3OihwMdEVOs2RHF0TWYrVMcWy8D0ly9hAGb4GeXnS3qx5JyL2QTDsOLzAv9yb0PGTuw
vlAt11K+L3d0LpocdCss6kPpbd+F7P62Nhu73gzuXkGo3s2yQGN1MSUnEgPkesRapU3BpdtA0MCh
YOHAx5fVf7hJmR94/OEHiGhRi1xMBQMIE8V+o1sWZhjbf/Cy3y2L/nSgha2Opr/qiYJnHGc9vVNu
4Z4EC2LYW+lx2K2YQphSB6pLFU+W4a8Kyrel6x/n9msOR+73Hod7wJUugE2TzwKZgRrrnLs4et3F
mzlx+rWvbZy9E7I/CaX1yHL1xfPNoZya9yEMMUj13p1Q5Jfh1mbwGDe6ovYOzicGIxb+frlcYFui
DpvvigKOMon/of/M2k0Ki1duswPcccDhC0mz8yxZrPOO1HX647fIlBz4VD37xQVAAepaNP/24ytp
DHtvTe8t1rdPm86jA8N/vG1hby/UjYn5x6HoYqvH7kHI/rGLQx6M7iNstPkQqibdU016J+w9R5gi
M0nQoMWx1Cupr+/NxBqrxU6OsYTysMh6hScxbqntle4A1jtgtJ2Z9KNw/khDyP4rwQdIPasW0n9x
r1+ZlU9lEQ5wc5izW8t71R2jmUd7XgN9bwz+5Gk1nvxOXYoFfX+kYTqJ54ltklxlResRi5HYJ+Ha
e6+ZZLLtDBfvknnltAHDdEvT/jEz+b2HlnvUD8JgwbY6+nk16QJmxSw+9tBJZIqCabNuTguDUyJ7
aBbcsOMcwB3jKiIDLm9B/tjOgoSdiriTIx7u2oDsm+6Y/CI/uqMNGd+2Mxz5yl1URL5pbARA/YSg
YA12qvcg0MwWcIFsfI/T1gb7w/eOy/MvL40/HT5tx0LZjHU482NH/oFnDI6l5OZ3Xpbyr+4y9spk
SruY0CYZmFcnH8DqFxSmTyYmMkLmBhsVisNMjVo++Xo7gGPfICYdnAAjRZmY8anPh5PFJXDrxjPZ
xuXdCZC7ukL7eAbWIOt8zH2+9bWbmn0vEHQxypjdbBffKhjyQzDCXWWDRBfjEn4vUxVfk8S41/A3
g7t/N42zBgdDasYB96p6DxSgsQhULfbOnpX3YIuLKCUJMtdZsMd5IDoi9eTnhyEsBOmaRez9iUJ4
gUXJYw9yZ5z2aVqNNPjv2RHXkMSHmZMbf/2TP2PRMDwGckuUBxC+9NYArie6GewzlrBwtvrQA+xD
ygif3zW0IE0F8IjlDxXM6UO7OHe6pKeWfCW9ef5HkET2furHq2Ut2VUgsyxmmV/DNn5bBsVeTQRf
hTHBBbTL3vMtnH/u/ClZWFxBKAakRKAYUG1bQi6ZrevgjcDT4xkzUDncqTnRl6WkRWVoll3l+USR
xxrrUtIThIFUCY7pSSYSdMJEkUHSqUPuZuXRbRASyoyWBkwlmyTSJN3MT6Acc5YOjJOQpCpj5oii
DZ+LCuxAqHJfDwTXrZxGr1xSwi3H6kOtH922UO/BYv3JoCNiNAcSBg0zjOfxLp0QcxyKYtvOjCcS
r1R11PA8A9CwFcUGAIXYWB961j24/5o7MT4FqSZPuB08vF1Nmf4zJ5GznWos7OQ72X4lxNziHC8N
v2M3RPKeCSo6iSy+9ksgd6GmmThxsG+Acf2ME1pwSe6nR8g5YXbNyubV9hx1cLpLlPDkrgOKnwMs
+rHJwbCA/4I6+AGImQcgTYUx0fMtjG6hwbf4MdUteWfO9BuQ0nA6CkLnsQdQxS7X7X4XpZqg8Xo4
KOPxwwj9sSi/348BtkNU2e3YQU1zaZ1wHRbKdg+JZwBzZ8+S14DqXMVqFg2RKKHgCSsd7x0zHwnY
gSwpffA3Dr973HXyeam/UEybbR7V8z1tRs9zYbGcOOQ2D2HDVQYvX7fxvmTkZcceQe44l4qfwYKr
kil3PIP8PqGaPqgxDR8TJ/xLWnjyoMzHvNXgfJpbkyZ/esOl3WdBuSNyt6lYrG9i3AUPTcEYUKjq
XfVQILPEz69ArU69mMEjLs24C74md6y2Kd+N1kzLNSn5X82ROiXvyZnazzrS0QFf3rVPaFoIKNMm
bztufMKtgM3gNadNdSNZGx2DQDyOkRxOIvV2fRkv6FTwsOmq2msw919Esssa7njShaS9agB9bfNC
c4M4lpF/VCkNN0sYIsrGUA9M36MZuhn1R508i98WH4DrTNMVRr3mga0s61PXPpHCcKlpmZ5IX7Mu
QROMEtA8WdCQLl7y73mCL+KAwgjjgEtYPV48Kd3j1I4nF9gIYniOi04SV5f6ifMNBBNC5b4dBz6Y
RDmA+VTUgMSIfz1hPdzYqHGKTZjDKYzv/q5na2FDRGalpYD8z//IEkcbyfDh1UDMnNe/ECvu5phl
HdVJgt7pInBubRSoDcV7nyXeXsEtveZI2agE7dSp8x+T0sIy178nto1TwZkcwTrcywDjPJLZrQmh
xoBjvfgO21k3d/Qe9ZlbmsfdT7npd2yBs63HaLqyMmRpOQuqS3Mbar77l+fdry61wb6sdbVdimfA
JQpK6nGXpuqk2vod06xPtaeSVxwBF0fO4z3pteEIKpcyl8FbY/jUD41Z/+kgr9+JoiKqODUUzLbP
kAumnfaMor08OzqIcI8YwzEYGyqquLF74GVcF4rxzG/vJZHVltV6Lho0utHLkZ/4/IGw3Mrifp6w
9mB3o2rAsh9S17E3g0DKtUJzHsF7LJVWfM7HZg/51QnHx8pU2antkx2JmBT2Lb88+u6PrurxTPbu
NJb9wWJZc/YjBD8fbwtClVIkNVW8hv/6i2MlK9IlZG4wyH4K9y4EhtrD150GyyuSEV6QtSyQhdxS
jAvnvfuD8wo2FGbDg28/gSdmoxY3GcexbXbVVP0ZPURfysqJ1WEtgCArp32kXbDkWbeJ8Difpmau
9oZVPc8j76zlQz0WzQPDGWkgaBxbuzyZ1qnuND5Vdvn9XZLZewU0ly9IeWMvtrYxFvnjHHIfVyTt
Cj9nTQnyJUaMQP2w6yM9kxEUPlQblWPksyHaHmJUzEAtHJDT8N1nyEE1QKvCRtcsWXltHQV2WEaE
YaHvR/xWua0FcT/PLBM+79eFc56VyMlFlsW/xjCoO31YDOzucD1hau3/rN7YuWrv2MM+JADKqeu6
71PE7dEHKNjtwvHPvConfMXPlrfWPkcBbqAm4u36jMsbEU329/bMW0zYYiDfsUuQXOve29V5wdId
+yGGlGro0rMVYNUe9R+TaliOhXUyLmD+NuEv4KfzvlYg/p0CEe/VBwaykyXbtxjeaCidvYwxVMQG
W9pQLE9zBJMjLNlYFuUFafg5W4bl0OcBq6ERSmVTzF9UZ2ALdmt00AFWKmHBfRniMKbdHDIOXm8R
0b+WDvhWMS99dj2RT0x++NNKeqQFmTSTxqxUkuike3miSuJsFZSBustIXXgeJrfq2E4Z2PFeavQu
9di2IJScvsff1CwDNSUwcImfsDpye8Q2Z4HuwxxaxAxeWI5u7Cb2Vl+Xh4GaCi+W3VGAYGR9a0Gy
TbKzBQeFRSdYN3bfnMguKoop6t2Yt0DsjXewp2IfmS7aOgjER5lVqG1un61RVZYDtB1PhSRltiQ7
21tbz6cC/lqD/THWUOWhq3oBUZwO89stw6eN6/6weIgjGDb5dETqd5eWDSGhjqL4OLl3JwvSh4tj
sOGj1kYRVvh4yY5w7b6DyFx0g9G+nNcOqKNXQwkG4Nns+nah+ls6u2mpWnIU1ksRiA+aFMe9TZ/n
xpDvLeG2LAEfIDukiwsi294buIaVkzoCLXtrAhv+dTx7m1h7RCa4F+wM9sId17FqxfrApST22/pV
dmTnzPQXO9eomfbKqPnZEKV2A3hBhD1oCes0255k+OjimGRsmP8ZO3psSFqeqBS04EIWdE9Uub8f
4uF1Namdk/Yx7HqBPBwCBaWbp3bBjjWvAZcOKOwBs2eY3OOLepJhAnCg71Yb7nS/Epbg8O0b7vRU
L6jXsuZ73zaXQGcfbkdTShWH0T5kP1hnuUbsrZtdZdcPAGwU49Muds14HGKGWy8JuMXGzYl1wBEa
CxVuTfGWyJx3vBcYoKK/VqBaxstpNzkLxM66+hVNww7wyUs+LZ9DuiI15W1p5cFyycjGNg9O8+on
6XtcLv+Lo/PoblRZo+gvYi2ggIKpJISyLVlymrCcmpwzv/5u7uBN7mt32zJUfeGcfeo1kpybrTp0
d8CQ614cGOKVXL1wfP384iBJCyw4lYRXvzWBYN4qFY8lB3ZejTHctITLb4KYgbAJ6AF2zQuhAhI2
/6Bupg5OjMjiANYh/VeEqkuExoZjyV8rqeMipDrGqTikNor9XmWDHwTKvEkFCnl7esdZjHO2wd3p
pFBZA9udRnBIwNHMyXjNnPbVkswolUHMBwrGfdEVOWQv4hgUZA5lwSY8i4uvNsYzmeajtXHE3hgX
Y0us4EfNuFK08VHOkyDqCVhL3Wdvlp3cOHbeh/4E4E9daUP/Jukw+OkiZ6f28lDY2Q+vEA1X2dAw
IMJeCvrd/3+6iKGCktSAPEclCSrSscniDSrPJCc6m5RY+nWD4hNFoZHQnBPXECelu+87J1tUx9V6
VHHCQsagMWRprY1LvCMUvbU+sMJxZtuB5nY3VBry0GaHPPoNzlJiC7U+u/iRAnMiNd5VHBT7rGh+
NQQyqyxmCNQM5W7IiTVsWiAaRtK/cLB4Zm+YXsRWM2GVc21K8taamrmUA++sMPiXuAv6y5+e9Rfi
yKdnZANJGitn007cfAjGk4apABtfD0vTjQoNBLVogMD1/JhSQc8YG0+qRTsYpqDHSwJh+Hrjqjq5
l9YCw3yX/UoDlY4WRYeixiutCGIIAKwh9s9xTlfXogKGFTot6K0lFSNLrmhgnh0bIrWOvnM1cLPE
IXS1odOgopUcYopLvEy6C6ppkw9tgzNAIMRQxUcJ5WOnULltVXhURDo5f6XVMgTWcMiQ5BqA/uu1
g9P/RuxELrOCSSZB7h0b56bnBpxF9OnD5OBrglPa5ecEYsKItZvHJ75ndHirIaB5msIzrsCLb+oP
ttHKJkycB9IcXGQz0NukoxCiju6IvWJkgw2QM4UpN6ZlPT7HbADSTA8QSGnF1hgmj3ekjTUOxwnv
HHAMEoa0fz3Jaz4JHoRNehSSx5qefu76D96OzJ2N6jDwfyQLXSatTYjbM0Pv5ktOPtOopEJmQ6hH
khxLMlNYhFmImOWrrde7uoLFvdh5xumJ1nBjqpobTiOrR9bOBTkvudPn61Tv6ScMtzD7q/B9+DQx
2kKi04wQR04tOI+M1GYyZqMzyPeFWi4hfa5ZIJitNXiFdoJdHdlec4OVTafa8nDO9aYP89Ok7Fld
+nuDed1Yw+8eSD9QKhadul3sCmyqc4RDNCsPNoPHnUyatwZoEiwGq9oF+aL0CTpiHQmnsFgdbOIU
ldLEcs3TVfTstNELYGq5bDSWck1hX2lgwwvJSig6hhYVBlF1NkKFi6rLY9pl6dOg1Ne0bN3J0qzz
7KNz0amgj5aJUF4v56NGRK5OymcwnEUEZ7zqUABiXNQmCkn+unodsSldZ3xPx250eJSz3ms7BxCU
Lwm/WQTILCK+u6RBjmtzKaVSRy+VjVB4QuwF80y2W2VsNFhvhCIKt6yN0R0anxDCGB1iV4r+kE3T
UxyzSNGjTK7RDxZnBraQTzXsAA78I0Atw5es/OceaOEWOyqGjyZDe47QPkuoTWRjfYVV3p/S9ohu
B/DXa1kuogFrfBo6ljWOCR8hnPqM8F9iiKFh+4dUvjLe7s+6Gb5nOo+oqStXg+ZqrRnZs8a1yPdp
rxF8IRPR+fBxh3IQMy9JOtrbabZ2ydgswkqeiD7Bz6ueu3EujvlEyBp4jlXbL1gMjIl8uOE+0rVz
YakNz1xN4HlI2qEso12msUBMmwtMUsk+0D/wMVlPGt/l3LGmknVQAevCf8jd/cWJ7Bycad5Fvdqt
9CbN3ZlbYpMaXFd6w+YvNIYjUZYcw4HuQPMT/iYnlVUAUNjVPgQNXLsQU8dZbusICSxap57ruaFu
5nG6lEpwDJGkcUBTnxHl+lX02Sng29nwiL3wxfA8jYAOY5gwARgIySZlNN0ID6eVtfOn0mQXzD4v
lZUoZwVjahaQn0bSr7qdY+PWhz1TYFJ1V1Xm1YnpbNW5spgnVR1ryOwoZdlcTCO7V+1DVSWbCLmk
kCrRLoKZulGEvssz/zhFBev4CGuA7zhgdgvIuBCs3Dn5mvoWMVlU6gjFsMjBjkGdBUbCnnFrzFqw
5QdqziogUxpVNfJiyhZ3kuDvx7pe98Jh/Wm00Ix18qG06dkfNWDLzCEtfzyAbkb8OuvcYnRt2FDs
lRP59krpw1ebHa4bYJsa0qZ79iFnY17EcpoXzw6VxDrCWoqNwNyk4Hr1Iuq8Tkcgb6N3W5mCYRkE
Tkpp07/qo3qtrrXRDYSQ2I84H00gQERHzQMi+kANDqWi/TrNcLfpidNB/FModoh/Gs6moX/qcvGN
khpNFAB+TJrWvuK3j1L1TAJIf5jq8VsZEW8abF1QJVKUAl/ycFbdpjag6Ky1iJCU2Nk2+jsirG4z
jZBacosIkQxX+KbGSbry64QU2/wONdrZq+I5AKdKJLK+z5ECYNRkwkYK9KLQmc+phrskQlWZ9Tkr
+/iu27q6fzYnymDarKewjm6EMR77FEtiJvqLRtO7Lkv5npX9v4bpLZv7tNowTOcSYzpgTFGDtQa1
fE5SDgdRHAMvh1FcRmG0wwYYIOCa6R5h/R9qJAKbAbOWSxeNfwR0WJE2j5GgoTW6eVln4lwP3Q0b
pr7VExNDMkoFQw7WujYmeNz+oKJ7SMkS19/qMbnWPZFgorQOdlp82mKgHCsZNnLvzdvasQ+s0qOd
+J/aigrYCkwmSEPF+Ty36zmvPUq5nqOvNXbIc5ioUl1Mdn6rWdKYA4pZbYksALex45T7S0Em9Qa2
HT0EDObDgQup3HRhED6TkK1im/Y7QygawP9BaTaKZjwRrLtWUGfxSFb8uM2maicihpJarDvxk9iZ
suffMXJBjqlzqNEfwl7hXKBRzHcg2+pdNcSfgZb2x16WB4uChjvR+cEYne6oec59BkAzs2B9D1ZJ
9ZfypKfRcCGmOGEobPuoGy2UqDHDTQVZFSitJNyWORchS61zHrbHBBPbPhiwL1itugXzpr067S/S
KYeGF7AmCgUlwmlkm2SCxn3wFSn08nDbohFvLhM1aaSrVgdow0+oUsvQo2A3+TfOv7H20xTf0v5s
pg/qpSS7WMFb1SKTiW2mcDnmsaYAFTUgffOS9E0m0Vftkywg0HZRt9LEjnpsnlR1fssDNgaRwDmN
jKHJAZqbmQOv14TPyJv2KBzeb4jpcHZBvabsWvjReaULwXnVCLGtYRSAQE48zIIE5R0DCT8yt75k
0/+UZv45mm23lp3+bqG+2P61A460aarPsSPYXuR5sB6V0GIq1peAtcsPHNnD1Une8ScVa3J4mAmV
6bjTo9zDxS4PGKXduNR85u369ywgR3LqCQ98uEdZ/6mNar2NBknjMf7aLUVzZonhlMY+xnGNeK2+
LMWW7ciSZRlmZ+yzbjfpbzxx3Fi1bFdOHX/EX4x5gLKZ10DXfhjd8TkYn1MXvwVo9FBj4vTkzoM1
Riyhrx2sOZD7mU+EgPr0xHGC0X+2X7oqJHIwIpwE92ITViSm1WEFWUq5MEBn9xIEDz1NCNI0ZhYo
4b8qtHLPbFCcIDzlG+w1LMmz6smq/cMYcxOJcckRmsU9xv+0mYhpqxw3I5foIKrslubYMhbKLvPx
O6Wx2BZkJx9tg5Nt7p1d0y3pbKI88zNeFQpkbDkC6LxkSh0sJDYl2Tbgt9BHsfhi4ktSbv4TsG4E
lnYaR786mCg7ZlsSS1E99aW5wCAtVyhwcyi5dkNfLDZwQBQwFdHHKS+dOjxaMonOQFRypPMtpZ5a
1Oc+MhhHKCRi9XNF/2l+p6hYWOaU0xG2FUn2Gceao4y3FoFPMRCgaqU5712T6SzFwolpIFE7dnrP
mbHex8a6tTomuGWkoYcDkHFGKUc+lE29+A0VJhdHqRHslk8TKjt1Y4yG4wJVJb0zIoPaqL46J5FX
Xw+whgBSXdVWml5kqp5Tec+lEZwb0sEO7YwrQ7HVfREWZ2JaDDc2uSVdjbQsTAQLFnNlY7ae80+G
LSetyDwDjFXB39oZyWmIXi0+wY7WwsrbbRqWnh9m3+GAGWwM9uHImJCl0XiWiIfBVLkyRoH7ivuW
UfUNX9OJnQE07ZvBUBitM1gvHD6kj1FxrVqTnB8MVxNGx3iSLCpfk+C7Ia9IoeBdbsKSTazGlj4b
SDl68vOPwfos4CWBC7yg4fC0IHkZ+aX2wtrNUMDxOYK5CvWDoimPTIC4GBLMVnC8O5g1zMMZj2oE
0SMhoMflD6G2u8jFZBVXzyqDLt60mevM3HBHf+S29c/J0e0l0lv+m8ZufWCsCAi9ySPSrtsNuW7E
LjYXSewONBrTIwiCLcZfq3IDolC1sf0N/a+DDbAPUaOza2D1uxKWuopt9dqMSMUaqH2teS/wK6F8
LbGrqUbwM8GiEBafxL8m/0wZaMUEmJcBKWA9iJeTiqZ5sQVHATnpDtc3qM+Vrnzmhf8ORXDTkH3I
sppR2euiSUZO4Y7kRRb7oV/wHPpKIbQltFGRIIKSjG8SICrJEGILVjlIob8A5ldMaGuS3YTthsmP
3iGbRxNt73len8cpeJ3syCNKwp2KGLYG7SFUrJaJZABImV8pTU79ZrCubPP3HDdKy/Kl0vI9NPm1
LDGj5Wxsqn9dNW66dqfr/esU8oyT/Uw8V6Mh74vTrTnpr6zjlvwX1ifsebAlbfuO/PQk2aK52xaB
iuBtvId68qaZGHMN+j7mLcSGaby7JaN7/3lSryJHdS12YSBanH9QNpZFdMP54gzXlmGP0XzUbDLC
EC+OgFZY0QD6R2FMHgUIJ1rKDBAoT3BBaMu9tTG1h4VvkY0OmrXSq69TfmVu/yzKS6KgW2BfWVZH
B5Ma3GOt5VMt8Lx+mOjohvzdrq6ZjN0OzHqq4H3BF9MhplwsUVQjku9PCRDMl4M7R2dh2c8JKw2a
iJXD0FEx/I2q5W7RMdCt5lWRF3st+YFEyiSTKA3zyxyIWu5ZCEv1pQv4EZgStoeeXBIFm2e++IkZ
/COOHPRLglml19KTBevUIIsiih+sPtwIq6SGbMLKVGxR/5ZVgcWEO4DYoTb9gwKYTSS/DkC2tbmz
nORYTBlNZoUW7zwUCEzDn46GhC+6D6gTIyU5Jnl+RHMS6h+axpezybDdQrvRxA24GhMUSmGJ8iZs
r6WgeQRYDGjbeGm4E+8kT9/xNqGXzjH6z03CtzXq55JnpBOLt6oFnJc0xAJllVPv066frgzAej73
VuyTJD3F1hBdjMSJ9lXce3P/TZSqbn76wdcMg3sZEsy48A0SuPKcsQqChJLcJXCpGjESNZVENfjF
mok33+5YhV44qycqJjYKpma6jWZ8ggFmv6Um72TrQilanEtmoC65G4jPsdJdFSdgzD6jNbKK0S39
ggEH+m6FB8ZSu39yjp8GBujboKIdn0MwjJUdHwhzJtiSRxxKQ/NIx/4XT8V+rL8EplzNQdMpqp+u
x7jk86ysaiXgYtIfea3h9cHV1sW6vUkhQVgct1wyXBCCABX019t4TL6WCIBZACkc5skNYxTQQ/WO
b9AjpxvHd77PLGU/6B1cviXVA2BmBrUkip9F2DGHSTZ+/kjf7Nm81RPkVmx6JydvWfi1CR0K2Fhg
oAeFZcUKCz6XOtJxThLpNUQJBNEsNixMIFaJK9s8Yj7FemQuZAnVC3tlH43ybZQBeoNIYWesn5UM
UkUKqjTc0cLitQJsirNVJhqP0njs/XLbhdOhc8yNVQ7fDYPiMQZWbGfPTT3+9QcWsa/g1V+trEGz
vMSwIEMgNGJNZZCF3z2wJEAHJsb6iFbTQOtcy9ENu8do256JoQYdBlNk0221MVsZvXZi855TYS77
IefMomDRP1HhjSy/dC+V9jYI9Q2/VpLK0cKUbx26VDmN+1JZ4jbSK3X5RaN5MMtvo0W0McmvquR9
GxdScDdQwYWYHJDrtlmMaAzEsK1dmiC+kqy6zarJBOsLXsiCwBKK9mHM4XbG+2nwohtkrRBf+Ktm
X0VUfOkzauOlHx0kw6TWTe1FNl6YzTb01XeIoMZWQofNAsTqtnIyuYMB4xwlVKEN/KhTF/XaGfkE
e+8Wd1WZGm+5Yr9UlXauQuzIKXmkZpE+Rwm+BOwjTSQbTkqFXyW88irS3rK6bo5pGGJYNt0pYf45
0HD3IthiGoA+pCXvZkDYsqU/ZXh5XvOS6U94RxlvHfqUelHvWCLhqLIgGBEja9OIKX1sr8Ca0wzA
QJ17VFMpk4MtCXRuSBxjN+S3pttn+p4Z5NpUvQA3HcvWzeRcRyaASjLfY5W8dWk1N0MRr8LXw0M1
RO2JMJszSTvQi9BUL7JuE/KOGW8MxyhWYcLDQdRsxKmaEkWM8M5Iniz8bRoBv4Mm2fwbOMybjZoh
CePfroY3E/m/jQ+U5KyrmL6Fjm/SULZjKvGURetBplT+2bAlhmM1jta+qt+b9yi6wU5NhxKt59qC
8FXMgOJYrcHPz3ZTeTAsY6u3b3LeNb0DpLpC8xZ7NjKjoANqTapbvQ0owFKpbnWTNXOM5V/7sMkn
8LHaOJ8TpWFtWNjj9fEmFoX5DFAXWVuTQoW0R29g9EsTCRaUXKistE5dFrOVCKbdlOoOC3rVHSyf
HYuf/UDsZWA8CpoTKz1UZedgaaMkbJovRZevKTxvf05W9bRI5dugPIyswV1jCi45DmYrHw8BOGAn
D+7pnJyVxSQkZGofiin50RBkuqIC/U2LfMmr5qP0J+AHuXmxeN8OtSQ8Q4cn6mYj0byddhrS+GJL
8TzV5g1J+D3wMaFiGpEogPJiZvGNM0D3K3zmgJPt4sD080On0q4czzIaz4DgSwKMCcGoUYnIsgCr
kT8cNqkXpkjm5Q4B1nlpPv1LUnwXzWk0wdS3W0QDzNK4e97TkFq/9w9TBJHCbreAVm4FezIu81mT
L0b7iMHagf3eKJR6zeBgOrgT2eSa+T+1859IaXU1S9kklo7RhOZVmzYFszt4H+7cI1w0ZoT2OUmN
L6pSnx32e61mPEpu1SnKzgnTsnU5UHoVPyN2QSaccEWei/6o9PYThHV6RGbz3TdepDVVBnwsLHMk
1GPhR/b63vLIpcHNUp7zfvRUcEuYI1h9MeYgSyem+yp7FnkPhwiLqKqJbyG/LLLYCdZe1E9cnK/z
TDJV69UDnQryz6Lz9PKFk2pVg4gp0K6pgbmhDsVP4hlK4EmxDMoB8s3hbqKoqLHWUuLzd8A9R+vV
RzT1vQ/XgSEKLpF2VjbWzBii3iW4XgceEpaf2BB2Hb2X3I5JjdTSrTsorm6PgmqI2HBQotfyQR5f
xWLpfz/6YqgTu1xN9rEk8ckZ1mFcP5d9+hRYZyb97B+ak63ifheEYc2WF7CuLNN9b8iXXlZEJ2eu
xbrWZ/SWhWS29YrXQpOe2AsiD62svwzu26T06zZnYzar0GqzZD6wOXNTwB5siiy21BSnmYk8JzX+
UmUh2TxRHzOlyk9GQBBKQup0HNG6zWRRNj6tJf9kWd5g5Gy7obwURKlzKpKSyMk4ay8JxAg0G321
gcGDtA1+cRTWT0S3UV/+RNydJWlBTYXWwTnHM9DhAsCEeW6tyW3yhLc7dTOcblW+DCOEJ4vBXcbS
SXEMbWeb4O6o83bXYBqv6jdgfU/tkrsVVsugMySuK8GhWe+c2MSua0bTRg862BUIyUsfhJOotZNS
oN/l4vxNE0qGMr6kpg1OVDnRaQDMweLkuA345FkPDlSqY886B21c6suHwyJtBY2X+AGNb/Mr0xEd
Cbt4ThyKVRslCSmyGFU3DhrLuAb+FwSbMid0r9/xctmadkpqqgsMThGhXcwj7ZUvY/VUNGAek5o6
ICdukew1t2liQoXs+s/Qw58ymW+Kw5M2a6yqS8nGY2fG9r+wbE6Q2JxtqISvvkGaqkKmfKU8kT/2
jqlqj1xhPcYMDJTYPAxjU++MprrCkTiVISt2Hv2gtxYzVnNr0N7gM35YPU1bIBUO5MmuMOQflK40
t7qK1DYysNL0esZcDzRUP7PyBCdoOwmZEWgjnQwI5qeTvgPuWWloTRKH4d9w4rTeknZhVTb3OrFH
AUucpH5PYulWrCf18HXJTEIADKTeXaRkUnnu2Dvs9FAv3VRFZzp1cB789pwxafab+ogJ8p7azBXU
mii8tvoRXZcdmoGyEYRIjOGVlszZx/H83RsGJ15kdIwU42sy27/AoMwZDsJoKbd5YWCSh6KeqgLV
JB7jaPpF1M8Tbyy9m7KpJZnUQn/VG4bQdvmpJYqbGBWxm7i065hN3M8oxSPNEs+cUzYOQ7wtnL8h
Csn7LloKTEzvSzoRNh4/YVUX8KEjl2XRd2a4jjs2dXYa7IlJGz1tkC+JFnxPPdFJvrpDI3aowgo8
El1lOqaeDqFhip7YA7EQRutoD8Fp9smQiZzpWVGTieDNLjjCIAjYnB7mAItdoHKEjcPO7g1PNv6j
dojnSfibjZz2TA2VM7GpzF6szCs4Ilhr6nfO2/dg9Kl7fGJUYHU/ly1dGaCqZ4LT1pRETErC41C0
xzyfQWcN9TUMSDKIy/JMi7HXs+JWGWDUeAZXTZPtMlv9UIRB26z9pC0Xvt+FyNfrd3WZn6QjuR3a
EUD4E1CK2R0vUQ4gN9Bfxm7aherkiarcRgWKgFlH4xQdkT3Dt4NxhcYGvdRHPlVvQ0UITtupG4Wo
RHMs792c74XgGRPaT922nmzFg/9R+XT5liRyl2UjDjaLxByASpqOuKWwCrSXsvrWhz49Iom9tY7q
2iXlDYF7thp9EmtJHl1s3qmZT9b8i4nZ39hK/YSn54nMeniepnjm10pkorqJ5v5E1mS7TdhgqBNA
/SmGXTcLdkrDWKhPbM6PmplDmXdOdVh+9CH4Khy+R0Ym9yBMGY5Ch880jCjWU1n2xxyNcWEs41es
XyBGyfRMKJb3AxT8BZ17nQesN4NxixIop8EmliNjyyD5Xc166+UG2s8CI/IYbqmyL8iCUWo14hjY
nK6m2QNdY/tm9eKaZQQBmY4XR8AzSOFlVVCrrxMy6b7V11Ln10/DqIYbHYB/Z5QvhVrf5nK4jKyY
DRrn1vFvVgWt3qLEoz8KMOoCRDOicQdicV1hXE6h8AmKsbGcD0r9jUiq7+8O8dWzBdRDhz28YFYT
88vOQhQWiAYnEoJnPkDzTTAByhgICyVgtw/OoT+L7hSX6VoQY+6EJHAIvOlKeGgMXki+5ICGAlyM
4T/6QL04AcnuXB+JfrIlSzy87/6qIiWvYalbihGsvv8sJnFqCePiR2+3Ec5DbsIkrt0uKz0bhEYp
oydQumulqL22b9x6EPdS2EgKjFuIkpzAqH1EXjuKuDWnQSsPEZVIqaJIwPAEwrhqzQsxmetpKSMt
45Yzr3K1udhHE6k0xj5oNelNubkztG+YkuZhGpjFmXZDiAmnVbgNAsPa5sI8Knp471MCC4qQFWXe
h3cg/cgH/OhK0PG0ia+qnXzE1AV9WLzoQ/sOLfakAXbelt2cXucJG8To3ybWLRBSdrbv3IMEoj0p
TMhkqUMM1Q1e/BGBUszqxZjq14mVrxuz2PeVY939qK2y9ft3BEeESjDYCRWvIMHCApXWkTEBGHST
RY3X1biaUP/Oc/sll7gIlI0H3mqGPFG5o5c+WnEP3QmyZGUHx3yh5ULBnwzTP/rjRChd2b47rQWh
gRlkBsRjmKFY8Ef6mrqjFdsB9N172tmHrl2ApkmOnHykbtNsZ1+q+ONrwHLK+JiXkWnz42BwceiE
LDs++SnSvzI5Zpl5q8gR6Jv0Fr6GfXR0/LdyxI1PkJkXYLYatXxpfXEes8H7aR3kC1iz9vVskfg4
EM+NmbyEz5lTXeOumk3AtT6PlHM0yAAnh710y3E6U2ZWCKsRo7H3k9u8U5RNIO0Hz0jiPxsa1UGJ
Zsv1zdbtFAd+gM5oqoXESfjTvtU0jwDixUARMZebiUyU1QtgCGZhCXrI/neYgPiSF0YSm3MgeYAH
uBOHbpbfkx38ZCVxPkqGQpMbr9XJldOQn6CfpXJE+Tf3LFJG10lDwh9ZKNlwNyjbb5UtT3wm7Df8
l3HhP4Av2hgoeHBlv2s6CsXZIlnXYnG5SmdPG8uEbjkhSSq1yB9YNGXWGrktoQ/1LsuiZRjCY0jw
swhQKOmE7kgtGF1ZVhsda4orBN0ey1+Qyu3BbK3xZpfVQ0bjI7GRR0SzS4UQ0qeihvcbwiVVyK2u
b8x3H2GlhGihj0gALWF+c348+hjzVflJiq7b+zRfWbON4tCLwgFknlwV2ANJD02/kcGr6NG2wlZc
2UkaYYKFA+y+e2GHvzVKQLZtH3lRPJkAJGzCAIM45DWZKMadp5xVsz7Ag56pU0pDPwnLuflKsJOZ
NwYv4SHLkoOTOufGwOBEOenr7XUymZ4JkhKy+FFa+mVK7o0cXvyWYT+mY62g1O/9dT+UW0DJR401
8FRFj3J41BKiw7gPbPN5IO3dyeNXW5kIPVXtnbGEdafaUzdqTwBEvEaEktVvtbU5jwCtmcY5JEfD
bP9isKxRWnuj/pdkhwkFt0VU4khsQz08FGQCNWungTBeCzQMbXpFZ2+l6jpSIoZCjKfyOXIjJzHW
sVqjzRX3WNSPRM8+/Mw56exmIBmcwbNDJKhYU4REY9lxd6kmDROS/xqkN2uQe1iyGy7Mfdj4v0WM
1EFqG9GxHxPJC90/gpz4PigNBIiI/HqlxyXBzsXLqhqtk3rWGstLMAr111CxD1U8/q3sJwyj6MAm
601hPATM3WFhucjrTYDy9cC0rHhqVLHz6cMKs7irRgklINqNlfliaYnnxCg1Q4DNG7DnCLqtXdtK
5hYV5E2UNNkmxUBnaOIY2yOxONq3LQSq5xQxUdgW21aLNib8oNk0TpodH4NMwzqVvQYDAwpVTy7s
99+YmZ6sxvzKmnbRwLttq958NXOHkBEqHTcHzo6sG3apVoNYhfgOOLmAb0YXafiWVvcc+DVXJ4oy
IX9CjfZyzJMXIgC8VB/3uIt2JrVOo3zJiKeJg4kH/mmQzaGDXpwNrCp4NbT8lSkjD356jyoiG3s/
dAXtREBnBp12q0F/TYePNJy+k9rTZ9J78yr8YXCzh3N8pvz/V/v0AFFITGK6DGVb/95oxbWvWqgP
zb+eeFVhituEeBBRhlfqyn2ktOhixVvynXxZHAmjXmfaB7FpeGrsaB9r+SFYsCF20O/AYWuINKtv
FMEEGrLCqVnumdgBlIhmV+nFjcmJXpeHIEo/m3QgDjmpXmA2s+NmNZgM+V8AitUv0z8ix//ZY/1h
+NgWm0ZiweAob4JLPLAGaW5gEdkrseCKsB1mAdN77B46nqRldJ5puy5iMBsWb5mpHKJ0QD/L74lx
b5bDeip0MJmxsiMVYdzEueYpVoTAgRBnJsrapQ2Gf5NvfQtWSU2/CKkL9UVBf1G3DF4S/2RIst4N
gIthNH1ESXGaWAACZTkAZMGxG/PBo2OPybcTYhVx3WDyXg/cMDGDt9AkI+8NrvMBjx8eXZpfYgsw
xKhHXzdRu2kS55geXuUi4EV7WfMZC4H6ZMGbBZL3iqE064QCC+N0T6n4QjCrPXdP8KtLtsMFYGww
ZtHXzAi0USjR0eQFK2A44CtssAZ6LX6lxVjdVMlDsF4crSTbXdQwHzhiKWLrJtmg+z8xF3hlLLiu
IcFh28I6BkXHZjyokMykNl+VQPfm7LJAWSlpulMZmhSlcpUD2ch27FUp0TlNfEtk9kC/8QItfptP
2MwGEtogeBbs2mqjpZWW4C6K6ga1/qop01uyJyyuXXdNdY7HeB/JH9yVhxKSWGmEqasvK6WC2zpQ
XlDA7OYCC1kYQrCYzAqZfO1JX/+oQp4pJgzAXISLhJDQ0gxIoNyZRfmDawU2J1wRUCRf9FUvBBkV
bkvOeWGZzbp2/J+6DnZx6V/n7rdBXrAZckejsGZyRRpvZ+HscnLn0UT9eQrT9dgXsMasFn1s5P+i
JV5r3fwBEvGrYaxmlqx+UI1f8SbXeL19fD6GQMIlxBlT0yma7D/J2AKfJsJZy3eOMn/NqYYrZ/Qq
0wnWmV29NkBC0E+vdftRqh9dKJZNGC8nj3Igi13j6O+6ZaJVZ3WrJLnbmuM1HMwnDPIHcKjshuEn
dyzaDCYWQRu65Kc+/M4l5Zg1MqaX2Sgeo4msrtHhVQWRiQS3wr5D7ERQjfZdp/LBpy7fKxYXacar
aEX/n6a/7fSTOxky/erZqco9l9WXHsttmKQUocXFjnIXoQTx6Iggy2BH6VZrCmK17oHD7FZK5jUi
nQ52Yz8C8fCV+MmZZbbK0Dm3bAnN4tuG+9wg/8z0md5C20pmOVTSw3asTk46vBhgPHq78PKM2xH8
S1ZX647VXq77d7BTK6zFL3bcnrG0Y1FpeA0EWiwiy4NW8dFwIffV1NMsgkudonUk/j0VmK3FNdIp
zYySibC/irHEBgbyfPy1u0xJDrkVC2wlyaeqfEaMriuTVF7xxW7vOA5klzL3QHx0SGEKkyDGB15f
rRrZk5BPSxlmkO6BUtyR8xuDZTJjXZRP+y7kU5yyg0/NW0JuSbg93ZSTLZL55T+Ozmu3cSWLoj80
BTCHVwUqW5ZtOb0QbgfmVCSL4etn8QKDGcwN3W6JrDph77WJnhuJv2r/JQL+DlTXKWtfEr7ZFg65
UzvPrsevkEznwnht5mf8EGuNNaIkGVkK8RIZ/KFt64f95Yrv3Auw0mI9LEBnKXjJfo4g2whiaa01
ksixmWCM65CWg7hGkcVqm1OpAY7pufqzMCFKGi8VJxuimE2D/yUnfg6jU3qI52U8ikAPTuaUex+d
zydd9k+4w4MqhvCYimhTRukmybH8dA9g/pnIpCwm2fvMPmG3/lTftL7eDvi5YybPIQhes26zNUlp
zTp5IfL6oBv09tX0grXzX1c6AUjgYzom11nvblV05M5lUl88akx7HEuhUBi3ke0h//GZoqOL0+FT
+PGhwZAYIjWw55ZnyUU736+0ICuKVxvzCKs/Rj3hReBPaBNg7Ckebas9DpX/pPRbOz9atrEfevNk
oKMSl97/yQHeyJFo0UEG7oIogClqIa4wJQLfHMPy5LEYlTtHbzAUu1/SMLkwbkkt77apvfczE2In
7MGhfcR5SJYiSjar7pl/DmcIAkfqkwxcobsnj+nFZIzdO+qpD486UP3CeLKBb3vERMhFIh5jqTfQ
UBp8z+TN9UX/MEpUD/aDMJ0DAJJv1sxB0TFipyS3EI7AqD0mjXpsatqhGcJFDcdB/nbQv7YAHoOi
ns4p6TTWskPNoxe4WJU54OemKTdHo1/pjNeIC3JJj4y/yJ6Hgon22dXOVAjPCaZIYPj1l0cBrbPo
bJP3udDXfc28tx8jfxESfyGA1OnU1kOnHpDlxkTPOUxM8VlMYtPEZZBSW+kaS4hJbcucZG6cZW0L
b0lztJ1lxzR6VsLILHqae/eSj8ULZNcPcqvXQg6nMNRfBC2oH4EqLw5ZiRtv+u6l9d7a9nlEIZdG
QLtJmHttDI79XILRYCeCu2/HtbPvPYTxTngCbR3V95qrog9hR6pyU7ksuQ3zpBQpG63AxGjt5YSA
chr8u9klnLYNCbog3itzi91jD5E20ZCDhFMaRAhVjOIss+avscSbb7KFyShUouHoWDNU+WYDaxYg
GuXOJOWFw5roBkb2GXkj0NDvXRh/WsX0WDO/ELw0sVFccy7EqhWHzK/Zn6lDHCqG0NRP9ZCzcgid
m8EwM4yYraYVg6pmVhBkCRDZWkswn8CSb42at4sMYz/iWKHXxcWuj/sBYUOeOLdB3Uods0fW+gxI
8zPJdkezxSKf4zBCDmsNPIblBKQr/8JN+U4mKeCA5Y/GrGgq4XMzZvl0+gI7864gaGeE60qxnbKR
nWqdeXhUXlohzh4pxrr5IaN3v6GWSYsvohhoqvsTsQCbRDN2DSNqzqj5X+no16n1g7HYIu1eV/o5
JB27YNyZG/kqcbwfqeGJxdEWr0pPvyXtjJC+ZaxCeH3o5IHh5vEaCCLOgsZ/4BFRHAQtO3rz0xRE
KYY1KoI03ocawYFlZrMotpNtxlo9eqZrCGROnVuFj5oS+5jWNYt0Ckbde87jYidS4DqK8Euc/OjR
JqZULbOkt2JMbx1hrQ5qI8wNNe50o/1m5jmvwJ6tbDa/ywFcWMXFE7ueATCJKxdYVUfsJ0f0pXsP
+UCc9zzCzWPo/aJbYwAODQuCtcnwbqK48rpV0mNgI+xeYI6gV9X+iLHZiDA5y87iZfDp+6O9pr95
1ojRBv1UumOUi7IIcVS+DmFcGtkiyIweR8bsDdKBlfTN17RxgGWfbPka80vP1TnNv4uQrJU9643f
hJKpzKpnjbo3SeZDVJS7dCyu2vyYTu0xU/GPALyP4HQ99N17ZMkjDk9jQhFTljZYEo2aZBEYltor
SJDHrPIfsiwlz7S+e0TCNFyCQiAtj4zPaJJb3vlzb8JMTD6i9jji8wy54iC9slG9xCns4enFpVQC
YCgWzvKONQkloIJ07wWqEuunBL87Ojfo893Wh//rjM46KaxTF7FSaNvjhGraU+Uh0XmZWHeF4S9Y
4Z3fF8iliK2EnxE9ufJvZHRq58kqxUxPvlPmzTeYto+a3BpORQTUHynJXLMus2nu3jYw1deQfrl+
tpW8VsxcInJhFG+Sker8es+W+hCTWEey3TecMLL6NHMN8M8T8TZ3J1vqTfsqMox8/2VSgZxA/qiT
ApFZtk9z5x9M1CSrmNhfKPdImYttqXF2Wbk7PKYjXmkTYK0Cxsg269x61tYt1UaTWNiSBz5EQA5o
jvxPFhgPBSS07BJxJYvFEsyb4WTPADqZdw90Jkyw4Mym8NBAFJBM/7KcgnAO17GY1qZIb27+wwWP
iWKc99PwV1TlTrDqVcVfY4zoAwD9VdmLWT+6KY7Wv4R9p2GOqFVOVfnU0Xqn2j/P2YM6WMfWc2eX
uyUbmbuRAoY481uKwJzbaa2nFaFC98FiLjRdqbkNNrGyiQLJLYQs1gAsraNlNGWRBfmgUR3F+F4I
4vuHuPAj6h3+SentjMR55r5Zd7fWZn+epPjm83p6S0v1ZzgGXH2r68kG8/K1x9Rib+bfdF5RtlZ4
KphGoGtlz9Z1n4ZK7fsweg9QC3YKS9vZHTAPDr32EFfVrekrZ+VHzbtUsbOJ7MIDwTf96E0EBhhB
MUwvf+PoeNlA2xw8+5r1dviMI2Phz/LZGpr1MefzbwpoJhYdvyABNGGLS4nJY7yTpYGswy2rLYHr
TFkTndGODWjS0J3DyICMgYr61jCZE9CutXu3eoInVD8W+Qvb9ilgRYlgtpHa3qjbArbC3eZwncJ/
Awcg1IrK/WY2Xc2fUu1F82tkL8QqDcivC/9uIFKcYDUSJRJYOKt1xhchKTOl9pcb7/1UBkzLpEbD
RDSZf5AO2LAsgDpi118zB79irQJqkAafrQOqBheUzhwgoGIl3CHNrCyEjXzskXOK7HfciV66N1JI
HM3VgS8RMoSsbgNPszDFYbK9QDd2NQsCDqG8JkVgXMdk4tVVgJmXQukmB6aD15bGnsRjNMVWyuoe
W7ij7ihFfXSuICYMohZnNBLWvcTg54QHWQJWiiBBDNsW5GMuf1PkIckMMDDnO/L/pOiDBuxBhmau
qFlltTy3v2MZbRaGmbO3Yt5yLZAuNS46OIkye+loI45jZD6jT0D3xYjvAE25FI51/NPJR9F4G8v7
Nw7bVJF5QBOTqiMjo9RHBEhwb+GF/GwvoTw1YQ7DwCJl5akmZiFqNAYwp2g4eJy/hTziXtkM7SXF
ZNNPzap76OfHWP02+sn/VRMNr37kTVmL9FDV70UtkWAl55JNXtWmp04+KGY/Yf9WIkMzFhzmkuEB
0qgJSsW7xSiSXp24RLUKtTeAeCt3Cevq12LaFPnZp+y2QAV3zO3tWG0YtqwXLYHOptqh1a2cp7ph
voF0HFQxM38jesjDh772N77+AfIAKAxA1AqtxA8eQ9KC1xZNi5GiCarX3dd/Tw7DjHDAWUhwil5Q
NXiLoXzvkEQVMbepuq2bVBsMnQOjzo6Qkl5/cuzPqPU2g7XzYY/NGe8BF5I/X2kkwOTV5tnRd5Zz
y54t3IiNRKBDAQIqGsAR3oSZO3+d9ulBcEuzPPQxH2O+YkcOLYcdI7ouG53fUZsxe/PRFFhrJtzb
7Yz2wIfmnBobl48mq96dxcAbvvgjw18GaRH1aFq9VcaI/PwzB+7pUybK+Ba751Jrzy406bLhrBQk
Gnx0fMoWl5TBIVXzvwNevd69RTZO1wrSl0voXnvwEBOV9RsyP2YuXvegUJAX9hdKgVDjhgB/ng2Q
xBJcvhg8MhgQQ7MzmOgnQ5A4u5AqsrH2bc3CCQ0MTSLoNSx2Dg/DrRvuIWACCUetqH/Kqj/k2AwG
+1MmR3Qv+8FO99EML71BbIJwFD0MBJQIQglhIGw/lwfG2ngOo+Jq37Niwla7Tuwvl0+thllbT1+a
5A81P5XSWoEzkG2/76274k4eU54Z9YdME6UJElyWTOyBSo4rcPe81Git2VQarFHNPgPHAgJxAlHU
HV0FcpE9/jwirCIsDtWsZ9Nec5IkvMMNdgaSPajegOmpb4OhdBzjjkDd5lcvVVy+SH15rrGVEt2z
1XVCFhRRXlBy6Sw1jR8hEy9lDFJoiDIW7F7M8Mro/3XCAQgyzY+DwcCw2szML2uWO3UP8dsgclcG
rCMCyrtEbokz/A8EW0JIQmxZ9KYF0gmrTpnJTeVDPB8sBq5hjMTAisc+SLuFtTEV5o6gUSxR/EHZ
EmxEfhjKROyaKHq0oC7LQfM3IyOfOCrLLXrs4c1lVY285rvKa+p2cMSbKrOTh6TXXsPnsDYJbx1T
7TXKWlR/af7S02adbFc9m6iRB5CDC0wldZhcOmx4Uc0iDrDlQMH6ltkximCdey9lcMTQGT23mslH
Yj2aXktlIcp3dyZfbM8Ojp6PUVG9nrxxC7VqCfTDFsPSVlOnOL/V6r3HyBgaD2b1gzNuFV368BUl
+lGLMzgo7SFkimOiDeOq2xIyTPwktkHNLt6I6452hRtn5//+y2TRm41KP1k0cDpbct/Ef6xV1l9W
De2mdFAIR5qMIRvq/+Dgq8BuWCERtrvO7MF/0hwgulMif3xaPtIgljQxQ92W8oz1wC6NlLY2O8gZ
ooFWQhLtOs6qJDCJg4HHS1WefmQOOovawuiI+Q4HMwliPMb9pfCZILlSWJ8p9CqZUPG4m2zEDhJV
c/0sy5AlDzeHi++pIxojepxqFkaa5AUkomJwJ9wCGlgpd7EmNPDL07aY1kNlAzZU2B3n8i2ew/eh
m85VYfyA5NZeBd5NKHLRbnLyhES5+jHNWuvNbYZiS1LVGToS1cBu4HlKEfjg+QdLuCAtpzlH6nzs
e2xBGs6tdtMi1eId9s3plMGh7kxO5Cq+dHPzTEL1Y0Ndblt8d/1Z14C0oSTVYjK0vFrHpqOvZ1H0
azKznv9YbT1o85Mss0tZRCQrNu2/KTw5zfjZTSpo8vAWm/2FfLuIwFKWjS7bQs//RbnTrSLEdlVm
nhszdhbMyZXAilcMo7eGxs7iaBgqGJX6RVExELqa2szPW5QAIwpsvCQa5LdYGz5G1f4z7BSpbLee
DG1tYfXAGI1cgU0MD2tUDCdD2c8lacpp+dUiqmwa/rLi4mdS2IpfaYGKpsce8Yp3ON5LbgzuaabG
v0X6JSog0E9J9xBKUoY1h4ssOuj1S+n+61EYNl5FiJIKpvKAz8GMnhtMDTj+NgTighc01m1x0TN2
E+io6wghVsWSCNlmvanNdOXzB2rs7AZUf3FOQby458wW/YmBnsZ+KkaS2CEw2lHjVRzyi+jdK9+H
lul/17+a4ne03uaIHwoAkqO9d8gx4fLT3Pzwlh+rmHAtCB6vBb3NlOk7iZvElsm9mGQwpQP5Aj9l
RoxpR60yZWmw1P0xoOg2SGP70HDblfn0YIJMWIFgDqzc/kqTJ1OnB+V+BBy9NWoUDBnj8T6b9yPX
6jBhqp0AEUEoaabuSMLUVvLJzqO763O2abNmfyQuSaJjvdctFFbQrr+JbjlmvXpJXXvVyAsLzY1C
u1R76WtlnJY4Y48+wUq0zcjOsUHM13xM4Yesyg+ljWSuFM8yhFTjseTD3MOUaFPeCtzyuRmt/Yxc
YAahteU8KdpxdqYwaG9zCy0u65pjiAFV6q9JKt8TGz6XM606Dm8XLEbzzy+iTWWU16ZyjnBsiJOj
46RgFYy9zAQXsdczUVAUDSDpjQivMCKEwWXoroIoOcRCXdMMDt600UKaC8N6kAyzLNbyFg5PL3pw
Wo4ufdiWGa7afiMj8UqO4cpo6n1FQxwDoPIdd+Oip+gh9QP1Hcjs6lFKk1yDqyu+JNbNJjZp1tk5
9Zuc/4j4OvgJbN2gLwWPCrjbFk9f21FQ6R8Kx1zVDng7dnbHsAmkZsvdbtjqU1nTOt3Bp+DaJoHE
dyH40pcYIU5h5LulY71mfAElbaxNJPXMft0S/lrME9Jetcu09GLShNMmicjZkDC3VbJ9pcSHus9H
ciqMlseqOy7791SxhDQYPytFpZCHuBNasDL4YOafafplm3nMtBDlx0XT1T75+4tTk3+Zm6C9wyDY
kgf0KSvzXCAlra1TLAxoujxsyEhyVW/j6Mfuh+1EJsIIlWpK75z/JKlGF5TiH136POSUIOgY8X48
hvQsjjE+9kwHrMy5wXvdihjbnUMiEj0QMbwsXVFkSG7HPhRoQ9iWGtnHInvqNf3guLDRRX0OyTZZ
7JNZCJqfcG/OskHqByS0G28G9aR9ldnE74tIVxPzS6I4DubhCJrvXacUSgWaCWKDZs0NGqPYlb7A
Ut4+jRDmuFOa0V8xbmJM0rLgMmNmdtppUUlr8b8RioAD9B0I280Dk6EmYD3mrcIYgEfhsANASK5J
/x2X8nkprXQEJ6QK9IcG/41PvhbtTrRCdb8xDOc4Yv4vQQGI9GQg1+0i78DhwnMDMFGE/NsF7786
wdC5tLzDJSxCNz5VNuIgyCiVZx2Kxt7Z6JnpMWUv/wSCwbRrT5mhP7f0AlN4icqrB8l11PKvei4D
62eMr1bbHbyxfyhLWIfYkzCSDrxxcDXY2aALM6aDZosnS41L7OC5xVyRtw1EMWNlhmQGQeM/lMOe
S+vq6ta102hoyaDVxmdzBo+QKe83polN+jeH/OIU6B5sqDs+in2CUKJrSTXEE0gT6fg/wqrhPbG5
FE/M9ErfDEqjvqfDtB++K9PduRiAsOEeHMPno86mfUuwXOnKj95nFjOzrXkdibSiJyms5hTrhHrp
BOvIWzp6bym5kY1JSM/y/cBFtryj7b2GlJWjPl/dxSmz7HR4PTzmW2xNStFdhTdscu89rnbW/JtP
RaDYVjgxEIa0+E378sXk4Re4G3jxKNUPmgYlBW10DOImm9rdpBFx5fZHvUOg1YlvmKqPAJU6ET+T
srF3rOGo92howGDqivQhC1Gtyh+63NnrLKPJodhiALlUzCmdClUuW++Uz4egmVi8xAMAIlvtlGVg
B8MSZOXI8uO1Xj4WPTPDloDeKGDPBR/hqHMJmL/RsOAlViatuSPCbZbe8RB6prsng/lg4VEhKvrF
H/xdq5oHVX97kklWzKtPe9DA21HZwWD+FVHRmt1TVzdX4M10o/3WaWGi6PoqN6droafvar5KBvWV
8Sv7exY78GqyRYfAmboz4vrYWWR1xTUahRGBLPc1el4tq/clfUlWRz8ROeYhxY9fzG+E5LiF9mvL
APD1Lk9m1GGvtrIAlqNY/odAA4BQ+DjnPbjn8CeFflLJj5JMHrZv2JNj9IgqKa8xfNITE/p9FxXr
tEF3H9BIlXigk/p10G/ApQCssq5BfWREH+60NFzR1vknsm7XA/3R0JVFeb+zE35v/ZOS77OhRsf4
iMEHejjex5JRZ8E8lDk2Oz+uIoL1GPqKaYVyr7A6htufmQVbr/g0KnylqfumuZA0p3cZ/ralvulo
nMNu77f/snrciZ6iWtOeqFJ1Fk1wuA+u84ZQK5AVa37igyvK3io7V/I2u/mTcJ4HT3wJ5zEf+y2L
+1XUI4xx/7LSPkOqWS2Rp030VSKTNfp0q9UCmDBgbUGSDYdUOP8ZXPNjfiDpbm8D7aHc3jXW3xQL
XKfi4GCjK4y7Wb0ArITiJ1DChuAZWdaCdoRJhLyQXBL6ULhrqM/TYFnPK5wgfvOw2NwcXd+aHGYx
2uW8KAOPHAyMgV+xAY2+GJ4KUvFsF2ERCwhRk2rMSmHCXuc8tyW3m/do5vZt8S2VDZJUdu4jSAgy
FwM7afZgYI7jb1gDquwBbyQjcYZYEnpbbjRkdCuWkXBnrAAp1yGLyNtSw3cCKINeDy+y9MmFZvoL
3yXcp+qiWQd5Z9EiKEDzvbrxk4azdhofRlzBbvqY5DeE4MhPRWMzjnkN42uqAOH9aEzcooCZ7eC/
xOo6z7shOxNQQ6/gfvrVAuP6qBDm9ZK9p9FsheSkO0IvPJicNM6fMfqBxX7dguDfcmN501npPRns
YKBanq1rnCzLev/ZKRlIjdmZ7eUk01Nj+TvweyevZZ5k/yAH4OFBf+9THghzpYhIt1rnxjtFfax4
r+Id6QIMaNqrpf5KoaHauFjcaTCx6D3Me6zHZJjKK5EKXdSeXC70ZsQqO6wNce3iOhg78eCd0u7u
APHIjHvEXHMq3ANafbc4AlzcpIXO6ugkWTkWrES9h47ffZTjt2YWYmfHRnutxs8ignMmCB9CJlFu
BKgyp5eEAQ7pSU3SOCZxT5Q5IF6uhbCA3kXV7iJImHJ7q6FgUdPUvUb8JHhrGc9Dhpr6jWI0BCcI
HUeWFsZeH8oX10c7rDXJZs5keZ2jVruhqtuEMwnVBpabrZ3W/jbKdEiJlmexkmU+0urQrjJc4hsP
SQH6lbXwy63fouAuchu/P2ysCfDWXat3eF47AOCcCK3nGsdRjx56B/wYSTgbjmxBLGAcNV8dyjs2
78W7oYdz0NoH2DpJEMbmHzuhr74v00sJlZoDPzpq4NHPISRFlnc+XSPAddQNxwTA16kDn4ZEvK4v
sbALcijanLUOba4ZqujNthQsQLhEu//+b+uCHEv8GmXo8nfxBuz1dDKfyG4oXtC1O1T2LeKZ77RC
C6CrdLqCfnJOWWehiRYl74/NHMxeIjvcrrxl9CkHfDGad4z12rl6GTSurpvTgORtxMpOpW9IHyV+
fvKZYJSefWIE/JNYE/Q40/vUSWmgvBq8rWZq4tTWMRBEonPWDWkU8MX0FBZKQ6S7zLVTx2rpRCbQ
XwkoM2h7UqN7PUU8Og+4PKE14f7yx72s6SImY273w8Qub/SVvffd4tEfp4bf1IZR6kVhoGyQ/H2D
IsVA3egvUACl6gbVrcxOTpvWOB1ql8kLWWAEkQv+gOomzbEKilZtkhjAY7zM5jQPtGreTcYxyktn
L8HRkQjknFy8C1MPObly7VOBTJbHsH1syrjC7It/knoU9EwyXIEOe8dOMv0OtTGh9jCsXRFHyZnE
HnuY9VPVvyaeU59BMBp9gmrGNHv8rczJ9BIotqsnzB3CGelb3zSHMtpDk8MNhNkosMr2008UeFUu
XCcFG2lFiVx7Dg+2xi7yce5vfHD2SZPrMUnkYeYBhtAJUd/wGDyjesrz0r7Y2h98Ew6xqv5AZj6j
gBGPLfBNSsCIzV5vePvZ5RrCHHSZMe3MIsj08HvUajiYHb1kXA/H2Mo4yuvqM0FqdZEi3OuzLA6R
U/0OxD5t0GtDDAqTUzuKo+Ni8nPChtAsw9qWsFe3tKqM1USe7bpCHbnanjuIOCKEmRFrrM5ilcUn
Fnswb8DgENf3Skgibs6sp6+tF6NNP/moonYzuUr7TlCxV9apmW3Y9rje2MTbqLAK0uyaESEEuL5x
zhZZIVSDWOaHGI8Mtq/hgk8awxM9Q3OQOXMwq1zG7Qlmw4HwR/xKGhYRNvFTNc4rsE6aNoVYX64R
u8q9a4DfKdyPbqF4e4uF0ZqbF1s0C0pHmbuxae+eiZktLeordD/WBtWowTkurbNd3lvo2AflINxk
wLircsZrFfjFpgKjF1mXvNemfW0zQTIVpFg48OQmcIuScMFZVVjsXwWA1HmmKnJ6IBEjgFNopgG7
N3CoUzwytdORgSZoyRtUmaEVyjeHgmavxfZmWIywSU+zlxXJEurB6jYaqwcjX0QwHMla3MeBOxj9
VcWtuiIr/rZkmh1m0BxRaVwKCcelUFOClQqVV8KV5eWPMw/DCp2Wvy5mZLxtAlfQr7xv2+BEz2J9
6RwjSqWCMJ3ChVYNfIiVrLOcDvmL7ItXsG1sNrHNN8SrBZ4x4L93Y8I7xPBGgK0Ds524V79/qROt
eTDj5NfKrGSn4S1F1Urgb9vbANkyBhVkX8FgT9z9hHHlnmE+9N1h3hiiwm2aOE++YIlmLiOLzn9N
WulsDav/aXLFPlpphOnsEb8WazPTiVtDOlYW+PdBlSXBSOoHtZPP61v0Yqvl4ofEBsYFBl5CYBUJ
ynoEKe2kAYQNIbJNpkcseIddCMj4IXTwxjLqW6VHAZTrzCB9I3sWOH4J5NDqjLsVk8BHOB0pdNr4
oycmxLikdFBzl/eZJixnUAvViO+qjOROzBe9oF0baqR6UJpwYZP7Y/Y+NvwaOul/TPuyb051PH55
rZtjGqc9kSby1WIxh87V8DP0UXVh11xdUv1vjEbvGOqjs6tn95FY7OzoOqBsSZw+C+KFKxIIthPw
8FUyw/JVLOCojHFxk+t4gAZ5mhh6nRvECCHqkLDVnmNG3wefBE5ZY3CvAfWsrH+Ylzyy02EvhMNP
JvRvUelHMwIv7LVOfZjZUWdohaLMfkb6YWfwyWMXM5AjpidEZdbNbz6nyNgzx7Mwf8J8i0Z6tj7W
nVVqyC1OrAHqowy3zWJej0aupr7Y6WbnALvTjnxn2tbXynzjMWfvmuqBhDRU61wuW5f1uWHSu8RF
T8wVPOZkQBYM9cyiEZDqGDuwLwpEa246+0GU+7DhLYGjHHCMmWUVOQlju04IqIud6rg85A+zDbZL
MNhCldbi/ntqhBntBYo2twbuX2Ucvrk4owb98Nya0TJpxnNU5xdGkWpt+tfEt/NTo4csJKemwbBA
uofUYCWIN2e0jkVZeditXO6CqNuBaaYVEP3WnwZyJVVR09VKD4MIoYi2a9CGV2ibfFfrDrmPVrD7
7GrXulgVOTUtirXQrR8az1iSdSnMuJ+qDQuognl8RPizqMWxCJMPW1c4fZfkzkQsdrHKgI/HKkeO
3WfcdX+57VJBlxZA4JJ8w4nKQuBA2oJczwxwZK3fHosIlbYetcnWp9+3yjgONNP5rSP3LZXGlr8d
rznzvV1IiuomL4jda1jP4iL9yKU3nObOe0KAZ2NfgzfqeD6IdZt3qVcOPkQUgH7DX+9YX05ezeWJ
k9EKbWfVZCO4Cmgc+FRwy3teS/8XNz8MlG5ZvgCUxsje9wXWtUzUFswFt2amiMM1hkD6PcHeWjw1
skAiGWfDo+rrbhdnxktbZ/alJFIBxA1CWHjZGiMhdoyP6PIvoK3NexixeR1sAMh9a/2DSaUfqhZ3
+ThH/mVeZNgDzYOtjH1eh+bJRqWT8nuca5Qna4t/nriWqdtP3JvIkotXoIRF0MD8xZEWXbUG8uOc
zXw1NTxdo/2n+eI9ShVlDQRApyKKOWU0NstmDBoT/0baIYpkbgFkuveA5CdQhemZW2V35Gh2RLXC
tEdme4xTAPzkNlc72n3Qs7SOm6ZwBvjKowikZy/wNvOsoQlh09qtoMbQSbv6gY8Q8VnHmtxNEiCR
hRNvnDHE8Zrx9AD7xQBoXXXmJ6skT7IFP1sEen6VTW3dpQeTjaDVTWKIdDtR/rxn2mdsj+MHo3tB
qsBGq5CfyVw1x65ELWEZxiumgOeGuvI6Z8nRpnd4AIz/wOZHBZRqd9TyJLkZ6LCqlp+ontxgdlAD
AOYGmue4La+Www6gvSizIrMaO8UEfnXtao5OL5qbqKIF89hwNj9hqn6N05vqRufSpW63oXavGzLM
x0K7TIgYdJv1pa1FF+gR7cmGyKU7DXLrygH6QWOQjMnF9Vg+2rl/0jXxEY6o9mgymSXqiyHBv089
6eiVN0BXnJbUa+iWjdacXSeEiwgvDti6f6wj7aAEfQs65H5rEIC+GjLzNI5ddmXTum5E+FFDVkeP
s50dWHoDdKqV8gU65wS1HBw2X/lMK0jFe3RnhcI9iT6GISzO/nQjmTBCR7IEo7hMmgjs3KSZb2ws
2eGcFbE6JF6+sUBiofM6YxaA46OrDwzwhynJzYBQ+p9SE/bOTU6KlKvSYpHTeeaqtx3W6mX/R7wK
npaEKZNC51s6SHaSHuUvXx9wCKM5FzBX8U6Gwzoz5efgWTQYVQjoLPo0vOnO3blracb3ZO/CmetB
opkd4W8GybLA7OCXGgqD69DW4iLZGpZjNsK4dg65nDixEPVq3vzs6JV/LUZjAy7R5QKfAPF2DPMB
lhD5RNUSlRIRE1wrBL75oei9RRuRfMR9ZF5dBE61iAG2SX3a412DUGIOr3WHKTOxgMuUi87R08eD
lwLeLb1i2LOT+Ok0BvoIRMBUp7qzyTD36HH7xAYQaBKgyP3AF40Hv2jd7uyGfWAm/LiED1ys3uh3
c2+nqH19JDRpPe1FEerYOk0WJjY1H48y4WuauSv7NKiNZ9TuKEjQwK6yJvuHUJwNvfCJmCv8q7Sz
51giUzU5ZDaxQyitkhrIwBECoOHKfuf59o9hS8aYZGPv3MY/l13ikl9HWPBIXvfoEPfANPMUmV39
kaDJy/xG0gTkFSIA/9EQAi/8YRSYHLoOHMxMJtMoURQyid0kvM+rolzIVVn8R8oR7JIUkdLswuwd
ceMOQ7tz0d01pvVQj+2rFhEWrOr45lhoE7PIYuGMZrdzx+HNg7RP7ng/ROxTaILItdDbEbtVPARo
pbH3lvLc9uhXDKclfdv5kxDcNtGMq53BzibylSLLklZlHIkL9htjSz+DjDM9DVMHeyeuHoBChkAW
dtlkY3LBs4nT/ZvsLh+WYXXiOTGD/2lkFpDxo6JtrD/pwj3X2BOxzm0kBqONO3foYpKjJQm3Hjgl
9xXyshZK+yaaEFLCm+k26JDHdT77+/9VeWoA1bHmDZyDZNP6/2fvTJpbR7Ir/FcctTY6gEwggVz0
hjNFUhL1NG8QGjHPM369P5Qdjg4vHOG9F11d9aokkiCQmffec77DoaJ0gVg7YMoV+lscqa2LWjqJ
3nLjofQRphRRQwCheNS+Gg7/H/LKDdtOj1P588+/vooub+vp4SeAFv6vma3S+V9DXpnLftTRx//8
if9MeRXeP5TpmaS7uo4lhOn+d8ir+Id0LcvxHA0VAoQFSa7/FfJq2/8Qlqts16F/oE1Iun/9W1Mw
q/znX7b1D2ELU2lh25zIXKX+LyGvfA7Ok1NQ5Mfvf/7l8pu0aUoXrS0jEtu1lwTYr48HNoDmn39Z
/06icpeLvsOJqOS7Z+qHJJLYw1h3/uWC3P/nb/y3vMvuyaNo+VHJJ/qfLyX5RHhaTdsRUipFDO6/
vhSIuKnsBrRoUwNmzKDGHb6DiLkasfZI9cqvKBt/u8lHn2jmPwh+YBIh1YtjB824ru6NOr6ES1ZZ
jG91bWUW/VCgbiM9iQoSKuL1qUagZpQ45xHcK1o7RYyMg14FszH1oBrCWhWr3rDADx0eInOwXpuI
6Rk48JbtPb/xoTxVPXj6xIWr59fyZSyu4EixPlLfzjDY5hE5TmY+MtK/AnM/lQYh0M3UHhX6D95x
980uBrLAs3dlyrgfv/QjGZFfsh8Zjki0Y3kB/6001CGwkKSJlCTcEoWC8NUTWQmwGTqK/VRZj4MI
JvxAw2te9fvIY7A4EAGZVJQDbToe21Idii55K03nN/Gdu0Zj+4iBiaAXeM09EG4Oc6g1GBlAc5Zx
zGO7WKvCPHfx9FA05YcMspuBWsmjlY75GjmRiu6A3z1F7gl8+DcMp34ePokHlmtp0uDDdFgRTb2Z
UrSPf//EWE8Q4axnZpkZYRnUD5EVvYfFrpiJU80WYHFIzLcw67t5qhlGyA8oUXCJAToa9FJMmb6X
KdQCdUmQl+2jNGadLrIfChXAwIZ53/bZMtJFcqXG1yErgj24xrc65GRWpMVXTQnceBMpDDDs+prW
saMqeiVa7i+K2CmYjJw4GYpvjAFahZGoZN2EqAHjxbVeWsjzrLNW8LlCjcwe/91LzdFBZo5c8zxS
OWcoO5f3gEhn2EzTk6Hb1zqbsTb2uCezTKN2w2FdxjcUdzmIHbQJ9jz8Wi3pH1BDKU+ZiMfQ92vi
1DlQLzKF9rOmW15kxKxIFOEcIjHaMpMUFl44KI6MWtgMMBNZ6EoYvNSpu9fN/AS6nX3UoKJv51u6
G/DhloYzvSl8FC7N1UaSBKbLm9iaqR4tDQYouhEqgXNeJ9+NCQDy3sYsQUGZfIsGTLXjPJUlDXZN
8u+6dfMz3yJKqtTtyNi8m6YG72KeE21ljOQ7jtHRTRkd4hhMGkVuc/7a6+Cp4csRbXo0TEKeY4JX
wRE5IWFhTULQjteZv27t3VpV8+u4zR8m9MhcJiLVYjzaDJ7g+aHa1eEIPSEMb2z+UKAbQbVQ/LFJ
Sy5GHuwk927Mhr8RmbO0oXGFE+Ls5y3aGzxt/eCw7zcONuMExXp1R1+mXPtm+y3a5jbH6TRWaXTJ
EBH3Md3F2JH4QvAbrEZiVhukzLotU5q8DXcy2UshGI2Y4LNhwMPW7yQj+Vy7DgianoZ1PXzUU1Oi
yS2nozFhtxnc8knG2FfoxKY6yZDikfWBLQfhOGYMgR1nJQcUBAGtpCn6w9z8EkCeGkZ4pTCjUev7
OeNTCwVK8+n11lNBtxwRUr3v3PzKmnct+vIobfMk9VcmYlLHUFWjPPcPJSG0g6MYZvzxzeFddwDC
ZDNfhyGlWN0zmblKbV+mktFgqQG4GLSup8gfl6OQydoWr+eSTILA3jdjRLsLzVKjqDQwGmPbXzIC
CpwyTlD9gULV7gTAW1VR6qYxtZICMFJmi+LUqsctY3j0yXlnb4axPLWGxsyi8THlOLEVRuENsXgI
VuAMKWNVjTUJNFrkh9lHCIm2N9Dr2H93ZIdX3rmHkavC8dqN1YsNyLu0+6c8BNlE/T1Y05Zgr63Z
dyeMT/ATtg2lSj2PYIaDDXOQjeN3OHP8jwjDPK2P3SRsZGP+mwN+bySJMDcVzd7xs2qxlMSZc7A4
yJqxJlJXv1RhtGntA44l1nADNyFGTJEB+mgdzD9OgJ/RBRlowVdUWrV77fJmbHT9OWs/S2946sLs
NFDFYWd1d1It8Bna/qGb3hix/MwNUsVQW4faOMgOxgPxGpeJIVdTwJFo/ZsmwwEkKU2DC4adPcXf
2eehhID1WNTtvkDfKUxEBkU7Ln0S82v0DMxVFqKVBqqk/G6MCfJ3ZXx7Mwshpq07DuFAxW8Nwh4n
tGtmA0qUhfq2MCmLjbL+Fj2joUS/Z+2HOaWnsMTgPRxkMt51OS0Okc8EVecfLZwIwEo9XKLyVvn5
dwdS0TQ0RWX5pmrxXBnjQzXUr6JHDVCWR/YhW7pvfavl4e+NpNw3pCuV4kXckl5IGeUy6O6iF0Gk
38ppaFTOgik0sgdXPNWS+GzeujsfGTBeogQ2W1vc5aX1aVndNQ2fxlreRLq7q7Vzpjt2DXV902I1
bwVq9Sy9D+3q0ghmNumiIRLmTW6n3yEQ2rki+kr5D/V8K6r0trE1iQAKG4fzTLjvfdVtCnCUDZS7
iEpW/UZDeeOouAXdqN+srv3Ti9vYrXZJYYPMLtpXMTunfqyhejrYWYjOgWg0I1WsnXJvQ1Qq3eCj
cp0P4Zh87QSfS2grbXWYwnjXKG9XN/qR6vdCzig+Bnt4RshG61d8NF1wjr323QtZSMbZes7n1yIX
78aY/8jROpvZuOw+67StH5wackocTa9ZbZOzSaCdRxagHSdPYaMe2+Gga+tBds09XcrHwS6vnntb
yOARJ/YnsJUWsQ7C3SS9urmJm9U++vl8Io2aLzm3rmyX+7Sxd4HtnoVffjk5swhV6E+L8vBb2xmi
VkMB55KHON5FxvzeCvOiBHUdR0D2zXjrUIP73vQd+uEZudIPaYD4ZzDQ+Z59FRyC+inwNijP6UpM
9r5A9T957hPNcXMVNQUmA2zdZXZI8/6AGAcH3GNRmisnYXpujnBWghJSpoU5M7A/bKO80srdT0Of
k59ANpKRPyGBfft7gjfq/JQC1h6T/Abh6ykKGvoz4V1DLd2Z6gXjQha89wQ+1Hx9/eT/0W5wihqv
XOMic8zylX7SngHj25B056hmasd57xXnFb0PjiNS3BaRd1AjMkFsBHvFGpPo5dRX4xWFMuFJ4J/D
E5qvrbIYAUgCgZIqeuc2R/qfmy8WjQgGKeDsrWbYWExE6cOnpXexhftmzdh0xXCILZTgZn8c7HmJ
1+Una7kNBoyVAC3yrnuAlXcBVrDtyadzNAPFPrixJ6AuctjHZXTWQFoY1cWLL99bMDGbeA7YVegQ
snc/iAXkkH3YnX8U9njnyAbCgtwxkb9ZHs9ctescOU44QoxB0umKge0AcRcTwTpVTxmq3zrwb/t8
fHOJKBpK48sPacvVhX1vD+W+wwiw/I8xP0Hdy3FkukwVJbxy9ibe/MZwrmEzXUpgvBUrbT2+TuVe
cDEhldzkiX61xnzdC3k/YAeHm7djUA3JMLnv7GFrj/3a1eLRcqH4GigzPMCATXEmPewYmC7U7uFq
nGYaGrP1NU/dTlvb0aXXLaZb4mC3PgARxCSpfMNUeQA/cyVbCM8CYDDY4d67TVZfqqfbWgqMZsVz
V/LxfexOEk0AqUhRo/amdO7qkZ9O43Mq2rUb1LdiyJDsZVtG/E5r3kDR284Y/2qobwPNbRN8WoDP
tUjIKwu3nZ5uahZAX+hjZ16aZNhHJnqKeuHAeCs54r3l/4Wa7oYxJ/AJzaYjdgluZhJKGMGal4wu
6jTJY+wVZ6/GjM6bA43D5Yf+Z+VrgMowbbKb5c8nNADwx0cs+PBi773COdWyf16+hUWQZyThXtO1
Kys0d/DiYYMcXPtbZCF9cblbiIF+4TMtG/c1OLeQjtAgp4Nvu7d+qGitR9fRSLFk+Yi3OEWUDzVd
SkMhi2ZOF9z0iK9U5T6nxkLn8HYVJ5MAJ7JVlvvBqW80CWQeCsMKYZk3RmSHhge8Sh3BIgtbLKTV
ym9p0uadcI9fbila5Hvo3dCpiedDQxdGDJE9ZuYQ9YnHZlqny08Xd0Zlo8SrFSkmkLarj2QXiAHc
0tGc/YclO7wsF14J0SxBfzcg6sBTsDaU3tRcdMHd1RDM1diEILTRrUgQE4JH5UuWPYN6zpvLa864
WFfLd6yHYNs3iiWSAqwJaAWN3C6RvjaA0UKUq7ngGxzmfVNimea2kSPe9F5uKk6hf8MesVOSiW7M
auE7rtMc53RtsSH5x9b/dsfi6MjwlGN4nikmuIYSkp533/Lzvix2CbobgvKIIx12jC5xx/AcLlVw
4d36U/ocuuNJd+YhDNE0LSOyKN3RUwUMMlOnj+eW8xa14cUNrE0SRnToSK00mEGN9l0n1EXoaWPZ
9i5Po6Ol6q09EOUix5OBqWKckVDjFgtbZ1+bYusYSEvr6Wz6sP6qHW11yFia02ZzKTQ7G2q0dCLz
iwc/RGBtcedkBod4rJNO9GzP89oaX1vita32LXd5LlZs1xvhu/iqo1Pn5AcyJtfkx907Nkdt0Ikd
PfgWX/FyP7ukfJu8Q901ZEEFB1lETJX0dq7RdeOgrYPdFMDNwJsjUHOIfrpo8pQzQRZIA1sBqEhf
HBJ/uNCXBFThPniTuigWzEVkK2p3bzrDLuzcuw6JtqOBlCRHWrHXHMA7GCyf8SAyOKfeVlF29aL0
2IPpzYsJyhopzQ0871QeaRjhP3D3fiePCoTH313BDnB2qbiPCOUByTSb8ES4t5b1jPROZACom3xr
Z8X1zq8/UR+RS4LL3XW3y4WgW8Nkj/QTJDqZ9na5hvE4mOlLWViXaX5XfXbDrO4QegkoJ5Dz7nQY
2YMnWrDLRZSJuS8JuQlVANEWALR8TkNzv6yFlb3QddqbCRiRIDglsqMLnZSrLOdXT7mUws3JT9on
n378ZshcItjSLem4t6IxHlqD6Q4wElDIDG7ic+txUBS2BBuRaqoLoDDTBLQir2H+2+9lDj2vVM85
jZwV2TQ/tZ5wc0TW2enUtz0QD1xWaI6JmEc4StDGtJxofYRzTbzkbfTvf/8715oEcD/gHAWsiGR8
5OkSWFNlt+7ZEaoB3ZfKDObdgffCXA+A+iCfA+O3XPgNqWfTHrJMCliZk5OUoa6PauMhH+bn1Fy6
6iM1X6MfaND8MosE5HKOCpCKhQc41ppdgAiUUiS/4yGZeadYdPX8DCJ+AUe0e6taTMaUJ7GzzMFD
44T8x8DJTNeuajuxTSZ+z9j3d7XhbQF9MWNgDnlgir03tXxHIVMziST5pDb/WE3xaxvLi8+MWopp
odqk4seifU51iOCNMAwg/DyaiJNZ2szgIQhZmRrrt5yyn5k+HfYZI8MWz4R3cnEfGO0HFOuJllBk
LTyMPBVspLj6EP0G2EOXCWAORl1Bl3VJTyqU6FlLyhluK0aFahvQmF/5xZTeOVl7Wr5TV4TsZTL9
CQXfvzO4D5DAfwqcACsx0zNKVfYre0aSIZ9kJhOVAPnwWPfjb1Wha0n4QgpDtSuGYd2yXkS8uH7q
euOOMyAsGy5vEATgFqrolSQbn8kZb3Vo5bONknpEOxkP8l1P/Z3p8m7s5KfT4x3SdAeFEho7d8o3
QRjvC7P9aDUX0qC/QmPIfwxszEkFazwJaGtTMtB1rOg2S26Rz5WnkUnWzig+cr95KB0GDEkcfLVq
hs9nZg95fKc4MCEHJgeh4mo3RnswzeRLazYBFUc3dHRzTE0uV37gvZBgGu3Hrt0rSF/r2GDLib3N
SIVQjtR6Lh+OLuFq6CF1mWjUaJhxoexgZ81UZE7H0NYYwh3aR5+pG1Z/vnVL5cVKlFOwvvoTjYy6
TJttFQe/Q2BLcjIUnLYqv/bG05QYS/xN8lwbTn5jVJeCJ2hfyInOQp9L7B4E7waWejUC4B1FpqvT
3DG2CD8mGZWAvPgEZYYHFjXCyeiq/djWn140f8mGb1/X1X4IAjRle6sOpx2OB7DwvO0gIGCJE8Zj
oe7tQFUn04f+n0rrVKslkBo34eSTwiGn6HeaS0Tw7tXIOOM02j7aLrMwMugxRXZoi7whx2IYf1cR
ZXMfOE+ZTz5wPdJ+q4J4S2v4c3KMd6/ZeShTMUz5uNWWS2oyeInCWdCl42jfcslazkkQsnZhBGTH
ZeJA68Q1N74fVZt+qX9roGwK8dWG8NrKfWgd/jk1W7GdO358QHrF2X065CFF4KwsRP3okGjLV69K
lO6NdZePFiFF4zBt5pQh9lRCEsMwx566DOb7nINURV8tQwr991fboMuGseceVUhdU1Xlj1HmP6Xo
78rCb/G6cBnaOMBz0FlHWRvZqjcT/9SgH1Dz4scZaVUG8XAj6viLYAI345wzBqyly6qUibLZ8TD9
SBsdB+P918Sx3FvMTLAG7PdRwLvC47aG4XBJW8xgaCj7tJ7vfLJ5bkQ3PoBV/8hyq9rPE3tp4LUZ
GDtG2qOJRdAQMJ3VNQztd8eh6Vp7yUnyHAcQotA5oKlbXgW/hsMipt7jujwQR31rDLxHmwPWWmKv
mKP8onQJ3V5ybKjqZuv/+nGJidC2+k1TxH8cTdletnhVIt2DKlL5ofpq8fojPMWZBbNERPyy2GHp
Gxg35MtWomu330w20lH2oXcwRoA6LBYiEXBz2dZyexSQw6FeINRAt0KLFR5AT2Zh5tHLTNvu0AOI
CGpWKCvBHIJxpyfX3phBVYsOgH2Y/XRm+ePbWK6NroNEPW/TnKd4suudCD3sKYW57iI7PxQthu10
6Qoq/w9tDjaylqpo7JL9oL07M8mcW7dJ0ScAkyvmWG08jxCQZWwy0Y4Zpmo9J9reEBipVq5e7tSG
KJJOQ1rh7CDz8QdFgb0xTPPQLeLuRGKFBAK7chi4s/mrA9FFC6SRlwbkcZ6gVFgVl6myACpULVKZ
vv/Tpx4rHo+PPZu3Y5pcwFzeuQXinkSxZwA6WSvFX2ALX/k+kt0cuYrTbvBMbc+5I+e7B1EFsGAM
yltM1pOewn3XYgXxq/4lord/rBu6dAPqBSBvZua0uKTcHw1Prm8mQttqEMZGMn4uY6+5pF0Kjl0f
agezERyDHAWUQhiFp9zAfbsK2OdXHp5Qk6kUmgX7TffDI8kEr4Mk2LQJJg6vhLXAoH/UgVmCye+j
m8w1OeA4RkM3o/lIIJ5u4vrRWhzs7oDOblZMp6v5q8XQtvJV/tOUAGKqSe4nmxtFLZ7PanJf5oz5
z9gTbFe6HFkK2l/uwjsjU/EFzOwutpxjN7BIL7eJDbTREQqgesaNLCRfP5DYYB2UIXaOBE6ni/jJ
JGhbC4J9Jzh//djsg0TcAdYyD1mcPczGp4PzeGvZYMcd2x5vHIecANJKim3a2RWDsz7YtOS/2HMa
g5t7RN9Ynz0gp3ab2Pt6tl4NCXokZAK9NmccIlXfvaYeCTBq8cFAC/rELWjsLUamh85wry1yljOX
yDxHkftiB/LPMNBdJRsr2s+LMEvLLNtCNEc0ENDUi0PASEl/nGiObJ2McMoQYy2sBazpGEvGqx4y
sjoYzG2ipS2K0/i2E1F3xeVSkhpMGyDnqClC3C29TnHnBYuxNuvWBKZxa0zJdxp2Ft2R5FJ06avJ
aP8+zx7deUzoOBk1kbZ6gymAzUy59k1tfjnIQc5SY/cabGCjUQi5OyD7dvRaRAYGqi1kHdQI2E+9
hkDy/u+AafpAbR5f7SjEGNLYsL2RNgunA3/XDY8kTg0AfauPLJkudsSQwCGcfF1VQBKpzJ7Hgs0z
bAHbWGb7EE6UyUaPETaEcUbUFRV84Yc77h0IMcFwjXMsTOHsYdRwnS9PUnfM6CHsHiV8T7fJL1yL
DQmqzwjWIMkCXgo0SmKMANeVDV5gCO6FY9+pyn4dE8NaxRrTmFXLxyEvcCJyWKpns6d/5RPu5R7K
CX14D31pUm1xwzJAAPy5TIFiCYmQorPAJJbzsSdZoi0pxYb0qe3pjU1le8xS0uOJVWv3sv2IZwJS
ZMco0TZQOUf97TwurG1fe2uTjCJEvsxDENw910Se0IF0kUD3SWkfxoYNQzjGyXgOafesg6diRCb6
EGCZ2XScOUC84QEW1Aro4VEjBcXyJGwDMRKU+DoN1buRRguhgIMcMdJbazRWfdE+OXqwjmH/hN4c
x4xhvsimJjCKw/XaT+ZXPVpqJzsb6yXRqoBE2u1AN9Vw0g9LMBkKfewwtvvhO7NYd7qkRxC2r7Ie
BO49uh8+6umZmBXo2diw0e9t7AZIkVl1ZJJrGk8JITLuAHFnIAGEFkpSbDMimKh6llk2h9KZPupQ
s3XCqAWKLir8/6xFtMChAZoWyBJOCiZqyRBQ4iZqFxGzv3ZzgVQlRzrlwx3Zmcb4ilsBbfqCwoJc
czGYpRcIiphfV29mqCQZiQw+cVizMZR4NTwKM+w6hPg0574t5jONU1Tr6OiBmDgbq/tOlITfUsbh
xuMW5GaqD40KPxyurLKT5EByMDRAJ/voY/zXVT1e2HrCQ5kdO6k5sWLjpZAy5FFm/XY0oZsMcWOT
DyCOpTkXJwNezM4tmP9NaMwnZRGu4I6v5aItCwKenTkmVq0gN20qOQ2UtFHNuNqmtSRzTv/MVsoW
i6sRYMNn0KfzziuWOVdgHKUAKtUpTkuqP4mSM1pjtqdUNFcmL8VxzH6tuH1jOk3sILvbWuTiT9mR
Mc8MkSK9LT4nTbQ4E5tRI66uqvjeQlZ9Do5J48Hq8Kcz9APQuwGAU2QJ27Y0g51vOC+tV1qbWNwM
dWfupA3kLOji5Kxqbw2Fv0ywaFDbEX4LBB7KcMG5ZxPiziGRPTpqO3yoK9gNlGwHiEPtdSzjT0wn
E8S/iowtJfdFkKBQniVma2gHwajqVS3pt7sD/0EA857pdI6TXKNLdtL5JZoAqxhqUxVAUfLKxcjd
R3vmoQ9GlRMKIFKMrAkp1HQ1bBfryzSNchNXJjNKHzA1AkPXSYDt2inhGT4WvYjKRkBgUGnpnsCI
bl12vi1LPaegBlhmCXBrwVz4EusEGJeHwJV32p0Wu3dbb+Wgj07lPoYhTechGaEDauMclQQKRDbP
AhDvLaKDcuOnJnARkd6YY4qyVTgkNAVfcTKD3SHSfo1blW0Uo4C3H83KoyFRVei/X6bW0sfIGNzn
ysSnAKF9KxHwrao8IS5zgD+RtdO8UyJ761ETH6aZRd1Lqg08lH6dYKaN+wIvdodZm/7YRVf9qQs4
fIxejaSLZABlgl7LhXOkZr71POZ0jbHAa9OaYAeTsjIVxOuhgDj7xGasMs/FSusF1aZV3mOVo7R1
enIxk7C98xVqQ5heITVvxCiiHk9NjA3bwhJSu8wQGSicLXwrOmvO9tjQai/p9dfktW2aGAtDBogb
yK+mh7GFcrMBoPIkGmBDUUuJYdb8XRXWTwYgmr1Ls6Aah3HDiIXr54UGRCB+W1KxZdl1QkCxYe80
CcC1l2Gen2FAJTUTDfpJzS6NMd6kwO+3rYmD0oNIXRs1OSZMctAW056dGmfelJodffSmrUekYGTY
AqxjHG5rRZARub64ENgreM6XPpe/CV2EzlTP+F1zbEO12PcQ18lLXMwC4z1jtWkbuMORsPGDb7TH
eKwCFM0ZfvIWyHXdcuQD+YfwfbxPneCRbiSCoiZFzEcy49ZVuMYHlEL1jBeBI9xlcJbw3Rp4vGvG
ZyHKg98QBBBpGM0j9K3ldFzEJmiZFlsEjIVuNxQe89QW7Goyle8kzGDXCONPbIMbkpOQlBviG8gL
e3mOQJg2DV/gCBMFmA6sNlE4tCkIhR5pr0b2cHF08aQbeR6sAFIt2kUIg/KPU8ZUFkRPLHVv4TO3
MKEnrKfyEol5fEAR/CgWOkMCJ8iyAfh3Kx0UHmaY5ODE+Vmp5pFDs9w5726tWILmW48YIkK0khdY
y+sxFeXZtgoydBTio3xW2Le6nygwyAuNx48eqVFvA7wPHCq7DCG1TpAASRZFzfxrY+oo2ubTQ42h
bysb5yuU1j1miz0nc4fAMLcZsYkLRDIWZCtqmbeRNEfc/4ApXHfxmmBJ4dl4kEiosGxDOVLkh2pU
W2hUQ0b4GHpGDuv7dIQXwob3R2gOOxbRHuvexrZuZflNGpXglQd+Ji/yuzIA2qGDBA0Vp/aswMTU
UGivp5n2gs0hyK1PSTAeM9PRd0HHMSvp9a7pceZoL/6CEQfbaBJ3UZY8dtiltpNhjuTsYvdQdNZW
JK/QScZfmdslJDZ9MnPsX9JIvHWHbADYgXc7xsTFxwan7cA5Vqn7XcRVdahzpjphT67CLKOvSuAw
LjnVEIeyY/mkw1TgiBEymrgSut6XmqaJwWuELukL0JYQZDU1Ayjf/2xS/RrMaLaE21+BKVc3Ztr+
wBpOtzq0QY2005HuCbS95iHwuCcB9jaEY2Ftn17MLt3WlsRf3BBtotSATWXCU4bkfsYiZhuuv5Es
PsBM0CmrEGpb6e4sE6kWwo6jAoRbZ1DA4Jssp/CneQj39B18YF+LxwuTYaNRmYPbUTcWftwOaozs
q20P0Xc1BRLzP0J0h3Y0R0B58IsF1NRweJqRzSLni7eqzn8HoW8Kr/oCmPjat4wMFmULq1fum8XO
SxVigCmoD2gADyFk412dP5dRzfSyG46obo+zZjY2FNMFB5HnMKa3kUpxZh4y5gGpv+8rw8LmnXnb
yfaO02wyncB+tqrH86AmlnpGG9T+pMJL1mpY20h0q3abFMSqSM/bpSP0D5QWgiaxTysxlO9jRkqp
XQbPaR+e0lY45yFLflwUm2ChfWcTFcGTbCOxTryYeFlP/RHVD8rL/IbFk/TD6lDGwwPeXFbN0M8J
U47XoW3HW7K+sbNpyg/W55WFyGybMugqkwBAT6KfHFvdS+B2K7NmQ050TXgkULQpyPp93ZpPrfc5
kuV9E1gQixymocr97WLg/ETGM4+ew6PZ4omLU0LZpDWfHKZjEtpsVyt0WB4nPrfIbVovgLD4r69k
/QwYrVJvPVRhTAsVU4wDRxFwoo1DZ8OkDXRx8JYZ4ZvJMTANS/usbBiaXGu1I/9pF4sP+oMkarqm
XLUp/Jwp1q/lAKxbU67zqvUb2YVr6SOQE2qot+DrgbPqt4T6dK+ijiwRDWDDQ8mfs+OtLH+xKEvn
l4HpvXIYVqH1g3IIqU9i5CTbq4IW7eDhMBJMLxhQSjpLEbmETWjzxNDkoXOx9DBGzn7s45GH3atA
deK4SBfolq8TE9Ni5zlwV/J7yXCqUuKbuDGCyzuHeU95pf8bQWEz5U5WFB5YRFJA7TZeiVWux0eF
BpBy9c6iFScDj2j66M5p/B/FhiiKt9FAGQSr5g9RIhgsZ4ahVuedChKJdc0hlJMHHYCg2GHCfWBF
6o+pKEBk9EfJL/EBZQfOvK3Nid2A2mt2b13tcELkxIlllPUa7J/fNfLQE83DyM44CYtQdxwey2ES
x7qdktZkkTk68CctPoYJD6ep/XGHfgo8gcdsPYT7y6tNvfuV1TjjUgYSXcQ5Mmi/HA8ahWzlauZY
0PriYrcBEx2dEVJusQ0KtkTMXB21FmK+gOFlRu5UqHKXmrgizsnnJblTt+aCriNU5TUnOsCopod+
8YbUSPWZNswrsO0BahK8Yb6JvIMRwz6PF4BQERlrn6PhStbtCzUR8HWa+XGGKA7SANoSqv4yoD07
gh7Q1ocnHdpucX/CQs4OHlQNTOr6IW1NpBMVnzaB6Tf46MciH1ACAiUClyJECZbezAboO8/wP5m6
A2Gnzt2VDcB/j6OFFX1lhmOTJuM+0KOArM+4O8UkRDzNC8vVAS3YLwfNimOhusVsyciq3Y49X7uJ
JWUHG7Ex8o3nwxD15rMklmylB5sar/QJ3kv34ziGm84DnuBEARYp3KfrgYTF2UJ1yK11aisqJhlV
BF37rGQQ1fc9kU8UCXQd44BolxyIqcmigHZpNWm6TTQ5QGqkTxw0/yTafQ8bBFRuXL22CmGowrbF
CG0ztyEAWnziiFTHe2jCM7XyMfGYVKR9sSBdUBAFDc4oC0+Pmv2jlY1PJkiemKHLKnEarnGXHoIE
eHTu8CkrSsF2yq90hxbwC/EcLprn4LtW9F/K1jYAXkVvjUPXZ5p5dCkW92M5wMgJvPsmtdytW1QT
IcTGs4PeMnOgrDd+4zAhmO4KJZ8X1+sqv04L6iDD6AcFtyBimo5A18rfdtavXazhdwAi9T36hG1O
WqK0QPv+neA0S0El6h76wWPJLLuzKGt2Rj9BWhzn3/aEIBGtziMcEYKgNwNJSQigshLRhEaFntA8
UfR66T4Y+KP4VkL7Co3M2rjJ9KH65AmB0Vr0ybasq0vuuWRktPOrSFDajdAEHeV9hAZnI3+2jn6n
CMqS20y5F3yC3451MVJs4/rdCJHbkfWGru57Spl50iR6QccUokhHPxdzC63b7MXtaTdSNxEj186E
NerPYa52UyY97DlaQdUZmEH9lkhMt2bpv004ppcYO9XFDwIm2YIesreDV50qZKrBjAOWKfKthwAk
s8ALSrgqvmGdhUlSVaa8MyVhC/LNekmG4rXszdfBJIHWaj+d0rl64GNKxRljWv6wpLKda+giDiIe
5usnv0J1JkqeDq8Ekj7TGOYxZrc14Q6asv72lHUkJ/PqI0sNSzAJxfIezDg8TSAE+tFH1hU3O+h6
yBRo14P0nD3SCdoK3Ub9H+ydWXLdyJZlp1ITwCsA7oADZWn1cftLXrZi/wMjKQl9D0c3+lq4qsxU
6MmkGkB9RJhFhEIC0bj7OWfvtQn8GTUjdcQf4doyNZseNSHw8GemTQ/Ydi6dBFgS7YoDZSonygiw
jMExHEMCAhb31uvnBDl9eq0M+0rL4hjI8FNAAJvCr67GmQBc/yFvE0jTzL7yWHyoqUYOaYZPA8Dh
VSun63gcn4uQN6B16PFMvn2Udh9tWksAMrp1F4FN2vNDYRuntq/tL65ZblpsbZGLB90V8XNj1C9q
LtzVkQ3xI7c1WGSAMyCqnU1Y9K/2AIHDFww6jNmDm+STPtLET4TYXdZDjwc9Vjgl2hNglx55+IVV
+Him5umQOeYRF+5tFJPEkQuKEgphq+pgLE+fVUn4Brsn2As2zfnYTvqW8OujXQ/vheb82BK7ExQx
Becl6WRAZCRW67kP3rqQaWHdXpYmE2q6SLYXI0E3PlNSdFk0UFG5bvVhvTocisEd3pfwvMOQE19q
Us0PtXPs1fTQme6V5xAI2HT4QGx4RKi8TpEfkhtU3udzejlQlfjmg0RlyOzralANVXVAXEr1acj2
XiLmGGmQw0ukM/tc9gz73HHcU/hYU30jHe/UePajWww3UZd80CCqLYUkR32pre66sPo9kSe8j+39
nCQtP26Pp0vTHbMiTqD9dzfoj6GCMJ4FBQt/Y3+ZkGMbVn6DooRDZOG+MDa9RoN5p2IA+b5xHeOs
H1pvSUJzEDAhFXVr973XGmVtyJzVZ1eyiNdzgivbueKbgTS0/McEbwLTLUqHA8ejJ0SswF8LVvpk
wASAy43g8fAwZ/G3GbRrE7unPv6uC+u6t8Azxwmv9OTMr0aa7EGbMeRlw2Q8fV07HbJxsrMaTo3t
wByzHd8rkS40an7kgZzxmWpft/Ex7/B8Y45/zGObdL7vhpyuzLAj3sHcd/hrAw5zs46R/5dYF+Iq
+4JT1p7Ve0xZwpMmIYNB2HqZEGQlONbB42Uk6ShZiwv8iktqQf4RNdXOJpKLEhLR49j5B0GSEedD
GlUh1QxHBn5b8YagFtky64Zn88YuJdnUsQmiS6AfEnC/pP2dURZ9ADO5KNmNCILnJUIq8hbQPAQs
G717Tkh/1eu+ml10GcTWtTc+qQxSYVAxT596eSy0c+8r9N8lMVGL5Yih21je9xkAg10eeW8OJBms
mHTMovmbIGYAWcZ8QfrP8xS5X1tpMWuYmVErmspzFPI6ZuyUFSbMnMGtJ+h+lVOzqozxg8mIt2pR
VQ60CqhGqDuIcn8gOOU4jMuYqrrxfethsquPuEn5WmlymF34PZDJTe7J1445EHk5m7bQWEQw7rAI
OVd4YW8Bu7bwBmDANkSDLpQ2Da+uHoobQd74lBDElbagCC2j31Y6ZTpo1/c5Lt8utHgjOWShVE8Q
S5IaaSgKBg67FfiM7HvgFCsb1ggY1Cs7jvF3zHDe+PkgOoM/aVsHKptOvoNAQeTwNNTp1wpRbi6T
L6AxPhnL7QZzsWC6I1Vs97ViNymqnPxLk4p5RnqOemtbCgxM8GWtF0UbF07Evsqbo9e5R+n3F9Yc
IdlcmAgpTWwwSnujKZ/9vLkKSVZyM5eo9wXBxIAeSZHNyTXpbhJPIwXGU7dSI1+SMBVixHTfuw38
9WVeX3hM3uPnIFKP1Ep3gt82kwohjooeyAacg26zzIgcV16oaH7oI/HUwTew5scBTTTy+yvPy++x
SQPsye1vXT8+4WfBP2VgogIzdzcYN5E3Xzl1SAJXAsKC3yV01lUOV9UZ37QiQgx2ErMhx74xmwVL
QyCkNBcaLVUcitmyWFUtSr3ModEgOZcVcXaJhtaif2L43lefie1xhGKFr8BCFN2tK3cgi3lieKEz
iQcerHsZtulukPLat1h2YFztrLJ7iCWAfliYj77tvEeY1F2fJ848j/fbhZ9IRXste6WwgwUcLQnS
nEvEQ4Jrdkpz49AEWheq/arblMFrpA9ROz55zbLmINdcdVH2OEC2kwBs+VJxubhAoI1o3C4ZVXkX
7QQcFurPii0OVBFUluQrAIyHuE42HdPhpvb9NUUHt7KNODfOT2376ic4r0v9QBfquRIVGrGyfJN5
wpFvSrZG6tziKXspwhthxt9o2yQ2kTlqfC8KdeIQdWqFpKuMOjuv05Pog2s82QZ88ODRGaUCD5Nx
XGd/90nfA54+kXo2wyScLxSNh1XZZ184DpMrHaC4pzpf9cUMS7sjzJggpdahqVIZt0MZvSonIBC1
Nh605o6MQQ4xygnKrfZ3woURh20NWi+p1M2wH9mc0Fjc1SF7V0eCMoZ3mDNJOz7KTp4yBCg7ZbdP
kYtIwGGexF0uaexQjlpTa9O9jo/u3H9dLm+sQvAF4zerAk44Vfo6Xg5uWnP0QFfUiAhnddpWu6Z+
Q4VUXkqbTajpsLeYJt8vjXnU7bNx9PJjqRgeIx5Y0iKA3dfYG8LFpWRk/XVuoh2TWU8+Ac05sj8x
rruiuAwzRaLG6NFPccfHEC89txM7AC1bb2fqxIK4+liMUPxHTWKEdrGGROl1L8gbJu8nMj2+70aj
BxlvbAM2bRmTDuzdhzj6NvTS79u+/OgV7VO3pVvQU1cx+NzUS5XmSwcqpotk4DXFcbyhCQvBI2re
jSa9bWj3J66+Q03rBMm4QyDhb01y25LoOLY91X00EBOTcodFPWtOcMMENb91tqHECw7qhgzF5KOW
QBxhNHyMPYY1ukfGJrIr8AGdOW8VM0SvZlJAA5q8zpJrrzg9mtVwmXBz/Z5M1DAKTn6KwXQGIofo
0DxVAXRLQBhkYGrYDsmyVVTJPQqmm9RGzdZihAKMPribeXD6tSXVnUgoiYU7Aqg8IQI0IZgGl73N
+dCcxmnHGJQmAW0SzAMIYVT23Sk0fVzhkp3ivLglPxBFuLeuldhFlrT3eZGfXP7TiFqHg073PVpC
CflrJp5gNfuMGsLSLPbAF+iKmeti0Yw09ilT5BJ1tXfPvnJFTUKFSgoCEmqUD6P7llkcDqVXQRbM
SWjr5M7tBguY0nKwsbFbCEJy/XmfEKuW29MOtRZqYps1vq7cY5NM10x/LobWfJFUaaBbTyhmTZ1+
nUj6XukKZHaXhyiIqLyplTYps/Qxt8bVYPMUnFFAg2UzSIeK6CkMK3b44QXkHeb2BSXVp0vLPKuS
h7yHnRZHCGSIiKlGAh8XEKs1n3SqTknU7+wgu1v+WHTaH2VH6ZZ3N5jMUEe1YD1yng+Agr1Te+vW
2g+zzplvEspXTvIzLOhUVdlHGV+gw8vWsuGoZmeQ0EO4Okv+qv3dmKNHFdeffshEjZjyAL3oco2N
YX8j69xgVHZX0cA+dMmjksxZ6TAdYqdnfAc6AVA/GkGR4pCLAfDSXceXAMckCAjlCemGmI8JHdiw
mh6ipP20yaNNChtSokcHxsI1CAIsRhpErJVtn+ZR3NYo7kgD/uATXkcZfMTBvGJ8ehMSZ2e01Rc7
X05ZDXp5Pc5XIx2lkjTpqr8LcsqwiNeBSEKqauJQhE2KcePV11VYfh/K4aSJtxiQ3BcMHVaWynaz
BXOpK6c3DBYfTCK3nbaeOB3tyCD/4tMQaDraBxVba27hntJLPuBjYzfXfN2HtqRvSNzHsddA0IOZ
929e8O6ifRkqf2WieFnNlvElZNqK5FuRfSfbVYgVcG3KmNfIyzdMre4LlY+o8RtYh7sMAuXyMzQN
HD/q3bJ5aRW6oCnTN53qn6THUuRAXyFp55OTJ2bbDKBwD/FO+vmw4tgB4z5z7qlQPurcvbdLNj+O
dmRbeOEmNPpVF4Jay72LhPNHyXZPioBzIKsT+ZzJStr4YkPOwMFc7rOvR3eVEX9LSZGfgsi+F2Rk
xZ79gGLnUWBZNazmWtfNTTaOFBJBcrf8RL1Lwt0A3y+aP7U97wPnMSmqE+OfjzZxv6D6P5a5cdX3
d1JPx94zXtuJ8MfmpjPIPfSYtju1vC0j77CQqVoa/XDWPGRMPhpsHbxKn8wOR+IxD1wQQjq9d1ky
6X30ZE74+0lDMXfR46HOX030aiYL0UsLWqN2qYlg7BZApd2r2Kx2WrjgNt+VwlVQTieHmaC3vNOR
UTyPTX7wSaedlXtrWbjBk/bozP5F7+urgXIi4Bjlmu0N85Zj1WUo95j7qPGaubqFDy5t6WRGVvMw
MFPqaN53UXkL4JbdM2aHXUr1WETtFmoYOll8lRHnprw2TtaILqXs6ZkjUrjJ+autyfOqya0sPCas
KXXmJojt26qzLrI5ee5hfLuGg08yNm/jARESky3q9vzK8TgA+Ojh2bYJi+qL6oUV7Tim93M7MOdO
XgfUO7AeOcIBYkkW4uadhzwSsdCDHWzL0bmpeiTbyhvBsxgDiodxQCbikrFXvlcc2LOYd2SwM9Z/
4RNv5RMNyLhz56FwxAH+HdfVh1kwd66bJt9MHzGiknUYk+mFyijDgO5ntLCCcm8HHRxXPzLBP9XP
OW1L7Qi6mwote0J/dmdorPHM2el3QevTT8APoS9Dxw5AvZAZDXAXWfVDkRP9V00XsijwVmFbKGzO
1XEWGSvPxL0uxLeEAp1cA6L57BKgKJovnYZ4TNKNJDxurUcPnlLVciyI0eoI7AUDrohCFHdzny7L
yQJinGmRWOwMZWOsk/AiBxq1FTpj9uQ2+/TGM/LwIi5ZaYBqIHRk8qnER5BGNOqFcTC7FB7XUgRE
gukvGRc7iq7H0rf+P7Xl2/8LtcWFZvI///d/fI7/K/xWbt679//x43+7fs+BvWy+Ffl7k/4MbVn+
hx/QFsv+F8gW0/eVUrZtud5/Qlu8f5mKrqNpSY/CRHmW/V/QFkf9Szk2Pm+bU4YrpSP+C9riyH85
jmdbvm/6rqt84Cf/eV3/F57S/vLPP8NUvAWV8t/UFnfBxVh4NB3X4jowo/MH/YxSETINJLJMk1yJ
ebqoy+5pSDJxYJkM1n7RW0Qxzu9s9yjlAusiGagLbOsB5os6NB1qyMwNmBaWN23XLWGw5FUMuT6R
sApdSKWXuiDHI2PwtRt1feUALt66DAJsqoZ8F4pyOujaG2jH7ov+I/Ixkdepx5qI6hwpcr4Nwmfh
ksHVYiSjC4LCtJqafT/Fn6J4wnbgTsDXbI9BqO2DWuj98jLlCLhqWxfCmAjjTdaTnpw2KLXixpvI
DVEzgF88lGMdXDiAnI72qDjJcYBDoD/taqX7bzoQBNNUVLBJ95J6zLxojPqxsMhpMig+0bvmGeCO
edbdtk/kJ4aX4Tadbwv/yU5JcRaBSWaBQBsaAxiYZijSRgK6YRDHWOD4AbLWLJz1fKsZtANDvjVN
5CouJVzb2bc/vYy/IeZIXqSfHrIy4eSAp3aF6flUM7aCG/TzQzbaZmqmmcQeXXmXYRNHR436t5Nq
H2aAPzxU5tddiepPu5d5JKGrpITU+Gm4mJIRSpTEUIqxvqQNmWwHJupElDMpjyfxlhTBSy3ycDt3
1MB9Zk/bog3udUXSHB7zO6AGdKFyJItdmpxcs/iO3VViETbeukiXHO6cW3dmcZzc1r1KPG9dgV0P
0GiVpbqOVfbsuyir/nxDlPnLDbFMUEjMGqVLreCYEibSzzeEQ5plZCZjSEVYN0KerNs4BuVKNhgf
njfzsET/zSNbd+1HuUP7nIbNFMMDnwG61V6HlTVldwNUxiRmxkyYJxmeitJnUMlEtB/tbUc4DKMp
xkAFfbscZYP2IAMLSy99LyfdaD87OTKvtx57OnOM89/AfKKOlikfSNozP0eyDWdt6wBbZYOww40t
p/y0KEkYl6EPi0HhDC6YGjmrep1KM954ao/2vdvqHou4iHioCdnjKlLbOExmgoUYe87ZsJO1PJW+
mTLUEbD7yvqrho4HxA2//hBPa2NAeoALC6ee2eyHYLxrQ9UcQ+JjXt0FbOTWeGn+/GDsZbn57+VI
sU5K3/LRL/meh+3JgWP184ORRsj1RTTtZsTLu0HFQDLqh6gdZiSbEBu7vLUu5JhFwLA5PzFZSBTz
O+VE/j5E9aYK3we/NmgAyeHVYNKrtYzgVpYwVm38LMyseLUR/dHEAH2x/fPlW/9cTX9cPk05z1Eo
tREALO/dTwws+r6BNYNKXhLw6CaHNg6cFq3kWHAAYY/A8gRvHq4hr5JrzOP1YO2SkpMOQH3WtyC/
RcZJy4CwjSlZLPQSKWrYgYQy++Ofr9VZPvp/3mrHRL5v4qt0PNpAy6Lx07UmreBkonsEFdnA12+S
fqDpjoiSStfM1NMAp3Udti3Sdgp2AUtQ2fVrUKkRnSkZEFFNHWjOOz+ucowkhtgYMSs18TEbz57y
jXCiFj2jR6aDw5nfidIIS3yCkiontWJbTnW2HefqNQsqmFQcvRnOSY7ylVgZRtnviYLmqMlLYLI8
D5RWaZf6+77/oCX4Ftauu4v86t5aFlIUKF/6kZl/kiLuEdlwZTpRdzI89cTxiXa37WJrLouvRhgR
eGXqveWlzHmrNl/9+a5a7Oa/3lWhFF1OYZqeRL/yz7vqzc6swwAw+zRyYbgQwI7N9nZyUsYNrm4u
WgKVF9EezlEUqSKlHcns/S0DGXW+Vk/wkXpqvpyXPKLC2fzlAn/z2IVn4jdh6QO9af2y4ccSihcU
frRqy7XVAQE3A8YMCFkYvSy1QgxJk6OitRq40zqKCGhxIE9c+D4RIl6Qi1Xb+A/KKwiFjl+rTPzt
I7J/3a0sk8+HiaoSYOl8X/5yCzH7BG2OxmGNQuOqyug7+YXXbk0kW8zWgX9ypfVy9i6F+RLThmA2
nkxbEXRAMw0L1dJwBuwk16bNSzRlSpA34/o7N3kMI33ZC3iaNl3Yv9zZZW365YNSwiZSAWKd5dly
odb99EH1Q6u52mxAn4nubqJaweBLgcUUONB3qcgEOCE69m4BUoXSG3sJw511lQXhnni5wER+pEaU
jfYw/e21XOB7v1ybZwMG5Lho8Xqav254KPnbgGk8Lchqofr49ODhCg++X3MCQ4laYeBDtW9UB+Hr
77BGiC368/2xf/PmeQDywRSangu275f7U2dzWfV6MTaUD6Pj53sEgPMOSfsD/gWEDNq+6PQ1ppPm
VJdiX3nObuC618koGkYhcDdIEsmADEcvKuvGW6UG0Ea8jKWfWxe1ai8tqQmiGUiMYf/rBPitSNKK
Tf/yk/j/fjc5LnuSB80dtZl7/fNJz5YakGTwpL0E30bhk71Z0CqQWl0PuvzktHl0A/4FcGVOOEW3
T6eZq3fsbnv+930aYIAIyYPWEe0zgvAKUEn7UjtfDZZE3J+cqu0KlL0VcHLyMDqSNDmuMtlA9Fh4
7VaPtNFgdDNWnx31A43DwoUOpj6bMua4XLIoYiA/mQtT1u3IZRoHTgYcUMBTICplPIvieafGxF/3
Zk6bo54fgqkN76IAw8HZP9SU1TeNe6KICYuL0xSjUWE+nJcANzBWsNswb3rR4pCvuT78D9TFSFOM
MQUlalczbZv5CU0lLmTGdEKG825atvWsCgEmE7vSG+UdaLN5p5yOlL8ct5RhGxyynDe4FNZ9bM3B
a8uIvJR1chWS8rHPHJ5qEgAC1tqp90ZHc4aH3YxkBFYzP6wvGlqMyMwWA+lfPiP5mwdvszwJW/CZ
e5b4ZfHk1ieJjciMyR0NbDM3yhOkokuD8uqUf8OXfl+rWl7nhffhDDK6sEfI38QgjkL0kIXabuvQ
rAl6dz4W5vwgUn/epWpa9wSDrmI7uHMs/wXKNlJ8k8fIjH7FkWjY1JP51erTGH0PZC/ZsLM49Hlq
9LSrnsnjanQn4vuY1s/LltlXql55C/kZeOy6D+jWV5Mc/nI3fnPacaWnLJuVxVZAt365Gz5K+dIv
S0JI0mm8RqhMUqGor4MZVdXyM4zDEpc2hO8kMmviwchWdkfQgmrKP7ycDNxqdF6crOUstJzf4lzt
DSBTRhmrv+16/76nuCx67He+y+6CCuefX6xOy26qQ6PDfYLoeWGPA37G55FGFeCEgabiMss1y688
MFD1Do9YU8GkdBnXf14Gnd8cvFw2OISMPpZE+gG/rIP4LqQMxpR2b0c+CXJyps7LO+x7BMa6jnyP
ZHgzLyEpeDkuk6HaDj60tqJCyD4l+iYLi/cfBwtJ9E1m5F/b7HAuKIXQlAPzFT2tZl+ki33cKGlD
qekT0wQmhBmCJcOycNdKtUV4oDYwOkvUXbvSMN1VNYZfzqvBTHI7+bbz19ChGixxAqxIHhRNIW+M
uMMT7ToVUjqi3zpccUSogoF+Rx1X7SeEaavEhLxYGPuQ2mWfJCHjqHzaBZmBrwwrWo5yviBiNkOH
BTSV86GBvsgb7kxySOHx8IcVxXC0dFRvzx8DElQLO8NkXIWp/FCk6DB0sW+GAVjZVBJ1N61HXHon
CgfCLZZQIZkdO8uzTgjRDs2UD9dVAXPUV7Buig+Q0jABU3JPPXT7pTuCFypwU0g2knXZB85F1pZf
0iXaa3azYd+G4Jtqb9qlnJhKEp42lp1+RAknSzyjfG6ZZACYG285YNRL5MDAvrEebtvUmbYAukgL
Lr5brYMJtRqnDT39+wj3IhHsZN5m6afNQdtsSB6AKjntULAlZHQhv0Ty/Uw98DikiGZG3CsXTtw0
W5AYj709ET5XoguUXqE3QnWHEOHuRWQMuzq2sM91TXjpIpmlVDcfTGg1eNzJ3QsWL8hyiitsQkQB
cTdMHy7Ope44Q2FRtH2QXgsDCUBMvmpPNhsfSclBDC1dzkJvYB9m5iJfeubae9tnbzofXEtmgdtu
ITaOizWgIDwePJQBwcDdNfj2Ob8TVxNOZIfrhtzQ5ZU/r3JGgQ6RwIrbedlHVCDv6o5NY25R5OvI
Ltd5nNQ7nQSX1sBhFXwWCC9CpnuD5ou/7I3TUsohLFh3ViP358WksTELWB5rDeIgprgO2UcfZcQV
4KttNxS5286Nv4YzNb6V0v/yzOqArofZt3TvzQzoQj7W22IpR9Km/ECCQAYWIHeULCyr/njrtxyN
CwdPlWuiw+RMxR/IwHcdmma7SRs05XVx8vvEPNZ9yj3Q4CfOn5I3i0eOg4jJUSfcACP/1K56syok
DbEBRmxq+i3TXlrWLJwYIV3Egxq8q9OJR3u0T2R0GZsm56JjHuc9No7ypl6SzgfvJnXD/N4xhvo2
GT+hN58oR6l/JdPw1JlpxfvlsEZb5ezc/i6cFuSYiUtDihSdS+Hvvbm+TnttHUaU8xxZBkDAhNdC
lSSTIyYc97yoE2mGytZy1p3d9ZdGBKpySXs2CM+ahIs+cKIMm27OPTaFKXYPzATAajhYp6Ahm5c0
yI8ppumBKZm3wEPiRHwbbbvluSJojE5GAgP5/FoqQOQ4xsAI2ClpG2hFXJBShsDqHz0owh1gzlU7
a6SGGbuQwXDc8udN1XKwCaeNHh1qUXo6tHKQ/pzflzxaPpUqPjoBKo4scIxNSAJYYTqfoWlgeF82
Ll0lPoFRz3Hre1sdh1dpYN9iqAPyqyuYPZrPHywyM6RivlPz/FVPNkjm5RfQHDO2YsSgEfr7ICDk
227h+AiSxNaIjomzE7Pek1gOrgTjMD6zdvkKB0vzVgvz4LgRKt6s3JtswGvVtx+cR3kzS36lNC6h
r+wqqwkuDK+50DhqL/wK5ti5I9Qv7MbEHtqbfGG5yxwxH0BcB0YH1bGCLEXAlNO1M8EqtJqMnhVa
9IyiK2g1rZcfwEIweyuJMOpLJJjal9vRj/29clFzu5nZMFESX4S2LviFiCqaL+cmlFou0GCDbXKM
8lXvN9fCo1tqojRc2k45q6Bh4m6oSpu7bU9vePG9fVd4/C0O7hGqXTIWVwck8ViBI9J1GjDXrhmO
G5+57g4FwzevUPfxwGXANgZjzcQ0cTtrF+j8OXbjtzYjDm65kWW7EA0zfv7lGBLP1jG0rd0kXehP
ywd9XgJ+NGHkTTFHqNNVWK37CDzT+YsGZE7/qx12bcT3XVia2ZuZf56bUkVTEnBPMhOUnE2y9y02
BgO55wdmqG4/zrSR2S7Pi915cax69yFdUpWGFJTSclKCOhzvs0y8ZFFxVdbWfak99oaUR2ERdFZm
wfXoSGIRll7RecVAOcZLUwzNMbZwMyxFT4jTPKMM3rVWEqJj8j4BNQevZhqhAqDA7fg1ZscLd15J
0PWRUBRg9CzzAH5nDUinRrYy4H+DR6P2fO56kzN8clxe7kzwM2pGxKPbI+5dvsofD3j5XM9rZg+r
zKygp59vaGdi38INAmQtQyzLl3FenBEisP9Y90HjowxWDOZrarljSqyEmTMiJRQJ1z9D2XGGrmO0
l6NHHC5uwLfzTT7XFeZSAY1JuECryLrHc7RsHOfiaJwYZppDus+HLOePJtHMts2Dh60cyXXCVxfV
NJYrvqqkYgs1XIqVqmWVEwxXzcWxkUAYYnFehSLRO5XBBhlp0mBIWAUtKLrMR4qeefkpA3LI2qxu
7c46CEQ2sSMP2cA9O99Kmj0Ti9qUb91BHQY7R2VkxDu0lij/OHBhnmnjH33uvqtBusHm+dsRdynh
/1nic6yk8WCRUySZQS9H4J/aDyliF2hefbc2gsx+qFzrZRlwp5L3XbsRtIJ6MVkAG96GORbnLEle
jSRK1tiKMP6DINgq8tD/fNi1/r3R7jJ6YExl0ZlZLu+fFxW1IoDuwri7pwu9tmibHQV1G3HtiHdb
2uMYmq2nwUux7at4S/TSuPvzJfymncTRH/Az5366y+I8AfvpvogqdJwkl9066OkXJFlwOarpuyQM
bJgIcJwHSDXLGOe8HrBOjIe5f+oq3lO04Qi5O+O7JvtmDuB7Sv3UgalYFTNxZ6C0YGi6yb2a9cuf
L/o3bUTXs2iCW+QomHTDfimtECggzJwGDVsVNS07C5QcfKFbRvbID3PAHW1lgov2itvACPIDn1tz
aszqlOv4KlY6vfLiztuSykVqscp3OAGheprj/Z+v89wk/uWl86S0bMcX3Fpl/1LLlHEncb5F9OoU
GPW5Yd9vyhr/Wdb+KMztoL3k6XwxwoROzmIVGMigp8MbtDuzqfQe2DmhPrTWGUawbo4RTRI1ckTT
tVjb3qx3bUZ3wJ3dH0tNW5NjHjjDfQcDaCUr+QlpF14+Z2Y0udvzkldjsCTCyPrROSGAbyvsLNqO
ATtegbZY6olIwJJvPy3J+im8B9QdOIl6DwtEG+i9iJ0LlQEvooyew5fZQCoFtkxcDLO4lNQli4eX
1jc5x21ibN20eTpvp2icYGBG1PieV24wnrOnF9GhdxwSEVi2KouMior8LQuqfb+UL+d/jRKhoNbf
//nhWL9ZETxHMmGmKelYwl8alj+9+YEe4iLyeTjnmR5shX59XjeJ6OHQyoFwDtubQR3H/KNz9KWl
WRuGmsIiTds3O4lv/3I9y8vwy8vCOmBR3xIWYspfC19mbXlKw5cp2jg7G78c4SdLEiKpDnZJj3ih
sQtmzbo7aLgfrtN8a3EoXHVKb6OSZqW0SFuIvOovK+dvhk50RQVdHXoDTEh/bQ7Uyq1HpG4D49FW
bg1kV2FYEr6mzXFHpwtyWyk25wLQRDu7D/30HYJtwnAky4kLlSTtheKxbLxu+R36HTDHZa/zG3pu
8YSWvkUUchn282VesXv/5a6a/35baauaDMxIN6GrKpeRxE+PuW7LCokJgumcJHgE6nozLTW0Z+29
usYzVoqXc3uSRgP5cUK+x2NJTy5L7oelgmtdqY/44d8GkXZE8kFIrLLpKpgQ1OV9HO4zke9jh6MD
8L/yORXUdPwBr1koCCdtIYyQ80vYZbLA9Eoo10Aor+lUYqni9OElebuZnea7pke2/tEQCJv7PJue
If4LzFR0Ofs4d7lTTbLxixkcfHufG/YFFggMMC21dY4NzVgOirDWNmX9uPhB9s7EweB8NLGNIt5L
+Ww54rFmtEseImhdaZYPUaO+zRa0vy4ZNP4jTrWO0fEZLGW7jGuw8/l88gRAYWYIaBxSABYWUb+l
1zZHQvoabInzY/btXKiOQWLsgQ3gZItv69JWW+kOHkrO8VCSa3c+SzPlFzusba8xHLvzKQbrK1DE
jqI5NQyUcl710pDFhnMlvyEdl1BoR7zDgNQ7Blxf64BTcR0p9BBLGlU6vooiL/7Sg7KU9e/NeCUE
vl+JksSmhbesHT+9NG6VcID0APkUpflk0W3BFTpvwgF+VQUc9URhOa57z2cI53fIrIi3ckiNvn4y
iSO/VvGbGaRk8/VOyVi5O+DbTW46UAXn4zPBPeOaMZ/vUmGMZrc9TwYTM3kDfoXIdQqhjJHz5tTd
MU4Zg50VIrxvTldV2/NmgGbRQh8Juuzy3GCCWBO7c7Yh6pKSKTkQCsoGvXSTC2MmyatiQLS0D0iR
QKyWG8dW5t5+6NKLpGDsIVqTdmRYHIfG+l4GeFfyUjKPcfpv59pJ9Hm/CTUYWYidt0VIB+V8zqww
UO2ScIBtMd+c+/CFtC9nDxtkpMcT42oKhaUSjHknNnYb3hPGeh5bYiS/jslyoXvBFZ1vC/phUtDR
v5zwDx2HRA9bHZJTN0wI9yv72o7LQ0d17BN2s0s669Uv7ddcESkLiQV21nkHSaj/WivbIoSHAUPL
xSPvAGgFLLLzDTifcmYmySNHXrjQ9Kkb0gDBfjTPbWMdhhgWdtIZu0gRLEiRcxoQk43Ag5PI2ULX
WHUVpaU5z9uqygPYttxVbCmML5djtYhuOCaTEYDgIa/qYMe8oF1XKed+WPHtZvDji3i2T5RM4LAr
g6YZamicAKtcTMMBpUr7fL5O6cAtRfm9Lomy2GGCERufsNutHyMLDschXoIIEefURrPVQyXRbsM9
VE5VbZyqe3NqJ9xYDoG8lhzrjTs28y5sZg0GCoagsNRbL+mSlMCgNmUYb6FrTDtu44AB294NVZ1u
MLcVlylu5c2MyKRqr+O70Ema41hGj6ZqgsuMDnBJ4DQWT+papLPHIgVdKcbwzqbCW4d4d/ekNGBj
6BE7n1UunjHSh4GaVFujuSOej9E9htsisq7ByNhkHfbFlzmqthWw/UGa97YI2y8DSdZ1R1MGO/Hh
3H2wor5arbAdZbtG0CiNZc8qbODjIL/00pGTfwr9+TDbyQJmS090wJpt1KFWB+yH0QcWN4UOpjk2
IqcnZHkqcIlVJnrhlIn6+ly2GDofNxrGY07cNBip1gIEzXk4npnhQJ7o2MtKYkHPX6TuRjRRWAQW
FA+CAE4xnkHOLlE+/QxILOeDpAGAQqSKjnkFJ9EchvRwfgfONdhStRb+/yHsvJrrNtKt/YtQhRxu
uXMiN5Mk+gYlUTKARk6N8Ou/p5tTX50zM3V8IdfYHskkN9D9hrWe1eQbiusAHlaLWLJHeq2nMQak
/GHJm12GnwW7kAMDnJHjTv8wkpniMcm5Dr5EOCEYNJ73oss+9OOJ1+JHHohi66ipWYDTWq74TRmX
HHNX0POqytKuun0hzYha8E6qdLQdbEDhWecccqeGz9W4exPnuizxU7Fd67hK2YsNShPGHP5oQUM7
uANf+eQaJzx6EzCDrdc3/bOsz/zYemCrQURGdrvuVxE/M6eykEBZB7RQYKWs9Oitgi+qwZeox162
X8bnFjhl2mbUvGHMsEpSWgrDixihR8wcxECFhIeF8fRef+vxnToR6qDqw+saOHzitQ+dmW4p/ypM
Y9lFD2vqJlwuWferX4KB7PBw46qK2qs4lqOOlSoDKvcA9RfPAkvFqrrrObaejQmSpDbpPJTHlY2j
LeZ5K2Gk6U0xohZ2WT6RPdTdiNKJXB3Lv5F1AzILTMay1RIfBVuFHB8vqnn4dX2WlhDE+PmPuQI/
loQJekZ/NbJm3RkAuxi9h9/9Bv+00VvVXqZk31KoMV5aSdpSl4c+iFu11pxWBhFV1b/XjrQZttaA
0LMqfyAkoDuly6O3uNU5mYM30Saf3qqwY4Oaz9okR+XwGxxWYlyKASIotPMly9RmnumdwrfcDBgq
+CpYjZIJ23Zfk4uam7+KEjh23qfBeR1pp4nMLbe6bGri8SUvIn8/Mb7e4kdgCIPS2nTgsbDgAwfn
c7U3/tm3s4Y1C4aTqMqtjT08WSXQAIHIf1el3ZFmpDu501C81ojy9B3TWDZ8fyd+clSN4yIQ3QHg
eIzDXZbzPueh/dEz5f668dKZzLrIpiF0WYPkRs0tTuaxB+YK2EF9b3CIBncolEPW4YBf/Pk+BmB4
4uk9x/WwKW3WgwLn1kYvm/M5PsvSIsi5+Uh8Ux71cydjBrq1/F0VwPNSWzoXP+oBCqvGueEktycc
ioMalokMUyg/Q7w8RQYoE0MWfjSAG7rSi7SAxJq+TY5df03D9dE9sFbaRJJYuYg2Wy1HGn9FhA8f
GDIB2DIP32zfAOxpbWpAWDE/Y2TgZHfFG/1xGIa/6U3HOQUZFqnlhyjgcNuwSTaJD69COOcA/usD
etHfeg8/Gctb0jbvouQJ07ezl4pp0/sAd6u2brde1MOgD/J3X2PNccU9mOgPbm6Y3jBqVZtKmmd3
KluQsUVzYtIZ7JzGhkrsc2k6S3+Jun+96GBc/l58G5ShGnlaIzVTmaKmsWNnQfmxbSaHeVERd89j
9LesTJ6JhAqFsPMfbWw/9gsnq4gUPsNGBT/F1K5dWIAXc9W+j13aswt/KU8W8tnqd73E0He4/raa
OaCP9nBteeDFdmXNILbEDbYVRpFsdQUl57k5VQNdaOv3xt7qEdYaQ3KPkV8cnCDxj/ESwjCBN82Z
5Jowooi28I2AHaBd/MVnLC9rgMm4nnbhLKd9RusNYCy8COLhYNjVj7KwvhuRE58LKsW9oIJ40B9b
mk3lcUgYGMCTyNS4MPYgDoZD8BB0fsMiEO1OPhw6Nb+EnkTSAWYZfZ4EEZ+cPu1oXGC5Knwo5pYp
pl7RpYNuBfSZNhWkqoH6ax4EQIVDd9RvWfTUIQk81ALDgrCKjyB4N0B8fgKfI5hVBakTxeAzN9eT
Bt0+6w1GU+EDlROHZufjz03MP54NsgRnro1wEt/A19pj+bUELRuSmgnr4vIhzBjhDiZfLLgIxlGe
RY/klPFJVNxDa1Rh3mT0rje7ZsN+xXPQQY41RC/P6heKvfgtrdAWVnUNgVDKH3KE0REEDNbckhWQ
/qb9CrO+qLDSLvEHgpt05+o+SY/FCcWZHRu5QQfBVD/4dXP0Ahucx9fAOAyJWaR8PcKVVeI/3kNE
pz/r1PjMKozXfcmsGcsoMYTkuOzklAKOGYn6WEhym59wxJDAojo6EjbXPUNhDKPga1pznL523PWS
E3z5w/XrX3UJYIeAQJ4JVdiCCXtqgTNvE2mZW3qXgw13I42uSv0jMnPcpFvScthQlcQoVYCLirpk
KCyLOyOFmWQbJDXqT9NrrKyO7o4NoEK/DWVvHAIEJfCVXIyLcfVnYFUw1KF1rFhX7LAkvk2LdbaL
3KORrN98oz5nzIwBn/IzI60CDE4O8ZyjJM3qaR+WIGFb0JMjAr69fjSirv4dZCSY/+tTZCFjTu9i
LbNNrlY+yJlVu9q85fXf2NrIDlfCl9la/h6B7Z5mj4s8MKfflcqEi7hZDg070U01NK9kyT3mQ8bB
a4DbMle+yTBhp+HX5r7Pj1U78FypMj3H2AWudz7OapOkR2FfXUxgYHGa2kfRprteVTST5eH/s7Fr
ofNTQkBdOeVKoqFO0iYPh73+/dE6XoaQKGBfabiTQP5qfevn10agR9ATeDjChMQF6s6wTMq8Q0Gf
lkd99pDz/dsr+w/44WjKg9zadvb4R7+SjtH8wpVbbpoJvk43+o5yzzOMIBMnXpNbXM5nxjKoVzg1
DkM47aSV78uh6b87kaKEj/b7QuVPvxZ+6pk+0tL8AbLM3mUZbHhUYbqX1ieEM4bXlinemTMZxvoq
Tvrry1MQCaEhBaQ+HM1tDLNEFxrLkCNjX4dDGsRvusTMVO2gi1H49qBCqJdL+PDMWkLIpLUqM3ow
zklDitXy4KmgHjypYHrg2zV1zbAh/zaNpArKbvqtW0I/aJ5i2GAPXh/GZwh17rbr4fwmSbX1WIPE
zJN2dRatzICVloBHJlSKN2KbXiDWMSz3mTCs7ITGuP0hTAgToCioQlT2ts8WXQucsxIjPfEpjTWE
W73lyppdMaPa7CdGHG6f7jMwGJscufeX+LZTE4hiBaNBrXFJphBJSTXMGzHUpy6w92NIOgQgqGGb
9qSHrTYMjGYct0La/ROok0/yzJigTsZ2zrL+NA7jLiGKCVw3FIq4nV6DOOlp+xGzEHy/lChBsPny
kZnxq2018jR30Xs2Mor13ObAKzdd6gp8B7/BmOYD5t7hAnBJ2PgVGqbhLdcVEKzwMKboWIjFqPco
A1H+QZjVf7BV0hEl2RxuLQShWwdE9F7XAGOGM9ruqG5JxHsPFxR7cTgyURDK4uVMDAQl4F/hiB/6
HVnzDHe+Yb3rQqkxxs9MECETyqO9MGg3BtWTVEIc27x8/epUvH6l/R5giHOOgDCnGVvKx2qST9NI
f2inGfdAaL24AzSvNfxZkCZ9MMLSuiaHqEaK+2BSbEERwubZGm6JdtIvkIwboGNi41onKN0dzyDQ
PhiCm9nwii1+HXc7eJcKRcEFZDFI2kp/NuAZwsNuR8qHxWhoJMPmuZdeiDCga7awN8XFG/igu/wt
ixnr9S0SPiOtAT3NLPcH5qJ2SJpkOMI2bxfUaKIDX6bPW4Ev5pp48piP3XzKOfxq5Kx3/WOW9kA1
2/mfS+2rZ4wla9+tVKh8e7vVkW+6bqyb8hWtRMIypkfSA5R2L2V+Lib3zSUT93sdRtgJi3LXAu3Y
L3KWZwLh8fy2tbfX7UtjL3ycHNvbLsd8H1RFrHpyi/8Qsg3sMcit2bUcoHQZW78uT+HYIkarZ5bu
YZ6RF4Wdqeq4MuhWCHwYdmsMTdAqU0CrYUUQSCSc3egqL3+6wp5h5vPN67BDF1P6IrzuWjTmePMX
F4UtJxOpvu1B1G34tPTeT09C52Uw5d68gH9fivQerBboqIzbNJ/sHiwIHWQYnup6/d2TbwDUw92Q
1wleL2+tLc+uvTMC4V/SZj536CRjWcjzWtrXmonaEV6wRcub/fFbAqkFzNVtu9akgq7VVZj05cNp
Wdx2a/tMS428vbdOzT8B0z7FNjnFIU58QAVw6OTyFFYeqXwOVuQiB8iFFB0YtXuKWKAuy/KWWy2O
GfTX5xKvpD/dHKsDzBFO3rGKIzqBkufZ7clCTap6ejLgtWASgucH6OzCByy3A74tLHDezlmN4qLw
MrNDMJdHlAnz5PqVjn/aSov7ykp5iI2wEbSXw/PkEgoUdd3EpxFhjc2rEY6Vz5XXT6dgibpvJB+g
pAXhZcdrePTou5ag8L6zdCqhzEb58GNtQYHpi9GOzT25CNU+Au7tDoaJ0GScD4ODTs4y2OUw8jwa
Rpvvg6b6S/vMkIXsxoU8Vms0AMbPjKFcvAcHU9TXoU5/xKzhn0s1+AzL7j2wnr3CTXb2OiG9iIf1
1YT9ixvgmlPW39J4KN+HFnVbAFa+yM3kWI6r+7bCn8B4Dxm0y07FUHiv3L7pNisgUfsy+DkbQ/os
YdrskVOEG4Ri2X2ytm6PWL4gJeHophzGec7BLhjysJOT8aWKnM/KXsmgk5W4SPipcSprJtzzYxKN
1iWHu90nbMeFYDoIvfoAOdB4K6wB8ZTDf34divtSV8Q2VvU1kX13KKoYUhDo9EPD5PZhTjzeO3tp
j4LN+QMwMohHOUxvNx3Q4qUvNVhu9u3TTYwq0AJI7MuErisQJ3iQ2bW0IrE1fVQMnPpXGinC5Grj
aFdD+lTEK0RcvCZbS7rGfuqB9Li5mAlHHko8yIqAP/VYQSYcyaULtRMhDZsO/9o4jUIS28vr4uEu
JnYxQHY3HJlW9PsBVPXZq4ePoC9C0GgBAWSttxzD0k43CR78i/T9a2EQi7wwNHpam/g6SMrl0h+t
G22J/DbJ9JpkRXjHTZ1mDOaWpo6ucoKlW8YZpDoGQYc6p45TQ3IIRCC+xzQC9NPlwVn/xa/bPUgw
eSxyOzi3rg19O2cvms0iuxgmuTFS9MWWn0F8WQXQIiTWxYEtB4dJn1x5gpyj/rBWKDnHIoFblrd9
eXKMYAJRBGxkxUlCqmi2r+qifCWTGznEHMhjuSqG3WKvJ99AosC6Rl0AkDtpWJ/j1Y0v+tmRbvtX
ZxPs1yaetYfh+hs8GHpvEzEDO2l/XwbYp0GJTo/hIObHYkzlVguD/GSU+5lngAQw4x72Rr1ZzWh9
FAKAix3Hr6UIzR8NO74oRx4k4tJ6XLv0PrV+cpL4Fdn3KpELX3rqgowLx8E7EucEu7Vmyp+J/s7w
6G1Y+EySRNgvZKAvi/1zRdJBSCZCnhEQ+bHtmgk9WRB/yzFCbET5KrCEvPauSWcyWeKw+gNnI2hF
otLL8opuF2YuHQpTOmvTmoDXZlHDUGnnYyIjAqPnjrCyuNnXxFBtcsSqT0ydN8pRd2YuvpsyivLR
VhkGJXQi4uBvc2CeiPUqtp3XGXdpZmjMuk9mxA4OCAviSZDd/Np4LWr/D6zd+rbIyn9W6FQUr0BJ
4vVWVjJj0tNOO29E6rGGvA+ta16CKrfPjAO8fU2/d09g+U09+LmK7cFV/6+6ovHsipT8P19JU7Qq
ZTLR5oZtb928OrNudvk2ot65CM8vrxK+x9ao4BeFcGTchzRNVnBMJBypfuBKS71HEcCi3W/MQ8QI
42K0Hc0AMpyj7KjFBfDQpJjmO3SffnCTE1Ec8c4HpMW29XHMIaXDT3mvx869Wog39ilOYALOfhK8
IJ4KGdgo2ku5SVUAlBVB63e7NtgEYwwP2vRcXsFgvrK7nML+hTJgeFmbfBuQiQ5y6nWeER4ZyXJC
AcNyEdYujI0yAHRFFgg+0xwAc0OcazYRJmokSnRHomXnxfJAg5E/8VRjkXHVQIG0x5I58CNCivjR
kZj307yeT+06AMtvi7s1Dyv2TT8n2Jhtu6wJZ3SCFH0y+9Imz36Vil4z4Upgw02ARRRjrFWu5mnG
EZrB1u/ARQIYD9kTzPnjAGlC5jT5nazLDQpWOsMEzb+upqakAbsxXvAJRbQEoimHbW0x/ywtJqGZ
X22L2Z+RjFAR4+tC/sbKeMtq1auulXIg+JJyWFenekHLIvANAJN3c5fhcY2YmqESM7AWmL+IRXG+
T/h8jXyXtab9kvrQy6ssHHcGI/kdM79rTb7MI8TLe0An04+W+M3NzEyCyEwURa0SqeqJXdMsP91Q
hteiXcOv1c7IAb/poieXEIdzXjF5UII3tqAA0+Ou+XBdaPuizNjQ0aDWC+mXdln9ZE2Z+kyfux7u
CLbzTTlEiEdIDMBuKyjZ++oYGeaJ66Clf2N6oHvbxVRWF2YnWJ3aH6yp8BKK8iQztHLGimLXKj2I
0elxnBXBOZmTE6PfrV66rYb/BgmIHUJk9se8We417vFNFd6d53iwDOJJ/3jhq1O/izocn8QwU1QB
TlpA17wB8tjZcjqNnlOe04JtHk0deoKG0dawuMTDLD7aTml8R/cKiDQmqs/1shcWKulTErJcUpvp
xuB7K7wakNjCY4sD2KI1ANkRp0TZDD5J3jFH8AlKPPKTQ4iB05ntivzpeUffMR9sc7rNYXWAimY+
t6aCzhYFTA5phg9RnSRXA3w6Po8nJyKT1enzp7Zb+oNpyj/5aq3UGC7WAfYwbP02RWxalxn5HFmB
pGykjRQbRoQ/yjAngGMknHJMs/lgGdWlIhHvqv/iGdyD1kzfIHPWbMgy96OB6LeDb/KYx1hlu8K8
JL5jXnAGUoc23h/WWsN5ZPxC6Ft7nnGM7YIBuTg03eas+DqhVZAjVDXIeGfsAuNM/l5ZLesuMxb3
ITEm425QOhfv+VDmOztqq+M/6C/8/1ylc8yZLvYSK/ovAjNhM2ozEaICTGOiYxFfCuh8BOyIAHVR
xNK4fuz4f9373LkFNeFGPBYvBgGmDJ7X4JTEQJvcYkJLJFP0DVKilKPW5G6v3qwONw2A9e7FgXp6
WguQUrqPjDvp7te5edUnCZljP4tQflRAozaZa4ZHy+oRUKet8VCzpCYinMSTMC/+7mKL/ao7DufK
6mGdJTHzQCAwm8JCIpZJIixg9DwZ4w/KFQSbMImIGSajNZSOccjrCqRCan100H/ODA2uBbsWONYM
bJuOzVZpWcVJD920H4Ei3pa+/Y4YXPbWX5abJlstCcGBSr1Yefe6B22uHBB50DjPH0V6w1sSnxsn
vDiNByi0dftDQWALhqbsWxoW7PAxtiwd8YBrlPLdrhSNyLVG6Az5xOGeBsiypM0Q0XLGQ2bLj04F
QVHaTTsfPxtu5BWVf8LlP5NF4hfuU1D1LEG74owwGZKy4lUAq0XXC6J42bkwxi9a1dqHcKyK5Yf+
m6hbfzi1+0cPsomKfRuVKUNpBREWorsx5nirC5BYaWAQQqOv6r6WLEnO6MUf3YdCqJGAX394bXTP
ly49Emd+tObgnfvYwrAD7SmH9Y+orGM5T1/gM8mvmpFYY67VUul0s7wiWmRhZq/mCyGf5TmvyWRy
rHnHIPA1VYPMFrSNAnx9l8J6mRabfJ7Y/kwEfistpZBB84Nlyp4xy1mfeQboMGyNyGjoD3Kvepuc
4WtrbFeucYTe9dsDa/cPb5PzH4JR33dCG3co2kczcKJ/s1b6qT+kqUsitCO6s+Vk877MyeKwqoBU
SmDFCIrW745FLu+cJ6+2oi2qlRKj5vhYCLM71A5sNqVA5lPblbL7nUo8XJ6CoIcRonszOU0GSGHa
ey1112J+6hBmgCXsK8/lD3PXN73O/r9PCuc/TGg+S1AnZHYd+RwX/y7qbFMWMJmTTJsskLemSRca
pjl7znLxOybs+2g6f+kZvl5v6LGQvqYzxkUbWBQqz27CoOHj2bA+HRTUIuj+nonfmAMYhk3NxBeW
v23VEHnVALhpfhaVPNer1THnRv1XdNQbXQQhlQ1j8w9yQ/s/zJF8e07AZ4f+2PFDrVP7H5IiYEup
lfYDS7Rm+Za3fr21u4ngnnlNDm4jiXrq83lDQLceLOkRstZwBWXHwZN0BFep4Vme5K/Q3ibMtwdt
OBoChbq2MXev6ef//ZH8p0SSr9kNMH4h08ebHPybRLIvy4i7DOlfangEbq8n0KBvmCXcjREV3bFZ
YwwTrB4Xh/GpkZEITyJffSmMkdsH7jxmqH+0VSpt7/+SSfowSYBgKCgDeu5/F3K3djGLjuXVxjRL
/2GAZd6wXwyB22dJH+0KBP3HLraxwZJDe2xM1XY68ZuRoPkTa3f5hx8ROIX/8gX5tg3Twop4dvVz
/T8+WCsY+l6wdlDqRhtTy+DtCk6Ds2H7Z14fMH/ekF3QnUA79Cxb5SWZvzQBQ0u3UiRPOHhJtUk8
1ARTihy+q+Q3/RjQZ98Ki013H/yorQqkDg6xrYe0AtxOuhMT8AmrJfazp8s7dbPxnCuFlxP/SkzK
3zFrLnkHL32oVpQd4Wo+AVw7ES/2R3QJcy51JPIrPusRYVCyA1RcFC2IFLVCGwIRWIb2qXHa+Gkm
C7N3EEVWBnV6TDn7YKWl+7DIKdyy+wKagt23r/OfuZealwk00ENuV8bbEgXvrGtwaq2xPLZgrr9X
6fRRl9Nw1rPj0S7NncXcE14MR4/wmoPwXsALje9zm/z2uqFixi/qi8+lRbsbnPXPDpN+9TBKUPmJ
37jn/k+UFM7GcSb5wx77b8w1uauK1zbsYCil/o126++Zwqpzg+FSR05FiUX7aUZ5e+nYrJKEuF7n
UlbXNlpP+MCMfbAIkgvWICH2GCtKiwi4HtkqqaoamAdpfLOzqzqArrJOvMNSI26g0vl0+88ujIpb
lygpmJmIS4gtDljEUEK+NNCkDy5je5MZxWQTCqIgIX5ET0LCH2HA/VPZoSmwZPoIvf2eomB/4G+Q
5SRJuE0zl5Cg1s7OerG1VgQfKf5yO9BuYIi2h3D52huanYMjIzwhed2k3XiYbfB8bkJ5bAsx7ZTU
nNmn0h7VNrONiT3h2cd8UCrnHv9l+ssViKfvZbcc6c6DFkDPyps2Cim/7EDYJE7IvLhrSuNNOuUH
gGDQ8Up9qKXVJCxIhij1bRrcX8RXMYtiazJTGzM9Mq6uLTkGB3aDkX11+h3Y/wd2yC5VHguuilXY
g3S/ZAlKzqN1PaMpQUdwaWMJdLZy8vvvLRfGiKpv4xnRcLG/5WVrfUmbshiTh37UdaujtbIMgqJD
Vxm3vKs+Owsvm8+vLkIW0g/gl73MfpZrKneN0SquNE/ykqDLQDuyCYr2UV9CxkqEb51NZ86jvZhS
+xra8pBHXrzXS3E8xnw3zvjQdet6T8xzZOOBYs/14dW+j59ybB9IvRtmaX4S38Ti375jMBKPXtPe
k3E0z1aKjykzvL3JYmdDBhID2XW9rTlVXzX73m7pnLeWVJmcMerd6epr16POaIbc3uN1dPdj1x4n
j6BRH+fwid7nKEdYNkR8V0diufIdKgItyMxsFzhogrySiBMCQ90P4UbAaVA1HFqjRgsxjt/Shr7d
cePP0nkciRI5dOAQ917OyK2JCoNZEt1/0C2nXg2KbLx+rMMMOkWCxUT64gQ10914PrA/yS7CSN4V
o6xzp5NbI0jrpvEzzsryMq7VDbz8qZ6M7CSKG6X9wW3d+V7m7rgr1+SVBeZ0Up/+0rtX32mdk4UL
gpxPPQ0GUPDdWdP0qWbXkDSq0cCezzIlXV9b4k1zB3dT2Ffu3hYuNsUAxW3oxt87lGy0p1e/g4OS
1TELShDH5wA9xIO0jEOBL/ZKDA4xlEnyLB2nJXrY2LtgFsrUwolsLdO1ttJv5opf0op3jEKBaDUs
9d3SYlY6/tL1lDZ+SSVUcTBPv1CGMVVW9jR9eA/N9EuODm0xS9EvdVfT/lnX5i+H4O6HsaqSk2gy
4uIo49rY+zSN3keE74WHY7UiD2Sm/FMXqS1TIyZL3nbJ3fo84XjJSsUrXs+LRXayrjHiTCkuSrIT
Nf9qDnlXMit8A4vH1KBhRQD11ixHA0syqZeWSvaaDyYpqSOhQCc3GU6pUl2VYQHevJW4OyUevpmd
vUzexwG/yuiMPtYqYrZTse7yZuVwV7fU/5fJ6CsgnIJnMbGFki57lZG3gUiwje4Q/iUusI6dgdys
V6cSS2BnUjkvqMP096GbqnFgM2HGbHjDCJW9QJarpyO6UGRuSMJxJXZp1fN5tn+Mcu6PUlksS9Vn
CNuHQsYJeKqc+q+4Neet5bePYySsM43G1gt5s4QPjFRvW8dmviqBdCvy4diI35BZyZ0n1NJKklu5
hP2ZTJ/bMFTymKJEmKiODoYddpu+LS6xQrokEbJd2GkPQ9RtxYBAU4+wtFA2I2V5AyeTPSY4NSHH
Dy0caaPl5uO52WqHezKPr7lN+ZcmtGK98nRrPoGw0/JJRtTFpgPPoVjhaIiMLG9T/bj03NlAEIxO
lGF8uJ702WjDYDr7bh3cwDQ+VERLPVkInCplJqgYNHDPqhoC5NmX0d0eqEZorKlbq4/SRf5bGEhQ
gd2xOVSkK1G7m6xmrryG2e91JOd7WBtFWw9dwvXEr8XMo01qI47K5vWFkLWjwVvOkQ9chM1NpHJO
h77c2qVzwekdHcxK3k3DyS6F6CI20GjLTMKvlriwNuAqyAKYY0gHAXFLyqHsFqRgE8V6GiYLB/3A
imZ0ZXtUgikHmwzj8r+VaggXAXbmHly/mxAHNEYsKhFm62fGWxpEMmvyZ/AZhgVveVw1B+YBv0sV
5ua0LCFanB5IU4DLes34Dp/CnAkwHlcCvDLUHqrWKUsMUtG8tJfK+ezauby7z9HrapK70yq/JWun
N3Dz4AKUOEhfnEVL/pUjDILWMnFoerNDXrFeGiXvq9Eqb8uw/O60xHbKqTmX4ROg4hEE7fxEUTKd
Lcu1oRT55cFaumRf2SQAewPCLTRrD1YjinNjW48VPpNtk/ZHVXBstck6DovvfWNVuxm5GWKa4dhW
2fjQ4AWpTad9Nqf6k9SDk/qlxmQ0zU4Ij7X/lfOrNfP5bsbVY8G11q2JjdaNswHv/4cRN9Veq2QE
4wvYH8dygmsxTycUttFhXhAPCJZfD11cxQTjIjTwhPk0VeHKD3OXBZyRrN//VM1y1XaToWYumA4O
rbpbi9OUiLdpTsYTYj5SNCmlJqD4TLl+j6VlH5hckJ5khWpwuEO8OD8uDQIWYFoX3zaZ4eCvOcHW
WhAedbW2gWvLC2IHn0lusNeynH4yKrJgKcoSLzvLZX3Tv2/kyTujdHFOgN5uWRzax7SKj7qsTJM2
fRiIkd+sBTPcIgUAwGgRABPRRKo8jXYsytN9pzJhgwCnZ+2K5zgUVA5tt3MhRO5Fk2a3iKbyQM7u
z2QhfagdBwBBXkE2uye43QPUdVq046NXZ5iJFCI2/GMIpli497Jcj1+qda181G20W5Kp5SPMIKuE
nDzDe06XtH4ktGFXzovY48nmLgebf4DLfNASntljEDXyzJI+xSHEGF7JAEjmAABy8mrjXxTInCAf
OVvGlw47aoCIrnF7IHmYuTzXuSVHEqQU5M8GRfbXPNRHfZdhUDgQSoWaB3EGCDup4iQAiCob1hKy
Y3F6sMI5Nk0yC1oK1aFNnK0n0Z7qT6dCXpelc//16g4jp4gQ2U2/zRxpbN5qFhor1xBrOyXjqbsc
8wjl5gTUYycLhA1B759WAN0b1zP22rzdpUSEmKNVbgDdYwlMNjy8wwEDzU3/ewKR14e1QTe6ujhw
WJgo21dyQMtdbeXCuwMb7jxymg2N5xy0+jFzq+cUJtUdVd/gRQNGf3LMcs/9q0/t7oyXlkqAPrAQ
7ibIKDd1LYXUpJ1wb+QyfWU89jDwpd8IWtrNI+sOd3FA+CfBbG8mkD1jTdpQ1QdEcTDEfPBdMN5W
XNb0CfUeFXP6TUQMwiVJBFVKwGbsxjf9Xun5ozS7Fa0iv6cK3OQG0TA52qrIVmWZvi60Q2JGfk/b
1h8h/ik+CDEXjnEq5jE6mrH9ZeuZF8wSsozma9CZG69t3Ed/SpCJt2xASrf9CagiOxspGzH2gc85
OM55TDhXM+u3u5be3faQy9RB/93KOdWDiH07UPLfQ87COnYv+vZP3GnZVmP7kkl/vHarwRpO6YL1
K9FyXRwsUushfNGqMRP0w+jeusFVs6Ksskge3Ci+yTZ50bKvcPG+d4VHnpBS5qGOg8MKbs9xzhrQ
NTO6PMMQeZ3Qx5+yZn40WOizmU9/imw4CnM5dP1sPuYBhkNFuiTsayCBRRRHEbF+VU++nkm5DEz6
Pn9M2YryWYtXMG7FJbfmPXZMMnBG55lF3veeGGTqU7R/SbSQumEVtIhZ9aJtI76ysGTeArvHBLje
xnxmzkoimZNDLzHhIWyaplI677A9M5GoQKpW3Ip7ic1p3zGtGex2fmRT/zb7WXIZPRr6uZYny2jG
PUEr80kjEnI3hsGVp+9akD67VnOIh4B4DreLkKRM0YbNOYnfU+3sGTwTndt5DEK0dnVM6+MaOc+r
19c0A+nEV+AVG6NhwNzHy25wFuQQgvhw5j3sfsinfCi5eojsrVCz4MLRd2JqJwgAJwbqlYGgAZfK
LwkL89hJ8yBp4a8tLUyObBjwA9YoBx6yRcb3Nh0VkjeVv2UCEkNxJPS5YpJtXpnuJckLg26UF7x3
R2fLbOCyxBA2oCZ8NwDjb6pluWmgiK4xq5CuOwOTr+8tGaz3QtGRxowFGNzft8WVBbV/fNF0jbzD
ZjHX31oFJBmX8TUb5bwLZVZvS6NhnJc5v2n53suOn9FgcZSTkQbmyXbzG/2dBUWhfWninkZ1sr+O
AX+OcExSej6WMR6UXHDN5mHpH6yGF/1Z1X2HNCFGqByK+jJmrAZ8Xm42xBwDAmHEHExPBVLCTW9a
Pji5xD36sZoiK5eChVpmv2b3XHIfZTmNus3eImtwd4BfZqfSz2+RsJ1DRR80jl73pWgeRqDxqXrL
q5EWfDrrV0fP1ivRooLJPuuY5nGpxQX3WP1Ie/UPyNb/NkB24Kz4bJpsE6jBv5Exi6Ibo3kwuQ2r
fofJn7Ik/bTUmiYH73iuN7NiyejLX2P1WOWpix/9vqK2Oln0USp0UwlQuBLfjMBIjljXj2itzAfy
WVIcL/ZHVnI3mon0dyl8VEb+BT3WmpO3ZsesQ7zuXpDJdHXNf3Qya3zev08+QSpCIwot28Uj/r9N
qe5Q+Nbk2TOwq+AHrjLMBsV6MqfwTVh0bcBM7b1lMo4NVx0hmxPxabo3vf5W4fNbaANno/I7lm+5
ezZC6p6gM/C4i/w0u/1+Rpj2TAwN4RUjCNouJQeAVfwQnH2JUm4ZvNOS/j/Kzmy5biTLsr9Slu/I
xuQYzKr64Q64E8nLmZRe3DQRcMzz9PW9AGZ3pVTdGdVmYRGmECmBuID78XP2XhvOYaXC01pDeM74
kLFBLX8H6JrMu9HrixKkalr0iHbLYSfkYGBW2SO9R+PUZvmFTbPYE9TG4sCJR2cavusSRwOu7dzN
dofgAV+5WKbMep9Rzt2nrqTbMMX5XtP0eItYb5NmTXeoevJ02rCrLkluHQEsYfYoWNwLGFhQLfvs
AqTkJh8ZndPAYw9yuuRhbDQixN0llxLqBkzBc9U4z6TpHk3k9Ec/JMy9sTqiBha3hYeYUUh0p373
1VqYhiQKjES7TEyX+0bejMBA1RWPKClPj6RBvSBKrHelj4Q8TIobMxqSvbVUOxZlT2maGfEYWCH7
GrEWU5oeO6Yi/NSbbqNBOcj7CnGH+w+dDBqaY+eJ73huUXMv9Woal7iQ4TkZSE8I5Grj3WR0EGnj
kV3PPphWWSBsy2VAVvZwiFkr3TIjRqen4A5tydQgbfbFYH02BtWCi2wnCAyJvauK8R1JRvIXRmrz
/zLScTF3MPOwLR4/788nNmMZUvRNPyk7tJ4zWmxztB+1jkLflmQFERvjLnjDZAHRR4ucev1pDQQx
zdI6LdBmbnS3gSrWGTfx2B9SnSxWVety08b+z5Sjwg5CTrX/1419y1iGG7+/bh5TBo4LC/QAMuIf
HnD2/5zTPsSylWcWuZ2zl1NPTe1Pdw3moLTxqqfMprrpNM6BbCDjltN0MBeo+YCi8ewDW+JB0y51
3YbbdAx/anMKgktgGvWYtGFJw22WIsICH+/iJakeZRy7x8g9rfMBrwHJ3XnKQY0O18myR3KwG16l
+axKZvqVAkKmlxipPnXoTvpVmzndcnpAJuro13aBdCHiWsouPLppPLLXaseJUJQb2/5qauW9F2bv
5kCMilmFL7HpffUaZGQroLJrWQlSiqEdz/ohKX1jWzZw61r4Ph8OhSouMOMJM+TtAlSrfIyR5MQF
5Jat5XiZOzbUn/A+pMLHdQdHyJ6clBb5a+EwvJ2aARW/84sBKx3c6RvmyZx+GXDq5C2uBo49p9XE
tDZFQoCQZLmbm6ULHbSlHyH2fXD88bgOeeMFomWVbylv8l7UuYur+Wz6VEELzo5uKT7BBRI15zh6
kCx+HhHGKjnT5cM7s4ze4hYl8IDafeE5hcpAjB3X2WZoLaqRBd+6tiDLRdGzIBUbn+Unjwd6ByX5
TnOr/bQGyyX+O3JJ//pVhO6XOJSnPkXvQYE43s0cGwxMsJ/N9cQEMDuhpbRF/RYl0EHXulosch+3
olWVJPRQF3f8gPZyY5fqcZ2gx2TuVXSUtsZAZh/UAYQRA/1ZRqAcTVbeX/5Cc0qdU89DXqDUnulF
hMrDmi7tzECb5lRgRc5DB/7+uB5gGyswzQJ34fLteSnzAOVvHfXjfcQGqINslTqzi8UqlZDBt5/T
ZU5kfvXioT6g7WC7LaLz+t2VW9FxqvvnqDznLX8CjN3N1OrOiRxIEleH7Yxi/MAIisZKJDPCDEhB
bpUyOB9A/Cf7C2ILKEfSgVB6svMuJteyxnrD+PbBYqgCOiR9DGfaW2t6BYABa+tYGfb0Ep9Ec2O4
iR/wAt2uiRUxvR7KjxmGZg1wg+X+MwAgXsQBroEW//M1RJgQkroq5tKjukITkMRoxPVu3FU+WJLV
7VW3VgSAT34JZ6bqaEhRaOku7iVZ4/KqjeiOSDkCH/xnyA//ANnLhYA2tkLb2iEGwbX6d2wSj9mi
Ai3vUdXSDEBm8XlQXR+CtcVJRt24K9Ml9nZhiOo0uAtbLWK95Q+UdG1ESLLB0jGzdaIpB9neyZal
VDp5u0k0/34MCVI23aE/Nlb2WM0oXedcvughR8MmxULQOPI2bNEKMcvBU90XZC4237VxQkTnuZjI
4omGvoeVeNvTFbqfI/p9VqVrz27f/IzqMbk0+ALWWsDXcUh20GjuorD5ovxJfVbtJZmn+miYj7nI
XwBskriGtW3nLLq92sI9KVqe3iitkW319DpDHZMYwVTXOXOKQxQX7c6t4B9nfXsb5tGpGGvxBMYk
KOOl+VgSW+gxPfwrbsyK+Ph9+fctUpRsISxb6EL/g801l+YAk5fntQWMgXOR9m0y2cadoWcVcaHt
yLnCb4JsmXKU8fw1QsL/7NBoA642nIeKQ1WoaFwJdv0Qa9GzASJTayAqzllGnNYc65fEsn+42rjn
/F6cG1SyvKVIPnP7CDkKXkDC4cG3ldwJjBI7b0AVrpGlcdScDjVaLl407WtIVOuOZoILrCWKg5w2
y6F0wyV69a4ng+HampQryeye24JTizt5xlERSb6++Elk29Al3Hpbhp29jzOmMEtnZP1Ne9Fyhn1S
n8suexwGBJjR8txb1ks5aOmnGwgH4DnV6H42kRYvEMn0MMTFmz1zTFt7BG6GL0VLuVxL2xrK+bqC
MJAV5Lslfq4Rj0yb5/2qUylTIfc1xmW3CKfDup4MCzhhbeJ35hIv5V8bjsLbWC1xNiNTgsYlzY/y
voIFibGhIW03qXdrm2WYXMnBM91lCLjkrO5MQS9zXd+tvMkIiPTnjVl0Lz6hdhdX/uiMlyph8yBz
zzpodNNx96NhAm97zZeizl4Uo6tWpIAOWJJDjdo33tfN/DaGfbU1asLoPC0MyDNZC8gVaAhlvbtM
dvSwjh/XCapW9sPe1JKTb/vfS3yH27wiaRQMJJMumd6Kia5+x7QcGixL0dQlzdYkdhQbSIsGlPlk
KDBmI8khCLk7hHbNu9cxlV1bdOGA99LrhpPJUn8nnXLeFJFMD7VeBHMk7pn/0npUNH5p7CMuUQOJ
IotDEgUcrVjLuql0i5DQxU/ajP3PsVZoOULj0044m6OzteZ60bpGXIyiHSGT6ifVDpMIiZBmsDqC
17JgHkbrKE03BFGUQxouneRmrdL+x2eS1P3n+/iZ2PSjKKeaYOz2j1/+z+ci459/X77n/3zNmvH0
n7+6VT9o6xQf7b/8qsOvYgmsav78ot/+ZP72f1zdknP12y/2a1TWQ/ernh5/NV3a/u+kqeUr/7u/
+W+//luBW1Cs/t+BW6f6V/ot//lb4Bbf8Bm4pTl/13WOx77n2i69M2CIf/u34VfT/sffGB//Has1
OVe25zjIlCxq4mW2E/3H34T4u+XZwqGe1yGUGR7f1TCGW37L+DtfikpINw3bsy1X/P9kbv3BTRck
byzVNvY2/g6wiPYfhwY/o3/uN6Sa5p6WP8ERvR+jOT3MMMHBn1oC4QaN2llVIBnMasmuLtUdAWO/
wixdEDHiPLiTPIRaR13sAKNsLF6M0M+Gg6r/QtX1R9bBcrEucaqmbQh+csIO/jgkeGmm4y1IwJKM
yZU2OzLEKD3rjSewEAFIIb+Ybk483g8RqXRATOic4y0hLeR+lDAk+vZBusreta39df25Oq0zt64O
CVAzzOMcOvdh2dB/57+i89gIEnJvpWFd4jEiCjdDA0XsRneQ1VHPR3GhQbKvtAwf98Db23FciZv8
xLTn6lv0qDmXl4HU1Edj0vdWSKSZMjFm35gDr7cn4YMWwtoOcfbLWdan2hm647puVc6tOTJoMbw0
vKhIwgk06jem4RCiiTi79X3Tf8S54R9nnYSDpjW/+skEISGyHnoMQqcQ+ExWucUd9o8qAf3rV1O5
aabBuREjA/l0rrzdRO58Kl3Gbx1FiiVKcalnIS5OlRFfjA1NqkmxFhFbPEQ4DcvzLMejltjuazPl
X/UxOfetL/Zxx4ZXJTVLlox2//Qy/WPN+edUOPN3Cdr6oXu27vjCEIhkMV/83oghTcHV/IQP3UC1
u4HmCzaJeQT0hbC5rP8ySwgXpAadZeWUFwblDLIsEMIMGrZe5MRHuRTUeVK/61EoLi0/SjZX0Qmo
/FWNE/GsqYNS15U3THf+srT57WD7j8t3AJuheDcR+P1Bpaw8kpghIwEyMqzmVKT5fOeKWN3hDudI
LegtKBuUPlymqX9A2+YfIi8pA1dz7taJR4zvFicWxOmOfb0qiAcr7L+EsLGe/NPx+/MqEWbq4FF1
4VDz/36TsUvXk4l7aDtW871W5cDtqdURd5OVMZnqNOrfZkXyDgdDhZLmlBu1uMjSSe/aipZ6A2c5
DdtnfA53KZO3iyXt9vivH4T/ulSR1MJKubz4Ov1G8cc1unrsVdQ2BePnyAg4OX8TXSZBUunJTesu
bPilMTfyShI0EAUw8/FCuYjCMdCvt3JK4EN5eARUnLaHsHowLRxDuVX/RTdjFc/+ZzXL3fQcQWPU
I3zPRWOrL3f7n0SK4P9DyzdGPJO2+1ENpfUio1sBq85IB87K3S6fIGbYcfq6WP52SzxPMeEJDwfw
/CGWYmU0JgwCkuFzz/llzPWHsHqaHWRi9QQlt93VXnB5y4cwmMs6RHIr52qo73ELJ7Yh+AOcW6Hu
VI7uJvLCZx3wuS6t5kDbCy96SdeQcyUcVpmifouy+zTppiC3hxdwsgzMk0HcZ0t7sbCORodk0fsQ
ods9NhGcf2HH4hKZGHBTUpMxUfzFJ/17M+gf94+33ScGYdkz/3jlifFgnLLQqNDnVYcUOu3FUxT0
65qtDyxtIDJfwIHTKk+rY8aoq0wc71zYYXbUBQ3FGSr33g6aWpvu/uLifs9VWy/ONpYd0xSmrevu
nzumr2Emxgm9zUu9PVo5p+aOnXrDYnvj5T1bzjj+cPCP7SIS7MrsPIF7nkmpI68+sk99OBzsBnyc
0irOXxZowp5e/7WPAT/+60tde9R/PIfcPN/gpUEtyyX//hzSfp1iayTM2GjCn0PDPct7G1aPmecp
78f4juIDJ5tJHRq3vf59TWQYJ5v+TcRNLqpRC+oiYgjq7fy4ximeW+e81iHIzulb2PnpX+zwxnJF
f1wx7jocLJQ+tN7tP86BllZrEot8vi1yJIrswcQ/RwAOG+Pa50Yb9DotC1hpgTe5DPlt12PMlrS3
U4KP+y/u3u8s0+WD9gzbJlFJ903LIBHv97uHoQ+JSqgz3O80d1NltbrOZjKd6Hq9rr9qO928aGN8
dMppwilnkLUh9FeRwORZ375MpB/DFMtdLMkxTe2U7pCOwlGf4FQgGeguoYeyTtXernMMNxgq7Whj
kf2Lu8qS81/fKLLL2EFN02dl8v8MCxIIxz2HFguy6SIMWsbs5KKK82TrJzPCTKHQcQLfAB0UtyZJ
A7q4mAK8noOha1xWGKud39MwhI2DR3JjDSLZQtIpA4R1Js6SrVMhekun+pJ3HblXIb0K3SjvhzI7
lRyEvdI3Lz1y3VPpV4RTL3VX2rLPQSnG2pIgbGuWysNS6kV4dFWnmJT3LKZHmLpfBlh5FFP5vnK+
NbXE4C5hIkVj+N2cLIUGzD3RcHz059m72i2S47SIv5V29IO2GXE0Xk6FE3U36wmZkSm5pyBs7pqY
JRfCMnCwgfaWYNAWaNWEI6J1b6WX0bbjJXBcrfxS+PmXuC+ifeVhJk0a9VSNxNalRGluarGXKJI2
fjmIy4RW+w6+PvlI5q2WLF4qmj68mwGBP+VuUBlm/gFbcF0kT2uBOkyhuotlc3XZVRicq7cImeXR
V8YbUTMawxlmGOFiIlxvkJrp6nt9cZuQpwxsFnq9TrQWnQ6iX6CMrIQrguK/MfcGZVlqVxvwkUvr
9EiyDWVg5j5YS5fZ9asf/AzRaZ5HnCgjmQNEOL9kbf6ekW3CwJWp7/oRe/iAqXQJf/BY5qIi/75e
yTA4t3Ce4QhTHaLc2ncpWMtK5N9tWxvvCw0gZYuYB+MOMBPfcUGlzeKZ+Xp3oc0I7xQLlOQzz5S8
WdebEc/SLpHVs9Vm+iJyhfmIPNg8aD4A7GKm0+DBkcRYXR+hZ8KrEEVMYix/PCENwEKHnsnFspHG
1fS0IIN2aZu9KpPOUKXAVtijwAtNb2mSrvXUzagk0uG0Qoj4YbuO3n5GEvIecj2QyhbGOfwX54jE
BrtAHbieUndgt8ogaTJAQWsIkPCMbQGkhcSKhgC9sTr5k9SCMotBgdTesbMsxVhh5MNgjDaOEA21
sgnfh4/KLcOtzptxGJbDSw+SELdRtus0FIzQdS60wOFQOzTxpAdlPfem8pDVsX3CoAfPT1rc2+qH
29Px2OIj0h3FSUAYP9YqMkZ6xdpm7UryikFfDFDIgyor8gW4wsXM3nejIR9pfcilrIsnR/eCqDLE
ZSbFY/3kp8Q5lxKTjDfcziFpsmyK9LPw9CP5dMQFUyAvyNxGoDktOEvLEVKLgCSEmTgM3vRmVr2O
TMu41unonjLp/8RQOG2cAi12HcXOPok4o01W3ged897a2UtRIh+xGu/RiCf3yrRn6VXjJMkP690v
7Ww3l1m+AeNcHxqrlk8ece3J3N8VKLA3pevW0LzJZvFLTHle7UKzhAQSzq51jkvEg+hjdQgwGgFy
2bNVGq9GTNN+ff4QQDz7g24zebLSTQ4CcZtiUz5YoaTzhXy0UdV58BZfhFFex3Cfxd1blbgfnB1u
oLblAeqsPYr3PZl349YjyGsnypAqlMjH8+fdGZ0etSUTDehj8Ght89UkLu6ankD+ZUESqbv1NUWT
Qrq1qBOmNjqTByL5hm0/iPni/6iUvmlHFZ+UOdt72InwcGBKLsXvMhy8dDoSAFQguIun4snyvH2V
Z9bj1Hh3GCXH+7TJlhRIbOCm5FmO6ipBdTYglMu+r7d/Xclm6QT9EgjillLnTZP3HZgJWuE9EwcJ
7mvTSqA2JiKHWwQWQwxileUyTgGkLw+R40uSlZsy+HyZ0UFndw2EaeXwANNLD3JSvYqMCM1lG6mX
8yxI9XV1hiEWkJfs7eMm/rqoJa8xW2u7nI2aMLvr9AnRjI9pWhaJfaKBaes+U72GkJllx3UF4kbT
nE7MFPHgO2zeHCK7E9Az+EIWOjs0Fo5U2H4JPTlX1dQhZOllIGYMrZxurj6b4DYFxR3MBEJ9klwV
CuljLWARVco8rnzt9UUSFiw0yyY8244Obg2ioHS1M6KjJp3ERQ2G2jlGjZs/qaf9+m0cPuyN3xfu
oYGHtPfCjji+YApj1pUutU+eSj+m2NjbCXEinKXW/XfdMZ0SvVkPaMib/Gxnz2N+Vh4dD5e2otYy
qUcXvwPIzBgnliBwBPRLTz1hDmVet66p3fi4tl9HiRg15DEnpRRfK8PTZ6+ts6ds+hGj55DFFL8q
MT8nDWW1WIwAeHBMKHwGEp4SbhFWki5jeoppmlOp8jhZrSKAgea0DhuMOc89RKYefV9xMyWdf43V
qxkO/m0/kpRcCWk+uO+22aZMfOkwGf2gb4wQmWTZQBnSdGOHWoK9XS7SwwSblJtr48Z3Kz6/JXGz
Ufa3MErRelcAbvx4Hm8V6oMTjkPkv5b/Q+nlEDi8NibKYCea5d6yEG6ta21oK+BOqMWRqRXyKEAW
1QiYof6C4BBpT428flQ9glfMBmj4qlwe4pSxgMGaCLTGPmY+C/s4GAQLl/il7SYrT+nyCrmZeRyj
0Qsq14fdZfCTOmivxlKTRDXMlDNJSRnUERgZxuD5+ZAH4E/EGYW3pNWpneZJkOCH1De/abEunpw6
/bAy9J6oE5Jc7z+TwNYT+vpECF7gGpnrDXeIYsZvToRbJGcvJGapsDioOFji2wx/KjvFdOrAf9JN
rn+ooseThahqD3Wtx+YwvaP1MCF5zNeJTLrD+qevTYACaDZ5ZoQpFpLSsBzJgxqMQ+J5cL27EB+A
NhHqTb9rD83jS+G6/dGWydGaR+LDu7F9BGev89wuE0Af8A2JUnub1fkgvNOg4nhrRKzX6z5Jjq+6
9NBY0lGcqrwxb2zRIGKJh1OZxNHTXJE+2hAil2c2IuA6/KoDMCORK3nrUtaStKG6TpwcI6VJLxIS
24OQRhSALoK6kJJiBhUWngSiMBKS975NaqTpIYKUEEyHNraCBK7EpjPz5AoKZQifmBxbiHEQd5mO
87pu2ZrxzfTR4dHcRYOQLRtqlSOzlNm2C2cV4IF2P+dY6+ubeOGMHHY6rhBjJ1ryRJcjvsVYXsAI
2ZTCj3AimcSGA29Ht6IwnLYG0JOlenZ4y3tojAE6KbK8LaM6FUDyrrD3Ls4cbi06WcXMxhZlZH0U
hWApWoqVSA4i8BhAbKTla7ef63Y1Rx/Y8coNEcsV5i+XFNxpSvbrQqz7toSg0t3VDavlGpKzrKnr
8RDlyIeFOe62WPL3CDXaf7ZYfZQO2ALQUPqMMoWjHmB/gzwjRXYpxhzDe/NhFIJzQpIsUg4NVn4z
FpgMe7AsBKjSipDD/boHW01Toziyku26OYmp35tkgR/mxj2hufGD1tyjgqwvhbqXqZ7drpfI2P+G
4xXzG326Lg3XpCgupoQQ4jfNjEOrqU4Ag9Z3v0H7H2AzQaFm2Pj3k/Z5mB5M+qF3nkOwREIQ2rKQ
rK2Z9XEv6k7sQEDvObPSSRoiMPX2xo0oozCE13f5rG7lsmW0XXjNygb43cta2ACySc7SLH4CGdJp
QKp7l37jSXSo1PuRSGsjmnCiZuQKpgXJEF1T3/bl/Kp5aXWC1rmJrP4cSo3puJ0GOc/DtrUF+kgP
2nVu5GWwfgBVPG2qntGfoSfWLjOgtYOaD/dGXB7XcnelAkxTcWikzqwsr2hU03xue5tetOFgrqcP
zUuAwp3Rc69OQ4Mks7IWRAQzpYb0KehnP8oZn/wWgj1obFpGGPXS/N2eBazU8Hnq6wuoYPkySnVr
TPazPcqvWuhGQUFryoCJGuFL7Hv7EdM3lMKmA3cJhGBHi07qVnmL9Rp59sSbFPKRDTTqN/bgx3sb
AO+esfDGdb6aFRUrCpDwKrznqsKgxcHjYEJS3rRV9SESNDQ585jt5BAqZ/UtqXgczaIGFA6jsa2h
1z+KBvPk7JQnTj9w0klcC3LGHoRvuIHV9XVQK+TLyMQ2HRahwdzH+lhsLeNL1zo0+ouk262IMi2v
tyIuLagQeDZjKy93IQqWhJMjsjm+JYUdO2INe0pbtQVbok66hFPl6eMb4YDNzvbMd/zwGG8sO95D
HvXNkNKxJ0IT0IngZDTRXOBFe8obqBnAJImrEN9FRVlZyclBFALi3ezzfeJUJDE5qNRHq3qLZB6d
+xIpQyaJhitd60C1ly7cgTPMK6Yn8Y2pfhXWJUVsu21MvllTTrUVRzeNvcDjmBiqSnLwT8Sm8hfP
Yi82WTNA+S7Cr4i4Puyxby6qG2m6gjzknfBRWi+GfmPZny3BDigVsDS8QFlHuLPtOlg/kCGDH9w4
dVbuW7IOIju8yUzNuplSh94ox/TSkMm2EBNDkaoG8jKb89ZAbdEmjzQuPuKiQJI/NT3oyEyi4VGA
BRaTQOgR6ATs2s+Mb543wVbAxuLZvYaZzP8SxRP1nFLTtq7FcbBqnrpaBbi40ZUMFKzW0F2c3ANO
Dba146AOcand2HHzJdGH3TjiC/WIJCCsT31xev3VXUY7HK0kRQs9/1ObkxdsLhj6IrLIA0l8NkrO
/C3e8Xr27G09R2/Aww7QX6bjXKUBvqHvSt3bdY+CW8M869o8oz0U9KPVkAHHb+dwPI5VoV+cyDV2
WRNVeE4VgtTig9NuckFFHNRxfiW7VmBwUb9WwMqQ+tsuKdvNqBNzOWY+rteU9gYcztQUfBzG9FXr
/ZRCFzmziIat5cSAUARfe+CCd33rXXIjuk17+rteeRhD3Ee0YznMh28DP8sUMwAobFhtnQKM2nLQ
sB9nsRXQ46HQlWc1fBDffXDq+gHQ5DajcNi0ZmHjlE8u0S2MmRvD0PQbestPjo+03j9FM6tEl80f
7rgs2p0cIWqJJ9cnZzZP0lPn8cFUSXeKK1RRbvSzrXTELDSJTKg0GL2JKbALmga17n8fhP1SEXK5
dXvvrcRKiiF8L9IvQpQ083L/W5fK19Dq6Fp58iQzQoBTiMrUSi9OuwT0zOOz7pn3PpuSzOIHCsxb
VYTfJ9+GeTH456ojOEIvIYAbKOfIBMMW5erB7EXNtpMoc4rO46Jy8ToaMYzDLuhdjk1jkl5lVH6w
dV+TDPk4/SOHXbjJNyasTLvjs8oS2tnoZ5OoeIjmSCLJ9HGDjsjpYGXsnETHLWE2r61fAI7lZyxS
W+6yDEs72H5rB7F3k6qh2mJ/QTNgVt9M7M97RgZLmI56ynK0iUk9aAtJhsCTkKossr1X8ugWZTa5
QGrEtIjyV3pkNkU3tUw+bB++yxwbT3UcBazBpxa/0G0xeT87xwKQhTQUc0v+ESYmoCksM7tCNCQX
mogbeZolQgVgi0rXnpi2EXsHGAKN7IRHBy+tWdd3EPhPc5g6CPCpZkq3FChY8NUQw5jOmbtrbcTj
WvJuVSZSnKKkXPcHNnHKhKyY3qbRnohCS3flbDvHMgdVPRrlhtGHlnzUy1LmDTnbgIPoru2KOz5t
WrIcXilRjBhBhcC8RLTIuB4VSwhj0sPnN5xjOhEb2Xrwe7J5Jxv5wkQeWWelgiRLjX3Ros2L+umS
y9iiKC35AOfy3ens7kj5/mGauEyqmAXSMfd6fCjc+msxmGdfgVOfk+qkN5I5DmdlfA/FhH94POTJ
0ENetudNnYXXxHTPymSd7VzvHaS3zrBVwRomr6Q2To1l3VNvDPDcsTRRSJ59NyIrbrJu6TOTLpLr
FCXTgGkpgcGSMuMuqntYs5zeMwTj8NzU1hzZ8OuWHBaAKSze+YfdtzDnEH7SqyGnLt920LL3fIgE
EXfaMUWFyxo9PKUuVhrfm4pdSdcQ8MCJM3hx0xcjacmcorg1JctbiymSnBYcsUIcetGxDAJ8CH2J
i6vvv8dks2Cl6s89dtBN1j7Sx0aY3R5htCQ88Ry5E8cM7LBHG6Tqd5N3NQnN4uy2Kj/qrnPUygf0
TvORqO4Ptzd2xVR+m+LyuW7VB1p88gVI8jub2hIm7bOSVKZO/pdusBWlotzX9i86m+qhcIW7JarT
xUA0KAwxMbivM72+pVDXCD2KnW+Zx4o2FOajrnDgee0H6oKv7UBYd2/UxMw4jOxsso0z8qa2o9Ta
y9BV03nMX3wl44uMrrqPdYE+8bwfGwjoWvp1brNwJ1C+7hw5dltnbA/EvI5Q8gwyjhOzQ6suWT5M
k514uiRVgrIdm8RoDBy2xfDAXhmSryteG0EKQO/0FFKZOFeoNymGWV1s5uVT2N6Ung4hzeWqBeBs
7nvghPMl8aZfw/yu6ZV3QqD9NMnzjA5gLwZ0lC18DR4WBZAySi8dzYEBoUCQpDoe3osLL+4mQyC8
oY1xq9mUNU5ugoDWbCar4pWRRwrXC2+2aucbG7h4peUtFvl4ItPATvbSzgnS0ue966QlN8zcGlpN
IMNAylIB+nyDhD0gm+mht69Oj5W5/55E7a/QtB+mvDdJX/beOjgnu8HuvxXOJXdY3wrVEQ+FWfZo
TmDLQ3M31qEeeCUKbsd3mBzqOs7STXItCqu887VhIV7ig3QaYE4ONfPWfCwMCSyWKcZO0wzyhThQ
7WNSnnbiGrH7Mz8GcE5vzL+NahClIoqwffvNPsnBV4yVo5/LqP5JotEc0Ci+z6pyvPi++4DHADtV
DQVu0B6TUolNWdkfXUfBIZMQewV69cKdv1E2XWVspiSGV2/2QMpHFrdkufTFr9ptRkp2nYhEHG45
WStuN1C8aKk4xL1r0A4ZnFMK+2Y31Pq3uJPzQXOrW2/eaqbYIU1PyXyhPQKJ4FvpnaRB/BcGM9bu
UCeMNkG4/i0sM6TCXgtJX+8BnlJyQmH3UMIW6RG07Y+5Mp+A6VLOSOqhkCZAEwoWK9ZrN2xe+4Y2
X/QUj9XZpgADUV3uOP+T2lHB14PPhMW0VKxaxQI/qSzExwbnBOIFSVuS+ymhZJVZ0p87J7uOaZzt
Ul4EDEFfokidiLPeVmBAUaXfM5N5MaKxPBcEc/clon/XnGs0eWjBLSIJdwnBvcwEnPpgeIO1q/ra
fZ5LIc5FpFBFLr9kUKrdRV71sP4mo2X/qY0BpFRkT7h6fnLTaL5fv7IucH6S2dCQVgOHqKKwuW+W
f9VJT65OYdfHuPete8uf7XvUmWFQGc1+JMkDG0/qPudDNOzAig9KUSqSy04rGE/25zlWT1nifPfW
d61g0fjXXtydWZwHTCpk8DnJohORUh4b+oVb0hf2w0zwY+8FKg7tkzmV75Gb+wFLFdpLB3sx+SYJ
+y+MxRgewHqq7ybvkGTlcJWdcDdNjiHas0oeiTHPTkbyXrfjHmtwfu/3WJuNdBoCZJLNNbe84FNV
wIQeiCMiTpakaUQzmsWjv7j9qkNCsvYuaSqxZ83xxsVpOyM/mir82IVJgne/OIyT2Sfqgv/1qXbK
vikL5z0lbsIRZu4PQ2UNgTFTEYPm8BNuIrFvqFMGkA+z3ZKaxIwGzExiH+fsV0vg2Asb06o9W47/
2WhRysi0CvwSBRN+vfwwGPOXPuanpjXHKe0bxyixYeST0n0YmNoX4yXpRxFYU4hVN1xCHhx26uZn
WCuT2skFSTqGVPDRdJpbcvzyiiIvl726OZrKEycHJs0GxsGv2bTYMbq62YcthXjRsTzaiZHfRFre
bVwycs+Nw+XbmR7tFVChe7PWwo0eOQ1E80fMsB7Bnqjw0rZ9oXhTeIz2ADhMZDfxNU8n9eqNbxwI
mIBhsWaQFd8CE/0JUTfcgwp715CjPlgtz/baVlryz5IwfE2UU4NWNXGqKvMczuYLWXn+XVlF1cHx
419kno07LZWL6bojZGp88ySytrVrgjvG3o4RGng8n8zbpB+SGNXdrn34ySECxCgi97T2I9auT65Q
o7gyHg+2TUYbIrmMmB/9rmgsjpdCncLIZgC4dLSNrOERNqVxbRJw/pwdENob2bE0wpGrGMrPxzaM
ODsMNvFng4b0eklnNLv3uPNrqBLuHedI93ZmE6cYVdTTgU8WxpRZu9QPm4NWMWybLdjUpvzwaa1f
ckaHIXNu0qSiOpwwJHs8BVqfYtZt2yBCxQcGn/N/OEyYnJPoXJL/ni4PM4O58R4WyDvhQs/S8UhF
nidM/7b38b/YO48luZU0S79L71EGwKF8MZsIhI6MlGSKDYzMJKG1Qz59f0CWdVdb1yxmP6u6xlvk
ZUYA7r845zuMvvfzItVfF3UVKMB9hmagNotkT4XEPbmMQD3scfSxlDfo9L5QNYETozJHqcNKnHAL
FgcpN3og3VMWM6XOuo7owHbkKY6ePewrG7wRxPd2gLhtnTHG+lNTN0M4YisI8zHblZWT7JScMVhU
LS8her/K9jo+PbyMy3/HTgDEKOJd2GhkZPQJphnbhMCpbRv3xFQtQsWS0evBjeSmtgLvuD4J1RD+
xGZhnxs2pSrunigi5VEtG33J54HnMdxUg8Eya8RQL+zW3DOLHf12phQgm4IkZA7cbYc33I9JkIB/
nVLPA2BCPVHwFQAXCTLcc3oVk2U5secVerPc3uzXERegnCDFKEqahIhU948y9IfI1Xsg0FDNXKcA
t94uj3jHNbTIcSwZD36ISaUJpqudzuPe09VrW5QV2wTcQyrSHy12zacMx8+WUN0HhQrxojfWzcKv
7+G2hpStRaQzQNaa+5hYhj51npaxqBk1CUQeht2diZg8bsXfRoG4ccZuwlXADxIFwB2aKroiV30H
4b7QoyfmYW/xbJr3k4l2vO1sHISL/oY5VL0pVQNwZJlhB2Fsk7xR2fgIrBgujHF0+gkXlWaDNQuz
YzCV1b7WuESTcsge7Njpb7Bz2CRz+so02SfWZp39sdGtNtXMhT4DNcXI/4hVe8QPwIzX/cAIOF1K
E1NR6bnXpkZpliKpUoNjcZwXZ3vRV7qtSKgcCGHAXaemIbko4ASel2NpL3k8pEeCzJJUBA2nmyuo
cnBne5FDzWqdZ3NgWOrVzVfrOORkONq9J5qv9aHpRgzzTVj/YHb/Gvb5Tzn0rv/9JjQSCgdQsF3T
hFjrcTlZnXuL4gYJHZyG6LnNJFaxLHi1Gow1IA2MBckSbgSC2+PIEGBbC+tVeNCrbG2q92QLV3sl
lqicERVTgg8oWHaZsqUgBS4Q7aKcy9Yh5gOVG9vL0svJqrF/m+y1L9IJQS3kLRQVb5ellqR1o+em
+bYPsLtsMjVc3ATwW5sq+F2mvHLrULtIET/AyAvvRTU/Ro75y6D2vblG3J0LoMnfXxJDU+MATc/A
2YAZbdlWWnPyYqi+uHOK5ku08TH2svehZPVtSePZId/xJADn7UkWMXEceq7fWmb4EKvyywPHvEgV
phmeVoPQ5+pFZBD283Ak0hyMYKj9SYway4ZnPqIzmTzBfDIe0IzkGhZHhgNhUwGxUVyTU9y5d+uP
EloewBYqmFCHemZ5EoB2XZvbdEpgrDEMPtqNest41x4N29tNdYEBukN6HMXayRMs8/vJuhvTVru4
mverBCq/PgXot+wL6WdvZmm/DNTztZUitkjz32GPrzdVZ+jeA3PP+jNvsKT0CYGTrWSJPaKe1IX+
oviG+DT7AimvhdQGI3AXIMAgWTWFVIIDRgv/lCUBJ9q0Ea6X/lB9cC0EG4qadCNc7unFlOf1DMIh
FyCNnCfoj1DUUsxHGzMe/8xD+rdyIrGtUY9RdLN2jpBmkM9kzpu1glsvNKK1mx3boVOW1/drUVK2
Gl5bTFQbUCHDhng24g+hEQMSLtRxsbyRdOyha+JCauLgTpfTX4wl4bvOq7TqPNdCaT3m1+ui6uq/
huf1D8PEqkRaABG94DG3SNcVI2+NlvR+CzEAIiVuFlkwm12sb47HXAH4WezbQUJ5n4X2zuswTWVV
+YbzDWwP6mjbBXld2dF758C25fNNFDljVT/663eVw60/Rl14sipvYCecP67H1bxIWSJR+IXSjA2r
j47hB1v9ws5PIasTCDo1YG0zeV3vkW8BPcoo7cOIY+2spfP7jECBgm7xRC2FgWt7FTP2wbovpPku
J2ZquuyOQw4YqG9i7Rg08spsPzwnS1K6Rn70Ieijr7jTN03cQQgUzQ0EVnrrHPnHc7RTn1gvmjnw
xlsmusi0AlYh6w5Of9iRr+BZmASW+tRVAWuohhN3sDp2zFRmVtBPP+OUE3dV7q6qPVvXniJJ6PDI
VAZGxjTed0SyhDxl3M08WJi69pLeOWEcAbDsI9OCP+t+sluW9tXQfI24fYbBY+6hNdewIlqC4LmH
3uAz+FYNUVCURgNsuV1wf6YBtrZvJl8U2nAq9fAmw6jdZxp8I7p7BL2LaI07Jjy4lbwvh1dzagXa
MRM/QIOXTrCrhOgCwGUBViDTZgW46IjVwjjqep3eJp3IZ1q+hE4wbxqk9YM02Q1wrWY3VEAEQ6eF
7ca/X65AMraqkAEYkRrb9Xt1KE32jRvEO9Qfg6+JLLqZwyVNLrAzFttEeeyXXFs6tmi3rvKzjjIn
iZ17a8Q3F6J6xvBE7hLJC+ufGCKGAtvFg7UkX7oxS56yhgg24zw5Ou0U7aEqVwH6ibFMc/qmCEa1
UVnUm9wEDMFYi/JEMm/KbtgtD8Nca2dUHDd05j9EmMljWGoPVofBK7SJ9rJQxVlDFh3WL9oBSXF1
R1YzYjnoxqg6mvVUbg1TEPkqm1Namj1wWOBoLJbPoNxwVHJ2r6U33w0gmaH8Bc9u8KUaMya7NQpL
mwKyxmJCJYzTtJVvZZk/d3guboWLDK1uR9g0riq3aoSarvOaJhwHfmbXAD/GpNlXdnlTgQAnwMe4
WjfmmtIz0hlxZLV70TiLwRjwJNKWVXugCWfipcNtw+DPX7+9Uij+ZR4AVBJ15q/qZGt+nphuPBT8
RTuPwB9gKLEfjDXDdDslNn4pI3GYtUxM+mnSbuCRznFvnPSYlKW11ijARSKUQbVYkRWzBEit4vsB
pecOS+215cik+vQwDOlWF+zXT9XIMuioY3/voi5NlzAj8LjUXrjpwUYhsTCs6WyTwUbLaxyRUjy2
3J5ns6peE9jzsao/gPzfGVaffl+5vN4kZiKB2SEEy7fEldUY4td11UfdONFhvc0kvaJWj/9UziQZ
Q1zMgOhcmMqkzvAsU0v7bnHIbTO3iSZAQobD/doFh11xqO104bXJK3Mcee8lj3ZKcoMLCmCLX1X6
LbPR9Y2cyO8eJKwJYQd3642Zn2YtcQ7raR4mTUd/Lttz3njxIRjzi4VNEfgMAd1LdzpygTFhDNAJ
DV6wFVn5a9B40b+FtARyiVRd1pNrvUcI/LUPesmWmpqW//BMXqRe01qRFbbLil/MjcWpq8E4tR0z
dhEDnDJDQlRUN+zX42AV53J8AZ/U4aLZ8A96+9MLgY1p3alOYnc7qkAdOygDflUOi53SsFBptCDh
o+GNYC0YunPh0TTDmxvLk8DKhieHRXiUo31KQoqQovSmXRx6rBjjEO1nGL7axG2TOkdn3DiIcXnW
xYFUo1sCD299knXIG2bJ34ox1lMM+/O71Qq1EnIFrJuhuXwvtqGYU9J3d6sfav0SLJatzK13snTN
CxqqYEOaGT07rxgqQm1nNhA7ibN1Dppg0uYG1Ym86Se3hv4TEYwatOwivXj8MIxI7FcVLFJsk/xi
b+cqm4WCgMWUZfKCDPZWKZBU3x+mrmk7VZmY5jleEjdVJFSQvDYpVj9RkvHOA8cNm/JDb7viqLW6
uMuzxK8WgYudEea55NZaMel7dmd6uyLEwawL9kKFGO7kdBI9o+rF75EtFbO7dO3rm+qkA6Rsi0mf
67aAhVM3pKxFm1gv3SZY3G3d1PERfYS5GePxpwyR3hO5EB/JDUlRjlCOTMXwlZU1gkmbOR/gDZSP
znTI0jH/y1zeJiqMfyom+cAekkNSUv4GbfHHztLNINjtsQybyAf5XS4/DYGMP6JETTcHsd2mpOOh
dARKo9pf6yvmLEX3cq+QLrGNB/FrxTE1xMozHK6rdw+N20V/oCZGOFwTGVskOC3AWWl+484gD7x0
gihlbF3OgjOD47cGmzXm/T/oc9n9jvypRPBdc6TLvmjgVZFLe9UMAT49bO5i6RFjZnyGGhkJTcd2
Z73xZ+YJm9HD6BdPDERJ8qBZ1Yq7MXCbixhBgepGT+R7ZT8it31JB7iD4Qg2PUcGg1wXgY9qsoc5
TT5ZwmS3sm6CfZlnG5YrECll9aPhjd0PTSlZxRM374izpbSKeG0jOeq0qJtQGJ+JkzAwQgdNxeem
fgYGlh4YZyK50PZtCCTiKwsrZ+r8BRgFY3LIdq2TcZuXATPnRf69KDK/Dw2bPO28HZutExhvVsbK
hnGe45suKy9weIY/MBynX+T0iUb2UrluyG04K3aMPP7IfIJFFjduBoatft+kHBNQ8heVcJEvPqxF
oOmNzb7tWUNEaToc4aSlC4o/WzTMocLcPgSZ5/fWZz4G8l4zFcMYWhbVGRs4Puz2x9w7MLd1tkVH
f/bdLpbNPwuNSsZfNkGUD2XygQRk3PRRCnCk+KqjzqVui7JtCyX8ws7Kl3OrHic1v2tC47KWTKRM
IFu26KJnRfBGWXogZui5NbPdi4w1ZrwoCKRTsE0y8qcsUvq2E8ra11b2IQccGzMZoZZJqDI86ruu
K3ddmvNjdTAJBlSgTNKrg8rhP3XGcBXj5J3nenpryzK6oyQhQxPNTw1b8IyfxiMxKQUlJRp0bEOy
b5GQX4hH35bzoHxhMm0V3E31SH/VQPQl8fJxirA/Ze7jZNik1jl9f5jN4cnkQL61OT+EEZPQwpen
JeFIR4lwhuljS8S0omtGmmoGNZ00e9UpndVWUC2eE9gDbeJL7IAcQhysnK7XqoUW1Z1IGAgf8Ho6
9l1RzfWpRokG418DcSxQFdjgxgzNludvnemq+UdOhfCwH3V5susgPpcsJTQL+SIYNiaP5q7hCqVj
ZcXCzgo54CSXQ4ZKbUw7NEyuQlJkTmedj5HwSsM7B6hrzkDEthoeyHPtesXVlCWOHCocJcZnPVD6
PR9nxWbOJMYOGQdIhwFfR+99kHSUnaKRK5bHDwxW7N11JZe2N4ZnSBl3qpU5zAgV7kiuOgUVAEsW
8AOeg8UftRRRTdG0Z5tefOsokh+TpVuO7F8EdTt3NcNoWPlEwckBVXYB3Wz9PZKpxakJEQivT81I
tMaMhLLO3Y/vAVkbfBF3eYgRKl3Wclh5/Rl5pgbRC13FPJBX7zhEktsRy9qgCr9k8IBQMD+tEsLC
C4cLaJb4Wo8AHfVpPFQ6GZQEGbxlJg6BBIGQNIPfhl7hopuM4+TafxMvFpe12xxn876pSvch1+p9
o3d4LBIE1KEM79VPqxD1w/oUiVairNTJ3jEU+k03KJJz5laYeBhWFj8x134glXCfYZ1xUvb5iRFK
e4xbpgpj9UcrLwNpcWjgU2iijBktD1m8a1nIM9Gl7ZtY2Qw7pO3z7TfF1J1H5MylNgo0QiWI0uV5
bXI2wiK5I0KOCWpofnWL0Zlcsre8F7WP4MP0Sbc+zDHYuzI1HzH/0EUgeFrPolgFvu6G1l5IUqN6
0yJZmOqLsjVAT7hZxdxrpdrhBCa/JfzRWvUtt830tn7QUdcFeEX6d5kCockBuV6HLtyuNLg6iuWl
okTZakH8XNbOPdTNnwSYnwxbQyK0zCHj0W4ObIyeV2tvjHNIKppZdPuHdXStGwQ+p8XJKxXzXEcb
t2s9V8Qof1HEMhhc50kSqQLLpEMMvYE5cjZfQpt9rZFW345PVc8J/cDE5h4oxllkLAl0OCFZRrIn
9jms7laCicOYTsumRJAPuLFxcZ8CG+XZesSuP26q9PPIfnA3CU0/St3eIfdKCUO3CR2UfX7H2O9n
rUmiG6lBUH8OKBIIl4ZZktyKtvoxQ06pgu5o8dc9oxR6jcalpKeH2qkgjO5N8eXkvXmOy+xzyOYU
XRZrisD4jZqt/v7KczdJ9s0AM51RMpFxxA0lLPt8jWkciTm/zBy5/FrepR2xYNKApoiGkjhhS4Z3
dliep0EWsNvpTec2umIv9Nh9VIhVZv0+aJ/sks/OXGaCCPE+YgMzHGPsvlTi2HtNsV17E7yK29Ij
EzVaBFdpw0JqGUUH6CK3GcK2IxDgkntliwnifT1c1PK8Mvrt+PUQIfTSkpfp24r85X+xcbzk5PFx
qPOytDlm5dWOb8aufUpT8F1A+M5V8u3GaNEJbvSmkEsQReHroNJ2klyQnaMBuB2C6/oBICiIb+s/
AegURK/R7/So7p0lDBSd/LPs3BQmZnR1g8G6OAS9XdY6gI6gvFRoj7Yk5QHnLfv8jGL3kqYpwvD1
eah74a8VKJJH3zC7iUa/m6F2OeV1tsqbidfroOGJYe/MOyLd+bnpQA8YxdlwTUbHCaG1685kvWID
ctxuRAXpLFMSG+i8+uKV7KmH8uGURv219JASRQtaOUCcWStKGlmh+anc2F/HAzLjFAHXtmXkVqPZ
Y7tnO03KSc17VkSQW9YyEOnDVcbQ1MZZvwqVslG0TUpQlD/2/FGO0nfxAL6DMNzEcGS3rM+S4yAD
MG/FKVEGFIUkZnXCGGA7dmSJefb4xwtD1JE8R4XUxTYYZ/exWqTtBndkMtQRUCeukWCYp8toiUOV
xS0x0vPoB9Jqrkje/bW8JyYjOgqXXV3szsd1VtA3tnGP/e2Brb/crJ98H5isTgkF73TiIXotifd9
hJCm7kEyjVZXXlAlxLeZtg3JCIqysRDWKRjEn7XG0mq9OHQjGaOV3rSY4VW6jwEhr2PESA4Efs/V
dM/LTUaFa353NLXqfrJEbI+sGj4QlBBdsDgzU/z0O5v9HILtEb1ryXFidkrfR5F9CVWD7or8Xpf0
5rrn53G6w+rrcMrwkzmn+SMF1GrWpPS5pERvRR/TaenzxPyd7Fxzbs914MAWYPMSa8nDOqDoO009
gPq5r0ZlkqiogZgdNfDzmtVd3JlCfPX+TbIrcF/Xm7aW9gVFIyysiBDdxSWSMxc7Dknc+8HE3iEu
SGExoxhpE3MrYjxuHlWUPSvzh4TeTqB353JhLY0GR5jYrf/Gzf9KMitJsSbjvsSARtagRvI47u2o
2YaD7jEOfhSJCtFsMxUrx5pfYB9iyvDYBinLIWPEB8IAoYhD9xLHevJkhYO3b5c5UZs3P6XGudy1
w+/QIKwGZg0oKITkCKrzHvmMlvnW4OgsvdjxN63BQJJSa6+N2UvUFl+sJG2ymaajS8KfGvhiynGA
Gm+heIcOhUE83c6FJq9F9LsKm0Pj8tZw7+rPZZPrz8DMx5yBll61ctPJkKKr1UdIRvLFhkx0ThXF
WakjVGCrAhRFMi4eBDY5SvTmOhbJr9U5ULV8AwtfpDYj219/KcSajWy91i+Nboa3iFE6y1SO4KUu
XQDQCrs3YjYsxEQjQGZ2aewWTTo5Edo5sWt6sHb6aIeZFPjsTjnyw6FY3SDWAhQZZG8jdHi0VD3Q
RKf7GMJSncI+GvZ21AJapeLmg9g4OdRubabzM0fBQFDTICTosBFVRQTz6i8b5ira6g4LRDNsvCvx
qUu+idiWDqOXwjuwNUnonSbgVpk9XGJluIiGk8eoSOR9/hsWZ7lJCWiKLXYbArhr1znBJX7Jm6k7
VVrMi5Eii7AyMngJV3yLrKrc45b5G8hm3JWZjlCKr8jyLmbS674jw+Ivzhf7yLzYu2Ia8kn0eG6K
YTjUsM0d03WfCV2rTyze79Z7tW4r95Lp3gNbqfCOMQKUBrchrXeULM0c89jO+rk1YvtpfeiKYSoI
zvJec3a218aNgABKo/JB8Rk+KJaYJq7wOcQFBqFgQ3o3D3vGfIGczkPmTjeEvfzEuX4Wk0MuPZXc
DvTovGvYzjwS4Do71Apj+opw8xMBSHvfo9GvQpKSXJC027nTYvpBus9I26FMw5RjVO2m0juGuMMC
5VnONbB5MIKTCY39Un4bNSpfUczkKTPrXdtT22HFN5Zs/MBq1FQg+AWspDp7qH7tQhc/rMz4yKbq
OcE9ccDbE+8YW8lNkAzlIRSZgVjYxEjaZj+N0ST6t2bpVJufemQlR2WqkT+l2rcg4B7YS5uPTW+y
oySxwRrcj1Dzzis/I6msS9EwCpk5YVFYo2ckJaHB1CYI3Jidc9kivQqnghggftiTpucYnibd3Zoo
FHgTUOEvbw4WMrY2CRspsBVzJML7ZDY+DTWgZEwRNzQTD3Jocx45jK0ittxrJVI0SI7d7khmRHYy
dfmZ2hNCXmt49ogIsVBrrwVoE7WvXu02587qEf4h8+D3NY+pKAdioZYYS3YPEykVGx5TICkd95uh
3PZCg/TYAxA9OOSTMHYjdhrYMwNAjBJHd0ZUbmD23mHSTy/2QAquMTrkUBR5c02m4Ck+WUvd1bh5
feZbxVVOZDGehQF5suk9ut0vFEglYQS92CVkcDgeu8pUQfJYtmEriKnIqh9VgP004XIlRMNsaVI5
moLEZdqTEjfLz82SEfFY/pJJbzzNHZwFCymB6w3xbkrs0XdI491ZveJv6g3NUQtTFIwAc3eofDE6
VEzqs8rq77W+IpnEJph9kSMIkfxxEXueU7v/sS4EtIHXsDPa6sqp6ZeKF49QIPQTGul3rmOe1mzm
FggMa2Wt2xlEfIYBTl48eiXvYfjbclsY7QJC5jq0K2KDIaTd/x2I+dPYJkAwBWs3FcLAB7w3IWKd
AfnWh8qe4SAIjv66zu8Ly3QPoiqeVhe9gU18bTgdsuMcpmdPCbv85TprRHUYlu2giFmc5lMm9nhJ
rgxn8RQtlm1OSvQObFkNLpJjlRI8V6ZDcVYot1lYo15VyZtMsgz6KI7sQn2uvy03p9fAGPRzSXlL
kHxwKwSEpj40jb1T9/0d+kP9N9AIwNGK/XNd8KTgsx8jh3bearqfA86HLUS7Z8IqIrz2BQcHIRtW
pmeYArt/dt2jSX3uBFa9VdL19Uoglu2wZadT+5wJm4SDDnjroGZnixL0UqLhvwsixs/DaIx0r/4h
YKd/h72VL6Su7EvbeteUZcgdYVjWNgLa7ueE+B4ifcSvudzOmNy6RyM/eEV3bsGxX2xQzhfWhpdJ
lNFzrWnXQDDDaXIGclbXqYfJ5kdvAjiqof0UtHBLGrMhVDnp2c44Y8sgDZlmIyZeScQGv7/vORTW
mP7roWc3gLwC4tv3fVTMbX8Ylz+Su7tjnw+PN2HtNSD92Y3BLO/nydiKRfFk8daKlHgQm0PlqEF8
8SEizbsVBOHpjyt5A1iKc0KwytRqUhYEiiTxnRHFZpGFGWLEjVtjRMt0BPJstNKTnmLviiSeDDi+
9XEB0Trla4U0qHAD/Ymv7Vvx0Y/J2bD06mxo6qXpPewcXFp4kuFee6yrprfGU9O9pzdPa6UcMLff
9oHEDKiF1SENBnfflQQpRzOqpTT6C8CtRyYuyl2JY2JvTUSnah+WCUkyw9bEipPt1X/8N63v3wDG
/g1zBjWniaEDrh5P5MpO+RdaE0CLYWy44LcmYaGUYxb1eN0I8u2HEp8L1QvZmEy3TWaVg3IQd0x6
fHCH2biU34yr/09YfJmqP//nPz75KtXCawzjsvhXYKK5fCn/d8Tic1b2f4r41//6Ld+QRcP5h0Of
Da9HeDBWpQsv6puxaAg4igJ4HDw8HWYTbLl/EhYt5x+eS+WrOzyfhgA39F+ERcv+BzhEbhlItNbC
pBX/T4RF8kD/B9TIhfVs6ry6Hn85e3lUFsLdvzxgEkwoWEDMB6lrpEy4kMfrBkiJKWw469hOZ+AC
pj4bOPfpesG/cJQkqrlvtBRSg5pWiDWbiFhs46J9ThoEwJlML6m6uUOUXC0FD42+ADcgnJDG7ZDs
Fb8as9rFGW0rCgG1pf6fD2Os0Wf0HbMcDR9Hg6E8y0fq9oL9iUXscDgyd9UY1DPuZalPbeio8iEn
iIsCg+VXL7plvzdGS8dsXYZ5NfDyaw7CTVY3rT/abn0qiui46uC9Asl9V0jUrdp4D3xuO8XC9uPF
owoBgwwSZnlFEFtn1xbQyzqWbLW3J8Wv2lkuSvi+x+qCyMrcqOIXsDAWO7rxSuYlNBkr24W9OsaR
/WcgHmI32pAAWtntJ90CxdQzghWZ3LSAUcnyEcccEsyunokkNgWANIHbYtOkdg2KwoGhgZLPbL0d
XURBahcrC6anXuga/P3rt7YPbnPVafRZY7bt2oCCoavhMDZPGgq97VignTHnZZTKZSiIIHME38XM
+ka6ASaiELaxMoLtkDYtoIaZBbM293sTBQptBrsGFZF5TpaaudUt4nMsdHKOzZWVk4GyKzHhbQaH
zCVWSwyBcJiwA3Z2zmi/1UtqlIG4kqwzSs7mXekxyY9V/TJ6MbDE1EN1M2h/TC181VTxBwE6mg9c
Tb5tswYp0CQPpRNt7bR9YQFFz0ix6mLupfpjP4nzd+fBo0bMzcS/Kvtb39rFQWBBbjVWP2652s4Y
lGcF/qkiy4/8iBmrHsoCpWhEKtWX+0r8ZBYKyZzprz6F/JWn5tUZd1XvIgRwGJ1ybWwHI2ZUJhLS
M0mh3XgMvBhNVdu6KA9WZms7Z2jfZeVLJjl0uQ6pvDGNsaG8O9fg85vUsn3sTF6U4E1Vg3cOk9G9
zJnb8ko1WH8sffbj7LUA7jJy8SNgQ+lgaz/0NGCK2cttas53kNklT8WoGDzB9DVnk+WSiwJztp9Q
s2GcwJ3B14aNrOXCwk281/hmyukwJihDWaXzHuBu6XUIdTyLma+MmdAgIdnaFdMHA4HyHIHz4fH/
qeXpfYdbhXeIrOl5RGvUYzjp2PPtp9H8qUK4oSPItl2o5edAQN9JRhqIWNuBzPwYi5pHy8t/xDUm
C8pEaDAMl3sH33tI2heKIeApydIn1dnBJKSJET5bx9butrXGAw8f693rQ3QM88g4h8oDohCPbkUD
HLA/jpU1INKdbeauo0koY4l/iVUZWqTPZoLMYkqdQESiYMTsXTM8KLonWt9wJ0LaeywooXzEGUme
h9EvLtP0JcUUd2bHA9QgmZGhYtONY2iu9eLbMaAq7sYS3bXNRDEAWtMjxmtrwpxHk+fRasihr9yk
P4b0/sEiZCagepOFTMCMz6Etu4NymmOW45sybd5BgoDwttdLF8Bba4MVrJFO+GqyeL8Hl6xZx0MB
CV3KyFjfF4Z+QYr/ZkUsqPEY0Zt5bKKH9NBRvmxSOemgrrA4LA4lbGyt5/I+88FQm5FAO7FjYnSy
rZrZ9NlcuZvRNU+mRSdLvN3GzgCIVQmGPndCmLQGPdllxu4v/xp1YmMsd2oOdcFXmePXyBpWqURJ
V+x/B1QDLSmdCU9363qMLkqOGQjij24Yv6ryzvbMAiRH+6lm7a2Mk589GtJNkGuXzDZ1yN+Gt9WK
GYGd/pnI+aUMJaGOPJ4IrW1+bn42q732MV4DLC6p1z/POer42MCGikAaeaYEneT97nqGJ5ajkMVN
8TEMXp1mUvssio5V1De7IIcwxwK8tT/sZOcmzMcCcD5cbvFvAckeIP6IuFJvmXHKYksXtLjCQqrf
7LGbRbehacm2oYuiD8UW8t4x0v2YlKTG0A9ee0l1Pgne1BdaOxLpkK/LC3SRZwUlt7LsYR8m6Zfk
nN6oGdg9lm+1ieHv6rh3neITWgPaXrO/akytySFKD5nWvmIj3SxU601qWsUJtfJ7lzG6XyANbgqv
X2XceUPnYEGMeAEJRCHuXB0sQQdBourX8meY01PYWidJeBkDV2XuB1b4t1xL1CaK00MtSGGInOoR
ZTQtRjjFFxvxMx+t8eAazcEV5LTMKIOxxKbwhKbwJe8YLCVs3zfKQE7YBhLrn1m+pDku5QI12oyy
QKuKFD+PdqhRbwA24tSqTRvUEQZHuJjWXa2833qcWg+Rnxg4GrOOQAuCs+692ENKF+WEeWGIjhiQ
uBKz6gAfOIFGlg9mzDYNhWAyI7jqNQAOzY3O93FumB3jmoNMhqnQyOOt6ucP+GMVcrTkXasckodM
Bvggy8OivNQpUS72iGwgmxnWebZ4xhDT+6OjPXkS/kTReLfc6Vmi++mBdcK0xbP4iwgVJomBTZSI
4+i4wapxGaHeh1HSbooqvE3ZcCSkHLRmOj1HWfKWY4u0oogLYsxvhiCf3HUEWixCmvwwc2+ujv2z
6qIW25nT0+aWWOdB3/I8wjWl11I+QwwwQLnP6mjXGqFziAl5cybMqoEXbjqLIImajLIC8qivAmoT
aPbEgWxxI3Z+YgKr1Cf30s6dupDaTaoRtoMuJ5HG7XZWYqVghDjra6/iySIw1nfw07HIx06ZNXBB
cmd4R0E5+rqDNhX6Yb/Jw2lnEbMFQHRAb1FBvkycPH9gXYR9HI0g99Iuqch0dbruaEpe5jYWn1GP
G3MsY98MDUaYpnqckfOS7fdi5BUCDpcysxqxCA08QwoVTUPDiVYMOLQ+SpbwVUjsQ4PsAUatW6FH
MoFEKE8W+5EBA3Bb7MEiLbUnlVhsg7R2C61RvgclSyJSc0W9BHmlWY2UaoaB3yNzPk9u2LOLG7aa
YWWnaWwixtht7Y9zRQs7F+6OhVYQG7vYJS0zmBELd8r4UWT2opmSH3aakedn4uwzBEQXy2oe+hnU
wgydcVOxZ9+PiH22Ca0q0C+GBB5Z1CP46B307ekknfRPJbyIhpZuMjDrRWojsf1g6lAxCthKiPBo
kY4kTWx0Lk4JUUCelSZxEdUi97BCawN/UFlYafSB1VREvFCEexqQztMUQOUmfWKK5vHW2MRNYYsB
37LwGGDJWoheEewnlGmzxmOEVFAjS0TvvaPbptoxIaHm0A6IzW2SLLY2o5iN6UEy0UltgYrKX8EZ
f7hZN5+aBKeqhZhBI86hhaVHvlYFlUCRPq4h3pmJjvGTOHG2elh8liph4B4FS4oRObh97Awblaa2
b44APudYkiattL+QWqFAQpibbcOfwumK/Bbntzs8avjkCKgldMJC9bCI1Q/JUITXzlwcYWz8/GRI
sThgyM75f+I9Y9vSR/TP/ClNaBD+MpCv4AwOa0zPk+zTMAZUYVmy16GqbKuO0QRbfKMHTqUb3dV0
eukXQcAACffYkBYHpTMHN8rnWCJyj2x7TzkO/tLlOM+KANCGORLLwu44Cd/shDrQnqM3gtbhGfXp
T47tW65Pd6qanyB81nc24Y4R1VItHYoOHUltM92HGWYrbYifWp+EptAgZjAyeBYyVryuio6zBQ4F
aQgfQYYWQqaOxN/nnbyQfCKzkfqt4TWw5U3MVntqe9Q7dS//prDqKWX+k70z2Y4bSbP0u/QeeWCY
bdEbn0cOTlKUtMEhJRHzPOPp+zMwqzpCkRXxArXJk1JQpNMdMPzDvd+tXyuHcGhCpNbSfG40zdq3
kYKy1gWYl8LmO7CRAB9rP+wZgJLwoZEmMfXJd3PIHc5jvM1zMLylUXcJvNFbT/OkjN/Jo20Gj+gT
6HoI0iiUpLjig5Vgh7alwZSdrDYKyvgZMfuXrosYZAzWLYi9+xqCXpiCGkLiCWKSYQz0jRhLjZeT
1kQVSF+2Z37/vSMrMh/QKHC8Ei/bESkcclOLAgIuoUMkS05HMerIhF/TMdoOlhzg12RIGXoqPHBB
O2oJzj2soeteLw5daVHKBJVN3OjUb6Zasp8n7FMdchnSEPaeqX8mL2raGN5tJkjIj6J4W5iWgbY/
u6aU4A+Oiw6gcrmfmDyuK1ZQ67CmUBjlS9fNV1npV6PneMvSvFj1rG4BYab9dfDBwOhtdec1TsZb
xTNhAlWzHU02ZUiu4jX5Mg59yPjTD+PwCqkSDLr/I+xi74BXs8FslhxK/m3PMXJImhZgkB0YIAZi
kHNBda6UnFSruwmeD8gkOaJ6RQeHxLmYLgwFKe/x1zGhjPNDHZKnFo8lZjnJXNy3k0uCtp88mjWD
cfCDsf3Y1EfAIsazKb4h2GS1b8r0gP3koU/gg8muArgD989L+pzhZS4YyCEtKLSf7BzkKbO1TTeN
qD6KEf7TzM6zHj15jqr+m1+1uAk9LUEjh9DA01mRYvHCoUoUTWQUu7SCJuJXhdhqun4he1Xu2RGA
g4migwA8gDqdHK+xDOljx/gmI6Nc4aeEFFs1p17Cji/LS5jKJ+QFiM10442gPiIQYebwuFTPv/wq
dMjmiObC0J82MdlVZAgWCS6uNtrrYjwDGq3g4pOmGY3phTn2UwCfZOdlE3BqXECb3qXJNeQMV1PT
n5OWgrqrWQYaTE+xZeP+0vHnw20ihHE/4STCpgVWM62EdS4lkIBu7I9U12tnxBtiqBO46X/5s0CL
nA4XGL17XEeSzUiI7TnxyU6ljxXdzUY/fRim/kUb5uSYDw75W7Y8K5EMEt+Thmx4I90g2UcWZs8m
bjcDTp0DijVCY0ydxi5DWtM3E6Ht5YIl2s4mhZ1VNtYGWeSbn03BWtPzrV9rb+zP1Ul6oxFa1UPh
nnm4gUT0UXeDnnKYnfcpzAjy8BQANNqm5sDEX8Muwm7xx6D/6CILEZIZPhKmIDe2eUM4bhwj4twH
lAa2WohWJq2g3xX+1oB0MsAbnqIa35LEQi5Kt9vNQUJwUUKGKdtN5yz8YZslFH+MlmLk5Jcc6RSk
gmFFvFKB9lvKc4vZHY5TTPvkATtjee1uG3PsYAHVNzsPAxSnPFaYdPCAyW0Kzixmul6z0ptiWneb
GqPWx7MR4HpnycecxKC78vrybKbDx4iXZYvp1j5rIT1Wo0JymPr4UCq+ZgrNXiT5XVVXp3IKyRxj
pxhO23LyfqlNzS4EQILpOC2ORseHausIW7X63svxafOaN9VEfYJpKNsYbf0jk+Nj7f/y2/6Hl9FT
1zEDLiH9LYa5asw5qa2vXV2/DLXJTE8RhAYijsDQeknB4QIwbisAFeFfFAcJhXMdiB8JKGLA21q+
NQNNbhjpv9gS3UKe4umuSx7tsapHim1ltidY1c120jsMz8xj5sSCEyu1zWyTR5rIduNnOFBIzFhH
kG5xCCXmwRVoO1rta5MRheAeuYBkz5N+sMOauIx4Zm74lofGN9K2ws3Yu8leJC5XglMzR/Ltx6As
7T1y27dMSx9G3YAmGqbDGg5wcBioyPBZZVjCqdCyEpauUebU8ONE583JgA+O2tzCZOFJDZkdQcGd
DeAnrbWBx8fgHooGqA8aDlrKzRgkGEvSh8CR1U6rung3qmWm0PO1LCbr/jXx/NcZle0GL1C1m3VW
tKjIucE5s7TJR9NcZjtW9eGlbp37BMLDyR6iuyQRN9pV3GbVO0BB/Faaf4zH4Dga5SkR4ytuZBsR
wIAPhUL+jTpKrrMAkUNqFedIDlcKnAcLIwz3RrPpoB9okf6ldMxDl1MFOkVL5rjj71o164zy764A
PEcdBLEzYpfifS2ripxt7PeELPuHMeASDPueG3Vw70NNd+BFMYG1GTPNZQDClNVKPo5f9DGGwudh
awhJISy/WGQgVxoPkIU4qDVY0hsKH+Jb81VUQebJ3CHh1htvc9ih0PUeA2u4ZwF0mLwXcoI39nyc
GRkdeTfWc1Qf4MVesliLN1odfE1K7qrk5HZMOoSnvpuCUSlCZhGn2Ec78hCxopw1xqkIjrajReVv
DjenNr96U3xnZOYHKZ+cLNo2R2zR2NGdVQVPhjJqJuFjnQYC5mry1Y2Q0OP2LTEURw8ARrz76kx6
2LZzx/mBjR5VlJ+L9TgV33MOrAtJ2R80/TaG1IHCxkA8Lp36VJXdm25FGzwVXLXccDzrOSN5n9+F
Ys7B40mk/bNzg7dwnHkCOt1NcgsR2tx3a0+PhaodoG8k1toyRv/oQiHWA6fac2/S47rtFUyFwYfj
Pnbm3G3L0EfuXJjPQ96+hCWe1DDptt5Y6ttsQhnT1/iji6IzcPcVH/XofvW08r7ndL+i6jjWU/Rc
JNGPITJxPvQlsIim5kKbNDDjZEEkOjok0I/PqQaoxYW0A5fg0U5KmBUj09ZcmESRcX2vrJabMjSM
XRmC+Knb+M1x6NH8+QUtIHN2N3rqq8ZaT6dQYsr0+1rjWcl0ELs0C/MAjW2lu1AIGbzNZkxa+gtT
1QDTPCOV1K92qDNoL+2yJAFo2vtg8KcuO/NfgAL5gGdit2MCFo1ErUiUmVkRUL1MLYF4VXwrtRgo
Ofy+LYbDVTjwp9bnu4+mty3Z9K4roYl9WeBv7nnDrO6iVaBqZ8wzoMfuTZuurMyZIHrlQ+5BlE27
965lImaWRrhuVDOsIzfp2+aZDqhdZyNWsWXMJaPw0FOnE1THSFIi9mV6TjRgIR77pv6JDhaFe5oj
DHd4NxCv/kzSkwt9e52iAtonabcLXMgItZY9fC5RZcA1xJ3TRE67jpvktRTOS8PHurJ9lCdDMpDO
Y74wGETEI+na3aI/xHCibNgqe6sb1uCaNqLTnpMw3fajvJid2z7Dthy1g4ZxcFW1LvMaxpz0eGCA
NNk/Mmg/BTmPOi/DtMPifYfqrSSdEb4BCgTi3tyCHg5QS/ctDIIfdhNuoLI9+a6trdJCvGYwvxDb
5cxxxrKjnmFwETrAYoTBfR1q5i0t2fbTWKOWrFHkURpG7sjvzD0BlWSCGzE+kxzIdMBB1lIW9vdp
thjuNs0x99IaYUMGjFOH4pyOW57MdB5dduqrrr6m5FARvVSf6szuuY5r1h08ATIjmfFDGMit6Q82
7K64NkgG1ewuAshk2qSF8kYwed8IE9lPXFtfdeQqOwgZ1jbhaZKNwRsjbLY/RXNwpqkm5ZAZQqXH
y+HKtFDjFHeKO70zcI8a8bYxmnhNERvgyOE3QxV8Ha2ZDyfC0sFl2zHAD+waa0J0Rmukb6SX9Xhc
DM6d5iec7uTCPBchPWhNj+pltWwy/3fl+w8rX5Wb8z9vfLe0TL8tfNU/+Nz3Gt6/UDF5Hgl5PEtU
RNB/7XsN8S8Pe4crESF60gZW9t8LX1v+y3GkCaZLkMlkeGrjzC5gidRz/2ULNM3Sdpfvxn/6rzDB
f+sHPlMQwQP8Bz2BodKdmIywFjz+/L//h7Q4F+cvyTPCJjMGDc5v6UVzOMf0boFgXkTidNbXcl/2
gGp0JtKzm4AzU81tA4UorbxfDRMdq/ZeQ4Tz6IUYOOS9fT9hQCSIhH4QRmTK1JieXHMGMAVMhDKv
/ZRTW05yjDrQ3fmcXnwL6Z7RadBJ/GL+hygh1+Tt+e23MnXbsoQrTNvjzfotmWdgZDKMgAM38ah/
McqeCa1EaW+Fgvl9qZOfojX9RfoSRAdmB1ZB97r4NttuvO8DT9tU+YdTCGgefGmlyp1CRE9pnc27
nsWJyjawt0Y5sANW6dJeZlwnKoE1w3EervSWWVlpu6BgYBnXM8TRXgRsoDpSXkO22yrMJrEAHOQB
OOvl29oV4RRV2867ajT6tTPo5aHoMeJV2PXcggUy0j53mxJtPtIQwn11ahJdfKYTmaRH6rFsVoN+
0I3ymdGD2LEcR9Pop3BbEc04Dfi3RJckarGCXBlVjRiJIDRWDXDjmty9yVJax2q0f0WC4J8QNtfn
z2aat8lx9q55u3mtExmesgtUf6m+oJx3jqM6HCP/lfTJt1BZRmu2lVOKlizNS0Y1BoMXIL4ejdO2
KrNXAyOuZhNeHZf4puwAkauyHCznZN2UJctgPIezbIi9zT56ljKT9jzXX/o3GlYQo413xlVX7QLR
fvHAiK6TmV53edum5iInghWom2KOSXQ4+HBw/KqI6LBoGQBpKWCoeKIog9kFcrh/Yk74PYS8RO6E
+2v5GGJ8OQz52DqGfrAaQUmcvUQ+1tynKxm6/V5vI9hF6nOKgeBtfQSCzTTXgFa0Ww7zz2d4A2dF
pZGrjy8OaiW25sEhTf/khHV5TuvkYA+MLXXC/HLZ/0idmeyPnL9tjFfo2t1KbzL9bKsIZ8+Mj8E8
/zAbDVAO8QOjmnVNA9piRMcE3g5KNavew1avuahGtV0lgt1IjfoY6xAlLWH+WD4/z4jfeWS+TzY3
guxQnibhdvk6kXEbGjXNQTVgejQARwWVUcLS7V8yl8XWEjHQ0BVyTkii9ZKTmKsfkRM8Ryp3e/CZ
1KJB5Z7nGy3p7HoHTQpTU1pq005vwi/G6GEOGJBbMvXhsjbb5lwr/UJcPDtxe1quZXDDQ5zf0fMR
nqOCKsNxaDbkLTPnU7dvFKPbWG7M1jnw4Ov2nlpoUDmR51FrkKoqj0s256fLwKav9C9u7P1cLom2
8I6DoCNa/n1szN4eoy9LSysj4lZl8KxLpr9+F6WbJV039PmPRffWWMwAagfly3KtNg3ZWF738P+/
5vMpr3LDAyWZSAJu+OXD9yK/2GrgWlbOEfEqXFMtndEXxI9Zaprrru2sDXLxh4jUkxWLfBsWDBqH
Oui5VATHTxTOE+H0SAXVR7+88OX/paXZY+ekWHIieV0OI1+9B0uK+PKjl99s+bIaATX1u9Jj0N4h
25h3aICiR4JSoTWRKl9U9m1WbQwR7hvGMxoyU3ZD5G+12+XLl29NeHqsDONUx7V8nu19kbAwdlhE
kOBBHRdkP7Wgfu7Mir+OEpA/U02Lwi9hlugERseLcDrzR52jmdgL5mn+SHfjkilJAtSaxvIusK2Z
8izYwkzEAZx25jppvHdfxK8TcbTboXgJ2gkdvrqnHcagUzBgGwEDkay0ogAhnr7nqbbLtQ53IyPJ
VVQTlW1UEtwEmNAqj/aTo8OEzorjAKYVjU+trTMHEYHs2cjwYEIN42xxXhUklHJXFTpsrCHVvBVX
Y2rnzhXy5RIVPVIIg8bv9ok6MlzpXpi5PlTq6DBl/0aXd2M0Dcvj1WGpvLHU3Zx2yYs5T8+4O/p1
BlT4FctBfSRJ0efamfZFZOe7WboCUuklhcOC8oLJACdK3JxzdSdir+eZIxpxWV6eqJtjGwQfkYP/
0IQD17WYyK1w+OJEL3EFnTIfY4mNuN0t73KlglQHoCXYaNg/jOm8Dpne9hwnvWiYC2kz6VSevuuB
wigfOweXepj7PbuPeK5ec0Bae5ctzdpNCUVKuT3tjJ5h0iIDFgi/vFbuS03FqqgPqUyH+ABRnpCj
5fJEctTJWBInUHAO8f5CIXweI/7aqQpiGYg75+pi+jiTWM5jYglCaywbRHI1PpSkom6Uc6FW5+/o
ut4enNFD1mhwkzvnLq+50sqO09TJJ+OWD9HVsoBhqkcVmfLpyjC0w3JnLA+uoWeY1dnggnmwqZ/L
ai9esUnCDl5hZCdgW/rGzsVqsDG4a3e+I64z69KtEwzYDFKQk7BxepXpXpIswzoVLGKeE5ht8gu8
4UmpN01IC6DoULNBl27LZoSrNhPhwQNu3YFnO9ZVt3c6Em1wEhziGgac67BenTQ+9jYFhILJI8Jw
0BgPoX3l/q0+I9B71tBH4hOOXenm3DJQGtSNxLA/PhK35pKKSCJNLGnDU8t5XiozFhg6OhvuDvWl
bkO3EFfZTXiWOA2A/PTKfdXLaj4tV1daTfdFPGz16nUy/eEw4YXYah6ieltsq3E6MPBnttqDp6jF
x3I8aeC+VvnA6hFAs+AzJy2SalFH0FQ3YHnMEonCiI9rnaH9gnrd4lQoCYAy+IzUZ6A9s0GrtjgD
G2tGix8UM0B8HqfwNSvKzu+h4IkiYns4jmxe19xnPCb0GBNqkT136iHYWKy4Kq+Jzw1nfgH26CLc
8SwyWuAxKREfetlNt+JbMjqvyxtROIgxikm8LM8+zQ0JEYAZALQKCDnHasob7Fs48IcKSMnyTuY+
5DOHhi7zF7S03q5bIBQQx8avpdHvRFcdQKBDE+SX4lJnckPkGvw0GlOZsgJK+VyiDJGu5dWEFmVc
g27D1WBQNah/wxHfAg6iCld/grvCZJs0LjuEL6eqMMd1nyNVgSYVKRRhqCzOqpDITJzRtbDjlTqo
+xLzNkSgpURYbsLl/4Whjk5SGlDkVLk0DNyrxpAeCjlz1Dr1ERY3xUdsgtGr6hyOhNntcsPrN2Ws
P7hF3Z/ZqOfe8/IUXBLhI9d8CZqnyLmmFseAq0pDQhASdBDY9xO8gHntUoF700tmkoHpJ5DFlh+z
PD/Zh2KVUDV3ATEkhYBquybjJoimLbDWBnHCbrnC7AS4CPQ0RDnGUzNMd5VXv1ceNDGf68vWhm1Q
DQl6JTYGPajLBvlPjJkciDyl/VAfLYGxN4uij6gB1TEyHlZvsIFfd23G0TWYOZuXq6JT7wFKmo8B
KRWpEfxpOUrsnDA1s741M0/zMY40LvLxobJ+TiE28OV3qELzrTWjXeNwtC2nlZ+QB7CcPUKVZgUF
HtqQc17+CKwUFrV6PJhLJcKTuLPILFgeEsuhX+vpmThpTuCOM3E5u0AXzTu/UGSDNjsnqkIa3Pmb
F6ELAznQbsuCBqiqiILprNM0e88kZ/m49fm0/9Du/qcu8vd+i24LAgW6ZqJHHaTKv4mG+4pTkwQF
zHKqhlou5Gr0ngLP7zajZpESCS97MnQfFJdP1B/JX7pDcRBH4VEWQbZB2PWNqFrOKt3+mCsDsWXb
AJYEutsG+SHQ0Re7Xv0Pr9tUGex/7H5RWxs8lk2BnJ7Ae++3eNwwlxZOW0bDTcdqLcsz8HUwrxCt
qg9+hwr5lCQMygLzvNTzZdg9JhV3X9OyAijDZt57CcCFQVBo2DDzWZNfDZda37eH7EAntGq8DmqO
7a0Gra8YxXN4mG26R7hprZNIPHHr9hspf/Y8b/ZT2H1byuKZZLJ/+Iz+nKrqQhV08Dl6Atm5oVw4
v2V7S3oVmyhVuAITt1mY6S32LHq6BYCilYPE66LRw6rXS4/w2draTu2vAkt7WOqdRAeD1JSxsVoM
p5lHVRvU9ZEMbh4BsNKWT14X7ZHqcU02BzqmnLl2Nrb/8NuYf867/fdvYxOwblnSsRw1IPmjTN3J
qXrnOfKZv23ayP7orJaEIgNCZEDESjAED6LuqDQb9u1wFGGDqXOl1L1j5zQu0P30PtKHl0xDw77c
Zcu9nWoSjRbLnDY1vsFY33h6NlHuBRVLJBQATYsmcyig+iJCAesm9y0emw2IheVNXcL+Kmvfhz/+
/sMz1Q3024VqI1E1DUc4Lt6A30K6B29IYoiESqqAvlG4PYzie8Q5PCay7lw0DBMIM9kWsX8HdByh
ck19YQiljVePw6WAU0fc8lFknkIsEV3CVFEVLLEKE4tX1cQfVWEAI12srAOe4vropRIFrwRcuhww
DJJYO/fNkxEVm8EzPv7+9xR/+T0Fv6HA++ABBdIxIfz5Yx2QzdABJ84nFw38cLsJex6QE09lyLqI
24yeljLsd6M4TTJ5Ghj3r7BrFluRal/+/tWYrpoT/elt5+UYDMlsVwjJpabOjz+YIYZId2UgEmsj
HfETt3G4j2aNTqNUNbQ/NCl4PmWaG6dulVShwyZ8mnZVHjhb23ceJEoBTJfibg585hqtjsXaIzbW
T8ajjxrsGFr8w765Lsemn0Tfm5gSONflhTaV6kk9QOk8vZr4m6U86isEqhXZC9U+nuhNyxImGeqR
1dJbLNWehnf/6PrdoyVrng9LXzw0ex3Jx8bQ8UzBWAU9zHdebn+P6QpcXL3GARWosV6AlRmk9Uje
he29sbFFkCr7HQ6scF2pFljV63GcQPoLPpp8vHHnnD973Rb1WuS+L89xYg2QvRmMtWpgzM1IylDg
8KjqZ7rj4HW5X+qIYqUa6Wul8KbdMLWcrPOw96GKnpYZoz4P4GO9y/IGLUMGo49ufkE9Av8dvR4J
OHEFTa3tp2o9wO0sTck6SkceQ93BzEc1++TRzD6vhMTBFgUlpdRAEKhWs5Kd2FGTwkzf0nxZGrFl
rkPy+N0c00kMaKGw2HOLFEP0K0icC5lm3zBLgI13mZU2cUB0gWSvlfmwTuy+3SeFg4USLUrQhi8o
Mgd2Kp8l8IgsJe2s95w58QV5l7jUGfqfALgvASaGMyU3QI6gBpJpvJsnRn3FDBRPjZZILv2wUPXp
xNUMtX0KUytEakQ9QTpxS27WRPwLSmOvDrXnjFK/F/NzYFABqk+Lgrs/EJyhYSvl2bTABhoS7vaT
xiKB7TN+5HXaa8Oub8DLWfQDayTPlOAP9sTZLZwl16JYAydgrduvUbUbq7RFz1uEZbM2CLVf4VX7
sjxLnJG8SsAuP5cjN3FZ3lda9Vk8CQS/219ZzRiuMRGmdREPzgZ9PMmx1WOgRc9uhNvGhOWyGudo
XrkuOuVpck9COQDy2FFibM5guz4OCtqFaDnmDsLeIeBQLE+poaBjm5m5Lb9s2wBojsZ4505yPNle
712sn0uBFmnYbhBhLfWrOhzLCSxHw9lqMmOM8/BmVdb4sPSfqQ5FioPGUltG1rwUmSCu0mzeixZO
bOe5x+UB4oTtfUlZDgqQ+gUeBf2rGpxqsNMosUN+WuEZe+SXxAMwhknG6NhWfn9kh/0kw8TaYZno
gRnHEENVLdVa2l3cWGjhVQ+ueURrl+CVpiz3T0NYwx0AuYoD41dWzRoQ7kFc/BkxtwdZjrwGPhqG
BVrGo9m1githZuticqedxDSyEXVirvSx8peOW6fC27giZurJwRIQS7PrJNaqjs42OjPCCoDLg2V0
GwzcQIP5p6qQyH30JgVujqVd/JziBjyO4Oa9iqoNVzOxPZibTVT6QBtmshG46WMKJkrcclcK+ULv
ShgpY4QilqwSbWw6uQ+fijC0pVPpUk6ILGIE20K8s0t0UU0bZ0fsjXstA/7h1CjTB/SHgEYfjIJF
o6BWXCaWVj1UrPQwfDGYOBGQzJtIb4L0MOTm5/UnHvxdGZKhXGLMO3mqViH3MF8DDrzos3tPvu6D
Zecfy5iRbI4WEZ+1D7ya8BFH4Uz74/KrD+qUIL4pP8Ck2gs9QE/qs9PtuAYGsxbnpnto3nv/wYvr
90iVX5i9X8ekPSxX7VIZLncMtBsWBTRIK8cYrd2giYNnO+KyNIJWGX0lgW/eG5X93s19uv/7Z55Q
W6ffn3kUiZIa0fPIl/ndYYqCWKZGDmt+wrx2yS1II160KVRz2iJD/9yfWOqRY6T+BW5pMBiMm9QI
P6QPL1zkzlYa6hd/y1FWMGYnfo3nORezNzV8AYc0Ea5XJyJ2xWgTLqg7PDHiok7uWsOINIXlZRkd
YayHFqXg51JQ2TVIHJziZbnRwKkTLyLXqgFldgZ/i2a8U+P2zu3rI+j0tR97MIDVp+LiHFKLZexh
gotdYzzjqs9ZQ6QnxtFfLW1ebtKykhQBuqrcoik6GuRwobN41ZNRXJZjYCST3XXg4wjBYlYMT2Ag
X2TkvSwNmck+fIuX/N9T4qUHGxn3bGxEmoPnkVxomWsHEsnVNcKDSxZ9ZyqOVartDTqKTQ3pvGQ8
rR5R6t2wBu1rEHnD5xLlv//TWTBz3S0TbZkq3Tq2v8+ZcEdmOGKV4/JxRJXFGEplbcV7XRXDtLfD
prDN9vb314zxl/ZPmEJiFsWhpNsOVc2fyyQvlMHcZ4BRAjV/xNj4dU6+C61+jUki25mSs2Z5fcuH
uiyESsn0bvkgl3snmMNfxmhfoIl5X0g2/PPJ0kv24dDTX//+ZYu/9BDC8DC80rja1G/SU1bYP1R3
cKcBjqWBS4QlC7alMUc7/eRC2FXN9HLJp17/vdenH1pHYKLfxeeBj4GGjps68pkR1X16/IeX9dei
09R1k/G3bgnPFdZv72YeeyNMxp7cTLZgawlzhCDSZ8vGGPp5gauZBFX0Oh2ATDQVfPvRMLp/WKLS
V/zlIDB13HDCclhNQ5f+rfiVIWKbVGHuahEjo02uBqq/DfpZ7Fr1KlMTnqVYAvtDB9EgJcs7MFcS
+QbOChapCQo1WxAVw/ZNVZbLV8+jOJqGR2yskwMb+6lp8LYmO/me6TOOGy5r8UJUxhbXRWUM33yX
obs2MY+pA59VX3lzOuOFfptJ2DVwmIW0LtpRwkfJu9TvWo+HKoHE5z4TJWa8QxSDbyWf7iGK6vwM
RIeQDv3QIw1jMDGQrYp54ST86aUTOg+KHGhD7Gr8CwYyy/U5qcl0XNG7D4xnKsFGJFJXtRzeJ7d1
dsKevoyZ+eIF30BGBJ8Lor4oFS82vo0EjBwAcDJQ54Uxkf3SdgrrU5jfRgZGn+21m+/ThufpoFbh
ApZePlosV9S+Z1TRaUkIED+Npls1MEykc3uGnUGgvOpoUUqHqmYgmNWD0KJuNTIN7Y1Z6Tuh678o
lC4R4RqkOjDWbqo9f0FpKohcXzaCsU+ZR4n5eaw7StXiXoyR9cNypJVR8GyHzbc0tx6X5v7zZCn7
96kQb2qmxIT9lxYcltt4KVyXbbUMTzIYeTiMjDg1ZD6I0z6n/ctdFYSHoLwUOvfUctupvlyxjRh7
05csnaaujuoB2hssrG1PfQW1lEeM+mmxc4HIQV44zhYGauh175YbclncLi+7cQbkODZklIKdU1NZ
d8vr69zg3Z5wyKhqT22XG/xB/zBT+ouiwhSAGTyenzY2etMxfpsp+bkb6eikTJKtEdIujZHR2PTn
TnmWNUEfLlKnz+2W3d2mVg0o1MPVUL2S0Vo3oyvnbej6z8ulV879Wdp+vfscqTIexrnJ3lzdbkpa
1MrhvrTyF7Ah22VRy372n6Yt/+GktNQR6Rgm2wzLsn+btpAok3f4u8HBqRU2riaUUMJ5gFk37xCs
uoxaQYAuY3nYAfthpNhrhfVA4DRrG7Uv0ibjpaHg+gcehqnezT936JajY2jinPIspni/6VfctMgh
6Q7OJvCLF4u92jxxE0lv2ZCTvjPjbWrZ/Mc9g56l34xjFjGJ0ktQLMwDJ1ZeZMSYmOKYsU/epx+q
f1pO2mUwtGwxS7d5RABmbic1jV9KwWVqLmydUpB49wYRyuXvHwSMGv4yDmHkwzCEKbwadDm/zx8I
h5k6fADMJwkdJra7ZsVXkCw/Y9KXYvowBho7l5WUDowWChQ+B/fRaUgUSZJTUOfZ0zC+OG7x4rUI
2/ENtLcaP5jeFzByAUqcl/8JyLBBT7ChOWt2oFu+Z8QJ3gv8TWU9XSprp+vlhfhs+6STeNBhTHTI
tKgc+UNL+12Hg/iGE6ltxLjHsob97zqxk9rxVsUkhfLsFplziAJi5PzMvIGOcHjNfrtCV2Kv+16r
15YWzMeGEcEs4D0EZkIvPbDYYS/yXNhX9vFsT0ceGDCsN+kkxLOeXKVQThatng+tO9xLS03I9VZe
YD1jlvL9S0GmHvpDHK16pf0Udv+IMTHY+1V0rnXuRMiCLlJTvFiTvdK8Kj5OWnIlwCzAXF2MvCob
kz+l7KbqduzpNrgitETD8yFPtN37RNdOtZYeatgL/fAl86Z9y/Q0kjeMC4QLESDt+hzo833SJNeW
QZrY+Mhv4BKuoyD/aQbjzrO6j5lTDPDVJpOMmvGDqsiVgVjuD0/TnuPAuw+7rTtwaZqkB3AyB7GF
0cZlcVmEoB+5AqN1iu5o1aTtI1gD8iVg+IWAD1lVEaeHy2Ey7zEaHCLSQpzNXIMjCCpCcuPDlE7Y
8n602bHKcpYbTfrdqxwdr2W4ISfuK8v3HSF9rwgnZLiZXkwS5x0GZsjGs6cGOGIsBBZMQsKJn4rw
KorA2JZK7Fu41/psfHS2eaePKHSa8iEc8fR58NoQchP0o4sroKmKsj53flZxfzUJBu/m9U7gTccL
vLpO8VWWXwemkxC+zDtfI9s26DbuuFPvYxp86dtsMzgFDA/MZh6oP9F/uEPJvvniuniTZ3ftIPxk
QnOwiNjD2gxoGnBBodKL+v6dnwhFgss3f0nqfXbWCrnVh2BD0e7VdyCcLuCB7ib4vmHXqywuXHTI
YF2Qri66Kh9gSM63FA4ItJZ9mkhBJ49gISpXXoMqu5CadGZxxR7dOTfmsEn45kVlvduEWGid+5bC
kvKLn3hqwLMmx4kIjD6RDzOQgjEwWLHaw9NokRqdYLmCGnFEUbwhpfjq1tmuDcGUGC14FfuLz55H
j9IzL+vblOD14bdN/XRdJA8IRcn/s78Q+/lVa4i2wRhWDJ6zmg1jHxT9OR9hCmclSM6sKcHaWvTn
+S5pLCzlNPBGe4dkdT968ynM4JI6OtarziCzYQI9RqptBr3ZxxyX+8OJnfDWCJnW2glFGrbKQwHg
vqujjTSqG/hkREAXOx1JopaPgaEfM+8BENT9MPjrsvmKSmxt2cUtwZaOc/abbmmXuAyIbBnglK4c
F7zMSEaL1jyUc3nva/k3W/Hr63QNu5tBQ5afRqfY+3l+b6TsX4vm2kJRD4LHyAf6RbZW6Yl9Ve2K
SL+EnnmPp/FxLsLX0fEfZA5tRldMQ22llvgwDjlINjzkqTBx6GBm09i2h5KHiVZDzoalZRy05FHW
0fekFO8yIu3M0tvbUMoz2mktZIimQPXFUyF2qRlvRf9qhr9E+HLOsflFXbNVKTlVam30p8hzHvNg
c2/0b7z00YciazLsfumsFx/IQup+FNawIV5olwaHuS3XZVcgNHApG8xteWG4Tzxkt/KuLRxXaTzB
xINs6083o/6hlw86+EbNuAs0bvl2AkY9IsdHKwWdBEfRI6ToNcg6zs9gPTDrlYznKFVwV20lNiSj
rZ865m95l9xXIxJjXSKE3LdtfvYlwOtTIwqy8ABqo46byojBAEG0BBmKtrwfmxPmzVUJzdIVNV7g
GT3SexvYN9Co58YKdnD7AXr6Z49PSNmgh9Y9hCUyP+txNn+M5GOMPfYrYOENLHy45Sv8zATHpKdA
LdfQ5mmiv3hasc+DjwqX3Bhd5kpuRC/whbQbGdU7z/1mwQLxsHU4RreVtoGC7P9Rdl7LkSNblv2V
+QFcgxZm8xRaUst8gTEpoDUc6ut7ubNs7nSbjeiHKqusJIMMBOB+/Jy91862wr/prGQzOB1BSBi+
IdXlJfoI8GVtV6718C4Gt9JZh8Yg8tPMLumM0Y+SGbm/AJttwTjtnJae59+hNoGMtkdA3hvLxbkI
eMZvs9M07RvH2laxhpPJg80V0Dugt80ubu9h1IL+Nv1jWwH5Zk6tGViU/Q5bXE8Z3nnYMem5ORpo
RP3BdF5Thi+ExKzGgSibiKimn6o5B3IlgRa5QKb2/C9AdGvzZJgco2xCwzP0V1YC4oappON+Css9
dn515hQKrvnFiH1OQqB+sltjpCOO1tJd9vH82idEqGRbK9SIetWP3vTj0PyKzUXSZteh4b8meIwd
J9zCo3gCTXM0oipa9ZjNCp3GStU92AzdcQaTiwwgKVy2s1E+R/r8CJWCUz3Ry1y6kzMsp1GbtmgI
ecZoGeZrW28PGrgg9I8YSHT9tsoE8Lhmb7TJWsdAZPvdvtDg1Q7v/RKaxNI3hMjX4xkQx61umZ+k
cV90qz4QKMfmTHRqwPZiEQgEgoOAo9LyCCKx7+o4+yQ3DPtQ1SPnKb2XzAuxgk0GqdW0b6svW4+R
3ZfgfUzej/Bex6B69jJxgh1JSHH2iDXpOPbIcQ0jvTNfCvJ/gUUs/bQxQ+sGn4+9qZP20TaiuxZ2
Ib1K+6vCrsfmPFPGczMvXXYZdO9gVekDhk9BxkdsPQ/uVz2UZxPyYE6Nanr4zcjO6mE8k/aAw/HU
la+CDEuyC/Zxiamu2HU02uas+rAGYxfO7nvruxtSK8Hj+NrBzLJ7GMXDkp59BppmkR0YV9/Fts2E
NyfbadkQNnJn8K3+u+c524z1LNCxsJ9R1F0TK9u7XHoJfo6AbmiMQGBUPWd+f6lMKhCU0X8lwaMJ
xcldquTsdsNpiAhDg+d3NsmI3VI1LTRpiVrEav/AAH5thLn+vqCgRxJK2TaUQtyn9sFgDxqDzKF+
TKARmjprS2r8BW7C3DMCm2CXLXVAbCEa3BStq3+gDESgJcLTFOThKfL4r3QevFXZl+1lJKqAtWMs
z7XL8TSOi/mYlUaC6CdqDqYWao+tPy0rbRHTqcYr/OTCCdtbuV9v1N+6eO1vIQSeBlyu3VrrIaz2
eclexLeGThBulnJCRCv/GFfgF2trxmKlvjidv92kGjYDkp9dUyzZk+tlbMD+lJ+CJiLEiWMljFsg
5V3o4zx1z/BTyxfClnOCJOARWWNRvOij6A9+W08bwkhqKPi9tp4GB9J73TuQcPiS1ugIHIWFtVcv
MNHLZYFYyBiZluLFg+227jTdOKm/teTItxpp2qm/DbCHYoNfc2418fC0VvgawDbKxoZ5sB1WqItI
u13N4yG1qCjC9zmc/3Y6v30pg4lwGFbJ0QJ06RYPKZmhPA7appyR7glvPjA3AgwMpmig4AfcY4z5
Z3oxjOYePxM4Drfeu0NO0kI17MaOvGsDHrPfbuzBevS9xVrtJptRMFOttxTVGZOt5HXsvmgdn/Sp
fIz9ECuuYCWd4EV0wc+cYmZF8DDiH1r2trZ8++y08h+jbUjTYzYx+oAt9AxzQ+0RHAk9aD606L3Q
aLX8svkhHs1xl5Nw6ZTE3vtgCvzZuO3cmbiuaZdIb+wYR8+B1e2E2W0hwxwSL3xoyNhezelyGipy
qwlA0JBKlISboKqI9v0iTrjv/sT6LhSLu5PqtLjr1rkuyAKpAIlAJkDZvPZqVJo44FG9GvcB8YVt
Wl49yEdpfBpMLF2eG717sYfquEXzb3cJ1ANy0sh6vpmz9J015xSM5b1VuPi/rQC0VotTLWWNKhkq
LO2uRweF2ZsysYrvAHGZ+jhgCujogtfulSkmkj1G3WL0aTdqIj3p8avbgsQYmEmhpJs+hc7Q1sqC
ywRD3IXxrjV3VdBzW1QLFAxrY3coIFsTukvttfucSNuGEfOGEr43Jf6rKmFZ+N8l5UHQQGeuj12c
P6SFL72May1zXjLcFs2ItLcad6PpXlrHAnjjANSPV57eP9oNobpfNS8a1fY302WwDCFsVO/Agfe5
LIudmToh+fHafiImFC1vs/VAOpuwqfqeBlE2F0CLquXFAQbe6s232fZcbC8lEovabmwHkj/Yby2b
Bxr7lbZOY0ZWbGi2yG7GBPWBE0Ibrqz6rWIjJJPFutPmDTrXbejnW/q0gHFcKptwAIoE4sJcugdw
GIQ8IEmdmvjZA68y193JTonpKNMUu+GLlWv2KRpWpAlWN4kwM9ysuNfN4Kq5rBENOsIrapE70dxb
7pIeHYgsgGESnmZknHKu55ruQh8g3zS1ifldq5P1IqnvvQGrwChdmZ8aHz0T/Y5JVPeB6Qrg0AmK
w/JQ9VoFg6b3epaice+bcXPKqvmq9KuLHFNo7vIakvhxzkmiBhqI660t/ZHc6/A0Wynnj6ENMbua
+g2SWHcdL134DqAhJUBIi87gstYOFVWyz2W7tLCc5jqKAuOun/Nv7BYjOIBaO1lor8iTgJFM1NDj
gph9Hxl1c2iK9jzPTXhuBu9sMEHhzMb4m3aTte8b3TqbwmffFk26o7k2HGIstyumN9Vh8G0HjqD3
WjhVSnI83dNI7+98K/jOiOwScKjRdEsMB7n3F8AgYPgy+340qIPEYA0HJVwe8sHat2V0VtdUmDvy
qFeA6EhRsm2T5vgyI4+2kVzQrl3VPf5S1rH7yt9OdVCtf0Xrajrid+JA6s+y5thQ4VnQPsrOvy/n
8MvA78BkEuXjEunfS1Q+Ups4YDG4lDXi7O1Mp6WinS7Hw9Zcmaxp47Oyo6j2tRIweAFBIho6jp7i
0vaYmsqv9jMXRHqobUOXAyKo4N8R9ljxMDTuZG1d26HMt3PQF1nwPg42ZcrSHQepYRuE020/C+Vo
yCwQPlUx/E7W8JMzwI5ntPIDaCKAVDyG2XAeAuuQW+hKwbtgtiATpOr4ST7qfOXp6FrErogC+gsq
x0CO5+w4OLRJ81J42jEKtG4LCo8Qo8J/VqIm1ektYjBoM47tjZLpBnSYVlQ7+wBmIiFEoOSlZEW9
X2JSv8myKs+TYf+Km9V83tWmbw/COpYf8i4TXk79cCXSUHKFfzcK1TuvCm9NOrH+OyRSr2wuusYk
ctiq3ys1S+1Jj6ar0zvceFLz7wfMLzheqY8EpVpBTxrjDXOXfWK29+xPDJd+BRfqS2IDc8fio3L1
5aBek/IsjCUNC9wEiAurAi5qdkNjY8M8XuVpXUJbyl/7UMcKVXT3g2yWq0l/ZemHMQZtloxHR0TJ
fpo+e9lqN2je/7pD9NUsl7DMcI6qsylnqrWB+It0r1VmZzYhWN09iHbqZ9mfj8zo3Sy6vRJgeDjV
GJACVrKTdRuUPIQTnnwkwxvm9vUq9fS7sPCVFBa2B3BJJKEsU1qaHTNZ1HoUKGP3phQJnTBelm45
k3kGF0G+dRJmgn2CzWplukDrpOduWR5cN12uckSr3qLq1ZptTeyxq+/V+qTmi9HUPNKJcJUGhkzR
ryFl9VdXLLKCdj8mRPdIAa+a0atue4T3wQLpQCMHha5SEKixxxy0UH86DjGBvlU2KyUhAW3Agbih
PeghhgETxjGthm/hj86LptGiV0pidbmVpyAkPiUqlqOr2RCSfN3dFn6wUwNpTbAGTohNN65D9l2Y
m/MKih1nP1FcJkEAuiHHy2qEqoZJv74cbflxQ0BWi6E9DUH364bAia1xXKTtXVLeIXVMoYFttCbg
uW3so9yiNrXOLD+C/VmFyJ8GlhEOYu5qinNvReY2mgWZqEf9xWTUL4GIWnBHpLxE2T5DqWoAnHsc
dPZPQNdUEPJVe8d6dpKWFVB21+lEM6FidqNEhjLcygI7eks7H4AZIxg10Z44LDUOR9i4ZkgCaQks
rAQ7yU8/rrceNyDS9sGghaPtf0dkrgnJDNLW8NolHRQ/OZRTcyRXr1gISA/UcKoU+9aPskPSFiY3
DPdtyxljrz6HSaCoaZMntTi4gSzrBH1qXPS7QC8Pc0z2e8+Z2E7o6ZndrfL3tAOTfTmpqkk8XZYK
imQTneMRrn6Oo2dtWsFBfTw5PTpMP+h6fzdhy+wgo43B7+Pv1NTsk0foXUT7NEC5QtKtxjwlGldO
V9+3oBj4mZH5QIQCqwzL9K/SRo2wsglPZXxQw6Bg6r7EUjhrOc6qguBJF86Tn3g7Uq4phaU+LfOG
eQWYGbPPjPhaGlfCseoQcvGaDEoYX6PslNobwi0Fx2p89zYLipx//y6aAUIVjZ3Y76t2m+aC2tgg
ZwgQ+TqVqYhqkbfbtlnlndft1Q3fkhhJrM2tevUwwULqDBl4udRlUjvQQTbT4Suq7PcxcrV1ngVX
NUxJ0/kByn3BZaj+GtZyUxf1u0HTKg7atypGHZ6YTNwBVIPQtB6toYgPOsCOVRfVG02v6yNJAzgB
GYtWTQExz+9ICeL5Vg+YTgV1NCk51T2kk9m0kuXMkKdi11L7ici8eqXFtMG0/4jIhUkj8NbzcdSo
oKS/DGwks9kWEKt0HCpJv1om1G0OTHGjh9hmdd+4UcqzGL3FRni1vu5z0qn8zAMb3FxDANUHoIkU
cWzCnjvd2kTWKJPkkLsWeGsOORZp4ju/AWehlrysLGyUaS62Nm5h9LfLoWljZs12TKRRnW3mobko
a4cc6O+ZIr7XspDPfFyp0kQ1DcbP6D03Q0uLoXU+ba0HXjiKPyT47krAIzt4DcSGo/Kkq8xYMfYz
IkFmt1yDo4c2E7uoAK1oh9mWtmOV03LLJmfvGzmjE/lG1OOvHkJdwzSYmVD/kVdp856p8CEAnvdr
cCkGG4QeuAumF8uml+LGNOEWb21uy0la/ELroxDLvu2z5NfoQDokOKpil0nlmA5pL/R53Lief9WA
Tg3K1XKhljz1uZi4PLYWECX1+RdZ9KUZ8BBVoaa0V5aLztZ8L91RO6qqEfjzdGPiBkOZ5d2oN6LG
snIzdB3zWKPZQMqQfLuugyoKGDnRiM9CqigbWt8T4RjXrmtWSviXhjEWI3DiKwxOavlXG5KeETwV
BSf1kMQmQOsWHxVXG6e6b4SroGRmU0lpjBp2q2w57Z6JykNSJa9C08OdjaRTlQgAEdm9YnK8E0bN
0sT6u0hZ6C/GWYe6pvGwe1XNDV9Q1EToo1fqKqmbU6mY8pKcXZ2uzEm0B1VSKtUurMS3xBE/aptR
q07aB/c6Eojf3QeBFhkPCaG99HuRWsrP2SfwlcAnMAKrEqzILl0450qhSmIlbyWrqNrV1CeoNAFu
Hv8tI1qOau/VJ4dF3r2hSn/492bch/5m7pJhn7Z0W712PCjzjiWlZG72B4/iGtSatltEQCteerWl
pNJJ7MvMkYlTPvLGrlzSnV3ZV7lGel2EwZ7YUlIF+V6lgUYgsCqj9JTRfgjd/H3AdLcveI4bYy4P
6lql9TCj1ARcJvezgR4a6yYiX1x7JTRlm7F4mSGdl6oJpW5sJ87tUyTCf4zKFfSecRbPSrGhNIh5
RffNbZ1bIybUL5O2epUhoqf4B6M52Rk1rCkABRvf0s5jaj7MOPvV0uZIVIByF6rdBSQKjd7bTDq2
lfTNr/mg0QJ/kUcYb3WvQGmH1SYujNVIyuzEVd+p3XlpBZ1isDMJru7eY62BHRRgEmXfR9beUf9r
R/WEoeWst+anqNEBRWHyYmnp0RhSums5JDtS3EoI0uwYSiPnGVj+YotoZ7XpujlXRffGu7QjDli6
nKWAZRmodogme+iy+NmuIKpmtGikiNCCNk1JQEYfJo51Moe3jVSJ/69yAQricUGYPnXBNhnyZ95p
eHJs9+g401O3wKxrpFzJDbvXmVO3KaTNCA10YWroV6O9bZJoP7TInLXq0+qt/t4byWtWVtPIR1df
+tEN4IRtYOCQACrccxN8KamFckmoC+IN4YVmjeSSvi2jGA/mgCyglkcN1LyXxE65/aR8V3n21I2m
MA9K1wag01jDyVlgvOThe7TgRmmJO7ADZlut+FY6TxFL/2yIst3Syxgcsw4/ku5p6sSMClr3Qh7B
tQm5Vyvd3Hd1dckI+timqbvppNRIvmWrr3HqDP2vKbDv2QmjxntyQGYQuw3vXF5vOxAvQ+ce1J4m
HxIlW1RVUhk92UvFGma0GnCDP+rOUKWBugiq0O7lqU09aXPlPPgheFL1InJLoKtHZ/ofiQ9hDz9u
Xb2pzSIEE0i2D2SfAbIcO1S4VYtaKzudiy93Ap1jSwtYOHBPjdc/6ka8Tw0f+iDlZFvq6Eta8UOa
AXonR0pAQ7EfRyKwizDtdgwCeIQRDUuR2u8KJh3avrB3lSCFVNPNSyPmcqfUmkPLWJzcHnNVcLF+
C/tx8ukc9MCO0/lOnQOCzHbWY1MOK/UEqjU89Ypk2/S/ZV+XiKvWhR32BSyZcE0uHPAublrchNJn
paQmtpm+kF3K/MmV/nqhJyj5qFdGw71Hi/RWZf2FPsCv+Itx4xtA6X3ogFsmtW2jVodetH/VJ2cW
40MOJ9MyGo/nlCdLSUKl/SpYKhvzg/Wt6iq17Kg6Iu1B2rplf1OBQAVr9CsYU9rcZe7AaQAtUoZS
ZS5xcAOjNSp/VVlKhd0P0oCrN2d1rlU3vNrAyiq686N6Gzr6C/y5er28qLt+XJiikt1jrqfc/l0Q
RuS2YV9un5tJg44q75+s5rhLB3afgeYLBwvdVoqcJun01zH0f9SugSUNlJnBHMPXiq06uSuheqgX
d2FQ/llKjABJ3wd3jEEi9HhKyK2TSRHWyxUY1gO3fA0v96eVXnCdw6P6HOfMxT+BJ3GYz1QqGus7
7Y1w8KioEeCpa0d0MqzZe7Bt4UnA8d0QuVkwntiqG0MuTbXRks2aISqI57clmunI4jE9COCVpTwX
mXmnr9KcFBT5VkfNf7Ly9MWNO5L8aqZn6mdBrdNPwnH1dSs9o1PHy6hPmhiwnxbWYg8h6HfpV/+7
CSIqVxiSbnVw5DKoAdTdaIP9pqVA7/TmpA5YDhRSg6ZPuujmLrRpOIoKuYTyMdssnHKpUB+W/A94
33xg0llRFwQJMPNq7eixmJbld7nQTdwTzDp+bbtqtxPQKOlDZD80JK+oecqj7hondeFUKTkLCBah
XjP8MG3ySWSJw5WNNI2eOCYHpP1UqOFklWukJxe9sI1LZpJ0TLQSXUW2bFBslc96GVbTTDr248Dx
iS5umW57Z9B29lA/RUPdnEPfePAXXfxjKuZEyblFQPUlKY5BDKWmWseVSlL9fqlTR5SJHFD8DG69
H3dvYb0tgplmeGkLTjj2d7Rk700eGg/JuI+mgORyeYpy3Op+WoiV9l2k5ZIMNKJS4piH8TFr7Y6N
FbS0Q+HgIpxiLB9a60YQ6UKiaL+LYWGS+rn0xOiE7lIz5YblHqOSnCIGG379oDgEHBXGs5PTXFUf
lqshlzE6cOhyiVXyTZFyJh2I78xs76r2W5yLHPuVKQM7+EhUY7tYT42dPMed+RPrzlkt4+rM7M0J
ovkEaYFaPipyc7devEAWY/XOfN4FltyIaaJ21zr0ebSMPACbDyQvdeYBNfukzBiQJIupYcbOzkvA
ANrlVZWyx1hg/7G6evVLXBoO8LdkHw+8ciRo+RTMNVU95pEg7ge09h00HBN1+UGzCgwaQ/eQ9t4j
bSouDefVPBThbS8lX01WHwJrwOXMgKogevKY0hpb2Is7MKjE6CBPMjPskKW1uGSnB+vQGlt6zbHY
GxCudh6Qp40LhclBV7ASuch3bcFjOTIyteC04hWhyWd6brE1ve4uJ3Z6x+D4Q5tsb9eZdPpL70Bc
OxvMmP4NQ+JkMGO/e057cEoTqhwaGNGABsq0rNyJ9owh7cyRi+XOT8MNk9LbqELFrMXZPs5Anxeg
wVuAs3HUR/vU4vHSXEdsDNLaILqulxRyY+p7YLmx9MyNgNmMVMwts5PZ0gPOxcDMGhOU0LKI5i7a
ZcuPzjAuIX2A7HjwI9c7pkv7PY5ziAAAfsnYJec4AtQ4dxCMhLZ1PH+7JBNDLKvSjiZ34jokzog8
lx5SV+qvaUglS1ZfhkoyrLL6risIuxFm7QMx34pR76+hRRqfQ3CJXzv3eEwKDv50l0DemuueA8bG
mFkm44kk2yk+GEcwt2QXLNqJmBaGx7H1yPMQdT99Un7GoKZXgzHZZyi1d/3UvC2EMW8hZEeMmflX
TQem6mpWYVOrCMAZ7+gw0bAW1s8yozHM6mVjaVNzDD19V3QGOjuUqq4gRAWrZrGF8w0zJMLsnZUj
1I7IFMcJQWsR1zD4fOfOtf3Hzqk9vMMzWTfMx/thfG264lI6NIdMDzl8Z2pvtRdB6wJAuG3xJcae
L/74QfMRRF29a70SeVNOrbcgNTYFNOImFfmhC0yyXBhLMXWj5WChOxmrGCwjiCsfZQgtZvMuK9Nl
ZVkxAl9CJvoG7g157Gv4nXAA5HmO8dNH5EX3jMRRA874YcquID40/sJ1uskD4AdkgJ9bP062Aapk
HDwj4O0uf2kmMXBeSGVk1zkuwDo6ImDcTBxB3u/Taz8ByiFbad5aINsPcSu/r0ksOSPZp+lAdrlH
NEBnaBghArx505i/c9hw9otoXzT6rMsIpKWt3mxGOjt0ejtkdzS6gkcr+vIQU1yIoEc+6E9nb+yC
F2F+BI315UyBtSO05G+iT+Y1wWBnLmF884LSeCGlnBEQ1iFwXLS2LK/a9D5nb4TmiAw4uJBAMKA2
OsYT57fFM4N96cWPgikAQB0E/B7h1I0BHBN1WbBhMv8iDBLSe/SOJXCmo12noGJwOI+tMazmxhiu
BmiIEU9SlpJ6k8Yo2gPC3b3afpvo4ZzLQfaFOkYkAPsI3wnTzyDXkqNd9P7Js8ZbsZAamFBFIQjh
yDFWH0VtRmuzoY2nZwyW4+onI74Kb4A40htLz1Mz8DaSmfinWQamyLWN0yb8Dh+svolWS54KqgLU
Jc8v5sdMv1QEyyHnJB6kJ5Ssc8RLODXOvnNBK2Eq30JzCi8+PSI7JvBs9OpnWnF7i6jTNTFd07oI
TReDcRzthT9215QevdZZ88n1CiCiFZN7nW7HqfXJDBq4C1nc0Fhk5y7RoaRzL++KYEDFQ2DQpg4i
GctW4A2VJyOvsX8V9v8tCOX+u7r5KL67/ym/67PCmZkQ+aJAiP/+0xO0l6r4v37JNfmk/Kp++v/6
Vf/pdSEq/vPbbT76j//0hy351v18L75bkgIJKv79HYAvyq/8//3L//GtXuX/BaHEv/R/hlCul+/P
+D+nDnp8wz+hg/6/fFfX8WgFpu3rtovV6Z/QQfNfHKFwb2F/sgw0Nv8bhNL4l+4ArvSARrh+YEty
5T8QStv/l2ObAelWDt/mOLb334FQQgv5r14jBPy+spDh+7dAcfwXgwHR1/xqqQ9pN4Yy7aFaI/ar
PI8ds/K+RnzcpcSqFsgtND29r7rXgsbBWk+GZVtbIlnjVaJvUmXMMX37GFFCrqCEvZhGkR05EwBC
Lh57DUPIEicBTvyHVMfA7+jlW/aA/OrTERUxBBPNtiI769CTvD4i/6phUpf5JpHxJeNmaqmh8p2V
iyyNY7n51MKqN4yM+GFSREQaU6XqHyLK07Vlb7QEOlYSQ2wUBjwXEGsDTc7SXwkruR3amHA2iqgI
/jj6FB8TbZi363kC/rWEgITr4dZbqhG0WnIqkeozG8pgtCH1hkB5zjPa0B5Yx73bCWgOYR+QtdPd
eHU/YRU6F6TUs6KT6mPlLjQLNnrQ9rA/QsaFdRAj9UPIvOon6y3K/E3keCfXd37MBmmKqHOicqsv
N6AVv3TxT9cVb5yOzf04L+7aTA/gmYJNZBa3Hta8FUHXV8YYWCz8YRv2rblBDZTrHjhQJ0AVaXnb
gHyifWMsf9Nce7UYpzNY6vBpTadOn7fQ4iE8RONbmzuH0N5l5XecjugiDXrNc4TnoUOPawW4Fzlj
Il8uNwCSj+GYnpLAQmlYiucuiw5NNf2xneMcuB88CQ71BM4ycozPxRRQLEHaDuZ23PZBjHmsnME2
+e++zZ5QZTRm+8i6D0dywtriT2a1DM7u88x4TJIMIUNmTpswL/8yzEpWbmk8pKNsLtEcmei9rtqA
jRSuabcLwmlTuiy5bobXzEbVjr2ku4VZjlx7SIqNl/Cmp+DekcleQ44nX/Ksw+CGRsNz26EmRmm0
JkkXhWyVnnoDSRpXeDgXHBzhfUWbsQDJOjZwWZwGmW7CsTsnjoVu3XflptQlJ9Qrr5HJLIHhMLpI
GXa1nHSOk+TlDNe6j/4yurssml8exTgTAUd1gVJZZ/AXvde5gClpL4iBaq52Nkw3dtJwWJ6kHuiG
Tn6/95wRqULNlmiRnOx2P4sV3YSOfRj9XaZHIQ6/NXDT5DBPqEF5dt/qhZNCmk8hW3a5LixQ37qG
XLtNpLlX11fFQpSOlkenyo22hkW3qTQw84ZyaKiRMdk1yaHhHwgINfJncWTAGFxEA/lfyMwrHXHP
bEh4gfnCrOsyRM5FAJsoJt/b5XOKJoPRLVR+AD+LO+0A13Iin5ucVALvVfME8koY/EvdnqOxvhJ5
tY4a6FBehkgBU5O2RhkjQcwsAEVDY8jC1Yt228u3TsyxO0ZdOSF830Jm1miS7pavnMgC5HAyuJvb
qc2yK9xpJiU+qVXd7O7qZDGuod3fzyHuPyRdrWcAMo/pntTBBZJoSbAUsn/t4k4FnsTpEum1cU1T
ceqAyeKhyE6uNRVbTS9CwoaKFZv2Yzja1iFJnnrWPBhqLlMxI3sn0GhrR4JR/yTDqYT/OASB2Oue
FI/KqlSzSpK3zbI+pa04JWM3HMgj1FfDEqD9LlFVh+mZEbRNyg7VXevkJ33mWGa2qJlDb74tiiVZ
NWREBDpRMyQhS/oHGqvxEE5YsG3ro0wAQImKDPNpueUpxucf+kdrwsniaRalHX5YTB2wNYCiodpD
mIavVLwsAd2s3HkqvZaGdeF/DjqtVy3oH0OdgIZgOPR4ciP5oXh+SIqZjbDQmp+ncHyg8SFxnJVx
QZe58Mb76WTftDitQ9u4q2X4kTV9WklKjqU56tvYSKV4g8DU4amdve7WGKKBE2C/03uHxPjBvJni
lnxPS3wVRUE/EkUXKiS0qcTjMdQHsSA1cy6TXdapYRifXeLtUgRLjLIBazYWNhWWQbJDvCLY0Gai
ZcjzjoKEVWej+Z64TSv3JlzcyyAMcWjj4Z5oulVbwlEwW/uSpcLfek58q8/aG7IDm24/K++AZJvo
r/xLADU8LkvDdN8YdkEKrQG3O0pck12PwY1p1/2xqbAjQRHB+DZ6M4RYytQ6jyDGja52IF3nOxXo
IKn0l41ZuJxB37kvylVJSXg74F6PYotkmK6+baewRTTMIXMwArIeAbK4tDvTDM+Adzs5SLnCjgq6
bsPnhDVREIqxT8e0OfasaJMwTpPm5Ns4CQ/eOP5JOnPnaEy5xo6OZkwSDvOuGs05zHtv4hzcV3hl
ykSCutoKbUeCl8ALJ6z7y4/ejR+IZXLO7gYk2uihHe1bzS/snRP4x7CP4fk33kdBrQ6Jhk8RLtnZ
sMQlq4aMiKJzkETLXhvOae7cNF6e7hMMXYEVHwt7+JNqP5xO7nIbaMhEb2zbVcaj6/bHEibqKkWy
KmT+YGT7L5VGIpBMyhywxx0MN37w6pFWQMG9Ds+B/BIMbZWZb0ab6CMnS7NLsqC/w/j16NXOU9XG
Lspecj4QIdqHdmId7zAzZcXcHmxA8hYZrTulEGrD3j6zMqPnI8DL53h6zpZ+vA0dHoUUmEbqZ85H
4nlbN8VwNLsaU9t0n/el+DB77ZQvGU7rzH9i9DRtOQLRSnHRltp1WdILaOadPzgVbKCS0AgUpsVU
mIfR4neYAPXCnxmJKGj+cBwifS/BmVZSlrBJjzkz0+RYjWV3EWAKjCrt1yQSprtxwbFTVuFNqLP7
DLoWo8BkgUd12k2jcVzIgwYvWR21HGsKc+HrkHQl2idR7qxkOnjLOFxmA59+mSasriNq7LhurwIM
7a4OkbE6g/9RWxjejAx265K5YjPmlsPjDzBs9gnv4BHQoyA4JvZ8WkgLOnbId2mHsWU7eDwIOV7r
jC3XNRFdVHEIUhK2h42TVR6rbC9VEnR0/dhydlOsPzBY/bGnKL+pA+uPj4J8T48y200tQgw2VYCb
/QVUlb0L6IqAw866XRvP2pVB+L5bmvS1lUTkmAD3rbZIMfRCrlBPfTiE7nwLzZghQGFcIy9APUO4
wJLlkIxpHfn5RAZ97B2MOMXO09MYzWQmWkqM/O+PKCAMe5UUj07ueLB7w36oyPBa7CY+uMQhza2X
U3R42CRt9A7F/Jwmsp2ln/KCoEEZSfZgt4SuRWUspJ6ePDxag4dgBLiWWQnY3JGuTTEGO3dZHgmf
xEbT5ESOaTytWhGea1LKDp7fRKes+XKrJlgjIohOTjlfKqdy9mU6HitjGU665XeQ0asbW4wXpADl
tQN8eqdFPPql8C6LReO+Yf9PQxnRIcjiGLNmOhg1YB2UxR+cLghSG41rE5enbLHLQ4WQuwdBtLUt
/agP9YMeZv7Z19BFICI7w6uvNkSVNuLsEB27Y7+l7ZV3za2WRFcaCrSYGE8RzYLjCr2t5DJO7U63
MRXquunssiHimrTIWmp0CW3+wS+KJ6VlulB05YmW+3dupP42KGlJ2PXcnVM7JsKPYOxt7STaPjTE
ZzcmQMEMYs2G3D+UsIYBPTUGIyO7vfS1fjIrrEKVTgph22i3Kfkp8KEqvJDORowejMLqW2eCuBTS
mUIfu+wvRcfwbQKCJ/OqSaahzqpS7aUmVgnRmzxGTORsxo2/mVDArCqrPTvufJxA6JXAF2mG6n/I
5kPXPzjDzppHwpAJOHULhBx9NO3tNrDWkcYyPLhUS0O8jurkgm822fYYXoI8iVaIc+G0zgcHFNku
NKKVR/OU0oHyoXV3ycI4r6hos89adcLWASqkBajn4bfoEtI6tO42XTjHVGgFme0b3wKdMhTFb+rR
fJfz/uKBSHfaM6fGzbMNctjDoJG4owF7gM0+Xts+5IyQv6CCQNwSlH8TAxdr0woOSebSHypNhFD9
LEyPtDTWdoteHfjq/IFkjgQx9DcoVUn22QhWJ7JrN5FBQqZf69Nmjnjw0hK8Dc1DytPQ/5vbLYgs
Z74Pa++2jv6DujNZchtJs/WrtNX6ogxwAO7AojckSAYZZMyDIjYwKUIBxzyPT38/qHpRqbydaW29
ulZmsqrMkkQyQPd/OOc7U7/tjfElbKx6Q9LMs99WDnnDsxcYU85M1fNICAT+68wGxsOJiHX2+ngp
lOXDd4qCoek4CKrmkRHiTF9mG77ctlWf7KqRlWG8LLesPusD5lrO6TE9K1yJodIkIWfF1q5BWeiG
JGfZTR+qRqvXiYp+qHDYYaGA9qxrc2YvnrAUp4m87rFpliBRoJd+OYZgoEmV3FglSacG+32Y0lE7
WExwKarZHrxXAjCd56zuL4waaRheQ9F/REWT3hgZOa8CYtmzQ40YjFUJC3g0MAVXcm/a0SVMkzmY
zHZnHfIEjptTJM+9ZvMPX99B2E7t2QJ4WF/BxLJ/TVTH4gwghGRDOJUZe+uWH8BudXz19UKTPsnv
q9E7GjwDYQez1XF0foZvyfAyTuyZ25H30KfIw1zE3kXCuLUM5/roLLina/XmDwh4rRzX5xi+VGb6
I3Opm5a19dc/44z/Ho3jrrSH+6XjZlcREH89FreRU/q44tqTyc1qu7iHotjeCpnfz5KjOK74YpXh
vunq767hvDdZunfr8BBP5c7u6j1KSKxV2ptJX5s/2tn+MnqQF5rfNxNttjFMrKMSFS1tKtArxVco
T3G3RgYv6gdjlmzbdrW31b148bCYLCApt4hc7ockdbdpNN4OZWIf/YI2NDaHEIdRFVSqNoJSAfEP
/eroTepgy/KuTiFoY4kuMOnZH5VVJcwCWR9IiGeJSgmqRheHGjGHR0IxtYUxorwMRHoJqtkPk9vJ
dA5pTBoTNNCrQTOQwCL+FGHSrVKXq8Vnvmu8NSqdOI3Sz8Flkp3X8UV7axch2nOYkl1heFe2a960
XTVc9STaMupHX2A0B4zUB7eNviunhkrppN+mxccP6ExvdRjRyXnDtbFU39kHRKxwCW8uBVvQhnsv
z8rnTlufkU85b0cWOngNrywyiKAd3fIJ/Vy4UWzlN0SVsUMeM0CidJzky9Z8/wZy3hpsRUaOPNZI
zZ0jimjvZsxQ4hJfe9+0y3YpxOvUOLduos0dur27mSXYIBqS6kh99PKy52WQLRrLhgqWoa0FWlFm
4sqzcRwv1sF0e4kLt892tuMGWQnsRnV35F72lK0YsxMO2C5Jdpq2mq3csC5noQ7I/KVEz3YYXPZK
UtVf2BiblgEUibomrrDHgjwyvpiolVgQY9ZX0EOprA+KQZMR+TWi3+FzsnCetNSsWzfV72kaJYda
FMeQtPgr2WeQ2vZOuIyAXGwyKwuqgKUCX47/AvhU8Sas7Fa5LdbTyNkZzO1Y3vGv5bzJ7cLZ+fFI
jFoi7VNJkgopue51NxAD4+BBnc2BwIEoK5GBxyQAOOsmjHRrMi5PnnFfxdWA+xqzKGLavt4nmhez
ZNPjlMofjdlbOzch2dYTxtbMWqQ0UeDY2fVQRJ92DKu2iBlzLAr+Nc1xb30JVsp7tIftRo1+sfNb
LsvKa66HtnyBrgoLWs3XjJIeRo/hTZHMG3Z6IxYmVh25zz41ZydwqHBkNVHs7n79P0Rb4ptGvCsi
kBmmSRcu5bZ38drgZtzpsUEobOFNExNfoCqUz17PhGXgzqfabitMOtEFE+V8hEzzgPq9f8761Wxe
dvUuxxHWw5F5sq3dIgg/tNt6xFXWk/JHZmO0Jmn2YOFXC8St7AjAZl3/3jguIRrNi0rTj3QRN63G
W4+nPENH2WdI1TK7GlAb3lBRcILIYdoVzNC6AloTKCZ6Feddp266G4vkxnPY3bgh+zmiq3/UhvgR
Lnz/MzUGLf9km1lvbf2e1uVxiJIsaAj5k/BXApcDOiAKeznkeXQX9rO6caf8UCDkUaVlU23UT6Sc
x1eyju5wtBoUBUnOuxyIF4ZpmCG3z9oClq3oDnTWnczTF6D7wA9BgJYWwxhP6+msnQVpN4sNOMDR
Ti5DfJg9FG0TGI+Bf76r2jno0igkfP2m9bjHvGRFa4vKJqUseeWgDdLEjS5I6O/IcNLXYw/0YipY
wxAF/jXFBtnA0XjM02mfwXLaiYGzrQ3hiTK82dQLopkF1XzEc3E3zYq1adlulikON2lSPcqedW5M
k8O2E9jrYn6kNWw/4EF6r2r0kiEebMw/OnAk8xmHSmvuOMtFS47JUstDnVU51pojym4DnQUuPksz
vW5WMWMGINeocHx3BE/aczsico+nA/jDoBNzg+E+e+0t9OL4aRMTLoyYXm2v1IGKRnOb9Da9G5GR
XYrVsaaqk64NpsCVHZASGqshuSuTiYOVP5i/mQsCx+teMe5y+m4+D6736izYD8lDXQ4phJdNLxlr
co9KrROsdOW4lU77mqRNfikIUw3dpDqopjj7k0yv6XbvKwfgVbcU70UNiBRs4ss4dD/ZI3dWyS2T
6UuouuLG8MPLiLjNzdIzM3jAGKznSUk2vpdYt8iroxBL8j2L0nyX1e1rnw5frTMxYO/Sm4Spz77z
m3e3JOMS6xSgatKU0NK3W2y5TP6AaVCcp1vZjT5x5GEJwIP3HVbFFjQXq08GCltJYEvT8dNK5ulr
RFV/J1LzyLl14pJAu+qM2JER8/romrRBdsdoMd5SOTD7kpUyuJU9+osmGOKJy3mp7phvP1r9xDVW
IchJXUNsFfQQWKgTk7OsPKk5H57pRq4i28OCJgiUHVWCMDfekhXy0LPFhzaRfPGIoBRvmwUvNQ4p
ybxG07CwAokJSUaMaNgmCJNUbjuutyu4ygx/GJGRWpjF9Jh1GfSTjrekld8VYTwzy+J/Tdp5N40S
SkZ1n/YK72zcG1uy3z8XWdzlissysph8eCCqojHfk0568QY6FVW6CCGKJ8zHWH1Fku1m97qs2/Am
WyEDZZYFxSNIKQbswA3Xy9Ee4hch937K8M/MOwOzJpKdVEUd8T5wBfUYE3QvkIEzYtiYpYZaMGeX
aPiuai8Ninjaa8HudGbrYCrbwCmLMCa/J8a22xr19F30lG04rRE+9ubVZOs92RPGZpqI54r5XuaR
zE5pwsg8JmhQtkSXrY8HHUte3XY+jNeuyC8mhvlL0s/kcPZlgxZ23pJ/iGaW+WDZDFQp4OYYwrH8
jPq0OhglkO0ltfZW3F0q2x4OqNNvYyt8cjmjtoXBo+tEH7ZG+8EEMN0MYCwPysie8Pqs2EdKBpOc
6i7MOFbGotoi0KjROBr+lSGxpeaeh0Kkc046NpHytBFffQZKXYGHrtYlOhINWqdLxLZ2V27MciwG
qLpJu4ijTWMvrfm9aodxL+IEv0w6Mmwfz9QDPd5tZrB9uWa2W+EDn3CDB0iorZGoCzeAtSut8mGs
0QXQhb1HIi72XjIiC5+CLjSsk3LhIIzYReUtFx41YiOvIXV6SC5868DJjWjey16R2+7EaOe7TsQf
mTNi/0lBwZiLfUviDPxyr+MJHRiqW8xeM3w1zGLaDIPmQuoBcwmovFlabjt7Wu5FZhNs1l2R3KG6
Fbtcw9hM/fFdyOgVfwRWkubV8vGisBJjmd7yu0V1P0fyFVw1W6sKscus4IHE1KESxX9LLY/ZWW1i
h+0hmi5/W3U43Fs/2ZaCQqDu7GUrdB/DDfIfXKGusoy1iWXwmxes02SIcdp6fAfSiW4Fl7qF6CHB
pOPRpRXgqwKrqx/0D9OJmMos8cAcPFozbPxmY6IpMLlxa+s6GQu1GxAUbUbgNV6RY/RLdHXF9nJf
LsWzg3iA8dmwr0T2agGxuj4Omdts0pSbKe+LQC6N2ntnqzLxNjFdWlqWlCR/PHSGgQy/CHcS3lWw
jEAlB5BjWBBmrrn4gI+BH5WwX/KOqFNWn2EFJHx+HUqyWRfWPdtMqAd850DY+Gy37AHIdU78u45p
vpk/+R0rLHPM+msrcvJ9WM/2FnLcu4lQLUTddYotVk/kuvGXVw36LbN59qbuyZqF3JJNz1ysgulv
hjiqDVccOEgAT4z2zTIwFaQT19Nu7s2tzXgmAPBDj0SzwZwKQEbzWrlII4r86FGinSoq9AmPLGHc
K24cE4vMvyex81HLumDsztdNK/nuVVaLXR9obMeROdQ8Kk3FfqqThR2MWHPokdIyGAy/3yUskijc
q0elJ9KUovGO+fxZYSayLGpJF89/GYbMQbWrDw14WULx3sHAXNLyx0JyVD0U+7xRrzrvbky0Mwfh
pO+Ltr9450TETOIxKuj9Qnt4mFlqXg2R/5U107UIGVkV6pvN/jIMGyRA/dm3mfCl/fhQzMnZsGZu
2n7rZgjQUoliNdQKAeRII+yjVYpa+9VEquW4hHaX63W1zm0L5OSbQtUwhZwJ1H9N3HiuxY22Zhwt
vcWqnei/g9WaamNhh4oNJHZxGtFvNXpnjDGuP3+flIW4lo2Fpd0KvBypUeFZZB3ZQNSkMV2cil1F
1foI7M3wtYUmvF1M+zXGmuBUJpXHktxmiAs3xqyjG/6ATTVV3TWg0TscQyAfAPPaQI+YozmvmF2w
7pE6tk1ruIP4Hz66pT2NcxYG7dR/ZZ3RMACgKPFV+myqWhyL8LGIDaLF3J+565cnR8SvaG1yKOkW
4vPRwoo3s9caufgo0xquIKMm6LdL06BGeUV2jPNtACK2k1bL7JZDY/A/UYcdx4LnNZvdjwZZ8Bre
9g28jBMkpGOTF+IpGoME7odt3kdm3eOFIH4pDRGVJw1ezUXW35MyZHiQPa0XHENxgpFiwIAHDoWg
3hDF+1Y4eKdVz8gzEWC79PhoN/F8IK4XDbU6M5JD4VDFJw6Yj7Yghkg3yNulx/w/xx8qCUwQBbR8
w6FAt8aXJjMkAyd5W+niHsXhqyMpvStRjwenTJJt34pTFoVUQo5x8dijNBgzzA44QoNnXKKp83TI
gC5k+tUs7uM0WTlACpTDZUrRZGE8Fm3+UvTMFogmfk2z7At6+nW19C9xXoJ308TugJHm3c6XliIL
AvOu0UgLhEmNMWFNZGTwaRYpSdH9MZn7j0Ix+64/XbKUtm5DpykbcWPV+XViVOVVvOQflerOnY8m
claRCWAWBOkw00XF6Ld4ytty13fmnmOvPw5GeFt43oumrHJ741sT+ssuQ6Wyddvuo8jjb7aLuwZA
BQOJ8spEGbwxjxI4PIbJHukXbfW2m6rAVvGtArS7YaR6ajAEll4JVzw1TlY777sqhznlKQWtx9/4
YxZMw6iDsATJAgnazEnFamsGNUGtDYs/EAubxXipj49Rt5Au7ghCiwr1hcpOB/Zi8SPMs7tqcoIx
rzAuZIpHjzUGW2YQTElAmB/fQLgt/LnZcdLeh+rlaXLZzo0+qL6UTn9nm+zieyAJ1xYy3pQeCm0Z
OY2za16rMDrOERI4Qk6AN40K0yPVBQEd152kJZAGW3PLSD5HRQC4teAhrrPu28SzsxcOn7Pj5xVa
mApkn7l8TysSsgpdEDytaPekNBQq3JZ1YrNWnB5xDA3YNSxFnK77oUbj2aY07kSTLlfC/ahcV205
WcmRZiK1k27kHIw+fW1tEzRwrAuYXxC5ioF7h8NnJ+il904BLj4ukiDOQtAiRLCtiXQHzyDq0q4s
QUtDCZv9aNbAOmKymGeyDWZ6LFg6uBWhleh7yGTcOpxMvH97CVKZPhaTh2xuRLbMoIFrvQDyIrzw
DTSbql7njjGQ31GETXz61txBBYvsh8W0YMthGdwUJvTAaD2eIy7wHXFbQZV4j2ldOMGEnoAlITUZ
SMoglLXLWPS2a1W/DVsTJBkJeLhhke6l2ieclTMpWRC3WMB9WM3wUALI3EDP8VA7YepFhxptHBU+
SlaWVamKgHHga24UjIImJgzNw+gg+k+1Xu1y3Zeq6ttCdorJ1tIzUlyukiZHH6uSCCPXoRDRskVV
MW9zqzha7KlP0rBurEm8xM0IHCAP97MxfPCTPTi+YbKzXj+3KGiG/nuYMZmAk4BHfkgdB9IbnL82
ea8t66aYB7ElcslE8johK+S6zMdTyQaNBPdk5/fON1Y72Dg8fDu99TiGT0za0u3sf1riiPxdGxjN
beORH/RValQvsMA+l0HtRL/SeegmRc3avYZmu0H+hdQ9edUuj54DwJxZhqA4gi8xTfa5xTOESZnx
Y7l4UF6wWdY25DizT+8K174QOkH9WSoeP/lptiw2S7/4yVowvNQpqve1neprehTnGRQdGnSFwokv
IX36bhxjhnemLgKBYgqGF3Gfpe0gR7M+Dc5G5BjFa7lku8Jhw7BMqHbyX/HtNMF6+RyiLnDzHIGc
xUtvFvOc1B0rdPu5C4kpag2gml77s+YURhKvaDnjutxGvXEPKusrWeQhS5V3KkIi0YbuiU7KbWHP
uKgDZFJtO9Y1RlveKJPRphiV/TSCm+gkWMZQnPM6z5n7td+R0RNx40VbOTj5dYUKdMplss8GRbJX
tdcApQ3eGeZhE8ibY4nAAa2/dVxGqv5EZVva879CSDfab6NgmRQJiMm1HrJqr9hd4Tf331Mr+kxs
9TIiqrL88tVFyhPJT0ToeTAIdHPCOCVVhvevrJ6RuH4gFJmugZv5O992Pohhf0QuiBUFbF+8FGA+
XXV0YofiZ81h5qHjOOGMccWL60Dq6ypwc1qLdruwWXMsO39M/emTeSo2W8e+ZC56W27Sz7l0jN3C
KBqlzoCOe5hOSZQjvY/6H5PBVJxR86VZf0Acfnr1MmQHr58EyaJZdhAlojA8+RRPHEKNV3s7E3v9
Fbyd/VgNDz0pxejFGWRjqAjKIm+23iD90wR+XixM8RE/Uj4hNWS9dWhXWQbZ8Rz3+GR0y/e7zBZ3
Y0Xt0SsNY1ONy5NNqk7UjEfgVCgBlcQxngzrSchI0XK6z/HNbVFvzBrjo2GF6tDzVG0wHJBkTZ1x
M08wqSL8McCIqnxjuSVHVFZhieLMH7luLdOiZExm7N7At1nAd8/+qCcqmnTceGk7oc50t2FeGEEW
J5o08RS1PHZ+HHwPInHMjZaRhainFyS+KRDHPHEstG4xLF1nFbs0X/BX5WNETC5NWIhjabNcsnr4
NgnWJQVqsA0iDmC0PXF+Qw3Uq8k5FSvQIeS8fbgOQsK0WG7zbHFo2MduhbWa5I2+mQMCEHNpDyjK
432Fg8fsi2TbUXAwtPWDHILiWZp8III/N6CzxjsCBMDFJrAnJimW+qqS1QdwUjqTDgZjIlFOdYrj
1W+dG1aXe13CaTdLlCN5CNlA5yiY1FRf0mR5Vk15rBPJp9M+DkNyk1AJyGmMz6hQgtzv5TGOKF9s
l4bJafQnwpzXXAnAUzAAyhBSgSky6PxIMnITyaTnhyTM4CYtfOuI14WcaGiBwZrzxffxNMWvlgY9
URdMA1TUA6UCbVsOeVC6Y0uPpK7joXkOR/zdjb5KFcO4HGiS5r7aT4RzEMEDfspg78+TjaOp9CHs
1v6PbB4v8cSUsEalzuj+2R30CvMMY3hX5TcyVlhLRu6R4LSdKBgYOyqGKTdO5E265ZEtjrRW2AI/
oPsO9EVtP1Xza0jgAAIItAPMWa0JpZvb1eS+gAMqtD6P8VvoqepYzUwjkJQlhv9AdGqEZxl7BM9d
QrF3jEpGp4QuMF6d0eN3xrIbejDqcRjvkA/mOy1UgXf/gsz8bkWjoP4XcM/WwmFy+uskZHtSV/TT
akp3qGgjoIxxcfKsmqglkvvsHrsSOoxd5axakx73KGhiVLpUWCHqXZyNKA3Z6qYRimCWwOtN2Z1q
o/eYkEU4VgtFGwn6A2LdT8iVD7QM1PRte4R+sMFD9pAtiO8QIK1WqAJeVnHsxvI+958Z5K0MM5MF
DNeHEbrilkkhxdxU1lsUez8boT+aEeUssoiNHJkwp12PZcNmsN4mn5HBxlm5rIfQO2xG/jHzzrFn
NSTeZ2ukZXBeHTP9yrIJFtMKZev7ZqsFEobUt6ITetjHxSaKmbV64mJXwCeF1hkbO0NcGrLShGKX
O/kVvFD6hBxT4wi/vMxH3ldiwMAwWGE28iBjm8cNpIA5QoiZpcv+e1xOVSfV1oqRfTRLhvQ3BsRZ
FUeR+sPZnDOivp5GE0yJrfrlgeJ3efBBOekGviY7kwT52/zL5eVtNHOPCOzFXrjjZertcCuTjD/A
WBNrAQlumdZCK21pL/t+OMZe9SNvQr4lSPlGAC7orEG2dBNy7gbNZGSUAHz68jAZwL7jb37fnpVV
eXTr+nWs0Ka2efZmyeaaHeNL5qAtKdL5hwJX1oF6jZbu0nC92ahiZwixZHIfw7CnWOrfM8WmMQzx
KqXKh0s10ZvE0n/ukuh+KDCH5C3Tlz6Tnz0lP+wZzR7be6/HAeVhXrHSY4C5uv8qfGUnDNNB7xgP
aZzsoY2fnVQBRbAgpAD4jXJ4WXk3XjgqJxqoIxJu9NjsaDhQW32FmjHwkzjfJQbdYJy4DAiW8ofh
5tu5RdBcO96TcqOHxYmJq54gDHLLf5uI0D0Xhr8nir47gmJYL6J15dEguXU/u9GYdyEWoECno3nQ
hnj1a94WWRF48EKa5bi9E73ARajnEfo1XXMmkE717Yfox4tEb4QoD+FBKtRJxC1JKCbA3ZRylb6g
CGyLkXiUXcYsYyTRK9h0Hu1QPUavBpBtXE086tp5m1q+tIYyuaCkDFJwM6duKb/CxA6vQoL8Nkll
2LuFXefWllZ2nbikfw1zH1QdRxY6sQNjoxPf+HtRszSuc86dmu2argymjJ4LSj1RnNICbodjY+Z+
KOhunUz99JwQa7Un4bu1/FJPRG3KRr92I3iy0LztTZuAP9H9dLL4PYwnBXXCOYViAIaGTkRLB8ks
XQ7je6ZWTnvyj2MeL9cRst0ARp0Mpztf8zSmBRO72ccDYCrgs7g7MdahoGTSmhJqKZHoEqZ7H+Gr
xG6Q59j9Yu8wK7Zq7rIdKjgbMkczAPIRjGRoXtwQYVjPOINVSxaxhG/0wU8n/Zr9yvpaiXXtr2Uq
MGo3pqXF/J1CNVaP+cgNXVXpw0ziIuEA5KCVkd5jSGAGNZxit0fMhVrfc3AjOtU6S93NE/RR03no
2uY42yh9PVtgXQhN4IpGXl/Nhn5nehLkjXGOSv+UJJgkrcSitsAQwA42OrrDWG7xn+nhMrXd9yiO
Hwwc2cccVfSy7k5K3Uz4dhW+XU3FyryaWcacHqnNHqsy766i5hFXNHFzcDG0swqg2dDPKb1qNBG+
IiQdywTgp6ziG2mEmpAA/SE8i9XXAepdHjBu2mXYibGzJbva0wwZs+8mCSjbeKCVgnBLeowMrAK7
gS1acSMmuQ+hepzQkRHCwAa6xB2fL+qh7dPDJHyQi2CLVJcsgTekX7FPLV9YnFL+KvER4qleFtIJ
o0MTbTvjJbRQPoQihBBY4jMPY7YuGZfSXPMjYVvdHMqMUDQds1czxW1u/SKSkjwjqp4Kg4RrtPNk
Iaqap7RGizhAaF2i3QKeMagqxfQ8FZfUZyAXLy/ChvSdM7rwkAtast+1lN3AU9VZgUi/yUrnG9UZ
ZxRF4IlqabzXKSL5KpyuWDsOG8iN2YGeeYdI+rOtMgtba3odLRThOn5GMYntU7k0vhDXTCSkNEqE
onMynjQcgUEAoK8IZAh4Xr7MiIPBq+2HBDUK3fGnHrl67AKJDJBSmv+y+oCJy5UG9yNYQnnWi9WT
CMHEeuZmCPu4DxZj1a9ZA6JPMok7+9Mo7GNDOOeYYjURXXEowT3HAoKIGoy3LqFW7pejb7Cia9cx
CV6lq1YUCwz7DCB3QnSc1FZA5mF77iZjJwQaJFgf07Y0D9JKHRYsMSmzlOlR534bs5hkVv9rKlv3
ItC4mg1ajhSsy6EilVK/9Lk+1dy70bRip4zlh1RAcaX+rNbxet5nTNu31hCSqFa3L/g7mJKWe7z8
75Xn5adf3rP/kUfvf2O/+4Or7/8rkx7Otv/epLePi+x78Ykt75fh7/j5n/9Q/IZ/mfRs65+QVzDC
wf1DoiZ97Hv/ZdLz/+mansBSZuK2M/l//eM/CvSvmt9urv49c82GUcqFPsi/+i+Tnuv/0yMg2fbk
OkVmJy7/Jya9P2UAmUIqqD2YBRU+QbAGJPF8fH+Ii6j9z39Y/yfpySlIHPQUeZM4x9r1SEVkAWCl
uFFbF1Q8hU/QONhVzPo5MWz6irms9nU0EAzStyjFyThB1CntvwlME7+bB01W/fi8bLQJjrCU+Vvi
Uo/Aj+ObSA6uhJPbjdO9rcfb3LhzWtjDDluT68lOSMnqXnqm/e+WjAMKenU0eBOm9iHM4s4aMThl
VRRfsdb6UoMZXkpbYamfVjHsSogx+9YjkpwxkLAbJmGYJUo9THf/9kDc/Su66D+KPr+jTO345Ozf
8xd5N8qypUsMshK28n57NxIkwYBwIt55oG8tdiPnIfR2uWs8m261vNKj0ie1+m5pLVTzTU3SUT5k
xmMeg/QJGb1X5RBeN+svhW9//EKeGQjDby0nKu+l3zzQyzQvgNdXz2FV3jn9ITftYT/o9sNIKvk8
zgDO0Bt4mOevxgEXYOJX4ii9EiFiT5tWr0xq3l5xoMjSOBPZVPz1p+D8nnzEQy5s1+Gb4PiuLcRv
IXgos2ZgvyPmk8lW58Yu0S2GUXeO4v5htuerVKOj9avRJbwkoWQPtbj4CGjHJr0fZpbtfm4dZdgz
mDdKSFoutge8mETgEIr7tFjpJ31YdFgmYDJ915J50Gm1cYaCDYkr48eeSWfkWkWQRcIOkkaxxDCY
+3tspC5tL+rdKNw3cnU+CybdWycbEMMpRs8Bij/nSpT1S1fIr9pR7jOD5b/+dP78jEjL8XzB9xET
u2f9/oxYsJrJcJpd5DDr3ztCR7j6JRYXtrwa8+7JxI2me4gYBSPFfelPr0sXVoeIOfVV5zDe7eeD
12X6rYaxqwyrfWqS0CL7iIBzuf5zR2hj261+dKZxwBXSmj64dc+YCBDaojjml2dE0/mZGSG9zwTr
FlwliuEFclI4eeljZIhTUQt2NmYsb3Evyb+JKPz1EPx7+BfKdRsMtI0N2YGo/CuK7d+PpMawGpkv
4FUqFshj2F/NfXJOCFTYOh4JukXYtty09GxxTLNfjDk0AcNGdVhNZ9Y/C7UwedowHB7aMo8uBnKT
GH3+sVjEGYAnVKBm0W9//cP7f79qvNZCufzC6OWPB+kwCZjp1cCrXiB2LTLjpvcB60dTh82G5PZj
YqWsrtPxBg3/YUT/ewYjjSYxJ0V5xkyHNmS7+ECOanlqyUfHhgiosegv9Yrfjpkz7/76NVur//oP
nzSHki9smy+jhxvTXb+u//ZJxxUtFSPIZNeEYw4NYmbu0oNXsBqEPSvN519YVbt2r0e1Dvukca+8
OL6Zscf+zY/d+j0gcz0hfVtxFzpKMvX6LZjSYwLQ443FUkbW3d2v892N3OLOzyGUjjq8dop8uvQu
oUvaOSa69Knbe7H9m8/kT0cUdzWmaD4W/sMT+NsRNQ6Ta08m7GvfnCKUOXo1D+jQ2yZdg0DId2Ft
0+Jtf10Z5oTWeglt9L2J7K7CuAYJ0tvm4a9flFgfnj/8oCgcTEc4mPYpF+zfXxRr2poxDLRfYTbp
WRL/fKNj5E/EHF91PuueunrVSpg/jKnzN8yzjaBqGHdlbtY95sq8jQzsdYYYuWWyTL+XSXQhjmc5
Oaw7794igoPOHKNdUEJ8evLT8F1YNa4arE1//U7sP9/qHmWNcG3ejXR45v74yIWunmwGWOnOUVV8
CBPcxv1CddzGmqnrMJ7ZLc1Hu052ckLKabG8N8biqVLzHdx5OkzHSB4MK3b3A4d0tiALdfzw2jIY
2KuMcUtW7VIQ5Gj+CMEIXYoTOXTvWhrfOzXJoMn6BJgF61qkWupgJs2HB4UEc13ywDyIKTuJpc9O
KO7cxHz86zcvfo81NAVFIPAtx+QBUxR/f3zzdsXPmNuXN9+uNCufYC3lANYa8vyx4dVt+sJNXxpv
3Jus4nB9RO7VWNrs3s3hhHKI/a0m+IJRl3/jSQfXvqiY5+ftWURectPV4K//+iXb67futyfPMj3q
FZM1rMsX448vec7H2pdxIpC3o++T5NFtSbmsz79gYmYrLAC2tOywRco7l5Ki30zVUN5EaLe8kMu8
HCciAkIjPZWtdarCwr02ElCSnmGfFleOl1IzJmcWmkR8d9xZdydROUQ0La57vaiUhpAoj8BkZIUz
sUNi5itkxy4k667QPEXq4W/e8Z+/a7a0Ld9RpDNC6bN/q9Rmoiv6ZuT6+XUW/joBDbY2AeoN61xX
/iOn8RZZPVxKaDBpifDd175/M9CIJ91g/oA3+hgWvnluBlMH0mGbbEm4EpRcO/Zf8TdlRidTyyFw
DJc6cK1CPcRjqHGa6MZxLg4k4O3AGhjcoA9Hvo3wWa382NxV0XXjLUfG4PONZWXh39wI6k+HMMng
VNzMWqi6HQ7jP/64i6zwKq91efPrq2p0OuyQZDN5T0OCvEqNQS40GO2U2sevYmfWj8hGCddYkYnZ
oXrOJF5s2lK4Or/Oo66BHWB5rEX5qPUpN7J451rhmwZCfyrZVp097BlBFkpOJpc5Mivc5X2fosTZ
ZEv3o87J+Mut6THDC3VxxMDWA5AxKv6alLpxfiului5DhHBlORMYWFVviRjxdyetGUwGy0s7lvVN
mxm3VbhEl1KRVdZkJNtZdbs1MWrSXuQJO38F2f7/UnZeTXIj17b+RYgAkHD5WgblXXe1Yb8gyGkS
3nv8+vOhdCLukFSQ5yqk1gxHIlEoIDP33mt9C9AHVtvCOKvj8C3tjIuqGebBI2KI4XdQ9gccKg5U
IYaUgyyBPIJnOepZg8ikoA2liaOp9el+8iuPOS9nbR9re6b33X/qcMpjEDP/pZrQfqsmLN3gC9Js
CC8q39X8DP9r42YirebwRwTiLnZAkbxntcHVpTleeMY970+jEzh4ICxxS2NkTpwAxL6PUrkZyUtZ
iBQpperE2jnEDbIvEggQTmT8Jen0v1wlWBbJGc7gPlGs/nK88J26GLVistEjj85OCdgrMz/ZxWYY
LlPDGN85BnIUD8iz4eT6RRtN65qjYa7iwiaeKkzok0R55I4ySN2U6cT7gFglfjwrf37ptV+3JaFp
qq1z1uSt1znCzf/8XzcUz7YlxtGvEK0SCOTn/RFbLKy16ljPC5HEeYDL0fokoHiRpFbNyLfLD3xw
eoNlTvq8YX5xWtxBmWgU4DXR618u8NdvfL5AOtkUxHxVM6Xn5wtUMp1CsAqqtTJK1KNl7+3orgq3
oIO1TFpkVoMw76XTlvvIK+MLev0Jg5Gn3MumZMIxFh/5GH6MdNQZ9vgn4lucv9Qvzm9HJ52eBSum
Zjom58pf9/Y0L6MhnUSAhMBSXX/Ei6N0ReBaamHt8rxjADYwplbiV8Mwx82INNdODpY9xUcO1hKh
FSO1REbqpR+cN32cML8M+iHhmT2qzpQvY13R7gxf3vUxgek/Sn2varG+5KImYBOY/fGYwB8JCSxc
lk42nlNA8Qc8SRuhseWLPjc2dF+n67AnLjO9RmKg2+/glCZsE5sQI7S083ZJ2UYbRXxP6s48dG1r
HuwB9VA8+fUloRmyaHQV0ExtM/HvPcApLP0SXuWGsERrlRRzTnVNNp9m1rdm/nMm3uaFzs04aBMm
fUWN3Xw+5XbgMkEZilWS+sYPpasOkvaDbpnvokIn1YfehqlgeQxzhMbcp03SG+YchcuQY0asWX24
QRXKRyYogENzPg1HQ6nDv3yz9JR+OwUAhOfgaQtTGsL+5Wxu5KodNJ6uczoCqNaUarjJ0zRbdsjt
DxlCUWg9fY4a1rGfy8zDda2fJlky1Qucb34zQIMJaMa0FeLTrnWqv2xb4rdtiycPhYaqCYBs/Pcv
11eWausbnupDDUEkJ7SMnNNG23pjNcdZYZsxexwPBQqVcWz2j9vG/HqljlNzoSMHEy+f8s00Kz+7
Knxq9LR+qXLjGNXDR6vDHybldIAe6Oi3nGGrjqYSZD2pj2rF+BqLUPkD3VyiS+anWnGoWvPjz++/
mM9ZP53D+ISmqlm8YBpokV9PJSXr/aT6TbD+z1apTXaz0qBkXvXumxpjXjE68yxLtB29rAgeiIpy
BTAyyfNmayOJQPjsNDvoubwoxWivHieVuTIkOCHjCB6JZztphuvUAEVMqgBVBd4799FnckL9Zqbq
Kg06dN9dGl+mpHcIcVGYyo1xtunrkiATX8GxSJfiz59cm1e2nz45XRHLoqA2DZNPLn/ZRfSu141a
YEyNNQtvzkQeqZ31u7YJjV3YZa/WXBZO4yrnLUCODNICK4gs1fcHSDju5PgRQR9DXoEBNB1cVYcY
ozWps/vzheq/LX/0LVihLAlB0pobOD8v0VkasXlVqomCnG6oYyMAlEWHLiJ8J1eD1Kmcpl5d40Vw
5o4SOdV0H6V9Lh3Sr8nT2CnO8MpAHE9hq0XbxlSXiV+axOrC8YEnJpxWunU23oLC6ZZ/vnjjt3M+
zxf1N5v0/B9OgT9ffB47BVMOrKiQ3QN38KibQoZdG5qt5YpD6zXQah0KrNeu1X1GntVtbKpLxkyR
Nb4+iihIj5OaelAI2C95KuS+M5DS+hVW81Q1gKoCbMMF66yrXmHoLxzmFs5EFoCeMzjhoHep/fHu
pPpz4zTfxtZWto4CayUOwFLgJ4hzDZypAYZoDllcqpYV7AoPMV8kI31rzUthQjm0yUNjnSqoyP98
h7Tfv15at5LbZDiUbr81eMDPYmtUYnslITrUo/wHGCQymV7ijplBqgQDUMt6LNs8ytkzzHaMP5Ah
HMU6/1/6478Wk5wEdE2XyOxMg66qrf/8jWWDrRtNgMaR/xkikAQXPI4RM1qnWBy1iUjgskmfCKbI
d8LpD3I0xa6RRPrBBDw0RYkEd1KqFvbD3B2VsdjQJg+PZqVtsXbTix2i019u4W+LmEWzSWOvo94R
Ds3Ony85V5XIUNRBcC4WZPXSxQAi2raSFcfSnGMRd9hvGKmuQNW8Q1DyN7IAakOVuSShXe4doSgu
cWjZX55+fb5XP60xOuU4q4tKZW7MKMWfLywQKKGisELVI1W5px5mTjhBucBtnC1tepGHLG/AM/Eq
+xRFOIOw5JBWMx0VmWziuiIVR9GCS08I47QuOcm95Do6mpAnXWV+cYiVMDrUafeXje+/Xrit2hQa
M2CRV/fnC1e12htSQClrH5PAyh84Wcc+Hh1Mw8CIBYHySv8JPiVaQhyTwQxzRq4YZejDUsXYTKzo
L7XuPJFjsHPi6aKkgbVp57YaL+5zchpwxV/+/BT8PgSYH1rb1nFx0GabB1g/nbUVBupRSFG/Nuu9
HqWEUnfvjVMbeBeR/TwO3wQ1c34F9PZcIBkKUHqhKUDTCe7IG5K7VU3vkRF6T3T3vw+6rm7LGbvD
ZJzDkfzeOb1/aeYfhrfNB41B0Vy1wxWdkJiCDGqOKpXitjI85wxoWuGgReMCdhGCB3BFo2O2q9Sv
yRLLx2NAmq6Ysxlsy0KSy6HWqcro/79WooozOTzb6NU46M+vzr8KEKv3ddj2CRUdAdjrTk2ap04J
fjSdwbZW4POJ4mL88NEUGV00XnW+6B6myhcLu4PqI3qYpj6dwcechPG4qMehw2r4f6mV9N/eYoZy
XKxmkbho2dqvPQJaIGYqJrzgIsyGZUUI8ZoUJkzyQgNY73iHtHl9tEWCzibuyGnf65qtLp6g0mD8
7ZOeWHjsxU4FltnoSdJjnJDurCK4NujGHmtl2aIa97X6kgbZ90cv6M8P4e+tb0sYBuWULVUDgc7j
Q/7rfvtFE5UmnMFV7NBQHAgH71QyK/1pRhWkRrXnrEdY+GQSu6zaclvo6rs1+eVeUjz/5eTwXy/G
NIRqG5pKk/fX47VqR22kVJq1IuQP4yMOm+WYRppbVSgCJtHZ53DefUXXkDo6gm9o0liuuySId3mB
dvvP9+ZxlvxpNeTe2IL6TbdoBqmPy/3XvakxY/lt11popcsf9VCKfdcrCZxHDSSJZh37SLIDKioa
od7s0CXPiXutfEdH/gx42DhTYL9orLXgDGycVQMOBAs30BDFr8pkEr+KiPaQ58i+x0rdmkqnbtpa
xykU1z2SmugY4sjZPeaAZqSbhz9/vt8e4HnnpBH7mDGx4M/Y3H+/a76upD69HmfVZZ7uyhDxdl4O
15xj+6oz5QusZgnC1VHWQtTO1nQQIXpqt30ckBU7WZm+lj2lUxa5ClnJqyJBUhzleKCywTroGebF
eLpGhRdtEyKDT5FeI3Or7PwvX9RvZdnjgzC4nxuWJh3lX44AjeinHOEdvMH59BM7UnObKPwqJvX1
UaOpKOb6TlQXPcl0el8p49GgfAl4tFIb3UlUKq+BrTATltRAf77Lv50ouTiuilttEv3D2vjLZm8p
faMEHZTEx3HY97pNk0fWofDjeIvz6FaXVX0JelTb2GyB1yl3ORksHkZTrCRez11bt59xFtydoQ0P
j2ayNnjQJedzQ4ErM5F1cMom2zgOQb8JJ1T3nV+RdCZH+4RGj8odumCZMBqsNfoiJA2u7WoEV8Dp
Dtgo/de0tGDB6wKSE1YOMLAsRWV46y1P2fh+YJxoq8n9bH8djSH8y3NI7fbrUjrfIyY7AqWDoc7T
zp+fxDxO6hjgiQN/ybBcy+Po3PZjuCtJEcTYDSNkp5RpfixtB7XY/CPLrWe1yh03lBnd54asigpp
1OPv/PmXHn/V+9E3gSRtP8XlORr67rlT6+IA7qXbs+eptEdvoQWRje7+wWzb5trWxZvdhOP+8UuP
EZzSWR+dUGZNpK2+QPhBv8V+cH00rAMjgRY2lgqtUJ15GJwrBJ0D9Ev0q5Q585dbKaCTYriGm8ff
apaHAxz03aZRWxdEv/rUOFa8bvWmg1Xhx/uo7BdhLSjj0YHzUBE/OQbqsYfBt6QtFp1DGaJenzgc
GKMTbZ1CDIe8/8jqvph1zu3ZQdt5nzjaaqWjbf4zwhNIqqjWixGz+TgeHJo0/3uhjuccMC9/KNKo
N/3AMENOE1iFkGQ4yHQbnYY8evX5u+j1PN9ViFb3hcGwverEyYtUc4/Mjqy22Dgr+hitYCoDiYjR
UZqpIq4d9tY1XVxAL6QyyiSJ7xTxACH7JnwBnNBvi6FqnqCTQjmbituE9PhkJuO7z2nn3phycPsk
0LY99lVkj7ZPj93+DAwxfnQkaPzvpcWGBneKNIJlADliFxsoOAwEhBfVLzd1rKlPNHQQ9tLrTp0l
J9z03sS9zgquVSvNbASpcnH4ZprNcwkO6VmW5ivdtrVBw/BVbwtvhTkEJEKDQw0nnfLS0afv6+Bp
HAxsSbWnPg1ERK2Kjox6u38ODTV4VqZpeErtlW00B1iq6b6pyvxURn54pCtju0pjiDcb0QnN1Cd7
Agkg4t50/TCIXCkxs6alt0oMCVWMynSJfrV0hdUFKzr11lrVvMy17UElF0cJbmNOugD4KUIxpwxD
WMsqUFkZwa5DLOmtWR3NDXVVWVp6UTsfwFdXrJKEpFu6ugbJKGH21rQSPr+2eIwPGms2E87zq/kM
tCYsVzs8fpS9snm8HITg6RvsMcE6ksOmqvz0FNgvTWOoANuoHKoARlWMo/lUGv3NZMy0y2JMPn7Z
shEK6xCOZeiSJfDqZMWXXiYHVY7NLcmy82P0EoPcZWTCNKzUEJqXsJRwDJAo6rUvGsypZe9F2rFG
EYjunkODofXDUUULxXpMoGftvBYQpsgJMRSYQ8yoHr+r85hp+1IlHgE4xy7W9QqhfqZA8qUl0VkF
MRDNELua5nopCJd8aCCezrnyqD2w7th9sQfJYF+DClyMSH259u3c2HJGqrcThj4sGmn0qaHXtobp
vVMZOQCVcMj+vAVWbiHrLSM2UiN2xaTbRD+Fw4EUAHvpp3XgGgGFYYYLaxx7Ys00LOpKDh4SiCPG
GIsBOKAUmHHk/y5MI7dPhtIWm25+4SFyMXasQ2/vxMqxz6ATeIgE1tSi/wzoL0/pdHr0JmA4WKfH
YK2g3Hz0wUCCMhTxkH2GfvgjxdyM088Jd6Gu+u2OVIvpnPKcn3O/Gvep1ptrXFDYuybUJ5q5krKA
YwK4g7kc1PrHckDIzztuHxwn9JzWipWZe+n5aKbtursnPdDfYqIOGcPLVCXGRYzig8CMgmRL1uoM
dCGB2x7xmLL4gv9mJETqHDQaNU531KEynTFEL8LEOZP/xox1rG5D72e7x8ytYi6JGRR4MLZW4j7z
MiEGtff3dWp6t0E1Vb7bjO0FV+mibHpgT/GmkN306Tm5vhjCwXhSgmgDoDdc12ZaA/goDLroqIgG
PELbIk0c1wq6u85qHHuTd3j8SCBXL4wmrjaGA/WrK+JxnTZEdSVyTDdgBdhTKcRQyATWcM+Jp0d/
zClMxh9JkKnfaT99x9AKgF0Cf2YBZ/jSMBoVBLo8Vg9y9fJTPFYx9INZIKWy3BFMsunFJK6U6wUK
Xt6/AicGvABEZP+pngiYMQ+lQ9dmqq3nXkWZm6fh9rG41Ck8dRuv06aySuquIetZGOi+5Y4mViRv
+VuYBz3M/o3Kv9w+nIIdFas/YD0grAMDNuB7uEQ7otEBsFThN8dDOY274op8jxwYMV+oL4FG6ESS
wUnt1pmi2PuyHzdtCME+4HpwXSnwPvAl2IoP3zP3vivFy6Onn4dq5w4ldvt2DDV12RkZc9nOh4JZ
YfCHtLzGIb5u0fKvhY8HItH4sznnZdcpgbs3hTq4PzA5CQPz6+NM7RGIFNueOGtZU7m6Iu6PW5QI
40ccVsCVRJScAKy5o7CUw+P5CS2voz/ZV5fC0tehcyclCyJRVj4JfzSfG0NZwoR4vGein1vwsvUx
b6nbKA+8Y1/iZn78PrXjuSGmkSnXv1UtZIpYT/TlXKrWfib2nHUx0OmBujVkEGMcgywNCh8lfhVQ
l3vTMUlqsEd2vgfVtieTCkCSxfNhwS0wxmKvN4BRPH9kRU7cmQAkOZo0cIqRm5Cdus+sXS98IAk7
1BNNeSqqu41XqxixtzClKKxLYEGhCnAYQxTr7sHwDwwXph38jrwMlauUqxXqi56glwoPsXC+WzeR
fWGNQuhLrrsHGIAwiGxQOR8QmhCqE4614aMDV42pxv9kc3wwvmlbJtbd0rt8FZq4oBRdO/rJyEaE
KQdXoP+tLqMvsYPBno4c4a1uUTobzeOo4esjVYa2D7wVwU7AVDW3jAU5T0UwXcehPleD2q87r4kY
adD2NnGK7HqJ/zMt2MNRkEdrR6rK3mFa0NrniUkS+/xuINjNzWT0btTJuSSefVMBFl163bgxax/F
TBgRgOoglTQ6jtFVzIC286ZmU9N6Agl34Ux9TebJve2Pb5k3is3AxJkIDJrynA/ASYT1+DpowdEM
OOSDVxq4nshigpBmx5FARGACdNdiUa9pFvabZojU10FPX5Rae22SzrVJWI+xe2UFhihdKhszHAe6
P2yDfOs+kpm+OA9FmLvJZAHlbVnFgivns3ohGsYZQD4GYjuAuBCU2Thuxcg5SFVocp02t5VOTm3/
MK3u2KtgBYhXnv2hdpXiPKl2hV7d0ES/pLU+rcYwvPrmcJP6iHXCpHNfwI8GtfpZTj67k+w7V6/0
hWYH5V6R6Vmg05qK8SgmAgC6Ur3HjUiX6JTh7uRNehE9sDM/kXD3GzODYEa3TrL1kUJL6pHh0kR5
hiJyJxrw5fGg0FzEUUoMwzJsVDiRZeHsJeJY6NYert4S+BvgqDy6Kk6+xS9JqqB3mMwf0uzvcrBv
lf/NbL0DSgiXvfTihRgMAc8N6bieOsQDBqFEvbIoDZgJszNh5uigVJrtd/Vw4Ws3Io0Irhh8Q89M
ddFn3Bahf5JAoC1ZojS8O/JbHE7fpn445WP71Kv6i61HyJQr865q5bqF0xFj7z31oZof6mHcRgne
m1qsDXNBXfluNrIhjGP012bpWDelafHsa8xiu0irllqV17hCNLjHVRW+zRhPyywkJBxw9SogmOkC
p8rIf2TkezjZNys298DOUFcGH0OZUGPoxkkSAmK3xZqTIzLibmuU38ciJkj9BrITvOuxkuM1gqKh
6D+a8dBLxjrJRpBjMxH5usiS+MkSbPRO02+G2kBjy5bXtuRWeiDmUp2kMTPETzyVp9aLlO2oO28M
2Mx1hdI3kMm4I+wX9fpcSSXDgVndtGyn/FMyeHEAyYru1X+pPRqbZ58ZUUrsJNZd0s+WTaIutA7p
fguaKWKBmH2YDmdB+d7EqXz1tdGVSjq8pPTVDn4pNVpbaf9F98Zx0fujypGCnO+ya64iqO9RETdf
4o5Q81CxiZ9M6nSfVWJOER6OccX+2ZZmtS+msXUpZm9Djeg8lc1WT+1X0864DmOZAvVv0dPBqV92
Ji+rD00UzVr1XqrZyqQgF8CuoNsvusFa95IVEvlP7+KgVp5H7KuCkABNIyr0zYLCA0VLl1DNabVA
errAlDmCL3VHPcjuHDwbUuAKdeWVFe7UchnAA0bfWGcb8I67iDY0tFPA76MPMaFG6aLmHn6ZGtqJ
TWCm2WyHaro1VcMGM7bpXuHmZZZ8DT0SUQJHrDsz+Rx780I7lh5wyS3vB9e0t14ervwx29LMcLM0
X8xx9YbEm15yIGo+6QW55jRHcGAF7OCtYXTn4Oc64q4VX9Q+/QiiF2SoyVMIemHZVscOCjIV78UJ
jc/OogdYtttvEbZ6M8y+elAdfNhb2MQq4xZCgKoTS32R6hzqqVlrTX6NU9wPwDvmlJkRTCuF6MLk
ILAwabHtu0I9KIIMhFKNvpctJfe0LXLzjmfROxFlkPCpMwxNOgbHrlxE1TMPjAXiCW/UJVcINRkY
PuyyBsQBdV0EhIgUASPMCMZmOB7pRnVrvGmrthMPm0+xGFiq7TbOiwacRCtYbgDsBxbyCmxnOxJz
nKMJiRotV6MhXZi6pQT1uLHAutsJaJBp1OM54eGWROm3poh1N8/9EMBprtxEXh0ZhweHFkzs0S67
uQhkjP0Q8D8B3+BckN2jdgYcn+jvTUawTAhwsDDSiZmqDIWGRwCcXbNQWOMKHwYCiFkVaAJlwTLW
9g6WENuBcyoTN4oaMk/y3l6UWkL6Bna95ehM1TonG2qrAxR1w2B28LGtp4rq0rBkuplx/uWpXcsL
7U8saFP91OXhi7STG7aKDMJINcKPFfUW8D+E7hD4DuJ2QOCh8aEx9ltzZ+dxokN2Ab8+pzfe7AB4
vQSKQ21T++H4mpElsVM8/3tt6TNSMAZl3vgtoaXTyTdZrtmAngB46Ur8pv7o+h+acwtZ2/3hWxJB
exrBQAGHNXvO6F6LuJnf96SiPL2PMatrAKI7fU3bf3KlhgZH6Ql3LEj2VNALUZdkQsacAcG04qQ+
NCY5Jr7ERVx3pRsLNV8HkNWAK1UQHON2bXhJ/Grn+Ix9+iPeKVHhtSYdGe+DA5pjtL/2GSgIUvvK
qMRxUK169TR5p0haB9GiDiJwqQdsmwtA1FaeHLNI3MwBvE1a+G6Hhl5TNvNlOYN4C0baXm+iwBjr
lQUOPlprN44Cm4wGKIR0Tv09I2jYh/ghfUqZTBDV0g3Dp1XF31Sno7BoBqJ/OEI6dRwvUfPohA3i
e+WjnyMsGPR0DRg4BQIQ6ZsLaljOq3h2MTAPt3EkMzxg2eteGiQx0WuUfUbpuwgMAGtAkdfp0LfX
SAley6khwYKB3H7CIvnW9dGJcOYNEJDhXFqR/hwXyIF552FzVQv2/Jj5pH5yIqul3IQ3UTuq/lYG
zdVQjrWeHLJpWFiO/1HV9DVJxXoJQQVS3i9iq7dXcKUPVoynIsgM8ntstI/BhIWxZoOYdezQvXdj
stLTBi85ucT9uEoQTPsrgbCcVK9B2ZMsBo6171dEa8MaI8WIU6AlDiHbENeB2QIOd4kCy7+VhCJq
HO7hl6DhDTQXB+cKE7zcgyqDk54Va+Go1QsKY5ASRWt/KtY/BW/lDycXd6pCKmP9rQOnC4/GMCg6
l2yc/UBnZW8hrYgOiYUj1eAKuu926JL/6WUMS/aDuFopNs2drT03ACKE9qwmP3yFoz8ifo4udCMi
ghsPmeKyuvaAp3r4d8M5qt5779rBgzLYufRp6+sbxdsjTh/bF5HffTy/5StK3kRxx2Ed9jB3Vxr7
hq9ukwBKNBVY1sFwrv8ROIC7nK26+m5bpJuy82iX0XkfaSpm5lfmHUrrDubGiaHGE994aP13/zDR
P5XrOllDTmAbrF89JHIO9IKlXUGAXBnOMgQmn38Jk+eeJTdZWNxuqSkXQF0rG2CClCz+qlA4OBlo
f1q3Tf34HueAhVt2yLU/trCHMue9gIyRkcKz1uzUWueJX68TTE9tuonthu8rp+Ii9K32NRbH+hZV
mrYZLTCJ2IFXeZTqr0YzfWZqTPVsDtVq8lOSxWq0ykr+PWnm+5ekITUSaX1BInecdQxwxkZ/GahU
NiBoSNVcawaZDAUWALDo15pWlGWB1SLnDXqlQqYYuwGozK6KQK01+D8qww16MzymTMT3Q2eaGzEE
xmUaAEIT+cam2z5XHqnuIdOnk1QxtHQKlxCw4Czb3sufPAPfIAk9BBMXzgGHJMi1sTiJVtupOsfk
xD9YTF2JOcZ9Q4Z9q26yvIMMBMg3eR8s4G8YpAz6PmKtda07hSZUPBzFBWTx6l4gdvGSN7Wh8qT/
S1+YUOWVhIFpi13anTzAhwop9W3eYvNXF/zf4bpV2xhnfE7WTRkkBw4rAKqqOrqhwAJfWTInw3yc
7u32mg/bJEJRNxwjpPNPKj5lcuCcemO3PvAKn32vwglZUnuTs8r70pj2YjJeWNchlC46jF1aRJmt
lcdKpceH5XENHa2Gg5VQsBeU70PiaHtIVRGIhpZqIHMteGXEFMMqZRmY4lMl6x1BzAgjUeaUtB4G
hxCsjHQfh/3L37Y68SI4s0SQrwoiU/rOPIX2sO31Z8CZm6A1NqOngO6hjCVisWXXnu8z8wjSM3QC
hnn+aE9Jtvh2/k5ksUIstEQ3QC/Yxx5IaC46kBRnFxwaB21A9oL929SfNOjE+JMWqkzWHWjAjGW+
8VIK/myjg333BFUCoRRFy/MJ1iFTmJiD0h0mXmLn2OSUkn27mnPqaobpQwZCgS8qLI7DQoBGhN2w
GqtyUxbGnp1q7fdAhXS82OWJf4fpRzg+5zoOtQDaLuiavlXpSDynKKrSmmMlShxGTZBNNUg7CPoR
dhpLpy/IasNB1LZMKTSEB6mrByGpzOirLFySGr2GrVd/WGQHIzZeIHnlLa03DgwQs3/l7M5OZGwK
IqfS9jK0RO7FYVbd0vlHndlvjXfA+qYT6ZEdyP3Fbpa1JftJsypg9WraV1odMutYeULllVnOlmS4
6aTISKNKG5c03MhV6L29Sl5ancB6JV88goJV2ORm88+wvy0TYeO9k5AECnrcKo0Hn4fQ3skaFgU4
TctUVvpE4BTmfxIxmQRNnY+1khYugAOHsm6wwdtxEAs8G2qLcEkKXAX+FxHeYyxBVWAsBc6ZFL+9
mUE2ooQz2N4a0uBVXL3QctbSEuvSM7B/XoLgS509mTJcU7kvM3tYpdZ99gZFKoAiBtJAddGRmfBc
vrEohdaV58DeWT5Ak56wb4J8nJWqmMdMVChHgylej2l1CrjI07zVpxyf3VbT/1F6fgV6nL8UAw5/
rDIkwtkKgS8W/Ncyb+uDXiSsnfxd0k4aU4bOqc8o9c1NSScNBkNp8Mf1zdKyJGMBG/rBl1gwPI3g
ra1qs9V3flXB/i2rUxqH9qqfQHSo9Kw2gy1O1uj735lOXUd75ACbjAeIMwzaS9J9GByVzXYkeHDd
dvZzmMdn3vpNUW5EiLMOWCHovXMn1GNWBXuH3llbh8ecFuWAu5SJDx3nLr571WyyGGS9SkudSspu
YCrqdnEhQ+fFIvT8BqmcmGNjPLdj+25ruXbv5H0GJS0q9bl6M9vsosTNgbylMwTwg6d89jJwBfgL
aWsbprkHcntIvZpz+8iEyNZT7qxFTOC7KpdCd9wM4pbfWGd0qke6/aw3z1VkrUGQrirOZfSomOBc
xvLTB/im6U+KH+9KnDtqf1NK2prQLo3B21PFrAeeAOAo9GKoDXapsiaF1OdhpheOVPSrGm+oWTmO
dqSLEvvVTpO+aP0tzPHwUnveawkofCEoZtZyqGE245nHMZmAaijeHYiNO6NLUdqmlbPSa5OztDPe
wjb/lraKinDDzy9Wp2WX1C7zS2Sk/toxNCC6868Rq4OhD5fP0hyyHYYvY197TXgumJH5jE8PQ9NW
Kke6+irHqeBwb1TXOmc6W2F/Y2tL3vIy8DH8yuKpLtt2i7KWo8An1BPS8grgMjLg/6fUtbUto+oj
YGBw6RguvOr5NRls64U/ND2A57jmDm+b1dXhRdqg4sKiPuB2ME48wwhTpnPmTMUK5Xd2bfOuWSdj
ufINPXlxRuBhSvzi02o4TG1Wz4Wzv+7SJnRr3W7XcE5dE9PZ+5A7L36wDQNr5wf6l46WPeGZdU5b
B+ey1yflJtcPjhlUK9JklKckzTNX85HEwqxt9oEU3ooxrnXInORH78TjodBh/D/+qpkmbdOqytW6
gqtlVWLvN0rYJ21XDiuSwiiQcCS0NpG2sUnn1DRoX0LoiYoTAQhuwWjvkNkFcI+OkI8aQs6B6yFj
W80IgVuWcf41izKO4KFJoTf/UKZgzv7qFkYkOKvFSXYMwM4dacFSkFvCHcn8WmsN4Q2EG8XkGNTN
TbWVa4OX6k0xmnbXKtuCuRm8wEpZebEVro1pinkYU7SwrQwxR0RfA1s0DDY7sbEyeuRQClXaQhVs
TusYFCAblAZzBHMW6t6B0AcbGioKXg5eQIkdMGlpAaHMg7YGMm+rDsU1ck16qkFQE5ijT+92e06U
hk9c3Xvq1NMQmzvht9OlILXpOMXyhRd8ODkBrY0+fCu09Ga1YU5CBJbUWlCOQsNhal+r1pL3GSBN
iw610Dg9thZWTND7Btm4832K92w1OT5fBkJG6MQwm8srRq+x+9I3zfegmOJzEPlyVRb+eEraQIUH
oMRHfGr0uyzj1WI7XtGmOfmafQCE9jWkPcSpMW9cXO+kqerlJ3JXb+8rMFqccKDhB5QKgL5btbqg
+yE8eOVWDiQicOtwTnhuxh995FkwoZJDrligih2dfPZeo0sUeun+8Vf/74cI7YqlI2pdi5NMCE7n
QiuxIxaCpopralF2BksWCqTTtrzxHkRLagJv1drDNx1q6VmJgagDKtB4U1vKh8lIYONUypuvU7kr
zdas5LR1oE9bdOgugUbdU2uoyIec04vgYBUo1is5cxSI9R2c0yu9In1ddYPge5bauWv1TUJeyXry
jOhqT3pzLmzuP1OC61h98wOgRy0Opi0xu0//w9aZNTeqhFv2FxHBPLxKaJ7l2S+EXWUzjwkk8Ot7
odM36kZHPxyFJcs+LklA5v723qvMcPXTiM5AJVOr/eMrW0vwqU8UAT4MI7UNZSQfqsxXTNhKRTzt
Mml4WzFq7otUKVOjp7Ja4+TYWJi+yeGbVTnXyy08l2ri8bOEdZhQ1PFaKRaLJ89X4APxRgokI5uL
fTIQN4GmNXFkrCnr7G7lAIWLwzvacWkM3ytmAaY7NJ+cD8f1SatDuXOyaDd57Vxh+c4AA1aP8exo
hbc2mto+oU1OdKoccv71R7sHaBfYNr1fJl1sodpRO5YZ9RGXETVDgrboRnerje0VB6wo/Z7Kgh9H
hnLJ5QXbcq1wNuH1pI3TY0BvRL6bpq9aI8zDWDhnp4rzWx5Qhk7zqMKeuwzeUJAJxFSvHpLCgXb1
JZDjhSuhgVX3PPPy5xwk1QJt1dtkWoMOKuxvM3GZJ2U5u41youlzPfVWfBhy11hjIy1X4XTBOzpL
fC9S0z7DrabT3Y0SBdWItxT50d71YzW91mW4ljkdm7F2y9WoO4dRq59kyZyNJs3mNdaquxmqN90c
6LBuxbTNcJguawMbzlCxCcmERPcmTokw44xPtPbq53ndGYf5nvfwmgRx9sGpddNRpEh/LybqqKQe
sxu3LisJ2D84PdHi1Kw6l7VTnjNUj1XvUdE0IdAiBM4P8n+3dl5vXFphbasm+zP20Tlj2Kc3BnrR
/MOPG6HikKAInaWQiW2kPfZ/ioY+8paDFnVoWQcrLQrf4Yx+Vg71XnnynHPqD2iwMjusBSuThVZP
c9qaLuBVZ8BhqAA0UetPwl/t67cxdF+GjAS2JeESchUHteJ4pa9jayJxR28d4JwoYnC3QqBUqaJV
Gp8EOi2gtcQsGf48quqpVbaq4ElnNUjKcNN00Ep6+yKZqvGjbOtbPdoPSfij1M3WoJADQgwjkKSE
iPXIhVSbjtm/Pj6IfFj2Ef/sgqhBFkzgEFNDY3qJeBdpNFCSdINrVXmhr3TIR5bDiM87Vd0k18Kj
M05N/+AKu+SNpr4YLDgqQWdvUDY3SKzMwjALNOqmUgjb2FXUL2jFxFM+/DHteT+lokLX5GXdDJMR
iT4zATdTFlTmQvKEjrSsANlYLb1kHAjQ18sbBmEL3jafaQWdN/NwI1ROchwKzHaJXFMyE1TKK/2p
TLjyXrBULIH+eQzizQqRJCF34msmCkeZa69GQut4MkX70XDWsmdklOVn8F3Xqoj1Zy45DGXhPjaM
sI+2hbmlB7i88ETxzpxMYzbOuA93F4nJaPItqEW8zs42Jdt7oe33Y2AXbmTGb17k5s1Tp9XQG50P
Bpmq01U95sq6gfT62tQNw2imJgpv48TsnS1Oqasrjbcg1N4DCk4H+4/JfMA23jtPbHFeroRhLvQR
FIN5ddJncrB+lJ0gI6iIGyHZJIdBeCIcVHMG4rS1DboV7S2GF00Q/7Ql74uaKa/kc/JDqybhOb3R
1mzDtJudCO1nl3+DS6aXguPTDqJDcrFjAURWC+wrJ4KLl7nZC7yJfSLdaKkX0BxSJj97M3HoNK6V
4zh5gDtNc0JxnEjWC51dBHGWXU68GkhGHb4R4fE4VU0WvCs2z6WFH6up6OuUCmhtBmZXJGun/ynE
9IHEA+/S5AcjOsMBpCLqBC7bLoPjQr3m9b2gOi+vvscc9kcOuy3hvdf5BpjC/tUOWl+N/zi8GFFq
kQi/jxZN3mCy2AnSDIfl4lOEiPgxoaqAUBA5b4zl3a1nMJVigwOgGAG6wO93jyrKdhuFhXGl0Akb
dJypaLcCZpfUyq60xEpPr9QsUK32ivyxbNEQHA4kG9oKm8rWXtXN2Zs7M8sv4RoANu1lMYXsCCvA
CTu6b6mh71Xn2iSDdwLAZ3LR8aIw/aIX/cMNh3s8RPkJ0xcGkNJraZk3oq8QQHpvu94LkcFuB0mI
ZVDr+HkZKZ+a2y1aE79EZAHbpeYnjkz6M9FQSX3mvbpMUXTCuSf/GqRv7kb2d6XeuOE+8Cwf1NvK
sC8zoXp8bTLn2UwCw29y0lC1pf6mnF8TgxrqWvqNFX5g8NvV4W+B9a1xu2UNKKnVvvnAKuPfiUl1
GS9kzoQOrbePSTxy0aQ4dV0GlenrHhguRmftDlsA7sSwdTZtPihQgGtxV4LnrBDFTUf0PSltxVQV
TlZ8oNJmnLuDiXOrT60av/QGWEB9BAjRA375NifTV0DgZSwgaf0PcSEserotdp2tVfuWbjIko3j4
6Ef3J8J8fK1aCB56ygjr8Ti4ACzPzK6p3n1SZH3q50EoXTakeFT50eKZ2SR1h5FgvsvBv8c12j1r
vW1QRwU+4/H4aOMi6QQnfK3yjmMajtc8gHMRuIwkAlATxJGMWxoNtzn/1sce8SoyvTeLVvVFpyT9
JyMOWm67ER24OTdeypCjYqT/yj550XB9Q5o38Yu2TF5K7PHgaYhAZeuUaircPrZYWPSzJ060UAlJ
k8lcuuHzaLNCC9+98dUdXwCILyeXEzD/NRq7QD4+hENCDjMbH4Vpqj5vybJQj5Zz0hgUV32x1CQz
muQN88FSdfNV7UnW+mwOKrmySlaGJYZC7FnesWEiR3vuUmML0rdIE07PNo9yMg9q5rA2Iux7tV+i
wVl/5zYms2Nu1qI0ViNdRwgwDMlCRCEF3thI40H4axgApNLPWYHvXLkKMaJSFarSWRogJBFeXjpy
WsY/I5AziK3LcpZlOoYTWbauY9WfrAuQzGU9cXQo9I8Wp9b5xqjl12NI7X3vOzzp0LDEaGKuqe+c
JRPtzGx/IZRXC93LZbklgCOEvKAN04aueaK1nb88WIhWR7b+LTlKkvq9Lb8AGTCkov5fHjWR4MN0
CTBcMCitR3qSJ64ylEdyhgFiAToz0F1gLv9dAnPHAyJGgyvdrMOEAbXdGOzbcbvyiUv8jpP8PG/k
MuFbDObYkfoCgnkpn3GwFMzvU9GhwGNI124Kuci2/UDZZWRdIrbtOBCg4aCoD/Eswi/MOvYH624O
1aIz3yybrpudQuN1kOZbL8RXEj459nMIGEuqKCL1E6/kouZ3aVVDT1G1nAQjHJdPPWdNNYgWECLx
m89MdvIMtMtOq9L158HpmO57Pttat9dAO9gYEGRN4Y56N431HHmcmV5pQtU8f2zJUs5OfwPA6qUi
ySOjpJDrcLy/Ef90ZUBymY8nBnXyyzY/jfBP1sD48OPhpWsZsypnN9sZODzFY5nwCx295vfMbbqu
gSW1ueKYX9jVV13sLTdbaziOWIyC1aVXjgV1434nar0c6DZNq79wU30sGTNn21e0H6oZ8MyAx45e
AD0t4RwtaKxbRrnCq0mKv+Z/QsBfUHI/zIX+HnUu7y4NucSNEeSNdSPoRhVrm7b6NKYqnR5u7Tcd
GGFY4Aug+/WVvlLRfVjkbGBN0PuJCwNEJBgP6rSXDv+HmV0Cb3lsGJiBnYoNqDpD5HvufbQlaiYD
vBKHbk1HSmEyUMlxX63TIom2hUsVhlV450JtxYuu4SfpHPqCnDhwP4LqlSmtgRn+bgU5zuy6ZzOk
U07r7SbGLs+kDOTzRO3pUMsdPvjhRZ90Y5WjMmyoO/fegkH7DPgYXuPObJ5dw1oBNvommxdeISX1
+2ZguNjZ3akxzS1EBmXHyfjcRl56V9PUZFwrDmo9pPekztWb5/mYmutNa5O4ZtKPcTNib4Ze4Dgb
gBnJHTNhfMewuNPDEF9fBnS4NqfoXk26elbUaKPRIHB/3PSswOyWGUaYCvVki7g66LZCjYk2eM8a
fEz8R0b1wwKYNaYdfGeyz5Yce6xC1YH+YYSfrTXo7jVydcDgcSu/Rcgzertex3LblKUGu974nVqK
Lp2uiRmWWaQFiOOdVOK0cD1YCsWx9VLHwyVJx+BvaycX2fFBZUpP77dU7dO/m0oNsBlTgmyr9X8P
Px759wQ4TQEYiHJY/vsG13bcLgjjc6u0eZLzzTRk21BW0/7xUCI6SH+PL4ciRtfV0/fH0zriSGj6
fwLZlAwyQ/VkOJYcZ4T5+zACb46lPp0e36inWj1RZPldR0G9bKiswfrW7bBXBu9lOqgb24QJoAGs
ea+6+FlUxp94CNODZqF1AYFFdNIABOaNnXwotrT80qFx2mJ+M3clVh+QCHMOM12NOWm3ot6PUf/L
n/Bh1YrzVlz64Sevgp+wBzrABdTcZhdlnKarVohf0xHtR9tPG8wOlBZQe/Khc/WXTXM3O/O7HKtg
NYyyXg+uwss7orPr9S03AnA3WGvR08Q+ASuKEiyqS2oje8KxgTSLfJkGmvklbEEBhKYsehAlB6Ai
M/pJSTdYAuW77knfKkqoybgrkr5i8FKJC65yZ1MrIGyCTr+rXgrOSzVXkUoZMK3xxilVSCjpKZRN
2JHMmj0LKbXdRqX4GUTX3+kkgYcTYRgKRTIdcURMxyhEUV+A9gu31dbV5V3Jc2R/Fx9AoVuLsLbL
vUyhbOKljat9T1pkQ+B4qwE4a7oKzgadxFnRsL/imcnkrIjwRNuBRuHFXKq4nyzFONvOqslpiDD9
zDJOZtcrW60KzE1bCff0uCEyhaKh04Yksew+5KDHjRLEqDPudEQrJUoVWHDz8EZY26ClOlSfZSMy
Xa0LKxDUe0o8Hv8/ytLjh60MFSSojOPkzdCEx+/KMv5HPUX6DH54XhlN2D4BBWyaQrEREUxnjTXM
5awB6jZFNPbTk1OL/IqrmA9b2ekse5WDWTbazdFMrGxsb522v5bkJHyRt7ArRV4CzsWzoLl/h4bX
jhp1bWlGyW5s+9/CZjDetM5JseJbmjjZ2tXwZINtz59dZb7YT8VvON97PBS2d68Fyp4Zd50uomc7
qX5KRslHIXMsj3k9bAnGxD7ZsWKbxZHx3GQlCWIYatBQuGuneGwbhxHv427M5/JC8/ShqiyCQxXV
dxGK6pPbrKPG5RovG9pFe/egW4j/Lrizj1GrqfMrvWivue3BEqK5gEKDZFLJs1LgUhzZb7ZOjvMw
Jmubj85bmE8KwZRF1iNej53AZ0bHPP5Mhf2q6pyMXm8ZLZr51S6SeDXq0rxHWg8GkZDES+eVmCVc
2b+LxEQY6rrpyy4xGReF5IIU/iSu7ZN5RHAqM+PkmMID8jWnoRq77XcuME8x33t8l0gexoi+45Pn
QdCD1dUk/v/6uceXjx/mg301a1nsHg/9u3n8LsUxlD1G5vX/90d7zctXoaDt/d//+PHERh8vVZhF
m7INN65jfsKfm0AbwZReSUX4ImQYRfKY9mJePAb3sr7MFq/LBNyl4dy1f9wrnW72t+jKlhkEwE6r
uoWRZ1+Bx8TOZN3KQMu2VoUsEBmNcbc7l9F8PSbbrrXuBWn1z96jTbLmTLZoDDr8p3LKb70mT6pV
/EwZzXFR7bXYuDj8qZT5y05S7LUMRcmaWgF1IKXlyfsUpjLuu+5kDxFg6tAAN2ji0OBEjwe3zv40
Jot6S4Uzq0/njhXgXmsR3ipNKGsvBRapIbMqum762ixqIHJK4v8mxidIMlqfGkt4a3/sJJ1dAW19
FHWcL7yp6lcNUb19p6C+WCP0bTAB5Rrskb2wQ+MdL6WyjiLniEf3D70RwYaIiEt6rn3RA4K1Rm+F
S4+VoRF0PiYsfedqbXuIo6ba6k19CqiKv8RzsZI6NRO4STpDxgaJfxisy2CW1anUm22ALWwTVrjC
4lBgVtdx7VTle8speu141TF3qs3E5PTDNfAxGmkS7WjkCKqmP5I0MI+mgNmKrQpXiTlwsYnFOWxy
j7VEck1Kjuaux55flcCEJitsWOxY+Smg3boswdyk+uxIkLD3ItGygnPwtnIBU7D+RAPnG7rBYth6
jNFmgoj7xxjwh1g24jdj7T1GKi9j3KEJBw987B2yCdNoMSi4Osrv0VZqRElFrgIpym2RObse+Nay
yGpMqeFTjTNiwVXqVy+MZ4y+xRo0XL/AJrYoyH9AHOp3zmRsEmUMt7VVa3vR8Av1oD9GnZqdLVIJ
dcub1TYwaXUD8Ks2iZ2gbqbPWs2HFU6FGTESLjPqeBQFV8ZECQj3z3ftIUAGmL9qnZYF/7/7RHVV
Xz7pOZyCSJ2slWr2L9LDjsRKS6zFhFdH6ZOvutWnJWfpZmGGFc3+egF5CavgkFXKqRqJSzZSmhe9
M1fQtZAPSecNo13cBrbYZw3iy1jdei8aLgbyFDU5ykElhr9g0ab3MWkzagQSwMoUamILImqVRKk8
aen0PbRqvyl7xoWDDbIL4zTNLCN6PNiqdaZY6VVVmq+KYf7O1H6xRNfHtPLak06CsHOjcV8HaXfM
ES52ONOIyhbP+kwLNgZGXiIjdiC7lE1t2V0mz9iYIgfaJtX3er5eOkZ0JmQOkKP5DCquX4OC70D2
UNkL9sT0h6BQxJfMjJ7U3su2Mg6ZzRbJdrBhRodTc6HMTHH49zQMBvhz2VibFpkVWz6ZcJbssLxX
AVRIlgIKNs9um82tb83ACM7gZLVO1eAamrTBRIpgy+wSeqmFmLBwO+MRKlU4IxLrbdwL5exN8bYX
lIVYQfsasxoFK4LrwOYStwjZTVMPOF8JmoM7sIdoMmubWz2KkqzzFfZlhe2qbBtx+Kgz0KA18GM2
q0W6SsEhsLxEnLUHQk8DcZQGFd1pnV87yNUT9viS6buWdj/M0HMmRVMYK6sipF+xn5SWIIP5N5dJ
tmd6sga4il8M70/ZYeRyMw2aTSZiXw/hIbXshtygIwUH+7bDaoWJBC017o7FaN+D2nBnbg5BVzYE
eMqipdWTyxmKMlzSmKutJ5zHXa3pm6GnaQmnlbcqtBS/EbuScEZnaJQQefnIq1hb7JuneE1mgxb6
Itxh8DllDiXZGb2XeJQppItFu+Ss3r31Uq5omqRb3XnKRx3QBqd1ko+79mvoR/UkRuPOird4y/DQ
gOgU9flxt9DendLtzyLJKV1ogYyU4pQPXnuL4tE6pTYmrcl47ktpvcrGRnmJS2XjFfqeKRtqHMlM
P6bSVicpuRRe+IGBiGy1O74biYf2qmmOr/e842oEkdJ5cavJWkRNdqJBkANaH2gMbkyCJWgZLSa5
SvJhVhMP7PqkHvOwGFetzsHJDBeJPhY2tNiU60ieX3ML1q43uK+FZIPNoNVcSaSCPAI4iJwGldTd
WewFfb2Fcaob0JKtmuRlZD+noZMjOsjvMSxerK6inKP46pOGcTri7AIP4TKLG2hs5kzRTkM+O1Hw
FwZXuTXnaXTmPlH9J3xn2nVWN/oRtm787wGKCiWsTnEeYrc7DL13Cz3gkcoXXFPtWFSWvpwoP1oU
lHOPha0RhB0utjDsa2E4KzchYJWYqCC9RHgZWriHnBgGDWxeq541UkglaqlDQ8uSfrodcfGLjLVs
I5voSbOn7zgCsAzdp/HxLSWJPm45nrdtLIYdPra71vylpT3bUcCVL+oGOSw32aPLAVPTEAFggSDU
lrW2EGPnUm7M6IIupwmNb9BWAsXiojXuGyF5d88VZdgLZXpRvBAbLqHjjkj9ZHlQr3QaY+ucDKZa
4J1u6EeTU0r9/aeZj4bfoXWo5YddeM6BHp5nvUE0GE30orimQKcEuGKCObka1IBnA0pQ2sg9YLFq
bTbMCKiTCrZ9l7KwcCaOHc846WPs3JSEE6oSHOB9Tjt0AAeOdu1eq3r4pVY22MXzvcfjE2HgHLtE
09dHx0syrNmcmLMWMRII4H831fyVTboNSE6AUpyUkpOqSu37ON8kUfh/bx6PPe7aNJ/vdC1jED3k
e5GoznKUGmgeTzwrsdatBj378qrMvRlsTzzbzi6tgqPCEONOs/UOCE/VH1KNfi82fsjqUtvWKW9G
YA/xliNbTexzGqnZQc8xjzJY4cs8oLneYviJVX5OhcQUSwQWlnALnvcWTJrLd+v8VHYmGSidF7ng
9Lu3w/BeDG28yfuuPDQOSpmQYBAioYhT2Wri9PiKhlqurS0fRddo3wkeJG+c97fUy5C1TtBzsA2U
vqyt5FXjqDE5ngyGvz85fz+LgOC7J3fTDofJdcZDnlCQOXp7vTCD/ZD1Arvt/DiB4+m/Z6iebPZq
wo5ivsLgsk8vtraYNIxYKLLZ5d/DpVdfgWmK/f/zOPUnFrIeDRePnx4HJ6OUHxRn2ulv5mzaTJo3
Uo/zmBN17PGwTWB5Exg0H2eBZoMjpvqQHZ+6f9x4SkRKI1BVFFjeU4SCx+3j4VQURALqFE1xCqLz
v5t8ShO0O65JuecVKj07Y6kuMC6lu2aST48nBlbOWweaSXUa7Th1DWfd+YV3qVg95NCyHg89bhKr
pjItxSFGuAUSke2KbcWFFjColww4gAePfYFSbUqwu1sLKwjOU/MlTyrl2Nlcjwug0u+2BEQ8GlN4
GNGp3ttvUrrDyfAYVobjcxAo4pXVp1hrSvCtp708YIQpl0WojW+u6QyMgTyb4jbuTjbjApKxzjmg
cORVEhcaixEbsjROo4sh9b9nEZbDW8WMp+qurk6XGf2iE2Z6gwsVCGVMuyMpoBpcAsWX+GvKdtkr
NqOlMcg2yRRqLyRQWZizqDbZIYSsqy5pwvrOw9P9IfCRLAc7J2/UUwIE/XP9eHxC59l4no21nPzY
h1a2cKqL+Nkp31TSVkc3bv73TdvSlBBHFn6OhBr3x3e1Uf2fp1Bqmfm5oTOMZ7PEVpkffvyapiwu
ZkvEocUd2bWmg+SRulcjsIhkO6X0U9aXxxwGI4lkrOJBEW1GJx9vcr4J0P9w0qfr3rYmXOytdfMk
uRHHFjew1D+jqgFjU4u7587poqkH8dsOJbg0D60cuc230lHwbpr9n1C8xXUXfCX5cOlldulqemUm
gCY3PROwXt+E3ZSHsQzUQzhq2EhdtbohhKAXWzg2koGggeLhI3ncsIlpgFuTWHK7kTd4vvn33RJX
szolkhj5//zAf191Ue9HASexf9+gmb4/e5kPuji6cxqI7lOb3S3Fkcduvofa0VzbTCDbc+/xrETl
qt1ii0Jy6d/MFNtS1ndPVjCUKDaEK2xtrAE5UwqliApsNQlGH2divYs8mIyzgehxg/QlyIUOw1Kp
HHXHXHspnTWIjvZiWNaLW5fJyYpZPTlJ3+GwoCNh8qwj/+p8NWh6u7Ez1q9uM9v8USGUvi9WUa9n
W9vEwl03AD4SvEM0ttd+7zD5mTyXj7dMLIbqhVxDlYfxJXE2waplhO31r5Oqzx7Gq0JPVSTT9qhn
HLqYSZ1Tn1wH5YeNpbrBpZEtvVR+Z63x2aA3rJUJKE2JKQOUQGEfPCwnVsJnoB3Zj9ID6BWpu5eC
KGSNeckdWgLBtCOcQhFuszBz92bKUVapxS1hYYYLkwU7A9U93vVbq1ApUdoDR0gzzMMwKOWByYUu
1Wva3+eyV7Pl45BL1AyX/fOCZoF4T6r3w4iobWFDv3FpKSbMhq5atT9M+dOtGV/StCe2wRZ9ReNo
6Ue8uUtXFRSrIsodQ+8tlLa6jVhP2POWBP3ki4LckAYLAwJxHul8aKyVbgTavY8YV3R1+jcWYf/s
MjKCjdsQ5icwp85cdJNs2KEgEqVH7rgtx+/aSXaB6jX7pH+qDaM82DoRsFZzWD5nIFkTsXbVHLOU
cDe9ENW6rFykNS9R91qSPznsiVe84XLL/k1q1uvcc8nOuAeZ7Zbl7xAJRvmTxhClbt9Utrqx681O
bNVatv1AnV8VMJA1YOhR87WkutE90OaKuFFQGyEHMztoIQ6DDmgDF6B5+oCJZe9w3ZdDvXeEBTqx
46wZygi8aoNK1ud3Tg71Jiy5uitaZ72Upth1Yf1NCU25yCp6uQJWv8yTFBZrevqnNeyJjT0xeFti
bEuTp9TW9b0uYxxgnCEx1hFCG0cSDWIK10HCiQI+VrboHW9N4wTPGjCj5pzQS2YTG2nSM11mTA3d
eDtm2LBaIziMtt1vqXBsWEYN73g3UmbhhrquNEn+MB236F7VgvYyjNH1WPosB9l7+wM+KCeBOldY
p1I1Ka4gApKgaIz4HdeAGTDrqMK5UDdNO4qjJSuVXv+VwwJuiT/IOkPc1JcdLTkrknPN1TToPy2I
s68tirFIyfJnknQxzyOIzwlv3qLVg3QdyGI/sTJXh6CG/MIVLXFQ4wpI5ktotiscifWSv6XeGjI7
ssXLln2vKmuaVddDTKuXYG2CSpQadGJFgiuSpRcFvtTgBkvDorKhfpm6kSSVPpm8rDhmxxbp0znl
dqFexZh+NxkYyU7gDymwq3KsbdIho2g5I3PGTmgbwWs62bYdrhDHICN4nDSclL2Z5TDaUEijKZVF
E2jqyU3Rsa4x8A8qCb0hCFn4B9vMXSpNO54FE/HEmRROCJ63Zfu1nWCgszcUuB1Rwa+jiwW20dty
00Uu+/dRe6psJstsLwLkx2RGoGDCT2FXDaZBLZCqnCxK1Y9ez1YglqSPcV5eFQoscfhq+aLTOPNg
9aE7iIkz3o3bUIo/Zu19lO0kV9VLrmGOt0iALGw6IkzvOapI/6Wp556Son0rC9phnCjOT6ETfslY
fzdFWm50ghOniZOrxh7p7sg5qyRwrBUNiN02y7wDakm+S9TsWFuCmi813HBlXAjWwB9woz5JG72w
hY1P5nxTstY2E14lzUJLM3QqXSZEi6YaLUJRBJroy1nredTuaJTMV1a6pxuGwX4REs+Q/Eb617dm
RkS3VMP8YtI8oLb0uHqhA4hEGr45On+tWv1JEi9kthcvLS99U6y6vLqSbo8oGs769Da4OI5anR4k
FPy7F26JYFZ7VpLs7F1amR3M11tRI4OJUilxt05XprEw0sMOUUg9xiN1D6NK9qSawms0wsjqbMFf
3sHTZTKq7KL8e3CgOmr1ObQF+WI6hTz50Ws1FlMFL1fAPqUpEjqMsWM3ZUL84c3RxxZbdTg7yjBT
laEg6Rhgl/UMfR1NubaliPjTmkZ7X43bQisHdovzOB9J17SsfpXMTUJl/Zy6KTZ5HKECW5hUD1OP
aaab/SVail+SHhfeT7IKqoLmQAnkWaVTZqumpV/bzPxC5l6LxhR0zcrqBIluYOvSGsvWIxZcRI0k
soz0PHdexBlL9qBhUElJ/J5Ev7evDBbCqrIZEFPPAcNvkyP+XJGh0orjUAf6brRmdiyEb1+Rpn6w
+z9RblSnWhUADoRMfZOLmU98SV+4kXOKQpzdLYC4Lb36IFKjekXxt+m7avEW2A3W53H86CR49Cwi
99pTxENCqsK3T82b06U4EbL4L36mfm2y9OYCkQION8Z8pbI7RaRKhrmeIIJJ024q+isxPka/ra63
+H+bksQJqeBIoU8vdcUiHuPfPEzcdRUOn+wMxG7WvKU2F7raHeOpTLmVRKM2XUviqe+9fhlS6uQL
Lb5R9P1pEvDDPFY9Z8TDj1IWG3wqf2J1+KIvY6OUGH2pSdT9hjw7DutdNjpyE/V9xaYbtYJeXPo1
yp3I0EQ13OerItKsjZhKA82/gCtW4OurBv5NHp5Vxo7Kl6JExlaJbeutUp2nykrIspTgbJNea3em
ak+bfp5ttzib1nnoBhfNABJLkpfF4KiNW9FOr1WTXjWswX1otqtBppzn23buoASmUOHqQIFm3I+o
67dVoa/7xI+jajUQYLrVrXiypZS7LTtsChsk3KlMoyrM4f3mirChNCpdYW1Q1f4PPGIPJ+oD2/y8
7EVoHpxM0Nmnrei9c86W4v5188lcVC1linUtlWWquq9BjQcgrhQHnSXzJSLLvS9Aw5XRRzrK/jyQ
hkaem5akSrQDqzt3jR/NtxUTqUpvnlXCQHSrjKQWx6uWJ83agcW8yolJusObVyS1n6ca4yeqQxzG
P4tGn75kGI6LQLxNCbY4O01puSh53XrrcyShtKYKt1maUifrn+oU+kgw1FF3nxjTMWCzO+jb80BW
GsbC8urfhJDRQrOrn6rkNKC22IubL8Ngco7dXax1quCR9fgYQr4+KmUCA9uuMMnFkbMzmrXQDBh9
dnRmuviNJXFatawEjbSLjkHi7vRBYaGXu0S5FBaCjxszdLKrF6o/lT7Z+wZ8r1NVr6Uy/NC1oSzN
MhnWrtA3Omg0zh8o4p2u4Cot421gcVoGHMwwI+mJM1ivsRT8Y1iA4S4u11P4E9ttdxoMhUWoyl9o
pbynWFo3GV5dPe+VQ8ZEhdYjSA4TJ+/srymDTVlpLKOi4svs9S9WIfEqIaDOaKyQh75kNtPFH5ac
+kvDDoOW3XBtKqY4eF18BEUJTNthRdWHEsxHeZbjEK3TxuqfkTiZFIfj2rFGgD00YryqmYXvWHS/
etKlfm6eiqbuT4qC2579Ah3RCpm+KT4RWp98XFQJEQWK7LGK+FqWu7hRrD8Jlwf0MTp8XF47A1C2
pQ32dtIr2miSgg6xdhd6VDFiBR19NaR/WqmxfyolucOi4RUJ2ZKTsvUDQYjHq7V740X6ioH8VtZh
sJpzuY2RKKfA4fJOCRpzrLkzPf4GjzkxkGeRCLrdjynVJCYl2CZwil84bv3EtYAexWnu783LJy0w
4WMktPan/4exM9uOG8my7K/kiudGFmAwTLUq88Hn2TlT1AsWSSkwzzO+vjfA6ApJGSH1i0IKUiLc
HTCze+85+2TM9XnkM2opNKqUoioTVRvIXArWpso0zJ6VqzE7bHcUjAwPyJj2SfRDhsChtuoGUlhM
5zkXbb3JlDGG8KXv/QZjBcIfgLj+mxuQ+2nWxQTQ7zCr1UN91wkHqvrQbp0E2jLK1OZcOAmacaBh
FpTgw/wLY83PpoiNbRdyp070CZZv9T7KkIb7I4tVBCYuU+wCcyqxT0zJI1wH9PejPhHL0oC9h9kD
3+wUTUACp7PNrdzeGjpevca6I8pWvZ/BaFU70bYjg8mt9NINYaTG1uw09HcDXW/pR19Mki+2ltPt
M4+JbzypmrNOaofOKu6GWCeTasrNEoQhrdqi0zcSVXmkm8vWwVHnSTM4JynWn6HVIEeg9G6cLlyZ
Ya9crZgdMsr1+Mkr3nutN+49u4JK5AKvA64Il0nn7I5twFykiW6uAtWxb72YRkg7/UiNOndbW8j6
RFddhUHJ3fpbOVGOzZQhTW/4yZXwO5zEOoqWkBGJX6X+DaESn6H1XVve9kNHbT6JzmbCpVWr2UrH
vHIlb+ZrXTotm291X3hxyrNQVffzdxn+2G/QFxFLi+m3dBTKySgCfNznnLuU8Dpj3wZbucyUQlMX
B415BLJNpTzPb/qcJeKICgEfnC4yTDIFwhJpNqlPszpt8me7IVHRCeC4uLl7yxrbMevx1mmso2Cy
lGMZRQHkAgY+Rc5M18yLS1155pnmM4gHOAhzVOkcuEOrZikVGBGF4WbLQuTFErQa6pMGQfh0AjVx
pxq8uiUrJ+UxAQvn0pBI4gt5VPLg6nXGeKioPJucPDxFD8Mz1Wq2d7FKhJLcM4IhrXhd9Iq663KL
fF3NxWsSVMZHjpEujZMsFcZRcKcXWeA+aVk+nkbUSltCpJ/LsB4OARk3Gy+S7ZZWb//BqOycwNli
L6QTx657mn/n+rg/SjNPbvvaWnvCah/49vkmcoducs1xipt/aVgo0ixcFFCKrqKy76LU0Q4O3YfF
2FLMwnQPuYH9iqmkla9c0p+bWiHBiDPLrYbZiEGNqd5jBsFupvnEEScUnwmd+ONYawdLRXU64jrd
j6UD9AnblM1qimXnrnB0lVzyYd/jiqynPLtA4dI8JgQDVoSF53LohVQ4bNQaFUgi0D3XCHcRYPsD
xN80dK5K2EB0jCbAljVom15irS8cL8HIyq4S9CTSeCpSai98/+B5Cv2pnEJT51+CiLR3NuV6r6Ih
gmePjUTKcOV5tsL2zrHbboMXHNlXRVeQrfEMnqc/9U3oIYhmtjuEA4BR5IxFXxr31WA/OHCnLxXn
RFycxjHHPMSQOV81Da0SzLE9BeKA+knB3CETKDGqhkcWFf+KOwH5RqLY9FL564YeBm95QOxBbmw0
F6VMooTWxyfuB75DIURgiso+4YRRevFyV33rvZglBKHecux8cBLS+f3PcGglyZbBoDEhjStEnoUG
BnPwvXYzasR+pF6WrACp2Tsbs8gTJx7apL3O+STN9RR9azhsFTUdt0HePTSVeiDdh+vWUW72Hbz3
kNntmWKg3AVqsa+r5jln4voVlNrSdRYz4d/1PWPJJ2yfEVENa6H2nIPDobhtKfGe8ram9zolc82/
qPrQLxKLxnXvwDaK1eDCmZXD9eDdsZNAb3VHnQ3Tifcf16948ZMq7wpGI5wtEWg5RHsb8F9Xfo1J
Fo0An2JFBnbih/GuJ8dCBujy0FvHG9gK5TrtBpaRUkFRV9Y7Mx3d2w5YU4IH2Rgd7ZV1g6HAqA/b
0Ta+NrWuPNLUBwI0vV9QmWOaxtzDQtw7QWbdRq2x82NvL3S4DJjJCuTd+NkdX671IEZoxMz+wlz/
ZtrB97UHGou81quuCMznrmJwfM2/Fo7EXc5tfDO/3VbWVrv5cccrzNBxauUY7OQ586G1Kxg7I42w
6PcneOlQj+a2/Tg69+7Q+CutsytSj4EifSSh0fFyVnWlWNuPvc1FwJItcWXfUF37OxS8Iw5Vaa2j
VMhNZOCkyRlsUVubxU7hyztkx4BLYFktmxxVczQaWyfGF7nQlPALlmeS+RzaEZTiI3La0o7pJTTV
uE1QFT8kQI73QyfLE4hccF2qumoxN6HJT27UiUs7Rw3PO8BHOO28SGPDIq3QzjeJ64nLnP7glPjY
eksYS8KIzZVWuDu9rJWVElTtasQWfXUq7Ss/Hdoq74NKkwfggtt75mocMu0BsAPd5FJvb6MsO3id
9mzSML1VGkQhmda99p1POiWdhdp6/oAky+lsNQapc+7qwThiyHXwACNPEHR2NsCNrZuyRsQeKgma
SoXBpGMqBMdiiO9MuWOTeYsQVz+PA31srBtuOQmpwLBOq3cpEHASz/OYMSmpJ1b6iJuVkTpHZ9zP
RJ7oRsZJrgiyUxSOw7utKItmECHy5DcPDNo1bdD4Nb1nndyqR13dTJwwtzpFFrG/UvdQZMKDgnML
7QqNY2Hzg8JHkcEL4a8N6ibAPbLLfIbNZGGs9Kbqb+e1E18QU4YwBC2oKxh5RsaxUzBYOm3JIgjr
VRoY6zlWqw8AQvmpsfm410SD6zqR8jORpxamQx3aTVLjQ6mZgY7GgEFMcbpdn4rPTdCFa5gXhC4k
zQFPHYcMDyeXOury4OvoP/JBx4+n0FkKg+ALb7T+rEqN8owsag2iTk7PZ68Io9mpaoqZPpJg7WMm
V5gTU+GK2zQlE7ESZXbb7lI1Ljn7J+Oa5CiUBo1c6GNNj0E3UoyIqrJzWyrlrFOQtkxpg7kB1Kqq
eC56qbarTgcPYrXlEhFDfzHt4li127gX9ZWMg3BZBIENupqTUoJfZn635qWQhqj6FksRrpxpZXC1
BAuCaTSHqJ9Ix2GyzicuBX2VFn3rKN49HVhrt5rZxXzs3HXC8VHz9v6ltgXksRb/7Py2RbjK1pa+
I0Qwv9oq1Xfj6es0rLSdNa9UpVZvCibWm0LgzbEnpmybW3CQDY/8ANvZqaSvcEB/G+ogWBE28jL/
VE0YzlZqMU34ablG9NucRSFIneOpzTWt3CdNNG7KwX73avmgN3ZzZ7Y8BoHrM+NF7MxpvK+ueFMn
aEZ5Ee2wF3lqbmVvRG9DhcgxSCP8qV2urb0mzm+GFMFRoDbGpWndFwWm5lsPlxgtg9ptNW6GRVf2
yQbgPXCZ6eHpKZkwBuAlDQtv6WddfBflU2QKKq3UqMrbqmUCqCXmna0NQDWnzjChTavcTr1Tg773
Ao38TVGdZp8DKKPJTWhvk0M2GSyf+HYyFCMS0+mgcfTWWzbtjsPiSliTNYfYxZv5rWFEiQKLSNly
msRnqtrsyJ2Ojl7EUSj0pLJLRJhhZ+DA5VAKHBUjO/sF9NS+qq4p+GsgYFwscSKTreGMmWHVwHVc
GqFe7BMN5GkZwrGPJ1DziLsX3wW0zJjwpEWUoHCR5MzvPQEpo01j3LFT8GWhWa+AIq372mBREKk/
zStBsJuVxsICLeZQZL6JQaKQqPByh3E27N7BSSWQFaRjc35lV5njwraL4FQnuPWEljwZQ9W/zisA
w6v82OP4XTcFT8Yg83altgiga8HyX4U9GT8YcfD4mfElJzGQIzVrV9yVyMd1EscBKbEmCxR7evzS
t2grTEQKGNRj3MdpmpyCOhhhbAwoWb3uJp9MfCnutJVm5/wTjgK1qSsIYYrwI/lZ2Z/D32sWUzN6
scqhuThBai3TyEh24PYxSLOtLhysw3fSKM4OggDix7WLRP+1TPH1bLhEbUffejEU3dq3KGvnd7z0
ZYa1H+977nXRCS2GuRlTlVPp2JlnepsY9lQ0hzb9mXVelvk+K4cvdG28Zaa15Xbsv0AHRsvYkjZg
gPgpbcVZuxa6K6bzBUapFCu/V7FbuMpCRd35iaxkddv3QYunc/RfVBhdCA24obq7sXCdOxXT2SZr
RX/z8W6lLWHcczGgFw1WGSABCIU+SljAsUeLxReW+I7Wf8+ZANpJLtMdDAXvGNmSo5BWUlqy0K4q
ju7reT/GP8U/grNS3TXIWXn0qC0NZNn1q6/SpPWn47hq1JhcKwXhaG5isewJ/R64NevYuA8KA93V
YHDtGjrqac0D+F2ql6B223NZoCl3YAHMkQSjpLQe8xywFVCRBZgfJi8UC1JkVzpkzqp0MJUqfMda
1zofvPRE6VLdk5db/jWru52slVswryHTrxY+SYD4BdcQbVUAt7mSyPuQBEZMRyXBOH7SLOeCs/XD
q+031cmrCmR6CLL2c5GaVTriVS+474brfK+nNq7drsvh/oT9lS6pdZxLVKDUSMFMcXKm1EKeNG1F
k7gkwQIwf2cpbIiTU0yZ4myYhsq1UmNOcPDSXLPOX9W99aDzGN3JNjDOmAHuSlVr9q2unejV5ssG
wd1hhACHflGpjo3hPRVeus6NAYt32siTLYyXzOq5I6YjlE5YEcZs7QitoTxW6TKtcJx5km4kiBEq
H9WHd9r2h7SybwxgKksZD3DkdZ9Pq1VOoBeDM2w/GgmI/9HLGZhdBB7SoNTkBTF8i0o0UvaEt8ih
MU5+XBSrjw4BQzALDNolrLWnYEiAIrZxdUmZ755LdwpLe6GfkrGlOcrVHyVmCn18Ei3adRQcIHbN
BrFZ4dXYSG+8EsO+jSvBi8WqtWEsoPByjx0KVdTk8fTJhgrFMq+YXIebOuvsNbYZiRCrWw9gO4wy
Vm5iIflYbNNZBr1RPc9L+1jXTz2hXWMYadceod8y0XCV5iNJtoah3+VkQa1Nl2PPSAvnoHrKu52p
z2Og+m+Gzcg3bQD1oK55QBtQ1MhvTFjYV7UoHims+pNM2mLrEu4A1Y820RACcdHUttsLMu2GChf2
kEDs/DjgKlnwovCMPqeFPS6CqDLP9EBBhw75S6HG3WUsGzKuKx/5vP5otYD+6yHxbzAqWmsR0xtr
Rsu7KY7Jad4+OhtSzsfiH5mju9Wn0ZxdV/F5/l3V4DJtcWTuXL+VN0qZPTeqCD5VaEitvrtGEvkm
eW7wCwHmc9EKP5dMzqw36PzBr++o9jd8x8bgwDhpbYMj/sIdvaFs18DZOfa+4h+pfgh4QOXSavt+
LIM7aoHwKRqpWgv1yUrMXQD2TbdN4mcF3VWPJKjlEGn9qTMG5A2916Nfqx8qW4PU0hX3GFKYI+A1
hWbhdU+0YLA4l90+dAHOzPeJ8LCx1/3KLKKUMIUYEHhLGGgUee9zKSWD8i1IX+afhHZJu08lS2LX
3PvhKByWuD48o7Pe0lzSVgQrMDFQGDikHmQwOUXK0jbrPxoITHaBcHCzLRKSfk9aW/xeaIziPFGH
lyHI57KHwsPWIPBZPaxH1r/7FunSOo6UdqP1Y3v3sTD75lLoOIvnm0uBTxqj2O8KHPzoe3Vvr9Wc
HhA1JQ9YpyUH3I5qdHBGseRI4p3T5pHZ2sLrXGrbWPvs16DPjT7/Yk6PYYSIaUsyAdmaUPLuYWAs
+rx0T5ywgHC1bNl+se8NXHlJYTzHnqs8DTYHC59PE+1B5FwtjqLw44T3PoZPghieL2PNEqLWUXpn
DxFl6ehHu3lxVEn6ex508nezPr7NfVO5BTh2W2Vd9SksGLNjAfM2GlaLT4HdIyRT1ACcVEfdiIhs
2sPRJZ9DQFjDXKBNv2QavTo0G/u5DFQF+UVxqndnxR9AOTnFk40XZN5mxhDetZRNqSyijBiCj7gP
W6rPBcC4JHTrtRMH6MeGONsYFUMhCsj1HHoR16VxyPrqXniz/0HV8HhhuGvz4vjnL3lCYoHKoOuI
EvSKKkXQp/CjE8ll2jYyUxbnAeAsENGV7TK4nDfGciB1ldN4uUt0RywTZnlfie8CWDaU4MarEcC/
DzvRZqx+UjMZMFj2y23o8JHhg+kOQp3qqwpVbeYETPTpcVE+yWxpjSGqCDrT1hE2mLPV6/rQ+oEC
iZKMN0LIobCoKWOrHHNCoObRNpX0ILKMw787tVXDzshoTzU3MdnF29bhXzNR0S2Emdc3tLeyq1o2
XF7vBZ/TETKZ0qJDpMnMeqPXd2FZnstuHK/AugHzxvjGA1RSB6aZ8oF9x105OpLjxjHoq3BkmEsf
c6x3nhzBsahDtTOhmdAQwSqSeWa/qzosH3nc1sdmtP3VZOfEVNtDnk7JS0AX91ZmSrNsTdqk3GvR
YxMfnDm+CCsn0J7QgiKUS8w2kGe9Vhn3edblHzu8kiKFrc0Kp6jQvs43U2VCgAtbnj9DbcvbtA3f
Y0rUlU4TjgVBf45cQr6mt5addRXqqv9pADbl68Mn1rOdb5Th0otU4x6M+kMMhuBA+668R0PqHuab
LzHBWhV5/BQJQ0BXR6unKY6xLUNkViiFG6F+MaN4BxMCQ2N/nlqFHxMJPLNwHjPP31el1FZuy0k4
iMb6oofVra1n0V7zWos93vbO0gZ/A+jWMcCmtbqNFx+TBeANvVokYZWcpYukB/LNOegybz9/DKWC
4NvotRMTNObSts7poOygzdC1CzTpbtUucZdzRFsecECjhfAAH8ra4oDwl2Zt4PaicrSkpe5UfCG+
T65wNTKnCjL11jNT84tqlpdGB5VS04Bbce5cUqmJm8hG35VlHHJD6lyvj5SHnCH9Iu0RV8BOPUe5
fVPoLS3GgBbY3EuFceinN7Lq/fWQtl+AWE0YzZoYJh9HFDKqDrk10WxJ3N52GVU78L8ImZkqHt3Y
DTe8SNJIpn/DVpedTiC12+qP1CBfooQuMhL4EdwGhblK0PB2cBrvNNdzH52F4nNGottdKckKmmzs
SiKOc9NV5wA8NT+tzpi8PunvNDYbVOi6cx468gPmm2w+Fc2royI98GYC7db8/yKroOMSm7djYT33
UydfEu29tyPskiCANxQDTwyjbd5E3brQhgOPUUIJn/8oAnKmcRepExPxJYJH+NxQlOKmHA5I944Y
cNMbk+iYG43Nfv55ow2SNwhlsXJTtbsxVSNAmkSgAWBzdZE1pPCY4RDcBWl+YwofU2Hi8GlVkypX
rVaqGdRrb2izLeqLbkFoxCek8riZBvb5+Yk2CuNc6GSHKeNF0xrzi+smt5ivGzZ9Yl5z85hbrf5M
IPUdFmBYt53VMiMBBxZGNTr2MC32xhC+RXWW7DV4MpfaRePE7rHHdwraVqX7QbzgyjPq31U6cnc2
bkMCQnWNhBo6UfNHOP8soyWywKW6OPmW2p7m30kTV91Hx9NEz41dprrG5oA+S9D+LVLtAbaKe844
2rEuMXKYv8NAghfFcDNsj8o/IP8N0RVO0aAet0qLHh1oeXDxeHC3JACgmJoWNDOOXkd0WHOc1Ej8
QlFFZPchEf5koVuaMj2oIUVa7eZLThgA7TrzoMpg3Hw8nt7EwS/hr+ZJGy3n5R1FU37SB684xu7U
j0aCKU9B9rW0fPtFxUO8yRHKCyJlQAtFmy4U4aFN+vuk6p8kR8q5jEnjYby0CsrycuM1BTWo2usn
v81Gyhh+nwjmpdFzDJb5jCjordPRnH4cU3Inh7fpBN1NqvK8mHX6KRJI2c2AupEQ73g7H18x9Toc
Cax2U8f3ukI4RTFhvOYnLqUcxhdPm34ob1sGAsdBDu8Bpu0bbEzWTRKPwb6SGtzjqH/N1fgMaoW5
gkacBreqRoeTXwyc5Jes6al7nYVoTfE42urNx24vbXHSYcm0FLuXKpXlrcmdshQ2URpz01zGaMc7
NsogsY8Nhxw6N7A9CG81f5VpPUXGfh+Zq5qazt8WhAr/Z7J5oIqYir4hpaAoBPRiziUxBxGzHCL8
PR2MAQVCJ0dyHRAITov5l06Vr/NikA/ZsC+nUC9QLukyl5EkoJU2M4nzDvUcYA63jY7joIl9EfdL
vdfktYtGosSSXF94HA5WAEXwZ0qUs61d4iOSKOhSUyl3flgdoxCFm1K520nCvorUjJTK4QCbuwIA
yBo6r4DSUc+plSrngO682XGpYzaQxBO3D2XnOzc2cWEonoLgVyHm2n+8eQIZhiFt3XQs7T+ymDs/
HjS9JZGyjmp4dDSgr2EPkcZUYWY207glzNCxzReZh/IUOUxdEATgSHNR71aiTvdeFQ1bXyGtJppC
F/WImJygyI/FNAa0Gvrx/rj5ecKtpv9w3cJkZmZwktN0oaso5/n6+yuLplf96zft/7SBXrB/euqa
EhTpq9fWa5QV2opoUoqJ3FubfvqF87g4jlb2aCviE+gisSxkS3FtM1X++fWIKVH325uQ62ElJ0ZW
s23HdNTpff7meuhBDiJXa3UdUC8vOr5jHdBvHZ2r8IJu07PrrQKjiDFPpjn8d2v4KBTYc1Aza+ER
Td9bICxzxxxQ7MV0Kzcy8PcJs+J+IOmlyNUMn1rAaS99s+0GnH9r9HdQ4tytqaKwJky7X/78ZVlT
HvyPL0tMj5YqDdXSpPr9y2IIpBRqjeOwG6pD35iTL45cKxoBvU/2lSeiVTTkzD37Sllxj7V7erD9
TeQIaNHN2m0U53UIgerMTadmoNhbaqIg9tPUUf6nlzRBJH1IsgimLf0X8Aso0GSaPXoGrpjcIJ+A
RmiHIbekLcKmody1aL5VJ4NPlQA+VVQGUJxWN3NDuLJAXgyjTwbpaOgXlbd9YdpZvUAHCSlpGufR
9v997k3ERQVMTkHjnHbwilwUV8xK19CzgR5NrWPLR8oxuflFSxaULTxWcXYtJMR9fDSsfIerujtW
o3zRcHQs8iCkaxAxITP7L1ocZLy4lKgICPbzoD2jxc0Bj5aymmDGwUVWs3eW2UawKIIRNvLDzz89
nuQfPj4VDbvQbChKDhdsGdPXv7krFQYGfhKZKgEti5pGwZ0REjMX1SDfEGfIZahG4+cw1j+xno13
qDo/JihmxaOCyiG49IzOrEmIoRhTnEgxRpRIznCl2E59NL/TcUBj9GM6+ECNVNUfw2ZSRablwcxN
EvmakbDbPs0ZVieTC1GyzQ9j/NQFDVodfTFrDJBxvuHKH/Yt4+gl9FaCaaj2Fzm2JhwBXbH3oJo9
9Dn/nkvr2aMSvtAKQIAxTx0rDQHv3Cs2XRvrmhOTyxAS0I32J4E7xvGj2KS5U54qv/pMIpqFwUpN
NoNLGKvsx+BhvqWjVKe2csDq5Ylw9/aUDmkjJHTM7ouolf6FdikSDCHtLYJDWlEyIZ0iLbItiakU
v8wOyb/uTrVt3oyg99PcpdoGWS2K6KxDPLsoTM42fUMiBrYNDNsW/cCu3gw5ws6yxuWGfIH0zTbf
5n7ecYP76oSqONcRYsq8aLCrTGIRxXKtTcP/n+/jNCbWNoESB71YPbmRQnqTvBQtlY3tEQlTsQhK
kT+LUvtQZuiFOQUo0jUpK+JKP35b2C2G9ali9MD3LPxQb7aJZqH9ITXKtNoXRr6gksvI2TkgxfZp
Ob59nPJYFQs4x3EFmQk9apfjdTRIljsJ6Tg7I4ASHtAeeQA0a6xiaj41+pwOtH+cyBNAfpgPih4a
5WgSA9ZUQ7DVi26DPjvFnqWT19TiJZjn1NB9qkVjBMFbU45PmqVe56O/2fkgCZyxujZIKsFiMyQj
sW+lyyB/7gMX/xwnLG6HZ02D8VQBkkL112s0mJvkoTFG9Ro042NW+bTzAqEd/Rpvus2wnMiPmmym
sn+yYTgwjWvLA5vSQQyNRLYOLRcd48RTTb6aXdbf1WEdHQOALavYvZMdgbgQodclzoa5KorxuJL4
5OrLLoI1Y+LYWGq9eOzqzkf/3HSnVIrn+WRauQxdPdhHFP3Oaf5d3da/d9JiRvDzZcKw/mKVoFzF
UjtFoUvxw97FvDW2wVFqKx3pG889rV8994BStQaCBROokccDLBRfOc5fnELO1KizXxyj3A0qsyTN
uPuIha2Q+u+MxHAOA6fYdpKJeObwDocY47vRVbs8Zx1Ro6J+mO9d71HKmgFNa8pjH5k2HFNyahoV
T206WNEG6Z679xnknGzdQq5ioJNa6RhzNjhPEThVLuCtsJdvYzKQnOERbUguws52+3s2K3vp1IP6
kpLbhQVYPHmcb02QbUevbEnhq8Hu64L40Vq6AARccYqbcljnFr2in7/F81v47T7KQkzIvONoliNM
qc5h9N8sxAhhdIu6X64iOayMAggk06q3sTLTYx5TJVG/p3cJNP+9a9Rg3hgDr0vM5v6kwYsBTyBD
YmDUh5OCzNvZSRzsRnIBNwZmVSoP9QF+/evPL1r7i91DalJgNkIKyglxum++uehU9r6FPUGuXAal
A4LCu1HJdiiWnsjHZMmxwT3kI2hQW5rol83fZa72EzZhmSclOccI16Kgn15ucPn5pYkfz/zCBA9l
aryZhN/B5J6Oh99cWplyLKxiHIeAvTiS2B7mg1TmK6am3bvBp7sr8vAg2Uq2tEFPVVhcJL2TxyTn
/zSlzPZZ6t0SkttdjVLDoeHnp4kwEdPp2Tp62e8U/RZbVP6C/kJbONJTWKk4gMWxetL8UNuWeWHt
5zPlz1+aIf7jadR5z3keTWngQjZ+eGlRYOd9FNtyxdzRPrnZWNxRW93PrwW/lyklFtWBxlvOAPAx
swZB6mis6JON59WvHISL01+0G1I7StCGOEI8CJjTIUgZB5QECRpuzbYEov72CZe3feKOtU8i823q
XpviXeD5CYJakEFFJME85ixD9xNCW2czq9o8L7xx3fDO9YpqlwSGfaKdT4Y5vV708soj6Q/MhphB
MBUkf9Z9t/SaHBZLVEc31r7adNd240CFIZqWSi2wkxN8Krn/+Vup/Wdxo0sKQoOjOS5W2JHf3yXG
MKBk4WT7hzK4awKOZBRtoSLo5QbZioJI30My7baBld6pKup0ywxvf34Zf/HwcxnmVB6YUtf4XL+/
jKJhkmSP+LjB/UWLUD6pRi9pHsbhvdLf+yUIIWY1GpJ7OKkhAs51n1YcaDKawmqjHzQH3k/gkP6K
XcUBdEPYbkv8O6cWus7zHU/u9fYXV/0X9yGjZpYqmtKIybUfnv4efFUYRCGitJJCz+3wL4Cpzldo
8MFHJeTgtFFHxm7I1skBjEDTUfmkMZY994H1lSBaPuIwsk6+gjFNGMxCKpODTW0CMXUshdaT7x2C
ztuBgB2e54v/r/f+v72vMGvjwcvS6t//w5/fsxxWJ7z8H/7473PwTgRt9nv9P9Nf+99v+/4v/Xv7
Nbu8Jl+rn37TA9i5LPnxW777Z/npf1zd6rV+/e4P67QO6uG2+VoOd1+rJq7nS+B1TN/5//vFf3yd
/5WHIf/6r9/es4YBIP+aF2Tpb398af/lX79ZrJP/9e0//8fXppf4r982r3EUv6Zf/oEXif9UP/7N
r69V/a/fFMP6J5WepqtS1UyNhZRat/s6f8nU/ikNdkgLpS6e+t/+kWZl7U9/R/0nBAFJJ8FRdV2o
Oo9ilTUfXxP/dKZtBOG9iQFEaM5v/+8Sv/sk//xk/5E2yQ0QzJpaXnx/XxLFLS26S4b5w7poGgTi
dKg4dwPMqcjHJE6+Cni2qcLTN6nBQdaKwgUoOwjv76p9Bo1zW5i3JFlZ8Jc7IjMC4qjc+mgnoLk2
fnL3zZv5x5V+e2X69/vln1c2XfE3mxGmZs8jxSTe5f2FwAKS97xFgFHH07aApolLRqLVbwYy0ChD
XMKrQGiS1EqdS2QJeLMp+QRjj+mi/dRITiYcEqNjStuof9L5n/lwxhIHlpky1vla5gkszEOvfemx
k6jGdoyGxS9fjPy7t3laU795MfXYGD1Ki3iHQeXR0IA3k3iu+9pF8dVNI6q72Eq2gjE00P5i2WD0
xoZOMmSzLCsI92M3vBfOeOPKcWephKLlDOpcwh/S6cMBueiuM6GQIoMbKJQ5kQYRvIEqepPUPjTG
wlM+oFrW6lSs3BzYiesTtSDLjtwj1AMNxRovtnnVB+WlrII31HMdqaPRgcNf9ov94/tDxp+f5w9N
Dzc2NYQ6QbxD9n1TS2czRPq9qvMJWFSsUdOR3DiN153zz2+gv7l/jOk6vnnLXdvoYge2yy5gIzKw
9ExvrzHqax6mzc9/hDXtNX8eRP/3NRlT/+qbn1GmRdBarYh2ni3fXI8sV0aliI7zajF2WQc4Q3nR
ghykDwkno1ciSfI+G0XdrvNenlsVRpiI3+w8eKsTceMWyXW6cx1gPIU7bDH8f1ZUfVWLujilwroq
jfOCmvWx5Iv4oF8Zg6K4KsEEoHJBcOMqLZGzmKpVRvRdco+jR7+qzbMwJu59W+4yx96l051d5SWw
YZDfwxAccKg+4sx5j2oN2ZFFfvjw5HvVXsv7vU0Kd1CN6xE0RsReWeXWg6RfoY0J8YgwxH0HtxZv
700gDblOWv8Zu/qljY2lYGyCA4xsK5Bj9G2UtP6sFfKmYLr/i/f/b97+HzbTsjKCLkmLaGdH2tbA
YuslyTUdiZcr0tu4Dh9//mOm7udffcrTHfbNp1wlaYZyNo92DXAEvSs3NqHAwk5+8WDof/NkGD90
XX1baZrCDenGeQ5lbbHPO+WtCcIrefH5Qk+HW6d00fw5k7kSO4yWIjIauzMZHjv4NU8msYm8wwDa
B4C3RGu9MHxc0uXdWH1SYGIuL6hJz7Uc1hELOljgeF8NYGprxMixVuwgWrxi5Ds0QOuj0V5nVn1C
EU+4HXHKmvekRPlDYai/qt/+7vX+cHJrM+Kb4powCMXV71iiVYX4wH6Dc3eZZOHFr4iY+MUT+kPV
9ecT+sP+JnX6c5xHo50jTfOTIa1sYwJNSXuO5RO8tRiKaB3CcUHFFzHHzYbijozlctubE96Nhugi
0gyaZipoQo6Scvnze0r/mx1hLli+uanK1G1M6XHv5oW5ROXsL4OIzojSnHqghmFprPyeflAXAIYm
Frr2hzPz/2OGIylTcnRppJBhvWfpXlVplRML4zz76FcVvzuOvb0RQ3Gsk/FhLFGt9vZ1sMwDg4iN
jUkigMIStL6Ljs0Ui5+/oL/7UH/Y4eyqhDPljdHOlS4sRtwUA0RPy0GVUhT3SNWvIiUFoujDX0yq
/m59/2E/iaOws3ALoJRsKJB6rcGJ0FTvsZFeEg7Zv/ic5oP5Xzz8cnq933xOdhBnhYu5eUeAGNzn
Jt3Cpr0r/i9nZ7LUuNZ12ydShOqi61K2sbHBGJKOAkhQXdd6+jtExP2D9IftiNM5jTyZGMnS3muv
NeeYSoBWN1bucIfPgsh/Hd9FvU5ffSwQSSO8sI2zMbf4RMdQDNpdgKYfrt/pf4cj//dIq2ebDpT1
0Cn4BUZOPkORJl2NvmXPcLCwIdzixQZPduPyx5X0t6s/W2ElzUwh8jMocIz05NcSvBUQm6m7zGHO
+G5+4zW98F2q45//uMkS7nunKbikcSnQ8mLfxSncEs0C04JF//p9+z7r/3YxZ+uskAAkyvQ2sNUR
uZuHj00vPKMlJuEkC9+JYIRh5QnMfQ00IdUII8oLs57jtKVJLxMdoRk+3nSMCCsT2wdBASuFVJLK
EZ4Z+s87E29cp+KF0o01yvR5a2K4kdUn3k8b7cXfGKCFMtoF6nrT5pWzLJHorwJdPvRJfrD0bolR
nXGfROXAUGDVDPEOtuWz7iSPvQJfFccBdqyywI9cLtQaDdoQ/a0V3jPA7Uuzjd70oGGSr9z4WuRL
X//ZSk0oM2pJ3UxQybgopwl56BYE2nEy0CwSGU5QgiH/FLOu0DeuJ84z79mId3lSTztSdhvGAx1h
sVv+yz9sjWI9AM6BvL5sUPdwPGwxHl7/cscj0a9P6tlCb7ROEEipnmDmJvxZ77ZZgpYMBLtraXSH
veeYUZU1JBM0m2xy+54ZcPRYgoXONPLG5Fns64+k3MbJWxgWdiZ/arIEukiaFEIEg/SgBRjOpQRj
RzUbCKPD88EqbNy41RdqjO+Dw483wNE6T6mGOLUDLVkEsndg4I6/wftz/fZc+vFnq3NXWGnVOChc
dYa46HGJ2wpeSzNeXv/xdIEu3P7z1djoAl3HHGr7GIgnKJ5fZbEF5OU9FyMrbNROodcki9q8LwMw
qwIK5DAQ4CJVJjxnH+J+2xD3grKe8qc5uRgmcW/Kx7g01yCcu4kKRWweCKMMkjBP4LSyAmjQC1QA
DW773gjRpxyBey0gRnToUQYtsDPH2CY6442SetQzyBxsPSWbOlTViB+VYxbRwwbhJYE8qgJYZJG+
L5zmjSZ3BC8ail6iQW3Sie0Zcn47wZIf+6w5NmQGTVjmn/OsX6P4eJa06KT2VOMqplMllL7GCNoJ
DXGdWAftDbfhzLSgOhaAY0wj3JKSvRGpw3vBWWFdgXeOAh91DYfQlmjqqJ6Hgz4VqnaO5eUp0ejM
C0BjoLqEYvxlEKKF52KSytXKaJjf+SKs0t5a5il9RlLVZh47D/PvhacCvmPmCLXY5Qwd4o33nWCZ
B/IfUCCIEvxwIjQ1ukzhrhHgHobR3uFICi4Z3ot7gs246hPJxos4jwtrY6EjM8kX1QaYKwOHGR8P
byYIj6JuPWGdxDFEKhr0p95AQjaE3YOmVXeNEd3FXFOF3q9OhFUOfMTXvGfSQadZGO7bpP3E4ojj
zJsZrbFUAZgopTXPeVBRGC4Sod7keGcVr8FA5h2uP7QXKpbvleTHK1d0GLagzqL6TjF+BDLE6SB+
zaJuR2bl+6AC/+sCMOHFjQHypTpfOXtH6kJJaU6oqe1RfxH9iqbSAMQjnTjGzAT4tDBVQB2LcvgF
KSIbYS7rpgW5uldCY18b6afXig8KwNOJrDV3paIX6Lfx5xigDFiHjWWQDGuyIexOZqPKUuFT1/q7
jMB6yxG+zFA8NT1xM3w9jtSvsqa1Ra4y88RwGhf+wZLbqRGKq+u398Le8X0XftzevusNxcKbik7f
ZBYVkCtHdMgxtmhfgNLOauGWXORSjaacVUQi+B1lDA2BSOL+iTJvY/CxMjmoNFRJ283f60zaqrG6
8UY2hNnRE66X1FFLrZVgbbKH4fyrQt2+fuUXqpnzCY8L8y0Js4wrl3Bwx3WPH5RygYUsy4pbh6hL
t/esZOKwEPRDzXXmlbnM5PjT00A6SkSItjUKeCK0bzy2F1Z2ZfzzH9+jrEYy23Se2oI8cBKUpoah
bipV+I+PyVmJMbIcfL9m45BNYZNHHjiUslqbtbhR1PrRcfqn618KA63ftyjlrEKoI9FTCSXmk9SU
iG1d2DOXuVPIJm+Ig8eq3N05jnhQWtHn7dTppiXxPqrVrcUhEttZtgSrspDlZm759YLo8b/egOQp
jvi/ZaIFUxJkthZUR3xafO064AzwI5OA9baGPhdLRAr5JAV5jHIsxd84VSezo+gfaF/vzKojF0eH
bcbKXWbmJg/7Raj09ngHXEkmkcdlvg4Ihq+2mUFwJ5rMFQ70mu9dbE1TGMRfA7sQlnAPpFpGgqxO
jHsr3hm1Z5tIZdmExXXsYlPRkz+VCpFUUxV+XBe8pHWMYtPBSJnk8kHooSNU4XAi8MufjJYYsyLu
IkwfFU0li7LaAsucuooBi0cst6RqrzvR2apqzkbfszt4dbP1fOUPvew9qv9NC1uzCZNZnylj7AaK
3nCp98kaogZ2lRQTmcE/JZ8Y6STmH7WIMWapRwKTXiK/Q12f4v4uoQOhSMMUzvDfLMRypVNnM6xZ
1WwvmVnfEyj+hJiQPifbuQhhkq0XRX2/tgBFDDUwRahJLcjGpyrNHlqkqVHofkZ9NYtlEsVNPXq3
qnze+FQbKBTWOUxzrGQ7pzJtrzAQKmZkEykbw9dXfh0+FEkxsxKUq7X1OG5dbB9HyGy7nCqictKQ
Nm05T8fWjRoQTWdlQ0UT3TwIJOiOW7wrfgQEmxMfwqJMTpymiTmBAAWmCXkD7S6BTSbPTMjBjsgQ
VtAPdKHwEIZJfeMMfeHdFs92JKsCO2ARn4e8I5xFqfBIkXNnNNWNhVAaf87/nrgQpvy7djiclWjh
yyzMtJGmGNFXTYkoLK8xyOYGoc6w5/QmWKcK+nFTn19/1S9utGPP5ceSFfRG51VRB0M/yBYVXVbU
LY9OV3yFDm/10LkwF4xl6IcrK6xeMrP4DHK0y2aEHr2Yp56zkOKM2Jn8ZaifqyKemxYvAkDUpR4E
fxUpfuiL9DUK0yeF6sZMrFMl1fhtS+2uS8u7cVOVKQZzU7AV31xHfGray5uifVd7970UldP1C5XH
RfJ/76/2PdD/caFtruhIMUSqbhmcIVZgQSzsJEdzatXQYwAKP3FF8lRB4kcwumhjw8OlhHsCmtFo
NEJUQHVQeQ2nVb2Gsdi43TwLGM4PsbGLNPNZ9WJ6YxHNBb38vP5rX5qGfMs+f/zaSl8xdYlRFblY
mXuBGEJYkRN6x9uhkZdiedLcHoacNLPQuuH4Qdo9jpp2dWesIQ19WXxTOrlkmrWnxbXog1eNOWqM
vaGHiK3EHJLTpVE9BYJvW96x7jd+uMdPMZViJg1OPQUoOINmaxsRLgzBOuitv+3yF6z0Gw8QJdav
2X+81HH7/nGp+DdkKOVmZCeFRP1DFi+sevwJVVguZevYeRBQ610aYgmKm+kIWooYp2FInArO0iC+
NeztrlOZ5n/1lgjnbw3F145I3TQVE2YECbr0EActewCXDRSMs9eodDHZA5hzF4hJyv45SR4C7S8u
kL4kHAgeDs8qYwZvc/0i9QuVtHxWi2iF51pCTZcoaZX7Oh6ZDyTLOzTOZoPYsOQ6MwNd49ABeiG4
gNbKKvQBB6YKM4QRkeyDu5YGYwq7ldQpeluTLOy3KMeXdaARV1QQYy5Bdu9zbaoHYIjGzgrZaAyP
qsYunNzuSn0JwZM+i7OPySUwSdWzguIYiBUUDFWZYBLlfUgwRp5cEdqTqoHIUbecN+0uzF8lHc2K
0a0Cf6QpSs07Ndy8TJAM0rwx4xrKmfGiFfQ2DV1bGJnz0DTtrBQaFA/NY6wUszxD4JV4qEPaxfc/
IpiH6PD52NIqYdRdv9fSuIb98sqLZ/USZGAp7hDw2Zpa77wmPiGaPAEaBbDdTn1sijitkt048jPZ
qP1OJ8Kk/rr+4Ze2i7MKysIklhZCnNh6qj/k6HYgEG8Nub31sly4tLNl2yXCQ0gVMgUlx+PIbO4l
cu+u/+bjk/jbXTvrf0QBmLnBKFgoe2xiPhwAvLB3SlDMioCt//qHXGqXyeN9+/Gy17EhKRLUeGKr
6lXeGXPNz0C2kLPc170LRbkdLWDyMdOyp8ItjjL9ndCUl0Ufo+VWjJcoFA8OkkFBRa8dpdOU2C2n
QUrHhC42yBAGopcF5sQkF7wZQYNMo25smhe+2+8t5sfv3iAHYc/id9e8p1y8p8O8guJ04/ZfGsPI
Z09OolZmmWtlQO7nqwJNcg6SI5tAcyHG1rBmUTmsIi86+TrgxkFeSBVZDyWkIPxyFiBTA4sqfqxb
jeDfH4ZvLcSPSyWe2qd3WoR2OODRMeqHQJXuI2xmN37+mVLq/zr059JPWe85CoDftQMTmolTSQst
q5dlny71QfgKmNRgvEN3FDr3aHJeG7f/e/0JlNRfL021zrYb5IaRMaQ850oXU+VC5VP6YRllDAQw
JqNRr59xIc2lQCOUQA2f9LY56oG/kjrvkR5kduMO/P66qdb45z/ucC1CiEtVkb4xXU3yH9JVodSr
LFKOZhLdqF0vHIDls9o1bPzOLDU2w5pUcE33nga30edijfcsFwlCctTmxtVcGhwgtfnncnqtqsu6
JbWWudLCVPuHmIouGk8CAmnihknSnb7Iym5dq0I+08z6Pe7N5dC465hxXdM12gy+wqyrwi8S4mFI
NxDIArz+JBQFCqnRbNlCIedTbBNj/wdki4u5WQ9HOVc4zV266HDgiRdiJUim4wBTz6udX8a0tPEJ
U8slHPU4UBF34pnPJn/B8qF0QbCZx8TMh0wLc5qIik/dIFTPJT8tog0kxSoNtngVES11/Qn8lj78
stJKZ72YahC12IvFyAYjvxg19OIYxDFCkmNTjGalUr2XEsdCWT80YnaCf88JCMFDoxkHuEZPnSHA
HO8QFdRJ2U8K3dWB4JE82NFAQoq8yNQcw0dc3iUDs5dOQ76AeiVpq6XK8ANbKnj37MHvHeoLKF1R
+cTDsc9Scxkarq2ozkmO/Dc3lu2iM07j3+9V5ys0g8dGa+lHWp2N9nmMupqLYM4t+LZVkG4GX17n
Gt+/5UoPXk7oEvu6QB6hZbQbP/FutEO+V8Tf7t/5G+w0JcqRKrT1kgA3KJYTR8DSKKHVIIbs2Ej6
wiFTIATu5Pb1prYQ+ERjFFooG0REQAxO3WNgNTDz3VU09HvcKPNKLw4g+jdND8W8b/7TlgFA6t/X
QizyOknGckDhgMzJaEnQ8DRxtBsCnt/XMuSm//743qurHINeaFfZSwZWpr+1T19YOaSz37sf1E5w
VX5wmZ8MsyDHGF1ttXVz25Kfr78Glz5ivKYfC6CjFhYTvDq0O+S80aHxXt36Po3v2za+8aJdujtn
O2oI8EgS0/ETSKAooPbSQL6hB/999UaN9u8vT3CHoTgO90fF6KtwpDCtVda9mHVxY0H9Xjh/e8jP
yjGtRlus+25qpzXGrpJl28wN5ibVF6lrc02J7IjGiBb4WyGTXw3B2idG9FpxjgBI84btRcNIgirD
16Vh2Su17biQbK5/dReaFtr3n//47rIyJ9Aop8J2Gg71Sq0+9A4+irbdMCbc6FFDCoWQP5lRBRyw
RSh343MvPDPi2S6jAs3RoHMm49RqqZXRX/C2h0SJn0Q/2ptjWoxFnJ7iF/dy19/7LsnRzE+ESnz1
hfAxyvpFM3QgZOil3PiNfm/faOLZWu5YSVswMU+gKlp7ycj3pdRsksapllC1GD6HVjGRk+J+MHEC
cTS9/rGX7sP45z/uf1RD4nUNP7Ux/wOX15eum3wMZITqTbccfEO6Va6PT9svT+G3z+/HB+maLhN5
JSd2zo2fxDRbhTTZDJn3R8SLNRESYU5KESECzCpjQVppPBNRLkF1Kok+6+KDGod7X8rJVPEOFib1
AcrkpE37Y1emt0qpC2frc4+LK6SoyHGr2RbWMXAhi9pU94MAQLWXSVCK/LXeC4s6Ur6u333V/H1l
weH47/1XcESlQM6I7vWdTUkzPhuEWe4Lb4GUx9Nc6u5NepuhF6EiG62EY0sZPvrBCQTAL6q+FCJX
tFMN+yW7rjAFy/ioq8aUqBd3P9YuoQjRUwg9hqSpakN5f7LiZt6RKFwh+0BWY/1N0TxilG6+whJ7
Z6SBTAkBptGVdnP6bAHJTGOIZtV3WxPfwbyC9Y7fpMNn5A92Z6p/5CJa+lXzh3XiCLUZ6mwgsVP2
5HfLvvTkay79sbBYVI6xknTALcSXT/MoH5MpvQ+wzmOsYrHym4rQpiK782ij1epoVs0M/EbO2qd+
GmtpU2tsLDqrQpL+eEqZoDbu7jv8L5PxFdWNAmp3D2eKV7OQUs8uhYomT1qvJalbj8tcaDREW/Vu
MSHA5W/rx3shFCEbJcrCoRHV6fEDY0r0zVF4Kkp3S+bSPGM+HeYaTZ986yr+Cj0QcU6Ntu094yNJ
9QNlJp5gUGxLQXOJ26D77sXuyon7O75xYocoFsuaHwrOCEEKbpdBI5bLSh24FN7BGyCyCBrdpNhb
hzpxvmC6tay/N5LWmgWMIVWzeRnVtB1KDkBlNNz7cjVk5Z+syk4W+JkMhiKCEJ+gUDXYqU5xX3vl
s1YIBDrk5J6OnVJnsF7rAhZC0J4y3vSGaCehTE9FDgjf6otjHvQwkF31A3MH7O5YJHas8fZ9Ke9C
nTj3hhFNGMtzDCneRAeEBNZYKiemFiPtQFOAhTRB7Ee3SE/pM5YMoAcCSomjtxZQ2+dlA7zIJSbA
kap4IgreWoUbMjBUQJL0FuoO4Di6TFGX1zOjCO5JAIVySfQrZFCytB3x2MXKR+IOPsE2KnxbydjV
cUhcWb1jNMHAP3TmHuyPWY6eW+mal0axPgymDKos4+rG0ZNQm1cGwLVRXZq2Y4xEs00CVCnM0e0s
Nh76Ifg0e+Y3CpSDKCQiC4bVlDuJ/KFmhqSDGZQLMI0hy0/pRnYpl1uUorDA++HdFJRpkjZ7K40T
SBHZbMg00sM09wDYWBlFB9w0Q3Jn9P1he9fCXY4SQiuxp3RDacctrWHUTWNtZxKWjjvVTjR5VSFD
woLT0Wesk5nZm5vEFJ97P4FEy5Rm/H1JhJti3FhonT+tknAGkQ6Mjuq+BbK0p7OuFGADLfLHx3cr
daMvEoUQgoKDVlvrrdXQN5mx/zhg4ZwZEEv8iJ52XbXmwpL5Mgelf0ocJeIQFb4TtOXNtDIfWQX5
c4jZP7O8ht0pJu15pBcUpI6GyhamiEv6CKAJC6TvuGgrcQ0ntWuVqSEGpwojU404nXjO59qSbTGF
XVQl2TGU6zekpH+x5P6JxAoSa3KXqioAGh3jMqxB6LdfHLre0qRYFuQ0T4mEWmTYYXU9WLWO94fh
2bJyAeggO3s1E1Il5OSxzYj5kQdnjwpkmuZoHiTgtHILJdfrtM+sIZV7lAlYowjVUpF5GDEJRZn1
JYKWSqxgNWA0nAixvoT0+TxuU5y11iDXtwKjKWZZbzk/FULrwqujfOoLYGYrkWQBVGbttGZdGD/Z
HfKDJ7d3JDzOpQKwdSvum1pZCY2/7wrlSdO0ozc26YvQC2jTApmWtfxT7rQ/fmPuSrQnCuqacZ6u
ldUjQ6wDwo7tuDVoRsnrrw2YzMN7CZzDrOT+pqQT27GJzVfOaZTKmf9CbMccWtfKlMl8FuLPUGLV
NxqDxZKlXq/EA/vguyMiJeuQ0U2LQHMmMAbuTKgFNEU9RrEdSmfYOZFaTpQIDEioxg91XY6KVPO1
hG0xCXTYxIITHsaZkBKHW+iA6ZTJ66TmejNM+WQqWXccAReK1/mszgQzU6FW0OZoqoDpH8xPgBf3
Cd+zrvrbmMljJbaIPI0NDb6Vz3ACEcmmYnr7/TP9TqAxoO/yONj0EJvHv+AKJKqJpr5RBiav4/Pf
qP4fotbAK2Gam8RMZcbXKK8Hd6kn6q6WWJED8xmT6ymTRtdN4yiQBxsaZl32mDNTAm63A2vHOh8w
/lHWsC9eUa4+ouLeZVY5xQtyokVOJJbyOP7IljCyrLfiKT8OgzLaILJPs6Xl0kPuxxWwflYdBr6e
2r+NI6PMJScwUh4Zbz9XpfUAGOFIw/PNaWEFVeUtIfHvpw/VOjs6tS5tjhyzt601AaBVju3kQPZe
t7YY1lyvcS59xNnZCT2Uyu1rEptjGkFBvb5CLPbHyOsVuoYb57MLTUDVOjtFkQdoFUFNGTtU6T1u
u7+J298rELNiggac0FkSojp1ZLKF2+jOcoXF9Wu7VL2dHa3MKKjT1kJ80kYKTR4UTXp485ou3biz
nlvgxRkB84hOqGGgRea0b4vBneMue66NAHQJNZGKwjWnYiT6EZdshecAOTaDRXkRawSR0+dak4R5
owVh/l4eE3Xzb7E67gYqQ4PEruMGtFR79FMzZU1xdm0ZvFRN+BSjr29QB/L8WwfFa09jocku8MeI
5CdxUD/yWCWwES2DGe3EwXzEkfeqZO1RLIqV4UfHTnFB0pPLVbZ/+yhetg2BAMSPWbToRz0pO6av
lvNBbu8HOVn5VtpNVTZUTHON3RDENJXcbCU22ICamhPTkApHK6sWatLs47zaWom5CRxtl4QeeEst
PLhaOC0L5cNN8OGXEguQpMarbqx6JZrUEQuOnsabVC+I4klriYjuuAOoSDewEDXIXyyBslksQ7Xa
S1BxvzdjMMMEJ5rPHbqIuBPA6st/XN29UxKXXcJbYzYEE5ZJj4YSwQLJsWJ1yaGss09JJl93/L8h
1W4uGIwVk+qxzYlECmT19fpje4Yg+v89c9U8O3XkFTA5oZIj22cxzLCKjzwET/LmlXU/9jNDcNtx
XdsNKuTIfdTodPZWdePIeeHMr5pnZ062nbI0Uz49VjOSAuuJQj1lkoOlKguFb08wnuNuN7b9rl/u
72dcpA3/PrZZRA/Si+iSduKnjK7V0qXFuAsYojs3jPLWGnThfT3nOXVNHFmhoUZ23zoLJvmztqVO
kINJb7L+REuqVULXCLWTJ98FZLdj0Tcs1JDKpqbxc/1iLy2F3yfNHwdtJxVzKQNvZatWQcTnB+HV
S7fUF2m3Y6lfyLk2MYonQ/jSsQBd/8xvedr/Hu4ZfPx7h8kwSyHqD5GtOfkps/zneJCHCaEg2bQf
ZJhpnWrrYrmLJNXWDHFttm1DdI841ZJkosntEsgSOoK2fkpiIk2ZcXcMsgtkSl2FTKkIjnXZbDFZ
EavQETKET5scppxAezojRZtRldRPLiCFSRaFC1e3FrSvXtIhfVRxzl2/yEvjHvNsj6EuaSpXrmPy
IL6C/IizE59rNkUSDQ1wTgkDOGepDdqC5xfKJloA6rZbkvuLn3621UCENWLcxrGdudGap5kn9yEW
v3L3kDsOIteFRtU38BrjCxbEmcP5wy+jG/vchUa5ap7vRWMqg6nlRH7E2KI0hxFC0inkpwTvHEXf
q9xKZixwf1JLeTHTCAqVVMw5m9PSk8J3WRzI/CtOCWaeZiA0TgkMXGiMbTTPypnd5Mu2rD8HQfJv
vAXfg6lfnsjRVf6zr+V4XtowjXNtOa9mhtSsYidbS0x7izQ8hapkQ1uRECsQpszRfOLwuJL9+Fho
1RK4uIpwqeSobsibzOo5/Eco4TFbuMSO3fgNL5QOxtkSHJfs7GEXutxRayvGpi1I8cf1J/XCemec
ra+t1nQdRAuywsXwvtV0AqvIi2wJbClMou26W0aEb4Tabzf5bGF1vcbLUFK7dl/V97QgggkDlV3p
hmgVlHndoimy0pBs+/YJvOFMTJQA46F6iug1hg69HjejFk+sd+zjpL+l5WNkaItwSMH/C/Cca32e
YdSYtH63DMxyqadI2z3/qI9+HS3eGak+J3AeP56g7K0ofgFhSzWQrbUqOTVO8hRZ3rqSDXrIRXdj
GVAufXFnAw3DUb108BCUpwqB7Jhvn1S5X5pydhRRuobGopV3tZnC/dE4dHSzFjNvpD/wp4KgbIiM
LLydDvQNtFeUkCXIrFbS9/zvvBnZQWR5YUYpCmUujlZmeVeKC6AcaMVPItFq15+Q8SH77Ysbr+3H
HoF/wOFN5eHj123k3WB8cNrdxUNHesVC94wbQ6VLe5Fxti+oQyJJrUWeH76fzzxA1alpW1dv+0ni
AXPRhb7bED1sThqFBb9LgLCqinDj0+Xvnfe3yzxbsROfsbiVq6Sbe2FGoqIvE9MXP8m5QNeqsT5c
idYIo0eXUiNOm03agvgdApqwSngI6bbmcvcUugYQNqWYyIyYAyk4wNOfpY78IjaQaRFH2W1RAhUW
6eyZ87rDJ5AQZcGSUjGNb91sOUQmh1JNnMZVOUzdqjzhEf0qbIMUIHVYOG62Jilu0AkHQ0yeBOG2
IEVmYhGWNWlbzZ1aSvTIP50ZKico1zCXKXEfVfQUNWI+k8KUXCNpL8QdbXSfNkIsFRM1zfuJWpXv
oVa9dwKmgB5y3aTpnGNfS8TNxVjEGgJ88x3RHn8VsV4Tl0Sjwpcr22qsDePXdRQaoBvk4BUB2XoI
3a2hqCf2mXtJHB4CGbuzGYe8ngPNI4ZY7qQfWa4kPZB4+icuEQcoxJW7ZXUarGql56DnIOh+KYwB
ZkpXPBhqt46JQJ9YTqDxqUiBJc3zZ2WF8tpJkFO5PfHJrI/BUG8anqEMrv1Uy8xFYFpveiK5jwNo
s5FrtA066Ax5P47u1VKe+1Ep7gKfMN0I4B7nv6qelVa87i1zBUN+mUp6MleaahdZhNHG5UdLXRb6
0Qpj/rvQG6dKSdNJEEX5LJS9jzasF2h2kklVqJ9FgxQwRAypSY0tsbJ5MHvbyF9lKsFUmdkdcd4m
j6rE8Nxp4QEimq53jQfcU8mtVSJ3HwNqzJlQp/60q+qXkhCBuoqPVleedCO3HfJyp63uvpVqLiwj
3X/r1UCYqJ1PBKu8VbzywwvfRsCEmbNPSZDuB1kCqVn4C18XpoRywB1uyA23xLF7kT1IubAqCDeo
+PYnQxYeaKkeAwdUUmcE9bQ0eWyjxKfRwkHSqouI7pCxLMz8zqRHAZnQezZrL50zA7RbkfNcQs3u
UcFVpvTQZi+EYKNuL4ttl/Cq+By3JpHgfuq5MefEiElsGDa0j5ZRoPAauKsakpWkW0g0SxqhYxek
iZt3Zg/ZNKbF2RT5Nm+tBx6qPW5DKuau3DtVC/q5fdOIRleyBMRhRMab1669MhaQXbQoE5TgLpby
GeXo2gNgWubWrCya/fhPHMJAGEwQfNX3RNMIBjDOpiCUsCS4J8pXrSCQze0x8uh5FQOVVu0Qe93E
CaWdiU7K7yqfdHNOgBlqRaa2do7gZuKp1jZKcgxZ/QNOn2zmG8ZeUaUVPIx7wqnG5EytXZSF9Emw
HSTJaGOOzHHLDF/cvP3sLSolZqs2E2yS7XKg4vgJMCi4DfthJKy0JrrneDjX4epPfGKnWrm1r+8D
Fw70xllRaQ78Zm0zUBjEwoFZyQPJsnel46/DxJvXfAcKnBNd92983KWt86yKdMg2JVEn8W1Y0cgn
tT9Sf4tUdeFHf6tlf+xojqEOXUeeqh3G0kFEy8vjpxyu36ULBzv9rFRTdKclKIvpf1z0EyNxDn6E
YDifJUV1q76+9BFnJRtuDuTjHSq5ARUMffRZqBMrK8l3rW40U7wrAd0dYyJUyoMIEH9aJ+Ir2Oa9
o9d7QdG3vJLvhh8ME5JCY4aEDrny+DgCWZ6JUh4ssTnTw5UGXm1yuqzwQ/Zy58btufAQfVuAftx6
CRc3cYlow5Iq0wkPHN4JFuonjdiSIUKidqni5c/HSBgrUqsb5fOlG3ZWhbm55xWiLAS2IDYnYtge
4OlvKLfogkn16fr3fumZOq+SRLVmjwR6AMvsniSYXSzeIlKMv+YvlYl+Vhg5uhu7jFh9u+Q7wQ/B
Gp5URycJb/RYLt2es8rHUssezjOERS83iX2VnrRozGFCCCd5NySBly7hbO1waKCpPaoRW2+ytZqE
E2Z+xyI15tdv/ncv6rdbdLZYKB7OCrUqPNrmWrBhZ1aQ9MvL0g3uw3SMufEBw4hdGk19jzAfCoOD
lAUbVUV5Z1F5hfgqtN7jTKIr1Vxxw6XnS4c+cPdBlmyVxjr11WtjYRbOsgDZhzlxRixlV67MurN9
o75rajJ5m5LUgWzcShhKYGse7tW0WmmDsNZlpiGD89jWnLCwQj1IhvSsQnLptG7FXrp3NO1Zx/iQ
1f24GxJRT9t/paXGsYmcQ6/qoAuZXoYRtSaZeVpSvLqRQdSMFEzi3joRbL9nR3zVBTdjKmptExne
vUSmhBjDBVCVrRZnjD4GYolxMi9aPbUwoGqv+LOwJoPHxfGWzsWujDaQFeHRArEKy2DTldLGAip+
L1TWixHn3aNlOSdmvY+CnAIzqldW+9+89uo5GUrQaWSa+IjtofHufCVaGcw2OTWurj8mF57CcygU
I8sK8KjooQKH4jn4mNoj4bnMhei/LTTf5Nkfq5uviUFjBYNnW2J96E1xlnjqkRjcmRBXy+vXcOmY
dM64xpTjylXYco9U+S3qirmTg0RNZMJUpGEbDMoT+ZCc3NPclkqUYpZ3oxF86e6Nf/7j4hw5yQMh
o60DgPsg8w4nhf5SBbco3hekZzCp/v358PQiIYa4ZVekblJppg6jZyyDRv9l1GwPRHrMvNz7VCRx
RfkTjKFhnGGcbSIOuyLTGpbFsJlYMivwxDXrp6iqmBa3Nx6eC42Sc06pYGVOH+QsMUaonZqutQc3
nNWxN9eafJ5W0n/8mLPFuEboItUFapS+tVaqAG5gzFOh9dTT9mmd8MaKeWEf1s4WZMtTatSspNlW
ofcZqvX7+FEEnq+yhMxjQYnXGPWWrhnf+LxLfXztbIUmO0pPmsxy7UYCKqfmKsxsxi6aMQssY0n+
79EMmrWQKerMVfhyr78tF3blc0ZQ3ZU0PD0Ct+Wi96demT2Qd7P/bz/7rNKDTeC0eL1ZTUr1Q6sz
9EXBLaPkpaGLelbjuU1lABLj+ykxfrRCuWtJlZiog/bSid6sDoG26c5H2ybHNAU4kKYP9Nc4frTk
dF2/vPEyftlSz8k/1jDSu3UeRE6fmzDM7p1UnpLHSK+hTBaD3wNrDcJbYroLb9c3veTH4kIcL8mZ
RuT9P87OY8dxpOu2T0SA3kxFeZNSejMh0tKboCef/i7WndSnv5QCetJAdXVnSjQRJ87Ze21c1dk4
y9v0DRWFOQPUjF9OiuggV//tXHEOyY0UnrmqLYJ1UBstzMUU/jay1t8v2qVWsn5Wq2VdY0sDexhD
MrDnI/aB2LNufSQKLG9u0WKRxH8y1efmuqjUO6I1MWzHyJb6KR/b7JayPX4HtBQIXp23uXWM6X9q
ZF78/gEvvRBny4tmDZWjRLq/TiV5RUF0RHtyZeW61OHVz9YUSeuUqM4kfx1Wuse5weG8m1mrlNi5
tm1+BHWR4+nPsak8xF4YrgpJPmZF/2bayUeIJMPX7U0TpS8Z3QGWiz2khJlXVLqbtflO9Tyg+N7a
aOp3Ywg3TV1BpFceRYSMqxysmSVV7zbg7iIf76rMunFwxmclBGvT3zrwnRy69qVsLkRPqfP7xbyw
I/65EH89tDmRb41ms7rkSUH8spE/KYMWbU25uNKVvPBW/B9SR6XAinZ4mlTzJJfBV6mZ+LRmQxCe
ksK6//1bXFprziEdKTM1G4GLv/ZT4oZVUbleXlEEZ4c/BXDLtbWQM7MnxLX6PJYtYRmlteDl/2+n
g3Msh1dGFpHmJh4QJ94SMOU6iP9QhJrZf7tRf0i2f92outXiYHCMeC0TxjfDy3ufc+rtccD+fgkv
nKDOSRyd53gVCbNMc/tq29fjYxqWHwaaPLSE/+2Q9mfC8NdX0PyhGrUxi9dtUyyqqNunROOiHgTC
ey0k6dLY8JzDYRl2CJCBw3mrNjdJpo9zr0mN2RBqHzijp0D7N09M7qdqzohxFWbVXWY3P41At9H3
UXLlal566s/WKGzgitHoZYTMny5dj8gbVYi0DNB9avldjZb297t2qZQ+5wxNvlO9RMy2jsyK0GZt
RTKkNYMgNaAMBeeQ13uPMcxgyg9mjI7DDKLl77/6wuZ6DhxS096JmsmH2AwNsX36gii+qZyNvGdP
2+SNemU/umBK1v8Ph6AdHPpbfbRmvr2QGbT59Vwub0iaY0np9ZFlMiXu8Ghrj6UdXSn2Lny7c4pA
pal6a6jcQKh+izq48fsK77gC5mSZhykI9+GKv/3SL5qeoL9fisYfMqp9eE0FId1Jhs39phgb4Jb+
dhphaog2fr9hF/bNcyN9ZynKWDWqv2605l0tswdpuGauvlQznJuTFR8wVKQoPgkXtf9WwJld2Fl5
P5iFui3CYMkEfV4WwTfyRNInbf1QkDZHCTGC9wvkbyNIScO2jWChaQaxfUNNYy/GKq+rk9jgyhp9
aXE4tyEXtemYQuVTRkEFPlSyF7XffpJiuidG0J+JdudFBXBl+xtxxyoqgXYF4aJLvNdp5/39LhAy
9u+q9NyuHHhw0QuHKTKG7Lt8bJdTWWX0Oeg4oayzxlyWZEwRjwzJLtXId7KzBREFrhzHj50fET5m
SRrUjPqZUMRsTgq3OKU1PABb3eh2SKeIIYg7WPqJrzkvwqJfZBnyb0kSwdyxGclFtrkyNXucKxhA
CAXRGleivzirR6BeltXNPVsDbF6ZGzHWg5vb6gHx1F4J8we/FjsDqwaiYDiNsr2o4ogAiVCfWXL+
YHUmfRr9wUuNcCG1/TaLlFnmvEsm+Di724ghe5Q0eAyDELusdNZ6mv6E5Et3QfBoh8MLKePPPv1B
lB1TelK74+FBG9a3zKoKYrxqax0U9q1dDKeBmhrAiFh2sveQDv0SXB7uVX/VqzoNBcI/jGyKDsaj
as7hF5O/iiogKbiTSTN+wBtYExYJrjNdtnS0Zh2Jg51KKIeEFM6SbfSNYhqOIDJso+GOJAoU/wUB
nX7xFPr1Lg2dlcxtsUx7nZfkwVjyjtjzRZgrczY2tpOUEtJo9aUpBwvFt1xJMfdVA7RQEJdNn0yO
+QllupvAR5kk3UAVPxZB+uObwZNMFFvXGv1sNMGwKijSpyrXAwup2YK442E+9U0wLywhkO+aLj0W
qv01PaZO5r2OXOI6yl4mvcdox7s2Uv+cgRKUzW3UbUrP+BGhvLLbcSHF9ZZY8V3TSF8RKtjG8rql
0KqNLBpnFsPBnQJgd6PRwbWwFkH22KBjku8qr99O39+D9eIlHU5kiy1A3k1XWW/jV9Pa5THOYNhv
dmxsjEdyWZexgww6IRMxYxIfRdWrKfQ3qTAh413LwrnQFvjz8v+1oHpl3KGM8mltIk1yopq02JZL
nMw8WTtVmXxTecNtKZP+9vsL/afE+8cp809N+tcvDJtcjvtMUOFmHYkGBoHo+riJyJ1SZalZG5q8
yLvyB5a5y/yaA2hbVnvL9qGyJNI6kDChpH4pIRM35goaCHJfyOdRw3nr+25psQp4Rf05/cFLkeOQ
7rPUvExDvi2MFwN55jPxZusgp+vUwDZR4xcS1Mj7qM0vy2t3TY+foG+u2DcvFRznfANvqENbbjl9
2WF3g0remkU4oag4mqdKVIupzWOkvEGEKp8KzHyehFPm9yt9aQM7O5y1mLMj32g5nPGakQL903XS
+3/70WetHe5f14uoQSBi6KcOqQ3koiul4IVPfe7vJ09RjgpOIWsL3P0sn7qc2K+u7OkXjm/nhvhx
lOExYHYlPstfJVK8SjXx+d9//FlxIkxThLGXUJxgDtElfTUBBnLTu1K9XtgJz03YEbYDM0n58QOT
oJlf+KfcGGExhbcQQw65YZLIXl05IprTU/Kv13S6hH+9plrd9bLToQGy8vKRpvaLDMOR/f2hyvzH
sbHucw73xKptlXp8iFEqReSdK1rzGljtvVQS7uwb37B+TzosswXZyQuz8u8cTfXm+A4fCWJ3ZrZk
fOA72aPPAn1ZJ0utSl9r6H1DhNRP6M1b3HhA4SKoINXD6HSfDJsJoyMHflTZf9viMKgI+r38ES9G
vmoVOAujxiGykfX+WWNdqR2cMJUdArDWj1Njta5jt/N6/PmJ8+xr9Ulmgxoy5N5tN94EikCeYNIP
bb05SNz/1DjUzt35nZZnFjvCFPnGsDMSWDaVNLzyxlyqJs894rIcxk7i8zY2jWzNSjw1Ya3Pddna
Dsr4KXokQnIbSLgj5Q36tOdI0aplQ1KLxqY8a1JbuNNFD2JvKcvxtoqyuadgMczaKyfZS+/02UqU
Vm1Zhi0Pbi/KJ7vpvvIhu3KsuvRGn61EJPyopmQBk2hiTOpZsC29ZJ55wcfvC92fZvU/XgN52jb/
eg2iMBoozDgFxF67Zgf+yjqrdsNO3bUqItXBS14aTd7EQ7wezOExp/NFfAgECJEugsjsZpNANC/H
WW+H+9DQv6aydHpdiqh5zez0nU3QxbqqznD8TQMWKhLH2xMztM11uuSAkXXRu0jyiIS15Mdp4zdJ
npxGEUVpHeAzrjKn7ggqZUoMyfCrAlcyU5DgEku1ij2Dv8LzwZgFpQmwc9qP75LjPfx+fS4c3M9d
6VVPkEgr08dBShXMsoztuFdeoPZtU8d46gz9mmL30jRBPltbbWuI9TjXOAaUYolo/HX65nrQn+wB
mVDpy8Su0jcl520hXxVC/sFQ/Ov2T+2fv25/r9kpE6reX2cF0EQkN7dahbdlyO+tpnHlQvrJQuyL
srrWG7L10F6HOmBJOVwayfhlhPWVs9iFx1w+W40Decxs4Cb+Wk7DRVuYKxhOf8rH32+jcuk+Tm/u
X9+zlXIp79Cvr0WHmBTI/h7KzpG8ikdfa/BcmvcKx7wSWmqVyB2nmIHRhJi4Sa2+6zk7DdS7dINh
Semr3z/Tn4P2v6699r+fiVNT4GV+xmadFu+jXB1RwESLMc+39PaW4eg9OGry1Azdq+krh67Otw71
uWeUS3KKXwWbg9Xlq0guHXI+2/lYRegLK7GuYDTq0iDPGqeOUORiFfZL0ssNpf+88tEvLhvq/352
ncyEnmh6aUVKAQ7paqMN/o/myF9eJfo9/NhtHGivlSbmxDHOcsHzYtntwubAEgbmOiGVld6JReZT
FqKZwYiZ+fMkFevaqd+aUez9tGUWqbJtZaNNJK0t3gPHuFOcn7ym2y3S9LYW+XsblRuFK1ab3q4O
fJzhGVOrsKkOYeR9N+RzdF4F8mtyoFfr6drplNVADj6I5oYF7+TvVuXcGKiBHD//IgZ2rmTZMSzk
kzJiDa3Nh1hTozmr21rz643v9UcVrBveOuBG9inPUzjs+k3KEWNecpjLYxvxBK0bpKMjGSpZFImZ
NOglTt+axFLTeM3U/CaRKzL3audJ1GwVY0swGBvcZuyB1Pfpfqr7/RrUpD+kMxv/G7Lu7qYx7RsP
J7rrGCpxBwnhxqPUiZmuegMLYPY9PURy0w5EECavsdEfA87n+LjU+9xTDjibPqB34yFp++fcDjci
K3+SqVr3a2vKraWIoFIfR/89TRLe9lD9nlaBltvBhH6pTsUe3xdVykcsrH4OQp7v3B3yOnzWWMTB
9TFFM3EzKPlLCXbA1XQdizYFVKtKGL6qx0RP5WXPcbRJs5U5HS+7F+EHB5EFe2ZYHOD7m0prgNgg
+BPdZjqWTy0vL8yfqwRKsazft2H0RhfjO1AdUpB1yEUWuGRrfM688EaUgg2qOXScNwZA47MWqa/t
qctaipGgQgmwxRsgZdUd3+Ii2CdR8Uh+NHi7KQYYtLKYTb8vhpm2ENPAxQ+1Y5bjza3lY6KHnwHK
lqArliYTG0fYH6aEqshQF7nTHSYPw7RAF5IvZpaOgzwyVfFeqmQ9p/ZzFNRc99Zf1Ngs6AfbhE13
r3XYaguvMEIYbfrGjPAvqsVzjYsgCJJxpuXKUbU78kNi0LzKImJvDSMSYUSnbnCN+fisqHIEzmq+
axaThtFtfE1yXFmji0bKADp8nL0QMfmWfih5814rhg0BcTyJzb7KysXk5IOVjnE+2U1rTKJaz6bd
Qyoq+EdRZK+p1t3bTIcDEM7xXmkAPqhptoWwdSvb8o1CkemGo7OxIOtjPqy2kw4pJHF8Q+tgvFII
XiizzgnCkcNcPUVovWIiGYOMsBdtFauL39e0C91A7ZwfHFSNIzkJ62RWpsQf0O0zWgz6ge3tyrZ1
cw2tvm2FcyG8n9bIH3UeSS/KngnSkGCFXMMX/vtLaudElNJxyF0usMylUfFk8DRYQXalTL3QOscy
9b+rdhlJGVVdKq3azFsNPim0EtENWv/M67WiCjwSjXNrlPUaetpjrPRUXr595eZdvL5npUYl8iZN
oauu/BiXe6lvakU/CMnZGGlnIScvl+pI0kWY6C9RYT3KFWY9sM3FaK5Sub0y0b3Ur5DPSvWMSG8V
ZTZT+Vi9m5bZuE7yeWJgcLclvZkFqn2KE40/ZfnRagngjaUr/YoLRYh27jb3QpbWrJYmLVVdLnjU
AtdRA0aPdVCStu2X7pA367TX5U1FNMvM6iLbDctArFJRblu/2ydB5/ZaiZGQxiqLwe+P/h890v+t
RLTzLOY6FZVcylaw7i0oXHpkiYVU9Gsnie8SSX4gWfyQTm7iNIqWDPwPZWu/d2r64MnATmxleMDr
tOoavgBr8qufMCYUjVHMG6l/nBpfUl9snbxYKA7xmrjt6zTYdYZlwQU0AKNKyqpNFWMdKxi9U6sl
sbl+kgLvkxJjRx77TQfeYepx+g0AGS+MyF0HApOVIpmrDoQKErnr7qWPq7dUb1eOzUcVRZsvWtm5
Tc2M3mbwJJiNuUQF2tfu5lSm/euinZVAITze1OZEtm6lzjV7w3LVNjTYC7g+dfdVeMZHIqSXopXe
OJ2+8uahnCgb8jTa9PnKjbvwEc4eZjZCwhbxJcA1so6qkh38OFmpSnXlZbm0FJ2dPeHzKH3Voytp
y+yE9PO+160rY67ppf/HxTu30mdpGjZRifQsl3BHVLp+bArp1CX2wSLp6verc2nFObd5Y2ys1FFu
YH9EsEG6JrgrVekWZqnblMMqAK5i2PWzQjHlxhBaZpI1PJsUIWlSYc4a+/Xvn+PSdz1bdYdAKsd6
6seWkX6nQjIuYnE0AKYwVbm2uE635F/X82xx5RADGqWbrAWqtLKpAooKAY49GNtMw/zUTcw+gVCg
HVXSOUdj//tXuwCF185N32Ge5AHclpB4RaVxu0xidlB/DnpK0G0NEbb2NbGsTHMZpR1spowDP2Om
gXfWUU5JYm2M3lmGyvA2+KzAjTyujDp5sNNo4RMMMVdDsTE93DFlPrz//pH/fdLUzv3h0Evt1Mva
EPBmDVSnw5yNhjqpUGT9/gsu3e5pvfjrqNl7kWhbpcYrHDo9wv96TwIMSjq2XLOXH3//JRd6Ytq5
Gzs2i85WdH5Lmka029NuUddeDKemWec5js+Kkk5E9dyHwU6J/+iZ6VzL7I/pEpuldezK7Abv0oMx
VPtKbsmVjt2oy+9+/3iXdhT7bGViWi2SCLo8eDTCp2RYUWrPCC10FGmOeip0OaKhzjZuJE3ZSZXz
48fqJsIyYeH+bDsUQaLpP6xYehsyc2/71dFspN2Qaw++WaQ3SQudypCURUZOadjp74GvzWMpPRmB
ChiHG0qziohSDTJGXv0UIn3rsuLFtodHGDiLPCyjGentCpyg8jiNaJxC2ibsHX2Oaz0QpjXz/eQA
8vy78vX7AKLSZDzLi+4YdtV9XbQbWwlvky6/spJfKs3OHeahWikFONhwzTxOnVNf8nUsYwYJ2HHN
EHBsNMZPUaDnLkcfPMblIu2CnS9rV57aC5IppMn/+9gmg07XDAD+egxashv6CvW1J+9MTX5wMox8
pm0updqg79V8+gLgXGB9dBNKn5f594fm4keY5gJ/vTmakiTxOOUo4GwjCi/oIgBIyT5v5KdW8p8l
jnc2LBsg5dG8kMKnUA63hVT9dMM1d/OFxeHcOm60mjzkEY+tIYyHqTpM5LFjK7g2/Ln088+W6b6R
0LY6LD5VHD9N+hEfM1NWDk9XruBUe/xjG5jy3f++glZO09Au6OZK9UuIH52oOA73c7ZtuuXLvIYY
cVOZP1MPOTCTa8eKC3WCNf37v+6bGDp1bHjVODB1Uz3tdonP+ObDCl6D4MhkF8rWJk096MlH7Nwx
Z9YhucYguvjUnK23Me4HNUoNCWRbiNnDgvSuub1ConpwZIo345dGZFhXkYQdH6SGvMyvAaj/zNX+
db2n+/DXNy+GwnJgdUsrvIkuv89K1dV0EbjMepy4+YBvRp4c8SN7mGo+VUxtM09g4cUyD+M7tZZK
cfXTTN/4X5/mbNEldZ5s3wHFcaE8p9XPSF1Tw+yUktsotZd8EB0k89Ri4pMK5bm2v39/7C7gMZjq
/+9lsPWgGnCu0131X0KJS24RG9Dl7OHYerQP7kDQ0Zr8CcJVPhGG2AmMbF5ohzJ0dka7GUsFgJDu
ltiVyoJ0z2MXX0PdXoCEa+fWyIBTjG/WCuFlw0Ej7QkYYNgf+Wce/0xQjjrZ+BnO5FJfwPE2cw03
0dKM7n00KyF4M6/zHoSy5H+ohvGYSQ9gKmedUc1LG74jMdLRV4UdKd5mwJ9KFlCD40jZ6POJCg7W
wD50WoW99wa0LgZ0XOvSSlMPjfExYXBQn68U/daRfoYicAtMCmGzVXV54pjwMePqWXPugKvo/R0Y
uysV6YVhg3Zu6RxrHV+PQ9Zq44T3jVJu6oYuseYom5hht1fTY5TH8CHQ8gcuwbX+zcVfe1YJh7Q1
Il0GU1akzo1tySscARKhMhUtqf6pmLpQMCk5vyE06a2335/OC0d+7dygKafJ2FpyQE5BWr+IuNtq
Nm6MNDJvcqzW8I3XxthuNY+GlW3ijKYKufKbLyzH5tlyXOAvL0NL58AbsJ3oRM2BubJB1xqM6V1t
rLeUXIeuCG9JR5pgtOCvS6u8sp9OV/Ufy4F5tix3EbmmdWundHNyGK1i3WbWd2E6h9amP2cROfz7
17z0e6bl6K9F0Ae8oOiBkq2HUhwTufTmE1RMq8VNmsKFla5hu3T7UtVrnq23Qa95cT1wQVWtuu0z
GcZlgrJqtBBPobnywv7OVwHHoqAjjeYUmRrAUnnp1PoOnsWCCLpT2havJlgOhj7xPKzYIOIR02FT
HErfW0qdvrY840kW6UHJrF09MfuDwFvZGoHLfmccB/hzmmK8gqoeeV+lFXLTD0VSGbfIJq9yRqnd
zQXEUkkqdTBOzNkBL86izDrhZn6tQYz0XfkNB9eG+WHue0WtZ10hvXtyuhB+viiH4KMk4w6GkDmL
JsRcDTB0pByak8u3BSh/bGCGBHxRKt2bjoZKQc3LrFY+EH7gIgd0c6+6sUZi3EPOe2oFdAHlUxW1
cCU4eeNkiB70AQFSJM/Nfgp1zTqwtOO9p2jLooxXuZ2i/kpvm85s944ebBxf2zmV/BQU8qozixcS
jm/7IcfA69iuAskusYdlBRFSsnTWTCt/SO2WMC9Pe0ol0EyB4u0RXG5KZ/iUvegb4C5+qaILQRk4
Yp6WOsN8Vj3L/MnT7kWnQzDPc3Ho4+6xNaJjKBersFBvanzzSwJVXEvryeuSdJJH0gVQmk0+xdQr
kkXLLCXRwcjq94zcT1caiMuNEI8kjbEnlBHXrFWezIGr7aslwGdHWVSO/jXxwqwijhZBZ8lLWgD5
zEN4Qc7OG+DinWXZx2wQPiMKMnYkBxM8iOZFklnwQjXwJw3Y0xaGn9sImTEhY0XdhCdN4OkmjLRt
qmc1MsYgmqM5fCYX4MFgY6lr1cMjk9KGLSfMg2pXrpRB8xHyMozTel74FOJlBIY47151NfmuacrJ
JrNwonOfeVy+gtZZwFeFFZgZJyURj3XQrEwm79hufuT/73kNj00lfettRBCyEX1H0oA4uu4++0bZ
F3mzkWVrbphcGsOUSXIQzjvj+02BV1GOxzWk22imO9pnYmUHJfGfNTVEBO0f0Ai+OxKH++lWO7I2
z3wsto361hndwjE83x2HjmonFd/DoL9g+mpnUZWdikHfEMzxHXrlKZRFDpzJQqGYF+uet6uUREm6
qPISeNGbkhvVIuUDSZXyY6Xxp0F0p9y1Cz3p1z0cVj1Almr7w3Ic5E3oh4vAJ8Wjz/27vIQUJof3
pu1wCVVWC5F4S7uzOB0axUqppTs1qvrN9DJpEqIQlR0WJYI/zuzRfrZGWSwZAXOM5EgESoOL4JXp
MAu9/o7fCt52yNxUV3ZJUp5E1e8cIwLZMopTTy+DMEeUsNQb0/TOs+p9h9jeLZ0GDYpDPhOOg6rt
lrahb301uq2QAbpBwUuRpf69LtLSTeCylqhMJSspXVPteUMcMpvSpl3EUnxb0alunOYuUKkz+uRW
L3okLvpO6mDSNBVVt97so8heZKLqkBTS0w4r5SmA6KI78m761pEizQZcMhNypNGjW7Qmp6IuSV+H
aBO1KnleWbjXOKxQzoFx4ciHMzqYTURwJyASRdhTbLVP17Y2/BmHtGMpqhMea+Lr5ZVBXmijF5Cz
dfWTVMZ9kzoLMl5vk3akMEzC56CP7kc7e/ImnqTUt27kD/NhIArBt59VK1zrRNJEBk9JGz9Nl0wW
xYPCzEc1BbxbfW45zrKQivucKetIXN+MpWGrZNDSVe/U+sAgAo/GQmc8JYUx01t5rgQpC2qBWgSR
cTKvWYWtIPmM1H6tFfjYGju9jz3vgLXfcyMlL+E1MzMFdZrcMm6zV2mp/ika+xydchptGgMVLWSi
dRXYH16g3SoG+Mgk4dBY3DGNvas5IywJkkl2iuk38z7v3qKaBQWLPtOOZtFm/Kc2nsSZHGKATMge
FdoSHjbEzSJZ6XWC+sDx91EDJj7OAABNeGwFxsSQaDaSYi7LwBAjyrUT4d+E10U3Zeo9wE0lDCwr
0pmlBLeJIp7spITAk+/NunNhFn6JWt/AE+9nqqaAjE4WxgCDSMqG2G0VJtDkq0yNdN718rMek6Wd
tEe7Mud6z4nbH40tu+PcbJ0V93JTQTusgl5dROHPxAGfIE0W/RInfk+JhSWfB/yzA1pG+G+djUcw
GO2dPlLzABRUg+IN/bM0q4FYp726LDSpwavT7TwpgJWHuLlDHSLEuM3NiGB0DVeL3hKPqtHr79Vi
SYEd6bju+m4T028FjVBTz420imrm6/zkQJV3mW999kFxq8cWVHIFoLbR6TOvKclos+tVJ4aXmI1G
l5g4k2k7qxBVzHQuDCmf2DBy6OtBfoBgPmymLUcyI7KQjPBOxEU/L5FydrK9jBPLjeEIPU4PM1S3
vcpDHBvyuzE685iBmi5LKznxdwIpruQ7i7iNwMWbxYPnt8cqb4Ec6OpNUuXAsVqPgbRjuhq7tcFr
K4p4E4Ptkauv0LbrhZnVc0I4l+C817JqLZSKfd5Oj14wvCap9hKasMX18qb2Oia5deZGJHGXSpUT
gWs+BnG/GlgqtYL9i8G0lTUvjQdkq5UGl6C/Raiqbt/I4MAz56az4rvasJddlpACWe8rPeFE0/Bc
QLulBGGz88afKJM+7DbdqDGnJVm9D3Oy7svgFjNQN+vDkMoLQHSvyT8O9IieJ6dNucpZhjKxLcBd
jc49U7KtcKS5ovePtmQuAs5SRRR/hH55lJkdkFOkuTo5p+Cjcrhh/JC4EKdQ7zZJNR2eQvVdyZKN
M/3kyqFAQvY8g91duKZlLwejP5DztNYMgj3lwSadsVpOrB+1Vem5cUiHoZ26TZ0rrlAG5CcaVk2a
GNMzHBYEH3vJHpydy381c7r8YQgmsGnwriZs4hhJCNMF6Mc0wwn1Z1QBc4Z6KOktxBNWwS5r949m
F+8cz9+h8t81ebSQY/OQS8VXjJwEiItCRmlfFYvSjKDeBzM05eUbEc+DDgw9ASru7wqbtSA0AARo
slhl6fAUWunKhD5cck30Tts4ej/pQk8NgWCeFS6g3rm53K65DrfE3bGzAe8qiM9UVPtuMkv5VXBn
QTefEsIWcZJuEccss1w+5q3ZuEgFAdyn7EaxXzp0/vqd7emnwM6IW9CToxaE5otGohh5qs4e37Y8
Lxy8JCKt5mMmM/W1pO9p/AJBUP0ac/9YiUKs2DUjzD9+mCxN8WW0Tk5fpGjneTPcVeQOzeSg+5BY
1ZZhWH75mUmqxgHCqjSPxvHU0vqu9HqdI4doSp+YEEDnYjAJLrB2vd9GbmY19BrIAyNJczU1nqSg
XbWlsaZgUg4aM27AaUxWd1O3rOg1NDuay4R2yY4KJ5/KWIcH5gU/cluvEpIBVY4BQdyuA3wNp0oP
7oj7rtwM9NAcndKjZKpHVddva5LhjHb4jPNOLH1BqFY+Op85a5UaD9Dkm+Ghq8wjSdbq3Cxqd7JI
54V2koA7W3VPJKK98hvbWzop97FCM5LozSErhkc6N2FB5FyRCnNyYxzLLiMcJn7XuJypaawNg5C2
Ahs9sUJrW4GJYEAfsdoXdEt7QcWmEAlrqSxYqbgjNflB6vVVRnYGsQsR1PY+v3MacqRoL3vILPcQ
i1ciT1aaWe5TX34fIb46iKmCJDrpYnxugpJ6MnaxAvC+eUx2Rd8cY4VUyry9UQ1ijIRdVmDDDGCf
3YeX5jrBCmLYdZaes2sqCXUPwWsYVkZdbIlbezJS+yVsWwb1LLKs965qO/idzXdD8r69QnvKU/bZ
aTTZ2tkws1nvdak6RFFyH4zRLpCqZd7qX13cbpK0zZc64JjGqV4bW/kJUa82mXpHrksCrW3cmnH9
ilLu1tD0g0oCwzRcx6pwbCvbW2SyfShqTZ6NjkTsHapA9GF3URic4oLDXDRuyPRN/vytkvGMRSQP
bApRkFESKPCf6nWAyPYz1lrBUaEYXTPw94MdSDPZU4B6x9anMvb3/E2BNcSSZ04pxbvaHO/azvoS
fInE1hhLDIk7lpwLKvM5mIiElc1dcJrvHDvngsDrg1UGD6jQpVOf0EvytBMEoXwL6HhKa9P0VZRh
I2pUTYKFY9ZzBD3f2KieG1E8WyVWdqxhKsLaqXHY6uWzz5EuynLhesh/V6NeB3OJ9Q2VBswgnZe3
rg6q3gR7TXjIOpRWZnXNXEupVsh3V7Ak7mLGfoNaIOfUYQmNtTkT0x4UyXs0NYvQB+geofxgGrqR
ff+gd4G1GbyetSY1ZaAQpjQb64ZgZe9JzvELsTn7jrooCMZygS2vjMJoZoqUvepdg/Loz7LpdbvJ
+aJisRpou+IBm0sZZxtHeOSvIUu3cn9FHubKNoqPcQi2asadIpkdbPl24M8ymvvpoSDy7MELQtLg
5EVUOVD0xK05jGiCCFSdmXQqCZbYjO14yvEvzpjJEaho9V8TTVceh2/GWPtAsNzTdoUqs5gEbp40
PMrC3sS9twmH/DFrKoqQ4kOtLBb8dhvTPrWg7fFAvfbk085E6JwE0w9L9wMX55fnZuQYLpoYub8k
7kQUoCsLF2mG9j9NOnZEB0lJGg5sYnzZeWlaXy0D2MDy77u063Gw8b8TtvUIe2DX1t28m4BLAzeM
4fBMlYelM5qnSeRYchwIunyLk9aqHXZKWsfJYKwqsAB9m2dbyh+3rMf/R9R5LMWubGn4iRQhlzLT
8r6gKChgogAOyHuX0tP3l7s7ogf37ItTSak0y/xmH0rRUAet3nKf982Ze5ipNy0miuLCre62URr7
zBRoykBG9hiFuITOZjdrzWYosgZpf3PAQgbnD/qY0cXqUxrx7c6OAQgU1SGo3ItV1psMXZVQ08TC
irSrmYxLNc3UXZfBfBJIJKwN23lXw60n0SqO20/drR6GDZg3c1Tpmz24Bw86gWuOYp30tGy2pVN/
C0VB1TnKgp8WzGgHFw7DQZg/2UqMN5kNnPT9z2gyA3muLpT3eax2TVE+Na375U3VX1OV71oSNKu+
xXUEfbOV+o06KN/6bDh6kOIGMGtkQ09+Xp7IorYVr0BUJhIZWEUvnEivlqlp8AZa779Mh3uqaVTu
rKeyKR5tYL50jliC3aJ8zjFVin6b+UStrvM7tAiLorADMTJ3r5b8681mFxT+La4rb+HI9Gr6OcFf
zjCrKdn3GEdFhX9oG3/lzQ5G7ba1yHX4f439h9Lfu0PvguHcWGV+dprkzZ57Whrp69S7L1bpX+si
XVeS92nSjzTC+azX6ZM+I9xkeV96Yp51c7pEUq58CJqInbdYGBRXDdFzxcMwO+rdzJzU9teBjHZC
11YKXypzgUW2vgstZ4H3x83IjZe6z9aD4x1dCl/qZ0P70wP1bYxwXxjm3xhb61mivZ0Aty3UvNOM
FWSRp3AIrjJ2gF1yHpffotDeE0CbWj6d3cja52Ec4gzl7yOQm2oY7BxWxaR9d96oLyvs7cwyeAWt
Nm7UaHezS8Dufk6TefLVK1DXUti8HjTkwm7lsFKbMz5it4yHAvrzN1RuSuzlfhZI/cJvbSn1mybd
nyL5aB3mykDp0Or6DdzMbFXnxcO3Y4ZgOpQSxVRtcgaEwQnuRWU5N/vTrMn7QvPOzFJSUEPEcYPh
OkH7SW12JS1voxLrrEtebZcY2+6xec7L7oqx8taYxdoF16l6P1C4HiQgK4VgHiv8q6ZyrRoPPBAw
7KKcfEwj6mTt4f7lYgkNfhu8qTwWnc+sSdKvtGzeNBiIzty9TOrecTlV+K8pqk4T6j2JYmvMKIkS
hVvsulG304pxp/n4X2N0ujTL4j/2/KtUSO1CIEOu1anPkOZ/uhGSh9iUrHun/XS6xFgTxX+qv/h3
LbC8R6vpWDqUYYQnlgVhtcscU8RWdqVXYfkPWY8GuyZyaH2NaKs3LGybUjDcZ/yxMNeQVyx2wUt3
Y4BAdTst62J81xzQvyrCSSsSSh/rd8X1qJCWL4KMMiuqe9g2VcgVjePWnKtLwdCi8HKEjPIztdGF
iL3cjLVO+aL2cgRc3ecGEP4WEW9tUU/1j4J1F7oFMMFcsEz2USwuOeIPs0yeZe884il7cn17F0TB
sNETfVgU8cxGYmBslB1Kq3lKuupeQBZdF5Gx7zRLX2rEIJumxTYw9/15a2haDj6h7lA3QVKp6DuK
gybtDvONouULWogHneyHngu7b+sjKDhkf2JuT70nj4FsYwBDpbZoOwrZJrTiMOsO0BAefaodFH4H
mfO1TZus872niqP2Wk/Beuq4Ba3/bwJ7HreImgMSAiTLuUq6aRaLTMpiMYQE7W7eIwNUgLEkMRBF
sG9lcdLpVRapKpbqykxAS56EmE5941MW9XJYQ33+pBZop5HTR3l/b0kPaGVGQXM00/jUiXjpWeWT
b4nl0H0m0bXorY88Tpaq39lT80OpFGpH7Xxp3VsPO83V+70NsBr5w8rW3lz5w6ZSWw+NmkDM3zXj
O2Wdv38ad9H2H/k/WKmwodNIwQE8Jh3Mp+A4ZfNW7euZQrJE28Z6cEWGaqGDWxAjcgWK+8oKH/hQ
O7q4LmWP37DaWsh3LZTY+OSymZ1c8TfqFPqRQOQyQuCzaWoDGqcOnp+lRYVwyhaNqrKWELDDZD4L
HotWKpnQlkV448CcaJcO3i/fpC6NocoPD99rEB6sVxVQqIy2NsWG9iy/xac47S/h8IrRwpF5mfLU
dOnVPXPiu+xrCdVDAyZiPqdLpV0UOcmJvkUfU7gU2kXxvQpibnXPRGuIE+Wn2KPrEdFgh4K6SJrX
3KnIBO64MyPZsMl094kwwlQ/67xTJrq1ulNuBUDulfsyOPl8VJMLE/MXnoPhVINK94IfKm67ymkH
tOTzYNrbkE54YzykMVtbZ3q47W8xvYb2lb9UBGvNNyiVUTfqOkj8l2gCesQGoNcH5N471On5xyvr
uwIrkFGoV9h40dJIwdCbl1IljLH5zU/4qubcjVy6h5QG2/XQh5d8TPZtqbQW8/gadzr5qC4Rdkze
1KseLJApzHATBDwSPQe/rm/V9Ctcticg89GoUU2ki7XABvATEZ8DogvPCnWvhAnoC+5Tc3hRiflg
Mbuicbp6rr20+vZCmxxYMqr7zkLnpZQ+ZD2OH1igpfHQGPq6vQNkW2okL7ytGjZcPcCxibY6gkQK
+dCyw/E/pG2aHRjiJfdTGgb8nK+kvfB7aiLGSJuk4Y3ufODf1EJRVHMLeQ7ID6LbJOSEE+RUhhwH
AKyBqdmbRxT+W79VWA9rLi+AcZvxgVndTn1YQgjM0gjx2g6wh3JL6oClv+qzV8/U7zWvWH0yww7Z
VykIJPVNon9olkc+Q8TvvXwOUwq32rRCo3NhEPMROnWcvJ0OxVMjpu5WeCX0+bWwzjKD8kknSV03
bV49EhK2Z3dOXljYZiLJXzgFDSh040CD0FmxfFid9FvKyFwVw3Ae+evB+ENThrfPEwUF+757rNAU
D1C5KMS86lgI+pgf7PhdCZpx/0PUvo1oZvj+jXEejOx7wm1DASGapHppZdgvGt9bSxQjmKNe9VDL
St0cH6BG5t8LNy9cUK0Eoz6o5VEN6bVwPaIiuU90uIZcWj3XLAnGkbwxMOt2N1r63o7vjJXSSImi
9I3fChAJqYOB495gUQmkcKnNNUd+klrhNcyfrab/Zf+pW+vAob6ynCf1Km0j8leU05XmRQohRO2X
vBnFceGfCuV8DwF0m03w/2Zc2pQrGyOUSE2rrdJ+UNAX4EbpcFaxnqIxM4puL/b8w7zgv57hnG2S
ssEJ6UhgCvTeFSHQ7FellcVwKOAS34yb6l3ZMnJtJS7S+9/AVngAXBM3lY1xRvZgP+UZuDOlfloS
wvz/X7PDjaqGya0y3mpP42dqeue0d9Q+NuTdmm/97ytW7xPk33oaZhSuJazrBgCgWCBHvSjYyNiN
aucvSO4O8yhlWO1ecBSOS9LxjN3TdN89DiC1rQrzTJvwx9HP3J16yWmi7VhJbv1f7yNJMs9/Ls3d
IKpoSccrNQOpeqm5FxjZRqX3zAbT3CYh0ucGVhG4N+Hx844gF0DNDWI47EO6iTnihPLvP3RV+g5w
WWU9lGrUEFSC7ghXMgN/QzNbjWAQ/uioEIpgWIZ+sU6y08A6ESyeSIRvM0Q1NUrtrzrQGM8pvv17
O/p7xtOPzXPVnePAWP4rtv7z5FAHHRMlpVmC6Qg4JgaS/YBthAupw7hrf9So4/bhReGNW1CDHrrf
GabbKvpPkMdLnVunffCxtRxxIL2wUNXKUCcHJ3x0Nfx+IXT6F12x4SPUnzHt+f3QvDRdSVX+B6Ai
dPdntftZ8T/wkXp3ai4o/xCmF1dSWm9qIvIJNed4DzqN+4nZlswZj13qv0qNkCuDvVh4Qbys+xv0
1kVF6MBjMRjSqAmU3R8+mudS63WEOWo2a06UlupAo31UoNrYb5SWDpudMTfbMN6apDUVwISqEi9q
/kWlgmFR9fs3qyJiKvZJrsipPHAqzS2Gr9YZafyV2giD7s1yj6IzNrj7URX4lpCi+ccjJUYY6dBG
FFtI08ZSrrlJQURPl+mqRBlIpLG/wKOtDklX031bfMZJv1KpgmfXK3UThAuVe2SjC+k88s75XgKK
1nWTpdpXG08dl+rk5GcutT4mm04lLodKpkRUlYQl3bEFd88v8HATD8fN//PZ6UHasxqtABig2GbD
TwUEoAnpYFbNCU71wjbeGB4VePCxAc/7v3dUM464FKuwg2+oHYgpweWZFYzEnP3xXd4I31SRQZyf
8WbdYh/Tjg/RD1vclBY9NMY+wJpPLmA/rtQmVJoeTanxpG43MpGy4/KJ2T05pbipaNBwnyKJ26y+
KWoXMsJ4m4NNndJ3dv1VjeuADKh0/gL0wlaEkXlvQm0Veb8zHakEqIsHrtp2LyPIqSB98uKDl1/k
9F+qVeA5nrWp2fput0pje9eX9haXt0Hv8A9UYlbOb5v+GQnPKmGnmBe1g6aUbkayayZkJAeOjfZa
UZAYMGr2JnipZbyNeWURL4EJpx5KDZ55QV5mNROIYB2+UY+olmheXdRBoo7hILBPDJyaJey1bvDp
ONPKiqZolWH1YmDsEKIwQL49ZttSv1X6XxtBBnIvPL0RYISSxG82cUNKYcZHrwLq5YeW/gpbX0lU
w/krt0aXJttmSmwiraMTPfxjg5WMCNsj7TmPyDZLSBSIUGxopTmF4QTHZrkpFC0oXvqO2HRTe8sg
mUbzF43WRUk3Opmrk2FAB7donf/yX4lmZGHjO9iBYeJrlwvjOVeRDugBBWTgdnyXO+/zT+6wR74l
eXBBJBQWJk9ip6+8zlD/UdYSBpZEorMeI2jy0sh29Cc2kyTsdLAblhd7OsoKrjK2vkwKWVn0fC/K
PoZR6TBx5CuHRa5HxXeORSwvV+vGMz908THhq5Q0acq26g/5KpPJlX8AEz3zK3XMHCqK/8buD/Xn
jed+9e4hKv/g6G3buNpKQer1p6zz9F/Xi17ACGxl6j93pnyOqKd6iOBV9sdU5vcoJbFOo7WbyHWK
hZDAKqWiQc9Dgmd7mtA6BC9D2sE9Orja64FJfsYvyAKKXeFdO3/eM2g8cR/Wx3BOIfuUWwPNpw3k
ODWec0eJhM5+R02Km2+hR5MROepHVWYfxgLtNl1sgzSnuBlhX9KBivV2/95Ed+X9mIO2kI48JqwL
Hq3RkevTtKckC7bdZCH6YhJ1x1cHkWj3QsNvwn0xZq/wBxpVbbWt2Mts5MjUdM9VxZ+YuWGLBi5K
ClDN4c2L7IXnP5jl6iScppNSIwsicB8Siap+z5ZjsVwSov4gaU81fr5cywaN1VTpt/SsaWcI4S+Y
5reyRKgom85ElaoD2ZiIYaRfGb6JavwYp7D01/N0ZVb0XvzVtjioFO0BT5GNX0EX7ap9Ez5b1UNW
70kGLTdQg9sZObZPzrHGcCQSHijsANUu/9CkfxNvPYsetbywMpQbjzNeXIUaLZ4rxrIOvH8XEMNS
Hx+z/jth2WuY+YmrKv8c/mGoTSFfQq1BYtdXM1TdbsNfqKXHlx0oCX4pBvMAtqsJnTVOYYeu7SlW
WodixBqRhiap9jnqjwlAMR6FAknUeU+ZZtPp4czHC9OM7OeAemdl9DcN/hmFE73b53ryN6ITTIuD
ZgWwKIvEMjwIvf7S6RbEUQkKloUjAuozUdW7yrHZX6p9tqEnYPg6aVmq/2DeE66cSFmFp4iNPouy
ofnTNcWBLsEu8nqyqzy8Dob8G6xyB+LoUIAzFLhLLYTNbu1V8wXow6cYh3uT6mdf1452WIy4AcGR
bnQDOhTO4bTr7hmWVfoUkVTI4cuHLUZRcN7rTkVBFfdTeowgfbJpZ9vNh+kXe6+19n0BUrmGNtPA
KgOBBi870TGmygN9YXvzMp+8FvAMJs/IYeXLCRm7Fvyeugu/bIulk9cBUnlVAyDcF/+gSD57hZv5
LHrVV2ibZBlkcuVyPl0QMPdXgann5xz43QEpoH0ii2trGv+ZoguWrVlf5tz4DQIoK4iDIyvd0+h1
HOhW1kBsH7qIjqY/mWFi6BdmV7sbXmmEtstupP6mdcM3VTmKyqTwlav/F84gGYsZaXFRV4diMrew
tP4hTtwOJ8soFQd0t8DeZF+1Pe27IF+5o7FkgK4jLzfToneTtGRq07cmLL8oY96pyZI79p8FDBq1
c5YYKhVIvcIYWEWRvu5j9qIxoWoSe9HBM/IPwubnfKAcQ6dpwCtHs1H/Y7OqhspY5E3ySRciX4Vy
YqcxYauXd6cLCCXzmzlLtHYNQtLSjC6JVdDKrgmJsClD7XcZDBWVJkwyl1PbUCoX6wCRJZQd2mMX
zksz1q608x/26P15PpuEXT1XrFjNyI400RaNgdodTQjy5+kTEBpoL0d+yCZ59Mg0mmn6YbrZQ8F4
60pH9o/SWNuEa78Q4MoNWvNs2OCgCpQTeodGjYZDpmOe/cQz8PsKplUkjEts5Sb7I1ovRkjbfnQ2
8dACrZisp04XZ/RAkkWoo+xhOOOtmZw/NPxRNgyHN99KinUs828vateuG+9do7GOY2phWWWiyRq8
jr24GCQHLEGmR1qzhxKJ9xOG8gTMZn2IkeqkpFMeRpvwpAG/duvdGWMGmnSNqoa7KFlkNbUPbQTd
wgjWm7jxjyXd1mLU9/3s3To9sRZa6OZrbSqJLLz6xVL+U7n+U0cN3qjOsvCx+504jpgGod+2i9Qi
8ewn9NjL0GuWYu7XSZd0S6F8teREubcL8w9nos9v+78eqq91A2Ia2489EJWVzJxVnVAZL+0kpLZJ
hu4G4Z5Ycom/VL4Iy/mO1jBF894BxsvJ36crGdPAdubn0YmDY+B7R+EghUimKrTo4GgaAaGZ4whn
DEA65r0ZDB+WXT8b+mfQ0Qg2GmcnpHvxPE+1K5uD18+rsNb/QzNjbbP8RS1pFWrh8FLV/bAa0XVd
9MzmEHwOAhTjKaCFNg/e1s+7r86SCLAan0nKkdNoL844r0dPO6fdeHPJ3Cwbib+2qL9HF8UUQzjy
DFkrfjOEttMouS+cklA9A9DnZaZc9laNv4JtoSTpdlvPNv6TjXXT9LRbao33cNyeYh4OSak1zxQ9
smNriqe8cYw1eK+72eWPzB/CbR0i4ISRVJlOVMxdwQ5INJuB6BnNbtNMyaogH1g5vvaWztAPDavc
q9qOOwwTNRbnkiGmKjRX0i2N141KSobx0Hf5n6aB+nQd4BfU3iI3OiJ8sOqj924uD5Xbv8d1jdzQ
mpb5ps1HVK6dsxcm5zq/c+6Biv3ImmqduOPZheIHRmznYuxWaQ6TF5xzt0YuhSiCWIuyMhWS8Vk5
DRsKN/ovUM8rajHikVNI4bTlexljkLHwTHpTXBEH0RWRedEk5KzDgSivya8TIpEZbNpMpKAfnL06
cgENTRadFnkZq3cQigt1FhfkMAnpqUf+OzvgQ/n/CSCq0cXIO2/zJ+l6a6tvni1wRGHj7YNk3mph
gLBZWmxLLzwbQp7GvtsHWGUqpOYESEcFR2mYnrFG+GlE/9lm0buFUJ70SUqs/psk+mE3Jr39/mNE
6Xkpy+jU5OaHnRaUkAZ36ROxLrLc2KvHV6AprUVauIzCF5wKUBbzwL/rh24M/bUdjpec4Huguog9
yMmMwcZmRfLVBvatQcIGiHGlbXtkUVat1VUo1lZ3pKR8VCzjl1hPHnU2p+fELp99a6AcMEfBogsm
2MehtUc4FTR3d5VJ+V+XDveEc3j2hdzEgXvw/ewLWVp2Dn/sqNvq4LQZPNeoAoC01YAZ0kRLX+3J
5Htj4q4d2zlOfRvvMiCS8Yz7ZN145ASJPZ8zAQhoIQtRQtk0KDwB+Z5T4OL5IHBVpZtUhNY5c/KU
zwMJ39feiTzSWuG9V2y9zNq51AObxNi6ePihMsZOMxv1R12Bdece/EiCAYu9AwZsn1aUwlWWs1J8
XQWcWqmRXrvI2UwlMjvIGq+ighChixKaEmkTrzTXgZ6L6EKVJ78zaJPbPHGVvl+Qi5/11jjG6Myk
EuhFMtYnI5mTJQFl2GYfw5T/jfZwtdL+nojkL+esbprwGk/6tqTu7bR0u90+/CuNHqHbthgXgaQ3
FPrBga117WgxBxktNoF9u5qxXUwb3ksydCecDfSNEzag7bIX7UO5eAvP+a1jO6I4EhxmOKp6YZxi
Fg9GZBsnDD4qX9vben0Oy3bvsAd4vu7xWNFrM7LdAo8E9ZeO8m7hl2XEybmr2ndt9p4ww7s35Cim
wgcN+WsKq1OL9QtwmVs6xG+S7Ef2aHSARplj/VPtL/gsHc0MeBF08rOKL1q3X2ZettXr+GDlzd5F
w2dgkrmmgZIqgYbZ4g5XZOA22cBUqGbG7Uad1CaO69NUn9RfzAUQRQ6gS1QVEtnlYOdTPFlV2URr
ynMo7urHiOMGV07SQekidE6tJ3X1F6TWIXUGKfUR9iUzwhzTcEP2WfFdTE6zpK2hK0AfwMdm3NMd
qE1oVU6ggCfzdRLpIynF2WmnDygenMAxUcfMIFW5e7d6O13oYezSwxlf88B4KYqgWAS1DfFCx6W+
8/amDG6xGD+CUXui27rCRPgW4ZjXjt94CT3Z/HiOVSMyP4zz+JkO8hOmqE15mEoh7x1g7BKkNoey
v4Uud1NfD217GNXp2Q4eN29odxORPqMqquVIUXujx821keLm51WF7haSR/Qx6fVRJaaUeVQgY9mK
e97h7WjTTPJj/UmNclZ59m4oM583JoJVWY+Q2MeLyZma1N4vgln1UjF4gOu8IdH5GvTW2RJ/gTe+
h52TbKyewRlgWHD3kViZuUdvUYQp6c38nEz9iZRpN7Jvebk8tkH5oixO9bre1kVy6Avj0KY2vZRy
WI51/wfr7CXT7e+OKajKNGZVfuQ+sCxe/bkWYlNiC+omzUtNao2U9lOUF+TaBl1oHBEMQ1/jwLw3
oomya5pv69TZZLM8DoX17HQg1dF7atd952BDZF7HlLy1F0ayJCKSi9C0DoNFaSz0Y7wt8cDwXY9R
k0ilmZZprTWwhPtcAMTPZemt2qbVNk1N0ZJa1GgARYlsa9xD5ZLUg7tTA/5v4c8Tlt2GjQp1uu3w
GklIAoNsWrPXK3vdhuMTcfmVrtX/dW07UT+j7Cc5YEXobwJJjcyprWVdelujmad9E9ffvlO9ulax
m4Fd45l18itoa0X3EiYWu6r9Gg7tF4zsk8LH6gUEIHOi5xePt3jwv5qxf6izxU/7DxxDwWJmhKe+
vQnm9hl6/cUYzR73VYQepfgdypjlbIVnr3JfCTvuAny7isbinrp8ZJ1Cp/0rA0A2MZT0hTZ4RLYe
KvJ8ItDw+R3EEaG4/Rf0ALj7FGZITaE6MVz4S9M99Dxt6Tn2RxG0D3aOdR9OV6PyPqVyrHHDYTcO
pCO4Rx6NKQqXKlqmx/zc91axGCeHx26u7VTs2AeWpV9AHDBXWom2i15GHVhx+p3/QO0KxM5pBpki
n/Ml+s3oO1NvgKRETTvV2c8YKzmQ5aoMR2DHSyd5JhFr820gh/ehAXI8KckOG1ys7nxZBPU88ZFo
8RYF7t60k3dtBBxWOUiW+M2nMrHQUdxS/4bGjJFp+TL04lllT5aLigJef4pQoDGxqxi9sSwTWGHM
00s6hz+SFuHKnezNLKtfHSBtYdS7qvSffR3h9Ej3r51onz2zZ9ekyBba4WcHGM0WFNSGkk0yFIBF
qV2uFPIen+lTxXLDuYyF72Z7TaN1xzm99qz5aMI+JJjNd1lYH+wZ1R8ErDFgTmbAOByn9NS+PeK1
Ab5IX6ON56FlW8kCSaQ+fzbj/EXTTEgjzdEBaG40w38mgRN6+fbSjo2josuJeF6WSc6syfBNJyIt
AHkG00kh3RtZfpfRcBQ8bdkOX0XLOo3ojSzcpiJHyjZ1M95rtzlQ6d9FTfUozfEuZH4w8/Bho2Ho
5sM61OGMQQOyOqb61FHXgWkYclp77HGGmz9ZfdcvGwKohehJe/VQA02Y0zoQ3YcTdyc5izuw4DXg
8a2aTR4LLLTAZ1ATQh3/beJdDtQNK6d5CxwJissYwRlRCei8bYKcndmXv0OcP+H4u8tjglM7wHy6
EuFzjThTh06Sjhc0bsgtnEQqHtU87Ryzh+dMugSfcMsw9y1YkBG+bWN065KwsB7C/1y0MZZNoB09
+B14I9xpuu9SX/boUaC3CI9sCdD9kKQtuq+D+YaaF+0R38iQeIEvJckNANZ8hLr/lXb52cZOTpn2
qri8cGyMj4Z2q4auy0HIG2Qqan3nlaD73tq4cakZF/pAmqI5eysb6uFVxxLnIH139fm1H0k8ZkyQ
VLin4jB4ylu3dIGdhfuJbS3jyJnc6jjGiE8WU//l5NMKC9gnrZo3uT7r9H9agnzu06WeldMHsZvy
sxD+vpxmYE6dPOe4HOeKymK3W781vtrZpUKOVSbTr14Wc7QPEfInMwxd6I4MfqQXnHnuRp/xIMhd
9yUvajrtREq2Y7U7QsOlDxN5mQTzQwKWqJrsjAP0LuSYjh3qykrzA4FbVK6i1ZyBfp3Mq+7H57nW
LnalQT2fz0MintG7pCeVvuex+ZSNw2uSIOdc5S9u0W2ydKJkwhAkYfobm/pF9yg08DX0woPKbxyn
+1ObwUT908rL5CCN9sBRba4ItBeyFuei6Om9m6+Kt+al+VMtscwFj/eiRhsA8d4DUxwL5LV0wz4h
IDxw6+ZuIJsG5XwVUwe5nbhUdUa6xH4JxuYQzPGzXoBnEeg2Tjrkhsorj2Abbkarljiln8x9zis0
Zh27J6ugY0VlSczhM42bF5wfgbMEh0J40MUSSF1USZNmPGEd+eaGWP2xwgtpvFi5e9FcNk0Kh3v4
Jkt9KJ+CgHSGF1PYGRBnRIgncm67ps/HAKGeWcgPLQN4NUIRoeL32gRzjw9ReHSoQjSwGxajbtzg
D86ACsQNps2aDusrnce7EUOE8rL5A3AlR1gu7x3o5IZrU0Nm53PwHNCRmVw0gJUJsANKaZpBqcDo
vrsxPQNE+xSG9kQ98i3txDfSmgRaQG0TmYFbUCXfGWxcCwl0FyTd0xT011q2G3a6vdP7GSOOlkIu
5bN6SLWse9hN6hTr4vHHNG+2LgCaJO2XZVuqcAOCxcVUe5WWiPCFMxiywC4vIkCK3rVtdmjIXJC7
zn0wfRTQGp1shmcyAilQTu/zBrBitDJDFCbtDKP0LnjvqoSQpi1oOw+jygzm/9Sar2vxGsnmHmbG
oRiieYk1FaSz1LjYQ6g8ayneJMU2YpI4A6/CmxT3AGhF2mOVWcVy3dMjHPu2WWqx/aaShwr2JiXT
N8pm66mUX9Yk4RzKcttH2radEkF3oXpSG1riG4dKdoeOu6boht7DtGwJV+JEvwelxRuOrxiOAslI
Z2DvYCabuaUVGK7FLHWANSD9win4IYNZGJ0cF3SeN15N/SaA6bCMYe+lxJQD0xReNUIu5l1Lym6l
eeYjZdFFddguyz65xYreF7Z/XWjecnKymBWoB6quGh2CCQIh9jiYqrswbsw2LRfYDSzNiu24ZGdE
3u06V9NjxL9hgQ/oj9EPLId550/sEjblYSq+brdIEP9aKqq74mTVOYGzGYEbB4TgaclzQXg9dCp8
mN+CdCbwjTcAyVb9OL9N8FR9q/tANWqfJOIF2CHt3qncKfaLr44MDSOfRR7BG2wb65lHQJ2+HV5G
8rACHQsxBUeoJHTUwnWbWcsWCxPQ6Zuqqp+qNPhPn5NT0zFuITuqFeV0Iu3pzyb2UxRZa6z+9MJ6
maAkliEtjkqnPM6ZMmvJvpYNQBc7gMLc301EoGZ4KGY5fxeumJaSnv+Y6g/b7qvN4IP97+P0UfGs
SVZYMMDLr6SELE1TKp77Q9gWDpw8nOqRJwC6jCwhm5lBwbOBbxgJKpBTMy0zEVEeHu1THuAJBsgs
yu195JJuUPqB7QmXv0jlr+nSafPH8Beg/3vu0Dpu8p5gOQbJU23NOrjkfXu0QckbXvxvdpoazY++
nU5VCzemGUeEhdj0CkLAqBSEdDG4sVbchqZJ18TLf+znJ5Xb6hW+xaNgGyoAM2QbWduYVNbgapUF
gdJZmIsWoIfUlmSX2xhDE2xVqW9HYQ+XNZIOlG73La3gFxUwCdqU9nfifOvwDfaGBSjCRIQkbGEu
1IGl7Ysx7xVddx3T6bOcFGO2IDvDnQ1XarRaaV5G331xkO20zPQDccpz6vTPsNCWHD3mciwD2pLZ
3SyTre/Ih4Dil7ndup20uzMZH8SkF2S+dihrvdlCrHM6RD2qAUwYkDKmIC+f9F+2ZB+OrgWuX5xt
J55ALc8AeCz4BJb9UlggsnIdKcXBByRSwgk1x7OTa9fApFLeVvWvPvcfDuIHFIKYAkHe2Qv1sRQM
n5My5wyOcqphyRPJJ6tRn/1jLGds5xPnrI3xe92HqEgnxt507QF+8HjVMmCyYUPHIk826gkJat5d
WMYLQw23RnKqDqSKDdxze4+cGXiJhjMj7Xxza4jkI5kqwCbh8IXaPvI4XKLRJEFrRLpESFWBqGxR
hGD7qsUInSJMl6GngfYFsL6sydEzyzzGtnWNyOd8KjJho8tD5egv0oOXEdZ/uCWjtc/BVeYTbzp5
ggG2MyaK2JZZ3SgenDnIUKMJTyPKBXrUbqVOkwBKKfmH9TWH7d2X4ycKu/e0BtOO78ItBGK/6gky
9W56CoiD0Hq6drKBejFeSqf5H87OYzlyZNuy/9LjhhkAhxz0JLRgMIIqKCYwkknCobX8+re8Rq9p
lZlmNbi3yqqyyBAO9+Pn7L32NhmjWyROYPnJCqRHjVNJ/YSHxjEfB0SmS0aeFfcfDeURVIKF6ZoH
o6xYptADMGEZ67HXcS+OVyZth9GJPwBuH2cH8ZY0aJQEY36n3mA9Y3RM6KYiD3rMKErxbdm7OWoi
IAP6pZF8xUlr3KDQ2thewfxjPEvhbem3LXw8C1rZQJ6KHjOTbljPTHSsCWWS0BDmwksPdV8dTH86
NMRoZDpCPrr669TornmWBAsCtelexhSOdVk+ZTQnuL/SR4y6QyfCQzuV5xn2oUKK6NpMgyHcDR0k
DkwVyDyrJyJZD0MidzGsBu4xdPLT6DqU4jut8RMa+IG9xMdOMZz8OT+NHkdOMFTxgqCsmmMRIZ7d
gNUa0mWWzU8ir2twnxh6pxmlwtyxeMIyfxz59y01g9GWqzli9FIxaSvbVls6okaVhPnGBM4QiXhd
962JTFJD3OXZ1z6qEINLWuKcaKnZLvWp33BxOcpcZ05PMq9GQSbpgimEB2xswlDw48UhZ7YVXwZ2
5jKZ1k6IHJXnYxHx6Wzbvp5uYHtvE3fcFdT2cefoWxG74yaewJUYevkYzzUdB/8wcBo4donStWGC
38OzNgu2gYkLvmdl62b0jkZvnLOGhYdbmCZzTVHKxPeOPRl1dKx92kV8pD58dqp030YdXFqCr/rW
2qdBi4hwTjYRjc9JVZI1Pn1qD69jm1RdrU5yZXQPoWohSWsfpdNnns87tPB31pAxma1eitzGTUtW
K/0yoi8edGu+C410FdHjrETlrschwy6OYGZieIS1QMltEQRmzq7Jws+8du99d77NB+0e8MnRdMOL
3eQP9OQQZWPsdIZhoSHAOQ8+rVbyLBwxsZnCKulAhevRxXaCV8eJ94Y2MucY0SWWoY4m3Y1POqGf
YUVRJTT617i/mO2W+NELAeFec+3dKJp95jh0B3rzg5n07agkAVZzYSnSyyusfWHTSJNufGeUZrqf
whFbXqONaym7qwMRi6BwgmXYkPtEu3cZ3UgAPGs5ppBjIv0r0Ms72WLyVJAFwXvrEsghDNC1ML+M
cYNnzbdLChX/lT30kOrjm/oi4gHGv4G0nFNv62Rcg3qUuoF2aqjcUyyFFuuQmXq9tUT/PtnYsHrL
OXBV2AsPR9Ns2uZSB1S1qJk7rl2dBsEwvjdxdgozHXkkPj83DHskeDRskqAqF2UHxsccDH8RYeK1
EHBZ5nCpWLy4KLYuufal4zKXHOZzOrmXZsSXmHfPeRmPKx2MzmTQwJKeTbtHN4+6xBDtZOEu9Ytn
fR5wuebGd8G9TBAyw/2S/L7ZKUFdIMHuObRbQzzDcX6IXLtbdp0iCNTYJFBTe/JDTWy1ikZC6cuj
12ZrPcd7hN8XIox/0w5tuSm19ChHjy84PPv9WyOsb1xL37KyXrKQF1Vk1AklIuaFPehn2GJy16Xe
a2miYtRTb+V69l6TmCKS6uLU5X3btu7S87JN3DPoCsVnr830LhDgap14qIaaw2803q2pv+qpc5vg
SukFUDcQcHjwY/SYRaI9KOCQbUWnsApuMKgwguySa5a2W7OxBSQJ/yHqWjCbRCgIepaF67/JoGRT
qT+GYSaTcCIP1Ua6BIK7l0sg6/sUh9HK51bmM9fmBvnceHisWoRIXIgLm/Q4tvY4SySdE8NbBD6x
1OgY35LM+04UQaEcvA8RW/cDSz117aMTwZTJ8+1km0fhDvsAz2cSEKfkj1RUhef/YsDxwddHLB9h
hzhaT3YxsKWJs2Y6rwlsIde3bxzgkIswy3UGhRI9ZWt80gABGsZunzY1X6x+24/jlYDLx8ojisAn
+tJm1rQQofOqCEswSSiT5vTWps4ky2Lv++ZihNC/pKH3LMz8Ti1404hrminWs6EzxWnQNzOqBU7W
TCKCrKC9dzrLyZ5R/c3sFPWE/pU4YO5q0x36PzYdezVhKF60dXEnJ+9p0rAYYW/QdPd+Uq+4Trlq
RM1BRz2yQjy8N0KNnqt/r+QZJvCuhI5ZTzkn2KeVDE8UyUfb2S9hbi8Tj/oDyu9e3eMS+mrI5bqL
JqKjrDEzFiBqamc4Vml3UvwN2XtvST1d8sb4ELX5PA6UNZ37KEsTPba5lZPzqr4sovjIIGQONDN+
NUr3nJrGg5ZMt1VrPBauWE/OuJKsJTFqR0xwr1yVOZczKMdyenTVIoiszmZWlb0bnkFaK6cqM74C
4JU8az33JCOwnVXa9qSZZ5+VgsSWtDIWeHXUiACS9qiRadRh6KzybmWmuG1Eckqkx+wpPtUFTIoJ
Tgr9KqexfmGl33lTemz98VSBL19Ohn3WGwsvxWwvjAGreMn4YDYEGnKjvJkjgas3fOxhdqkPJ6Oh
iAdyuknwCRUpVHS3/h7AeKiwyhADQSXb/Ux3csrkqpZ9t2w6DgprOHdcHu3e/NJMjnihMbvGhqLm
SVYLcWmCV6EPASERabBMuMwoLljRTl+ti1ghKpzbdnLePZ/LXeP4t2L070Ja1YmnHUyQRaod5aXZ
FzfuUwGDPxsYlZpBiagGthDpU7+MQF+6c7kj6nMTpQUCZtTNEbwKy0AbAkAXE8aA1yLyxVHrw/uI
gw+DATKFwXsUiCN0r7xy5TxbBmVOpM97adWOGuDvtAY2zjydIKVEIJmsT9dwNgMHisOaqxvc5gUa
PmA/7eLP/LrfQFmdH9hMGzOumSJt3rVa9OhP3l529lfWdn9hZP+Gjur8gGOGvkzgb5DkG6TpjnPw
0LjW39IXf4P9tn9Ae4M2t/JQCzIW04ppNyEfxnCSJv25muadkz8noCycBKMqnfQ/f1qm+lj+BSv4
D2fz8/0+ysPm//0f4//qtLareOD9+FF8YQ4F9OOxZc5HRCJK5OxNjRlGt76MU/7IBeSOesVrUCKn
2rlOxSMYu2Nnx+skR2GuGHgEBm0NMSd/+TbF7z6TH5DJFik34Tp+tlND8HasXp063NiEXQeIFnoe
DqzPJytzvxMu6YFoN4q3Fsw4nmlmMEtFdUhGinoMytiiJ4CNZin98VqPJcs2/RVZycMcmjT+qUh7
mGtDVT2FIyBBMGQfBiGnf3kn/x6HKOwfsGBHtkkyctHb+UZ98QLBQKWpEUM1a65BPRqbhOxBpgt/
/l6N331uP2CV6CI8OmtZsnO17ir69kHF+2i1vEdhgWy0Y/eFzNHk3lPW+8//8Zf+YFSWaQWxaiKf
XRPhR2lGB8vmljz48lNvkQuHtqRvMliIY8pTEyd/eSR/88TbP4iVjaPpTkYYyU4goG8q11tENW6v
WbR/QWL+7heY/z8Sk56OO+WzG++MXkB0HbFrll8dE4k/f2zq8f63R/DHjlU3La5hlWqve+k9ubwb
5W5WlVTX8r8oOf0D/hnGvxBUf/dufuxgLbYVnZ5ivKNh/IxbmkqIBpqdr/78boT6VP7l7Vg/drF6
hroosj7e4Zw9SBdbmDkxHWoK5y3W6Ulo2Zp8DQ4z2+JW5qvBYDR+lCETqHo6x65+AX5EmJtEQB1G
Rx3rgeGL2yRC8QZEQR/0q3J/tpWBxxRynj/Up7zDzaHrn+hd0dqQJe0m3WFy67+8p998ZNYPlHnZ
JR0SzokFkIefCYBozJBrbbT/sgCM32zC1o9NjnH66ASMGXYCqYATxVADeHMkgn21mTLwqO6+o18J
laGU98y1T77on7+t38QbWD92JcZdXGgDEe+cdNjqcbCSYXnp4TDQY/tvT4+lPtT/dcLUIRSRRugx
gA3t7Pr9u05oRJ0nmz+/g99+eD82HYH5oUAkF+8Sp7iGTF5LR6wVNVxNiRCyfCqb1NAMh4QOuFkH
f6Eu/4aTa/3YdbI4I553DuLdNGlvZSuJ76axHxj1XepJuaSpZvztHbq/Wx8/NiCL5n0mwzpBecOs
FL08p5NTgEAJnWfldC5C60uhfqAQgYQVzLhEH5ZcX6uPTjcP6ZhxH2kqHH9C6eVTrheKmuX0xUn6
uL/dCgNxRSOmb6ebcMKwbOLjKuiUh/TsnFh76+qMSXhOSaKmDGYyIUbSpxPSu3spy5PVdaseFYTW
4vEbggHEVLmEX5Av9GzGmeEhYeGuqyXIRxFp5O6TpXUPZuy9OsLEP5An6DO8ZR9YECybp7zon6vY
3ftz+j762IF9d+ULuEfejGp9YCQP0zPZD260VQiUxjb3hWa+MMTaeRIFapq4x7jMD7VprTTAThOp
QTxhn6EFl8lGA1X57vdg519aQnLvJLpjl0EMpicBmS2GVVAzcqvlyLttoADO9RO5a+gWbOOzNecP
SLZbTQ7/iMpFEt8kSfjQad2j607fsnDfSa29cK3nRpdlW9cej9nQngSGJgAfVEZ070f4FjS3ek/d
mLjx1o37VHf6m63UB719yxTiJjTq80zDY4FW6GKRQ2dYZEfCmYuaaZf1DIYdInPt9iFAudWPw8qm
pQ4usuAuZ+drVxmcKovpVYL1aPxSAcgAHfd95J5rB4piRixn4gHyQxAroWOmkrO6HJwnYRcHwyse
bdhzXQc5GE2bP6Z7M65ORRA+YPMCyd9zPcVy4lh1y+9z6Cb736OchoWZia9xRExKRAcesAUcnac+
ys8y9G2liD15BMLGRYGhJiS7h6/8zxvB7zbpH8eo46U47/BY71wh3xVKBjc+y236y/P+m4BPYf04
N02OTOF3nGuVhSzUIToSJO9N41X5Ip7clQggbgxG9iLYYujaXVQ6QJhzo5a63OIuvWUauUMhBJfH
2I15AjoILotFpGNfMLGajY7Hjfg5BpZxucAUvO3T8r+VSOLHmTxGsUxmWXPm2+GjVbaXcJbvRS3/
coD95qMXP85H5ojAttqCI5/bc85eaGQug93iP776H8ejCMs5tnqdHAyAq0GD6BEWY+hGf7t3/WZ7
FT8OQd3Pg5HuDD8/TnCJQ/iJ9Pxkxel9LcWj1pnXUJvefKCwENifgyx5/U8rVvw4GYtwYoeOETpb
6KtsfGiOETwMZfGXquU3J5T4cTBOZqs3leTHj1VGTlnT387IR/yebM/Z4KktrPby397Ij7NQTE3b
214V0Z6UF+lr94PuPyZhdffnH6+W0b9UlP9Umv+rgkC9OmsN9nocmHG5EsJ7Ql0/rBwgd2ofqUS3
M8q/5W787pf92EaaBsMA5QTBD+glORsiwfFov+SBuzHNeYV5b6NN5V82ld89OD/2FD2o5robk3hH
V/JBPZMWqwCjyl+yXNQC/pcPzvzx2LdwELu5jeNdM6T3njuulXs9D6DUa3L95+/GNf+Jmfi33/Lj
6U/LTqbhyIVCbzQDSDbdxcQoP2ysjg3teCsN1raQ33ZYAS4ATO/THzYBqDDTIb1KIjhRoBVU9I+D
a99XcjoTG75xMqb3Pq9Z+BJdY2XdEfKJmj33X0UyHWsYTlUEVdAvo8+eMebCyqxj4zH4dKx9oo2v
UdgeuoGLYJ3eCzEvZ25WYTXuTM5YYeTtMkxVshba8EWhhku+NmJKZWJVg6JFBOYCI/WjG78bd2lg
3EG7qNygUcbAGzyevOgmukn66eikrrsa4xjcXIj10CueQlpp7eAfnC5496xiXk7d+OxyYMwd+p0x
pBuoFfyZrjeeRRK8BDqgYj88zVZ/sOTA9Rw6qlPFIAAlnT7RwJvAqBK3ueKMlgV5AA6Enu7kV/Xt
4ODPVFZdJ1UcKzQsLh5CPb9LNcji0XxtG8qwNie1Bjvlhr48w/2owkeZPZISu/bHUlsUjsegzNkW
NnY22rLYHqKWuWZd77VMe6ld5zw4497k9Sz0gjphKtXImlvjMuuSD68M3h05FQfyQK4lE2m7Yxqb
uAYJT90h0uzvEEeZEYLWJsjuqLiAlV5zUljLAJhY4IY7YsuHBSDGtdMA855GCNOFcZCRu2s0GEKD
HZ/CMf3lB7BpEhsbRlR/T/r8jHKn2WaFvVb1Y2JHR3VxgZe1Rod7pshUEBCC6q3hSeGAqnA8h9qM
ipIiUMwQSIXVfYxxehBDeGtCiKWCL27NCD5u0WPAdfW15fUXD9vVqAXMyFp8gPMNIRMZXCcGZp3p
XhSNIijTz9zUDpHj/9Km+desPiBH997CADJJ6z/qdPcwtaOTbw3nGDB8Rg5wQRI9IaXPXm2DGYwS
BYc2kgif0SDAC8cxHnsvOdd4PpknN0h/eqQhkMTUR6d5IZaFLoEwWmiUlXb1qs/NYeYAaZpY0jb2
HsxR4LGM3ZvE1u9MF6rV1N1XPqImsQlLz19UFrgdBOTnShYdHK+6IUaj2lpG9kCKaKVQ6C9Tg9DM
SJNPBULSZv1WEQUrBykoDfnZC04G1wAioNN1KIGZdyama31IrggJgFjZtyURdkvBDwp121q1jftL
J/KXYSbzuqq8HU0yhTMd30c3yXNUaXfeUIJeIffQKxiVReEtyiik6nG5y0xsLrXH9NwpbtKyPZll
fGMH0H09vIvUYHi6zOCWtAJJkIg5rNGx3iLA3/huHvDUQd20MSw66UMd5nf5ZD2pT8liGNLI8Fxx
ImoU8Tgf0BWG6ZufmU9IAU76BAFdxofcrOKVWgSwLxndcTPJ5i8fqnLSIDIb3fgh7udN3Wsa7pzw
3AnCzYEIHyIRnGTEVE7X4P70CA3cnM/FrW6cIoKvLA8Gx3ONVQefBNZUmNwvvvSfEA2tIr87Uqxj
mUKGNU3+rvJDY+H4JjqVdHRXQRt+qyDtcew3DeTgLEk/urG6Ddi43KlKyBKvbzTTPVYmXsxsQkmN
SMnRLR07W/Cg5/ppnog6wGLZHRVZuKP1FLvGBiHCa4NabRWbGmljFv5iRixbBq9beHmryO6QCrJz
1+gjWlYIev9LyWmDIzP7wkeF+ErOdxmzXBvbxLKumo88IjfWsSRtZdJZ/BSpgHVHu/5FKhuEPobV
xk/tR9MckNJoDekTNkIy20cPHBescOfKgPpkzhiH2Swj9lJ9Tzz5jWkZapz5YaG65pEOVyPzcJXO
oGLLdUSXK0f06852fs0MSEodZ4RN9krTMclzyzdNRwhs6TfpaN/1M4zBEhyK29hArBBrG/Wtb4l0
Mcn4nktNseglG/3sfio49+w1G4vbmj91z7ZE5Nb2uJSdIsDhTd8Be/xzaQtUWty5XSxMkE6+s8y6
+H5211iB0ugfBJmvakPosvhDp7iA2T/TEA7XHs74xHPlKizd+wA7S5ViCw0HeE7+YO6qJj210Aps
LboLa4NxYN0R9Zt/N6UkoqPHFRcc/CYBOgrRtU1Ru7rm1ZjKFzLjj7Nu3sLeKNZG06yJd7xqgbsW
7GmoTTDjFk144xgI3DNPh9/SkwfmNuIcN9xoutHfzqO37ckEadxtow2/DKfb52mx1Gy5joRA0T5g
si43dYz8vc7B2PVEw5oaVl9fvFqT/wrinbCfCVV1G/W7rjb3TJtPk4i3Cg5ete2N0UgsCaZ1NksB
od960xwi4cn0tsMsW0A4BHRn0NQp4NVUfQEaZkboLNGWR0O30Qx7xY8v6EEaKF2Hixic+4CHSjgx
DwUJEUq07nIWDWQ4zRq8FMnD22bxsWTFDb4H/UpOC/RkeBgStJQjIFc8IQ6Eu/yttoIHTR+REPJU
thNu9DDelk51jOJo006oOPTI3suqvOTg3VFII5Otmf6mXnEBU4H6HwA4RJyEaGhSO/g/z7s1M+Z2
04AB2AasTojIgTCac0YY24IPdlUE/mL2snIZIm5aWCRtgUd8CtHE9oN3Mwb8qNZrj4HVvw1u1y5N
oV2J+6A7UDLTRUe7HN3pxihh+wtDPLmafIPEebYrPGXqVK+ThAHphGEG7gBUh1yjw5qtgtx97uvx
pW/MB2TXXEwRnjXJsPfZc3Mt/QxgF3bGtJ7b9pc2QFSVGBya1GmWfuIcYpMJvl62M0qiHsfiYN0N
7IDFoCHWo1cHK3OpHqVpLtOlOl4UZjqLkuOgpaHq4gFgyP2tGIL7hE9gn3Da+0bxVjTjXv2g0nDf
VD6f10E+xoP7DnIUiW3Y55ugSR+MqPiV4I5V25MR4jHNzPzW6dzLWPT3PaoHaDkhjz2e+t7IN73Q
EfSMIHcFChj+aKvZB4N+hioZYCg/9aKG/BI9uAB3amwF5MWIpYvbnRLWUgDOeomIcIvCfNlXbQFJ
ecRK2cYPXWkZoH55pQxGIdWQEqCLOyIudlUSfjBPACppP2uN/mRLniTHSSgWwb8gDcRGoucHXNbb
2ZT7Dmda16FPQQO7bVM0mbHuIorSbwPPfHFn8ww65X0I46fCoVXm68Eqke5Hm1U32aidjNG90VOr
XaIZOSOwu+C9fNaq5sUZ5KfbuVvEJ/sxo5lkGwHgfp4uvfUZfhQr9VVJGvFu1XxrTLQWlubtK/r4
oQMCQa1XVeGPSbUaDYbMqb1ntnUXlWWxzk2c95Mttg1aRlRhQJ9q+ZmB7F3WYfRR0qLrNXWzk7hf
SKgaoxub+1ajaesJNChYLPK0ePa9ElBubFX3ceZ8TOz/uQVEZmi122j0PpzZuDU9/JT/vAe+YPIb
dw5RxQogSQ5qupG1RB0EwDRnhbGPpAubc9VNx7cMCp6njQ/DkFBRS4BGjf3qOYRrIKL7CGf3hIgO
X3HYH2h2bTytXoeFv4HozNbOpFF3InYp5A1+RJqFXSy4yry40jyiP6W8wNIUDznyJdmKTZZGoHsQ
w6kFHAQ8cj4nCBo+fVe10FJnYNt9geuVIc1G8IU5rfeARCNfGd50o/4tOaPLMlItbWEBmg/Se9tv
b9QNPyH+QlX3VqAjl8O9nED58BjNWkQUpIJnH6SYxwNXiZPj2SgWBxhHVn503XSjPm+7kuOy7Kqn
0uPjLbHyzwBoXQY3ODV2E+rmch7XECCu6i2bdn8d7PpioqWx+MZmx9gX+vAUQbUiwHfXItbo2EcD
Inb75pMA3yEz9+o1zPb0bKQNhv70ZM/TrfosfJvm2hBGByetIYzLDxnomxn+iTFOdy2VRpFaa7OP
T3Y2HyqD7datNjqN2xpooDZjWgumtznUV3Eyb1T9H/DPKJuBE0ZmQsxN8oJXANw40VZ9MPcr+CG/
hI/uopIcq1Oav8B63mvcW7LKu2azQX6LTuO1Ttxdrgf0la1NDout6tN3O0Ho56Xjt+j0h9nM7ggL
WfdYoRfzoKQaKECTWSG87J2t8bbMdtXzSfVJtQ7S7JHjc0cj47Yqo0vOg0lP+dxmfoujnDDD4N53
sG+HpIGtUoWaMUz/NrEIq2AFSw+WNEeE2oDY4U8QqZ9Uh4cGMmwkjRAZ76r2xEgLj2r5qELScYqN
5voHsr52FgdxwV3P8t0nTAtcgcj546VE0QhluzvFZXOVg/cGuKKFSyT3eKB09ACQBR38TAqjNjsQ
nczMvPjJdMC3te78/svppdyMCh1oyROb7FaChzK7adeH+IU8G31MzsmICoWOQcPKa3cjJp2+A5/d
ozggAOfoGYSGmvozqsBdmmYPzhhRruLCo8fTUVOpkhmyySYqJi4844fkyQz06sWu6GLnNKszLRoX
rYYQ3WWRqF/Y4HIfcaFLL9zNPi64fJtGNXoc8eh6wbV2xEWk4Lgxx6F4IT/e3doughfNJB6FALU3
w9JOZVUdPVaUZrdHX+TbGfAv8Sj3TRuu28hfgcrdDh0VE46aXWYpQym7uLBO6lV0SO1n8y63Antp
6CiJDCu9cQOxEuVYr3iYXxCqHZJYUmkjk2wS96q7YcsmYIA78HnuhzoFClbfmGX3oFRbcoC+lPq3
QTVSF8YwMsTeMv2jKvwUH7/PkDyP1P/C4ozzpI4poKjPtovfM+PmoWXycTaBtofGyquTa1URnjQw
GbCN6cscyXELyvYg9PrUqFByLxkeSJR+g8F+80/c95wfrMn6VRfRu++5aPyKQ+/2AA7dZee5J4ej
QpVgulne1a0JBpjXO1neYu7JOgmYCyHj0jv6Kc56wjtC4Rw/kd6HptwO33O/2BJ7ssqN8pyP+l3c
i1thczTM6pLZf7ahvcm4w46aecnLmrCvolxWUEmsfNpkcdiu0tpR7Q8+LnnvGyVA+TJeG4jhCYkC
MjS+uzLZWKF2mxagiFI/WFtzf4gijFDUAa+4Ab9mO56owROCMGDLkSllvvn0HGVmP9oePLGCNiQS
8vm1LpJzCJUkajCGDLjQyhwX8GhAohijtcicwzAWkJOi0zwU75XLJd50AtLV8qup1oJmB1uMaNVh
CnqA0v1Viw17ARE+WwRhiliPGEacPNW9TL2FI4xtlif/LJ45sDZGY3ElZv2pRd705smN3W3Bnq8F
4qQO7XooNsRnpGvK57vIIQGD30sXY6erjaE2X8Mxus+d/p7r16kKuYcHObyOueeGRBIzCs7yYMbO
W6rMKqO+DPWOEmbqpk1ahgBw+vjiKtE6E89LxAOmJfqDCIsvtwY1KMxNCl7fBGJcqLLbSwEvNP7t
2Fv72hw3HkAelPXpKp3kFZnO91z026yNLi7JJyuvtbDQ1RmSAKovp8zPSdc9G179OeO2IfFuWIMw
OiCEXbpRwQU1HFdDVByNMkyZKsrHghikDECcrc5nXnuUzS9lW96kprdXf2Wk/qsYZ6TB46YR5tpg
+dROdm5KAiqBXo7Ce4sm+zBl0S7yUmgtKAv76t0wk0enNn/lqXfpY8hZWfc9+nJTtuYx53fGRvvi
WR4EaIVu5GgKBSYJ3VZ2ugp8dTGTERnPX5OH2LxFyoxmalkP3kNNuGTKfTtl/xDZfHYRtKmV8Imr
CWN1332T8/MYJuQ5Tv5TmPUPhDVzHTQqbvE98mZV0PT9Q9dgFwQi6/gZ/BTRfqYepsSoekoyG/4E
jkr0gd7eaJ3PtOP49G2E1+D0PykCIbwRhRFgQ+bik1W7SJl6cdFiHL0U1roHYmBNJ1vmb0KHgJBV
7yWt6xCVgiXwe3u6/kuoK3LX5Sx87SDM4ZylnbK/bhpwSJw084kYHuRPoXioR0TejfE9Eo2sCepV
kCFEO3hnXPZnc1b0D+9q5KQbkbyGIlFeywGhGS7EXVbTEhv7xwQV9cIsvYsMi9VQcw2SLuJFM37G
ZXNm7r/TRXgl+erJilXiU9YiXOUDd+3aBwTZb+3C2ZH8gt3Be7YpPMx6Uk5Pegmau8XOyeSEfqHd
3cDFuDBH2xj1CJ2yWmfgYoUPoc7tjjrZi3lpbM0yfZJSJcg1B7VHmRQGXG1Zh/Il5xo9a9M11Zq3
mHN8bq+e6x2MDmzZyLOW5M1jpImvOHV9yC3xoS1GFVotL+pluexQvsqmZoEkvrGIWptgL6Xh4qSp
wmivu95LQyQeEjeCLCfnSq1wi1snXpAtuUmrgk2O9nFReCwM6K6Ucxae3wXB4tly6Jyr5kbPPA8K
vITSWaKlbVzzIygwLLUEYSM6uMX/vzJHIhhTEHTNAJ0dgTOWPc3FrY5twuBbzojzbP34BrL+oiu9
XV1/m0Nw5jDcTWFIqJX/NmX9Jo+jN7JtbisqmDxr7rDo4qiNHzutXknH3nIm48pJT+rTtwlYV/8c
xNsqzXKGWt9mkt/gP32QaPAH8zZ27XXnfc0O/O3IWfnUYl0MblnVSeoYVX8N8meG7o/QEN4NiuhQ
nqcm/6AQzhqVPgfnhQ0z55Bp2nf1Ufklll8cWxMgNZMVM1AqS7aiRLD71SYSeKVsakhzEM/qjcPa
HUvoH7FJaCR+HDASa5+r1cB5VVbDbcy0AZcJRM/yVo/bD1Pam7rza9CYKjckIo8WLEIJx8nx+i/L
hMYVeauKHUW3u1U1Qsx38ydV50pKAC/gKVbE8XKte+MqdfxTRAfUjpyll+oXUkm26gWaMILVu9UV
My9/NproxOuUWLqi1CN7kgwM0quKMXgcaQLwrwKqG75RC//4lOjXwWNANaaruY/PodB5+iFH8hJo
v9pTcoZTB8T6y7MeO+rDaqq/q/akCbAhZPrYPKrwPeA4Ffsug81M4al+rvJ+wZ9XZxbvAOHHkSY5
lDgcFbbczobG9mGVO02Wrz6YEunShpi9gzTrFZ03F2PzpJWbyL2WgE3VZWaQ/Qk7wcLo5Uqm8736
+xn2V0j3R/3XeqrdQLXY28ZLUowrtaRUjdYyV/D8tUOenkfznFceYHtduPRKYBYuEjCmWNR2zpSv
eLm5Q7JgGb3QTd54DuEaPOLSEkv1AjqWWFuO+qIldA4A2U1NSkwBwK7GPoyncxkZ9F2guN9HWnmj
PmL1ElmBIz1UVYwMdbBnVTe2u1I/K/a1S0ivx+OlxNV9afpfORG+Pr8qMapVGWg7I/DfQrxzHhWx
+k8ooUHRWY+G09N7Drj5tVfbSvfJzMTJnA6iooQUH6mpw+cS/sJp5TJUPkec2k7y4tGDhMvF99KT
yUXqate++X1Hm6/bKPSMVnpnVgd/UgEtrd7ZB61tELmsfXbDe8OBDHrJWjszXlXQ9p1PA5HZDW02
GrTaRtd1m1tgeg4tjARMqlBVrtRytu34Rm2UBOGpNlmVEBzKZqM79g2/LrHMF/X4Or61H9vsnoc1
GZxXHy5Sa95mFCUiD3a6+4m3/4E/r5YU1zbuEm2j4xapbtixNubs3wNMe0iq9FpRd6BH534uMBRa
u5mfOjvzp5pcqY+zy8khAmMyW//D0nktN44sQfSLEAFvXkVPkRRF2ZkXhNzAe9fA199T2vuwMTtG
JEx3dVVWViYSiXNDUy9NbpK9WE7/KK5VBru6M/461qfAC8pMbrZChJ/4IJfCNfzeEdr3ofapsCjM
lmZnpM47lisUBqgqeH/HDF0qlqbhq9ciji8KI0beH6YETLvLxknMYs0nJfKsCCRNiJwavn15lJ+T
BGydicyTPtP4QEWRlt9Ja6INb8Yak73ezECgLtkxKyto5Y4Q2/W1+ckClMJw7+oBk+ggrSKeLleR
9SOA56ds6pIGt+X516VJNpwP9/pcIDqMxBFqxyefN8arhc2yDqCjcy1xV2x79588KoSYkAvyP/nt
MIUfEm3c2VnRqQYIewjsctdgdYPBxSWNC5wjWh4omvKAoUsZHxVtK48YH2AoxqYQtI31wBNYHNKq
CAWqdLiTcY96Xg49QFCd2ffiCFdz9iVzeGwt9yhRrgV+MX3rymVg/3OipHqrGG4ftRiC+qXxIEzx
KdN8P0dAHwiue+X8gCfCRrJIZNAO7PO5b0+S7qYaglrGm9wdThmEy/KwMER/J3vfHqja0Z5KebkR
g6960WACQxJRdEwSapeMI0DLna0gHSXnoQPBJLGDfRolHbB/v6eiQsfbF1ur6MnOm1XnNj/lZO2k
hFK2tudaUcUGwLOfJe55CBLXS7m3rc+QBgM57bZorAvPr2ZxjGQgbUsP6DeUpMZ93fQbeRWortpI
CVR9+NAYgC2kyKNR3fQg/ZLd0hbPfBAiOtsgyN5Lv7yWA6JGc4wSS82fZpZ3iipG610uaLjNPIra
m3/iXH3JCevrdrvWW4Cj7nkJ/b2p/snqkFhp2a+wmO+UU56LdLjaFvMuCSAxkRcaG4oK5V0WB+9Y
AVht9jlSRdve33Bk+JjdHpA8c3myqvUBRzR6eSmO2qA2s7LO0KaODskCWlnrOS5gMVqPUgLNv+Zi
6Y4e6KENaQjwYGa+D+1G2G5UuDIyiwUubvQxxOc+A/8cVr7j3ExWa+2be2ZZX4eqv8yRge8HQzgC
tBvmF7NdNDYvEnVkccjCblpRUOG8LoZ+E+WUZpwec+5c5BvlwhnCoaBIljNjsgYaZyRRQ4UCHGHf
ssN7fQiqteqgBY4aMDjz8LvaGI6t8jCprPUbQggowFjY3vb71hhPrvuTAoaBxK81vMd0UDRGNi+d
53w3DPJ2+G7COHQMyVyPVZ4BZbjxXY+FC3fYXfKl/cEiGlKk2hrMUrYawsVJlTBJxIlS2Q7zhu0O
sjuiEvnWpoHW1RlDf+KNpJ0WsO08GvZpEDBQlJyDTH1lpfGos4OdAFnX0gUbHefwleTujP47KmJo
MzIHwZzvfFclkFKDbLnZI+PgJFSjXWgAvUVzrCLm/mYGr+9MBTwROt1K/lHMw9PAFQoyrYKOhgjB
b2wCROsgAwLsImWPZDZB7EFmjOb7AGWulKRm9oxHq0D9nluok/4+m9pTwHRthbzl02Cht9Vx9jgT
xB6X46nm0UajdmQgIfuDpC01+5RuB9011/2IIYiRf6Y68RNrZJEHMA8ZHZ9mNr8HC4pvFtEPm2Wq
yvTWHUh4SJkWxc494VTnMIBx8lEn43OAEAUtZetp7NuWQBhR0IuSTcbUb9C+V0gfaAMiOUOedgdT
AE0rbrjBkDg4+O5HPCP3FYA0Vxal25Si3Sqjb3V5M/plXpVdMa4LPXVWMJzhumALwTwgI6akskGC
WBFjjNvcRUNjcdo9sRBsLGrzh3Zh5MvvEEEuQFiGzt32VLia31wc6HsxcxWoMoRXTB1vztCvQ235
6szxmCM0l4yQWUj6P82QwS+31++MXN2DC3DyJvWzFyZXDYKF5kxYSoPPrOfJ34+0RO5UMx3dKD8N
eg7+EwUwTGFyKboIS3SgCX5c5mGPGuCfIU02JQim0dFLZk0YLpRcIras2G7Rbi4a57CdN4xkzU8l
YoG4iE/bSgY0vQAuO0JmlXjB6M4tSX0IRzwyb8j2uKCeVfdVuBVaPmmwdaVCynuTXCM0sBBJ/mac
vjYHlM6Y4ggwete6xnoxPJnzwzDMtV7z0nyLgLQm4laimNRg4OhNt+N1z/qM9Aj5JbZNVEhrGPSu
Gf/RBaWhDVivau9YDDmTVHrAbPxSwJu0/urWsolq7aWjM2OmwX3fMh8rsEnpHvMiY4c5jCXW+W3B
Db51kEFtNe2A6R+j8DWaj/xtnFYfjPR8Dv548Qu8pj2L7sUMaQLCzvyRpdgfwMRfLYPtwm22/mJw
2+LuQ9lhdcXaxWTQr1roWxzUKDwXGxoeezcePqMeGQHDJyd3NIb9fVO9dUmwiweaEi4OEIiZvxf5
uNZU8IaLwE6eel0Ea4viLQBHHeDor6sUO9DFeO304lF1aJZj2Rhve3M64d7DRwfNizPYT3TTfxAc
eZfnmGQO/RD7Upbmi10xi7xY5urXyLEP879+MzwqraMIqeGFjogasCY88ovMmpAlgw/SxLg/zGsJ
Ew51pt+3eMYgv0hCcKeY8RpLpVhBaj1o/XCHJHGz0pRFFFk+vHTcc6TsBsf6HlLjrcbxdGR/yNpr
CiSNdUWXi8wxsUwkrDQ0uGMlJbL14tD41Yua3Brx8VrmyQ06ZbLT/Z8MzZ0mp0NgKnGBRpKoKRGo
MyqabWDNPfC1lQICkoKb0rHq8vuwbR4WvBfkJyz7A8XVO60wsKjpcM7kQG+QJ7Dc1wkX5xRAEKKK
/dKYJYobkb5TnrmDlf8W2v0O+c07gc0Wm8UdlvhxCEjPGLZppWt3KU6No11gfK8RJF2D7B+KERVz
H61dRDVey3J8aKO6Xc9+A16WXCZSZFmw06CtdJWh6TFfB0ROsY/AEhib4SQ6xOhyajSQIhn/pGtT
N3WzSn395rI/XQY3MFEdDn2Jfrxi3tBDhaSvd4E/jjs6X5dRqw9+5O7HEhUfc0SJoNlI1WDaH9R2
W0ONtF+Ho511HGVDu7I1+zEJ3T3wzDnzmWeMrrmxPEfz9CesMA22E9GzwH7V6Fv44eY6p4LEJBh5
GA0pQQ/VqbJXWHKysXOf9nIlNoa8uQSJZ4nsDLaB6RN20Ih8sg0qIc0tN0xvr0LGuFBjBYNPcb2P
HMaq6dtjAFTC4sdEA/mngRTUNTAD9EPvy2qZCV7GLZyWOnae+0kxAd89WMZXOls01LDiQOXHCRAD
NZmmuBsBTO2pZ/FAGGF1JFiGeFTGhjb+BbTXk1tcJ7dWZgMI1pJkJRivyHJr2UANRZQG8Ch/H0zW
dsKB0MZIyUqcV6eB/Df4oCaImtz5xi0HmGJVInZw35AmDVF4mqEy6Malx5RF7h5w5gXmZIf8BcG9
wsCQP5B14HiNyfZw3htlI7JdI6GOxAbWSii47mkjPDhAOiEIPPcpUIfm4gibnpco5rT33LtRnNxy
ur2UMQ7tYAke5RjR1wRuZwdO/L1jf3iUaqsUEQB7Kv9F/hGHyGjNJetF+1TlapNzpngkV627dgLh
bOJ6PaFQr9k2J2TuP+pdfko4UnuMs/PmAwzkvdJtgARb8A9R00iAI8BAH3XG7i3xJunPyOsydwZS
1nm2fNtsDxtJEWTpRjb7SGKE0WfnjsNCC52/Wt//4dProPhWGM9bzHNVCrsVTNwSp9rbfnBGEmxt
z0oEkacHDkWfYzt8d0N8Vj3eKpNvqybvmq18ncQoFC9fM5hIZJAf/+2M6l+UocCr7JuF7dyqcL2N
KW829Xe+Ue4THYjC6tZB+z0303PZ/liO+jaDMPgN6J6d7BBZWXWENncef2qsd21ggZZhMHxrTXTi
6E1bIePdE85A+ooxguhxKD/dAUqqptWPHAlPxZysHUaUtrrnvsQmcBTbvA+zU8xTJESv6hqXYtb/
JYzmx4UAYqGVEMI1QuqchzcZmyIb0eGJimmNLB86VTUzMq6ODy6xYXag04Bmv3PTgemKClP95vUT
DsSGibujggiJAsh5jsz4HkAPj5g5yLZWCmzmF/MGdHbZxCFUJ6M/+hM0WN3RetpO6FKBriAqfm0N
SCWq3HsNxpi//CWMpHz7MCmve08H5zX1XYpSNOU4+0D6wvVk181ng/RDz/adkBdoWRVh6l79yA7P
qW9+FFCngNXQnU0XVCnQI2ro7/tOeiTgT3co2CARYJWPWoukOXXUhnFZhPbNeLuMPRhjgnB4Q35d
tenLyMOsi8kHmJkwR9P9U+IuP3mZPJP7hJK8+BzO3cHAyYto1V8ZU+xXi5NvBztCgrE4KLIXP2Go
yUdqzvfw3Q5M69yW+qvZvy5ZtcmYVprcaPzj5LAJiVmmHV79bmJWf9F3n2Mw1etWdQx5TeckoGzt
ynNuGFfDTg9Jw5ynpRc7VayimaL+T4s37eBbh65HSojUEcOGH5BU4LFo2YOboSvRDbvZxgiviOCO
mw2aDCNqDy4maeWiGFQY5y/LkNTah2kYTDlKqE03rOxWb36rR4357/d+mD7Twph3hZNEH0XKUvZ1
dwNHEt/HMXmkQ34bbawjM+PRxiSmote5YnqMzpHZb6YCL+XWfEI3BEIuO+zONZYrsfbkNeXVnEgs
KlpBZudtjR7xcqYBmG4d15S9bxryzJ0xnpcWgA7fzawt8TihTl/0h5EOSjjDQkAft9Sn7yHpf/xe
Pc6Ni6/MmKx937wxlPMwDLBhbFQGh0Wd/JSxT2PEPzHqxoMzLmu24oUSgD5/BzaBpgJiLPuy05a7
CVOXaqrORsg+hFl0j5gC8krJLrAgH9k+olAT7YfoFOL0VHvVT0PRP0ZBdteQNnZ9dZuM/oSTy7FM
NEgjWc4gfwRcPqYgtshgrLyKcXS/VF99F3xpDmbPY1N/WZa3cQ1K2YiW1aZvUOBMk35fd4AVhj4y
/IZdkuNdTRbgHSAWmEgwMnqmjKORojCKWPxKi8zHUB9OLc6YPgIxvFw4PUZ9iK0RWAT1FQdaxjop
0emh8wPo5iaoDuIIrJk17sEzAlhdZ1/Nufg7RSwQTjnZm/QF8HGPAwoIk6Mi3vh8rotaaReUOzvJ
nsuoRmk02jTIlrVLfW9q9iqOsThl6xrDpzbnD4qqW7CiVvc/ApHcgpUKszdGtj+4WkjwIA+95rW3
DyNWsiUqeMrH4TBNTkyOAC24OxbKTKDkDJLY2cGLczvOaRiWdhhf5c9M+Bzr2mo2knG7REI3Jo9m
LKemQzmbFzlrBviM2VhsZn+mY+qgetLgt7DHsmBLy3nXYdilaWL30J/0tOLgjV7GWPs0a/veqIbX
brYA6QfjHdmdBWqSAzAMX2kJV728bjMscV8PmzskcWDylFswkZ/caK1tiyA6DnMw4YfJUNCRsYGp
+jPqt98DNyx3hm3FAdSm0cZ7ArKKESQxvdepYqZCASIiAyPieBCrPwK3p6PRPUiLMEZxMviWgxyh
0bsR7V6XZwJaFl8LX3sbXObCQ3OHYe3JQYqopUPqmOljYSw4kbpnk3ypA8fLcDXxs/oPWUPOj8UT
ipulteftga7y5sa7qAMv0szyTFKKNX11rHn7YWe+KmJtyeCxT6CHO6VVW8sAHA/Tajc5j60XbSqr
e5Oic1jgXDcamPZt0J1/NZoFjufdWl2d7Vn7YxXmu8OhL2vPIG77Vf+FnPF92zQ/5HNRV1DUY8vm
V0dJ83JQRHluMT64rRUefl8J1Oxn+dkGvtCK9B0u07HCF2+YJjonDe7dsXYe0GYYcv1r7qAs+fWL
lKSVoR9b30ImGSz6W8G30afoOJnZZxBD+zCUcclRxGprWoMQBTVP+6zLljZ+78BPy+q9Y4baKreH
d6yiqh1soGdZuY7SSJvKFlFDiDG82pwDHzFizBWJ5wvTCYFidMRI0a7xY799M7v6T+k210zHJ8HX
U2AaEH78dj2GGWTezH9uXCIdtC+be3VMbNsaWiphi9xW1u/pLPzNSE4a4lZn4OHO5NtVZ/9Eg/5Y
txAugCoqGjQ0r6Y0e17S+GWGJRXE0Ys59kB5nXXfWPmXGWmPltF5j2nMQ47cJd42KfJlhYVYIPNC
+LmQnozz8IUDPIrgTnSkwf2dG9VTlSJSXs3TY8nmQGbhyauyCxQia7Wk6gq7vtn0EX4Tymzv9Yh0
lMlkZFrzemtFGds+b5fNCAaL1imiiBXd0l47VQuW6XVdoPQ0Y1UPjFzo43s36PMazmixM6i2QpJc
7Lqsve+P/9Rs/jVymbdxmDmRsO9n2RXUc+NW0KOhAx/GWfuYghGhp8U+hG2JZxd/HS+1jaDgcEGd
FXqyD89Y84eXYqnXsvbKOL+aFqeJjUQfc43FPg7VhZb1jz6BvlTeChvulVL+psKqne+JnnMVPhR1
/8ePUVwe4FGOZvWjNP2KXM/jRClN+Xxxy3HfjBY9pbS6pUTlVneBnYGhWguZZN+YVw3Fk+0gxWx1
D2kfTBuE7AhDBKp8aU4otJ1LE1p77tOnqjaWqa6MeNI5WlDPGtt9mnZb6KFbSKMby0GhyQqfqBgS
c9r2yWcz2GfI6qchwLyDjA9C720qOirg6k8wafEtK+HAc9z1uY9qsDrnfXA/6Jz2ZGldY55YKKtu
nrehO24XPX+LtOEiO6Prp7VuOevFnG+9rb3Ih8uGHSj2tLY81uP4vkTw2C1tbGkNmUxUGy3OrvHe
qbuLV/pbJtD4iv6jgffhs6Uk/Ldh/u02xlfFnD6sC+YW7F5/TTMWBciMkyXPGaQIRUSkfl1J2Yfm
PR3oaS1BsKlok2b1eQrwlqIc6sywvytKZCFwpdXxFib9fdTyx6W0V/kQHSTCtovz0w75xSQyMsm3
1kbUv9JznzrrYXpL4CMWJCw4gazSGqLSnP3IN8kHGsltWrzdzIfJFxdJdWIS7Dfsy/8LmsLSh+Xk
ZCfpvfW4rgUQjSIAojiDJWyhjcWqsiias6pCpkuoYc3dAtpC/Fhb7Jqmsx/mwSYB5vfcbYMOGBoo
645XxAFSu/QM7Q8ddS7AqANONQb8Enzna3jHQwyYL2N7KYcwzQQ0oQMvOrqiQ9nBQg/V5+wzqsIR
KjfPTZe+Qe8ekG3OvO+Bt9+VDCkpD7fmGbUqMJrEKs+Cg8a5e6bg2snTosik6lvxMYmDMVStM+lt
PiaQLtwQ/nM4gInQta+dU5AEf/5/1fJAQhSF4BtqsP+6829pjAm8Wzp3dpfaEMn0W4+IXMg7DHIo
znn9ObVqp5C9bQfRXnZfleZ/VMECXlZvQhwSrG74MN35b2Eym1MKVuVTv8frTiAIp9nAJQEFr7N1
prU/k0fJpKdH0mj02QtrN/bad4V4Wmsi6hzCYY5x4F6Kd9gx7zlxUQ5zHy6flahDq6G2qmdEYfU5
AlSaBBGUvgV+2VZMJlRY+CbU1Unn/AkLUFE/Vj9OE+SrnAwMNsJuwifSdxdOkaH5GhfO4VH8TcDG
EWJ8gTK+ykFWJ0IPdPUH2mbwscMV3gqMuGToMoz92rYhg/EgVdhtm2q5V1Wx6/DJVm77runNv4IA
0pMsJAVbDzmKL6Xnz31fIi2UgeFoefmnr+nXlePb6IYM+gT4GzTRzg6YzkEJ9D0uFYqXxvl33SCN
zRAu0E/u3wZXO5ZGcK3EMdaOBrS9zKOsHGYbKHV5sMSvEPgp6ZezF/nndgrWdadiQBm10T3nJUp6
1PTUH2FzRd3FDrTNxDUoJ19zxLtVe1LGwMuDFNT0dJAQmrizm+KA5sYxm0IUf+ZNYwA5S4+HL/TI
X22avGNHfBZFO451Bdq4zB9NV3yNXXECu0YePI8/6YcxSoHiYeJvyiB5kFiQDsZtnPRT6al7k+Vc
0Em28en2y2iLrDBlZ/CZKOuARdaF5CwlDIVJDt/aAaxr1m5N7TrSeKOuuNMN6edU2Wu12Jt68DZx
O/1tBrxKGWOgSypjdQi1OkV7H4TleYyMlwYhDM7PF6m0OlFUxbIFIKMzsN+SzLALtN/dnDWY0koW
+vsnKTB1ECKxEYWHVLP28gYKQ+27pNiGc7fV6+LHH7snxmE3y2AdOH0YURs2FklTbzrbMMquLdfl
Repf76vbAKCejMYnW2ts038jhVMUpNfQgF2LQUeYmGy34nFpIFeE9jP0rFNIRMtdWnTW+DwgHCIo
T+Nm+EtCCTJukuLa7C3NT686hBifsGxMBSitg3g4uFwdvlSYJfziQHHIMzU/gAs2oTl6yCkSnXCm
LpaWqRt6XwNLQp+CSkiceM6YNHkcgxiS17vMtJwdqe1kDFC8WWhDRVvK0vpvU83titY3JZ1zG5Z8
WzWeduekxsNAZZAGyTGtum9naf805LUFI+YsVErcpHsPUugBcgutNdHWzZDJJ4bH6TkdprOfqH3M
tiwA11jB0NE3qK4d2zq9xyzvUPjVe+g0+iEhO5zK8JDIydXah9FBUKDwt4WVzHeSfy6D9lEOrG+n
xE1t7kC/1L+Q+hR94cfM1GgsscgVxSaoeD016yGpGVNBXSaBqpoU47FJ20PZV/u8jZ/tGo1kEC2d
pJy5ugfiOpSjKnFf9ejVQu84MEOIqvNfZOJWpjY84JQKOJeiMzXQ66pMgAAIQoY+HzMnuHrcZTZo
D1K2D2N4iCm6Sk29syEh9WSYv9PATmVVTrh5cxZIYd1qHZQr40Yr5WBNPjo8GXIz8MIH449sLIaM
V0aXw1NcYPBE5lMWMIZHr1O3y4PnW+9jHV7SaLlv8A1nLBKbD1EsZclZtbOr8vBBIZaZYm6SpS1A
ik+nA3mhCnYom2aitxDGUO88RorYzjO/x0PvpnxT7FHxmcbxvWdMMaZhj2nQDhwzGtVbVFcXz8//
yfgxqfqh7vo1ADyu3azlKSfnACBFKAKmp3puC4+HlmykVnSL7uZBhWIV5PRT2gWx16yG3hKPGyiC
O6ni7BrVceC9pjHWtZ/sJYvQQaOpZwM7+6mIEoFMnFD/FU55Efg+M6NHaUKUibOS94fJFTlh9IpB
yU7e+Fgyz2GlXDeuAYRCWpVXJhUYw8ze5fiNU+1RGGGCFmfserYjEXBFJ2ddjO0B3butLKqsoTiY
i9dOZUfX78/cRSUYSppvpW+hIL7Irh11GpkwxeN6EYd1UVgN0SVHPKklXkGcX0ltBPcDpHx5c8bw
aBRfLaljgIeBX5ofidL2ds1saQJbNLHyN/BelaHeCdKOngFjM0wuJ5xx/HnsV6+WKxWqWCe41T40
3Y2jvnwbciCoGvqGy1YKeL31nxiiPAkeUFv2tgvbI+KiYLjTlxTsJi7FyoRvqy3GZ0iwFTRA8vkS
+rVUnPLBUNeeDC//ZLB7J30iJo6RHqr2hHz5XD2azmVOcSTMcNKcPpg/ayPYlQZDlyHtch8gp+2s
DwZyt3Ku9XyGvBxjgQZZMKMk7XzfTVAELTc+PMnaMO+lb9rxCIWtyiDsXrPTJ6ETWDOES549yts7
n5K8beut9OslRYYdgS8Wcqw8VqbMN5KaGq3+w7ziHerd+6jEJxbWlzDfumi49dF8cS2g8wIL++6H
a5f3NHrtnhKXiV+mscWSjm8CFN0Ms/oHY+MfYPLKrdVN4JbUsoFXof1JLGgL7VqrZIAUDTQzjQvt
SET8mWGAkFXmx5wEKWfjDEzv/LfghAzLQS0PRaB3vfhyFHakVfRHgcAoomIXaqcQ7NCkzeCL+61i
30RqXzs0j5W615LikpQQaSVSKtKBIM4PsV19+kv82pLXzkW1zRFFdtWCKFTMKIaJVQeJDM/GLL5K
Lz11Sbi1zWSjY4NdpzGUkXCPbjiYwXSUw9ao/BerwrIg7O2fPHL2EuqNHl9qZnjvDJZAlTffVsas
yjS+uhmTuab7lVUDJk7qJdAfBGzojRh1VtpbEhnkhRlLhH4vvUQyHMlQOg6INjXvXI79KlX35WJ/
aENxhoVwchWEiXJclzrKzzSdyhxuWuY+MEr1i7a0AMCFqPT3PAn8k18d9kVQsQEL98lvgBLEwucP
gayurZeYxz1HTMSiQEymv4D2LHFN79LbEKzlwUCr+/1FNsAwrGKs5UTYfGoygIwR6QP7TvGRkKTB
UYle0mh1zOqp1+y1KVEh7NVOclS/zTfiEdCMzjrI+oujFzdZ1bTNkRRuyGnUngVJTFFesGq1Zbd4
I7zU6c2cp3+xu1ygr30ysfPUwxGyLf/AEdKMKB0ShEOehNRoow1w67AvOBZOMwekCaFM2mMW3gOd
/dMwpATuuNHH/j5Opws7xGWdS/VTsjQzcmpnXj4sW7h6GKCD6Pl2fJS/g4ckvyRwLNtxvJdHFQHY
S1OxMpIjM96rxcvQkm2cYzh1v2mhVFNek984RiYkhlUPSMgo1C9CkDFgSXSRs56rMMHzINSaiId4
gYtgM4GF5A1WWXnQOxZeJmIAOH/NDDDSDhdkFgA9xrDc3lm0ptixEoF+eb0VKvBkmiMArFVxiLjN
YzYjmkB9Y6BT3rXNk5wQWicqJPhTkCSbwb/UACyHuWUDrEagagpKhKwkVFaPv0sgZjCPkyHE+yT1
MYxhphiNZnjItfUmnzE1tMB5zvHkHST86qO1lzeMduU+irzTlI8fUwvoxfEpz+4xQvjWHKcV4wZP
ujdhX0L/JFAXiZTQUOUXviUp2TmEt5CdsuTZUXKaiSpIrs33u7WENtavH2l7KY4gIPOfc2L0QX5a
Fiq/yCLhF50K2cn731hswGnPDP1ghRgKyPUDpTMCYVAZUTPHwTzfMUlgEmAhiVle92j72Y7u5d9Q
9x5iPpLkDuGMjHOIrg0ONfFfOfad7kfWRJtXe53Yxz/UyjdHbwjdNkoxDHRBQB1woU+N53gpbq5R
f0jiPlrm0cXzpUmzraNSvF54ZVLYyas0yZ/zoH8DIe7F6zrosVOTCojeDfZzF5S+D/xikK3n7Epl
VmdkK3YSbbqgfZZHZE8aHWnArqykr699tHXAZGaE544NI0ff4FJ1H1GHSpoiZEEN9XG3fjOtHrcD
b1WNDDjSsoXmchdQMHAX1IevWm9ftWaCMY1MP8gaOHB7mmhzBrT9JQNi0+LXBS4CczAggMhb5N0K
v0kFajNKTcFIjTyBrka3zjUQUZmKlTTSvare2hWsGt462U5Avii9987N107ofZYUGFX0+5ZbOnn4
QVArDm9t4N1SyzprC0Q3vjmmfYQaPzxGdquiNKA97VsWDLyR3RfyH9AHIiH1qDaedGltmUN29iS7
J0mbG/NgR+Mln2JeH9GblBBvOr/k5lh2iH5fCVsN8MxvsQmgZNHcqOnhzWKkIMuHnvOETiF/laXp
VmokuQ4+qGyHfQs8Tg2D9vWjaZTPra92OnucmYISkL9loqNiXs+CsgpN4iFdGH2U+EbzxEtQG7Gp
E8s2hByrbZ3+xbfVXjojfY498xSfaVpdJZKHwxFBemjx8qU12B9q1Ux7OuEeFv11gUUWSyBqq21j
vVk9kiEkEaw2uWjp6asyXqtBp939Twpa4fmUZXwt6bcYZb41yMjrarjInwOge9ZLAZ5oUTe4JDO6
Xh+lGkGYdq+6luqhOg7UALrX389Veha2KoU0eBviU0dcGhi5Zb4AaI4FQ/vu3PFQJLwjWYbARLYR
BkWpwqseZG8mnBX+uQqb15F919GBksXEVbgKI2xgsoIwJV8998ZRADC2M5Nc2V3FJbWOfa05Shmg
/I4N46BBVjAncKQ0hTmaxFc3e6WIH6oJFcj6gGOZbLdQ75nLVBeZbOs7hvOb9kk2PLTmFg37jleK
ktVHCgn5jqGA3cy3LvDs+NGBqDqA88mBVDC4xHWWzUeKn0QT6/uJo2/iTuQg8kt9LQzDRsNkaUw3
UJRNYh5p9ltpcj71r2nSPJhkU/LTgfXiOsZz4WdXE9wbCiDSia5Vn0hNM6d5rxr/aArSp42a3IJv
9Q8wCE8ZRZYcvU7ffuuFBn0GcX/OuQkAqFtiGWoB7MFlHh+EEAygP8sjFdqIXF9nkmbKcqlo5PFN
dmLeZIumwJo66WZD5dBxxAAt3ks5RwiWGStZvRJ3SPRvskrLubzUIHMD71nOXmGW1kzBuVH1UU7B
Qx6OlxQzjbVLrxCeZLIqQUHMCfAEisdadi+Lh1WA+/e3FlhfApu1BVxtG9hswLiXOIny2fyWlsQp
g05/zqwCIRjW8/I0dV+aQti4UwWkHNImVnE3DR96LMIWCaUcvXKF8wkssFPHC5atS6tIThDTL19a
tEF0qWH4xpnp/SIpPyscllubQTdO1LYmD0oZaSkXZA+ZBpfjNOKUtHFxSUwaABCDHMAYPppYglcP
fcT+b4eZqUGUoTuEd1K4y4nMPVGdhzg7o0JDFR4iEbwtZ8Cp72FxdxKG/v9Pgp4GHVW9fAdPpiNp
8rzq32TA32QV93r4jvCtDFYkSOMP3TPTXgILsjZKLH6mqL1KfslxBlZCSSBFeoq/gY5SkZ8eLTd5
iLX5l9xbWtMLlPa9IhlcVP/lTuqix8i+UH7l1IyyAkbyH9quzw0DolmMMZNG3Z1jQSNxR08jKdTa
N3fIP0DML04cfP8ugngEx9Ng6Mb9sqpbzKLSqdmbkfuUmEBbFpJUaLKjKUjLzgj+yY5aWobvZKEZ
wb2Ar15afswunhstSC1rNERuaGP2CIzIuk85AXj8gl3KApVn35rtIzwhz1oeXVJHpom3ssRjHwmL
BgFSOSElY5RiLoz9i/w42Fe2FA8u0CfSSC/kUFsb1L4EhRd8RoJXSRElR5bgXbg47QbSM4GjBWWR
klnAZBnHhk6yCkggcw2ep5yYnFW0CxmdxdelRbuPfoYH2S0Rxd7Bu+LXCYECNCHK9XOt4Vmr6rdR
y5+arEUCMDE+ndn9zDzUwXpX/5ZnLsGydNL7bqzRkOqLNWXivVMkVwpYbG+XrU+dlcTGmVHaL9Qu
wb7MW+H2L2W97Cc7PRq294Qc+CXIw2Ib9eihjeh+rceyxjOKXmRlAv9qU3zsm/JnGSEfMAHWC1Xs
pBrd3GhJksjAPAhVGwB9M1XQBqhpgP2aPAI4Lqx8+wtZ4U0D3sErXJF/KzS6hDAo+TOLUvKfWQZs
HM7rS8WAkSD3STsHFDzGPXgxGhtbdGsQl+y2U4Ppaa37X8UQohDiU+S1OVJn+W5Jl8dkyuZVFBpn
G/aAxraRM6TNmfzPKuSP4HNp88Y0/HU9Ti+RATeYlGOjSudecGxJ7qFkXxj3u+qJz+iwW69lhL7m
fckNNEuBRESyk4yIHYe6yd6f+nMwzrDyfMQVaHsSxCvH3CLysiJjkLuq/8fZeSw3kmVp+lXaet1u
41q0zcwCghAEBajJjRsjgnSttT/9fIe9ycIESLNalIVlVgYcuH7vuUf8YjbpNEp9UK1w1+N//lIm
VlKIMWKRPU4CKv1sW3vyM33v4nzW0vqRGYxe6RdO+SzIQhk+UcfJpAFN5pWW2l88F+9PaadP7jsM
uM/K1W/lwwTJazbNVuoC+bngtndfrP94AqzMFYasyo1sfsvgpUdcFiOpTFL1cEi9VT8PX1tdhlAl
mkbcN2TA5Ffy6IZfIneDvD3fC5fq0C9z589U+Buo8Rfycrld1NG+hYnvwohvP+QNU8UA0MObEdaf
bWNfDQuhZ6hWOOlWRkHVxDmQqJa2Jpl+tA96M6JzgUq1MhxLBhuSHnFbehGDS6auRLSI7xuhoxYA
fDHD8SaGfZyWEwMUIcDxcnp7htiNZlzCSDwsLnIMhtW6uxwbu/1aTj6vI7bI7zGb9l5+Y1taH75R
YG+KyVZQRYcA9bSFO+SPaFPflqH/MbqsFyYxYMDrvtnSsQohGSQVbjzGZeiWv4NUp/KJs/3oKipe
tAUQH/NOKlSnCg5lpOPTGE2rIIfM3E2XJa082+zfM59Gd4FaSDIjElLHdyibf6ShgqlPj3JS42F7
0mTqsLCK5HICIIdP9VU00+t0gMqgTui54Rqi+XGw53sj+hMFKDT2l7r9ZHHfCgkSnVOwWiALoegQ
Zk2ora4/b+uqPcrSK2qzAvKAgzKL3r25Q3ZpIdIgYy7paXClBH6OwNPwNaPLrP7BQjfFrSy6scqD
bHXZd6RCZd0jUkr+XI/ubUvJkLk44QgTOy6DR1kQeaxPm9LjjuFzzQGOnFUyLmaKNJvoxPMC0/ao
WOPdWM1XcoV9zT6dN9I4Ykjm5Qe531s6+PLWJP4wANj1WFH1OtKC9AuZfFAjsedkT9JlqIFMci9L
FBr16A7Fsh29JWCWnnBbNbz9amh60xDsDKpZTav3EWgVv0I1XAaa+TQeDGPE7YyPI+DcV6mC5Txs
XP62TpOjIDsnCWRjthoS74ib9lYsRzSOfLRSoWQBPqopwIpw3mG4tODLgE2W3RvoLko7UBEyfCD7
Qx8EgBKQtmJmeGOAPNeid8NJr+rCfm9V8xbbbxIv5zWJeVusBJfvRaNS55MRaG1zHU+MI/J+r3EH
yDSiGGtA0fS5EpmNt9NlFyvxChfjbN2NLVyIHjYKKpRHGAybYujeJje9GSyKMHLqMOr+VKQ1nh8b
K5vxp8hNzV1IkT+kj5IPyxvyfQcEZPIsTE/moDTvET+tkK/C8HhAYCIdjrTJbxCrJH9KzMewojGm
xK+YT32avTT7p3mDOdvNiI8xFT/eF1GWvnVlTnk9P0TAl9k81n3fu9f24D/bgGpGhmWmPx77mqjP
myGABIDLG2YGdASniLekNbSshyeti14AY7RzULE4xrvVNa+OJKFE7Lkk+ZroEocjqmxOAMnTDbRh
WcWIbEzGo1GHb1nnACR1YPWa5WOXsjldgTqVt7YS3LoGG1EV+hU7feQOCRzljwIoxIs0eHxKeo2+
2iXySsSDwFvENWE1UYILA1LFVtbBS4BXF7GOqdnArY4QlI/qacNFh9z5RZjQmEP0xAMYFsG1ohPi
SRcdStNLnJS/SLjoxfjlFoTIfkKsyGAI43jTEstRvKsIkLT4/HhdzuV7rsVQoe1iM+bZoaFMNBsl
AuUZ3Rd+f8e0nJy92iJZ9Sma33GmzxvhWwGNHBeiO6OqxWNtsWNmUuks9Y91jm+k6mq4DIRZQhYc
Po85su9hJpIjff476PXfUcwRspLa4Li2t3Y5AbqFctTHdACQkeNkQwFHV/KPDbgXgVakf5jM5eva
pagFQTEusM/ZJFzrIm+ax/GrM7kADj/VnomaVyOfZKt5xBvLVnI48ajdRwP6yJGSPQMEhbM6rVO0
afkdq5kVaogWQuCdxnrbcCCbIHlB0/yimesbzTFvVXqLgeEeLK5QSENsLrf9lU3WRi4Sz7A+yi5D
mqzuuCBQQoI2WsT2emjSfcRbZtK4nACHlQxYK5vmnqJ13PhR+9gJtosme+dpQFOyAxbgz+MM4cav
oacb0iRRY6Bj6P74Pihke/Iu9dkFdBDddU1/nyX4e895xdpn6vPQzg990lHCE5GHBqFBpjrpsrYp
dVxyDACmDzQuapymJx+NXBI6U2Qp6VMH0pI6MFHYezHg+8SAH5XtrTSJVkEx3Mk6uUF1aTT9K1Dv
+6SujmqZIGpEN6wDeNKkyFehKdHP04efOi8MDXdoytxaQO3MunjpOjwUWS+vbG6RuHweB6ydjSLc
GCrsXIzfV3VLSNVK5raACbeTyvlySNxQOMFT2EPIXommG7PP6ZcBgm3octlOta20ZzMHR8Xb3fmV
9+py0ft9EK5TWnDo31ymA51AxL1awNCAF3YTb1JkEAIruhh19apWrVsXzakUunLnJpcuBNKwwivL
wmAMK/TuuvGZ5ySombsNstBw+C16oGNVPTiQRUUCUEP6kmplWrZ5C05fuatzmGRjOyiIO01cD012
jSo/YLX8QHm5zcCOqa23naEAYvH9YlvUo1PQ0CpXPs2ouC5zlzZeDfEtLI4mlAFwX8lBL6vXxHKh
AvHMItSPBVm1nWLl6iOtWcbqW1UzKZb3yNVeQPfIPoIut1byfxcoHC78Kkr+Z5fWFhKkog4XeXEI
xIQcPeGEMhPv360oefYcE/EkRIpTqwV/7WTASNvXICG1qI37AdRwQm1ce4PHopYbWu4PaEv/UkzQ
blqpIaSa7TsIEaE7XSrBtB+7ZgML+r3EB6WkC9vro8JU00EoCDVGj7Ghi1jUaEA7UCt353bmTZ3r
S6vXIposkJ21Flmm/E3z/PvRh2tkWKjlAOxLOjJg5SBhe2KWlMxcrJl723S4pRfpxiWjwPz7pfZU
GCDOZViCFewr727sgg+bUgAxUbAYIADCgqkWlDqEdzKHCU3AyUvQosllaBuC458+rBpJjxQyfZ1A
MeISRumF2isbuoWCE+QdZnpcLlrCgS+Kd9MNDujsvcWUh2xZGBrMUMk8pucCfZ3ei3ZxQz+Uanav
it6IVQLphoqe04vsGCDVU73SivFRJ3hIqlbAGpJLM4IHJXcqI31lsO5jktKsvmv78HfeAw+bEXPw
4/ZlgkcTVOm+NNttZEy7UckvR6/eh2m07hmRouXhckNh5clIq4JH1ANV7nYD7QmI7KKlYaWg3Bn1
V+8+0imhbl06ivHcj/EN3t/rKfW/vmqoAECg9SEqa1kNor74JWdfDYNfQvwno/H426JD4KbBVvEB
GmJBIKoCFtIX7aSs6i6+iCZcQqA19YnNIiB5Nmdr0fCtq+FBU4tbN3U3+jRvOwikFimE1mITQl8c
CkgBHzYxYUal2o3Ee7e+S7xyN/NfjANQzgaJkAgGlEWKK83niuu8LoYDzWpP08i5+DsyLYV5fWt7
LYzC5pDJHFn4/KYp+goWvZ4wvDGKDvXa5DKPohe37fAmudO0dJ1V9ZJF6u1wL5PHYOh/89XEcoM/
DFHj5d+SEYbMRSdGKbAxRbhiKdvKpWnnzPM1UoP3ikuXrm2oQtUvAJlO+pfV9CeQeGp768JD/SA0
VUDIElc+CgstuDb+0DwL7shHOnSrzv6UBoNNXPqS/UcXrRzUz2KgAEqreyTUwDLDB5ky5062GfMd
ctOSBeCPCSsP18wuY+QtQtZLpCJM51LkB0VRBKmzF8RnbEIBtP8/Qw6Enqeq1oNpIl3LTGfhRMhE
jiUiFfY6Z3wEdvBtgPZVUeFFMK1AzW25K5d2IGInwYdoYDDq2ukAeGSLzfB22xbNGi4COhnrnvby
19KDXKBmCZFpAqZ4VKgzJ8XHWR5APJoIiqpeiOQQSyyfIptxdLAIZfqAchgwr5lrZWKcREGgX2s0
gee5fYwpk1g2o2FYSDUK7HTFS1Rs97YY6kfPYWiazGsPGYmiHx5mTbt00FhH1KH37A+I/Adez4UM
TQK+XRMDYqmMYSEez+hIqK26HDPtw7KrK9HbF5klOQYi1hsRD0ZruuT2/SWfkxFhNOY08kuR8rmc
SaTm0fpsPLi4frwzmXRK4I2j8MGpO5oW17BeSGU7xAcK9WoEopaU44Oo7WnZdNShI8uzDEbiMvi8
drzXnHYt7QlYQWDi3Be163eFNmxF/SJI7/I8X8lZbbVxLypAMXqRNnqSvG5RfimBFflmfWzCds0C
0sFsSP282xiFlQoFDieZ7psGErOcxmSMjhZmqLkZX4i+x9dh5dehw36kG3zEQW0TOdOOozGFZEJD
2ICDGDDFin7HTLHkGq4KwhXCRgAYAd7lWwQMVjoYa2FWmOWxCpNnuphfW2OAu+Pq+k5sqWggomej
rQfuC5Q1FESV4nS6FrWO0riyoL5DneYB2GFSGHSkN/SEbit6zCgBr2WJTC4EUVmR8FqN2i9yKfpD
WKG34LWgU8jfUaFOAeWxr+AwvkVIqImUm1ZWG3sYLsFOS0edlkVIuYUMMyHLCsInWETrBjKF0wVL
2d0x15VgREWKUpRVZJnz3F5/vTvUlRAbxMY6vJoJF7LsCWx9kY+VQ66M3XVF01e0SpIW30ZbfdeT
NxP2e5hn16KNLomJ6BOJJrCKamXFVur05DrjaKOpf0EgWzgu8VoLrqLKoWsjWHiF6rS5p1scK+PK
9v1rnfcmN5F8W1l/CldZrZpJT4QG5Vw060p9SsXer4fJ5kGbSDrGRoB4bFV/LmnPGzDjRFrVhJKd
YnGcTw6yafaGgUpGCzU3bUo8H8qff1AwWLZ5SRLXNJw+TQ/6VUTjrczSpzkwr2SDw8/aRXy9dKgv
iqDZqjiwKi5vJQiunMS+CqxmhcHd8+DiNNBDi9Oxv36xm+GhSZRFpzfv9BiIoNdhVstELOLicEHE
S8dAtt+QJfeO7W5q3OWpTVBG89mElokdYxQ/8rUOnu98pkl4Ia8ToeqdSA85evcYDhkN2kGMxy58
ckE5MbGJj7GJfEuVwJEW3StEWzBpPdJ0o68HptV4HjuF1bAwMNRvPCYvelIK6qpnmMbW5toLnewA
jP6xbD5BJb7Xvh5vsybey5K0GpvIqt2nDhRBPQB79ntwM7RlQyrOIayZ1bYDfaAIhdLOC9AG08qL
pG/5tU26naAdejrmQEpOtO76G11rvpLlKK58envjMR/KXe9RGrfRjWRocY/pcYT/uG+meKyEe9yP
1x0DWKbyINfQaTbpqo9IKWHaBZRO/A3Au1KkxezN2Ug+Wiz4mG0huWBsbDs4umieGY73ZxjVrdI6
R97NGAMINpK14etXxgCqtmUAwz2dHDRdeRsKjJhNDZ15fNbArOMnU1tbozfv0Ja76boABaU8+qXn
WISNnnlQWaehVG6tXs8JmlD+jateT3ajO73libbHcPvCRmQzRjxK/lvD7faVUNOlN4l7iD4WN0Wh
h0zB490woc7fRRzhlgKkyput4fRbC6kruaw6E+8oM9ZDrmAFmD3EqTYHRDA0YpW9xECASOQcmAgD
tkIzbezidRGFzYLIRsC9nYsIJSAXmZXmU243Q2lE439XQMmOA27WSlHXdYLCAfGhjtNbJQbWhsSp
lYe7WRuK9dx1sDIrgPxc6nRXH0X33u6rx6xuX3TElSZg1SAaHojVv3DU2ts1LKYoAEth4j0QJegZ
kE8VaDc7DRYssF9Fm1b+pgwPa4Qy0QdnWo/rjT/b22o2YUM14FmwX1j4hIIyCQ56WB1zsnwVPb2x
ddA5ceEcqxjN5H16CKvwbRySrWShAdLMLWJLhsI4Oh62KVFYZRUYwVxFgXSSauwYlRHIRNy2T2Hg
vc51fj334cGyh+1gJBfi5Ti7MEUzg0cKBTZw3EUQGCt4qzTspc7AE2OGf5mYyAqMj9j+Qd9X4Dvz
pAa5wNy2tlFGUYcUdhOA8OYsMzW5EmG1mKjVYvK5FC36CpKvPvjXYDrW9O5uowZjizChvDLq4Kqw
5gbL8WBlqmS1hl7RBZ2ABoKeoqZfqTNz0xIiDblfV2pri8vdh+hT4eYaGqO/aUutvI2cIFoh/QsJ
P9IuXGR9KYTu3Gh4qNwBfpuxwgEP0DPaymlaPIe8nYnkhNsGqRQMPGIkN4w5uPKRE4bOi6gSAs0P
bhpvLfxQaLoAQwMHniMhn6H2z+idTApvh0lN+a5esRYHULpSR/mT2sX7n5evtscZfaqSTZfoPpo8
UXABkOWqSOBFZnUKYS+F1g61batU7kVqB5dm1f8SReuAPAGVey5AfwPsAGnJ8GjjAu/wkByTbkyE
kIvyPRVDlXQVYn7UEFDEuMcqXUY/OIspw/jJpPClsdqNpQXHmqJmDkQ/OAUDPaLjXhjxh+65v5IZ
GwReCVQhd8ZCBgbzQo1m4ms3PWqWQ6nG11PN4YVWQg7/oH+a7BDemIbkRElzPrHjN9ssbtWwXEBp
XZfgGCakUrzE+G036T1y2ZyHWA1pnZCFaSAI8RwoNyp6Mku1kc6TUiUXWvUxAqn3dME6cUWIV5mX
0ZqxiaKBVe+haV9ZXoeMaj+/6p52r2oxirjKZVHOTzoXDBYgV17uYfwETthHhqHEglC3+6PhoJSe
sIcZiIdUVvGHiwQCcxXLWZS5tZWkQXMtdamr2h5prXeQ0owIjI7WW7+lobZH6mVr1+PBwjalZv+P
jXKMU25WP3wd8AjlVNKQoN/ClBFtnUTZO9xdSvELCTya24NNZGW8Hnj6OhjgsdRAs7xoxMpisu5s
tXmfEAjzWGems4eyxNzIzCrixXQzJtg4JXydvuy3rA2aAoA240i/Sqf2MFSU0tD63qKy1lE7LG7h
yR7MxkDAsb9N7WJceKUByWVYtpnW0cYaYX+Hxl5zGOF22I0uNJf5r2u3sKMDim0WyMcMOgyDy5yi
cBKFURKjidILnMxGUx3IWCIkFeyURoOYoNXBSgmCSyNodzkeSg48obVhmGAIraZj8qF/mmisbzI1
vyqaGO0yh2TS9JJdKzgHUalSHKARORAhAymjuX8ZhulD0TvksEi/Mzb84DP6UpzqHsgzDrMZdMR2
htxmTyEGsnZ+oPr9qMsJca38M526l5FBeEJk7H0Mp3S1XTikVwH7xhB/A+4CGzlzCba6BgpfeoRq
p72MwbOsfe6qb0oNmA8DnKZAEm4gh5Nzp5WI44iNcWX4lzOa9wb2AiVa+HmI+ocYA9uV9+7CQ1m6
Q3ArGw3Nk4lADE62njgBuVtRCvBRDRj7CvMa9u2drqLfWId7Fy6rCrTe8NQXs1afCpOBWKqhJhik
+SK1q41n0mTiN326g++D6v2UvBUQ422dglOtPZPWuDHc+bq5tADuL5DE3FRJvG80dym6hVNFBwa1
fVYnhyOi2fULfFxMkbqVQy8BbeNFxlQmysI9VkpbpEvvZZf16CyZ4j2QJMekVoNVrXi/tIn46blX
BZm77F5xRRt0794KjZc6xki36PRHsZPu1XZjc+FxjjZNj52w2X6Fym40rjHf3HejcuS6WDdKcCN/
IokBLcnXH7QCPYRUN5/9yL1CMCFBtg+NEkYCF6nT3mSuct87yqYxlVWcaze2C6PG7jZKnVymRndR
9DTKaDV9FiimOj31nKK/2qP6GIzO7Vi5M+18Jnz0c6ky6wtnIAtJq/4u6oPfwHIo4HEZbtifOjpS
Dq6yRZNu1Gkol7Uo35Vt9BGjlGzxE1AXA3vWV6B/x+5Ct5p3lPUGCmlXWdS1OtFqYcSC9Y8YWnmO
t87gOJMbBIcU/JauVQRs+HtkMf47dr/M1ZoHpLIYxoTlk3ynso84YFO6cGubHmtBtzQrcdWyOdx5
6x99G83Bnv4Mpq9wDf+AoGd0No/TNlD7A1LDwVIv0GAxRhdAT64/zNZwbwXsMWC2ZvTSVOqjjxta
N5Y3FWOyXRYEkElpealIMUGyww0NOFiGioaR0b5C6MRIQZ4MAHUpmSY+mrP6Gwdx3IsoxzsaFXbN
7KTX7KemhYrUawFwfOgrkzhbVRiV4DZ12SX9BgwcEggGRZUIuk1GcVlZiGuxrFMQAjqJ+ucwaPdT
b9/LJ8ViRoyi70PE/QZXrdyC+rgNPAaWUO628O6f8NQJFtpkv0Jd72CrejdaSWnYZ78TPF7oK/jq
0oBkVyVSwGjxXZGbH30yIBIONKj36DGO5Z86ZPLllSNyIx4xeODFq3r9AGIhWHhBABoNeT+DjU3I
2nuOcx9O0yfqSL/TEbUSJ613JbnL0JevOG9dRjWiBUU0Q5Tq9hOuxfRDA9K2ykTJcRr2QZC9RXN+
2fIso3WXoQKr1fSBd3CF7+QUluRZOKkBsrZQujWwrYgN+8203DffMfaNnzQgMqsMLeSvdSF3nxhI
+4kJ7dMFqTKrwZ0fUZ/H4cEz61e/hGoMTAxCMpMTp1bWQPg9ymAaUcMI+VGUzjXTwLbE6+7GVmdC
TgYZ26ABzKJ7nArQZ1ZmvE4ujTv8sCWBahWYybLLy7oVOHh+8Irml9+3f9SeLjHsVXVR9859nzA5
DoZNbRCHDD188cd8V3v2QInQ7TvLcZcR1JGF5em/dYVOvG6HzXrO3B1g1hfxYccGbl9HyQMukQ+V
r1+mI4hVaV8ZrXMRMsthGhtSqJWbHsXU0I71iwyDnpgKAiHDCDoZZm6+IPLgxQbkUPMQvCLiyDHH
9Kmvr/Teekj0cqf1BjA/v/oFuj8RD2XwPIggBjWdJpahSLL3KIvuzLLw156FnRQ49x1WPuAXsA0y
aqKGdFOdKoTvxmIO8AMCvXkpCHwLZQyfiqB/VLP5WKvKWs/82/9K1LKtp8H2N2YPl8kK6cnqiHYj
q4TF0vwSzc1dhHXnlOWIOgxbAwJkTzUYGDZFX7mWeUFlTAdiH2oyP/kYq+Lr+jcn1hOjZL1js2iW
mWwVJ7vKjMne6KYBmdG99ktwsWQITjnuc7LPVMdbQjEGWC3I8tKSQOG8XElwopp7VSItXtYdiDNM
HRcRoDFE/pJVDxNzMTg9IiVu8EYBmrL7xr2X5wYDuXcrtV7EbRyaE9uiGohVUYRdFM5Q2gin2y1s
wJBW7y0VC0jVPBLYaMfEuB7AJ4sZL84vuQYT3/D3c4W9eBwjoh66r0gnp5dVriNqkSe8gPguRCjO
cLHRjKPtUPRMUrOt7ZfP6mR9pqVUm6DPiGb5TqPFlCcezaE2ePHa8rnK82PfN7Tbt7Y1v9cFFFSx
Szd01ITJmvkHl8FEscK+9Crqca6v3d9myL+UQ+MH0bVZN4e0oAlpT1u3ovM+q92qt6wXY0DE19Tb
N8dS3iie0TeemEfmUXxfW8MN1RM7JA0exUk0SxkwW3X34KnI+VrlJXgsYCWR9ycp+jWziouA/G/S
3hUl/8Gq94zZsHqyO5LSGU2GaMrGov0KY3laheggIXNpPP7nf/yv//u/f4//HXwUt/+z0f6DXsMt
wNC2+T//ee4BJz7agc4M3C15gF30FLC+AoFsjn4Vdmr/ZGkt3tV/2+Enj6BmiGZVGZOtFrXSV2tf
HVw65tpemkJ5NtJfag2AwUnKZWdG94DWDq3lFjs29C81oZZS8quwVxNEsJRPy5zBNEQKPgYcf8/K
f8/gqhAh/dUVHhWTVyO24pJcNfvcqp9DrbgJrZSuvFY9qR1XSJK2N7lKp5Eyq1xkrfUYZRPmyjO3
ZbZUOtooreOu4rRatUP/OAfNc2CFt0bG+CO3PNCBVnF0GgNSJhLwpouXMCYPDioKLe1jSE7TYL2Z
o/vupky96vIppGPrJMO+14OHosDi17n35/imxm1j6drGQ5jZuzIF26FA1pQ9RxXBpCqcYI/j8/n9
azbP2UrL+//9Dgo/YDNo/zVAXLLwMI22TE7UdeYbz74xvM1mexVzEtSUdnOaFViUObBVYmaki7gq
LO4+F/QCLZkWA+jKGGm9V9G1UhiQNZGUddtDnQ4fRmfDg4U5VjkDLxddv6DpAjDzBXon4FMXjtM+
mbX36ETWfedkR6Xrfuv4+szox2kDLEzb9j7hyTzpmdGSODaHhIYCKp0fDHRw12nucs39U1Nb4iHC
6f9+Uc7Yhqsna0JViPvCkCmM8OJFrmYx2IuKMhpxdTSWr3NMdZdu722+f9qZN6CeWLvXmVXXBUj9
je2kOGjUq8GilRVO3aXXVut/7xmnpu6jnXu1wy8SV4ce5KhMedALhmoQ/HCctTMRQz/5HaYN5zKm
ZbVttf4xst37BqFlx3uWJuA0vYCE0OsbTOOSPKQ1g84U83GtvkHy/PvfqIvR+t/iycmPzA1fHSxV
TbZ+2VwxVlu6xvRn9IB2qb6ODjMnv2iXsdGh01ukiM37kjBwuGxq6KKndBxwhTXH7CFJZ2DuPkBq
QN2r0XV+8HDXzuwsXf/X02YxsM0mwM2bkgmucBdSq9zEEXwtYQwxAisQKoCCA8LQb7v9nJR7p0YF
GRhrS39VMPvopyxEYP77RdNkcf62aNq/fqMk80dTQ/9iMwXDtSmuXIACJbWZtO7KNZjzgGyABAQM
n5kY/yBEoe+frZ/bMfIi/xF75n7shkQZnE2E6JyHaAe2Zkx6QSE7gfkgAF+smOgmAG4XZhiLgl+B
LA1Y7ALOg9AZZCFrqOZ8M8e7ayz6vlBphAGH9+f33/PcW9MkRfvH98TWHvFyr3U2fn2nQ70x+1cd
zuM4XWrgLvnGJFU0rr9gyYVBVkInpBByhQ9F2SC4pT8EpnNv6+sb/uObVE0bYIOKxa2BLvxCBmBR
nsBZT2nxoNlDA0emzWUe3PYMKDKz3EXevlDaw/crcSYn1U6yjkKrhsLQImUD2G41eAoCRAyYcc7m
7XB9RiieUhZ//6yzv/UkPYhLD38Z0MQbFagE/7S3evLR5rqxP+PMv6h7+8COpGpkJJg6F0KS/f7J
ZwLyV4D7xyKXCTAfO0rwEcYcQLCjISRNFSeyGpuO7x8hC/aXU6edxEoFQ9omi4jHtYqnJwaxatbe
9KiPiIMeB/KH2/3MAfta2n/8Eg1zFq2uSgUvguYCqvnQWHdDYv7w6ed+xEkwK8dZHeyqZZ3wPGCi
Qd1YztSiKk2TerKvXcv/4W45t+9OglSUl1YNXlxhPhtfOXjHDG2yD/T+Mwunrdn4gABtbz8wk//+
9Zx73klgAv2ao3UkVzJQocidLhKkQWM6P5POaFIcZKYhfO4Y/vx7W+6rCPzHiwpx6QkDlwdWbLEu
QCFLZjsj9U4CReeHh5zZDapcSv94iKErWHjN7AYGMZSHY3yRoZaRiUTv98t25uCoJxsit/3aDiQ8
oNoK1K3adKj6lda0KbT0/ftHyAH5y8FRT3aCo2DcMNsEhZZeAnNNIQ161g+X4bkPP3ntSTrESAf4
/kZMN2xm221GRP13vrjundwhXThrVVM5cE5q9dKt8dLtMkv5Yb/+/c0yR/rXN8uQTdFtPBY3bgB+
CzcipHW2OkYx33/3v79X3ZMA8I+No5RGl9QT65IjQYHviy1Dt+namhktaAq88e8f8/d4onvy+H88
xmkGl9tl9jdTjW5Ha7/4xbCjs341Mm+D3PJTzqP/PQvTPVnGfzzIzyecQyLGhEM27LUBPDc2GGbg
VIBe+hc9SJ9ULd04sfZWROpRvNUErTLavvtFK4/EJmSe0frVkPPS8JpNx+Aijwr0kKE5MUMcloPV
QrxGmrTwqgeUR36XrXfom/6H3XTuhZ/cH8DEQz2INX/T2HABExW5mnA62lZ38/2r0OU8/f/nTPdO
c+kRnHBnTrwLBZRqpj0KbXYYqnCVzoaPRYLxIeYJLsYiQwhwvSig2QEJ/UTYazmWzl5FoTrWarAW
nrOIZ/hY4idojBRVBs2R77/muR1zEnDSMlWmSmE0bWWQjkDq0OEZyos2rz4GF/2AzHN+uIH+HhqY
d/7rlqlUwzXDtPc3kcZQ0AjjX31k/pun9yTsgOCpZwOBTogs8aEv7Ts9VAA3xz+kr2d2u3sSeVwA
wNC3MdlCuQylB5VsrUzXPtYYXDiPCVfApBpP37+QM/vSPQlEvp1aatPxQqoC9eG6WTZDdMys4YeM
Q//7xay7J5Eo0kKGGoPtbZCHgqatw0DtJge68jwsxWWqg7HoRBktZuwXqOOf3HS8q0VyoNSVqxax
70w4gk2doWWWts0yz6wXoUoX6L67unNlKF52YYH7HwUHNyQG+gLCdhMXr6G/VtzmhxN2ZkO5J8Eu
VNW+QNLM28xecOFj4VZgLPTvvYST8JZ3GK9ak+JtbETLg6LbOdJ8TbBw+uGePHPsXPlN/4ifdmfX
jNcC4ieDU1A1E4AQhraYckTLlF4+OqKf3/+UM6UXVm//+qgpnqKwHHnhppu/msl0kycNbLPwgOTk
sHS09DmKGuPC+fLAhbiAUnjEZL65FSetGFhOFjuI34Xh2sIpoG2N+++/2LklOIk8bYB8UFixxtPI
aBi0uKi52viXCu9QTGa/f8y5XXISdgKntaw0c7wNIeFNM7RbD0Oe7z9aNtpfIrx7EnXGylQKjLtI
dubm6ETxdaU6L3Ef/oFg+8PbOxMNnJPIkyhqNqAsgbeQmz0NicZ4FmGiZgR29/1vMM/EA+ck3miR
VpTRyCnSQwQfDWc34PlnaqK/hRariKgxM3YBNM2ju45ryPhupT7PSnXjqMzDp3ar1spnjjJJXCYF
njFTvXDoxyq1fSyD7gbBaUjEZGyoU1HdQC2mnYTrHUxRmLjRAC0gzaF/zPql1TARs5MM95bkvYDk
niXYAmMkl0T6em6CTZ/GEQHKEn6rQraAH0BJ1sB8H29UUQMU96vv1+XcspyEyWEya7+LDCIAccuo
xvsc8jySR+WNnjnHiatZ6TWw7v7b988796JPgpk/xkFHzu9txFBF1c0bIOvPraMEPwScM3vVOYlo
MPFKDR1O5PjBVZdwRivL+yi19jGo2h9O2pl2g+6cBDUHkQc90EMHl912V+bOjVB7dfh0BbYgQusW
9jkzCHo+6YOkdxNcVcVsfsixzy3hSaBTg2aEEqI5MA1hyaCRGBfGbk61HzqP5z7+JF51Y1DjlTI5
m9hNf7dojIgOnIjsf78Bzq7eSaBqPQ/Z2VKH7x/q12jGeZjDcmKE0CImXCMIEnilIt7DkYs1pOHK
9NILcYhg7P3Dd5Df8peI5pxEtKh2nRINHQhvMSo7OV18EObqq+joNSPKBQPuNE1YIgfRazDh3Ru9
zwQkpO++/wJnEi37JNyloMJGpWJQK1ZWjQ2JWDe9bQ4W0NatkQvYxMfJGX9KSc8ccvsk9oFXqus2
Hu1NQ9EhErC0j8X7wpl3IRyr+m7Uypfvf9mZa8g+iSdJp4dmhxMLsLIXhFUYjZur7z/5TNNet09C
h17mIHBLbrUwTrbAzPaicYqJUQ5bEYCvRkxJ0vxmBP2QMvGNJjyp6tJ5FgHQjKVN0cfXncbZUWBr
i7zreOkYwCO6pf+wt88cHfsk+HROqJuNGVkbDOlhQqifMfYqgTf/kNOeW9uTuIPzepMqhWahnshr
q0b/XvHg5n+/vOfOpX0SVsCacZ1DLdvUCD1PobaXHwG28/8xdmZNjStruv4rHete+2geInr1hQds
gwEX2EXBjYKqwpqVmqdff57U2t1d5VPAidixYhcYS8pMZX7j826pRgODiqxQSG1mPBg7j9rqsUd1
gBzyygTb8Mlr+Y6lZF/sPFOoCxV0jLWx2yqlZ8FcFUxdgVbbRAN5bAyfuDnvTdPFDpQnlpI1hW5t
og6xW5G3LAaa2Wun+eRB3puoi+1Fp44qJm4LTA2SlIeRIAU0P56md+7dutg58ko3Gw061AYa062U
sjNiFOHiJBs+WQfvTIJ1sVdEIqZatlaczdQG32l7gxuBnAbqigGzHw7K4ePn0N45qK2LjaKYlClO
6JXfmJqdbK2KsglySHdmBgiZolMybBRAGkil+T5KOKEF9kEd6pcu6OEOEmWXDCKtHG+9CVD5x/f0
zrRZFxuM2xexG1gNt6QmT15Bujrrpk/W3HvffbE1ANvrfMTF3Y2Kzhsg5teCTuuPb/u9kZSX/MXH
8hqqeCPho96AxVg2FVUOujh2hvcQeunjx9d4b9ldbA6pkgWtl5ONzGlNy1IgjtJ/NoT9iU313vBc
vPqZkzijamPTuMRLdBcVGOqmPpnWOWX6h9PeunjfCwTUAxjKtPVTzEVtoZQtBKAy0sgMfSmxbeC9
VseqGs+IAg1UZNOWUEAgGHEFUtd6Spxy16f0QzrqTTh4d96kPXS2fe1KXUEFrflPZvK9UbjYNyxa
Xfsm5eVucLA6AOWqVz19PIHvLJLZLfplkVS5405ZzFfjj58k62uUY0AfqklDy8eXeCetD7fx94UY
BkkO2Z5rTIlKu73YZsSx12EcnaeqHJZ93jwPWtUtaX8FiYIGKIBFgxJHHXIv9I5uRUFIufr4Zt5Z
sObF9uJ3dGGQHeFdxh1mr1iloXNngVv8+Os1OSV/WFNzkcwv4zm4RQOifeD7c2ojpX+GCDlH5bDQ
SsjsjqUeJlixudoly8QcPzH935vFi12kpAy7n7ra3QSlsQ5cg15uCuZ6c5On+c+Pn8x8ZxHOP//l
ySJV0UWpj97GAl9A5m5Dmz5lRnFDug5QsyW1qNC9MCN6H4o6X+dTdW0odLBIBS3DSw++B9a+rb4h
LfsK65lSKQWNsuRHKVUQFTouYHpR9zS6CATn4XXcolaZlIfM0M9hrT1wLvQQw9znIQWBDwGDUqPh
Sm/1b7TT3+UdHSl4v3StvzmFWtIGiOS1VnzpY8iuXbb5eBTkkv3T9F7sd05qFLRcgE+JB3KVABBo
Jsz3bkkBd5mgVZQ/G5Qufnyt945C82Lzs9vWRUcDKA0DTDueVR3atr7T6X5up3pFduzeU4HUTENN
Ip98EyiMbomewhPhgVy2OOd5urUj8Zn58t4qu9gvjdgOM83xgi3t7ld2Hz1rDLaXDivAQ68fP/N7
l7jY6USreG2ghTTveB6KX0p0izbEVSAkeSpef3yNdxaycWEqjVlmFVTGBlt0jWv0e8pDUTTbj7/7
nfVhXGx1JfhiDixEnpFBqBY69YMaoRItRoIuoUveNjo6aPTkkxPsndEyLjazwZpG6tfjYOtX2rr0
FSYGgBxlmjeRga73x4/03kXkz3957z3P5cucGoSXhoBl1n1NPcnLAOOUCPOTI0Le8B9eK+Ni/8qp
TWz6NGHYNCpkPQOGou8ESxV082L0aeOihfbjp5krbv50Kbkqfnkc1DcHat9JIulOcCy68CqAqRNE
YAeVXt/6sGU7yP7khR7oAbkjR4YkUQyVStHGVRcVdJEhqUyfRijAkOCUwKnUrN0nN2fLV+lPd3ex
v9SQnUWZJeHW94f7Yuy/qgUbrqC5OzPWoxN/lbIDqH/n9JXygpAu+yLBM7EoN0UZ/NCddmkZwW7U
x2sBuxxRvtU49HcpLWhKBv3GVIhGlpN+8gt/NzjON9VC0rSUelTyNzrWtD4E+97mJ4hcP1VsOlQ8
n4BVfFfH9k1L220yWIdCTaC8K9m3wYQj2Ou4yl0Z3AaDntLtSWOvT/E5O79oV4B0oUoSm1pYfXQc
PfdJM2h5G4FWyQb2eFQONVn+ha52jyEw91oRIK1G/Qt0ClQn6e+qBSowSvS1dKw3Ux8pe0VDydXO
WmhBv9XuXb29ayNrH8TpfWAUt2I0rnvgvOhxcWRARygB/bZvlm5eK13808rFVoLnwtTZCcd8rtzk
m0ZVYatYz2ksQJ8G2mFUh0cPFQu3n65d4T9xPm0LNtqlJbob21LWyPaZFO/TGo98tay5MdPwhzcW
W7lhGehWoOfQLDpN3OR0rNcg9qA+DbTlltnVQCdVHE1fuxFyGVPWyqwSLWoY6gbdm91O7X3gXXCt
/PE5VmnplP1CdBK8dMg20V8QoMsqkk0coOPRetcBlVMFHehWge2d0mVdpQ+t69+akb8hcWquLavc
KhpVxeApSfjWG9/vbmmwbRYubWK2o3+XvH+qL6D8pfQqabmLBpui3EjNAI9eqdZDLVQ3BWoJarpQ
LLKyvrU3gX98vPJpOPjzyp8r/H55L+OoU3XfpYGWfrV7Pai/hBZ9A3IBC9Qspj78oUfFVRFqJ5xP
zyqfsg6N46JElAD9G4OOEIgnnXnrOvTRaWODKnQ4PemtQcHXuMuEsjVM6yYLzFdtGPdCmixSGgVw
HP3szUZU6Jw6Y/5toJ1F1D4kBEyXNJroSwS5mdAy3kBjGFhmbemjiWGlc7Zg6rT7yXRoWXbBZzor
jUpvkQb3QV19DSNUOuwW7EsWbf3EjRZIUO5jvq4uCdRISSI4fPcG9lStATkSJo29HaSsKW3FtaNS
q40u0KbB6xBAxkuZkyYhQd/1Goaqb7S3AhEQVk5F5K6l050spEwc2T3qW+A+32hjvXVQ3QFxa8Lz
su7CaNoLy0cCHazaUqkUa2MmBY5z4z60gbpz9IZRAK0C7pOKqAYyIhGQiA1/8oMtYmMvNCRd2VOx
r5CjMKAT5Km+F7AeYifrCZUYO012M+T1Ws/9+6QPXluEWGKIJHkY+Uut0pbIa7wmBhh1Xb1X4bQm
E7ry46ivqEH5Kuemkfl+K7LPdTU+9oyrxiRWVXIn06iWxAoBazaprYHKdnK1dhNX6Eo5WnPnw+Vd
6pN+JeCfwAECLMhDyzWQRfWPOPXiK4N+45qq5aEysisdJ4NPbtMmWQfp+KX2sLOsyT4i+cbb/xgp
xFtTh87WlqT9CmLGY1O1bzKMr7vu3RRYh4jZbNFmKiWtLVe+tPCtQqnMQgdACZepH7tdHBpXqqP9
lPKyNt13SZvv6cimn5bDxQGAmrUBAQ71wUJBgN6/Ja0vUAnCAuZfhvxGguYAdTJWX5/aTrfA0NJ0
74fOdagp46K0rSO8xm96SzuO6UN+nWhooMsJsQ/3eyPFQSnYAwxRNic7AyDsDV/10rwNqSVa1Ao8
YDrRKEr171UEUCqFpkjeg8c2jx5y033LLHHTN833sE83XhnRo6ogRVyV7k3Ram9ZT0dyXTfP1O/D
VsvGp5yTM8Uwt70YPzqP7ySyO2lpu6+sbqtZ5b0VmwjBdMqz2Svkygb9QABz49TDj84f1oobfLKn
vGeLXZjPmdE3dBlS4TLGBs6FG24czdgl4WAvem96Kn2EEjLzk6P7vYtd2MZlagUZcqqU1QbWZhgc
QgfNrTLY4yK8Af/jf2K7vmeMXdjHzZh1rRWOFK9F0dfAca47Sp3ToP3hT59VLhrv7cQX9nHQVJ6W
BymlYCAol1ER3kWx/eDD0uDwKm/7MXu0kwAJjt5uF01cERKr6GSiSXtIs1s9Nm7RavjeluYXh3oK
il6uc8/eGjZjYcbEDy2U8sJg63ggDCiLvpvUehtV1pttNXc1vft0uexiVf2WGMVj7VAj9fERI23J
P5hWcynXLweMO4SdpmnU5AZJ/Nia/bOmuTfBoHziubz39Re2eJO7OZnkngq3VnnSTe17BQPfZNl/
fPfvOC36hRXutnVNVjQk1y6cbeTlHVB2s/3MKH7v5i+MYjQRBlTUPalQEN9NOrgn9PXwM8O+uK1D
aRo3qz70b/AtfeO+Ags+OdG1YTxQM//x88nF9afZuTB822HUhJU5IWDsZDGpKA5RhQFO7Txg8LjY
iVEX3QKm2n58uffKgC7bKNImN2z0WcNtqHTgkL/7wb3So5Kn30GEs9NwARqMf6RKshHiIMdCNjv7
AR3M0SbGBqJRZdFi8vZ2+Bqnxj70yflL8EZFvyrhHkGXO5X7XoSBXffVP/GH//NbU109N9n9EMVY
URDYXPzzv44i43//Kf/mfz7z+1/81+ZN3L1mb/Xlh377G77339ddvTavv/1jnTdRM35p36rx4a1u
0+a/2/7kJ/9/f/kfb/O3HMfi7e+/fmAw0Av78BZEIv/r37/a/fz7L5cd83+6CuXX//t38v7//uuK
zsu3/4Cx+pr/rC//7O21bv7+S7H/pVuWbaiqZhu67anStOzf5l85/7I9CmY91/AcarA0GYLMRdWE
f/9l6/8yPKIWnqfbDm3KGsdELdr5V5r8lWu7GBWGyn/Nv/77+Q//rNl/puTPbZBzoux/lzbIVM20
dNvkHl3qSLzLKjq7Q2rVNlNw8lJhNoRwjCHiwaRsnhQBw5niAQ9Do1wbTvMFsS1g8fmI+pFC73MB
dxMiFdLNPfLjFmABKzMB1uawyOmNRg9gH4JmLlSLeFs4vMYDUuV6AJrGZK2WsiZlKIYr02zjZeeq
V5Md3IHbXZRYMwDnxjo5h727dwYgh5WX3SoGf2Y45QGArQs9mfBT5QHgG4AQjajvRkO3K9X0BX/v
OlPNJ873na53i0gzNqVLczBe0cg7AhzfCZFso4/Ll3DTRLzQ55+s5LdF4w+jrj457HU5X7/sIPMw
29QvQ3fDemRKL3bKvEJ2sXDpQZ64QRyXdG+4fXLlFyp1rjYd9p6kVTqIAhihiXzThEla5mfTN2gd
Mr2jHIvYY3Ajh0H3RH6tlvpT7jGySmSPqPqstd49OqWyNirrthnDBkmwkYGB815n2T6Uf9dGE+65
lyynLCxWE2K0K8oFqrJFJzVk+i2XEZFclPku6Z3+kU5Ptu8cuzI8U4Z6bCPnpNFT1YMD0MIWZCR4
qyY4+SWOXkVbF6TnFMXC/JRYh1Ydu2UdT/CbBqA+npEAuaLLy8NB1CyUMTRpE2ahli2MLpqucvrW
sObhZQf6rWa9VCI7ZDF+QeC6r56SrYMkpMWt4UHMjFN+aLMbD0DshuiDZcJHH9yvSYGvr3jusWqZ
2ImyHfl/zJxKYig3K6IJyc4YABDUbvbUtq3U9+JZKhu2SmK1Gy0HymGY6Yvu0rQV42eDnX9oSHbA
+m6eezgJrQA5pYv7ts8PyGYdw1p5M3L3mLc19oY41iDVJKu4htQHvgeHCcxRxvi4iF+ZhrWTH66V
/I52CIXqS8ptOuEcaR5FwyU6zG+VFmYvJbYhSECgpvlBs+OzWvpHUdAxZ1eASD3axQMd3qAbAZEy
g7PdMbeezcVyL6eAudkbCGcWYPCu5LrOKw6MtO3oKeeFthE8THuETAANjBFwqNrVtpMpznaNOmui
BueReETbGqdKPk2bsBMA10OK46k2aINxAmdjF4T1Ev8hq5OXyC0xqpB+UVUHCok2Y4uib6Ol3RJk
oYsriM6lluxbuFpDEiHgF35TfLSHMwh1mXqWD6DIClYz7qk2pxihq9QlxV3FWvURqRnr4FyShZUh
k8c00NE4A6etm6a4qitUfyNdX4/WcEgybVlY3HGiKNYSRtRtGYjHee13OkNjlDqUEDjkRnHjhtrr
/HSDlXxSLzYXGf6+q1oW8FDT9kzbosr8wso3FaWpo1boyzqJd04/kLQP8lcP7RTCx8ZpEPoeyOEB
rM/VqKpbvVdxyoceWlsOCFXQlxhN8auD5F7oofZrhaB7hA+8QUztjTqKB+tB1XkPigS2LTz10FGB
HhuEQjvjoYjStZFoOJ/aW2NySbVyAehO+8SJd2luABVOtVUbRc+W5/+gPANkT8j7UUwj5MaMzuaF
gTPa6jDPgmGfNdq+LbLXkCZmcAzoWLtA9uBVUJqAdz28OYp2mugWAD+3siK1XYwNLJYGxi5gCgIY
GmJsrDroSfnXcsKQmkDShzwfwgoHumgDtCIReeIyMN4Qi6l/UpJOq5WjjVIi5afrlmROavn0dvdp
/m/uer6cK8MxNE/zdI2zTpqfv5jgDBuYvcjVlkGhn6gWeZXD1CjavvDBVjnuqQ9TKdrxkpqNAokt
uyqRsiVyPt6q8F/lp72JSRpIuiy8NNx5khRV6S9RnyvSUT9NJRuUpr4pTvJqO+5aI9gQ5Aw5tfb6
YkgYLQ08mTM6X1AveTWEeYIWRJEHGztgi+8DgMYFXeBZIV4hTSFxrISPlpO+OrYqlpqTvTaUiKqV
85zarCGPKqPFwLa0EICug8FbiwDUvi7bln0GEEMD9CfNZrmkgfgj+C1dP9XwXmgTOWi9ddBdnnT+
zRSJL1ZeHyir24s4C9eEBwjHDVQ82JW3zDyeGUou9cgd+zSrMBfaYWBfCzx3XVo1DM8Y/YGQj7W9
fdDHcWejeeQmuFx1AnpIPoEaO4QOIEraQZ1cheWpDgBxplMEQ452UOyNESaH/h24EntyrE9XpYoH
Bsgk2VKHw+bftmsiRs9VmnyS4p8rbS9Xh2myODTDc01QV7+vDrVVokApVeC0FOGBydiXlnvIevTi
JsbIbpHDNVjf6ughf5WjmFoOV/NLJ1jTAUdu4SPkqGunlA2AfPN+/qVGqz9eKpNlI4fkAtdWnb2a
iFf5SeQiWBVj9qqkXMJQWSO6uQliYscJel5FY56iUT9FvXcwKucgLJpQ1LA+xJrLWCYMVgt+jsmM
dmLUTp2u7g2ESRaO1GwbcrS5haEAqinXQ8+Vmu6UUIhBj0/JC4sQeqZ/5e9GGgRUdZUAj86NbqE2
EYE4Aj7Cww8C1rCjBHqX693S6XkbGo3/UDTCEIFriyoFqQeWtWIQ6rdb1Nrdg82GN7L5aY12+sXq
/rdR+yvLY+4Du5wkx9I0U9rXjnbZoj/mSs2TVPoytjuouH6LuKN212j5oXPy19oRr4XOOmtG2s3t
GOEFk/UY6TdZTR8c88drbaSvcmeWn9emghCCml9lJWoXRsrxGPUuOmfqalKwWCyVjTbnD4ICJYtI
gYL7RB/3g+dThCNfSxvBusU8B4qfPJN4f5BzJTf8IEx5Ia2HwrcOcaLtbWSL/BxpV0ZXRPyVsJF+
86xTK3fPRjMR7UGeNB4X3bgZIW1HdgW/z2QLkmdKC0Wn61c6G0bYs2EIuTT42hyIS97HJ5fdTANw
jVserPIE8bUiZc8e6/4tr5VxmaUmYkkorAh2Gl9hdvOoe1FMSh6UoLttqjpc+6MrVpGaPAOAlcHl
Gzl/aFwc5IbtCAKDZlssqKI8kfTbDZI3JlL+pNG7PeUopyroxfJL2bEAP5510/l/jWrLcj1MKU8i
6yzprP26czOAQe9pioZ4vUC/UbwArnpBsPJgZoAk9eBUhfRQdorAmsv2Raes7eIEUOW6I9fjt8Vh
DIuD4bu3KCFaKlbDUIUZOvHNyY92upeeCz0r1jA8dlrbPGKzZPTVBLR9wmILwmuhNq9xme8VOz1w
zmOBeQ/43xO2jLA94vSYUWXJHSApQy1+cDaHGCsaVP2AvDpsM8nhC30N4FRM85VjktVyXWfVhL3H
lokwUJrlIOUDkHWtOI5xEG18BOxV1FiW/9hlevE1GegSqIt7xQFvG5gJSwN1U7whcyeUWF0DEqFW
n/kFA5at0hwCrEqVQGsWxboc2xfdEvsIfttssZoeo1D0RK47L1kT+3JXYqZ2wB6nKqJYNxgVS7c9
ThHm6mBWROqDk9IE5KmeBnCuIUKv6I64vPWcWWOrQpSzc1Bo+EarTLYN6Pmwz/3Wvh49pNSQl1n3
gzQXHcLP1F6E7QZi2AE7g62+jI5BYu9ni9rv8CaMPLkui+GHAlG/UwMhW7yW5sCjuKGBMlcVbHwn
BmtjNOrCxGjmKCsw+0K+rZHOTyn47tBfq5N/dDQsU+GGZyPDzpz9iiITW6tzoLFw0owK/zFS8ajU
+kKdCjwtcrEsG7mSEGJiveisOdaeW+Qv9oCN7BJpXzTGgNBCcqaPnFwRLdbLuD52gUPxSIC6VbxF
I3SfRThnY3wj3OQl8JMXLcvOzSC9EGrjqyR8Ag5bo3BVf8tsa9fG+aYZox9KQ62+iUvkoW+ziEZt
79fxC1mqFANJeZs97Qlpa8AkuHw2VXZnb1RcdDIqd5XZ2PbjOqrH58Sfdr0ZItSWnSGxgW52tWs9
jx/ww9LF7MqryBUmDStlMuxpa0Dox+PjlmRH2VB/t2NFUCSV9asYJiUHVE/cvgKQZZNQ6u2XNMte
Kts5moq5lda9z/z2nGBjpNzm0c8S385m1BQzhV4IBo8hBaom0DQ+l018FnJ4VO1b3GRPoe8e5/UQ
TUjTFhTZy2poJ5gOrZu99NKuj4Dakt3lbe6zr6UOi9QKE6B9Xn/TNA5adgovcoT2kxm85Mx4JAIb
tQ+oAW381FQ8cy8nG3nTRTpq36RLM6836XoPsXgcxuR7JT8mfbfRAJpjg3F3xR7i7Utau0fO3qOe
MjKIQsA1j8x4K0hiujI2YflMa1WGD0SklkNUq9i7jOYkneim+Oqomr7qs4BD3P7e1doZ/M82iPnD
EpTCUu4uTsPnpf8dmtohhwATjPKhvWpRRDbiQCHgfyQOjQQSo3cUiDdXuPzzFjE5yXRVp/nLIB9w
ACw9OigkVRxqg9E+Rg78usALzogWpjx7tLc0nOzZmUyi5LEhJsW8ekfonS/o9eBcx/zeENZWjD+K
uv6qdeKgCJUYEMXrwQ09id/k5VJzOvQOHE53ovzHco9BDgszGKEWK7woVPife746aBH2Qd1SXyPV
so19PFaFdgZFpuzdoOUVU5VDDCTKLuQ/Gn6Map2Ufju7o3JE1uxaq8hqFRlNzH7scoArjzIGVOL2
l265zezxND++xyp3Bs4i1UBsI0HTlEQzwg18K6fxkl5VJmkKzzIilKhEWtro3jNzep/GhyRj4acI
Fq+yiTQp+6A55i9FJA4t2FRrvKau/FDTpZcaFmig/FCTEifTtpIrVi5LpcoPbpSelYKXkeje1kmt
pVMXXInvYBUnU3DQnPQkgziNFlIHkKtPXWklK42yeTJoxiHU09ehIG+a5ETh9A42mD3ep/JWdYPD
P+jqn8OikXdXy8iLGznbMGa7E42+/jmYEX68X6G0nSLcNjHtQsH7NgyKsUOHxD4W36QySPDmfwjH
uO2J7a8Jd3sK+o2+t/LMCrBkj45IIaMGTKkvN2m5OIS9JtB3G6OyNu8dkZa89C0Ik64wt+ix4opH
3lGuSQo5t3LF1HndSyUad9ETrkle9O8WBc1zIGOeZF2Deu3bwSeB/Askj4zDWZZnYSVaRD11/PPf
TYbcKCqUGhp92Xk+Z7iKAFzZUU2brBNqaVHeg1TE0T0SElD75CXLKB4O7Hxj9ZO7ml/KVjib0kc/
MEiALSPTtC76JaW1xOmossN9JX4xkSQPys0YEmr82OjRL7iJ8xPYpoGl61BhrhuXpegTBSMwr3BX
VX3a2zFp+LpGkVVXT2aDnZvii6FtejUk1bEcvkCnB+084QsGvVstRA3vOJSBBmmNChuBEKWkIJ9z
JPMOvvoatyq1eyrLqR3IPxvTcJQGZWrHUFjjZAGIiEcL4KLwwq1mu3HSTEEewkEHTkqpkjkbb2MP
F1TrkakybQzC2ZHJsRdlfKa0mi9WSViiyE3K6AUjic+tYaXOnrD0pyOdx/IphEb4ulyZBm/9oBun
pEGWlRIBGGbVFWqBrxNFYCsrxrhxNY6ezqR7rSkfoSQ9Bj22q16LnTWg/dCgy5XgAJTuHZL0O0JQ
RAHxkaa43XWpeg4K7TE3F40iy/iN9pxu0qFFisYmXjwq1bexw2GwbD1G8xlenCFvv2+imMeDOu8e
QqcgrqSYJxkeGP3uUTG+yqjLHLPRrBjlJLQbEz7k21x2djlcd7iaLAdgpLS+RcPPB+HeCZ9CGGri
V64jwFaiD1VHPIoo41Nu3erNQ5oMN3KQnKZZW5l9oGa3s6qQTSD7OXssjbXpOmTZSKIsh7h10R7F
LA0HaqIcj4hvYG2lm9kQ0xm17Er6kHI10M92igLtFLW3wZifAuE/l+59jY2zLCAvLXKNjqRQIaRs
N6iqaz2c7OEoqHVY97by006OJRNp6eI1apINXRH30kNQKPwSQizqUlzJf/eDe+fmhHF7YjppjqMr
PYaOOgrrSWTWU2qx9rAMBfJ61sEzqsdQtVdlx4DXcbpPRPVljluAnGQwI1ZNqjI3ZQGRORD7BD8e
a1c61obHroPvPLumQ3fsBpIG9E8RS2ihO4n0jdiooHNPHEycNjF7iNKNjSxtPXbmZsgoMmDZpTab
b8ehM78XsWntzLL/JMk5V0VeuLC2Sn7AMU3Hc7TLPIxq9OhSFrG+lMHa2chMR33pmhJUTuyYeNDP
anB2OjbtnJfpzP7W7ey7gIIVt9X/sZF7dFSQnbgB1YihHaX7eS8VTxGppcXUOteJbm1jaduanY1a
fILsHZmIfkAUA6KuPDXkBp01w174rkmPS7NFy+NFHqAf72OATtlpLx9Y91TLsz3DVj31omhAGF2W
BKHNlaX5l8Q/u9C5MqW1bHGYOvK4n4P/VegfqS+hWM3cFkb+ErfRWVrX8miVTtWEROjCAxr+2LkY
/dKwLzmY5UCNmn9tetauSssDXsEBsfFTSbhc5kO8yLtqFFrs0lWgbZSYlurxWlqicxJIGprW2irb
Wy/A3kwz/0ihMb5kJahk4TKe6n61CvUHVYV76U0alhzxEI6mVz6kdnYILX+dBABtp2qTVvgXo+sf
EX01AjQBPItIKzovtC6b8Jese3tEHBZXypudRlHwf+LvganghZJUn7NqqW3ddLH+Mv9ScclkFDme
HGcrEhJ7ORrysTg0wuVQpRthE5oprY4jfODQZ4+5o0Wum00cM7KpQEzyTRsM7sqv2ccs40G20q6y
qoB1n2B+YCDCSr0GFgobJIEYg6UUtFyupm7Kc2JiwmJHbzRw6Ak/lmqKVYbO3eyrZXjtSxPUcj9S
QeYr0bkmWLcI9Roue+oSi+ywblHRLlLApNKmJomErotBNkwELAGnKB6dYbilKAemrYaxTk/P0lIg
yjcBCvYkzOyakjpX127kyyJtY+k2wFgPxwLosiDU0t2K7Ls8yaX/benDIcdNGjwMi9mRyQKOFXlv
U8PXyTRRTOJhARQ2+WK3k81R3kabqEp3HnZkKk3AICEdp8mpFjQAR3ZGBDQ3b8rJOsc2QvQoN8zp
Hk9nreLR6KRx5lSabUqOftw8Z2a2JwKBu4ajPHrxFwJPW2L0yMSX8gLS7Jc2oAqHh9pKNAvCH75M
6sBg2AS+sgpC5Th76bMD6j0UYHnN1tjKBeCmys0YiZNfc5tCj88s+ru4Xsp3ofbtrVy9YcdlfL0/
Zd32f79Hy8y9bUPzdt1t4EmPmTkxJtYTr41DhWuQLfV2uNaK7mgNe1dzjgbv5T8eMh91cOVYJd8w
nSaZTpqTWF1ZHCjZOcjvkt5pyH4zIleYl/a9YZTaorWRLK8o+l0UQb+0qbApbOW6DtifpK3YEMlp
0/Be5PltOoXAW8UhVWSchfGTZmcI3OBqtkZdB2PTdYWJ5KNxl6akjFRjuNVz50cM3XYRB4sw7DH5
x7yhj7bcIFxFHEwO+ewlKWoHk979Kd1ReWklZgQjOVRtUiJBpA/U1pImVjOCp4PBuco2KXcK5Bow
gcPuYBMXCeRLM1b1txzE7GwcZ2xQs9c0exDKFfGolU6jAhsJe+28NObt2B6q6YoNn+EbW/Rzk3CT
ybiNDC7E2PAmPAB0aVboSn/vnO8esXo3qBDuRtmUeaZAXF2g+qBJfed8L/N3CU6pHCOkGLdEM16k
D94IXDfBHhqV4b02pbcp3kdgROeEDQuVuO95kT0KXVMXtQpdxqJqP/Cj7Zwblz6VyYLgSJTZiNlx
0jL92Wwxp6RbVmjVzZSGtzLRKN0hxRWvaB7jLzJCrY8iOjC4zfy0U4UDE8j31OgfMQTeTB/inHxW
mB2PXv5QQnhfzQGVXEvvJz0V4DmD27xBxnt0iitvfhuUolrKakEZspin0grxNeNYvaGE+SB9OTRd
toPpIgcVnz8+v+aQ8m/Hl2k5KlUd5PlcnIrLkHNbyZ8amLNqjhsvt17bGR/qIdvI+MLUG+y+pnZS
w21kI41RfQl6Y2uMLdhjzB15y3PIQG57cpqqLL73A5jMzjovq9tQJGcP1e2Pb9r605kLFcT1pN9A
OvDizM1IZqhBNlJClfGeh+kBKhnBbY0nsJBdX6jlD6dVlrmJdHh1tr1sPxxlFUflmFtbBkjtOYLp
HytlQrm4lXTkEleU040zaI7RyPN13szlTwJX2UXKeFeoPK+pttQwtbsyd7Z2me3lrjSfX40X7xXU
ldFYcaetlD5uEOKQr5tC73bllPepTjY3cK2j3AJm59yRd5OVzkbJjN3sfc2vWWxQf9q7XzxPeUO8
4jM+qfl7odvsfDkU7Zhwd2wNN/IiG4RsXT+1Na96o5snCw52QWlKK4WhZErI99NvXvbsWjYOUYxN
RkDclhk3W8/Rmu9Wc+5H1mgUQXOlSi9r1B9HGwWSYDopFcmYrFdxepBQm/0BRaZNZabBJi82+0wy
vSDzRBigU5r8lHmDqCVvWw8UyMfU9JcamoVNop/IQOoU3CZUJYcj0mxYym6N8fvxkpr7ki7eA9s2
qEJC79TFvZZL7pfs6QR8InIAT6AkOqY7gzb1SWGL1cW+Fbz4pDCWHEtHPxmpdunax8IZvvwTz5Wh
MW3Mt0QI9/KIwPeiUtwPCTQ4a0RXt6o8B8eIrcUtQK1JXahoT3LzjsNorhOQIvOL0Hysmu5uiqxw
0UoLMEwxUvqF5pfpcpJJch3RaNa39kn+4aJzlMUgtwCemPvxQNLOi+WXR4/UytLE6KnI9MTfNaU8
kgMlsCNWaWuaC8qUF51D6sXyaCUZNmkXPiQBJ4oV+tES1iNiv5+1XGmefIMvpsPRXX5OEgq1EPUy
JdJyaLptqlGZmL14idjPZ4yMqLvGsOwozJ8NOVmAlHGUzmbeHKce7ODeCx66ovkm6BBwZJhVjPbR
GMtDhBJC1yPpR0REBjsn3b4X7n5y2Txyg2BQCUyPRgiUK2ZrOY3+L3XntRs5tqXpJ+IBvbkNkuFD
IYVMpnRDSGnoyU1vnn6+HVWYU1U96IMB+qaBgpCZJYXCbLPWv37zWxuTIK5WEiaTgzrfKS+R/MDl
jy8u5D77616E3auYO7FpVPQjSGwQCQUFlBL29ByeBBzl4SP/wR0sZr4RSV9Zx4F1L99suExFzQ2d
mtFL3wMsam538RTnoZyAsuYc3LOszsTpWEtLHyv7oiKbPplcAFlwRsuXJOut+wmVpsOhZ05ogl3e
Idd7GTNU8qgxOj28/8r7PEVWYR1xzZpZBbKEVDXzYx0zpjmQ4EaJSit2s3FQzt+pQ4XSEzLovcth
Q7zSLcgxS2tlT5RI10oCTpo3vWewWXIqMKZ12ilWuOYme0+q4fehVQ6CuE5cm/ZW3nG9uoT6RqFs
y2z5Qd3By4rSUlJZsqV4TBL1EGMsaUsYbZm40YfZ+LDtPSPQvdbbzgblQ3DHVHUof0NE0JaQEw3G
iRLidXzZw9RT8duI69+WlZ8TeoDeWK8DgQk9zK/7oiGlgObISN4W4mQlnJ/n4ChdfiFW5XelTzfd
NQO5jXWJs5pqgfS3eRBg1HLcc69wFrIpzdT8A6yesEcpIw97/L7kjcKZMUl+mxP7XVGzz7nSpWaL
U6WW90kTRZdETIQ1x80Wg15iEmUDW676x6AC5K+yN9IkW6xZCgiJhzH5kwbn0A8kcmLQrPhzx91/
GEeb95SKf+xCJtGaphu2aeqIKf9+KIKUFiY2ZKovz8EsI1aAKz7i18sqXTYnsg2Qsxcrp6mZjhZD
El2x+bPxUiTVeSnyx4R1MlcVHCF0aVyVQ//ZkNxnATzPEr2XR2ajMf4riGiQgyM5tJBwstwrcjAl
m2ShRlds1RmHyhkT5hUbZpCtT5yaGfRYgEb43MkHwnM8E7/kypmYUw3rswRubSP5LQen8hm4nf4C
o1Mep/d9W7FR2dvy4X7/0XfbydfQxpmf2DofteQtJhnToWjMgyUBte6qsgwh9n7mGRmmOeOhqEPP
581agHvBnjVRoV66cxZHgJz7H+Llqmjx+5K2HyYYgC9miQxUH3IVlyYEPUT8O9Jhj/fWWfYqUZoz
HnKU+0IX9x6YgiSH2eBFzW2yODjun7wuqzZbPOPOzhCyoCd9+wUCTPku5wSy35db3DXEY8fZuRRQ
rBYyEyRXcKqzD3k4xUm9teBd3g8p+akNGAr4KXnbzaVphhdSXfbFWjyNzqKHsltSWID3FeHQHrKo
nwkxDOgbXtRJ/PGu3lvL+5G4pPikuLmBz2rxgY8QtVH2jJKJE0sO4RTCUscKqQKglcv7x3rOH2T8
ete6DxlbVRbT98MYfeUejdm5lCUUyBmdS36IC2D5Z8Z1TFqYTMgeWS+zT1dJCMChi2aodR8lanKU
6CTFMxuvoqIk1oqNJ1+87nomUai+fCmRgwPG/fuJSriahsxv52ZwyN+B9cz/OnVKd1U8jsY/htEN
6Aobo4ohk/aDL9+7TJEDCY413id57dxpx9qiXRGKUwxJpvF93d3HC7KRzDLllzZaQLwkHDZyHsi6
kEt5VKNb6z3LslU+ubVnfFZxqCZzdgIUfnMZz8gtYkBJtGc1EJX2Q0y8Nkke6BnSieXcmvHznTCc
dyW2TKCrGzxSuTrk61L53qkmL5LnNJKhHmDEpdzkk8aj6xXVF9CO9W4S/7dwzcIb4oK0UsZttXmT
KIM6bZJS/fHvIshxh8CNlB9/YCBW7Gy8i3z6hSeXvCRPWwX5xoPY3rsuGGHnOWYDLFh7kncovzVf
M1JTsdm+TwyZp8h5S+4WT2Y7him6TQbxFO3UViSKWNBbV1c5NfMJUemfK0pjmL7SecjBrJxg9fLW
u08ue8JCNDU7iIYGRo6BZZMs2RHRYAyAUE0oycn3ns42+icX+Mk5yiZaXghyTCS/XxXUBFT0K/ft
lL20EfoNSQjNQMX02fTvw9D7hSAXsxwvunx4VYXiVIJpEwgXE1Zhiw+JStx79rjPPuRVi8kCdXS6
W7OHvJuDFWPNja7R0Mqd01XPZjlciER/pVoKM+zotZZRaQ9dmAeVfZt84Kzll6IVSzmr5d0lJ9c2
YilY8XhkyLNCvnHkS//Zad4hiMHQj4bOT91Z3LMuvtvNs2v+BEX6rGoi3kfv9BORq+XfW5ZqNfaj
4wVEvqBllUz6KRu/5pkH7k24EeztubJfiH2n8GIDCuZLNr62G9YG2TA8y7TSgnFSxQYUw++9CC+x
iSNWYhGZk7B33KfyzgiXI1pU5D9nvB0FDylv9o7iSL6XObuvzM0XTXH/kK38T8s/LumPlmjB3/0/
9R9/k4z8bxKJ0CX+NyKR9rP68etv6hC+/w91iPcvCATkaUI69TxAcOnM8Kc4xPqXZqAKQRlCfqxr
a1II96c4xNL+pboqyDnNB+JLhND/VxxiIg6xXNgDpm1ohulgO/f/IQ75Lx0OwwjXIcAUgYhqmc4/
bY/zxoqA5yrK9nJa9iPEeZLgtXrTjnpyntI+ORdWa2wR847PHN7zxBGcTUhD3B77Q7Kfl4d5EdO5
Xpl8/eVN/H9w/v7rc7OY+2mGpeuwXHkX/1FjqaUiepLHkZyVwgCZHqrAivrHJlnUp5oYR/ocvYHB
b2S7Sl8dGsdR2Vct3HmPWOxgVOE29QOVbZwZWvDfPznrn8w0x0ZMZ5iaqfMpeY4tcYS/toaD7WRQ
LiFbjJbkyaSDt2M8dYmFuSIeaHEAJHOrUYnhTpekfigLrQhHS5v9wsqn7QwJhapErx+ylVThtTP6
YJ6H5VTli/WcpOWX19rXwpwfzTZtSTxcHITzIK2Qh26kE+/iqVxOCcjhBmJBd52iGf4+Kc+kz5MY
DY3z3GUrM7c0M15VrTquwiETaOj1Q2yu7VmT+b5GoX01yQoxuBqvPQogVzXSbWSgFRaelZHMjDTP
jAs6h0wPOmMoX4xhXf+Dj/TdnOSvtbRDm+0iUmKnyP8c9sFf38q6sbALUyHzeGKdN4QSc1OvY/sQ
Va4VLu9TryYPmeGVEIBJi4uFYj7nihVU1usoxvphaJmJz+ZWwewdivwxQqz1WkfY1Dpa0xyMJjOY
gHTxYRYtGZ1TMoRrMYFFLWq3K9C+O8pkH405aXcKaNa4VlgTjCWe+JrwzoY2Jdf7F8+LvS3jaKwS
2Db/YT3dG4a/vwkQkJmR6ehY4Kr/k+lo1IMd9bEBk/j+q1VU8QZqxGklidwh5q+lDSoK80X3YuPV
Re2tlej31alYD/dXU3Zqeukjr33KsyjZWol2+w8rnpPqb8ADK16CQKZtcmhxWskd8ZcVbxLbV042
g94kaX/SFva3zkr7sEuhg66LdlyE9RhVMHLbNjE2Jpz3q8i734haputgd8B+PY4YpQfRLWoZa6h1
eylt74OfRYqwLO0ld5Kveq26izZ3RriODf7XExTy2jWVSw3B9d+7ZjJYyV5WVGHRzMnzrON4ZbfD
mabsWkQTdOjUeozbsFitGp8tk1qV4dxoNO+rsxj+0CFNW+co305CJ6jObdJtXh2we+xujt0+jeNc
Xalwnsn5gys1p+Ih6aqfmA69Fu6sHWNriP+Dh5bluX8/UxxdRUCo6qpjMx0Gu7X/Cd4i9PFm3L6Z
D2WE5c62sWl772GedWziDJKtZa9PUajvarcLIpyjQ2V9iHJk5nF/TmtT9RVEiudFaDC5PN+KxvIi
rB/gK+mF5lT3zdqBszmtIXRU51J0xC8PmqIHo0A4HBNsbGFyENgJ1ldy9a169D5PReg4iFJwKVUw
Psx3eTWh61OXLqiE157tRod+CUIZZQIPCU071zhDnIZieEkUcCbiSv21tm6u5G5BU9Bz5aNRV3sv
at0N5jZ7bXt1F4vmaMDxL23GCJZOTLJVPgwiRM8XtkmGE0vS3vCmuKSJKwINtazZYWikGLBxu1tS
Tk8CNNhf1gbYmSBX+lMkMu5XkWV8ZMVznsTflGgONNgxCg01IDpdNWSILm+fHe0Zsknl254T+TKb
K1kHHG307Km0x88a1L/sdwO0X9Q+2nwtk9/jlJpvGm2uU2qwGLH4WD3t0VUUpCKEr/tirIzDRMQu
hilWf2mrft4mhZH7Wd1VT4y7dNXNblZ+ndFxrY/RKMmzmgxjLEdbhFrFk+Cw1gJFSbHeILMa/xW6
TPjQTL7VeCdc5XMqVQ911HLNmf9cM1H9+cXS1Xs3d6WDqffOWK7fdY88tmZIgtnEjsZc4yLwoEre
UFlP4eAl4uoscbZjZmedtbrD/LdB+8ZkZDcNVrqzEDk8uq6hoEUpOpir6++kcN2fk5f5WrGFpKI/
dIqWXO9fvD6CW7HwLsdR7BtYTZ7HMooNnCpMO+QBSr8UESqTRN6MNbG1Ys7NX2b+TdQY3m/gZB/y
eYl/iqh4z2BGf6QW7m5KUZtvUZkSqWoSS+2OUaBXqX0ezKp7UFXAwEorGYkp0BCFh/4qOmqFiXxP
HRliiflBG239tcQ6iSSQk+PN42Ov9MNLOhLnajfmt7wR2zTuEZ+kRrNrFHAjxfHeMNFxdma7tqFo
kgRZCFZRXm89tVa/XsfeQ8021w/QEdEeWIYX2C20KkN3D964unBIoQIUKdyzlcn9dliEDpy9YF7K
Gno1o/hzdiSW0+hPaDKyR8OwOj9WRtLPqkELzb79ff9bl7mC1kX+jwbvDHzRj7BVGOnUnaFgHSO/
6MpDY2AIwdlhmUEi93iTivRYONXTUKePel5W11gfmnNjqtAXq8T75kXYNOVeqIoevpy3HmvL6699
ZxOLQIwN3Gty48BGyWFWsbACdp5a34ESdf7jC7JjPzGI1ESMh0tM3wz95d9fOh0Fz1gntFcNH85I
mEes59P3qFNBPnkqflolOv5ITXTOTQxLvMIcT44OkQyE8ylTeYHoiYeDXgzRgQCtt1R7UtL+l1NC
5JrT/KmalvbqlI19IqMQTVOinbVG0z/tkZjCZPxKGzdCUrqiVDLZACRJq/lZCNM6mhmzYfm3Khmi
QJjL/DgY1lbJxu7JNVLtnI3Wpebhn/rGPHVp3x/SXMVzOF/ibW6tDZSCWt9rHrP3En0VtzJqzQaW
U5o8i0XFfMY0l+9iRVuE1IrmLLKpKlQV56yy7fvjqOX9UXPHZa+WZYDEJSth8k23LoO0EfemupuH
QCk88a720y+t7b5SfequiUFRqVl468AJLI4N3jt+JEr9CR3pUcxtf8tTu9nZ7Y5oh+6WK4Ha9d6t
iMWtMswmTL26fxxjtX9sFwZUeqRH+8yrPJgXWbwVsRs6ZqYdNZT0Pk5vP2ou4fOcySRKcAa1PqqQ
yiSPGwXXmKbfLSvDK92e/Nl0ygivxDj5Xoze8rFtjb56scZeDVejBvCXf83LnNJ9dZ2bt6S/xoFP
r1zXnVbO8cFl1KOOYjndvwyOo++0uinejN5bg6oc6jPElx7Bb9sFseM1O1P6do6zQWExmSMRmWki
AzeiT9U16gtzKgpyOzU5RSsztKdK3fMpx/7SmuNNd5b62Jq92DD1Hm9KFpdgksW30bKHWw015OZg
uBakuO8CmivZZjST5rBGqnVacqhpmHAVHP2GeUJNMUMF5br2BsJvsO9hVKfIP97/fv+TW+Hr7Gp5
ONdD/FhMaRrcX1rU5UxfzW8EnI+fWtb1oetO246PFMNh/WwJswxEms/bkuIliPAR2BsNbQG7g3SK
XKv8VpuVrTBWmgouo+2dUhUVy3Rul7zdxfZi/dEirFIJVegLQMccjhCyL1Q6Lb7K8OmjynlS5tV5
kmipvOl+3l+nGguECa6EZOEIOh2KXS912qd1ZGxrNslO08k/biZhvCa1oImshtCIiu7qTUdds5pt
WhQktTtudR4RvpdiHY9KU9ZnXa04YJeJIO8mqV6ipll9LR0zP+6TaBuD3Pt4teBQZBvNczwHi27g
xEkmdrCEJWc7A6I2ZWsnL2tbn7nSxluGXG8HLalFP+g+iTlKNpk6VYekgZberMaww33noRWqeEKO
d+rsYTinpR2uWSzeyzEnpDE09PF1qYR7JO243fauVW7ruuEmdo3iwZEGqkIR1Tbpl2ePru7Cbqxv
cfWrF5r9LTfXKtDB6R9bXaC9L9XuWbEYwlRz/FO1pnZ7//ay1dNjbMvqo5u+BhTs56bRm2dIuB+g
QuPZ69P2eShj6TYNl8TU6u3g1k8qJSmpldkvF5sSYqWvWbbO16a3N6lNi8ytIpay+4E1+U9jqpMX
w5rGMDFNP24G69gt40M7tkysNOFenIK5YZtzddEnFnHSbOPJeU+zHlNVHUPrvhofK9CM0ypU2FJ1
tSuM9mZykR4pUaYHWLfk/I35WfWEhqcAYzHBSHEGzdbT58z0s8QkMTqLD5Pu8jtTSkSx9ul2dK/G
NHh+7dARz5WHsWOZXlSP0rRoLxNO+q9LP166sX7qNIXNMnUrh4WB7RuaxLrJ3zItts4dLSFqH6LJ
rU5/tjPjzcBF4MR7B3q9tfGI87OiPzXmkh4FDnjZ1hmFuouW5WJkfR3C7Cg38zp+eTxOHI8g/JDQ
oEvwqeFCMA/Ktm9GHyHXRNTuhfl96Km07s5Qjme7dbIw7eclXMVytV0KZnNVgkrN7L05mNvB6at9
Z0lb8AbDwM46QrBPOBq8+WGIb+mgRVvdUyhiK3yoiHk5CcOdsXu5qgVQoOjipwJXMx9YsaPea0NE
HHMsfYnn38i9jO1YHCM1OROq0/k1xV2w5GrgrQ23QI6mUF2WDzVXs5tR7pQOVkZ9o3N1jrpKcIZe
81SGZHpqVhjkwhCnPid2DAu8o53Kmk3deXKWk0wkF1g2t2Grz0F7alIVmNkKWnrQAE0o3Dj8/nEe
8/bKqm1jUfeB7Q0fFiZqvlUWv4YFbzGbzOmZwqydh2qrm3Gz8aqAsAnLT3sV4k7xc/VIgIClf66M
9SWJMWluancM5hEKG2KpfboU52HJIXSyLJ2F1e5KI60om160oatDy3t3uFs2bSp0P8H4CSF6/S0r
kgn+v4J7QSLTnVrcydqP1vAmXkOUcR++A4BsomJSYOp05XYtll/eAvF8mlSIstobnkATRKO0PSWK
uAyq+4SCHzKpEYl9kZWXOMcJvtVend4gTxZvu13TZddMc6ww1e3fA4dImOgjIuqWam3R3hHlE9/R
Zd/ThZRfs7aG7SLWo+Eq0dZEPhRAyTk2dj/J3nRkPjihOPwx2e1D6hXlFXUSA1J3R103P5eV+qG+
Dqz7vTfNhc8gkckxYVJqErNim/V8iUY9wDyTXDGnSzeYQl8Ha67P7iKqjZmtX6677Du7iUKyHd3A
TmPrOGtVuKAuAGaghSLLpRBWvsUXcA6T3rhpCw1aDi1tKfAaLEVlcVz2h4mxsV+J1vGdolIfsty9
dJp4sbyx2dqN8WCJoTkWAIbDyHI22pkEhXEJi0oDaayWUxxDRXY46lXG6WjM0Gkty68szXd6bM0H
szexnBCYhzpee+qMxtg0FJOZodQHUD6S7s3HZRYYbAxSslt7jDgnSIANituujHfVi6MX+FL3+kdc
g6s3TWIz1+Q4jRfgsA5i16K5R4HiKodSv1fXCea6HdtBTItJRAfyRF5tVMS+MDr37JX5SI+btcFo
ZR2l/rHEGm1XCrj7SuQ9e2O6QUnR3ZQcwiMSSS90y69pRXrQxRhk2wlYE1qzDbTa4SB7okxpYByr
Dh9+xibJFR9QWNlObiJ9FFjCHscRYueICSKXtx1Htwx22clummhjiXnfjpz/yaDWO8dTPnGhKIi8
x4MFNtGp6AyIS960+qCnv1OwhYBxU33qZ8V3cveMfcnKbWCcotiMniphP1FUqbpSf7qm+yQHz+SN
f1tr5ynrbHi8sxUHqEWr3eJSjbhGFayZWV26AiAWqXXjVxPN1Gqtu7UhSdVADpCMzY/am7gaaahY
k8tGG4bar6JWbJwZT7/UGfKLTfRkSBlk1F4fuOUgKJaLeZ/0848GEw4OhOaQO3EXrKI0g859sLIS
iv9Y/YTAd4uX2tpUKyW2bcDIdusSXIhn7iM9Mym/g9lo0MwbasdQhbc1iXRfq+tz3a0cEVWeBW5W
HkaJR0R20gY5Np5pnfBItjMhqG8uWhap+zXPT/mYm4dl4jOz2kXbG6oF88jSN2YbV0ejt94BBeqN
vn502pzvCqUYtn2sHArdQXdseYe4i0psT9YBo3KsXa0ov1WIq8TwLbfj2C+nutu6q/XkRpTJMXWc
P+uVFbh6RH9rpbTKDUTYSGPkNMUYceAyugG0Q4Y6a8KvVN6DsisBvrU0Cxn5boqas7RKzNEvnDSs
lGnxJ3dGopUWBBDQotM+4xG0tP6gtnwGS/odykAyjuILZTr7VtG39oiruZHUHkao5vM8r+VBMbqD
C6VlVII8tn4tadn4FmmEGVxatzjULZPyyH521oQWZsoIxxjJNzNI0xC2u22SST8MaEH0PMXatuTV
uNgJq9Sv5M36U5OOG3fxoq2dmTsdYOHmiOUphr69cXMGsqXNkYCa1QrWiLNsSsNkyC6xia1/kkdQ
ZydwYavhKnLVOoRzvfp9TSJi3HF320p/yDt6FlGb3GMmLANjHtDhCTtUq9ZFDxglezRtBw0U0LYT
EEjGDTjgRMcMZ2iBWcvrpDnbtltbuG+G2KlJk2OwhO3wiuSQaf+l7XbQRrrtVPKuz6UX0BR0J6Ah
+wJ6344cpFjawC/IAe1NVRx7N0lDBMvfFo8LXlS8dwNTacOlRUvrNFgEznSuunKl6PZ5hR4XqAb8
zFajMiLnaAnxdjpNGrvCFS7hrq3FeYqt8JiOY1DIVYlMew5dc4QKMJ5Mvfio0q7f1pXCM7BqlkqD
PadZB0RUIgG3n/tFM7eMuXGSc/F+InBF79YwseSBxmzD1LtgMlwI3iV5lNk320q+VMUZgjTtX7Dr
QlravCXVEMlEKxHSJAXWwidsrY62jyFQKnrM1YBfMPfDFsn73u0nZ29WIzcmbslhZqlfOtBX0LRa
TC6VLOtUphFo4J97zJgpTm2cbj0FGTO9w0odtKkK14BOmIft1K8+U/lxM6dLYHI6cPjH9FrzDHTq
Yh/qaHHQz1W7Kavm7Gb6K7JxZ1MITIjyyakuJcrzZaj0QFOGmgvIUY5jwhnnmggpp2U4dXOS+3aM
6UKFKNWPDO7UMo1DN+uQveUaYR4qP6OMr4aX9QQYsa+sVQsnrSPJs6TVbcYN9SxuYPz8nnjiTZpP
6M70bDyiEkO9RlnNCLt+6FSktJ5ljEwgpIyzVtbQmtewVOMHKn3gQPjUkBwiUMM69UsOvmnlJuyt
PZKaZSvELMB1O34D/hgo/QNTLKi/pkdVgK7AsplAYqynbpmviZsfUwuXH6HouMJt4Voru0JPHMyI
zIsdDSeGBBZHWt7t3FRAXjDTeWMzTtlq9mo+AOOHtLMvnuau4GncJSylplF2TIDaoHFASej3uqNi
1DQXKGc4fmL7WBWQansUNT4Ul+qkibU6WQ564SHmAGwnbw9frN1PA04mZjZIq3ZaMR3v1qx28fNV
Ww9L0hm2RFYczb55x0EjuSCBPuRWcsD7ot6lSqJf5nz1x6XMji0mz7HWvPdzuxy1XslJgijZ9GqJ
nlE70kYub0ZrWgFUSeTmtJdEE06bboyVR9rLdJ8Tt7o1OywPRickM1B70Kv8UHsLIhxb6ta04nHG
A2qdrc3Q9b9jG0uP3k4eLD0OBmv6wtD6geYgUDFqQBiId18foEP77FQkd61rPFBo4BNTb73+kgzm
964Rnw6WUht8bqfI2qxdmCXOj3nhnzDg3rv2cnCH6TAsnNR2/TI01g+qsVtO78nFPhb2L5TnBE5a
74IF3hlm6MbjW2dFMEFi59yUTU+lwIts5uqFEY+GpYyzQSPZwCjDsa6InPdsyZ1NS0AyXP1fQ5nd
CDY7a5lvR9UDOutwXApgZS9j/IbJhACWtKHfmF/dqDFrizOoEVENXlvdlh/OzH4qi/kbvBfbp2R4
6TvaFms56AsUV7r4JdDxIM+oyzZ2ycskwupnYs7gidoLEBjrjnN8LJswnmBLTEpShrgivGfZkgRT
xyXUN3awLIPmj+QwBoAmTa6+9jWxepYqN0Z6NR+R/oljFNXQfYpo3BhZ8dKT+6eUT1kkqGynFvMc
L7O2mTtah6hRn4u8eiscpN7FLB7aPOr81k1XSj/aikFpDbQOnRnEUf8D5503gn2Bf8tRXn4m58r4
HFV5e7F0ZZ9og701oPJzkYzMUDSj2w5KgXzZqo9Tl8S0eNpvL7U1CbiscJMCZ+pICer2HXRbxl85
Q03TGUC/Y44O8kl6z8ZFfza/qHXmbZt8MU4Kjck1r86PzpJIi92bhwRYPljSPKwZv/hxS12qOPJ+
zR4GqthDNjGDq7hdEFRJIXBBaV54c/SQlvWvfo0O9txdFHXeZpP11oOf83xEC1d0shFbRy5HddT6
idX7qCxxfUz0OlQ5wJ4EDshB8rio9XDBQtjaNfxsv+hbXm0p3aUCNW0+JpRQy0RosdrpyGbN4he8
+cOk5p8R7SnF+fxd0J9KxjsoBsPlMOrMEtIdvqoepgpZn84XdMeJH9s05bWxMkvWFwyBIgUz2Xzr
GNgYYUiYHi17+mZO48lzFhxA6iTdJjkQcGP0twXO81Zy9P3MwkmwZ1J+7sZX7vJ439XuFsFt7vRf
WMG92rOZ39SK/iqO87emm6bdqr9V+LVeVSzGqVUJlc463pMimRO6nDndOrBAOCWGt6ShfcWP4gqa
Dc8p+TRb8NShzXN/STBrYwrhVA09UYQ/OnN9Fhm0uLNhG0FplaE7hnbaT18q6lJDEviKGLFe1SbP
kc7G6UQ2bni/3WfHKX52LgPwpli/Z0V0svMVHt90cusj5twcnr1znvXs+0yWQdq3zz2x2AEUuG2d
NsqjiVnYphsowwlYv3X6MJ7aurrVOgMAr3MrP4eiyy71l5F8+mSeSVOTcQKdAURQ1+VWEfVCoT7R
CebDEfaIDERlYRmOCQO4To6eTVpEqU3klqpHe3h16nraavlKUITtcnjGHsiCS7E09kHfQqTjxMq2
DZAK0YDvEyPjoOH4NSPxKeeMkfndiEW6100r2iy4Uq6m8q1x5miDZ6MsE7EW87zffeKRDrUor8jJ
HrBQjE9wIyYpHD7XVYHzsHIxhuHYDCqULxcpMqzCrnVCEbnbCt2yYOa3sR1aj5J0j2iIvhdOIivm
6HcMLDPp3PNjjyJT4WSxqFRV7akcre+1uXIX5ebsd30bKIMlKAAyKnXgM2KLtovWwrR5impPDzON
Q4gP97bUgM/Use+2Q+3PM/b8Map4I251jv0LjJ7vZgduaV+0FLm8jdQMwxpQrLXauw1EUwRjFpDE
tNV7wgPU/kfRtG+5K2B9YIjeAR35s6t3uylF3VdkwZz2ZZBGEOfKkepknvLTOGYvdtTdqEl93Mf7
TaNa0bZnXrdFKlTJ/snIEUDo+kgVZzDpmyY9rLKqohxxcbhpYanoBmmRelYx8zSHOoQHiwK/Ny2m
d5CJhtyYrrGoQMcywhD0Bb24CyZTcejOZPWdDTyj66pJfZW4m9kZjc08E0TBsHeTA61uolkg5duY
UzT6MQTWbaE2weJ9SxLnyYk8bV8DSQBLDBnAbE2RmaGZ9abohErnGQJEfCwVJpVmEb9gQ1cGGOzC
GVja0DMZ8ml9ovukEx7SwsDrCfYI+9fEsqhzAl5mEagc8xcNYE+RksC8A2mc3Hp+FFW3i+fotjpS
hEkqBxJHqB3A1Z6Wrt+UbdlBCALz07oEyXLr3kg//LD1/jdHg+NzSOLlA6S18UrtewGu7Ft9lYdZ
dtIc5sqztjFSHShJfVkcbZcoQAH2YuZIR4f3Yh3PVtFEV0wPymzxzgChaMLMNQpqrisTw6EoWo/p
ly4KbScs3EJHHU2lokZhM8dPA0diVzBfhUKNl0IvWxdbPSQu1SsTUYSzDIxt3D8XvTxqClIvK/0d
G9zCagoEF2mTP2WcTimt2Jz09n4VHRLpmc3flCNMWnzZ6DqYpUSPkx59IWdVN04NjFbZUAKKeF12
cTd9ZGoVDhPTPtdq+mOx5icSbMrQZjkcZ0Ss9WrqRzKJiCGJyCQg2NZxYooUIvZwE/wclIGNphZv
EckjPojfFNeI6juEazyTpf8BAw7nb8ez/g9T57XkNrJt2y9CBGwCeCUBgr6MyuoFoZKBN5nw+Poz
UB3nnvvCrepWb5WKROYyc47J2Hd4TXkyHGPLCDMXE0cjzOOgKZyfJZvpt7SSj7Krhh0WDDvKGVyG
Mp/9YLBG1CsEzxYz/krf5aApXPOeNMZWG386llafxse4L/JoYcYF+Ea9UPHbXNSgW5uOkFMiuPRT
a7sWC6aZ/7Nauye6/1A4cxdZK3hRX4RJ5aMTwgfJZgkHNiMDS8Nu2NvALuTFdVG0b/87r5IqpksD
pdS7JsnOcmzihOHn7bWx6s94Z0QEiuKHk+ZPRVG5lExsR9myhJPXQh72e3iCl5WRvFd5LMWaHK1F
ziodVm4Ab7ijD2rEvkedf+6qdyqo+jJM4xkN/xwIlqg8vPlhnbRTI9dfTjNOu0TfQjh2LHF2CW6J
j6JjD1yYdzp6Ofq3kubREMnvlMzVJdXmMBbIDzLuvWBQRnZgix3v/NRDsNbafCLBG8z2X1ruoDOY
4DMKabQnKT6gWQp0g6g8+mF1HuakjITND53gy4OvHIZm4kdaMRASbtuEm/jM7+vuqA/c5AtykM7T
Xnp8f6HnNyMe/ynd06ES1FqqvwQVMEoDxZclbBV9JtL89g+j9xq8xNoabYy/sG0QQeQZWB72vSf1
0hYpvtjWPxWlUjjJNhtW4XCY/BpLTFyzPe3rEdYWajUb0AVPGyPMENUvQcxdilqjJjnZSeUN+Z52
nbwP2cnkahaK2UeclPtCDg/lhI7DF3+qrnbPrup+Jf6PtEHmjazUO5dK6DdHr95Wxecyc7wJfUY6
3m0/eUoVE45OH/SP3KzeNMc8lm3bRH7Pxrd9BG3BjLyZQNLHzZ+iDlIp3jsNSQrAHcv2nLPZrhdC
moAH0Kenw1fiJBRyMTrFLOVXXZz9qYBZ+yqHuiNaGvPxwv1zLWvRB3rBWZ11au8s9j+VeukpLdck
ZOuxl36715yMxD3HOc6yKcNkmB6VHuc7V1TrwZ01cuFVfGmHSZ3semaViQLAch7qftF+LQUjMi+h
nioqJ3mCqJd5HPcsiPVzobLxnKokDq15DofevZiuf64Gg/gbE2GE3b2LmtkxKOy9tvZ3RHCHtmqs
Q01SfeAlEtJBWgscmEyE8XSvB90morDw9PrJQKKzM0QtgJlPPRMn7aA02o4CT1Vop/4NdhnXupas
QVZVu65z5W6otexUe5+SFeOlX1w8l7RXrZnOZBI1oVi1f2WePRpLGk18sA+67I75yp6tmSTPxlqG
jM+sXT8b6W41HXliX4/8fp35IRIgujYbAuPSFvNPjitvP5bmU+2TsqEXRXEoG8eCmOSZt67DcFL2
fKv9AWPecXIyrHqCMsDSGfdie+XSoabt+jLdLzNK/8qcD0wSING+Lrkgc6v8WgwIqWJwbhaTPKxC
HmopZsT7cZvKakW3MtzHEu31p9RZXnW4zYrVXEHQFBEdAN+8sKuRHJa59kUkZ7pvU8EmlpYuleQi
FIvXMY86Q/tBEVG6LQ/6/JTixWNvbEb48H9lq/cAjKNiRJMwrcWUYg7NMxkWt27Ah2zpEvFJyeRU
6F/znD8ujaYHEx0fwmLaQd1qcTktWRDrw221qUMTX911Tb/o+XB2U8KONd8EJ+DEd5RSz1aaRE0h
KLvE+jHwRjcppAL/w916WYWZWht2tma5t1qMWYBoQwXG1qr2XfHW9+sdHmnQNMykzEm9auu5G9I3
jgnQB8oMe1aI57oD3uH0gx3OOocVLoP9pG627Z/LmbVtlyuuseXWG+1nplnXrISLx8LvBfNifbal
ugxL7p9E4f6Rdo4ezqDQrZiV78bK1fcIRDqUYcO7MBc6Vcn9m2ce/Eo1I8mD3G8m1niqdcbiWaHh
cxF+hLQSTaxmPzvOtXTJ4V7WmOFvOxybrjrC9+VMQrZ1pP/dx2jNMOpYgEPEZkcnSBBiTy93NkQX
Ry+PnvJ/UZytu0m0PluSCrERRRewLe4BcPLtobJd1nraQbPBBilYebvBNv+WItOIc0FfqPzPSW7a
s21yivK7Dm26J+wyXAkdW0qKBFR7A/eUqz0qYURiRgaZrj51I/cYEoKzxRiJcaN26Wz1niTAUnU/
oUx1vdOykp3goIPJnAWyeRGfMjj3dcKWbUmozyq/T9FaOkcrPXolUkWYu7+b1CWZw2yjmUhkhjsx
nQA3mkRVv5um5sFg7BlnNTijxmkPZHUXl8zL3njzoXQlOpir0cbaJjCqEEPMlNyGfviy0n4EcczJ
mzclDp65TCOWo2S75dCfZ+mzPs94SO3qUk03Z0AOINa/VWbcOI+XQCLO5Bn4SdD4e++s+9hLrFM6
0Fv2Rh4m3YbknoBHjimWl6QNQGD+9iqip1rbDsaOpZNcECIV1l1q+FyxJWNnzVg72kwhS20tIkY8
la79wwUoHpnIGpj5K9alpUYh3TMRBhPHdmq/drFz9/TK2ZEOFqiKm6NP8YRpeayihaxMc0YPZcYk
slBCXWEF5kEPOI4O7sWovF/rUP5lBZMD96oHFCRlgNj+TB9l75vJcvd6Uv+RSrwQRcEOmbiZHUvP
KE1/+TZShGyA9bqWXs8xlAzHXFihZzCWW6v2gTH4uDgyUmWFtseKEboWcx/+HSzz4NadHfXYb1mn
DPZ+8GCn4bTlCVkZRvg6ubSFX4f59rjaUvK2MVITMdEYCVrACbNv7/I9k1v7KpIJ0EDK6S3ZrmtT
/JSbBmqrrTi1vS9lzVfQgP2OfIImdIf12OjqUqzlv0xa7qGb+sPaX7o0vqctkmkkLn/qoYnYZ35S
mCFRmqZgtOuaCrJjmiaf5hz00DYr4DrC7oSiKYiVZPPi382MvhXZD3ufYq1Cf4YcpNb2vWDMqMd2
fXAU4/EkGcLBIi6g7m00CmZTHe3xPVY4ltFrb5mjE3eQXx9Lq7nMGWVpxQKJuOoxiBPZEzxmXkF4
PTdkDIZtr5ZdM8jPxWcd1S7avLP8/qoh+O805p6aReEzijfJkpwV2UeBZ7Wfk+M0caWP6dfSQSgu
XBwBlhuTpZA5UZxhuAbJAfUZpctOW4p/snW1IG1EVNkj1nYtQHZ70UqdVERneObK4KArtrfLNgLR
Wr8XF/8ajQ09Lwr02Z5Re5zwd1IUD+trhUF6l0pop6C5Pxbbbvet6qnKjJAt/VNvpn+HVLuseFhQ
orj/apLlFB+EoQfMXtoNWgWTdn7mcghY+/pbrhyXTf3brp/UW2X/RcxEMIN+Fbh1WUCSbInZ8hcr
vclP0dHmw8+lh8DkzyVSe1lkiN/9DusYESco9XbpFsWRWwJNbXFhBBUmscdDo5xffkqpiR0JSJgg
Rpmk22obiPd1bhymflC8S/O/YsRhZ8fFh1cm4nhwV75hB08yjRLkH19+wVH/BMWrRbU1U160fpjP
SNYasssLlkeHUazvq0QnMDPl0ioUsArIKhWS8WuYezgo7bOhXHVyWlRXjIHajb35Fg/qYKB8CjSe
zy5m/TIs89swskbDD9GFz0icP2oj9nel44JBntHuuTNj10W3z8ziMxLDtGdzzuBO8vNc/SF+/96H
d9ryw+jnn+VQAbbJSenQB/WX7f8bP7Uy6NHf7AUFNP+OzFVHb3DeZ5Bf9vNba/kPfm7cUyLhD7XP
+K5unVNjQfJoWKrBScXzvgoaWla8OHpn6omEJRd1q0kx07AO0DnYyKw+mUX+Vhd8IlK/HYPMs4ed
TmUSdXw/FIfpvlzEh0/0037eHLGjvkV6/Bm5wIMk8Z6USZs++NPbdtTulptnFdsyAgf8ym6H8J53
027T0PD6Rz3fdV7zbPbM14aq/tQaeCOwOf6siqZro+1EkqPm1sjmsq6uBhvXnoPWGrhYwePFzTDv
xuGee4SOJOqLaSEYXX3luUdbrKyVDIfKIvb3plv5NhqOcYA7Ymbhm4fujCyp6IGc9I395RgvUyO4
ud3uiY0WoZnD9Jx5kWOL5Op54hDTkyPFpr0rCJKIp/rVdedHs3PSyOvjvVLZZRpQXNdFyqOil0Hp
rmGhvVd1/cNrCDnu1Erfs/D0x/KSrwsaGSu0Xf4GsuJYlRIXcrKJLbdwra4/QvW8+IqiuLXMo9kS
GUO8OE2jL/2db9Z7pASPOtF9sLvis87Pfq3EWRdzcvBrQj9ng5mvJeVrp6wvVGAcrSmhrouq2b9W
bI0Eu4jY51zLCGllFcToVDPnHfQWbV9l8jqilutHOBSaP20rIlYwyniaiyLd+1WaRwBzQiPPhiih
/CcoRzyn9czcIqaHaIT7WKO9t20zDwCI0lX48pUBPDPTlcd6FF+yl/QTs0KWJ40XnAJUGcDPIbc/
4yN6zvgUUb8rpojrS2xa4dg6CRcs0xPMZDcwvrCLYuqLtWHUIIvkQ66pOEzzes/a/K0pQvaj5Qk/
T7SydbsozzzrBiM3gU+BWoXLVXjyUvV5sGgEQ+Yzebz43LJ9N6zQJd1SXZoaeSyUiYcWWf+WjMPx
BxRMUj05+vJi8r7o7oyYd5YGfKo6uW966MZF+aqk/4CxmSKGe3Ckg1pSBP1c252NU9koWAeZNJR+
PXwZW8LJ5BX1fl6QxY9UoVztpY7uekl0CCDeT5lA4sq1mrE3KdkAypED5MZw8pgznYWj3+wkYGDN
7l76FV7e9Isg7SJst8ZKmf1jb9B0eawnd8Qi1EHVsbXq26trzZ8mIOLjgDlrTPrlVDvyQ8bVXQDD
C9ehpm4+UOy5i3Fr7XEjRuW43yANwGco9khFZkwq6me7ifrR+O6HNLHhUXewa/Nhn3pDUPpLaK7V
cl7rN9uqp8OY84PGavAolBijwh27wCLTDHcP9qXq1fHWH90kEQB6/MGrrrCdm8yEBvc0wg+jg37p
bfPHuqpkvxYUOk3fv/eLH82Zesgkfg6uhDCejLfUGcEWS9Z2OokoQExOUrBfGsckcFP3jRjcf6m9
fjIjT/dZ0d/LZnrwYrCI6IgPWIjiDaEORXfmTZAo3x1YS+TbEaM0UchKdY7V8A6JYLyhivD3a8/c
w3NJNbKbY1OtVmj69oQyqsv2aZc9j2iH+fdL6JU6dSoeUY8SYrfYQyA46Xct1QEl2fxOJYVhjIus
3XKiRx3xdo6/MarnBZkkqc5WxzGVQVPq7HfywHeasKAfFNOzkTHsZFwEz8Tyj5N/1xQ7LjFgktS/
IJw+icJOmDMzZRxlsYVjL3uNlWEYN0S6qFJ7F7ibDrbbgHWjvLa8/JZ68iQby776DFOOzszqf7XT
3cxlzAjJr/auJAfKsW9TjMy+VwMiwUrshS+oNAQfoJYq1gVFPxLytxscHrCxsTPmpPA2hYuDs0dK
RLm6tscaIUFCyiA7sa2Ts6zfVg9DYuAjLciastl21KhCkVgiREN6GriSQrnpEgEjl1sb82exRxTK
DMKbqN4nJBBWwcx97fxNfPzI9iaDs1hAM/X9g6+BpRqNitnr8HvGeHmotfbLqkYu+X/ChQisdyQi
AAiwcXxmUOHddGCuT+m0lc+VRq8EqRbIR56dvdZnD1YuzH3t39hYtFvVzbeF/v2IXv+VxQ2LJTfs
+wJxIlScqbunvUMVqO/bar5jTimfijV7WgB7nK02/zFq99mfn91haeiAsktKtE2wkP9Mz+Ce2ib7
mBC3wA9WIRn3t6VY+ZiqlOi60HEvepOT62p32q7ZJD2aRfgyicSUm1Fb9yEGw+vCTrnsaHlb514i
bAydIn0dReFzrjKTcd4cXGFRWXJe+1my95IpwTk3P2RIOzmM2q8RhWaf8DiKNVAxwkpH5McMjENg
Y1ME9UJmvJdVz1VKzq+bY2VL3Z95aR3toloYBCH3Wrz1Nm+AumGev9w2ioU3XpIyOU8M07fP/rOd
JdkTkyCeP+9EXkMmhqh0c3WIfQY2Q/42r1kXetMuN6HrJYN3haaMd9lrTuOIzIalZZim43D1qg62
apVHLk42hKbu3usyfmGUyY8EPfkilkAH+eUx6mf4nlbnpXkF6qux6hOBV6fyuiACNIbUCjTwpBi2
H9rYqCObfEG71y/oe+pQiJzEJVEQbQCfo1kZx85tdUpt4GJbqVHlI+hr12JOs6mL5SzhRBpc9rnn
3STV+iaLsc/tthZox+EJ4M2+Zpm6bUslkVwz8SsaRgmr22cLXhzEFSa1q2ERRBD/rNH/7G1NfGJ6
8RGNz/4/16mst571mkWokZwWJyI7G6Dkuty0IXusdJvpjgLIzmP4MA/ObiaCggyGXj/4bvKjKgtx
slrqm8b6VWQe4wZD1w6GbUskR9mpwisa5jI0574JIoXNIJxq6fPcDXKn0WMU+qFK8rPWZ4/lCvK5
cfNtX8kb5gl+0NjBjHvT/tIn509p4S3PGZFqsV1e+J7QVjrg6gQTfJp8DCkeg4BZP3ZmO15QnkTE
y/2WWKxPs7JIcjS+J5i/cU4891R4h46rda9TYDva8Kt1g3XcduvKhTnczEY4kti3L2cKZIMZyW6p
Xtij4dPfdpkkQn6pqkEM6qMtsSTViVWVQIPydm8sX55J05XhjSLFQwHAIIbeaVWNqEtJBnjFOR5A
yHMzHx0u7QaIIEW4oYWd4ytAZOwZ84byzCmz+FJRaeIjRwKcakFj9HRgPhNYxIRWVE/GAeBAAmuq
RTpo2PpBa9bD2nEztL3ErtQRTyVIjNw3Ln+YRUllojeFxfOLP80GgtQAc6aZnY+63+HQWUCPpvxp
O8PKbnhbyhZNo1mYf7RENvsuJot4fuaztka69dgw7WO+NMDnmrvp0A7p66AEgB/5iABDn3NE8tqo
7muK5Z1TQZsQmPrzRU70EJnCiGSHacdaQ6SFzl6nv+md+dmOfHh0fhvI86sRD1fYreqh1HSbATSl
WNGrD6PxrFD52Y2Rsotuali401E2zi8Gtd4eOT84T08+m6wboth2UV4AEsGd9ze37PRk45uiFzYj
winGA8NU3IfT5D3khXXxGf8fcTx8akjHkBN5JrQWxiB7bzFkqBfgixKDle1cpI+Gljj2USO5mGk4
rlHwwoJkQ6YqRadSeGlcNaCSI2dseF9JIHuaRrwi/ah/jTSaDI/SM2qTlmAiSHuFLZ8mqGpUT8VT
Y/e3eF7kpY37DqBgu7wMttTY7jMfYVV75oqVRy3W8JSgE1qM/lKW6cZh19ggJeZa49Dr/YSGtXLI
3Mj/VgUxW46/zltHWRwtB3lB3Y+kjSPhsciI3OOaz37KYoLAPdnzg8Ccfi9666fNWrwur3yWy5NX
qN/oApMTIYZXJ/a1R3YYX62YsdRsX40OZG7H9C9N0eq3LvOTw8hkO2axcuwxtEuSvI6J0yLNUoxx
UgS3IRMQFIpFvoTjqtXnvgH+j5IzKY9I4v0DWwzi9QrZ3K3t5ftXo6EnZzXGt//750qzqwgjfnnM
b3RZ3Q8psPisKPj3A8IXAxHOsz2jJCr0OerGLRe2N5OIeTKkrdSPT2Wv0kj6VA+o0LGowjEIKsMc
HhEUelhf+X04j9i4FPmvznfMkJLfIMMrRcBWaR4uxSw+6j019+zNJ0AWAc9z9YXqn7MOAVyhAc1Z
qhW9vLX1353rvJi1/1Nl2Vb/mOubVbIw0I0iu9t1u77VnG5TVvXP2eSKV9OLvqV8rDezJwuWxPd/
AtXeu06LTySeqZZnmAaR2Tr12d3Qnoaqrdf/70uuvbsm3Tc1mONTpU5WYtTPzvaCoKM5Ifb50hFK
AH+177HuNRdrmSKSFZGpGf5l0Ei9HarevY+WBclhjg81KsxLXPv2qTD1l6pYLbFLK+9MxBda/NUt
b35vkwxoOBcArmDBbZsf7My5m5Wue/m/l3ksPKDhHqIuN1tDPBPMKD27P2HKs5/rYhB3wxVHX1Ym
yVZqOmaiLl9b3O1FPFvP86SXrwBV7nYxWQ++V6Z3YY5vcuGNF/pgHFWvzc8OJJanOn4vlnV+7hYg
bnY1d4fFzN2bZjZYejFzdKP33DpV3FLpx38Mnl7PLquzDV7mVKwFqSkkyB5W4fahcLz46GxSJhfd
SNhTnRzzspCfbc5F6KnqHYPZuRl9JyowegRVmhmfGWbxXUM6F65aF4EwYY/o6zp2V1n3VFre72/U
CQK9zeZLRlqDURVIAUlP+KD3i4/ksjCd+ihTIz8Ova1fv18ItCf88v99abAC2GVZezQYhh21yfeR
QqFE9qvx1V/S5OaR/4jioneCwe5IwzL04oA1QkdMI6Y3U6oMTfQgT8Luw3Roh0tlOfL2fy9uzIe6
ltvftz4ZnmWgEfnfl2STp06+flPohk/1t0UeZWxHawTNQNgb+H3bKZHz1bHi7fsrmqVwQFpyL7Jh
++u2F5GwctzpDUYix0cxjjSqTK+i6o5Y0pOjbUnnrHWpQWbE9ssxg8eIn3bf+QAjDBLgFg5BLggH
hkjXdk9LifwOYlp1nja4iCbiLyhCbUTWtXHxptW45NqH2UJOCP1xil+52Im1W5f+iYYNHUu+wYKQ
VLVXZ7kscV0HusZwVp9Nfd84dfHgWszOVnYOBrfN9yZBZv25wq180Mv2irB++Avs+OZWtngCC/nR
mEu7Z6SjP3ucb8jTvbCaVy0ynbuLf+iNvxyBKM48gWGHp53b70Yx6HhWS+wSZI+e6ebJ8ar9X/OU
ZhfQlzbLhYVVYWwexjpbTiMWAsqGlDaGQM7NxXKCT4Pcbjbsh7atvaO5pcZU2Pr27gY9/P45fL8k
OhKcgYTIztYpPzaz8GiKG4p682RvHvAkZkabZdjzDGPt9iV+lUPRf/53WJS4B9a54ILPyzc2MMwJ
NliPRFEQEE82bglvKCLXbtiNeSZ4Cy0E/liJ5IXdleqOpoIXiTOJ5ZdVPbJotMOaR5KKSMigmC08
4kV9y0l4Cr05nS86vps9yVQBzjT0PyxHLmh944th4npd83oOclPHIlwMzwjIU0RmTvKMYu40b3w6
oumrW5Nqxh4ea3bRUFVMg0ucjopacRfKUE//vUxN+5CRSlmCLUACIB8nZiCPuVp15tmZH3Xr+ila
YR17J64jk9KPSZn7WBExgjxn2FC/a3tdp7zhJJtPOUj9N96o9JyYWnrAE1AdS2mcJ8vS3wK76p1L
kskV0mGcX0kfIWBmsT+LdmJAKKyJvZN4USIZX1uXPDOxUlf2tvVuZAqvIFeqXTtjBFKg+WE4rI3Y
LGS9Nry5gCetaazQvJTVhzUTlNt1bXly+vwts1YQEIv5QxlTdi/5ECXwXr7W0n7MGdeeiLDAL1VM
xbtNjRVqC4k+yOT2ybqWF2v1ShpRsj0HCDsozfnS26Kt1qk/2jOISGArp2mlB0Luzqnd4JEZ6hET
1WIGBfT+x0bazISnTjG8lSoaUILfS0Sed0wkfC+D/gfu0hpiQ0DoQouwZTRD2UtbdEku4XffDKGi
9BIoth6OUgZd0eoszovKZkEENbataqmKq9QqP1KZS6lUzRcbAFfI48hSK++Xe+G9YV6cbrXuaPty
QiZaFaTs8hR2fvoGd1e7UYiOLxYRSnvZPo2LZ4YMjKhNROpg6lmILpyhb++/P/ZGuQ4s1/pfjtY7
P+z8zzRQ/DoMpltEF9B98MqZCCE5J1JsckT8RXGT3+SGdMCHal7+O3wK8AvDhiticPjC0JVRYjx1
qHHS5gFeKtGYlr5DAbb8FEg+TMsvQ7W1EvMAzmultDvz0SxjfstAnOc0ndKq0B9rrf9jlMiy2sQy
rioDBYtIy/lhyuKW4rxGmAW2wca66m4ZX50/F2ewAfXjmqdlqKGwQemP0cAx+n9ua6HF4m95W/S6
ug0QI46qsp5HE9tRp2r8Qs0YX9LJOmWCbA5syAzyRmAmwtOhwzQOZXztY6IVWThlWP8bNCY7LGRm
8P3Gxt74bOkTPnhZrZdYLFaEebKiSiO/jQM7xkDk0wKng3ZNraXeDgfGoHq3XGebCiwXMZKJrv3d
mVzyCU3A9wk1cBYeqID/mUbmB2nugStZXbwGvRefjJQERxxHYHqnCQMEkaTJLs0+EwgXP5qEATbF
n3ty6U/2+mgZMB940SqCHFADbvixEVHSg9f5NFwcfcCcS5zihhMYpD+c55IJeQsKbE4BVxiMBL8P
/yVdAe52PAcwyclP9wdAy9vLbC70335VM4TxKZMLI2NPrzQnSu3pAw0H5jCVcob4DnSktEfLTPTI
GZK3Hy5iXq/T9jL3XnfuGXU6MXQG+mh3OefbSK+w8rtgdicgK99IHkJrH0vS+HShziRGfZSg5G64
S+pzjdZn1xGYw0MKLVa4cuSSRUHh4PaLyq5b70uzldFT8gjsx4+IS7H/6306sGWvNfCLzdT4BtzA
uY2G6J7q9agE1d/3kTOn3dkZekksaPkQL3F/cqyJwWCq5rs+5eiJOYqivve8SEP3utGBpwPjMFYx
MdlCA+nCxyFprxI9wDMScG3f8ruihIDhnaprERHusStTio9uzPurP4uJXqz8UXHwBBiapjcKGnko
SWdgOiVg6YwLqfCTFrVx5xwwgLjPo8cBsRZbT+9kNJsiDYQws8gsRdCDuLcVKPU6pn7ocBc3wKpX
malrp+z0YG30i/++8zmbfs7bCYh893F1TGrMhQYHdEQKaGer6TTkwTLH5Fardg707ZExMHIcy+1L
C2B7tGgZEO3Wjy/8QqJZJyhG1jnYC1TNhtMNVHwN7LIuRrvZMxTMdBOZRrJGYksGwPlcXFl75qdE
1u+NzaCSECrrnFeCyIOMdTySa/tO6l4cuGVPfv1avXk45Y64BUtafzA43oJyvo3XhDAcABuCvKHp
cyLM6cFpmF8QBh8kGPUevp8512yNIHd79xZPdn1OdfNV5eZ50mb9fUJQdegH+wcmWvVgM6k2hQDz
RVW641ubH0VZlYGUzabixStSoUA2quRntYLPdvyS1G5d8qTywDIQzOfr96+69DqLr80LtIoke8D1
JR4NytJHUaDqk/VlLmMDmc///mPkcYCZwK6Vc0UbPzthXqjqPJRjsZsspwkWXYv0TFh30bMYo1Ow
jvnoW49GJw8LzdmNKVrUyby95hvaEAtCfHHVcLRdRckD2yKoR1VAQUyKm4ZGkOMsWK0NKdyM3gXT
D8FXzLE/l5G8cU+ElV+LJ4+pdDT0mAWUALyK8yW+Ls4gL+aqxkcvb6qTRy1PlH0yPn6/SMPaKOd/
9XJ9siuXnTfFpW/Mj2W8xpdx6eBQOSht/KW9ZKK/NLlTX1Q++E+OmA7fl8G0Ep7x32d1aGxyXtMH
U+PjYPQFWWokPUAWNr0ALbAdkdlenCzfcYIZABS65gU6kSIvoZ2cizkArEYjLMMV7xNkYoOVud9R
/EHPQy5p1s95s2qfTD/ZWTgiiUS95vu4wkwlVb45qVRy/34RlpHciRFeyKBVJ5auetC0kPMZIML9
zCxipyoz15548qglivjZN5DoGQNa38ZdJQtDPNO5NNZAS3wt1MaseLZsoOZQGKZYcB9CC+rZkkZm
4zFMaWVBCV3YxoWUJ539Gne1Yui05GkTk+WkiYPLob1Lt880HljADSAwQkHZoRLVnddsJuVsexFD
+cmhMHPlZMWldRt58NsVczc6jJeFqmFwBlaks9cd2mnwj9hunkRnxJfBpAO0kV6fO7ynu2z7k6xN
hCdd+bMGNHdxrCH9keE230uzSo/jOAKyQTwVIRlCmau7+NgZNR1cEEBIXy0o6sK+j0lJhFjqLwcV
d+Wjb4j7NwiqGIkjILJ3uWQDoq0ms92oL9gJiLKDsabqNznIKTk5TuuhqxibfdWXzQWRWBKM/jrt
NXqnXTv046Flclo3ZnWvKmd8wvbURhsaBumQeYsz54kRT/fDWpllZDlxd1U/fRZ4kyatLAHi+dys
0JQ0Y6H3Mkt5Nib/X75Y6tqn0sVxwd6K/e56qmOUZpUy0sBYPPlod7ob6fgzz0qkwC6WxGLyrhF5
UlcPdex4AeEnALuU5+2+v/WBgTZjyjINvr/EYMOJVqfMeXukFQiQisCpaQwHga2J7+mG55hxu+kH
zeTYl8JwG/zTFlJYoaGdji1gn25sgXuOQT9IYItjhc02n7XucewhilkJTo+2998swgOondjDG6uH
OmFT1O8tU4kr5Zq4OhZB33Na/RCyORaxnz2utZG8WFPKBdTlWmSUSAYbY1UXPe3lIU0d9vGeCAbd
zD5QkQKmQKB5X2btVy46Lawcp36c3DT6PlA1sJOFISYGEE9tkugX4a7FVfsf9s5kOW4kW9Ovkpbr
9mrAMS+yFzFPJINBipRiA5NICvM84+nv56GyTmVWtq71tq3LlFGMEYDDh+Pn/ENo3wF1V/lUdZUR
pBOLNWUldIAhc2c0zzd1pSrdD95o3qOUZKJkjql15pjBnSkjavse1WJQqW01nU07MR4S94tvCaKX
ekCSXdi7NOrudT0jY9VyDAiEFF3YvZBSMYzD1BzLLLaRjtQ6SBaPWtdTBVVZLXYtWMA34l7v2iev
9BMmTOsztjHz3gphHfOLPYXyPftaf/VjoyXzejmTKID94gXb2k0VZtPLhp1O3ZLAymVRY54mmYxc
ozFfpxlZjZsMVCe9c2lowTHzrfBgp4TqQWPvZZB+VCjjB1YMThrd02ZtpYlSyi+8B+lH8Z0XaQhw
sPWtZY8wgznvGg9UDsD4YjWwdTncdNtsw/lSzTWVQtjY66Zy2xOKoy8hBMj7WD3Yjf2AEUh+qNAT
MYJhazip9cAAGJAYUolMeHzZoWpsUo6V/d7IArmFZAifpm8ddI5NmvNJoXXzUbe7tdOzxpTocE6t
Ll4qgxwZmk8BdVBMS9ssOCOSFL0uDfLNx6qW6UYCOthkMdJZNyoy/lvhXce8luZfHdQ9Wh1s5bLR
I/fhz6dZZfaYHbTeD+WzROu9bUkZFyZP6m9De5l3bflJl2BvLSGmdYdICzfUbJam1rpb6bH4Ngmw
ZIxJg7seLXCkCGJYr1H5SQvmgwhjUGHpk0Ks3kPwj863h2QiILCT0jjCSRafAActMu0sWif8hmAr
Jdig+ZAJ3MReJPj7FiNpNnMbDgH5IzSuUBGA9rfyc7iZtvCqdSF6n/tSknDH76w/+B/VUPSHumrb
z1SoGavuZ6eBeFqmfvbkuSXW8CH78DqfN36C84DvVvXO0vr6Mc1Xo6OrfcqkfSk0g/vlRRc3o8jv
NP1zkvS7fBaI2VVAAtzQag6di9NqWVnTHduuYBOYyMP5ducfAIVDxnFQNTSwfK2Drt/74KseIjbH
yzT1UE8bzfmYRP53MlVgxj0PpTUmTSZj8GdY3rhgh7r8XowHa9AqZFlQBxYipTZENCwWwpQnU6Dp
ken219yp5osVGffIrJoPOsh+HVXcH89SCLKGjuuZhjrB5zm/kEJ1vuSWRjJ1TIeNMTbOl47cENqT
1ifyadBUzVdk8Pp1MTnGU4asPrbKZXRExQAZWGqeXZR+McRU7WtIPKuc+R1ThOlJwINa3f6KYgqF
t79w16Xirg1rswWmHFuRfLw9mFENYtABxaRe6kY3vVd12dp2KVJW7ZFgMbu02aydlTl9FzcImrKC
Ey3XE4IDvQZOTD3MHgID5KLbJTHF42BnGr6f1P/RsSuA6EDJd8EMnIAYOYvYRKLBHkJvn4WzDpOG
HUE7GNR/xXBXuONJnwF0mpJwaOz2bE7jo6miiQqrCwgfybON4tEXNEhe4RkLggEkKiI9be+Sieh7
oD6/S9FKxlwLBLuBSgpUCOejgmJz7gmly+Cd1GP0eHugbItrgDohJze8s/Z9dKB8RiLoHy0DTmJI
xv4R1DK7SxWVJSP6KoU+Yj4YZ28JWFhy7E3yUEEmWLGvfRsKu3zuRbcGLYdGeOp7qIfZ9gZu49kC
eeakfQeouVjNmvcxNvgYGU5Qvq6we2T9h15+sVsasRyRdCjUICmS6pHtVfCt74nHanSgwCc0W8cq
s0+YDmJh7iCrmiURoELkKrS5XY+jgLTQOK5OntFEAWa26KcB8gXtBPwj7ZEb7EEO4pUdWqexBH+e
ONXnBHbb0gg/atDMx5oIwWrqx1yD/3uLg/uiuUcNmQ2A6DwT8FZps1Cy4dLcr9CWge06oE7Jvfnr
ftTiYzV6MWh6B6DxwCzdl9mRmONISWiDRqy3D1W2TJ9DrExUirOJgLj4RN7rVBSHPh2mz6amzBoy
j3IHwUUiUGpuZm1i7QenN5sewHOI5QcoWJLjf2gVQiHD6NXPFmhJlE2yo9QzgWT6Gn/mYYExonmY
pkJ/diAnreO20Te3p73M0VCr9SdkuNBDdKmmW+HofqvK/iEy+uJlaMp62wiM7Ao87p9Dd/pqNLp1
3yRWtoB/Zt5nE+ymHEzNrpiB7K26YkzXyaTdUQuGGaLyolXRNI9KSIZ9I68JK2geR2mnB7SJlOux
w0eCVuz6jNuZiQ47jnFCWJBcaJa21lctnr4Rn1YXHG5DDE8fmO7KHQKeGVDikgZ0mGDEHJXbTJIb
JxEFY1lpwZsNGzLEkGEhTmSeh9l9iYVxhxtq9tagmhWYcoMkkHYhbtcvgCmA+Wsgr02PioKDxsBj
XSgYZOUlX/Wi2/YVQaNmUH1w62Q+9aYD6Ug1a+aMx95FZMgAQgcctpOb0qi+QQuBGVgEe6Ye9xBS
5l0Fs9M/aeRtaki8rxRxAbDoUOSDJpZHUizZeoaNex7LD5cS2BKdkOGVIABtasepzK07coOjoug2
nSyiOwSOojvXL6iU/vnc6OKnmqTF7vbSn6/f/irClpqKQFbJy/xhg5iNBbtJm+//fHAahLYd23+P
RdDubq+Hdj9SJNA/NNkmYjeRhD6OoJePk93Ivd+Z+gUN0v5T97WWIARhEMDUrNvpTEtTrXPx1WJW
qx/8HMkkr/Wizz3ySLi/msleVyLvddvsIH3ttJHQAkUU6+Ljh8XiMH3uKYQSZ+iIjxXeUxED5ZHG
e2HAqwi0zvwkYxb4aGh2to70122/CiTf3Hejsymo2zLcQM01HinDW1Ki0tD9mODEXCpDtI+Jv9Vf
0Kfu3soJ9xgZk03Q7SI9AqWgO9joQvbk6m4PgzaiswHAlgb/RFpg7xWdd+eoB9FrpbYaG/mdfmni
jiALbfXjHRjS22bQIIL/708j9zUjFzAThvRNeR6d+Z2Eh9zfnt0eKiSjdyyHJStNoZfQocBy1fZ4
tPW6WJkGrMse5i/wgdo4kDZ/bBLffLi9dHtIi1Bn8CO387c3HL/9pNvVQ10ive22YXgnZiNAcSV9
decKHyatN9e07kygJb8P8VR9gb1E9n8O7H1lZdmXaZWq+mVh2vreqcszwSqZYUeal8bo2X3PuvkC
YoYeJrTyU+Tkl7l2N0VXTtcBc7g1VG0K2+j17dGm20wwep/moWCN9idjc4uu4/wISnpZRIFxaNMK
vGObikU61b4OU5QpnVzVu+mG7MBk3u6CCZgEOnLf0bFSxLu6QN3GqF81TduLAPGsRi+eUGRplkbJ
MyRHKXoj1EQJfYYytohr85zgYltpxvfRfiX1z9ZUOvE2bWEBEl8CTTZjA8B8Hx8MCXRaaPXBUexj
SloeOMJUzalgVB3SCHX4hW2FBiXfIh1sdpjPERaNib/K0EODCDrXGxF/M6gE7wyMlHQwnntAK6vQ
QUnVjmGfe4SbLpg5itsQOkrEFJFmKY6a0Zz9oQXS1ITlssDBq20ZIMXgK8VAIMEYrmEdixE3RWQD
e0R2oqJT9DSydMDe20fbryiGqy/mSH6SokjWnnDfcpX9NDtA+ZT4l51eo9vBxnBdYQqohSF75CF4
H8l/W8SZWGMiMlggUlz3eXUP4wpNY9J7vvcwGQLv7cx19xq2XJGJZAkF0PKQWsbWRVNl6dYVEiXj
iRxm/5BBXitis1pU5dxCTHUkOMIsXM8WW+sOOJqnNwhiQnixYwIoVrKvgU/aJiAfCxRCUT/N6YsP
/G2Ra3p5N5VAlQOz7XctdOR0gBZKAvIwNmb2OLdMFxH13NIkFaYo8J4Z73s/OzVdfqqCZli2xOmL
2TBQwYhYI8m/rabuo/axySCmRmC3CM6dMLyThitG6XYIqvTs8qMSpjbRDBlLbVxE+AejuQDsvCv2
sa5tixG3DtNtxKawsMqyo7FiwofUZaFGv2yz6qppCEikPda/gcRz0jdLPkFqU+j3kZOUyzAAw2qD
kh5tw7xi7YxxUxMvmzlGPFhv9hlIjl0RwdDsjXNI7faTG9rwLqaOXBvQdRwtt8Jq/TNYYZLfSlF0
9nHt1UZWNDZBGy0ZvH3VywdyMOmWYuRCIMm/94so2veVWNXsaVYuPgMQvZBfm1NEQCbf/RLWGVZP
RrseZtPZ4fAWhh8+vPGLj8Ll0JXRfu7QCjBdLrmFHnjIWzgKQawvUgX7hitjYQ4FRyRb9bmTnAYU
GeugJV0K6aiaOuReAmdEuJXy87Soi7EGPZFcUDegcpX178jYXRHhmJBQNNpNWY0PYwlJDoJoqnQs
dZBZq8kZv7hmiDJigm82KOeDayWfAOyZaxTPmIt6AtfB+mATtZbSerfBRKw8eyakGTfmnOgbo29a
VSTFwZlN8EJ2pQmVLNtoRu8f/ArQJCagSu8IuUUkCCn1zQRxRvYpEZSOcyP4AkOVVGPxgW2OuXEG
2T0Y4EgdE7XEuWw/YJxbLyUTZeEZ23n2X+MMsmg9Uai0IGIexkh+EQ40usK2zkGkZ5DmIGCL0PyI
HIeWDsXVI1G6ycdu54T9Y4mqMGFxuklqeBYH3fGSB48dUjl7J51t/9UI223cxs5aZ+5FKor+ZlYf
jdt/+AlVSDxDumUf4IlRTtUWaYGvoZN/G61UCYEoYSRU15chaK67Qg0FVzP0tYWeLKCXvt4jBvw6
syz3mEysO+e5JH/wYMQo8AcSqQVU7DcyLMxTFPkAp+sRARWMhVgAmKpkibKNgd5XBU7bnmBEaH2K
OXqBZ8Rg4mTQLxu7/IaDz31k2OUZZXVyxjECR2Q1EIqsk/dGCfvY1BHJ4urVSq8dINgWPqiiO3SD
/TDl5qnUgcFTIzq7Ep1y05ujfSvtSMG7FV+ZkANRUJAG/V2HN9UiiYF+a312wegIzrtfXvsKHMZU
QQL1575ahVKu5zo3D6gfAnqOjznS4wrNcz86+dnr2mhd2sExqfTvgtTPOh/KXTKk4lBPrn+wGXok
deZ5BYF/ILNTE3YUA8DvDjQywuvfBeKPSH95x6p1IzDp2is96bWK0C0EO7dxbXRQzEZ3GGpDjjwr
Ldbo9aqQoPjMAkSasNAT6bJ3NNfQKoyWeRVAptYlcrsvTYmgbJp1T0klvEPrP1Q1TGt4IuUSVCko
JIsKhpcgOTgOzkNaoUgzBQMYOOadjXEWDWsHOaYAl0KwkpKCPPGe3BuNSPeQDGHxh/UJG3cPx/ci
WvsuZg3mpQtwgEBZ/W6WjDW9nuI7MYrvY9o+lLDPtqWGfcQ06N/LPH8l8wIuysf/s+s/5fX8uZ7l
vRHCZYeiU5rAn4kIldKpge6NxyY7Qcm4rr6MLdI0nTZ8ribbOegN3LSB1yHWomubEjHOOmMnLKbD
ozcXFOJbLd9lDuPDaXdU2NfOEOlHhtYTgj7sMlLcMscJQgEKcYDnt/GE2WkMJMyNc3uP/DSm6cO9
Dfr/AE4BXXA/OmTeiENFANOkFVV+6DDl3WQ5fSmBjTpO7DP8KrtPBnsDkeF9DrRz25cP2BfKO7dJ
DlUd7GyM8l5dBQ8BppMCl46unhdxUpFYxbz3NPhBTtKKaR3MnCSFuyhEFG9Gw9fu5fRp0ifApeHJ
cjTAiQVzsDSgKEkTvAj66UK7wMODuw4bejdG+TcPHZ9YdM7aarOlpkmyzbJot64k8qjEoC39KQBf
1lrrDnbznVmyf8+Rg7JrCVwEyEhfZB+kCPv7vgXbauKhQAJr6Sk6PiDLFfqsjxhGG5vZiR97SGD+
eJrbb3mJiURmm5sm07ZlGlx9rXzPrRE0E7IIpN7RhdDj+1wzkx0FhUUitkJ0JHhFkK4l/IstlZZH
fJdfUKmL3eKbjMtrNPZv5WiBrIGSsyFZOwBmnu6GGolYJy2/w8j7Hhv5I2womAjUBHbuSETYtx7l
fS8qD/pYlwdiJkrIdxX8l0XpofBj1PgLAES0Ni61iudylK866sJQufN6RXY59RHezpPCh/I8XwDX
wqBO8l0SIUwa9u5jnAKK9goPSSbEKNbSHQCBWSDILLNbtuW4z3qys46OP4xPIHipTWoHuoae5bhK
YmjllK4eIx05hI706dKygmNbN+Z+EP3WbpylXbvzqc4S0FW1Zz9YJdnb+SEEJPveD+IRAvh6wI7m
U8vMVSsBSmk/062b+wqY/Zyi8mv37mb43gZ6u5Ymog4tKJICpHDbY8taSsgq5hie4qbgoQq2DvTY
Gb7WnUdwtWiTHn+L0t7UVoZAo9C+ukGpP5SZrz0g3926Ith5aEge9DzZgKYi9Jnml3BGYbQ2kyuU
H/Fk6k2Ls2sYLUbffm0p260SX7+QQLABo1npDqSJtZsaFzkFLHEcRsmOQi3qxiXKJL4xDg8ZrNYs
a40D2+X/EQ4UhsxESai0+QZZy2FfwUWNA1x9Jo0sGBpzGNDqgoSINQBUxyYmC8p7qH7Gs12Ux95B
DWs0VqB7pAGcd9QfxjyMd3nk7NlLb4rUo7hCKXMXJLgoFPPFTnw28iY5x2nza38yXfnQF+kUFPn+
/Y/fyQ+5hrRRUvJ0R1oo3/3Npx7glYP8HgTtesZpxu0QzgkTjOZdHHWofoErcVgRAQ0G+bqhqUE3
gxDIO/dJTta3oFm6MjIomoE8SaLx/tdnJ//D28s1LI0D6AZ0SJsSLGf/k3saUjHsfaaWswtYN5IY
R1TEevzHztpALqQpGyfaWJm2xrlzuuhGC7IherX08I5lR2yaElU9sm8nqAM60izMJLkks5yJHfYf
2usMjwcucvnfmJKZuvIx/Eureq5mu9JxbEPTHNJofz3vurGR/kk7pPduBRN0aJN7+N7gz7zJPoHT
yi5MTl+hkua7mQjrByYGvRz0wYSJcxDsOQrX1kAerp42Yqrtw+B6zaEe+zVopOTZlMlz4E3ZJgA3
TNGq2zCLd+AdM+0CxVG7dBC7RIMG3QxZGxcLlBG0ykWkMX3pNavHlTke4BI3Eu0HK1xZLZKgkJUQ
gzSxMygK5AV8NzoB+M6OQTGPqwoWBYGSse78qji3nd480QAmwl04QIgSoa8mLqmF62QoUy2PjhG6
h0vwcxbUySFiyh7RpGnjiFkRtbZdgywXGnJwn6rSdbm7FqpsFTR09lrtsc9RJkoiXRV40d0svG6N
BBtzg0y8QwAhEMVZJG35DQnPSYptXBjN3WwX4dYMp2AZpma7AU9fHaxSoMGvHm5PkVF/icExbv58
CaPlcEPu7AWtBupibUIajUUCPyr1rdv3b191QhsfA3xjTH8OH2z1UOVQgKXsTnNdQsHAGX6pI9O9
cqec8iZlJuYA+VYNjXsG8L+oVDKxDgb3iewQ5h46YueS3U/StxMi6TykDboTnQUyHwLb/S31VerG
tNd7oCQBiYz1KPKUELzDiiSSZBUKuLm3B1u3P4FHNrdwpeI1bJ4CpZXK2XmNeGviPoOHjNIHTo3F
4fbUTKKHiXKM22jjYc6yS9da1Y5cLXlUcT+3+GLNhrzrPaCgKIh91okF91NooNiulzGOBsjsj81k
P8q6BLrh4vSA7IR/uj3kVYpIhdMga2qG4pRpBTGx1uIcQ5z1WA+l8SlCUNET8fw057kEUDjLVUAs
pYeBcw08OcDbQgLFCPDokSOlprYalnaEc01KxpsaJwj/iXvhzeZZlneJ67kPrSzMczPdO4kpNlbX
egd3BFAw1NhpM/uNbKkt44AbDSrvZT2dziO98gRHuQblbAXoBzS4IFMC8bvF7ETmqWVfJlSxFKpX
erjhMFlsycDMx1EE+T2GYhXlw/oD0VEMOJ2shZNRLmU16IfR8OCSyklcyJZQFiUbuiRFGZOoxk4h
r/QRA2TGSatGR772Ajvd4eRXvPZlniwCyltGnZUXE1lBdDJmrBSUkAAVJe9kQYBYD0znOGpVKOPj
MYawrvbZ1RG+MHsJPQsd63MawBYo8sJZhbbaw0Qpan2NA5Btzpql44z1QUK3XeC80GQN6rK1C5E6
Bl9BOTY6TG7w3rBCgE6ZTvNsKgv5ZSFlhVGGXexbN6730isJzcl+7cQUNfeR38AlLUCS+ZVHxUS9
FjPf4F8G9aRuXLYqhNAgQN2q4r4K4+gI7x6juYSzLcMTGIo330pGitl3BA3myTct4Ktp/oU6vHV0
/CFA7aiGEJg02bo2oURO7D19ZWNqlCbbEy1v1hEuXNsxywFgCP0DNMX0OVRy6V6RmWgLDhRw0Ahu
rBGqMWjwDCgVOE/XC7/D2pU76pblPkNFcjUw3SybSaDpOWjlOTbmYAdl9uikXvNgRLVFsFomn7qQ
ISLaQ2Fm6QlwYbzpG1e7Fw5pDrf20oPhgOI1i+HOgAUOJdXA1KWIUbaZDokbx186JeA8JZ2DjYFO
VgO8A3R0sBzS777deEC4lM6LWLxiNzCiUXVwJ0BB6Mda3Qto3yMJN2/nZaOzjbT2ex/22WOUjtV9
rmvOojWM7h4Eo7meWiM6WUMy7XrZfyl6Mh/9AFl4dMZVBjFz8u3mtck/RyaQ3cBgj1EPaUF8ggJm
2t+3VqeqK6LYQtfoH1zbO/ihfhdhofLg+6bYT7lbYygSLjTfIHZANeueWIqK3MyuQx9yAf+t7jdZ
0akGVaVK/O1Z8vIV+X/7vURb6BQPqEa1QTAcavVgkkFbdr201qiZsII6lb6j2JY9z6hz7xw2HHgD
ESoaPtJMqURjCGnMfYQ/xkqQLvgm+h0SO/mRXE21zSx/XgYTaCVy/CCts+zOpBVes8FH0NT3xwOF
WvnDpvZ/YswdfBT/NmVubobSb0U51RGJw789/V/PRca/X1p7/z9nAK7Cnv+zAfiWnGfefEw/W4Cr
b/ywABfyX7rleobnkpvW2PH/5AEu/wXhHQNuHEIx/7Ud9da/PcBN718OfAXPIWoEhq6peBcMYBv+
8TtvGR7/cxxd112dt/9vPMCl9ZcQzzIdk+BG19kFS8NwMBn9a4jX107BYkuyKiwQqsQdwJGQqdJV
5J1nE+8QpJt8+yUZTp1xDlAv8fyztKhAs9LhtmZEjzHlTpPCVr6rVVaG/UStvUTTW+vUi5/a9d/d
77e8y85FlLfNH7//hwfxX0/V/ptDboAgVIieHOms/toACJ6vvUUlQHnjwnktov/mcNL6xwOayBbY
nml5UlNt91PYnk5+Vk4IdgOBp0Iw1IBQxe3vFCLaLE/5Sct2fY3yHCpf+VtdPo5ENwlOZCwAKXu0
x6l6y5BTYEM3Nzpo/lNGtlcoTcxq8TJEr8Mg0J05+RG8M34kly+yrZe0vahCivcvk4ASHr460Skb
3khfUtJ4G+o3O3iELLXyo3nlSeRPw9MAYJPU21L9Sle+YOY7Z6cqfY0oRbkdjkOQZMa3EU17cUT3
HQmNVfhUtRsYa7P91o+ogcg32b24FuhL+UbAMowvWJKq32YbCtI3Yd85bFr/jbNLxrcAkd76rWb9
pdhPBZbcwx1tkBovWXcykhOWmxDqg2Ufhuuyf9PHeAHGZ5EilhXpULUxPkNLLC1ebPdFRo8A9iFy
xaskehPBqeM1ihXDydHu/e9W+1LYZzGfeDNV+gcDzKTyJexGlOCOPtiQOHpzcb3lRccWCytaaxma
otWSfmni3TgNLwFszCA45dwMA/6Ka9OtA8KiU+1CqUa9TRcvAvH9bEPIwzpNZsv9prfxVn0yGwXK
me2Cydc/xtPbAB2JsaHasYdtFO44osolefVLTdWQb5j+Cy4ygpYxtIndApamZoLBy3QczQhlS/tl
0s+I3PflKU3g71OSoz7I1eREpHq243pVixmcR4k3y4Dqhu4r9CjCBBn6vVTJHf6rtBfXiym+HOv2
zQof1QhU56/Z38iORoxoAZCF0+SAlf7SjsCmCEP0+JHDWzbMF/qfZbxR71PDv+QjxSP3vu7e1KHZ
JwByewENDtSdcW2eB1yKRMU986ncnDh7roGeScdB+kaz35gkopR6BolFkri8nPhHdhAVSGBmC348
bp6VVRsSVfWJu8YrEvJ8c8wjpMxsufz1jCH/uoH9Mbu5uiF1jbyAjW7eX0ewISI3BWkG0BwfiQji
zARH8eTLq4hIdLecAppP7Pui+NSiHaBjAw0JEPGoa0X/lbWPami24k7EcIKs/OS71yS9mvh8/fpE
1Sz750b7x3l6lmabni5tzTP+dp4hhZKeYhPCW6Tdi+bKv7G9qKmtJXnVX03yK78+oq3/08zvua5p
Eqa5kp3+X9umbasIbg51NFfDhxZAAhpTSHIu22HrIw9txdnOk7QJ0t4YvrEKZEjSIBntXlrrAuEY
TtitJRBwRLqLkhQeCWz4Edu4UmGrKTzjna2+xbOoOabBziF/evt0xI6JFK3XX4ANr1pEGwe1w8cW
yQDOr367agjiwC45qGcUA+BYUoMx9IS8uUbwpZCiXzbp04zWaipPBblqp8Q1gp+fryOIQVXus1a5
f2nbq46OO1/jA6l/RYNKnZbQuE5Xg9vGBdrmAg+UZSYzxNkAeAYYS/TtInFRsAu+qktS7REYlzbg
BHMAVfETx3H0S51+tSLOxiURw0kjgWrRNcDcITKJEg9vTdoVoNmSrjYX4d7HTYr9PlDmC3dYtW49
3+43TRlzWa5KMHcpnJYTBF+1zvFGiCKE1l3VC+q0aH8sPBZZRf76wtu14MKxKdKQ97py77g5qsHc
8lqgTa3OR0N3RJ02ocjGr4N9z07dCt8hbGHgwhmm1LW4MM5LTxxqlBR+RrxAJ5B4236+3ercvHAX
VfGU1kADtQxWahCwWSTCbRecHo1acS18CpOrGMxlBwHkx4grXAsUlYW1IEKXiEtGfbYMEloBi2FK
ArerCtlEd0G2Ui3KUiDIinJtqt0NQwcbhNfB1oDaqs6dk7l1UMoXKfS+BMUQ9TyD3dgIRgwnpF5X
z8cK42HIYvl0LUf3OeyXlvjqFUB85je/PCBdkL8D5Vxzn9Vdq5Gjou0r1P1VxCO0jWo/dSXcb3Uc
1QUHmD8r9Yf69ExnCT2ui36qugBe8UgGd2rt4g7XTIT8RSNy14C7LQoaGr6PDoBSvaGjO1BcVduo
8CVhTdEYbaghoeqLi8l44SaM9tVGGHS2yWtcVefIwIq3nFKiGysfcWeAuQtDLea7+t6Pryx9fbUt
y60BtCzr+YzpLYK7kT6ifvg2xXFTX83mqk64B+9kKT1LDSyvc3Fcel96nc0MRXNzQQWO/B0zYHtR
Z8jJsslZ9Oiq8SHJufKKOu3Au+RSKlIjsPcf40VzEWBBcjVfqslL9bSUMax+BYr0ukDgRyixuxC6
snFB15giJVUZSDFMvOpTZRbh0UjrR9xWWtUtUQBlRKmeU6O6wsmmtaGmoxqpSa5aDHyB24EZAOOa
6KMKNgPgU4aFcK8BBLGaSUVdVV5nK3ZsK8a6xkzBfRGI8KfuA2eSQHZFJsmA88wJqN8slTAxv2dG
V18Sp3HnrYjVEBmDjvgzRNnGUDY8QYr6LdfP4OstXD6jK43DyFAXkaqBMmzVcpPo/m0UqGvp6Krq
bVB9C3Ur+Q5QINBFi8Em9lbznqTv0eRCZx6cLgicIAjK5Mx85QfwsjYJgGrVmOpsOX31Rq3dufK7
JtLbG2pdoxsZ5GTpUHP2xFmFmEx0Fe7R9Uktd2qGonM1AudrggpVOY6vqimFvHo4MbEGdXwENM1K
jZ2OCg6ThtvjD8BpqlUqdzSSQFDBaV3fA0eFkJhqe3VrmIkkU3BQPqlLVfeLUYHVy23sqJU2u3Uh
dc9rtM/UhMp5NSAWHAjG2sZOOjzbmgWACOBE6j4aLNPICyFyuKUXcHGIEi9cTEtc72sszpEBqgJV
SnVS6ovdsE0ZI+roMZrt7IcWoflsifUgdbUyeFyIamu1gJkBaBCLdGdqrNRFziyIFSJhNG3qQjZU
8HXWC9XH1PohiQx5S82Ks302fXzc6aXOvLEDLG3mu6D5DOt26RbaRvVj1XdVE3EL1NlMHEhNgh7T
ump5sk700YuaI13auWDVreDs3cZPYqxoGYRRWX6My+120FBqQWCVqM0f87Baun4sGh3hqlqULSDP
ap25za+8ppbKkaKNWtXVahTWV8adWq+ZzPiqwHxqsGh0XS2dfpmtQsYEQ5nJb2og/TDZ0/rqp3kj
GK880i8dBoQaFOr10uK9+joxygODUwwMpOawRCE2nYdk+UL3sThQgfodQ1Jc1ZFVmEDlFu4TUwpL
tLoQNa8lHcVx5jG1hnMwdXe4YTCOF2ri+HVE9E/bPdcmTpSuZmmmcdsq/7TdG4MS/1czQG7Ubxem
xQTMkqACEa4RUNKiQQuY8ayaU4Vpqk+x2Ko/aT+uOGMnPAVPs3lSy5caz7exPaVqcWZ8/VhOPZ1f
4n6pryNAdlUDV80doLk865gJpHvHizvApuFimdZUL1TTfZXVa7XeWoDI1EqbMmfUzItDfrUIZMeL
ahX1YsXwohcFLV2VRsIS4Ece6C9poJ/34Yb+n9Gqa9s6DuSODphFU/vmnxpKhjI3tQAV+CxEqIjr
Z4Gj76hFl7rItq+/YLHCumXNJyZf1kG1iqp5yGbJVv1f/Q3j6vb/JQ3MbOtFEiE3l2owKw8DUk16
KsSgXR0yWXSaX99t3f6H3T1X4To2hTnHc82/7e5lP5L7s+GOq47F3eZUUZrJXexibnEbdz1EF48W
JeBQVynUlONcJ+ZfFbYQ2qlVn48RqZTvwgHEQYDCB4kM1Xrn1AQhzN8qoGHvwGHk1C3YfKgRYjXw
Vplc5uApbyA294gez1f18cG+qvs8IImuOp/6T82YKv7jQCQFV85EGM5II4JQgY96R62Q9C81aQ+c
hYozmBoV4FC9pNaZ2xzM5JkmzwgwjSQU+YWcVbBwUGFk7KkgEDmZTe4zv9kXFYverpqPqWCSaIZe
x1+EN2wQENflqVpu1Nqo1tBbS/0YnCpMkUjCCcEU+SPAMex7iWgcc5ZaMFXHVYtkm2UrFVGodUQt
AGrdICVF7eod7AFL0ZWJSG0bWCQi2lzF6y3Xp8agQBFD/Yf4DATehc0+ufd8hGgu6peZX1Rg4lPk
ZYZnplHTtgPFmvPR1SYgWWTOWY0TpBZYA9X8W7L88DbBDjDMRWac1CzO16EKrjXtwqqkrtGi9XlR
RE9qJVb3EqHZnboqtXJyeCZOdfvVXMlXft1t/6nTanDi6bMSgRfvb5VkUFLA7DpSUkw5zEX8Uyuc
WjE4qop8f324f9pAg1ezLdM1KbKzk/7rUMd1MHD76MfxVD8LyL/Q4+lq6hawrVExZIuGuQFGtWoO
uKAWNXM3Te8WDwRShDRqq0crcycnlv/vtN2vT/Kf2sTRbAudbYf6ukq+/jwdhX5ngGMwkEAEcU2c
3gYbFfyoCILbT7vcDvf/0+DPU/nxx+9vRZcjun/5CCgu/ZzUlprz031ZfW2//vaRtxHSLl8zvvfU
/naM2rb57Wv+/tv9Rx81//Hlf6fEbfkvyyAV7rJ6eLhb/v7b8NG0f/z+X8SdyXLcyJZtvwhlgAOO
ZvIGAUTLCPYURU1gpEih7+Hovr4WmPe9knSzUnZHb5AyKiWKEQjA/fg5e6+t8QeubQnhoPCmb+mu
f/Svhrjh/JdlOLbwBL1ybvy1T/2vhjh/RGPdocvuOpZAXeH+Jw1xvuPX3U2yKdAR5x8yPNdYm/e/
3k7zEDViCiM9GEJxGwmQ/aNgofpWOdc1MbGR6raVgQue+Cy7eZooctMnh994FstGu19BQhHqWMKk
kUzuHAnAiGW4J9ncAZtf7+e1iEFhYLvnOtR8IMqbNN4P1tp9QQQl+LYYe2xLlmcybHT30RqvI5Si
evIIW54z9Y/qFcc5dTXjqZ6BbyaZUL8Y+tuYkUOs1wHaTApgHTaSDMjioQ+3hs0ZgaM/y+tRPGT4
tUwSCFyXnnRUIFujMRssxrUxPw/ho9fe68VbO2TBgOY2oyQDQ8cy+xgTuR3hHhJWA9IwgqhAOElG
vjLvj6MNTIAYFWgU2Jkd1LIjcFvCAgUpHJoXwbGp5rIVyjoJVLq2sbqJO3BOa+Nn3FR0BRPSpd5a
+S1kX6Qj1/LTowuaGnA3277+qpJvOfpWKqkhvunt5h5vxN6KgNuOKc7YaLuKMtuccMAI/gAAdkO+
xuM16JkdsFb0IeYh72wyXkrGbXjX3Gg/0pWEXeC3AyYXfdn3CMnHkSF7Rypm1x6TbolR5ZbfSo9g
zdmM7sOpo5WLraCqblupdkZ31aj6ZpmS+wWnTJrRYV69724X3ZNgh49JEuKqjo0gfRoLD61eb25v
uinaR/Db4D4cHJoUQkkI7t0R0+nDeklnrOizc05r63y/vli0JMQsqStPIxETn2Jke/edk31bX0Y9
LPv10pcxbM7xJR2tvR1r+97Ek8uVacGOi8Y71yYasfRbObY3ajFJ6OPmMv1Up7jiXc/pcl2ZHkA5
6zRAAso80EcyO3uGSXyTtzVD8D7mDWG2gaXSb6lU26kLtxlIciuMT4nXX2VUd7FNRqQ775043DLz
3bX4H2vyrSQngKSKt71OWTdNe6cpzoRS7fUm9dc+QFmGKEJ+JNiqIlvsHZIF+CcOjFX9FDPNZURF
N/Y0htr3pB847sfbMQz4UI6VDnMVZlKxFI8ZGH+UB4i5oGCmLxr+9mT2hfutx9xW5PHWnJ70fCT+
4xvoWGoruLlVZF3SfN6pQT7YYjjK4SUcwyPoIRQN3r0G1SLRl60rDvbSHS3LvExr0o8b2pt+IOap
m86FjWemMnnVHi8HxhDPU6hpmGqecnC4EKqCStqveHiByKFX7v2siq7AIwUdjmfY05i2H+MIrnz8
VekfBi6AFSCgS8fvezAUGddYfSAZwm9EC7uJscEhS5fzJkY/2UYCYy+E5AG1oPkMgXwz17gj9BjF
LYMN9yMd75hkmMmPYXlyFhJWku8SrzeU/aaeNykdoMghos1FZU89oT+X9QV358Vd48jMxyq+QPPB
1rgL+2pfuMIv9CdzvI8FyoFy71n4abdeXYB+zC59GwcjZfNY0KDlrJnyOQx7PDPbLM+OQzJvBq2B
01CewP8dLBaqhuQNZ4n9Ir8b6FRxjlDYEzrRH8L5TYfl1BEJ5OpvdtNuRJodUzQu3oB3t6v9Ae1z
NC1EHM4slmDAlLuP5z2AFODJE90JFCdDv4N+s9VjdSgFzkcW7EmQMMWSZmkLLf9i7zBbr2BIu3Vx
GUzzsICLFKzdXVn7fQT5yCKahBqvDpttMSAVTbpdUnzVYQyjwEI6QZAB31ZZ7TnSl6sh4SAm3yTJ
nz9tqH8zADUsdtyf5wSfe5PkaGqy2dkcv34rdUSk8RAmE88T3Xk5Soot7ckq4j3khtuEQlobmRsK
mMR8uCUZCXgnaTgORPxGW3eNmLcQDc/9kTSYg83/rwkg703tLCxyDNpo57iWPxFTnejK17RvtWgC
072HffklYdiYQD7KBzazBY6BxWCPfB1bsXkZ8VZFigWf8PRVx22ku76xkbNIfyHBivC2bckKMlrR
XohxG9NRaRZ10yQ2MZno5SNM7zqvwqV3vKjdgAVGgTswSu9URQ+ZAUmTfaMetXOjvK0kXunzBeK7
0JxdKo29y0I3Q9/Qh2GXshaqUfqAfLeVSPmr0d6N69NQfG1sIJ5MEAuTzcu9X3uKU64hx9fu5kK7
YwPZFd6Fffi8LrYhikxscsjx88O6kHUdCxYYkMphseuSU8k/vi52PWY9WKxfBMorUW1Cxz7Zuna3
WPF9qo/XxuKAJAWfOzK6Vv1VGDM1Vtkdu+o5cnt/mFjPpx1Ea6YY+UEXrA8zCRh5eoo4uHS2ecF2
fpsiRHFDdIEzF3Lo2SF3hbX4DZsoIW2nwjyYGnx60/IdO+ZElyDoRuBYV7cdK5+hw65G2Rqxnv9/
rIf/V/HIWp7/rEr5V7m+lqH/51OOgoRl/Q1UZkrSO0QZlLCdyvtPPct/+If/Kmz/UBB7TBv/QRfy
0Rav5fxzEbx+w181sCH/S0cT4iBYdl0XNtD/rYElFbCkzEUNouuWQR/q/5XAku9Zuy5UZTivpPtT
CWw5/yUc6biOKU1p8P3yPymBf6uAOUPpwnapInhdVNPS5DX8fKBaHHQPZg/pSSE+9cJcxHR56Jpq
+E3wvbI2sdZ3QQ7z5ULO0rJPc9faLCvgMDL0o1mYuyYVHTq13L6YTZgcLFaAs6EZDSVxLbafv3WS
MNurdnz/tLguMCyDfrR7Zj/m8acL/zfr5ucp9X/Gq59vyEFBS19PShtX4G/LpjN2Gd5t2FNl7bxq
ixVeobYMr2TtBa6nvrqCg+oyOxlKcY0ERCh0Zzx7dFcW0g4GJx0IGEkw2CPqQnwNaqyabyD8AVIq
qQpzAlJqQyZBvwwODYSYvISodc+2pbvnVQByaGJSQ8mzHS9FUqE8EMU+Hsrl9p/f5ufq/+vbNAUq
Hl1wSLJXZdGvnxsu+N6i5iSoYAVUNHWjtVAYivcWPMk+WeumnACOFiHNVVKY1l42wHQ/7eYqdNob
BtBnsyymSz+hK6u9+Tqx9PghUgWxe8uNWwvjoAptuk2dog3+4mLGU1ng7oCJJsPQ85umPSoXUYCO
lu6tlvvSOtoijG6GQmoH/B/yiuqXxlalf9RDZLz0SL4Dsx5gdsO/knZZXqO0RI/uo+erYA1q8JrJ
1NkOoh+uANdd1WObQfcqJXWoZV9NYJ3QaxAN1w3ANWBsGbvP307lDM8/zOV1nJQutOJiNcwpX5i1
dsxM+1kleo1GoQ/NI4/jNRrPxdfwVdO5tWCIZsO/fkmMbv/PH5T4tWOx3o+4FSxJ/0Y4tqebv31Q
sEKoXmzSVSazLxiSwCzN65wfnwzMmjSsR6A8aIeKS2vjySCYjFxdzWImjfD6EM/TazGjh+S+Xbmz
Ktq5w6zf67gvL0NnX7SUZpa73gOJpnl+lFfJsRQqIcAYpJWbdMaVk5nE5hKXHvzhrf3aG/58a9zX
Fid4mkam/WmF+Kk3XI/1uAwAhf1cNxFMmVHd0AoursfEgWDUwDRHruvsJ8uBaQdZ1g2iAg2CEZs2
aGo0xzUwRAKaEhIsK68KJsHDgkfh6yfDXx+liUkLZ5mnzX9orRl/89Idug620PlobEQRvz4+g17l
TQPQxqcPSOrTZMOeSvMvY1WRfjq6VzWRSBtP0mZ35zq6kqQ+Y8/O/qRZ+VWX8XkFmUFIOiAWDTfp
/Lb6dtM49YqQD2bAjbfvYbSgr8vh74zWU9pHiFDWzNl4/QpibLOnSn2OEzTqdE8fPEkC7kDV5JIJ
+/nVJOPwr68i21EB+GPCBjXVMnxOYHbafD6qG5d9QVfoT2/l766oZSNf1KXteXRtfr2iXWk7s6ih
eCqtpkKfsuGqN++7PDFOn79R60P9+dWCU+PQVt18SNZ75H9+wQCMPj71mEsmifsXDiGnN6KN7VVp
Ydcou+wP6+jf3Qg88ex7hmPxuj8HRT/fwwo6yZwxugRJwkQPsk4hDboh6ZRtIxijQR6l7wDzoBaF
Godti2Fr9oc9y1jXgN8Wc6oDsS7k3APW74v5tOjKzk2Gh1Mdyt3SRN+lmxmBKGm2sM7rZy8iiLlL
BJa4Jrl1YgAG//wsG/++TFm6Lk20QRw2mIj9/kAQM6HIQiLOKM/lVWz0pPR0eXWBNsi5SQ85VXRv
Nnbj/exp0VXSNZvBHO+spjQ3U1LTH4+niy1DfAR0afRPvnzhqeyvAvR/nUf9zaWydIfer3SwyEga
d7/eZqUJmVjUU+7HmuIO14A7toZYTqJb7xHVnBuHBBGrV9YZGGBbGfHpn6/U55X49cPiPuFHS2np
lGi/L+iOZmRlI2C9Le3BsCJGAwApYkv/wqm3eSHkEw1DMzYknZKObcd4fchnAQGp6EKh+He6rNxl
LmFl4Upy7t2OZ94U8RYraLX1WGXXoTSj9t6+50jsbC0HRoaQsG2l3Nm1V311BpvZEgf/7eeGTtyy
Q8R29Syg1KEHXCANtqhXk6nLtp/L8GT33dU/XwZjbY3+ehlQEJu0gwyDq6DL35auPjSAVZURtCvS
p/3utVSYTMmTxebuJSues9XPbVmsSHZvmysaVJFlpyRaoMhsyZ6FA1CcMjKygqnjOEOx+9BdDURg
/2GpF//+cDlUSa4uDLZiUM6/vVDS2eH5hjOdovQEDJPYS90b9eu4c/Rr0+lxbcZ0glR+UkMHFMHW
Hz9TQQwEnEve5idngLshsPTuPtG9Op5KbIPOESmb7idJ7P2hYvibC8uglXIBBplHd/q317vMuhVP
7ON/VXZ9oyd7exTRuTXhl7ip93XsbTj8AObydvjxz5/qrz2HdT9ydJZCilU2JOuz8/7zacAuQitN
LUKw4DV4ezNdMx0Wk/5UZ6rikZfMUw8y4w+Lj/j3vcMxeKSRX3MCoVj6be/oyy7qp5of+0kHG9Gf
RkCoG6Hsp9SMC/Ah8T0Mtg5FM66o0dQ7v8Xtq4YmnUF4EekoCtnv8mR5q2247JNqixuVkd7WEZsN
cmpaiODN//Cy/+ZiAfaxMA7bjvvvS1FjYBMpVzWDWej5LkoGJPFJfuloQAbYwePDJ5L9nz+g3zT8
fEK2TrXvUXOxXAu+/HX9I5xvSRcu4QaiAou18aIahZlOTHdejDXaxXtfOJWBON/1CfXNAispTqEL
2dckPJEhcH7b6+nD3EVv2JGYAvdxsBThVzNjoNg32n4NWmoBOW+yMNahJ8g/3N4299LvSwfqXKZB
FI0SO4LurE/AT3tuysfTe23sop6kbpxd666dsnrvJtpOLSn7vRuHcHsIzzMTzHzIJGak3feQKCei
BqKlEUFvbXWzIPGdAODA1nCULwTawSyOiamdMfTF0J9igzC0pMxv696EzWO7TTC6Q7kzovZuWTjG
ysHbmZXhgZuIjrT+811naR+yhsliJFvN1tZ41Owq83okb9K97yy8ty6z7daVQ1Aeq1Q7wZeXxy5E
VtfPAsN4HvZAVL+0Gu3OkrhuIhsJTdW7eM/GsQESdF1gAbgy1NfBDnnFlSW2yeDh26oX02/w2o1W
vwBer+F2jSAfLIJ+6vijg1ZTdQi+S2ruAElGs+019cMm0ZdmdHmDc9/qCAv1PO1qrLVz2Ty5ONse
7jjK1dtqrMstCzOgxg72uhsZgT4txdEUa34AJ3OCRl8jGJUbyg07GBjBnvSQUbc1ohoomYV1o/1V
JMgbup67D4BKYaTlMefHtllEQsRi3E6aVT+Ufn4ZTTO9A7fnMAs2O8DY3bOpD5GvQKZts1bbxVOx
UxXe3BTwEY7ZiuAPhkYaqNZ9Z9C+q4rJT9VdZzOgqQ0iL3L8jfuwNMRmFDr4oXQgnbyuFVsgbiqn
H7aaN4GPmd+IOxlQVKgw0PAL89GyeDmv7WzSD87FdspkGczDcnJjpAD5JM0d7Ok1WUXgHp1yMNDR
sLIr0b3PEJm3c6l9z8bpTEd8uomMfL4QR+y3zfzWlRB8NcyGcZ47yJfTjSJqGwYJMATQjAFoeZrK
5WsfUriRkhsGdcEoRYTxsZuSG4Uhe+PC2wyoCWm2UNYglcdvWKsj+c1A+1YnBlGKVwl6Ut9pSUQH
ENNp3ruym2Il/hQbE88Jsabo5lKXFrYSONCMkwoz5DWe+eHlLpIVD3BNBo3vyu3p4mKlu6vawbhE
OL4Z6E93qDuZXg3NW1wje8H7cVr0DxvxQ5CI1elNptsumrjFixz2SoS+uFVhDBnIA2bEXTBK6Wco
R0GYMAsl61cuoIMLE0QE+PSDpF0fWQMKNKTJQVHW3yNalsjCl2Yj8Oj5JXPaTUq8zc7gap8SiXNW
Re3WUvwzSa6IdZq0EVVY+b2Ym4MXIQWpjULspVKnWvCUo2cg2m/Jlo2WMyIL+8XyG5SmftNm1rbv
gRgn6m4kZLrrWE+82WAUuoVDJQ6IbvbNYiz72skeFMxT8i4LM1hhI7SpNAaoe1TBxzab+mAWJFgR
lFIFeg21BxZ6so1Gr9wMCrh3B7FsMcb3wsH5o5COxyCuOfwD2ne2Q8adNon4S65CjOd21QbUecWJ
xR6onC4BlzEB3KQj2dntoG1bpqbQl/UHk5QV9n3CdxZYJGRk5cZeK8bH2Poe9l6zae13eoVI/1z9
sWFFwpjvkoBdZAQOZLBjcbf7kIT6IKxaQDdmuseKqB/d5UU3JntnpuWbzVsTtRVtJTAlyN7k87bh
7LsWUz+Kzce4nOOrLO0R5QLiwF+bbcP5CEApPKcacHZaOeRemvNu1BlWA1ept4nVNJCFCQQNjf7d
owNRF8QPdSWTJ7u8bb3sBMf2UVTHJI5eChNQfDk4FbeZxhBD14NWg0PkAdZKrBwLkNORzUW0TgIc
yu+t/Eu4qsrj2vzamnyhceMW3nDWPTc5VFX/vV9XiorHc4n6Yzah2NEmkHBUIXKbzPXrXKcD/LJR
na0e9VqHGygel29x/CPGge5nGcNEeNGkKRZDcjt32i2hau4GgCJCTQ8CsDNpLy5uTreqrVu7Vg1N
fDYQ4ekzcTsCTsiSnjjcTwgHU8W+kNx3cFPD0vW2diu/9uns3PD5sg5CKphi2pKOzL4S9mHs0vEl
7zv7rs6rPDCJNSO10tq0E8YZhSwqgL37vIjZAdlBOqc1LD7IcLA++b1mx+E+jem3LFr2AG5g8F09
/1YkpIm5tDOb+CZ+pMj7KBy3u5s6ee7D9tDJxNg5QyOYTcOcqgBr+F5OmGpUVIVflegHjHXwn0xE
aeYEdJOlFDGwXzXQbk8GcWflz4O8M70JuyouGiuHxxI73bGtSLBSNYpqL56CJHOp3GT2MFW57Tsk
hgD3y8S2UNH32GzHjTYUal853wCgQ3juBrqE50JhHgNY0J66SoYw1G50Wd7ASicCUeXvllebd/T3
aCpCapzn5BXWOeNetWYTw86RSpcvcOQ2jSmSo2eoM6nU7c6U0TVb5bFFAVf3VuTLMfoaG8RE5RXJ
UaUV3+CAuRT2KM+e475yCiAJTmVt0EzjKQeXce6kfs0yVdx3K4RQ8LpaVLyGaM91oT3HLuoKaIA1
PXH+mrMzPTPoIV4fsmnFROCOby3Ie9moBaYJmK5OqHmrwTqUNfg4OoYXAyzOznaIUss0+5xBM9wb
LT3UpXKAnOvf0bY7mDRBGkA12xTAWnB2ps8gmjQfyToCjDiH3arfCMObtjGyw5gMeGhdr6U1D8e+
0pSfN4A4QTq3NdmxZb3Num7choZqdxBkyI5bkpT5qLMznKm7ibDJc5vPYk/S5rDFxPV9Vi0D1slj
Ujw7zkHQKuZBFk+yGIh34VE6w/3xGFhzj+qzOFSqehXaj7wfXL/oOjameTC3xBi4wdTmHb1fPEd6
elkMQnuBHfrWhCzDW19lrmRxpykm++a5ToT5wo6XAyJMKSOaIRgREmwsUogjSsGgr+CGq5LvpdO3
rc3xFAF62nH6cK4ex7QoEb1UDyUHTmQ3ymXA4dBlbkDhRaeqzr+WpvGQZVALqwqgKbhwErzMQzvY
RynSj8QSB6Ser1GHKEhGu9g8zPXM8ja7JNF5APbyiMQHVu2NkLfg3oI+biV7QCGDhjbxNo5Y5vXs
ytaJxxvSiuVu8mXkhPeGDuvYQl082/2hmbiD59KLb4mbeixT7v/GKKGoScw/xIeD2pluyBonUMwQ
80Ewvabqjb73pm0QyVccoqi5KXP8ktDWztRp39KxIGGwqy9Q8l+GVhn0lmATt40KhoratJVw7pm1
b7p+3BHeQt3ZB0WzPCtrPkAp1DfG1P9Q1gIuPnYoUbUrOZrxZnwlVChDvzBm24lIRLYxe6vMkfws
DZF0zai6dkDxYcaSY/zQKv3ARBa6pQ6ZAl7JhrA+ktkc/RH6BFrwybyqTQbus27vR4KanPyl8GKq
qxL3vTamF3MS+0J31MXpwhe5PhK5MK5ZTMt9ljDsr2UkOBf1t4Mqom3X2velF7no26snKxHNsaTu
EEK/HdPFhV7iBu3KgtLrhTpp07QU2mOdHFhkmQFnJqQeQQdgTvQxmKvbAsnIMQWFFCyWDE8gZTQP
jEuKTaeYzf5Bm5BEJFp3IDiEFCErRVSTai9ZNuk3lXGwVaFTZS5A01o73GQsJgVdSAQ6xQ/CyHww
XDwdUKVBjHb5EMRymFEaO+TUdeW+IosCfh9NZXCuWrSdjX438t+k43VxtOVxtKy36ZM8WKO9akHn
rYmqjet3q9BYsswbXf8jIg5JTz+w11h6d11mK2ecelAoa5+3YEWEfs6M8cCp5NZy603dPEqm7Rsb
FXXeJbARw42dAiopjG/0xNYK7RW9t9pkX0x42nNG7TOURyHokpBkQAVvavczWVymzTRDbxH+2/Xi
k8hxXROHu/fKAQVplh3xJt5R6SR3DXWV0kvCXML+mUNJBvJup3GU2uSRouAYQ1iTHhqMwjiVXsp5
zUPbNklIDzEK5hQOSqZmZ5ch+lqTAEcJjDU3t2aOQdRE6PvYleNV2EnuqpBo7DlczM36SivSmI4e
z/QgULgoopddGfJ6w+o5acOdPQsEMca5BN9WJre5JSDzMl2rev09rsy7qjNAxLlwSaAcR4fSMALE
54o9+oVhq+VnCjbaIOOncQhAL9YYUeoQjw65iZr1oWfyTdcntGrwKLDvmsAvtQmnTXnh5FNu3IbU
BQbjd4VMzqmeDCQFocruyuc8C594MvINVPqXxHHfLCWDTIivFle2oBKLyecmDjZ9sqPwGiQu3unk
tqP0p/9dHeLSGvf2TOLmM2fLuW2+qWV+Ser6ru9tMCptG7i91QD/iHp4GWymWVFslmT5knvWc5GJ
SwMIeVMKfOZWg7fcMk9O2xiXOURcRL4e+CMOwLXKEBVxJi6NrmO3vEkSh80vJ9/RrpN2v4AjB3gP
yLEQakOhoJ80EQpcUYi4lPYFnznwxWTB3KgG/TEEPVkR3OCj30YjKeIfZRLOASnfX2bhDcg/8HUL
775eYSUGog3UIYi4QJKz5+4s0YlrUUKJsbUIwA1Fn12ReT6QqOPV+WvTaS9IN9Jt0VsfqWbC9+fe
YZ0LK+s58+LvDunGAfv19ew0FL6IL+ndcfQIV3gxHJZ8IrpJwbDfzl6yL0z4U6I7cAR/MLP0qMB6
+3ZMrr0y+WicKJlQkBF3XS4UOkWnH+MkuZ+7/jUZLmzd9jCSTx+G0bGucBikyDWzNG38uPJOZYuQ
ry2DRYu/aVrRHGJhp9sBxAgHvl4x+GmPlWXfExDMMY5Svz6gtHW3nDq5eNl4cCLUKgit6ije4Skg
ig0qBREmRHBkNJQi4TzMzJRBMjJ9mB1CVsnhIIMvrfEqZBgBYVA9WxY+y6LJ8YrQitnaIcpYmS8X
VwEDaOYMaqNA5IkpZuHfxwySuPs5xRlA/CsPXjjcZbYYDyLLHH+ERUzht7AXubgLZ8mZNi8JOSVf
jp1eG26t4RBLcq2mIiHtEICKhSp9gLfQDVsQHB5HYCRsGkq/brBOGl1b5sUkeIv+I2ypliyYfGqE
XdrGz+0EFpuKv0Yqyy+eFZaBzJ0Pkhi22v1Cs5RcO4Hnnq6GciVYQDOBaQw8r/cwZrgjQleyCu8y
0k/iylb7pq+OxNUEmSRX2LKN/ErH1+NnNbeRViIM1lITW+FS/ciNdjrFth1ELseFuYud7RRbL1bK
FHgxuM55+KWhs00eJDvNmOF+iPOLZXCj2BEcGmq4Q6/jeVADXF237J0TpISdU8A2JrXxkqnu+zSi
/6wRCLeTMXLdhU1STIeNbdpEmmPAPkKQnGjiOclGfa/VqRmokdgZ+91tmxzSAIl8HVhXThtpf2wL
bTdrDnnDdfNVm1ov0C0gyBAl7t3Gch8bCEshPhvEA28zCfHw1CtSygCpIawqA29w2NzwprGqYC3I
tCOh9NMVjORLXBT0M1aMhaTLMgJPN9PhTLb4DizdfVfqQcPKfspBvnFvsgt47bsX0exTTvjNNNGn
5aLjvGu/l92a5VnytlQKQyMFNzW5ia9b62I2sVEVTobma1LftFCxEBnH2Z73y6SxDIQAGfsL8a97
d3BIaqerZJEClNTZl7psrgDl8enA39TM+Nk1mEzGsjmP3xgoc/yVZbWPSbciMTBGJAt6PW9q/Mks
Uo5XlQERHcfUrd/oGRwjEu595uNTgM6ETVTzyO5stWzbNi7kf8kFCUcyxiSN91y51HssijAOsd9V
tMnRPHDQqxWOuQU5TZ49dUuxNTNOwrIuj3Oznh1WV5hI6h2pGA6BectpshFsL6NBj3fpxK7hzOGR
A1YaLFgxEMJtbNUUvuECoL0NiDRhW5UrJXU2IcBRkQ4hvugFt8gmk5DWFjUhL9a2DjxWsnWiUyLs
kumpakGoUvBNw/KFJK0fvW090x/Bto7XVIwrftjGEDbw+AyG5jMc9dhPivc8GmBx0Lhzxnn0xyYu
6T7SDhUxhgbrgzW1oZXIh4ZaR9zonFjzWceWIgVHnuaLGgFblMxruT1IPkg3JMpbFI7yXiS8k7hD
eh0O+ya27pMy/NDmEWFtXjobKaJVxOz6sehP5exS6ERUOTp9i9wscpxME7qS1om28eqTXj+PxlLM
SR0bgIu6H+Ho7T2jeYRFUZ446kVXw0zIbC3Xbnof+rOlUIwSEEYLO8OebdKCSLQbaNKJQJVLQlGx
TUOiXVWJUQCSO2xpCphxdjxuNW5MSKRHEpemzbiawFraPJp3P5VL0MzVveY69XFKoI7F8TkCKWb3
gN4m4r1ygvNYSeYTMb3PXvZsN49qRu2UL9adY4w0WfTNUsnqWIzTMwIfHI3tXB2rFYA+kUW7mnDJ
Qf3KmTLFORpDOWnap6Y1NwkE7k0W9xew6m8wYJAVj+l26ddM7HENlO1C+IoRWbHlRLqmAy63iw/0
xCHfm/1Tw2mslmN3cqqhYFkYVlYsC57Q6Z80AnfgM/YR/YTb0osAIdcOnb9U6cei9zhUeuE+1wGX
CAs9gxumF8YxxIjCRvRzR1z3df9stvG7kGKNOtMkd4dpH5NcBuTIJWcTix4Y5Gut6B4qtN+ah74p
XZ7Irrx4IufjByp8vVQd4P5qinfjaOxcYl86x5i2ZhECNxttD/MdigUCgL6X8wxDd5PtnFCiLLFx
8s3kTDZk4pG7sWbTlGc1Uerp9HVLAwdDTujPUg7JLifre28M6myLl8lqdH82FsyIfEBkky03fbl2
JD3te0+t0BQI8paiIpJP5ZDuhrVgavBl5V7OXtwMX/VLmIdsvBFjlAIDQ6x73Cr1pHxqmSutzW76
JQc4ObIQcShnwA++1SSUFAuDutcyWj2ygdhIojxRKaXGEImRY9bxmFMpbCAxT9B94FG7Huk9rZz3
um44WEOL71rMj2rK/k6zGL9VgsyJqoAvY2f48TTSEmiUiZn2OvevO/bu3rbTYmt1hucnb3OxvFd8
An4Dr3bTuHRqk5WhY8npKJZxX43Lo1NBqY2HnpR1gcNx4K4QJAsFC0HDLZFduG+g51T6qwjLhZ4g
FvxRpVe0MamRSjbg2iCgby6ZRgDf20z1cB/V804nwOowZBNs88qr6cBizg/jkUe2y/dZTjfRGZd8
n9p97GtM3BHgdBfaFtXe0cc3ku6jfRIvJ3O1fc6O1fhTZWlbnKrvHKxYrfEStDkxhKk3vTP9LR6w
PWOwYa/q6pQtwGJpajMpvth0fQeM2X2OjSULpy3dXPc4G/W9anr+Tp6fWs9+kL3znU2ETsIQz1eO
iN69sX0aXFceEwFdnZEKvTSc+fUHvljaktWz5VIXx+GXrk3fOwTf5jx2vhaG1c7urmYSsPYRb4ML
ierJ6uWyi13kMOxzMI7IGyHnkcZfJVGZhwaNrmimhCNEamDIqCJgxhVJN3Igf4l4J38S0xrIql7L
hlOCAEphc8cR7O2DQrcezTnk+Z2La2UgA3KJ9Rite5uziI/TKRv6xyUdyGgEnMqqtteS+Afc9fu8
WUfTJcdANxSk47rdR6tByQ2jZjdq5hOgyVOz6Oe65APKIVr6LjKoMF7ecwCbbUEwW67Y+goDIr+O
ccqun3mQqAfyj2g9sE2ioS6I2PhiZIeB4a6anF0ua5TbDiOLFhZuYLTWUw/YgjMXKxJbdT+El9Ir
P8iZ7P1Q2e8z3YiwTtdmqHlZVHZbm229MzHqlES+c6ij6diuOct9Jc/1NO30NvLO1lCSMtDw0svp
eegbBog9yEeh0IcVPCq+qbqdPjjbdu7fc63+UoSw9L00erSn6GTe6OI4ee9O899cnddy20q0pp8I
VcjhljmIIinKkuwblOSAHBvoRuPpzwftOTVTc8MSbe9tWSS71/pjy78jfgXaeaDJaHaxsl5oKfoY
MQhtW34GoI0EUO4Dj9eLikSTEBKqjrVyns3pVxA0ztq3Fp9uFG+k3EYlUffp9FlDFFu9uXYogAFd
HfaZpX+7emAfBrtvQ/dtsD2yH2f/BJFxJDB0XucNQsciP0xBnmAPr8jRWkbVfuaH7A8cGJW4Fqn6
F1KrjSvXIrtaDS+esy2XAkxykt6Hns+3jzBGpSkNXAS9ax7XtTWEWKoJF1PUjppBLtbZzKlYTVRY
cLZQNypUv26qPtlEgn4yH6gzTK8RrUBE9HfkqVmLuYpmHdMT7qbLw0fr9wAtEY6FoKeQh/LxTUYi
KGXpgblRmFpNPdhPivusTbkvO1WbW68S7/HeFukvYRlq72YD818h1S7PiHGm0/RBGd28cYG71opd
z6IKZ+177ZtDGiQN0HRmlA2mwM7AYV982X3EUNRy2BgaiUw5YiQofRo0uqo7djlkPson3p9EJ3vR
ZG1jsCsGmv5W26LeDo4ZY1Kp3kFc3b0dEA1fe0GxtVjA13HzpwQzPghA45ViQVvZNMDNAySLMa7s
DEg8b3jrDYa8EqwW0B4CeFkhemZtMHn71/ZnwEi3caueCzdiXOFw6wBD5IenOPNlYHgb08j/+DPs
gdcqtRKUv4EFMSr2IRcyy/GcwJZCyx39wT63FTwVNUN8K0pSujF2Zxd1CnRjQWRwFGJk6Gh8IWzx
xIv+W4vyiJKbvP2cVWjMN2mCS8Kjg8UrSSJsZsDiQSG9KOsbbHS3DitComPh/lP4ULdl2fFf+Qe7
iajHogigT0Gt8o0WrLMjO+3KPlWKrCktFf+ZIouD/cFzjYBYNgGBI/SuK4xTEhOtCx+20Xg2yGyE
+HWKK8fBpsDEszabueJnx7tSIA0IRoQYbnPAYm57SbSnv4kwHvLbQJsBCaIZitP4SFhLKA56G434
GtbxiLTIJG9UNITCLkYtm0D+bkrw4ZDyuhsj1A7YUp5SrtvMaJsDe+U5q91nwES9ipjw1/xMZ7/N
N5kef1OmONdgWEr/sWiDX/c2i8M04VWtWW17x1m47ItN8O5K0W227ubuo5nHtzh3zmGf/csj+z3Q
GizOJsEv6siOb8jAodGBhlYaWbrZo4VhKZZOY7Y2DHMd8VemNKIVbCQzSnBEuH2ZXJoIbN888aHL
iNLP+bg0pSAMXLwDQd/Ju7tOYOMrU73FJHNsYg5jskgKBoGJOaGKMQNJHe1DoWAJm9++l58QBPBR
DzBPou4BeNL7MRweksGzLrnFKdlYXI79z08zNNaarW8fFhXhwa1Ey2/mr1kT37XffWY99v48rimo
xMeB+mhErefad6g7ap3TkL2pnia+onc3TecPT1esSk34W9Ys414ij5OM/nRy2HiWeO9FbBFm7X60
nCJbe+BMijvKRZZYJtboxLoTjxVuJIt4bjWsh/LAXJxk5XssqvYUNv96dv/13L2aJLsevbz+YVJG
hGvPe0Ig9GpFxgfqs1Mr6ePqPQ7mWgCwy8ln/Kymu27Exe4pnC8Ig9gQNXehrHIlu1dZMp3A8aKd
LzAr8ONcN8Dphbv4k/xTnJBPohdjF3k/5PDoFMiG2spw/DtohZQhj17sHNTMKaujNS4179VADgWf
cGVUj9zuKe7DTA1DsO0DWmNrQAchzG5XFbzdGuBeZGSEe/s95aeeDyCZc0Xj0Ivm+R7gxl7xTvW3
tvokLbramkZztsqlrq9Y6gVweTbFcJfEP28Er9XOiN2DakLs//p7tUk2TkOkkwBjDZzeXag4RAO6
f1jmS0eIlVf3h0HUP0RV4Fnme7Om+KxRTq8jotDxzDF7UHrI3A8ntRopDzq2lXwL4ASAiiqyQWvC
0nPWgYnOXTowJLXqdfZKFdDerDTqwvoeLy5iy+o+/RYgsakRqHkexe1LUFHdWHql7Pm3nf6RUB2H
Apozqdx1OraP3JfbNkfmQT8SYhiGZeulj4NDDtbLpEFjZD9BF4bmk2TN88h3BlfM/hS1LcllxpuC
4gRwUJe3WdzbiQ3IDy5eXd3QwaHqsVlVe71iB9inY7CPUpLQxsE/zCZciWbgquPsI28FGyO4VeSW
4G9BUG9L50jD7K/RYj/rrfnTC3ZV3P8OI5CqltBM7Kz6CXnMRLUJw4qVg2eXhv6R9NrcFRCHnYye
xnigy2/RvLoGhS9TcHaS5pEL+PwI0GE1xMXFAy45uD6tMW7GutDSZ9PA2uZOixiq3+cO31oj8cLR
6bcx+PvaOjm7MtlTo9Cg5OjeZOb325RelBUBVTMXhBcQE5LI4CTaP5mrNw0TFtyF98ZUiEkxMPUS
HXicRqpNREuIWYGIpCgII/FiSoEtTppNRkM8W1G/L5Dx75q4v/vuZK5ApHcGMnx+yFfR9ECzI6id
aD71kFuwPpxjZZ7+GH1pnLiDi02POcYCSJMg372onIs2+Jx5ICNtGaLrD1/t7LegidNSDQ1TGARX
rg382UzOHvb4b5rGuKd99THUvNYU0m8F++TOr/PPlwqH8kYGzkurDVq2HRrsavEhzfHHrHJkEG/I
NpsqYomQ+G3Is57LbNuIut6OLevwGD/ZMZiZA3vUh+6hjIgxbR1jnXUiWKWh9rdZZLJxjr8qp6X/
DHZm1Q3DV6KQIyEL4+36J5BAQv0QuM8z604m8ic/VScGcZP7i7qctMzeitz8TKKiWnkknKvChJxX
9rSew+TfYLQz3hcEcW5El0nFdZprHe+CqfnQVv7XHFHF0KpAKEmNRrHs/4H1+LJ86cz8VEzMf27I
PR6Z/q4JESnMUQ3AAvu5Msf65xjUd9eSO1/m2XbEH54V5BPWnktprfWDiuqN3znj2W/LJZYO1CuJ
oGtsJHgjm7pdKRLSe/uvGevho5jXvt6KeEnCM9xHpjl/SF/dSG98G/Pyo6NWfANv8NoWs4EGCeHx
hA0OPAbElvEi9YNk7+U/nUCX1FcVv4IJSUkGogfG8GaGLaQPhzeZOhybVW+sRV4369qzCDqrgRUa
mHiGrbJYtzjf+8XfXd/+Nqg3x5yc9sFDCjc6+bt0Sn2jgaKX0zke6C6OiGLdyKh77ykZ5DyjH8rw
K/SECAnsylnkR84G2y159ML712bth1Vgmprz8ZZIUPqAbvKik4+J1NnN5Ei5QUdEcp0heB3F3Zza
na6WA8woCIxrRvrwAvhHBD1HETo02wlOSKRkG1vrn9Fsns0yeAr5ZjDZV/Qo5PRgO3a7H1tNaZK3
t6Y/YeN6Z1RGXx1dkvs6ajraQhwSMpwQW+xSaieY68mJfLE1/uBB/ybc2QFT54WTgJJT6DBb4woP
mOHXU9q5a9XGtIPRdbKeRtzLAO5fVhovjIf+VKbvr2fklbQORzvuTb3ObeYr7C5bIxfypuW9MfuB
gIQgXuHC+G0NHXWfX5k/0a/py5ETTyNhUAQ4WPBSVYPGLkcy0FhIp2iAzhYGDyAuO1tBXO5x5KCU
75y99nhRc29pAKAOaxs57TGJ7C/DGoqTMMP5VlO0cpNOem8s6y00w/RJl6p+UDXzOlZeCQVmuqg2
qVISvXG0IrwJqcqvVuQJkGAUOkkOzVNVglYtENspdq5jqh6FSVYApeo/Sei6N2W6n7253ThzAdOF
2yn20u55LvqnzOb+ll70kygEWoCzFlkeS82O4Kaj2RNSQBPkruq88WiDP4Hroiymz3czhd4IM0VI
ZWLWNRB45V8n1wmoXLlbBtiom2jCHtpOvFHT8oztUDzNuX5Gr1zcRbOEOnpnE1r5nEaCsGwzZ36d
340OyMxcOlOotq5IPAaXjaf5b8BYPuXGI22KJzmkzOshqG6YOSfTyxH1BAHxEcqgXBUJBuUtL0Qf
ROsGsbMeQfMlXWXHORAtormZ0E0s+lzexO7R93SdAv2rHK3LZGNYHPP5Xaioewqh8tekcB2HzP7q
g3nT9jHpEaFxbjoQVienLhQL06dnYpMLELatqe96GQGFe0NteeMjB6yfupnebw7QlMbz31JywFPP
dA3w6XAG59Sp2nrY9AC+9g3lJ+kcnXmcHQoO++vESHyywmyg9EXKNbTzFQX/grkSf5h7YJwe/0Lq
MgMVXy0jRwfeESBhLTkVczlSOkSBepyid3Eroh2jfZPqBsF9jZXPPYhCXsywLkgR6cggCO4DrRfw
iU5xMnuCEob52hu9ec50Na4CEHnmyvhUtRP93xm8etttqQsDM6ZVmB9lFT3y+Neki+FUHaq+P5pZ
8ko5yIvDlbRqhgh8FdqjH+dDNxMVkGnvVjvVubWHI/E9BNzoa+jKXRwLat2mpDtGBrjZUHjvFeD/
qiAY7DTQM3igagnagbuvCillbzPnh2XTY6qCOv1XtDvXHz+ALSuCQOkZVxOjmlTVPxVlycbMMU7a
6E5WbmWkq3robv3U2QeLMg6qOt1tpsi90YxW1E+w8aVgtK3hJfBlCJNpWvk9zfNppLDh1qRTwcci
9Q8jMSn8ZP+GvfUS9i7xj7Og/Ilu89EZCCmgTOD0/ZTaUqotKqTiXtwYZzuhosZsEl7qAnfo0iJ2
cwNfXFoz3SvRWrdxefjv153g1gajPvc0JCPelMTKRO34lDf5IZmbGmh4Sh9eF6WPaKAEtfLtbN8F
gXdggiKHI7Cr5rltWH2sVEc7b3kaTGayMwh2X3MAUVYRs2FOYVRcOLed5++HIQAsCt0E2Bsi6Kkd
f9Q0U2iWKHGdsmxCK+i0L2jQW5fgTWcKk7MRh/MbVrTPxq7j5+9ntOltqKRN7mow18PiNilideUC
d5+zpTmDlETC0/3R33//ZuYm9TH3LnbtRgy1vfcY/Ll5ECEJj+s9kparueqK5yLPNjW+0hfHoUDN
bMuzm3jNs2ml5TEWFIumlXD3NfoMxKredOsfVQ8bSpTMKh0CJmud1j+BwV+l6uh3b+NoNxrwlrCt
6drm+D9y7wNvf7vckavlu9kj7LHu2uksFk7z+6FQGnaza71jTnnVtyPTVCSI6OXh++n3QzW6FzOY
obzMEWwwJ3Sq8qJTNOBlXn2bx7rOgIYO4t+t0v3d/ukT23Mf46i/k20V7XOF7cv+qW2q5gagVPT8
H5Sw0YCW026t0iL7yEwmx5CSVCAj2nOYHLf8u8XO91R59hz4Qidtv1TtFs8dzo4fFCh9jcuzQM/R
ZvIjuXZnxdYcpG8VvMJZNmGMnDykvxa1IL/z/dAJ4Z7LcnxHnfvHRMX2qkdAGiv0nbeuJD9qgPq7
la1akqbNH3Eyl2sZIrfDANbsXECBBbR4a8IEjRkmOoJMZadXpNDOc3StARSuoAfu1b0GVhNdMcsN
W5YgYm470zljmnLOfto758kf/4SpA4TsAVwEdvea0f33bAV98yxGoqSiMTpX/XEQRJcOmhIg0viI
ZV0eRNGc6GQDozbL4YUEJFw9Ybat4sHDGmW4P8t6jxNQ/8IkaOwoR/o/v0xalhegGPMM895bpX3L
6MwMo4mgUIkimnYzPlPos4a107m8YTBi0Ggb9D/ChgRlo/CGt7ZIES9QYchVTNZJkDzR2lV8RDHV
g3l+NJuufMvbuj9KjDMvxpydMQkqgG0DQiWY2mPpq123NNwZQRzs0tGZoAhbpkdIUu4EpDRoQtW6
SMW75dXRP3DaXmFgUmbFFWAF8ryMBST6VXShF766Fp3/F7DCpTtaUJhg1QZKAj5pzFveA/CkdK3x
EeRVe23aacf8bJ0N5EAdcdF8+f3gFC5mdF1iesiLaD/F70Ya2g+2/PSHPYXYvM34SmhtvasGJbdl
iHtZqd45uvU1TdUft7OTcyincUvMf3Vqm+G3acL1FILpkJgBx37S42sV+aS3oBDnRRi6nd1Tceoq
L3+yp2FfBe5NcKPSauE7e/5/4uCOanygDFwZqb0r3Si5fD8Uuk7/+4qGtD+Nie3AF7SLBkWXfeHN
QlfK2fpSObl1ksMkGM6d5FaCIMKOfyr0M3/MqOYoBdZ5+MgS975lyj2O2PzwfQ7bQVidElxjq94s
3V2N+XtrZMlz0kvvBbdnckPB/3dCvPKs0iHaJlG6MxDwnQPBCU1Br88+EeyZVKu9odnfqPtE8Uom
1f77cFDLqTArXkSo952FIsczAdhxZ/T3YEnVkRPlfMQFoC/N+ze79hAxRQz0TZNlH7GZZrsu7dTe
8GX2EWThT6+k+dkT9Jx6rRbnpGrF2Vm+SruMrHmruCWs+3DV7c8goGUZub27iwK0h0KTIlKE8Ijj
oEz0ik718v3gBO67gTr2/P0MHxEf5yTd0M9c//cHcDHM+5AuuNiBSeXWfjbavRoCcXXjUlz9zAgP
ceH+bamXNarmd9WmI7R1lv0Y0mnJQJAvvZFMK5v/5GxgwafaKp+YDgCGVGs6X6YLoxCU1h8vQUBf
ZwUi9s6dbm7Rzs9Sw8yY0RJqqvtNVC5Fhrn7r7SjkvhzCMU1kctiHQ8lky6d6Wu8YOmlb2MQdki7
neB+B8t1nltTmpd6ebALsCpixvnSVVT4YdGjUH15GlVjvYPXpH1uTsRVzm0KpV2XJ+ktpqugJbqU
qCXBgLU3HLZbur5Q7CypHRNOjIeNEHoVOhH022JKltqmoW35I3IMyqfMR6XC26Hx38FO35vQFl9N
2Lw21jmHBLj4zpg+HJeeKmq/ynUUEHnmIDSikB5U5/uUQzOBnqLfEfktizZ9sWkYPhA17tOJE8XP
pnJIgBc3lZb6DFCuCBAVSjz996Wa5K6wJvK2yhT92VhYb1WgrcOcimljNczkVmwZ27pCU9yWnvVW
GiEnLedm4TBi1Waxj0TwAjGR4wKDO6wr4FIRBXBFJdRx5uVb5j3/oYFpnlH/XaKY/EXOa3ed2MV4
86b8pExuBDmoA7lWzbZojHTrmD9NUsaebwMfjGefO4cO1f4rH6hnNGYxEbkUjk+pwjPneSZFOqw4
QTS9OVTXHgqabLeWXf5AEGIo45Ybmnj0Ws9AsSNqPxbOrVNj0474+N3G0aJ2xgPfHWCwdTAikREp
FY9Q+lT6DKdG2X9p8IDSpaLzjBrepIMGvYTlVs/SmMidm5lMiqXBbkJvR3S8tW+SMXv6frCN+izT
jPpijhjInVjstMw/rLLnlkMLB3oL7s/8aFE8A7BuwlXSo07ZjTWvOZr+9jhr9vT6XXOv4ALxvOvs
dLDPNvU90gxXoizjbW+iTrdJJLnrsN47prowr057x1fbHG3ypQhcXjrOOQd1rhqt/EdfDAeFLP5n
mVCWaZgBOjxo3mBCi6iyIaZoVpJB10TmsZla7xDOLVW8cgnFLjVReWqB0krLe65HdLaGMb3XQCNf
tWv/98XyK0YDCJolWDUw9lm7GQ0gXdZF9Eqh08uI/QyxOlrJYVYl4Sg48wIZJitR2faPyOff0BXx
A5H8Tn/0Xtt+tMSTnwXb9NpvW/0xueZRYhdNUSHNmDpDdenz4H1MgAbYAqYL8+20n7N+pDOiICjC
Wj7EQ+k9JmvihrROrkfefiGCNxfbGBtk8HB8OkXHHC6isrr2hk3vp8jBPjOZvA6+PVzbAR8c78LH
9wNulTuJn+6ZvKYQfWGCIPv/Gx6/J8jvX0MyGSA4+NtJq73j5sSNmBXV70KGB7+ggn7o1bBziBlX
vpe9pYuyOLL4KXOJxE/ZYAXOLrUJnfCXBUByXDwX5vBlWw0v6xJZ8P0Qa3h2HU1rRzrqOtH2ustd
lqBId97NIIFnGzX22bKC9NzrQB5oJ+7XNbge/FI1HPRyZFlGPV44/zwMDKfUHJ7UKNlD4NGeSUi0
LhEanZjcmF/5LAhd5mXZwrmIQylqvckQoP/qLOvol0X0oxL5fKR796v2moudcwubUlpXOzQgrylh
z3KybfHARns9Ubo+1ZRRlv6oia0jwQ/xbnL8nixbI52uOVkCfNgUf/EIBuijj78R8jA8h0rEq8Ri
EqyQHR0HE6jVHvXAIoTJR/ctI9gShlTw/iMnzz1QO0i+YWM2hCV2zcXrup3pdvr0/cwqxlNklsVF
dw8gmuCWj3Z8NwLjMSHetrMogAOYIRK93Lr15K9vo2L0N93y9PvXIsmVoeRiStZL3lbZdtZ5zAe+
ZF35bG1d710Irafvh8b3m5PiO0jTsHsSw9VIO4Y71BhnPQ4WqifPQssaTueohYDtyM7ahOQtH9EM
8d5v44nU7FHX7/x44MMb/SvLSS71yrI+xlJBhvqQyYoq9w1/k4cIdghec59yFBC9Xyw+FNeEEmyl
RCpE8FdC8GBBKGc4pOklIIGsEir7Wfe4K0yrRqxpVvvBUuGht33xaE2bT2wx2huvRSBkNGH1lLXu
acJzBycZPg2zXwQr4MF0l4kJMw01D9dZnGOck29Oh7W7lPqXcDB3Ja2vj6k3uXe/jX5k2FZJHpgj
zMyj//xeRRGiCcuDeJw9X13AjJ/1kGFXH31F3Wkc/EWRWO9GJ7HPGNo+ECIh2SjJE0TExroqCT73
xGyutBt3RzFiFe/DEier5dj+rvKeozGZ/7qlB/s9JdkzP5UBerwzD1hgb3XgEoTbxfVujq1626DL
2KV+GZw7HCZANVRqonnSv5wBtj7SzngtYKSugcxfXDWOn00bk+1btL88S3KRUwr1MrklkSOl1k91
DDRBUqNNIC0ClnRozX1CbsmuUdF4/f6KdB55TaP5FRuaOjUdcGfg52QCLOeemG31VPUfcVa4zx0Q
4MHz5b8k59k3FvD961KZ3j5NfTzPuiZTskHOZDbw0ryH5uSCyqcWGPX+97cMJaOtSWQKzvbAPrkI
8b6TUYzlhPn+yskcuSeJ4U3Q6nr+vw+zbP/fp6LwWCJH0nv++yMZ6qg26paecLCK72/t+zv1F5ok
TRHbfP/GmDEMWpbOz6qLz3T6yl+WwzlVYLCC7CkyUmrn9Bz3g34a/R6KHzcPCih9n8t4uldzt6F9
Kb3Gg2yz9fzZdEN3T2x+f3I8fpQGwf/LH/SWXg6BI2nnBXZxCgmhWzvprYOof2qWh6ymi5e+h/99
XqEAjPzyamCG/yRBG+9C14v7EIFuTlK0KHNRYM3pvCWO749pua9phv1Wco3uMlsdqQP7iU4Gs76L
NiWk9Xudu1jjHQI7s5RTOvIo+7Mz6sjD6Gj4ziPnu0yS+2in8lUY068MimLoY1SC3S7hQrsEXvQB
3W7s04mU5sC9RH6e7Ak1Ctcu2cLQ1evWLYxDRXPpq7YlvjcI5I7sSuwWpb9TLS3IEuJemTlrWVHP
R0vxkw/d5peql2RX9o5DMgwIyv3eWk3J8NXEpXqpc0KT8bYcTbsMt+vKQFCNcifDx2OMZ7NhWoxC
xNBmRtCmQ67YU0Rhr0RMTvIfzxBSHTDcvsUBUhPyQ7yNyhhclWpPRZ/cWoFVvLVSY2OD+6XdOJ9b
jHWVme3GDlGlOZHC0Aep2LpteO38mRAZenijYH4PPehAj+pbO+9PwGz/HBNC2y0povOG5K0l8pcz
f9roYURDGQzFxkmmDuK/n1gp/N3gThEGnIAOGmSrA3jcGuOrvS7R4vQ7phuk6CnecgNCOy9PZZo1
QGCYudK6uY1WdU4FKCVlEmLb2t2hToqvYBQ3yhoH+nWpOereMxzCd1NUlyGSl9DrgrX0way4wvBD
GM2xA3wgSACt0hiveo1jH1m6RLVlqh/jQqG4AhmQzRy1ESWFiPnsnWBP51WCQHBZ1tdmp9Uri+Mt
IVlvQc9A1E31cBt4lN7KMPMYkTkcJqaPZHryclRMWFBD+ta5sTwDKK0vh+3cu8j7xtK5FNl731Rv
3RyCS5io0zrTI9KUggc/SV66DmKX9p0FTjqDQ1/HGL9AY4XqFFZc57hkSHfU7paje3l3OtTfDHIT
+0N1YIsxt11j/e28ve8hJZvE4Dw1VX2cuxpKm7wr+h3bm6iQRBvJcIlF/7sR2aeBvXE9Jqo+0OHl
soAnIYLlKVuL3v+a8gyzguz7rdSqx3+W0x+U7VAAL2WO1e9kjs5jm6HoRxeJGjLG1pAiC6gK3o2z
HVI69c+X+i8XPJCB7f1tP7sq/JhAyfBCgb1TQX0pTaqxixgZFeZXbiN3xqzV5azEPt+l+TNJSM/A
KXAbIUzQzle/iP7UKDzVdrJmhvykn9YIiuIjgpWt0Y1/Okqj75Cn/A+1PqP8WDMmhZgBaHfoulmc
lndQbeQno+uD41ii3qxpwez5+KO2Jfke66+u5KoJSXVHOE/jXUeSZmFpNOOIQhan8o9Q2feJ1vC9
zrqfstb52rEIHXGHeNyg0W02RIfXdhg+k50I9zj6eLrsaGe35u9oANKAGma/UiWpmoU8YL2vdnNS
bMfeek55IbdGlebrkFAR3BbkKYye+Cw64giRsaN5md97u9lTKQR08iZrrzygM4wQGbXuNhrrh6c8
cazy5LmQHYkqsp02giJ2MyigAsFTN23pci7Kh2XHNJApf9PE04c7jOdIVnvVN0cpKq7/obLQgBAs
PeUYU2M0BHmE+ssMFS0ZSJbvydEd0mqfGRSQdnKaCUtL/8XYpU5IpurNKDAMh6reytR0joWJvIOl
bQtA5+wSRdXsOGDrLZ3XdJoN+FF/Zzc9CprUHrf+JDG/miz5mbdr3egipbH3J5rXzUFlAEPxrWut
eHH9eMjeYEzYVp91+GrETMUPkjZwrEdk+CfRm1ZjtUpqvF6h8td+RAeSyXomorPru8MhERiAGzhw
Ptlc4hSIoxP1122ZzCcrSY+lQlpgWeROTAHjx9TXJoEBKQoljcKbmOxzGKtPRDNUH4XuvXXadaKS
CK5pwIVgw9nhKolX8RBey97ItmUl2FyxBYzIr/RE4jIHWn4obafEecaBiMoLASC+5RzZAMcYJwbT
pZ8RWVvxhgjYSfiQaPwDOhnOw+BdNCGuF3skO1pb28Qe32TkgAca/GvdlpiIrnmOC+VurMCbdnZt
1+Q7ZTgeF0hfNnBDpXBweiuYXL8c2JAh7tYcF3g8mCfQVuKVG1Eo+UlxSmXbPUHefQxannUdGztj
aD9DuJiu5qxb7sRNAcRt4DaFx+4TJH7UrTg/qyK/Fyk+tHEODWaCr8Elbb9qw2YTtONXrFBeV7o+
w5rTAyAeTpidXINSRem53U4PJ5ymKEo1yDMZIdE56sfXogo+Gp0SJSpfW9GlSF08lERlAE00tPdw
nu3tbMBGyar9V8blNs8NUv8taXPQbTpD4zbsMVoACR2qmsQByGJmOr2QI6w5TRZcBxUQ2C87cxcW
i44i9wl1sC3r5iGPpTd53syZgjTNp13g2bgY3HwfNRY+WI5llnuDWwmnJ82zlai7rd3F5dnK/mgH
JY6Bo0PWSyVmYMPAY/toZpNn/q3i5N1kynLOESnGSEQw9ePL3GlPI4RjYK4jdpweUWs1QKm6KOqR
5/fOtvWT9zJFQ5uEPzKDqXQCO+NjEk/HOuFFYRwTE2xpk1JdVjJO5hHOYCoh/mYeuNNzm07xJT8z
6vprcu8Rf5N6y/X3IrqejZaQegz/W8LDEIGR1WoCyEAEoDfPwq5DEJyO28zqjkWjEj6LFsB4SYSP
od4br+vfhV2/lqP7SEcDOlsS8FsbDp7R5JpW1sxNps9jjYLZy+HQQz1cardqL8yjHj7GSBwN7FQG
tkW0ugtZ+uWonJGDhB2CO8aYkb/5as25vXcWBr0hl2R+JPS6qRogs6yrrVz2YyceyFfww+1AKv7a
s6evKLNeimF4lp6wjokz/erJOh6LyDkEqfXLf9jEot2CKUL14JNlxE7KzWPdZ+Tmm6Dz7kZhr6Zq
9qBliajInux2Lk4dzcpIF7KtA3S2LmNvcdRjr0xH80Y2y6H9HPzeuHIZ4770yAJI5xWMHmtB2/t7
VOco325EutobZMucFPFbO6iz7gL3RE40tc6W+M1H6Y8sPopw6LelQcBxoghQIPP6uUTEiVVuncdy
5MMgcADbgL1VQ6mHV2zniBIpQtXzjRuOJp/CiV5CwFClon92bbxXAu9/7wq9ntx4iX2CDpJ0HqB9
ZMkY7RE7jRBP2ZiNm94fly4O+U9yGpxLtEytIwkQMGHfVYKe3RAorEbn1Az2fq7Nh/I4pvw4Dpcw
oGCbYYrHz8+85oQ93htr7RTIylBmO3sDYV7kTyiSSRhDkVbvmqJ2z62bf1oG1yexPbNmRXHNj8Em
5iJ3r3GevuGIznfeEs5jumKTiuLA0Y+QzIcUcjGrGR5GL71zqY5f8JcTIOaSk6/W7v8wdmbLcRtb
1n6VDl83TmdiRkT7XFQVamQV50G6QZAUiRlIzMPT9wfZ/x+S3GF3HB86aFIUWAVk7tx7rW9lYb2N
J1LQQi06Th77aosxgkSV+V3NLtKLmglz7OqvyAXlqi+6azFFDgYsEII2BPBs8N2EWaQm0AaP/d2Q
8WTaOVHkVEcu7ILYe/SsNTuVojhGFBi99pmFlDnpn4Yg2xd5OR6ysv/qNu26huYbMtJZc7yquBA0
50FuHpD+5CtasRCns+CL6r5AilyMk/zOzhzQEen1U9HAJ6p1hTANcSfYtJl1mJCPvJ8Dgizme/Qv
iO5i7yVxtc+2mMttErvgZ6BeBwmCD5W4XyY75ciV39lBtKhoY8xfaXaojey695pPmruPEasnZsQg
2FanWpUEHNigJzL1BVj2vrfmvdd78Dusjiw5ReUhxrteze22yctjFucTpsd4B0tabrEA5Nj3EIqk
6IGcyH6NURlusiCi8dE/djN4UhUaNZoEehtdGFlXMyLWUNVYYOoMxvFUvmYGBk5Svp8HGCgqgqD9
OCPLLyaEiZN2dIuDVrlyZzqljk+kfJ4ceVvhGenRVpKXkr7A3pOcPBhketNcr4j94a2UJR45vHN0
6eeNTrosj01jI0p2U96jyD03fXFdaTZWFls9UsNsA61l8ua4PLa8c34xPkLOGhZe3ys6Af3OjPu3
UMPBKxxklLHBAs4Kech6uwaYEDQbsdTEuqWMW6dwv7hNjjKxuY7zlvZ93ga7UnOYYWTiqz1+E/SV
E2k/JxL7q+G5b3WpNmB3v7OtHoaKqE6ejQdXDu0BtyHDgwFL2Gwvj0JDQgRHVC03Dq6Y7gEorIDd
3gTstetkUR0OrbGO7fDewkGMnAuQoEwRUXNSUS0SxSnIk81gDNa2pGjOHKgnZojOte7rXZfxAM4T
fgekp3gKE5wkLcalPiTXpW+dTzm7x6nL7julY2VprEuHukDSVcQCHYKJA/INeMe+sk+8XtuOadMq
YZMDgcHpULOo8T2UvnrZYZ0vzW0vOcR0aUlwp6V8vOT3movDDnsZ03cUfTW9WSo3AZ9AImHSDagl
JXFX7FxXdtIPGzdH8o/hN/egjmgBVtZhPGFd2fDuf4k9+DNjl7xqXbULQuiCDoY0BguPDAV9h3B2
FFwoqNX8xgmX+NJg5s/X2dGm0dttQt4QglRXQsN9a8WvQ4vvJI2PUUPsdcV5xdEaRKlZ+g7hx10p
iHOqii5ee8XDvXO68ove4dxiinpDKPyrl0nOii1q2W7ezjUid2YVb/lYHcO0u2rMjqDdpj9DwaBG
1qv7WTN9UyvRjsv+OcSNspqS4DOex30asTa5OjcLPmPo4ivHUc+DZ54DnYI9kiYL5XjV9Wa4NYdm
WZvfnSj2e3U1a/eiplWk6wVFPaLyMb1Tg3eVGcFx7oF1Wl350FjOU94g9plHStflqqusfbQBIuS0
k+J32uMkfE061CetfFIjx5rKfNS6Fs9hSbtEF8NOen3DpKPfgQ5hZBS2JQKYVTsy/3D14i6apoGQ
rvgIOdyvzINHnRTy7m4EIob91M5PMq+LrWCfxLtn5LcT8zqefF9VfU7YEAsIZJiEUsFcGTVB0gWK
hK3CWQ/TDgabyLDWFdajFuH8pIW28lpCCytW7KsOrKVRwDV0BFXaVNGZzBdPWIa182xqLbFGCst4
Gyoaz466GT20qFXVvapIe6YrUG2DchTMXI1vtvOAYh/gQMe7hPFC+stqUcAeAx0e1usO79xioypQ
6UZms6edeo2e6NuitwkhSmwLwwKNpyFxdPrQp97QEU9gZKxH+2nuugf0HQDTnIL8zPwqi4LrsGI/
csSbEX06YZNsuprmeZRHl5QxMBCSF6bXwzpPyFzrruBYPJJxQwbuaK91h8cJw9HSn/HetRoTZ1Lj
d6txF8Ot1RlQutDnmMk50ua2l/GtgQeI3sKwcyfxZtrtw4jbgQhOLaFnrJnlXRTCTkmjCNVusWTP
1fmbqzXefigsnZVQvmkxo5mUufLGmvhNvcH8RhtGrQIDF1GQ1Ksu5+DoMKfhVvJ4GcqB/YYKtNDu
ooJNEI1O6RscB1ZSzhNwMcyI/TpvtRiNcPCiCxwKYY1hRjmWHyC3vqZuPGZFf+4rc6/lpF5k3sF1
6J2r4Utei2sdmeQGueQFnMWN0U0bOksPpoczLoYjwnG58JVFrlVua9SGEg6g7uasfaBD1o3NkNIu
kGq1hr79psNi9F0DKkyVoVzuJtKhKTP1GfmJI+tLbIMUc8JuP2VU79SQE15m5a0l4a1xzbSS3rQ9
omSkeHyYw+IbRhWao0mP+SyTFDjM91sAXSasL4qx7MOarVeZtQ8c6mAxDMkGbulVUDcYjDWcPDaH
P7y6NYQQ7nqNNu0qz3nMBLiliRjnS8ahqGR+AWBNSYNX39HomTk73Hke3o6bTGifc3GXQrDcDSbi
YneI6ae2nPKUltwmSAgmt6VJYPeryprMTVMYN44q3hkWqI3VR/ch8sUQMDmLUOy3cxSuPDc0Dg2c
laRxnusu/arQ700MNDe5o5/lxLC5Q2UznGMsu8MASAi+kufXJegbF5mSGNEDx9ixQcxBhJxUQMUT
PTSeZa5FwYNY9g7VjH2n61bk1x2UhsiNn+KgSE9taamtF8MHFYNDN7G6jr2ApPUwn/x05obMiPMY
AhwdEwCSotLemYAqfvxei6x94bXRubJy3pKA/TgOhg00PSY2U7Y2B8LjZp45CobD7IXMkzSXmWHa
PYu8DK9QU4GwonqBNCgX3o816uaqYlReO9qNjfLgiMx6QVM2rOJd7K0N7ymmI+WDMylW5cLrqbwv
UY3sloMDrezR+kDFP5Nu33NYtz1SozjtzUJtNaWatT3T7Jw9jOU90ySAE5Jvrb1XU6COiMsb2OsV
ZnEU08BtIVpi3/NZ4+HlIDrNgjyGg8Zejw9rr8t+X+FCWqdOgMlaXM2uflcATViFtreL0FRw2Q4Z
k6HRL3EEhNsjRcQjGK0R+7D02a55tprhOTco5Lt8yURHfssRhl7AFNPaqlzvG6InsDBVfeI0Whzz
cnqg8afoiepXoHe/qGJivF0flJz6m7LWjoM8Vzw7WUPAVzsL2HbL49p03ngUneFbsmO/6aKnUBwD
s30cRu7+OquWu/cS6fmTFYFJaxunRo4sYFemsXvG49OvJM4kn+LrqWwHAYd22lo2GW+mTmfBDrZ9
Z905MkTbR/pFn4MCdUV/nDVx0tz6Umg9+dKC+XEyceQSdKnjAUvGRIk9YW0moCe6yW3xFvScqVmu
jjwCaEHN7iy78k4XenmV9+Ges3m+ogVwLavk1TIqJmNau2BxbrEnqOVqWxqdxxSpgt96oeBmdTYl
A7kL/OMIc7P2VhfUNp7rI0by2HDj1VhLwFiwTK3pcXDc9oAfIUClRkYfZVGjU+R1WchCbSfmxuqs
s427ALhmSR/ZfqgftaRY/DzuCLw6vxIdSiCt67nVwtGvPYvp7gjyPHQAn+Rptk+ydrv8v27SS1K5
+jnFpL+Z0xTtMTIVzO36LeIwF6H7+JWYBIv54xYEGCGS5kgpybOtWwwqR5qWtExYT1Mr84e2puWi
Qe6qGg4nQbrl7LZDT3tjzdpnkZTkrYH0ZLNJ8N85yxAhOuXul7bQ4kPdgPwC5bPSNQIhCa+k1o48
sheNiMEy7zQt0a1u45MQdoHlMxe8cq4obmezj9bCdWcqWPzcKqIZ4YQVh+4OPTuGCmPbk68UzO1l
widlFUKBFmueS9jyfhAv0iLt2LbOackEDGt+SSGwICRSm49VY6Av1Xeu04a3rstxsYopsRL2+lfT
Mq7HsOOQ29+Co64PkeGetKXqBYw+b3ss5iutHW68Mc78uTH3eJG6S8ytlVR01vsWkncoooM05ec0
I6+RVr8eNdGyqyqSAluaRDY0YY9Og/49E/Kb3dgBDDyQKSbP+6Zs6zfkIDTnEgZY88k0XevYYaV2
w+JGesbzApQm4MmU7DqG6Yzr9hIRMbW2+LCbW7nvm/SpcUPxQgUY4sEIbmpb7y4c44erwqMyz+r0
iaGuOKfu6B69BSBkDveGpV7zAfvnWH+DVGMhDWiuYQgz7RBgL2NSYK/M7kXPpHZlRtUZYLS9S5qI
qYJSLN566ouUJdibcGE4M5axNEY6k8Bdn17KnuFN1BDPlKDs3UjFlL0wynNxJ9o2PRRpv2mZ6XCy
BTuEanbejZNe+oKgLtaVdRQSvNOMQBmgeJ7KrP4wir7AVjJEC0sJxyREP98V3kMM66SpcvYgU6v3
gmjDGFWJ7w1Udr1p3qvY3MWm422rMd55tB3VVFrXGaSOe54twLHNS62hZM5omEpfRynplR8jy74u
aF1YUjIJHDgfdFqHMLIYWV8DxshVaDEJBTUAcvct7aon1Xtno39zlLg0mJ3DqcpfbNBtHMcGzq9m
2TPnruZXI6SzYMZbkEqklrb9SDukP+owhE+p9RS1dnK0wtJeV2BX1i3+sjGhIwLeNcMhCshjghE1
YY1paTW5SvpxU/vjxDIiptDZyCi6tZLkHgy5vatthJ4jhoispaHphHirq7p+tocm2vByUnem6qQR
9r38u0ki834I4SIszhpTJD4hZ58atZzNoc7X56uG6dCu1J3rsvYuQ0hDWPaTcYp7cz4ANKE/DNoG
6kIIqqytH8bWpP5s02Q3XHuzURz6svwyZMKXctAvWJj1jfiOurSo7XrwLBiVNixXoGDxNO1Ug7Mk
zKub1OvKJyiVX8ONNABncgxCAEuTOVQzO0P3GDkeNkPuKM7Zb3YId6pdDtcRS2UkSdOx9egsAZyv
W2dY60fysDhcTCDCbEwcLTN+VHjxdWxROFi1DNds3h+p7XwNquQmlWWxnRhGwFGtHiSdN0QO2Rru
wSEUzNioATj2GDp4F8/XqNjpy4xHBiR2/eAEC1RgwqYAAQC6TIMkf9pY7WTiWgdsoenpdjTrBzv7
cKvBvKav1iGzjGfy5xEOlOdBuDcIZ68sI67IKf2mhGdtm26R0rCU5JR5GPlYzayyZJqSKfrAwU0y
tF/HUD4Wlk0LkqNvljpXGn60EKBp1TAvHUNa1dRDICKZUbA2bqzmK5IVHOKo8TfD0H/rgPn4ep49
IbQdwf7weOl9+jiTAgUlbx1kuDxHRdRwOfR4WamYwynbt112ndiu8Gu1SK2QlYB47lIWFKPhFYrR
rVAdq60oksMAXiq3mgB3jP2ghm7DfP8rB5H3sKOEnRu73Qp92tVNBfpmhDdhMLdwWusyNjE4ifHZ
XPSNTeW9B3b5YS5iC8eEXlvTAxG16GntwKag/vks5/q+nwuM6bRXVAZ/Gh5ODCHwE50+VsHOJSCW
3dER2rZk4mib5g2RaaWo4p1lUqK76muOtmoNyUnx0Ey5ekUn/45kdVtPoEgFv6yopbvSiwGNpOY+
jKb8kvfaN1mZhCZb7bkfd4UK7xxn3PPd1xqnjk0RJDDQ9Hj00emeFfx37hpLgxvB4CKU2gPIGW89
a+PWrTGpDD1ZbkpssehcoUHB6MyAC417TisMInOPEsFoi898WNo+ZPi2rvEZ9Ma3XjzW8OZ6hh9b
uwbtHTWeuSkGzN61Jr95KQJa4aLNr4x53GSzGA4JYgDvI8nv8CV8TY2sob1zKgeGtG42JfsKoyBd
JFBgI4cDkxpvFPYZ8G2P2LWq5yMkC8GYhxyOIn0JMptWE0v2CkDO56gh4TXyIV0jaX9wYvFiMnpB
8GBe21nC5s2UPIlAmWJLiciPmMYdSBjym9foZ64jIyXN+LN09nCx462s03fyGhkpVx1Sitmpfa+1
KgaAHLBdKPo0x6P11BhA0VPOwB2gEM020VcU06NIxalHwzzTmN9FHpY0HShLiLwbUV38jaHXCXso
FnlNaOtBc98r8qkAaOIzC1v+C6Um2Jd7CaeDHF7cld3S0jVJqs0H6tPoubbdO+IhtvPkRge9VdcF
CpOe71s7AVPSEGCBXVY8gUn0lX1/5CackYdwRocGOLAYEG7uud4TEOHmKohYwWUtg23gmTeyosjQ
6/6ke4QwuHF1PWMV2cYDQjgPa72tLfnwEcsviTRG5rwK6xZV6zF3xucpRs5XYr1YxYxWmJtXNYhs
tB+7yKk2YZgAHbShUiCnBkaZQvpbBmGds3jjSEvU3eSE5bgtkk+W055xsG+13ANJNxi7yMRqWsTA
tRrSsRMD93MXkWM8QK4OOAhB4190cP1bA7i2wCHDNh58TQs8Fg4aYZ2EoWNPLLObe37bcol2jxUm
MD4zEZIFUE1PWseLWCEdBzD06ElCksOyLpgBlfxAd9q3Q3rjZJSNPYqTcZiQJIYMbVF0b0JsKST+
Znun2yvppcwGjFWjUvBKaSd8TnohcghJtDputTFu202aEWoVEcVzKgPzxkYpFA+4glrD+BYoOlz4
ec+GDLT9MOM/M5xcbJypGG5pY7V1eXLRENqJ/i1ljtuF4Z6uDSnYdCAPkwG5kPnO0QultTacyOJc
UPI7yfsgyS6dQjGruPZCToiJOuOrYVa3UzfofoGn9GYm9g9mxiEqjPmYzZbwzQnqHO7rVooHFYQd
5Xo0bKexeq3CJt/HyAvtivucsvrNCMgpEItWvymuGdlWxzkuXz1AxrjTC0KUvQ9s8y8zuNMkMd4n
YUx7Z4KlJLkPhj51GQHMG2lPt7Xegw6jRVBWVnpqrPwQXBqRubf6MJ+G2grPFtYuH6NrtqlV1p2U
su7gQzd35gL5mZya7XDuaZMP9nJkRlxA0XlVWh6sH2maW1cWui+kKE51SdaahnGwKFhJ8B7ku9Iy
rd1ImaJybT2HaFhmcHBbFS1eeYqn3Vjh+PbcYd4MTW9tlK55nKebk6UXzq7Hxexr3O4rQ1sqJvO4
IO3IddBPgHyBTWB2XLcxmvxWqB1QfW+F8Li4DA0+wObI6+aRna3zdXpha4o6JPZGv89z655Vnwk8
Mw7LrMWhQL28cm0JPQ+cVxowpyqL+FgZHMEEgq+VCQO0i/SvNRfp94ImriZjeZIaOit9Tq2LQssc
xKrfzNSNvCeXKG2Ckx2nT0kzHpM8peGUg4QF7EC0RvyQuQwOxyR/g2S2Hft+l075XYxk3Y20vZfR
i+issbx2K+hKXrQebB5tGFM4qb1h2gJZAws80sMuTPgu9vjZZOY5qeFs98gG66CId0GQ3Q4lCDvB
c7CRsfshQ3U1mJEBkzo7WEb5WoIHX7t0qnHnMfx2UD/orXx3An0AmZXSDmm3sVQO0vBe98fOAd+o
wk83Le6zmSlZvQzVDUoda/SevCh+CyyicAyJus4beSoKkZDv08UoXVhviG8AWJbwbkJcZybO0phq
EgMlZxUNfQ1Gwj2BBcCm+sRioRDnxmBpo9gG6VILmtI2oU44MK+GcLofzBiXUPTqhWh25zSHqRn5
EYFJO4cCniA7exOgum1tiRh/cu3jkOIab+R4FmV1gpSIOgd9asfI+O9DwMy/RMQR0eg4rm0sQYSE
gBEp/WOAFl2ZXvs+KC+oph487uPJ9ObXCaX1Clv8qSTp6CIS2zsxq6p9OduvlAn9fuLhv+UYct8q
Wb60GkqlVHcZSi8yK5JvTiZ8GXYTzChaS/teU4KnPL63ak3cgaW1WZPr8mwIEyAVUSKY/QtkpDlt
4yk1b4qQfm1RQgyC3vJkJUbJJAdptkLAuIqK8Vozu2JdClntmWg118rx/8iGjVtMUaFeMK4yp/R2
CFDEVd7knAO8kf7fv3jGX2LbHEHN64D4NnTTNn4NiDa4sVHjaGjnTGLr3URz/KDsvGPjMqwH9QPu
X0DMmevNpBokD8rwtgVSWgrM6VinIEoMBnpo4cJtqkWcxMjKW+tVvK/rlMCMEKKRiM1DogjnSEaa
pkaDUG3dlUptKoBJt1ZXYZiW487LTfNklBkhwIPDXDUPvQd30jZoet3bqhurrQsg+x/y16S33B0/
JTc6NFCEMHR9CbK0zV/uHjSLIFoMpLqkeeGoKW15UwbRKWm16Nli7E2/MGSulzOTV1hmXuos+hia
EXFQzHFdZHFF66rgmKQBRvZRU0+sTcV0SUG34AIKcVV1FtpUeoffI6Rn+GIoVY8RkTN7jPLNbWTz
QW/Av5kliJGUdJsrKotXoy7emnp4Acq8gAEbfTPWQ4V3l0lOpyePgyfR9LXkuOWtvfFE0+3mqZQP
rSbt7SJP9EM07CvTYHM1lF7eZ0l4z6mdwx9NnisjEgClWPpWsaPCI2yrjDMMMH4NouLFHlZORUiH
XP5gN8AyU0kmDoj+sdApTDwqbWDegafJWyBHU9CKa/rJ82HsLYqRshjWFefkJZq5Z/oAOXDuQnrU
iuIvd/U3uL/etYXM1SMT4RxE0zEn/GFfSbKbLWP0UAKHX0sz+tT73t2OLrSsJkNkFy6E90Inv/x7
IGuWminE5R7Ui6ZJbHdSXmpBLVZDaIKvsviV9t/jGysDQOrkEEEQdF0M8N+9GQNgPiAPyktkMcAB
5vo2EQk2be2FQR/BwMFvIK++fxgLW17lnribMif6wsWBKO9YVY3hMWiUvRkyWEDfA9arsg9OZftK
JM9FRwG1J/Qr3jHG8V6BrVKST8hVVY0cYW62uuLh9ENHF28d6JK1WTlng5jWC1Mg9PB6c82E3N0M
kXVETmedpJpRZNtNcRP1OhqfznxzysGhsGcWMy0DPdrq34xplLu2F+Omh052O9fvEFOvuD9zQguK
+azrofK9CrEAOEFQb2UV3ea9eI7LOIXtAt4oWkQL9VI6M9+Dbgkp8+za6N7EyACzMeqHdK4W6KRq
6ENCHwcbUn0RLCFpMl6qxQs9T0ihU40QRVouKz0S+qPdwJyf0Fxv5gjmomXMzQGiWXHT9ECjFY7i
Te0kgkNub6HcxzAYmAOjlXBI8QNU6fb74vdfP+XnNv/+bz5/L9VUUye1v3z674cy55//Xv7M//+e
n//Ev8/xew1e8LP92+/afZSX1/yj+fWbfvrJ/O1/Xt3mtX396ZMlpaKdbruPerr7aLqs/X4V4Ue5
fOf/9Yv/8fH9pzxM6uP3397LrmiXnxbGZfHbn186fPv9N4844//68cf/+bXl+n//bVd/fLx//Pr9
H69N+/tvuvcvIoGAJ9i6Y7uWZbKdDB/LV6T3L4O71BAkP0rHdSSppuxQbfT7b6b8l0OQs3ClqQse
J5MM16bsli8Z5r/oQ1mOMAhlMyxp2b/9v+u6+WOR/uP94mX48/P/KLr8hijdtuFqfklO1VG4466w
dcP0DCGZsP9cCZicwHMztMlChI6QxTYCS8uo70yeoIAWHLpkcqwjiHkrCZxp5/ampFtfPNQwH5jr
AY1eQvv80IiuK2mPxBChV8mgHuwjRWNOPTvYVC4/vLj/y0XLX/I/v180L6ZtLsHxywvx80WjxCFC
jlj1dW4Yyieb7xrYAAh7JjFm+AHACGVmyAjDcIebcKnHSxL39mbU7f/hQv63V891EZ+5Fq8fpdTP
F2KIKvQKi0Faks5I68NpJFsEH+jcIum1TLr8lf3pDS0iei9s/YKp58by5s+/v4xf9uPvL4cndJtK
zsSJp//yHgYQ/pswiBft70ScX6X8IdDOtTV7azMnTOTv/zbpLAHCP+z/uq4Tvsr/pOVw5wjrl5e/
Dzim0POjsY7P6aJaENKB+ar19XWttYuhOTUJIAnth0SQFtmF0xuCj+BqBrqAUZ8bgL42nIPnCCAK
DWlSQ/TzYCKncjCH+LYkNkwHyL9PBwW7M2m+oZhfsdQRAMNOvrdRwPncVvTz4rteVGjkkJOeaNQ9
iW7UjkVVhfs04UDeJkl8T7eZ9lhun2IlyZxoLmEWYHqsum0Hz2QrG9e5KuDR4L2j7s3Xisplnh6G
1vFdfM/ATkgptDLvqSXpY5PJ/MbiJAbO31sXMXPHIM7jDcOZZkPTF5NJ0H92VTke9eYOTddwUw0t
fg4A1kGSyB29PRykNLlEjPO/caL7NtFoDWszXGH4p0dsImuFniUxdetck7IWZMCLBmvcAyakY0wo
xz5Dy0K0BegTXLSX3JwUab4QMTJhXNphHLaWjOn6kk6BREsbo1NTB+sRjNYKVke4dclj24x2+EAg
0kNm7gasybQoq69zree71LGeA33xFjV0UntcUPZAjpYXgnaZQrA/XtjRQAB3QNC8W6EPq1KaXpV5
Np3p1BpecWREMG8cuHPX1qgw8+bxri2JVgF4sR9dnCKM8OaD4bSPcJUDtOXBBVYRkImpBdVvcew1
eiu/wIrt0KC4+rF5plXZPSm0Zxxxp62hvOm+hcXEQKOX9GBr10eV+1AOROqNvdJPpaaf6Asku9CQ
A4QPL1hLkom3qGrCveVY0c5Mwnytx9qw7Qvl7jjDv+R6T4VuWZ+Bl/cc5IHhOG7Z75deKBIrCWAI
Jka7fDAH7cWU3dMEDPpIqazWUqMvLJxe+RoE+H84sem/nNi+P3Oup0tDkjhjmd+XxPdX8iVCVnX5
nyXo9DxWSbg2Y+mbGdE/zHyY8ZEJwcmcJikHAReKee18jVGGMhEtgwtRJrcDk4huJu6Tku6Q9F58
EzwQfocmUVCo8KGky32q4wzF04Nomo5VE9mUBmAP6JM6U5jHp879o474qYz4cd+Ryxrx8xoihbAd
lDK2SfKMu4Su//D7CDGZ0QDbaE0ns0C3UXhn7Y6uV7zicNOtW8obMkesA+ZOztn91eDM5U7zgsAv
VXr8+xXN+nUZZ9FcWGiCDZUX2raXr/9wMbpkhm/GPJSssrEPKXw4xcEYrvop7PyGPLxDjGn6DLvu
EDA5vB17M792audOt+nVgZzQblQNegoDcbxvW6JEZxdcG26cxo8raZ2YnhK+3GYY9JDJx74tyvQ8
WynkF2A4jq+n9TLKkG/mUr9+53cAisVGTL0S7ZsxH0BeRfFR0do9VH1fkV/oNDsAl84lroXu25Os
r7wITZ0N12tK3f4W3bNq4/6FblJUm+JZayZ1NbXkcQ6F0/3DodBc9pgf309eQldHX+YiadJd9uSf
X0JmNxUtjALiVILANkJCuRUyH4hAaKIb2MekrjuSc0U+VIik0+7eikbaOWlf3M2ojdE7q2nvaX18
O2AlY53C9kQcG4YWUAk0XnqFK6WZ2q2J7eCkw2BYkfaRPLp1nWwpoUhxA3Gx9ipZLnZJCZAxRFxW
LASrfkKWNGAK2wEgdjcEQ9LmDBq2yAq0dhCVJH7yGahTANsKZgjoB+0WQYzcD3hoiG2xglsEc/U/
PdS/PgSmTYHnSekxA3ZIVvhlIx01SDM104d1oGU7ij7i+ZIovjZn+1A20biqE+LNzXESpyivvijL
ODMNj1+0jjDpuXvpOjqwoAthKzGKsdDNnU3dhLi6jMyTfjpMFgmozfAxWJb79e+fGePXGow33HPo
mZoejRCG/0uR8MMzk3iNZrQ21Oyiua0GZTx2Zat2nj5n/vdPi1KR2xx2N5U35AekLZZPEkN9sFVu
+8Te6/uih/6K72v+OmEOAALYVGV8LrJD5gz2BXMg+DZkDBCn7TFF2ZGL8gZnaLhSeu2XUEpAH4fj
gUWqByng3I+x8Q9v0F9WKd4gYesuVQ7VuItg4udfsg9su1Ap2e+BMmcEVNnAFNt+mazyCzf2H8+2
Y050RZm/myIQp9AOxmPgkCkGWXw+/f2Lbv1aeS03jA3Kj4uxEIt+fwp/eNGZOVVk4eGA1LqCEc6o
3O0wZncTRFUsqll0mcQQXgrH/vODFeKyGGdFdzIbD+QKrOs4asOVc60bRv3M7dUfUawba7F8GhuM
Daka0ZCcWnLBdh19rq2dFM7DbONRII/9XpAmA/1Tqy62Jr/UoMzuWo81GiJSdu3dWqXuPkMtKre2
DgOjbOd207Q87kyh6FeH+VvlePgz++HCCWxiKPdcZX15CBMXXqbR2DtjUCS2F27LBq3Zt5yNn8O4
ZcaWmdU/LFry18LZdFjtWbek4Ba2hfPLJsSCHM5NbeTkZtYkqek5LV8rwMBpLENwNcPPaMLhYLWL
wQN5cgU0sjLVqcwdUAiutq89wFQ5GvVtCsp4/ffvtvGX5YHL4+wnpC5sSZnzy7YU5WZaj7WXAZmO
2wsgT3ftAfxh1bTqncD6CX7WmfNtLVt9E8nFRbggKqoFET3rmXXD8Wlc1kG5aVW/cOhJlKmXtijH
zuWpQnQzIAmngMql8Mluahc0rkHNZU2+DmSIga77FFWAkRPwSve2SapbP7Hi6uiD10ZiFZBxDfOf
Hru/7McOt5+BQEkanm4a1i+biUCsjhk7QvWQdP2pKxMXpzxYYix+eWy8J11LT4RU2MHqfSvgt3Uz
gob+/tW3l7/kpx2Ni7CotyyO6JKQqGUB/OFZy/ASulT7FAUkNwk99S6Ltbm1oPTMjBigITb6OYPq
UWchbtkKK74DxfGxxmcbSbRQjdcfm3moEbyQHj4gPdkHE9Fbemu+lQ1EacPQK8CodAW5PQE2hXW2
nup8uCftHbR+u8nEtFAvm9WIAuoqHmt1ofhOjypHKDg5Tf/Qqq68gdl1SDOK26jqMEfE6uC6rbgx
MsN70CpEWkacyCvXSoIHx2ENaAyvPHz/qinaxMezn7SFdxc5wRJk0YV7m1CCfVgw9A1Gw7meI+1/
CDuzZTmRbNt+EWY4Pa87OqKP2L30gknaEq3TOu3X30HktXOqso5lWWHYDmWmVArA8bXWnGOiQKvq
d7e1fgmgjW9hA+dq8fHldUOhETNq1kmMpFfuPzMgBHvs1NF/uSDi/3pcbZYNGGQ+GzZq3X+/IiLp
u45JVrXyoRHOc+SfPav2z4+fKqu7O+ZhkMuRI4QSyA+WY1TL0RH9ofa9H4x+wL2jtrj3NLUcjJtJ
AZtAKJu7ZthVWIufjLRzMUMgJ7kIBRnP9cSdqkUjbOLbWFFpLoceHU3zYD+OrD8k/WGUy5GEe1Ms
hy32Kt9PFG9+0OfwZwOOEAt0F3jhjiMMd8DZZxNNx85pd1YLMWxH8o8/A4MC8hdw1u2A0i/5VfQQ
Y4Oh2nOoeB/a+3ncN8mBuKYqOTj1gWDVfj6o+SC95cg4umOcH5PuGHXHIcIocuRoo9NfRz2jElyO
cj7J+eR6p2xejkmeOaKZaFi00f/8TPn/x4rmmTS9bJ+FbXmV/fsVLNq0qiaxqN3MFjzG2PqXmr6+
baHuHymy0iSVd1tY2yEtvT9tb26zrkHFB3vlZBNffEidPKa5qRI4wF+ICeXZ92d5fvyk5QyjI7wt
U0MdjdnomyZ168WpSMeOXaU/zxM9IUrPIaibqbxXJ2WiCSFJ5gMwSH0rS7e+Ta1P8mkyQCPOh/oW
RdZdx3mOGnKG5OSRSU3/9leK8ehKdjJI7R4qsOtX1jfpMp6uGKw/DZKGO7m2o7cuMRQ/Kf6yWzIQ
G2ZcgVuoN0Mz3TMhjO45dZV7jlwCNSST0TWovSfDyuwfYI/ClVGQ1W5WBGw8igih3CXyLFT3fnL/
hPns31Jgs/ScfRq2SeSv87GwtyN/zBMAkCKw7rneJXKlRyDv27BGAKwytH0ZQwFAltG5hQOxxQ4D
d69vEJWafXkj5PEdFBLJMF71K9Wi9JX0XL6S+z/fCtbfbwUKLSF0V9i67fG/v98KeVvmiRgJJdHB
tK143PG4KE/uJ7Bo10mS8WplwjoZywntxMQkXBd452y+0KiEk76qBmPriCXvpGhihE8GJgIu6JaB
YZx24ldlAhAAb+ffIp8G3GisQqwRmxL9IIxw3dwmjXUctG7CceJULwyKtJOSqUT7lZpvbTbOW03o
f1xEZ08dOLoPI5K4iovY2eVVGH4UVftNzmVDujVrxj9/Pbzo/vb64fsxhAs3zSJcyDf/XiDTQxi9
OSYcMRUMPUBm7UM3b0+aIj0rEqijFSE3KLlK/a3x7F/J6GW//dReA2Uc6MWhM5PKdq8hEkWWCkxS
ssf7WRf5FdFDuBapZ4CydT80/NyXhlHuMzM48u3D+SWa9VVBhl9QKUItdXcsnpdtJ3sj5e1ySEcv
Xnjrpo2aflem7SBDG9w7qUnDBY329vGJtMofti9xAjDdJnLLoeezfKtOEmL9jcxrQYFywqhKdJSp
9I0eAQkYvNAjDih2XvJhlOs2ZRMCCZr6v/F+QBW+F5Y5/0aUvUqxHc2Gm9xHGF0N25xAH4diVxns
y5JySEglZIxaN54VMLGuaG8AVpx1QiH0AT0Z3iB87rrg5LXJhnYYA5Te+kNRwZZHc3ncsdkR8oC0
3R8Gnr8OvHiCxeQeZlBB/MGvfgotiMdO3SoGgLdosXrO/rT3i7Y5O5iEzvjRKNql2PuNVZ8NGlJr
WMiYT53ZDWpN36qaaMOKBGVpQDABHGO+iTH2mZJaHZZdw3hTnXXXCst58ecUDpYOpJa4gqzuEF56
tXh90Yjc4spq9jPDJOfZVWSr+h7hdLbCVMFy+4zHtHmB9uAFPeCWp3LBPjueOV0WPgMQJ4TFOODP
huUht7Hom5loPuPkqLtGe3RN1R6N5SesEe7+n2/xxxP+7xss3+NFALrdxCf7H10XhsHEILAHx2aD
wx9q6MWxC2BT4dy84Xx+G600Pg4k+dLxjVeI1IzwgLjl1Wf0cGW7jNEe05XZzwOksxFlRU5SWobw
/CmRlruq3FiuK/EcjTsr9+i7N7TCycsGLJsgNK+i9IvWPV0ZRP1RTlNGV9aX53N/jkyI12y3qw3P
KD2FwXkHtHSKl2AXw6fUrl0CC2hYrKLKn4N5GsZNge5op8c+IxKH4L0JoeqAjJNh8M5I5m6HN+gz
9gldxknNvlcFzGU2Tlu/iXD8Rd9exzMfmsDLiBAapsIPqoH2COqMl//yrf993bU8XdBycCkfHccQ
FoOtf93WiiKnO5nBia5GYb0Ob+Ns/kFbSvqSCaOJjMLsXCXarSt/NaaenR4n+nfQBaoQC+/g9bda
/cnGIkVCa5/HURCDPeI4JMCvmex87w8wFHqBny8pD8Tdxze3TPR1bgJPmpl+gkRZhZMhb5EhvtX2
rL+S7gatfBiTn1N3iz0QCiJvmfWOonhJJTYd3iQTfXD1xwaquG175OpQQ4yLbEFn8aZ4tG9MnE8r
l0wFcplRL5VRviMS+YWsphOZdNA0kMi+OwQSluPgviEd/abZ2i1po/51XLbSffgHUVi7+efvW4j/
6IzRDTMMXmA29bqr/72OqLzIijQPFz0BLGhpAM5yEAjCkTApyrZZsxwSeiiuashB1nYkHFvuZtCT
amcvQYnL4SpIe4EUu/BM8uTs7bIssJtAZoHbLIeB/b8JWFusOYjbQLiB6QJDpdkdOOnexUWnB74b
hOlecwOO2AuSjBzpALISgl0v4Ci8oPKCVg8aL+j0YNADbkwOtw10/mt8sHmgtYHrYzcn1YSG7HIY
xi4Od7ShOdpy1z2OniTtmK0sLp2txpt03rZq68vtFAGP2zirxtkAZDdW6aj7d6yRb3GEQmqGSgcm
tH4cxGBzVCVJy7ve2baPszNvOaqMdJY4sUm98Kz2C2XhmJ3/+cp5S4H3r+uTYVj0M3lSlv6c8x9P
CgT0dqo1LBsY8V/jOg5aGOqsAn4VlBGZvFFs3WhMwTOqbESFesSbxG+pR3zj96Bb1Ybmbb9VqX1K
m7kCJ0+m+SSxZeqOXZloQrLm0FjRyxz284fpdc8lmcp3m2HsXZKsbqSj/DSxNyHuYec2hPMhIR5y
62ZsTq0+JFrZTtiOynF6fpzgiyHxJhET4SpUskodba/3Tsgmq6BH5b9i4MSGa160DjbC1rx47mMb
ordU0badvrWd0Tzliqs2MpfaPgidbdnTbkiq9ylFRohqFTmx4e3rURtgBxjD0U+9dzdl4OAgNdkX
npDnzLEk7nXJy5IExVU5EZecT4O9SUfwuVEUWpt66rrvPUu4rkvzPTQLc08DpPnr1+2uDZJWOG+R
dKoD4LVu9c9X9j8KSa4s2i1G3j4+Jzqwy5X/l9I+67E28l5CYgEci2Wq+3A6EGgjlXg+y3hDbm/x
LCMiKls3Mm4kkaEqHEJYIOjLmsbeWWRorYwJAkGFGOe/LNFoApZF+N9uPdPSjUWiZ9N+/M/Nn0nX
J6aJCHqdeYQC0HoqNCM/kMK4hasA6kDM5GAO8AZ2qQHEu7WiD5jnCdvD+a3maY2K0jw8Tk08msD2
5hIhyoSHfQ6PI13EY4qdwgvLZ7sF4TAWYfzmGuwQE7/kKcwjeXYgOXhMVzFqMCv1qzp7MzKHSFpk
aXF5nTpZHcGaENAYGfX75Bb40MtyRyBscwqVn+0qH5oYyKYUiXlhvtXpPgpVcwzxAy3LPZtvQ+Lp
jFtr//j0OKH2BRLfMdTDE29S6nkiSKtcf6W9GW6tzMLoxutrW89JTbbNKE+p7UgC4lzczYaUz4U7
riOKyYOwSlivBbuuzik+tKz+ribc9NFQVYcO48Up1gmCHO3evBsMVFfEhPsfxej9Stxk/EocQDK5
Zn7Epg2WIhMkDBuj+eHMqmDU2DJ3M9p7Y+saFrF6Wg3Yed4K9yeuUkq8dqMI/XuuyendZL4f7p0u
dI6OZqSHpC6/bFFlO63kfWrhdl7ncW4sQJn5uWtZ30XCaNWRRN/EdWStdYzp6eSRZ5kq+4pRYoeu
nn5oHIvj4ye9/NDjrkEVjZeh9GprRwcZVL7ReQGakuqpMKEOE4SLkc2GueGYoNpDpzuXDNSjAiSf
VOleRm2/9z0GBnpuGpC9k+RcDzFdWRdrYDzKP31ZrEQ1klXnh8YBZPa8GpWbHfUJ+M2Qz0bgZml9
bqsBksVAVFIuRXwUhTpaaKCubO6hzYzpj7aE0sVt339klfVLC7s7CbbvsS/LTbdk+hB070Do8cRR
NblxfPxUWfn8xARAfWgXn9HclUswoLv2uAyq/YjTEXQ3BRXGitp4tlx3O5ajf53K5MrQqDjCeVtP
5WJP0xrU83Cn1dmUJekERfMb0pA6D20XHvDX55vI8kDdDHTxSLaca/MriervNHtU1O+IAKW+90fr
ggDMAMYn+7VTIQOkWtC98UYVxsR/BZUFr4ptvzATLq5UOfjkprvZTuVPN4SGo7dzc6tSPT7Fbjsj
8OQfGM4NUs52jB3zjkMDtZ4qs1WcwBlkzqGCZu8VAwkqZdFAdI38bQ7kjiEYUaqhSBLQCUTltM1M
yixItiBqUMTXQMFexIMnVM/mRsA139TerO/IEpZbTRuIAihyGP9TU4gdgPV02zd4hy17QFjXTNFV
Y+DPFGD+PUc5EM0hfAW0ph9pL0crpwMp5pQVoUWDN1zJKUBiJC6PD3mPa94s8KLHNG4u2CjsPVTL
E6TZ4jZQxJPiCBzLaIBUt5YVrT1D6oHeA+TVNXc6EC351OqlA7gkAsERjv2hbxZHl5rEXjMcOJ+6
VwYVyndK+yi/jIYfrcOQO9NKUcZJQ92LyMyCGMUhS3YX6BXc0gbxCdqNot5W5YIqc0T+ZwqYenub
kVzTfSWnz3jMaMz0Pn5LglgS4jSrRam35a+bnYjLfOuVNI/j/5zyAYWRIhd8res5nILCfjYJ3bxa
ZvEOjFD+cFhfoFbTZ2WfGa+Z6tXH1uOR8z3t/Bj7WaKChQMNqNvWFb13kl59NCfKP2VYp/TENijs
mZKpDLtV4kLWz0SBd7Qvzrkjk5VhZvAgwYIypKDwZfpsH2HLsXO2F2J+dxjdmpgNE1ZA5v55XIPK
RrHic43Xj9F1F8ogo60yut6nXi3i5qaONuNg/PEQQdI2xPzSGu89WrbDuJxUniDMzDs8a/AXg6SY
7F09otPWBjIc80x+EdTiXjwvY8PJKr6puAp7q+qI7U3d8dmb2lVhFuP74E/2GkpKvR9U1X76vJLJ
RHxOGzoOY1qZH16BDrftWBcs88NEl08lrLQ9QYBR1JO7ZQz6O6b6i+P50xUCTkJHYLypVrNf8exc
qNMww7eifgNKfcAwgvG81Y0tNq//n+NjU808NdWHHvbGB9XnmbbMBm3sfJS5Ve1KCPjbrLd+WYRq
/tDL7uryRr4+8lEYiJSYJyGDgMY9JXlab7SudDb4moaTiXPQ8Aii411AarpwVq0RjjvXlxpq0f61
dAgzyQhB3bvkyb2jedgwvW5erEicUy0LaWg3OOpRUm1dUVVHXht0nglX3M6+go8yxEx4bf82OXC9
mZes53pemrmavuqRdjDLzn8XbXzKrXLegPAy12Feq2M3ZB8GQFYW4REDJp6tZK9G9ekk8y8z6c3P
hHhbgVt2az/4PLUd38OoCtkWVeE65bvDC5cyL2s8GKMGjiRJPuFZTZ2zNTuQkwmaLk/WRDL6CVm2
BbbEhH40uy4SlAqXBWpJOPG95EdoQ5o0PKeAz6yuOqP+i6H3kAPHKaQIJHgRHx6vpeq9Suzqe6LV
97FRCsAHfDFXad4Cq948EM7+OIysDr5D+lBi3nNH2+fthBCwYWIGpxQlY12/TMtrGnfkkbFiHLne
j8ykHZvUFf0r8gEdnpfcJuoFk0eLJ4uVehE3t4nytn7TEGkgIVbGratfLAreM5tBRCLjhJVKhhub
WDcipLxtXefFAaArVuEyJsU6jrubKl3/oJmUrnicd11jNe9m9SNBSP/S9l261UrfuesJ5avjdpsO
aO1KWNlA6v3sIbZe8iZ5Ln82fQXGgQpNH+aBfmeBkKcgKNYJxU2BIlqZ+ZBu8ylJj/6Iuz53Zg3B
WW2dvFC9JsnEkkINgh3PLqe1aDOmuTI5mKzcvyqLdrhrM25y2uGgk/94dAgth7JRn+AER7e+sbRr
a925B41PBDzVguUiMNbXbj4JAlerenbNgtBWX985QKzdnoySqpNrA9Am499Yfqd5tRfIUtbGFDrb
iKTNgz9GX7Ru4iNtchk0HRWXPk/ptUx9Gx9O455R4IwvsIbONcisjV5W+ZrKJQXdbBP2B2JmSwd3
fnI85V2siSukYy8MIP6NZ1l8DcADSiUhUVgd4CkdN8uTEovvvXEThibleFVaZsI2b+GmtflEJUAf
zY5lfqENOn443+oZTJdHSxgbD/r3kCw0QajdRmsBy9OEGJ9M3/ntYIoBBelzOzTPj8Sq/z25bRIG
eEyvqRezvgvUVRWe8yh2ilNpkdJaSsZEAPu/MgETNJdFfsq8+jsEQZKZiJi+wOv/5oDRONQWATuq
zKEHu6Z5e5w8zTtYSe5Rj2XGtYapOWnGJV4cA2kX/xoNget3yEL2jiJQDFwOJvfVqqq6iyaK9kny
GN8zRCr7JOx+arJpA7vVwAtn0y2U2ZewCF+SWtIcYFs0QVfAkPMbUCX+VMlXvWlqTKJ6f6orx3rK
x87ZydqTJy+JrLMmkLLEoz9flK1NsJ576wwDD89LOq180GvgT5yTOxfpXZIMkRICLohV5v9TiHAE
LeEN1SfNtd7Rdrx+zWPa4+v3+uJ7LCjDNVrzS/+1XnvY64Jo8qLAJX5pneLhnKCeg+zIOgIilHru
MfM+vsxhiB1ylbWbUF505X3GkJSGm6IR9ospKoOoudyMEtN9icIIK8qIjbdxzhNU6sm0xKc3CrUZ
legPWa/MbWpENgRrEw4XIYawWJCk3sYyBTEAREekX3S+SH/0W8genbWAzUAy6viavnXHJkoB3UAY
g9pW9vTJ+RrcP8ZU+1emTuUqK2eQ59BcTibcX+FMZeAgvXku6b0HRv+lrNm+iFZuUzooBM76TIlM
g3eJC9Yx7dnsEjGFcPhbQsgr8yTSd9ucVmYZOc3tcVoEuaGQ6mS1pX90bPP0MNBUllVe+73mleGW
Ku2lq6v53Z73U27Um6FmK1PbkXEQmikO7fJTW2HX1Rt3BBMqd4QZ17cKBvFfp7hOsQjF6lr3EK/0
Ku02jXC07dxLtcn7WzU68JbbqtubIzjK1s0+/eEduJaJf9cGhuPQQgB7U+H5gnkXZcR91z5/YOcg
t0ycsPgyrSuIg+itqftpbRR1d0/Swngq27pfF/3sb1xBpyFVHiEoo4AMTBm/bWtdbvEpvmRLDwY+
0be4zLO1srwEUEAcn/2C7GiDt0OdjuaprlO1AZ3ev7MR/w7oD6xWMxfOh5zaaouFPds9Pg62BhDD
ht2l+to7lmX0GrkNb4RIANSs0V+QNk62SQ5eEOxC68jmrcqwOEaUeGC2YPeXWs5jYGRFe0hk9Jwa
Q3vFl5ZfJ1Jb8c8muesSPy9/u2nn7Vqt/iXz5E8bh9QpWRYfe9/tVhMb/3VteAQglsO5pLOAoI38
giMQxwNPtcFGRjevvlVjGq+oV6nffNjzsfk80AtZz1VhvwpD+6HTsJ4cr4Dqkue70JURskVeAWLZ
R5HB8mXEILRdCXUnmqxia8/Sf6lpXYGabt7rMB1vXFjwakbzLtEin+uRgvDxDxH8+i7Skmi09Q80
Ti957SQfQNUDLUu9Qxrq3qHNfLkZpjF7chy7v9hTz1SujX8BrdEvQx5RJKeSjoVvnJpZE1dU1fEh
7bFfp10yfZoCqCrsaPugKpfswXSedrCPDvyRzYlAmP61KfDc2I1v7h7RcGCd2yB1SOcNGZ0dE3OK
NokEa6ja6cm34meVMo5jOBfTVR3dr9pOUiLB7GmbdOmrNUzVGVpEsiWZXVul0nZvvdl7N9hh6cGp
+Pc1PIQgbZuaIMoKSl1PqkIM1MXlvjpr9Z80DWH+pMbWBUZwD3ssY6WeUqDFmXl4nFoV9oELFWBY
IjSJHzgWy3+D0ePAFf6MUZgH80gDAMJ4Oj11xEQOdBVhsfYMdCsiIIiGK68D7cKHsJk2S4XNKsWd
35FQpGn0LXJNrsHY5/uswl7lu3H/EsVd/9JA9smzbl+gRX43ms5cAR83V6hpnHXekbdaY/b07ab9
qGCwnYgC1bEsbnrs3L/TbONlXfKbaRfCsSh3XrQ5xjEMlJ/ABDJTdUWMihTBlMn7WIW/yazSrr1l
k/qHKDeRIyT/itq3w1oCVB40bMTYxOJ+vasC3kPR8RtPPaCJCZ/wUV9OnonqM+p9Zw8FC4YSifWf
RUTSkeV9Z+gZX8c0T3dtPVfkRBSk2Xducxi0GWwGESfAvMTz0CXzh1SS/TfwRiQxJZsaR893ja3Y
lYWNc21jgIeUhnEA//FNEEix65GKR0StJLxBOts6+tD2nhisT+xyfH8dFkSC5sseO+7VC7P2szkV
1cleTmRzFmwFc+tN1O706fHg0eCYi9tIpAO530SHkvv+ZVcg5vktnnwz6U5NrDVn6Isnoc8hHkWP
k17+0UVT7kyft+KSj9qp+qzseUODr19VSJx3bohXzunjdFMl0xdo7WoXlvpwD4HoizKv9sSTdBfs
QgChXK270JhYiAxWfh79lOI1UuPr5JfPWm+9Ntjqbo4vutc2w/IrtfmjHqgPy6ZazcpMTrzV01Oq
dGqQouOOHjHv9frxoaRmP/Z90Hr3ZGuu3CSe/o1vQLz4UNY6fzjnigfZEkN8jZnwXbsoWdWFLs8E
NqPgK4Z3a2iOGEa7P9nSkI89TKKa8TaOX3Q6f7oa7ClYXhFIpiWd7BFZTM+e78qn3KIxNhRsxhi3
N7vUxT6XCmHsdFuD4sAKcKhjcyLezcJE6oev8fRXvFna5D05ZD/aoZa/wskiME2fk5su7o8UN+RM
ALZ1Z7/QkM2wj3bEXnbvDV4pUINMbAZZuNc28t2rgt518CiPlxu64fH/VLZkdBK2lEl2fmkcAme8
OvuhixTdbeR0WxL5Mp6H76or7beRFOV4UZxrGOFjvtiNvTQxEfO+VvlAQhgeMNglfCcuXeAjVhiw
UqmnNtlINF1S5M4mT3M0RVAjShJK6EjWvN5KvGbLp3LIf7VF25JliJJismfvI+ZfJUpwbNhfWjDb
slI9aa0mzr4GJYTfKiNQxdPBO4e4J7dxQvcJZkL6lBm47ukriB3fLlF3BCUcm6IBr9J1i9vM0lex
ps370BnSUxsW3DpihG5CNhYiuV9Or5H5WFj22ZL5Z2wwlfHnFv96UlsSGR0NlRqd+9mQfX/G6sgs
spsCJGQem9FZQTmYCANGcQICryQEkoS8/fLtVX7h0CrhK0Tu9wO4cPaqDYX6CF3rrsqULu7jQVlO
mBN5FUSDA4CXPulYlr8ND3WtSfTMm+GNsKOsGDAlsq/CmMsAK/svKdALDXHnfXp1Ca8fhOzBbc0W
tENysfNCXAjpbEhcYhIewj3aknOIU6omNsPn9XDutHz8MOGq8MbdNNH3sBsmYBlE1GCSso46f6CX
DsPFZsSxCQleiEPYNZHjRQfpJzmKuQFU9sR+MaE27j9cgUyBYZI6Pn5Kmesegd8KVnNuIHMh7ffZ
bS4IIBmqMDvXU3xBvbTQBsHpVxY8Qgr8+jwmBUJHI9zKQpjvSjavmNj1Z2dMHBIFsEjzoMqNQ6t1
Jw12sAbKpLUQsfNqMnZB+jHfdHuyX90c6EgxULFhS3zhAr6L3tLf+5C9IdRIAED2V9EAmUia2LzM
uX9A3A8GL/LKd3NkIKOivFtesLjLSWU8wo9bdaH3xZZOe7Vxpm0jD75FmSJjtt2CjoVhyq2xRCeh
ycT8M5KHRurfK1TCiVykBn/0pyelt20ck1tssNsPff5E83zQVZ+fzVGFQM0jQNENM/KHcSCKfhoy
jg9OPIXXorPepTWw20/phz1VE1KmNvXPeiEitgmxtjIJS90t0dGvPl5nK+KvE/v9sJ/mjl8a+g9t
yRhJUv0U0555TbJsE40L6IwV+LNxC/8Shon+CpEKR2ZXj8fHR5FIZ900MtuRDnNn+K2fba0ztk0U
TzuWz1Wy9GUfp9wKAycxgbNN0AWjqZXWE4DReIOeLGWEDBWmq5vvOR2znVXm0RvxQzymZslrvK53
dmkTp+svPWcfeF/n9ZTiUdnfBtkWJwZwbJABCgQiHQAven7Qpvb0PBhxgJPKgjUrs29z3zODmwRA
DCs7ZEk/7KA3Jau8trxbpOv2nlgHoPnWEq88u6jZIEW0cymfB8R3eKZ1P8gVTSgGO5sIs8hRsUcJ
wd4ZeVqC6Gb7gZfD2DGAnW4tPVFEBdNrFmXGC7sbUkqRTA94wfMGfo2boTqaAM8/1/B/Ty0LvznM
e8dNtYtMOtLTbONTtq46EcxOs2j4/vjg18PHPPbB3Jvi+DhplsJQWAMPZTR1Lr0k/2bF1nuYFbcu
D4+VVnZ3MdIEJbmMCADvLZQxiLghNrndGgSHmAH6gNAQCF/VxARX0/xDjjk+CNnDlIUj36MBwbZR
dcDj2SOcB0f7LEL9mpRm8hXF83Ua2++2GcO+TO0/yBHFiUrJWpFDEr6b3h9wEdw22tgl+9HBTyfy
pNmhwHSescAJRkfGeHBG7G2qq+d9vaCFH1Z1aiFn3fbTsPXLN3gA+TNE2+ZlbmyP7deMIL716hc9
s3SkeqXL2K3YFiDhTuaSu5wYlDKQ8fmJX48ib2HBIJVqkQ3vhpGEI3uRUHklTVXHfc6ctL1OUV8y
v+bfL0uT3I3UC58mVUUYrkL7QIDofIxNgMElyIEnxRfPRgZJldsAMUvL9hDPNKINMJyUFOXHPOMJ
SkxuFFA34qSUpZ8a3YUdXNXotyBTsZ9gG9wc8IDk11aS1mLW3/t0lienc7/XlhO/2MuGAT4XW9aO
RD57yPy1rOgh1kSYHB4nWy04pYUg9Pgv+pCbEe7oMJLvNfLqzxbmcBtJyCF+8VmLqd6pMafEy337
0EXLbjv7oKeYX9wcQSKlov30SKDvStc4a2DBlvIr95EzO+SehabS7riNau6G1NkTLALXT9rTivq/
WrHNqO7IrvaMhQDnFxClUrSnV2DmyQkjjrGuGdQ/UaSTwN5Z+jMWy5K2im+Sn/Sbrv10SIcKwGpW
4YQoin3XNWucfOlZkKt8jLXpZrZi3kCscUB4e923TidZbEjY4UDPSvAyoDZhe5QiMbwx9Z9PtdTP
ZkzKmkTfg3lWLAoghELLBBrQSHoQLh3z2n0xoS3sGjkxnaYuPmmRYBkzMA1bZckKCLEKTATboCYh
Yj4zXqUm3B/oyI8hXJb4qeowQtX1N/CuJ0XY1qrhxjgoQ0koy71Q0Nvd+eC4k7/Rh6Jetd4Q0edv
2Odq48mhAbktqTwOVV+1zBbqbDWKSu2ID4CyQS/9qjLqPC2jtdF24oYzONlquiKWI7Pf3McgGSbU
kw61/sB39BsiZ2CiwLoirA862/6EzjYERomtmSeBZRPp/yrEKMNLvCwvTtif9bTsnuTkvjxeHR61
N3hTe02sTncwC4N236Kn0ULEY2Bj4rWkBXuZLPEqIjLUH5/CxvhIWepP0QC+rqyj7POvnybnFcuC
cfM9/KsTZNXdHLnhswc8pUfUxmJfxV9dRqiVp2BFoUleM7EpbqzZ3Qo58k/NbPELLTOquDgNwpVI
ablWXRL2e9frTh1z83chzPjkZyYRTS6jx1qaTPNdLKeWYtLnL5l3WdZuYCqJzUAHn1ZU9bPppuFg
h1Z5Qyr+aG+arl2eYkUwTVXa76FvvmfCtIPWQKNY873OxQkdmHOBcqxfC/bH1ypznWNuJwc35Uns
VEEydp7YqybT83cy9ojqS5PwmzEkuGcTEOPj3KLQL/XdyF9z6zvzfIX8XDzh3nwuBssgKqgJ39Lq
mT2Rvakq9E9ggJMLW3q1a/FkQa3jYxkhvFTAZHdimsULy9OfsUBE7Atwdp2HHcfr0v5byNWaEHT/
rJecEHZexcVsa4KmQgIaZkNo+y4j3yjt7OIW8nZAnGjElzZSV5CM/WVIcWq4jrq5LpxDA7jMOiuN
aNOMRkjQbmhCo+IEr8w6JXrU7ADl/ciIcArGivw0h4pp148i/QCtg2Gc3JPT42M9ZoEP6jzV+pdH
AjTSQsIqYPMSOTYBUGE7ntSz+k4uMhutJtv32Lhubjh+Y/geHiRMm7OHTMGZ2+muMmu6WzRiK7KB
hO+3lzFHigHaUO5yJEtrFknosu6cnYjFhF4ipb4JG02h9ZjDs6qA4DHmHaJuDwCGT49TRbRQ2aC3
b5Vb33zaM7meJasyxmEWkkxmCXfYeaTcbv8fSee1GzmSBdEvIsCk5yvLO5W8eyEktZRMeps0X7+n
ZoFFb2umR62qIpPXRJywZpd8vkZY8GgWm9wGesWqDHVESJL4NGX10ixk2BLT9+PdQrlT9B4ky5uR
lQ/1M4jlc2zCof/vq6EuEVMYqbManWA+LpYX+b01sBIHHgMcqC+3zjJ7x/9+yWX/TsRVctSjQpBr
zctO+gkeZzKd0OAUA66bfpp2lWepR6cY0se4h3tn1yd/LF4I0mReywz9qhWbNyPH+IecNiEBlRah
Mk3cFADkm66en8pwCZ4WlqPA4OickDEET2z27L3qMeC2st6nSWCfxWLpJ3tBXeCU3u/Sa9DPyjDY
LuecXKBqWQn3+atBojlS52b4Zst0qIjXmMspZ5tIDZbNZXL573f//VLdcnnpVF40nIxt6cJOHZOI
7wdJLTMfA0My8yglNNE0kb9Dlj3ZAyVGIBww9jEBrGFa61OJcCRVXsFdzlf//fM89s11RfL4SqFv
wqI0kg3RNn5EPNZFWikrfKM0H6eZ8CJjcOvn3Ie5Rt70sCsJgWSs6I+PMe+KKixxlsk4PmpuP2/J
LmVTGgc2YTxhNHssXf/6frE2Sf9aU9QFZ+ZziPRMDCCZt8T7JWAQsPQsv4eRdPF+3Gm7AbBbE6dW
KaR9XbdoOAjBGSZuerE8Tx27HhbkvMwG+OySiBkvB3Ab1zUSVZYWW5Zi/+JmJvMoDpJ9LiBUM9Jn
p9IbFaM5Mu4GvyfDrF6Gs3P7pZOkjtsT8u64dbaFrtTBq240RYPZlmgLUh4Xu2o5GRzIdk7ukqQU
N3e5iJ/RIdRXe+Skc1qmKGMyvbc9SfD/XVns5w9Fwg88J9xmpWfnSGRuv6Vda6Pa9MNym3Y2l3et
3j0u1v1cZPGl8A0LhSaf8X/fhWH5sHOfwGw7igmIYJi0sqvJ3v/39RKyER8dNu2jaXDuOfX8mvXO
M95i9yg1yQw9JKmLazFe7TRmDTiy56L0dkkduJEAcAjZF6OIiLwyOI5uuG9Y/mcD3HS0NVHt6seQ
JyJmhZXR71hCMELIDlmZPGZTcZVAOALJZhbKpA7jqECp1sxiZy4ZeRL+XQbhopr9jSY1b2KQcGYt
fz+ZxneBuiItbuFq2j2L7j1jIUP0NPus/oCEg+jHo6eD4aZVIUiB0Kxq3hS+fkebcyT5WufJVWjE
WPOnw4C3rN1D7hirQJ+CYDN676qj2cdkEgixyTD2DbgMl2E/ClhSXv/LS1wrx7kL4pNcDkn/XolP
u7fuWQFy4CQgsBtuSnkKqw+nzIDeMDMJmbQkzdoH06rG43CDRU7f8WVp91m9bIW4ZQcQuluiz2Io
3MavLmp/NpEz70QClk8+VTufGu3md2pmQpeQkSjy1jTzf734T13z3WFJAtrBWCAgGnHYdfrHbecj
wWyi2JE/Qw0ut+mChg99thneALzhffBvdANww0zJXhb1YooPiBb7Lj+K8BCb8coscFEOMWxUGLMr
f1iOgfNTfhXE8Fb1ZSjKdQZQtZiPQQ9MuD+HHnRNPn4e05s27X7M9myiBfAeZ2tY+06/VkO/Duun
xZrXiUGvikjVZl3du/VFgnkuMdv1o0HFSggSVcPkDUcAB1EIH3JCI7aY8yrp2WznjIAHVG9mXW0I
BNwvotny4Fgpjv8+Ix9aWatMRCR0bHM8q338FguLTRDqTRCtdCUp5x4v3YY+vCTqkOPvQ/W4agsC
uYlYgvqSblKX0Wz9rODTkSUsaVLiA5vcQHSXhTkzgRZFCnWMxNKEySdubH/KDyiYjND7ZFN9hny3
tjUR98zFvkwdbJrFoQ2J1yGhLV5KNil9SmQo91wq+1fGWJ2BNYlpW3KXGvbeGygIXR28WFN1mOvs
vjCsTZAq2E/cYWCEs+w342ZBCnXH5G1rKYu2zIha1xpXhErO3zMadRHK61LKi2i6LxK6d5mSL7PJ
pkXiKOx3OdQSrLAgOAn4TiFh01dK3R2yAUcMOETJO1rN6YfHM21aflGJPZtBcsoH+7EdpjX6ni+c
42wup+c8lNYdn8Zmsb7JDmaNwgvyLbDqwx1aHQDwzn3Q5wXa2GxDDqvHPTtkxh3Ph2oL91eU5FbX
rbGpZkSqyAJGO103ZbZFykJAips/ECMLcRBiT8w4DpR2bwKOmZNjXYl1GKtNeotX6G+hbNXT5NUH
NVZRgV4nBfyXMaDL5KVJklWDts1LMsSk6bEDeaE1lKqwCo+oC0kVJK6zxDw6BTuTBQQTz+VVsktn
vXIiInXB79f8qUpiiwntz5KMA6RwF6XkOSWQoktwsxIRkbnLA17xo++NXPUckWUod2wy93WRHCoe
MM6InyQ84oMDdl0iwJpfWRoDjOrdvVcH69Q48j/D+6rzZx2Ou7Kx7sWa6oDsHCDGt2gESSQqgcNV
FyO7cu+nwkdCl/OWDZzULjhCRSqRGJ6YV0gj37SK2l5MzJt6XLOuf8zt4hkS35aZBEoWDvKSxbwB
OaxJk0jyXanH3pT0CKxFTN5RbFjkXy1cXDkA34YBZ4fBfTHzpzgX71rKnWKVZZKaZi76ZM/+PzKQ
1sH0MblfoJy/xwUrSsFtaS2cLdr7A5S91YQqDQaxmeFyZcW5UvUvwyJUaWIXNmSsqLeZ7LYoTAjA
a6ufzP7MNHZgYp30UF8JygHBTJIxCtStY8lPphsraXucTC7ZVvAmtzptqnU/xCy7mNc1nMRctqrc
ipDRtw7XPuiKumy/Q4a0e7205xGphA/UNK8sprwsXzo0OM1swGDoNklSgjZEnUM6vR+3+9ItNyNQ
S9sqvkdOILTfu460N23DXCN0OmGKw1mcieZ9junc6BScOj0buENC1tRGvdzLqjmLtHyBNnxfILXj
9j8r4d6DtlwTdL01JrFeyomZln9H/s9v7vhAoJ+kpnaOE8Y1VrTEQE3j8JTpeT/Y1muWtTvPRxA9
Qa65BE3wN5rhzp9Yn3bBbvLcndCkG8E+i2CY7uJsqtElCjJyFEKY+rBU5V/LT4zcPypd+SSL8a+e
HIy2GTy3If2GYFetMRIyViytoy3Dx0UgXE0U4UztOrYbbmI/Wpz40DIChNm6rmwbkV/PNtr4gIrP
qch6YHAphNP/qL7H+VcWBROY7+YhjXPiCRTlFOeXUDthE35MChfR71e/yMKoIIeXSVuUGGi3fNLu
a/UDovi8YKhNkjuiNFcBlOwqyJ8xpJHHc4slaXapaZwrK2Yt3TJUzXCatZxPduYRrSwffLAOGS2e
JP2EydYvveBxFiZpXcGrNtsvtIJZxd4i3pqx8ZeJ7lzXLQEncuvO3kNPgpi7TPscggquo82c1Hdd
QI7mEpjQisF9zv9cUgad+G+2MW7qfKeK8EIW0U717nb0m6uXhE84o7cVesneZc4fk8JIGnJt7WPU
vVGuIZQTR24WhKQ1/os5A/ar7gqPoUcBqo2wgtxIzxYGkpGwKSh/jyCSkfaRQxBy04RDoVkIQEFe
xMcI6wHvoXNtFAE+A6EQGoZbWpSEr8JxCWpr2lvseHaiw61eYw1SFLQFm7a1kHfAO6kwF37cgkDx
eR0TcV1lrDdSn+gbhQwH6W393aOHZJK2cfEaYAG1XGxCbm+Rcdts3dE8uC5Zy2iBVqADSX3yV1b+
7dG9D1m8ruvwWFsvCi9gDIisleWmKfw30oMw56fnlidKPbyWFqWNNAk8UFtJjkTomtuOyAcSLlhL
66tXyscJBc3gV/vM8B8QDCOSVih5u63bAF9hLmwBSjWy8rO/0cktI/1rnZgHbbgfa7yc2cV02wjC
8B1YomOvH/NAPXY+Hv4M7Q9hMH40TUisEhhZulcXc5BPDswHwfN86HrwT3nwm6eUIYIpWUTiLlNM
NBtOav5Nfv0iF1dthraeDx1ylfXSjl+j5lNe2H+xXyPHpCLDKHtUQUlYqMUwq1zJhAop7ut8R7Ii
OQbu2mS5gIDQpghNWEnjvYhYLiYX369OxEffFXHzj8gMRgtTdc0M9VCTN4Wh3n6VqBEGsKRRYyG3
Io02LsmVz7peAj2mXx75Dcqef5VTPRWotuGT1KRNG4cgmeqN3QD/r7uIkdSNmJ3TSwDmihy/u1H+
/rw2uPMH8w/tVQVSTAC0nHJOr3kVm9ZJAGPIKvMdBO2NX/FuTsFTfgPEa4RbXC+TwQHVg2hcTzMy
rcq9prl/Y32kE5y+8oxpk0+/bhTqeOb0PUnybfYPLblcvXaMv26ar38CBNhqUseQSmitBE6duWPz
WMzMf1tbrUy3aFB503gmVrLirnXnvF95gcFCr8O6k/u7EqMRW34i6ebZ2CCRBksuCJrGLLPx0Jta
FUkrBBfzfVr+adt+E0jCNZVka8tOl7VJNKyRS2/jhuFBev1fjbqBGQkFkDPJ9MgqbrLGbS1iQqgF
PJJlbN+9/MXXBiqpGVV3wfNoTOoeN6VprwxNoMscvBESayAYbIFztecZLu9a2TbRQlRfSDgyjp6Y
PRwhF3Y6Txs85mm0aUhTDcuCcn4m8w4qCo9K+Dp2nr3eVsn2Yoo1G+GPiSn4DnH8e85fVt9+Bksu
9+5Ip0xY4q9KCLnKFj3s1LnPsRx1ZfpZMn4hU+8w+VS6M/mK5twebLO9/reII5MwqhdXIEZmh68+
O9sp1xBN6CBG8Tq38wV4MmJAT92g7WmynkYo5jDtrdK1V4vRf1do82Pnnzedgl69gO2+/vdfsDHO
o8k4ObI4Vl7xNcjxEfTZmTBsOkNGdUqS5yOMm9SBxEyuiuCdXO1tx6A+YppwbUz3rx6yD465/QCV
CeEGJVbsnnC8+Mxk9a61x/fJkjMzW/HsY/bhX88BCyvnZZh8JGQWAcyJcCjdDG9fVROE+5xpIUO7
lZmJn5L84du8LvIEKA1AcSSWtP+a0a2jCQH4IUcxpVz7FIj5gYh4cyJX1VTNpquCHxhWRZSH95Zh
vuX+BAwB28XKYMCm++Lok1lAzSWLSLAW9dAYjKbuI1X711mDP9TDY6PrW66RC8pmGNixXtIBK6SC
irOqmZc0zHn7tDg4FfATb36DxuGv8ltcS2smFzeGZpOQ8x6LmFEJyr/CLH/1DIMlLaa/yvuuLVFH
8Mxgztv9P59cImZvNeuPLktfcsV+l6XOZ4bYGaUAol6TUFqDxR+HlP0NiJq5bH+XVmgSQqOQx/zq
eyw1hzzlTsPwncmjqhCAIBAJyZhc8FggzjJ1dke+IpwzpqHKdj4lyTJT3XkrPbFYdA3HXaGZ1xmF
cswBUDDHXxkjtZ49Dl9p9Wvm9YgrncEDuVfYPPDesT6BuDgfq8JtTjMLi8A2xpUhumllyGo9Y4on
4PDVZ39AlBIRNJwDNyz+lqkLjbjLY7207Si1mrc6pHiz4x6gY1zt4nz+Klz3hb057iH9Qx0yrZbv
ll0wXU8De6UMv03z10w023JzscnPdovIbIL9mCczPxjWm8ahVQeoHpTeaw9bAZ6r3tszlQWyT9IR
FvsKaogL4dknlzZ/UC72u8bhiBFJwcH4XKXJh1bDa+g86I4nple8k4OMPkRrEAVuSjlVFlBfOwRJ
xGCznr73DZeZSNfsiiV9a3piVBVzdubKMC1Yz7e+ee4b8C7Yeq5kk19rTYyPNRGRWkLuGBI2wmb5
5Xr076kNnS1MOZPnDLmHx2AG0uz9ELs3/9RVMNDNUjqa2skeoCokyXg3Bv666fPTMiFwRQRguNPn
hLdyDIdLnwTH2GwO7o1Z7zv3Lml9QuZ7ZZRvoUnsheePBzHh+ABSmY4kVOCF0RAQUTonw81c4rnc
tna/XkQA1t0Ea1tgtnWb4VMVMO8sliGt/uSUHDckaj2WsYfO0UGkFNLC6vgjCX2LARkm3t53uXZv
CfQYuL3GuSf2hhvccN5bzr5+/hkD48Md5sOoH0g0uUw17o7Ue0oK4ztDU2a4L9piAGGLnxiTwOjp
rR+zjo9RX08TE8+mZTPb4m+ghrCnFyXM5zRYzla8POKnOicYE6PJ5BoJUj5q4uX3XWivaxNFsZHS
qJY1mEd/4itu946H+kTbPcKeJSmeOVhNpqjJVN1TziOulm+ADY9ZgMIWXMh4i/A+lLljrRWKReIV
fzzytyO5DKQLT/2rV0F+CCsERV71LqrlTSeXvvAeC6pEfBcGhPjKL0jH4RU1hE+vOyX/OaLEvpsI
bGSjtwMSjWVJGE9EvxGfROLqYnfvtD2oymzbpeCQ5MHnh74ilQGwMWul9s4sxIvqhvfb/1PhvhrN
wEyJ6ZnrPXlgOodBvN7I/LGbfE+2/izLFFmdnW19Aw3JOBprKyV4oBrPYZH/EW191xYVR148rKeS
FuO/1yALrJpV/yARU+YdHKDpMmqeUfHtfaZJepKtcXB6fQ1G89Lb6WGWpG8mxXdLwWBO9n1soX3t
+w2ZJ4qJ1CgZcxJKhmZ+bTc8OxmSVWp8Norqx+aThf3hkpvODAtDOQ+tJ0f1V9vOgBvfrunA1cRn
lcOxN0v2A5Wzci0aHBtSRfOgeiNe2YX5ywLiGLbl3kB6E8j00VPND/UGY6Tl73aTdxReuflutxRI
s8Y1TWZNXOffo5aXMRA/OlUZ0ZWErWcDfSJCAcIBJ1ouCqdxMwYOA+uiv9Zcb6opv4l8/YeC4AF2
8HboGWaJhbDskElGdarad7WIYYUBCp1Nmjw3DhchyLLbz2iW1r9QxV+kpR2gTP8Af8P+RDMyWa0R
zcRFY/1WzOUHsg+D1QBZMtI1BJGF2pWDOPsX+Bvlwqzh4yLd9b1zvCMf6B2u24OtZblSA3Fcwzht
tW2uucV3KLqP5GltKnkbyzmdiOrSJoWbaHcz44NPchpi6Xx2Tr8ibGKJtDW4DLHCi3u7pP0wo1K3
UIhnlykIWDOTEFj05a40MCHYo1VGvevSu7nXKWv/BG4yXLXWuzWxOwPwt2t9e9sZNasTBzYhRJt3
1AsMAsvh3fbzv8nF9CDwB6/6Vq8xec9b5FTTilrvpBHPsqM7W95ErliMn9d2H+yE2THxXx56Bj6f
3IpVpL3+CtX2UeOuqQe0b0YJgamJeefrwDybmQfWaaKCcergHGsQypnJeK0esTn0lLIVEh+YGQSM
8SmUI/j0dkCHaNX0LhNJJsRTUbSM8XfrTMWGWYASHgErJaFHk1u4m4WoIRIgloGBKTo3hx57JSTI
MFn58pAdaHDCTViH49auTqXbPZSOdZFddu8m7ZcldUxOeT+v5ScucoKLHDdqDRcBwYjuYQT52BUm
OKhbWoSff8vCeKgGjqKSKTOStqLuSbKGBHwLVeo7p1y1RPQavMd4ce+KIL0fB2jeqUtcS+48Z1Bo
doMag21nLjf0D+3VPOmXwXesaKxEs/FZMZ/smwvCNbxDVRXxcSjMYCcLfZcstbtLGh4mvoA90Djx
tmbet4L9h7WBBik3GfqzDkR+2Kudi5DYNIfq1DWfc3ZzJmjqg7DmbzIK40D64UlOAyDRVI6MTj6X
yvzWoaN5kvBnxLwH52Rtmp6izkn8h0DEJpnVoFuyVJxqZwLaQHoSuyjU5Qw7J8tTq8KTvykL1iio
cFxL5npmON25Ictsmy1HyJ/NvO4rnmjcGoS2lFhF7P+K4J0VPz/cK/wqYs1NrVZG4ewKu+zwVhYq
8p3i0+viV3S4WHjlslM06Ls5H2+jhACVG0FnAHOvdoj+YOjprGoSSkjJM+tHJleER3bzb18CkU/Y
PZtMe3lb85WuA/J8RXN2G9IpERn9oXU7NmUJGKWxoxzPRlR6PHe7aTNPZDIOgELAAqo/8xbx15Qv
9uweqbbpxZ2mIsX+Lo0tY9cb87GrTIRb2fwqoUJFE6TngcKnTGi6jK5+RFeKrA2XWcOFCAJtfCGX
mcaWRNowvQEWqKvxNnrEK2UHadF4GS6BhxOtaIknJ4E2lbBKRRxOSVWW5maocB3pMt6HjoUKP38b
EezjHRFvHvtjB75BKJWxtmdAWBXsANaDqFyciS7FGcbIimmKOhI88QL4k0faWHxmKnQR6LRrMgFX
955WxHQX2Vcfz0fLTE6enWwLk32+3T1UeNpiOzg3N+sPf7nQtynCLa9kuMldPeIiA5ehktn2W48n
op1xVDbTMWecoK+J7rrIzQixQIHGmuQIoKdFC4atB+bSOhXeO7b670D1f5SHH6FKv/ETrFxMikqx
tlCsx2A88/LNfz6vbRXL/DgMiP3KpcZcz6jNtPAYFagW/QHqlovpc0T+ARngvkF1Siz56iY4W//3
b5UQPwzVCK4O7mTPBqyVLNgLgjtQRXprEELM1sejJxVuLASZy+3hVPqSY0m8oB39NisrXUtlH7w2
/SJPOWUA95Hn7V405Tk2lo1ptM8IynYOdaKeuktj3+K2l7eUEHqnbdaK7hEvK7057TY65umpzbH3
lkT44iU7FgwRuQ3GT18muxjXgOXc0ndGbLcgXqOALf1KFwkOI3xGEW1DKDHrek9EKnqR66/xhJpR
1+BOJoEbKkz7ZC0jPqoFeFrglkxNxvuu20FHXfjj+aHS2VNWFi+OhTgR2G0RjTaKdp6/MApKjl71
lS+CLTCaTpyW6cNS5g99b73GoIgCt7lfRG1Eg3WuM5ML2OowRlX4INjeeyPfUpj96+z9WJr0zbb3
n7s6QZBDVuPeCQ0oFfYp5p6LCZyImakO3XDWpbrWFYR2T86XflqbXf5EmkPCS8sfu3E4Nn18YliE
cuE1zBLKA7w2rvJf3fGzXtTV9qqT4TTP0D7PlsTCXQ9bY1x4M0bockBSvxx7IFASPwyyXcFDgeBd
GE6REaiFbWN/35kTi3KKWrge/m2bZjTBPVUE93if4OPN14kmTtMhYFem5muLjjZ0iZHKkh7SCNWx
iilip8tC7RsZn05OoVfhLWFEHuXJhLSfO9urXeqwKf5IA0IsxIM9Ej2Fj62kbi3mKPggqJfni4LS
JwlNpdthDs7FfVuxNQqUM7B3xNqU4fFjWnFMl9O5gZVxbEL/AavOn2jqSx/MP+BoVljon9OO9Rzr
HNSxg733E3TWzpwqTCr+FwTAl1RrjsPbpwk5F65Ck70C8WenwgEAHJOWpyIBaWP49TPu7M9hkD14
UpQ4MckNhA0smzTeOKDQNxg8SU4ugE3V6cWlBN+KINhVc3KybCZKS0+PVKBSbc45t3/aYi0gGGFa
g6NgBrINZHw3GcZx9DNmz754bys80BaryeQz67orZTDZgCk1Uq6CozWywuPJzaPR21lu8eKl6ALH
9B6ozBphxP1bWZJk5ogab1wdop3w6cMkDsWw1++Z6bQbq4eSmbZNsZXz8oni+bkoi45FvvVDmrbL
updOUgnemLGiqAi8na6BNZFluKni9hUQDLo2XHunEksI6l3jwH23W0pSsz1JgK/m0YUJjPkwCa6e
7f1gUyULjhOGvLAQy1Flm0gD5q8mYEjrlWmkbxba3q7vbbWsm8xDk5BYL6kDBZ035Z1h1Rc37M6Y
nGaD11cztDpUtt8cHKHfBi9N9xPcXul5BN3G/kmOQcs+EJF+r1myiLRCMM04Ect6NGc2Pu7S+lji
4K1xzl7CRloMOVOPxngKhhyjXUr5UB+7eb4PamDMYUhcg04eMOzdJsgxkLdtuIg/tx5xXBAQFxUL
eZhGe/KH4M0qr7LjEhorpk+tyb2B0uVY6eCS+0FU6NIm5gKdSXEL6DVczRmnWPra+cXIiUCvys0C
KYnetXvwZ3GSZKovPsBcA56j7e/G4CWXGbkqAbKKvja/LARNKqupLOT41wz+OrhhlKQ5vgTWcBlH
kL+av8UNZR4J38wiyztzqjL2am0deQEel1Y07zhPqPst/aALb0XgRrUhNPVtGvLH0FInxFinJaXq
SgjLFlaJ3xUqFzBh7qGuYcgoL3Nt0USmjFAKK//R2sYGjQeA1bYn0WICA7D6+clfPJ9kg7u2Th7G
oMAV2L02eL1WmKa4rqssWhBD4PPtP2HXfBrzpkH+HOFu9kZo1WbLwdj7Jr4/H733aypyon1D0p/H
s0yz/dIn1arN8bPkgKUsg0k5/iJYiwZaNjOmrvjv24j8bc7EM64EanavuizS+hvYWUAnLz6ZbQBi
Gu/m1h4o7/HYqLF5jQP7hCrPK3HpWhNpnaIQj74UiF4ZeIzZCX4lTEuG2VSc/TlhIBgpR8J3VUff
nU/4yAG8ZZgKcmEgz0uh+si3pOoCsg6PYw69UDZvLASvc2t8o3mjK0GVFL5pnOlJGD4is/oaO/+n
Rk+0hM4/+aEsmmljZu7WmLhPbQui57QjH/hdoD0FF8t14FtES03dt+IBj2Bcnbx8DDboxOMVvCZr
XxhVSiWFbEWu0/Qta7gylRU+S6+mpALZ1/F8rS1WT8IZ/ukyeG08sqMHZZnUkt421+hBM+wZQ9d9
k0uyN4j97ZzmYdDTLwuRiwkgBpDP3hAk5CEEZDnd7F1rekyzlsi8WxPgzP7JbCggByKo8LJNjyzU
DLowXGJodhoELrmb5Suv+iip/qew4dk64wY3dmWCUyXwOt6HtOEhY9S7fKJjTpgjOX1w6XJzh9k2
jQCr5ptKDOrYsswe6aj2MKGfQJ3fAuPzAkkQfKpR8bQO5nRtaauLGpPxIALDNT/7IzxFlIJt/Wjn
1V0sY9bIgHZS7VdRnBtrxrAdNOKyXcXf8N1hAdaEZBFWk1AEV5c6C4FTSPcmbPHuqoxThau4pggr
8ZjObbJdqrMb1p9TPWIpNKnWF1EdmI+yrw3sBkx4sym61trMGYdq1st/3oA+O4bNF4XF/dB49JsS
bSHee9bSgENZWlPG59mjaQQANxr7ZpU3oumRa4zDwqKD4b67cfb7T8jPik0dDyaIzQx2e7tiPeR/
N75zUZ571za8TGl4zc7S5g/G6dspo6FASwgkBDCVk1r3mokiYDMKROEcTaVeXbC0bJUtXmbO9Wag
xya42lvRw+4Lc/zl5IeoIR8IFQE1VLCzoF2US54dpcFOWzLxwkWTLjRf48LND4AIDfAgLmxl9hwS
FcaPyJZsr9HZ1JTCcXOdys7YetIvAJ9PxdbsvO7SkycVDUiptiIddpUK5Hrqh2xdTBDMZHM3FuF7
r0SyRhPeKTfcCLfqYQYGy7pFup9jGTx09qpoU2QgInlWoZNt0pJYDJd3PTZMVDhZg9I6EAQgj1OM
+mAh5PcWb1nCXqDYMiB4+MwTmXqh+mmfczr+Ew+XbeLmTwapWDtBPgEakcF46NwYdp1QTJuwajn1
s81A66QaE9N3aeWbrOlwwUHV3g8+14Lyq5auz/kmEkNvAtupaQazZOMkrKbNOD2z+KuC8YECPtzY
0v3XluS6llriD0nEo5U4RIR33AYYU0i6Ggbk8E6Nwi6HTmkEEqJcey1FzXZ4ZLoQU9yxmjvWQWHc
8XCvV3M4w0y79XbxfHVK1sspS50j9UC9cXsipyxEaH6hnrXDAAMZPLnTbSLWspeExwvNalWAKrOM
A6VVNEHhifyuL9+QKhLsoKBE6cRB+NcnaF/mhUyjjwmp+TEThEBRb69SAkw3cbgsJ/TXTDGynI4j
tL8SojRXrjN/qLwqIuZO0yYxZ6wtc3XyjHUv2mRX5gOXsHTjDYi+FC5Wkr/gkGPDYWdyhyJ+OE8B
iAqkiXG66WsYSgA96CN6jD0saNt7r3CXqBaWvWuwOB+MDiJ1w7LwJWiWrfatO2PJiz9Opi1cHecr
nUhGkGUzXuIy+1HtwOiIkJsXy6oYaFsTu55Q2v//ErlPgS8IwiBwqkshjIyQgntHtvO7bIL30P7o
pr8GSDIRSjficta849c38Pk+O8JEK87T+AzUvTjApWaknFXBpvZ7dXIYtyI5UCSkxVXzavnFg0y0
WLV8r5WoG+P63y/o6PNDkkEfw34bIQ/3Xlgd1eTCu+2F9TdDOqC3qMiWI3Eozlkvjntv4UMGNpW9
m+nyaXSLd/bTHDlhLqYVjl/7/N8vRKmnSGWrbRk7T3MHrRf6CjqzZnnriLG95TqVzwbjBq8Jhq/w
HqF2+9PdCkY37rH9BssMGCoD0zXGv6MvrjG+iYdhDA//xe+2MdirsnunIEOgrz3rxWj9eP/fl5lt
NTvQ4pyHw+IcTMFDxrJHNhRgVfxt6nbNfvZywXjUvZhz1hwqr54uOs7TVdkP9bmcR/BsTkgIzYxu
FXvLR5+dQpiO/q0tYFedRq5jBucqAP9J9BBtUk0VPgq73KcwdSK3sckC6SeX06386BrQNQBJSGhY
nIfQcY2LLDHBVRMgWNGNNxijJN5EBuYlrGLwCHb8nsRQULIsN9d1qut1oeiRuySQZN1PT83SlV+z
iVBeB5iSrLZa7kwSyo5MTTX7ryQ44ZZA8Jo6lIoYO75sw7930qJ5yOvlWXge1IKBpzUeBsGDqyVT
3oXMua0sZDeTkSC1m2CHkJBzM0/m1Hupv0VUVV3TMNW70EghnwWMyMOmCK/DjV/IygT7aoWyKeyB
7oIQe6ycvkMvF6DIrP9H2Jk1ualkW/i/3HcigCQhebgvJaFZqlLN5RfCx8dmnmd+/f1Q940+LnfY
0dmEVHYcUwIlmXuv9a2xWie1QGeGfN3DOVDQEB+JXbcC61unFdlFmH5Kbu//vwqyxt2z6PjXz4VI
531uM0U6xZgeU6DZntDT5m2gppkYbfy3S3e4b1fICtQxAQnjMa0vcJm628028hIwuOljgfjBG6qW
vDZ/joBvhNbWtbvtZNcUC8HSTHE4knEMgyejMMCTHxHbwhsdgOm8GCGPtZE2eRaab8pHUBrRvWb3
Ga3qJmsfMK2Ue771OmKY58pviwerKSk4LRxzsgnGwCG73I6Arxf8MqVbXPUa2KglR7SmRcnfadBF
gKT1iBmX56ylSuuO1Fot4dPPHvxDutikxugSJ+CssyIkQLCLyHUex2njNOwpBxAygRYfYh40RyKJ
q3AkQKCV0bNPldBCgkK3asjXfjcjMB7fpFEwp9ujv3GhLVEvgoVNQoEX1nq3GfXUOeMBJqrYmPG5
JRlsVxgQ5PsuLxPb/h4G6REH4rRzRDa8KkIykERYE0j2eXiVUvsADQvjbuqjPZSyeq3YD7xMxbQQ
5to3dzA0r0LUvFWJn70hoLQTCzmjPlorIWt5V8WwWYjaxmFighl3xVUudhczLfJt0LP7ILdmWtU0
I7AkTDAyhsCL+dGxb0AcxhP8xrjXppPj08Ux/GlNTyg4mBXt9SFt962o4s3t8iTjt0yM4YMZZQ9N
4TcXM9WIvAxs/Ukwaay1OikewoH4CyRpINAqfB/wnCYWpTs690SQTFaZbwcNTrg5vroYn57yjjZK
gDd5N1pUUhwtGdcU8DENDv59Myb9xs81F/2dAt0wpI3XBRLdVadlV7MejiOKZ7YjOT1B3zlbPI7G
6CWAH/c4oVUCq2x+ZV2kvRgR5+cY9T7WdW07Wim5zQnbGX/6UpVrMJkGHfL/N4DqNreZVOrYhIs3
szSfdAc5y9w0OwBPeEc7296OFOn3gkSgCe2YMfkDvl/0Ri4Q6d0UzC8unvOtbo/OkbpBv6kT1t8l
toxUCXclySKdrSY621b+7veJeJIA8vFl4XT1XTM7VarMT+O4mcuQ5CAAvO29+cK2sElPsy3GbaD1
7iFXlosLPW8hMQzjg/RLPBW2DauPLbKiB1T7DXPLso2tEWRdB8wbyD+mnA5VvjaDCgEpUqBw5LkG
19+TOqUGny41kpqpuCSV+YS+PtneTE9ljlqH7DvA8Ph9+9Zp7kNQXIVpUkzDzBSKqd72hKVitDUW
VymtzJbAraognXwqUoI+3aDcSvzMdFXth4XsubGNng+3pQbgutSgNBHGPHrKg2nP8gRXxWFzXdGL
XtxIdpfcE2Pk7MaJivjcsfy00noPha8GQlpTwECJDNmcPHYYB6iF+grSvIqTwhsWxoLJZmxlO4Z7
uL1FxbSv4U1epSzHk5NV/TnXi/BEAXKFyNMP9PZt6uV0Dspq+dR8/YQ9J91UZoH6QQ3R2myRwGg5
zRtrCgccxVxhnL79Ng27/ohLwgPqE74WBQSZLICZQy5b8GqO2g9uRE50kUkEQTqcwHLpm4na3tVH
8gjeaDJeCY/eV5O+JRIufa5TJ3kao/tBL0B+pw7yTKqY1Smze1DvTsWuoQEDRwQIBE+wiI+GnwZn
etdPTcBtZSbjdKKmMuxTFjqIFQV1jIU3xYZno6RgJhrAvM6WCDZulyarFiUvuOYue9U7iQx6aDei
JrE8NerxgDVc29CxvvcXUxelOrGhXfrjxljqqmZXU4jSZZi8KVLktHGezk6x7gwtwBdC8BaT2ykq
F+x0NXJ+7JKKzn8hBsN5hFcsy8B9GnQeYZlZmo+9Pd2XwOh4RFHN7gqoZMrd6CTRrnsd22XVcE/E
BeC8uv1q1k5xT4bhbg75uPr5r0AHKWgrfPn9JOx91AXbevmSh5OKKLA1kPUhBj9kag/w9TjRp7pU
cHPZimrWAZzYY1qyHtJI43mQPeXwNGmH59wVoJOir3OjN28IKtF5dgDYMgenT2GjFIvGY4HtGMFL
2m77lpKCNW74vcT5xqbBR+zz2EWJny+JPYkRhefbq8ji4lHmsOMyemmtKD/qFEPWSEqyL6z/3ygo
keWk7dvJgsMnKwRvPZVaptoggWxwp7Q5OZCEUT91eeNwp6cUZdFbtzn0Vgo3lyqtax4PkwvrBvJz
MFrtpSuVeRktkN6+uxjVyFF5CpnU566mAyHBUbUUae9sYmYf7WbCsZJ3IISarIMpbmCEiP3sKxk7
p8z/OlDpLtwWeokT5CQ7L+qYKESJOxxjTfIPsMtVywHpbwolorcxgPAWrAgRu/NsbVG/QAFNi6//
mk+XSbUNinGfMyPfVRG8N4k70uscZT/h3oASIaLXTGqS5oTYWTTx1vZkBYfJjWPgh+rSiaQ4FUWL
2AQhClXaCrDOImVxi+9+4sqtmHu1Vn0DRNUgWjjKquecaj2kf8HSF6oB8uAhOd0OhuVj3p4UjWQ7
708l2W8ruPLGx1zSs6o7Q1yMEnkUrpqPqZP6x4SMbuWg4U3rEq5vfHsgxnI7IOx7SEOHvGk1NO/g
BV+jKY6/Wirc2nWyXRRPjwqewctoIwuH+vp0ezcv7sgxKp5v72BQA41vXsq6Hu7quqnYSucZfcqS
bmOYV89dTF5q6+AXC6nJXJ3Wpkm4IKY0d1kzBalxzqww2rCCSlDTZQptVnnsrd58qakuW1ROSaC1
Z3JUE/1MHB7JiAILFmWlhGZ+mjzLUH/oImV9J/R5zUYW8+fVtbXpa9xRXqWss0F0gx+3Gn36snXN
h7AcciQRxxHhPpaqGnm4WR9vr8BdskiIRuC1/Jy4okJ82FDtfqDc0yzzB+adbzRA/QceW/7BD5V/
zo32DYCevpCi/PM4hC2N3UJ6YNHie2AGzn4emmeSueJ7hRDgzrWafqsvqCU9mf+mDFi8SnNanBKh
vYudKHlLS1BGgE6qi9WGL0Au2XxqENtHzXLe1ZS8sKzGzoUsJbJ07ToZOk2DGM1i5lqcBv0AH8Ja
pjX+UYVp9xgO/V9yETVHVi3RMib68XZIlleatUiEkE57wm1hLs+0KhyzkTuZ6+KlTrVoPc263N14
+1pcxusMgfsujYnqnsZq70PcpHPo8gXKMrnDJ2KcbhsIo6W/lJRVAf9/rkmKNJ30rp30+CR6OT5O
4EP0Fkdjk4Gl0qP2mqRtsotVHJNDSSJJOhZfc4lIlGyZ/qoi+TbQDLwzRml9jFO6TtoI6olfGIfK
FP2anGv5QboLgrShuxqTIS899wEtDUVebap1G8wcwb3bTME5tvuVTi/w/nbIFPt/O3Ypefba98Rx
iYrPje4Kta5at8q45w48sVCdLnqVUN0j4eovnUa3nlKnSxLoj7elaU6U2oFv2qzNsKw03TygI8kW
+j+V/mz6cLr6D2lH8pc4SSEcWzdIdJCSo7Pk8vwjc8Ie8j7tElLWHJ/0n6nM+geykdBaj+1jr6ft
o9b53VaL1D5IzS/w2XcOaZ77KM+TI+30a7ps9KIgNGiIcdn+87bQi54NfPl3Xh4cgoC/lkPlrqU9
2UerTtz7TNH7hFss92NOd791ywQjSJCcb6/0zmXxHUm+oqLqD9ocs73I45PL3u+RBea3mofqNio6
dw3hAoih0T376OuBX+XqwXdgioVQFleZ9pKgp8yYvbW8IbxOWce2jcRLjwbNM+nmGcwQ5zwuxTod
Y7X+faTHL0muwhKGY1isNi2oH/qnqNShnv0wlsAMoA2qnbS6g+saPygIaNg+cDT+/l8zfwlREpYj
dIuvKPnlSumfcgw7rMNsIEZMTfhJvsGvv5Mqab8VFRamCPL94zS44Ta02i9liwBZCpiXU+/VVRm8
0ZUI1MNMW/dQVobYR1b6rUxSNApB6u5jSQKY6VbyWs5jsqw0/hB2fgszL9IpKPL93//7P45pCcdR
0rGhwBAkrNufQm+HOBscWgP9ym0NElTH4sDOOSys5oFFMeCd1BXs7rleQtvw2QmoruXbVBTdeaKH
N8c85LLRqlcZ5AIcBbW2sWxpeOzKfUQuD1Oqyw/frqp1SeCaV6UhLjirT/YWSL4gHCOisKofekMv
RCISXg2tZq4yX6OC2vDsKWxrppAQPfhx1Ry1uXQJDm9cFFniZJmO/2qToZQW9ibKqP0KCjQeq8iN
O/gDBVd8ll21rJNLKM4lllf2CLrcZI3u0zaJz5YhN2YY6ufIJIiK1MdkXRf4NXU3JSyh6jHmG1jn
f3+3oMz+FOdiCUrIdMSVtISuG/anGOnEAHVkCIwewjYuggOlp8ClVNJFmxGXHs5UlqgdLDxiMAe1
09uJ9QnWpCxXDUrAfE3lqXp0HLKQ/LKi15jSGuwr9qRNxcRXjlP/0II2Rw2C4DJI57faiec7Urbd
dZfTYAGbax9Y2rZnKm3qOTBiKsyoSW2Aw5ini/uubfO9rOtoi7LQfWma8glcVfctRT9pUhxLLs0c
G++ooCMMl1X6l4mIzgSt0suliuA32nkiLLpToXls+oxe9UCep4vTzDPgDj9gAbw320DcUXZhW934
+mNsSON+RHNR1utQNbAGC/0IeBmSqxloBzWX2qEXUwAVh3LiMChaX5pyD7bW6ftsiAbcBNnSICNP
0Isawt8gPtSPeO/IDsMgIXydLDc7ay9pa6KCiYh0BTWTp8WDqTenUEXli9H5xmNb2yvKfWrfC/RC
mC7u6dlFL6LSqr1phikVvAP1nHFLZg7rn1AMO0ghljcEtCdcTS957mMCDJgzniIxIqXQQ4vsAV4h
T+rueRKrOzYRO02p/AhOrf1DLrj1OarKIkLPMgybiU93pWUuYZL/eLiUQhgdgnMI0pn+DJvYuG34
vAauFxsMHLvdUO8EIFyMgeQEJyBt71q2aF7cVf6qE4FzKTR5jmDWRVP2HswIwdX8FZTGtGQFRU62
G7Gvn6ZWW8PMoQ9BMEze6v79SDJJplvdSYvehOG7hL2tRFe5fGD6YpWHpBVakfmliQFWOAeoOO+a
hObdK5fiC6R42sdB+IfQtV+etWBWlGnycSghdcv+9HH4Gc4Vv22KVTRDWNElGSGJY3LWDdGfIcLo
VZlh6/jD13yZ9H+aWG023tJUPH74v2F++paXeWvVE/Z5/q1q689FyDKVvRBghM4iSwOkpLUx+7QE
zQAXKp8nc2+N8gO4DfTHRjPZyuDh+sNJLbP555MyHNeVnJGlO9an2b6Pi7o2J3z2sU0KslN15wSG
9j5gr+hNpAzsQqMb92Uat6jhrP0wdS9/OINfnpU2d6drG1Kagsxf/dMZtK0OMo9yxSqNcUC5gHBx
ufgY/PmnLBQW28KSVEKSfs9+im9ROL6x/Nz1NukPhA2J1e/PRy6X4dMn4nJf6IoMaddQzqdwcdXR
IDfTiHiFsDuHdl9t86SLsW2kzkdaw8mmM77X8yg7UxV5BmVmvEGFBGYcW/KcaLNzgOv4ZmdLpLOF
YAdaXbixCZmw6Z0dsWqHlPddgKCyMTqvNSL/YexfDRkOCUtvIfbM/6Cv6ItI/7GVufZDVWfUw+Er
aU7vszniZm9A4rAe00CsxulpHLr3cql43A6uAwUis6W5s8GbPdaqcb14Dh9SNhIXQarOXa6P0fss
UEBpTTccbxW420GL2u+WyvzdIAiB/v3nauqfQ8uWJZGuswgz5fK1Mz6lqtHvYX8C35Qe0zbRt0GM
2xrJ405Uu2HaNdhQMLxRs472alqGP+1LZ8+eS8UHdgZjc5ibQ04Ik3FAPwzNuh+OTX4cUfxQSyI6
aIBvfWIshtz41Jsn1SyjCs6zeWJA7usgpAbnmg/0NvqKdPJlTLchFk302fHP5u3o+jj8zll5oUek
uaAPN1V5iTWyVwixukTGuSsvQ3kptTOjvo1WI7rg3KNKtPHBeQ1/5zYG48yYcJ+HZ90g5fNsh2dR
L8fUOvm3o96dGK5BGbQu7Suk0/JjcmJ9VblNcc3wqcJKmuIniBTmHX1j82GW5VspaDsdc3HUylMX
nNzy5PBiPsnyFLonMNSaOrm3YWZnOMiMcTgT4d0Py2iHc30bjX0ek0vFz/GywWS1z21yiQdUFsBv
znlyAdQaEIIHykGer356VvJs34YWXxY8w0BP8GzK89yfx9uY5Fk4rCDPXfrvMTonRpWesQ20zsnC
PDCewG8ywuI0+UfG4B9TYxl+fVSovyL4KWzeDyI6agPbsGWQjTCjUSfjh+Wx2Mtujz8vehuyPaMm
ecbcAckBEzh2uxJBC+AYqO0CB+n29ze1MJZHxU+zBTe1a1rgjKXrsCH7FJdaGXZvadhuMb/AnllN
VGggCCGGCNbsaxmiWgeU1Yx1NKx9e43YOiBiO0A14MHRHZDTNWQ0en2zDMPyxsYT1jLkbTiYt8mI
07zsNgqAJLRvbgOvX8ctpnkOOkKNqrSHH5hRS6+VtP4xAS5j5G2L6trrWw+GM81+Ezlc61m5FxK0
SbMNvgccF7FmANlnjM2/Rx+tGfSuXGtluuR7rRq8uv3KoGJ+GwE61mAZ5Jxp5VqRi6Avo76NUsML
vfYTj3AQlXh01Rgz2RCDNxIqiO5+8HDxtOYyJuUhxSn5IVoq5TW3YUQYYkjP8EYADCQhKwQhy4hu
I1AeOwuGuA0YSQFp6tTZPVQb+MEZZuxBLNRjb4o9aOqOuy6stZzWmQXmD5HWumnXabGOcCvH69gn
Sh76CETMlb94WVbIc4FK5cDs8jt/p5DOY9/mugbrOV1b1RpxZDhgUaQivaZsi7QGrl7srK3Aw4/C
mG9j4Bo3Xv6aQHhsPAz5wDtoOYrJI8wr5QpOfEReIHEQLYOV/bK455JxueUyqtvIZ6+RiDW9TnoN
NMyWsiekBA/tiXEbE7yUaBlLQHHkUYwMSE0QgFbWAmxZs6Yc3ebrPl9DV55JpXLZh6+ooNT6coQf
h8GTY+6QXwzHBVLmMnzCUvplNPq6wkoql1Fo/BG35dpJPMbEBR2W48AwvXrwuttx5DqanAl9bc5q
GfVt6NEm4qITeqI8SsuMmL9JAwHEVEQnBzKf5zqe0XsOza3e0w2AH94E+LFcRncbc+wpIu+QPFnr
3Fqn1toi2GNatyCFwd4U65DrytX1eZiujD1aqYF+ub5y+z+sGtQvqwZHWNA7HFvqggCFz5Gh5VSm
GaIhglV9U1Gc08MnVsTkKNbCA4+U7VB2hxe0P7rnSMFTrjHEu+ZcAwPVui83Yyrmq6NEsVV6uh+k
zTOyRyhFgMnqRrP/zyElvGvlOO+u855071nHf+Z9Dt6r7t0I3sVt4HxE9HHTfbxp6ZttvXbzm6hf
lbUM33p1eO2/MMLpBWJweI2nlyZ9SacXpDuO9cxomueueQ6D5zigQvzEWkfmT85tKIc65DLi4VFY
1yZ5lNa1EHiCkHeVRQZpJrLVUzJpGAQK/3tsR/kLbu9djZ7qQQ1IgVhbxqsUOODj72fkX5dvjpDs
cCyXNb4l1efyhd43yAl8ClkSZj4QueZ4O0wpLhvC/VZNAW62HSfzVS9tOAKtNI5ktnzULhM01hax
HnjQ6gYN9QavGn6aJH6fKHetFb7MPVTQOx0NZ20KYyN9lJ1xsXimi0y/dunME91Njpkc9evtRw1v
7xw67bAsQhe7mcLNoTmG56hIPU0j7LQWlXXqx69wpeQRq+Q/D5GxzheE1VwZd705sJyB64GlNoAd
p6ln1UGLSPuaOYReEeltMalMZfZSj3i7f/+53pa9nx50xIHD3TGEMJfqEA/Cf2whR9v0E72eucEr
ulIToX4X0KzTHswBY3T34Jlnd09mKCNu/z0CtE7gZm+jMHYM/MB+uhxHDP7+1lLr7pIJtODk1W0p
iuFQj5wNCa4MCzdQu6nzZcTJZqo2ltiE4wbpBKNnNNv2NmBmOoCSCHeLdlDjunEHjB1SHyOVu5hR
7oNwzwX0g31P6MC4DHoDY5RPYNk6atROeLodCo3YPHIwuwZmD6ll3YJZ+sOn+Us90hG0hhG5SWUK
1xTLn//j00wACrU0xAmNzSm8kAAQgn0mim9SD303wKMpy+k9qudzrzv9NsCCgl5NzcfboatTnaoM
zL2KrtSuVtFw71MqRHZqWl9b01iVSB3W1lx0W2R8yT17v/ie78PfIeGAO5qH//7R7ed1XftQ1Rog
58sfYM/+MZoTFoqYcBrwrse6w9WgwPQccy4bW7BpMup3FxnaKovRXQTxt6KRsTfHk//UDSa+gYiA
VEsOihQm5jdidR96cwENxnr+Yuaadez6hUJS5/mL7kTmWX2zG8SoReUmXyC1fPW7Kfs2tv6JDGj3
pfbzp1udoczR7mnu7OzcyMS+0povRmNWV7fJ6x9SB16ZWON4TiQKzXYmq71ss/L595dO/rpjFhab
G0fazPS20j9t43WyfkkuwunoVsuz1nKngzb08E0sR1sNwfDuGlhc/LAbwF2Bxhf4EC/YbI82uU8n
hzLNrjK6Ac1d/xamwYQ/T7cu2H/jtU74NREG5vcW9gApFkA1x7UMKRHJZiqfe/ugC/sVGIQGbo+q
daQbL/EaGZSxASGuERPz4M8gmeO0vMY6hULNgHRThU76FcARROqEaMYqcR6D6APIjr33XZd1AIkS
l8QKD6Nu5T9io1NrDbns5fef223i/WkCsanBC5bKlKAcPralDvDPWx45peH7SQG+Aj0/tc0G+llQ
fKmaJT17aR/KIfP3qaEfTWrEZ5q0h+LrQDhcgvMmVisb4ikaJpW/UOz7XsQfMQ0wM5SvWDHM1dBv
8i6HwNgaPH918KmF47ur0lHM3CQNH+wBCkejTzMfmPQxnoBEc7sPWTd4uAsyn6eeHHSDE6QJ9yWy
WQZNQGfSiDZk3TJHg0tm/dGDAOyBWvuoDlD2imzrRq659Q21CFjtv4pYdCfDZOFvoSbWdTt/pV35
oCVG+eAL49IV+UkXWvPY9dGlpO3/h4na+GWbzYNPMFW7Oq4s4Kif6hcJJkndGoJyZelRfxp7J9rX
Cay1NnGPeRWB3rHCDN07sSSE+ByLYBpOXet8TYuYHLjIqa9GWkcrv0jQKoNaIPVrsHc4j6M/FcT+
25kSrr40uwiYoTHz8x2BvhCpJJgpCAPhCDg3RNISrjI3Np59p/w6oKs8dVXssJJUwoPkta+JsL13
Z/3Jzu3OK4Y+ZeEdfwFahRK0y1CZV774Q4ns12aO7Zr8T1qgZnWES0td7x83rp7UZtz0doUpWECg
SbBDtqkDaXokHKqB9y/jbnyln/hMXBZcuImZTquqHwWrlKsFS3s9N4AEpMxfokAcqDuXf+FRJW0M
l4D0X1sTRCXVPxYq1h/2p7ea4s9fOmo8FDgNqSwe286nc4/9cVFClc0q41bZKI1NR1kvfQA9dNZd
THfTaNxuyWLrH+N+nPaR1hBKC4iclo+NWM7VTx0RL+sc5jRTk5Oi6UZZFC2vtGDQ7tLGSHeIa9Jz
lY9sP3qHTs448U3L/rC0Y6XBJ/3pt3Fc3IW26VCi+6VUiLCAiNvA5UqE0XRWgqhnP+ReRT4VrkZX
5fs6t+qrg0gTwyOoFfT/+56i/CWbjEPnJs5V9FV8GamFriAhsxuWSagIfCZbarFD1+7XLmkfw7Cf
L8he5mc79auVskm84798r8chdZa6EscEm/sdEeP++vbW9svvODfzo51VthdqUbedw+IH6/nqodYv
tQ5Upipz9J9jcPInM3uI59pf2/R96Paje1KG+ReIzM2safaHHF+HLh93smrURmh2jPmt3+Z63Owi
MyGshO1ka+H1pVKb3ZN4I9D1OgCTEBxjtR8MUqYJXtnh4+08UzWIXVg37JvQRGbNFFnQ8QaCH/UP
+awE+M5A8/TQyKhVuMaTs9a7fnoyltdVn7c8qIpTmc0pIb88rcggSg7QnfOnscL/BNGflhkx5jB6
2damU/+WL5rNLO+PCVIZz62p0BSaBdq7+JtM+uFCjsB0SrElrbIoXxiMbu3NJI+sedyax3CJE8Jm
s6VTMqL1MgC/i3n8ChDzrh8kc9hEJk42DSzftLCDhOLEL1bDGvz3z6tfG/Is0HRTOo5u0jVR6vNX
J6oKsuIxwFtm3e+HHAveKN4qsI/rNMmDijSDcdhObpXuDCeZPC3s03djcfO3JvrwYgQKnuACuysk
DLwhH7KvCe1dnQbNt6CWx5Te6g9NYU6OS9z9CEJ7ws2bMpjIORvp/Le4K/FOdbumiF7k0Bkf9K/G
uy7t5YXIQvMqk/LByS5YKOeDTjmcB9byMqza+WClS7EJ6TSKrphwgiYR5ObNwRa3e7nNM5tsQbsa
L2ae6vdN1cxwyH33C+tVqtMzBcYZ3PHMTX9Qgy8OBUrVnNoF7dTff8zG8jj6+TttG1SGWVGxX6NX
/mk5JRMRDUh44SXkQ36UqvfEKJpXhXVsT+zfvIbT19+ZVemeihZS3zRmT+ZiPlCc0KS902kOLb9i
36WMs+qSv35/fmK5zJ/Pz1amgswulMMC5ufZX8tLeOczjeMKBsVZOcV11pvOC8fK2d5SUPnaB+s6
Un+jbeo2KhcLpKrGSLTEU4+l7D27o4Olst6/L6hPhRZN3tuBzDJ84ZNe7G5v2+KVTcFWmEAeWgIA
HwP1UWeClcdIRgGEfncflei5MmuOLo7uHFmGqgsasz/c+cYvmxPbFqahbCUMxACssH/+lW2a6jpq
lQjJc3a47RFsv3LPA3lf8cMEvWfnB8UpTxr/AjN9T9h2cxTLFmM05q9g3t4Bn6B8GNPrH67F8ll/
uhasaRzbxlNrwXv8VGwF1AnbEkbhqkNzeta0xr3ESEiZH5CxIh3mO0hNmU7NvHfBnq8rhHFt/qFn
EKWJuKUiPk/zqRt0ccFzlROdElmr2lbWGeC1pAmAxNtBRLDJ6Qczg4G+nscvcUeJzQYUhtgmko8j
E86dRXTVGmgshGGHfJ0WXfbvf9f/soyzpRSslYUU0mWZ9PNFqGrLatDiRtST7ZXII+SMrYl70XS0
e2AAm7Gr3cewIhMGN+xxDLUQ7PB7kglKe2Vz0hpTXIaxhaCRdfiftCTYNEak7n9/muavl8QxUYqw
7KZsZbCu//k0sxBbG3clSD8H3AirRLq29dS+zj5q5ozU1WAqzCsPbeOaxhnykCJZO/Sq7urEf2IZ
jJKoKMh6VIlE+QQJ2ZrmfUdeEQFYHCRte6R+Fh4fl5De35/8bZf98/3E2mip2aG+h66gf7rRQeIk
aVVn6ao21fd5ls558Jm16eUbgGctjagGt9zUsCmvbmFaKw1t+5thI/j0OxltizLEbFCXbL4Xq2cf
qidNTngF5AdJ0+k5QbWxarQI2vXydogK5xAlonu0DTa7s545p0zJelenGDWDxiwdj1g4D9VBaBlf
HeI4h0k/WdjcC3zE1v73v/2t3/bpt6fvryM7EbqJMurTzKtFmhmxrwQQgbKTOCawCV03PreuY50G
LfsbKA8IZEy/aW3KNaoY45xHFU2oGPLZ78/lv14J1qgUQ5Sl0+j+fBslVuIaVgvgvD5n4ATuitSd
XocAj5Ar5UAQHhgwrUgPjWJ10wfKOZJt9Kr7LjrEODJPSaXk1e0MQLtO8DdQaW1v57VJcGBIw8NI
CVyoutPgu/WVp2C8Kkz7g5ynU9YjegidPnpPO91f94JaVVLJ8ZRl9gdBSw5NvpqqPV7ajR66MOjT
Bhn1739959edEJsg9scUgti4sc75+Vs0cWeEJAfmK78jXmQu75PKCd6B7aQnkRG0qHi6bX0JT52T
H1dmWbwD627P+lzgRGpSctBDUjfbMY7e3b7BNSbTMyupvZVOLqQJAt2kBswqSQoHYAg1MiXHo9X6
M8kZUfcyFFgKm3JC3L9ikvXIqiXm0RcmHuqAAPbMcK85vIq1dErn0mhBeaAezWIi6PQnKxPNHRE/
4yYYJJNuq/JLYLUoYQBK6mS0ak0gXqHgfERJ89wLn1xhaEZ3VdE0OGiN+ho5ZblTeDKHrlkYSc2z
0BNnn8C/35hdIg8TXE1W9eKjFL69tZOOhN8py9h1031p0Y97cZg0e5ktYUleXjazxwcYAoN1e1gn
g/3qRqqHEWrMT4ZGswDio/2nvdZ/mQqXvRbKDoOSHmKPny9iNyVORN2URKZa4jzw7Wve13/rOdin
HFvWNpEP2WyW2yamODfgqcms0bzC2xcvChl3l9cHwGb+40jCIjle7kNKnPWxUJg6Bzg9t3fI0ua7
3998/2WFw77QdBUcNbaIvwgeCGMB2diRnSGIx6rN/ipGdlhTE3iJXhLewaXY5cSb7I1C7sMQFmjT
oPltiCxa6ZrtHpe3znIdk97/7qsBw087kftem+WuAAm1iqcO25tJamevt87WF9CEELyy5uNub0Ge
HY1AJQ84BWgMVPMIRML8IqJ0RsvayENtwTf5/S9t/7rGQXJHEXbZ1CMMVZ+WEqO063LEZIKLkIAS
gH1LEIJ2QB6hPVhA79gQOdYqzi0inOoRdorTNcdbsmFDrsDWnyD4dI4FN0avwt0UEwx1c8TObfQg
5odUI3xGM/poUzCHPdwOUWpnp0z2RxJ0m3/9CJMhXzmNXPKCWeX4n8Mk8oG257Wj+Mf2NBs+2hhd
X0Wx9NgOkXr5P8bObDlu7Mqiv9JR73BjHjrafsgBQM7JURJfEJKKhXnGxfT1vZCS7RLpKHb4GEUm
KQ5JJHDvOXuvzeZga2L4/2LFdMxJpP6KMIt1qNZn9/VAKA1pfWCwsBgkALwPJBDV6wzTgidpDvjc
PnTo/NinEZdvklrdVm6Etk1VG0BTFRUuywn1RC4QNiFexW2MBnGqH2bCKhK00sXw0Tn4fmePiYyV
DFYLxjfq26aqLRUByu8oW9sLgmXSEngWQu3PWjz2295is4NTAW7ZVpgwNgBHVnTJkTwQCSfx5wLs
qsx+MOFNn+E0rLuBoGWmLKq+zI0FgMtg6WTwffNN1FQ09ic1urNgChrNnFxaFTICPsjwgVg4mPN4
KNvSgjDHiDQhVOEDKYyy3Fl/vfMuewmD/9mGbKpvrxRpR3R6jgsaf6KT3Zl2+y3JbetLvajNo9Sx
9nkVL2yYdMdpBgcfY+i+sUW7t7TV2AocmZqIyNIU1ge7MfP9NcxGU8UPZyKQMxTjzY2ITh3UU1Jq
1/WQeFGPeKXtpPHekOfpIPUQueGE398eCq2KYVpskoaatXCk4vAkVaZCkyDTLnKoXkbgaYQyxlfF
1v+oMGKQlJKZborcb6WghF01WTjv68oityIJTnXaKSttlpxLLyvlaQTrtY7mfP6K5mpPvnX2rA6S
7NPWH1eBnX9V0O/facvBSs0XsgEiAvmG51SOvuNgKy4G2WEEpNMMzmi0VBYZqlWL86qwnxoy3/ak
pTXbyFRKvxj6hvmGHZ7KuAtoaMleVpXLSkKIF0XU8Rkm8a5KTAwv4UVioPHX1yIWXO/OB0cxLUPn
mcACYL49+3kRDuaYgvlsp6b34SVwX26iCUUR9NlwmY+kTnHMsQ3bRBZu9VmadtZYEsKkxwPzSNaX
qn4VPRKQqK41f5yRmoQwrIvedBWCv3/XauVr0BkjV3Os5HMV4uiyGxWiqqgeBob8M1DSURbaU2Ey
Y4mEI/+uDe1qJBJs7Qh0SYOJJUJBILg2F9txXneKZ3d6vs1UvMRVXyteW+eAqsaxum95+tgXwkII
oQ6S1ucrc4C4NJ0JdC90eLIEs8pHRLpLyuRw12KKwy1t4fOWg3ajCed77ZSKm1SNfjcEKEhr7SiH
QL9Xol9eETHajDQCoTjH8sSqBJNE0JfBqSSZFJvdNzNPTQJyDOPeAWiCznQmGWjyS0PI7MDtMmBw
A91SoEY/ZYv7G8y4tRqWd8FgOF7JZAaLmLFY7NV1bCc60B0Z+i8kWvQnTbxtocJfUYkObm7W4T4l
cSPHW0O+AQczkgkKkVGvKm1HVxog1rMtis9TFygn8D4x44pWeEuLZ22yn7zURoyjq1T5Yo26N0je
4uLVJUQbJdkCNUAMb7GIHdU53cSZUuzFnMLWb+XapWtkeCOGaU/PlZiGTu1zsjlHbTnE8eQcR51T
QcuKaR83Rv9YSL4p40IeAeo/IqD8ZglW/7rwhTC00/CvQysrn//6TEfo9/ZMtxVN5iJvqzKtJEV/
s+MqtXCSwslBXFmfdPmk0beRl7Lq0wJiqE+BvMjr2AWEygmFXXqrqmfJ4ebsPxpwf6eqOdWI6bJ9
tRvgOzenvjlN6Oqi09gsAjsJK0B0ivSjEMeEvQwnrzhOvJ0tlSGYnA4FzufpwDZiqn6WXLEKgVq5
p5J+n91qyvcEbVG6sjMZcKORRZ1xK1XxFeCALv9t86VE7jvEzgReQ7eGBJLKqyxYT15heWrsy7Gf
1b49AnnwZ2OpIdqNFZqUnTru5Fs5NVirncWx3hs1OBj+zPt23qcZ7K2lErEUnYgMgdmRUPY+PHbh
0ayWakJSAKFxHotb2faRBZRpH/VbjfmJ7MEefV9+6vJTk5/ApVT5qRxOgNbTYRtjgBxO8XDKckxV
pyg/hfBU+pPdA1E7OcbJZs7lz1asH9vM0OAODzDpj0p0qsSxEcdQX44d8EXezpZSLH7mo2Ydhulg
8ExPhwjhUbDqq8N4K03bU3J4MLR93O9hdqX9Pgx28a00ZTd0uwlkQLYcB4eXsc/0NEBB0PkhAr+A
S743at6skcLitYOnwcxsPYLbiFDLWWDT5o7Zzi0Vfy96iG8+NVS7LoLHvhOEC427Jt6bBhjCvVnv
9Xrfz3v6pznxfPOeF190Kwkjnoa38JBpB1SWiXZAIIvEsg6PWrVUOR/z+TijvrSPxq3imfbBSbGP
lOBpnzz5W8uzzlNusQG7XQUBZtofrGy1dw1VXmIsaxH3IhZ2nLdNDdT9eUe/oVrXeZTioLXUhyKH
5UlAinXAuZicE6MgzIF8YL/ORsAiKoMssbANWc3rF1xlGlyUCv+uNpUt2AD2g/KYXQgN0wiA7kNX
KJHBGVdmbmuYzmWKsIETWNyQgK0029AB68YkTD9Y0oiiDrTLyWGKV6UBgto5JPxTKitf7styY+ZS
9DxbDk0G5gMfjJyRVLy/3OAtYkMGC4+Njf1mwjhqaVMnHWktcr/5UZO5oYpwCxK6+kwaEMOHYNxK
DdnS23DaimApK3WdW0WTOzCGn1xbdwPdRStiSa5zq4CbG0SMwstAp0PdFh6bJWpSvEZgCvXUW3Ez
GYWXOR6q7sIh/ZBN61KN4xnCC1WvJwtLwPH1ctUzoRYvyk27YPHlcaemSEWNIhx2ZAISAYtWxatN
d55dQHHK7MbdUnPuKreqyVU0t6G8zRhDiW0sb0vmPbcKEAjZNDiWyqFytEsZ8lKg5gwJY+VWuR2Z
EVPQjKjS2TJWJQu9T9yOGlwT6FLlVon7yL0P6ILmuLZKgJk7pR41pJ5IvRF4w626xqOaxhumpcTk
tbdjPXmK4SUgLg0vn7zR8FJiAHES/rPCyTOwSYyeVi+l1N6UeHPtsS6lEOT3tkt1NowBd1LcATmW
IPrdJcoX8jClRC75f1SibAmujKptILYEPVLJJ8BInbNB7UU1ILi6DRw5lh5tvVH6DborajaXYlhO
BQ1xVFsJ2hX5nfpSfbAdb9U1NIVc1pAjCEvdxQQn6TDIlgokwuuR73hR4cWhl3Cy3AraflF4rADE
rYjcMxRvQK2jeJPwHAUciCcp4D+9SPXIqgWXY99qUlHNkGrjUc6tJNB0fAvOkFsVpjuQa2UCgHCl
1j0noTuA2MndpHOL0K1oYJnb2NymnCViqfhWQ4wibcNRQo+FBnhaCo8eNfYbXV4qg6pnbhq6mbfC
1h4321jbSsMWg1XmgF93qTZBvbRUPbiSCurFdVRXdVxLdWXHHTlJHLfnPOGUaDzBucHZAlqAy4OH
vgPTLVfKsvF0w2umn1VNHlVwBhlexunDiTMtFd1KGj299pzRA0FFybU3Jt5EvB3nSMLY0RM2vjOX
K60t3NqGR+bqwi1KWkuY/ZaSI1jpW0oSW/R2YbV1xBbMSULuZrLFXWhoS0ngxltiYD/o/mnLoueX
7aAN/IlZi8VFSsMx+qb5mUw5BvWpbdb0uPe3gOuKAGF0yCM6H4DSsPaOt4dj9FE/3lI0fSRpJ6/u
Z7UUa7s1VqoxhM91WwenXgWbkgFT+qwvg8nOJC8JrAFxL5KFutAumt3In3rSwAI32XSfNDqxJmF0
vpm5jUiE+zLcFDQV9qQHIr9oO3tlmNIXO1XFVThJ8aBli2tpfvzr9eF/2AnZirVMAx0Gr1hw3qoM
CY0NswQ88NpUSdVLLYVbrBYMnmmYT/Hy3u0hleYd7RIq1fdRdOj7fcmgMl8KalOs7vqFiLWzup2Z
LWU5fiH8UPUr4aeT7xhLWQC3op1V0avbEdLgaqzEYiCLS9nz3pz3s01C937IDpTIDr04yNpSTnis
66MVHglLpIRzzOtj6yyVFad4PCXFqWU0VLnheAqGk2QulWbn+FZhdm76c5Ce7bSJYPpZUr+qR5Vx
A43FTTjT1zgE4SGMlsr0vej3Q7+3yL3O95G6E8GObRTEGC3b2d3O4Dd0UHotVbKIr5cC5mgbS5n8
etFOGpcqzZ0S73NzR/BEeiuwXrDmen5BIpPFAZK2EIdZW6qq8cuArznq81Gu9wm7TuKW2ZEeqWg8
UXFxkhY80wfiSFzZ718QNpNgnTs2s6V3cz5lIuOsyoAu5rmEDL2XUhYpuX6JApJS+rLSHsaWCOzI
ZOLOEugZbCfxYvFMwskAcAz1mxbC88vUqvW0AglpubTVBxxlW6JFrYsI1X1hWO2jpcrdYwu8W2ht
dzbngitWrLmjznlSWnP5ya4zNxH6a9fEz6XphI+1UjbI5phUKEG3Ndv4tcz7/luBYH0yUXOMmlMu
A3uCQMNaIb2GrrTORa0b1PpayQQEzn0jsXSFkh5LS96ZoTePvExN1t0EzlvdE9qndiNUoHJgP4A1
R7VJl5FYqtkoqnVcEGVGpvE50p6RUwDhnAU88wympD1YHrgHkk8KzbgCdyGyTIk/AVC1Ti0nS+g0
50arJDoe8NUnJvqYpAb5uYnUPbNMEyxGTndhIgtnSUJ4UaXA2IWTdpnkXjmISB6vt0NSw+eoZpZN
th6gxUqj+CKa4hBNk/zQ1sonnp9hP/U5jPXYwJPTKkddNx/A9wJtrlr64MxcFwpsiZ66WbwUIt9r
A+KGUMTNQ/NHPzHNsNnPXm8HaQqDvbZOhnpeC6DxB7nT9U+VeWAFrH8uu6DaT8ZIKoscxi9TKX+S
qzw7d9F4mcIK6gE5dVt1bmzghy3Ml74BQYHOLQwcHXdKjUglCkgH4S6pYnVWh7IgohCEsRVI0qrS
S/OzriuvIGiK72NJdkOih4wAjZNj487660ug827JiuzEwXZvYpZjWvBWdhKReJEIi65LKconhj+5
K1k4gwyG4qsJjcRR6ZweCE3/WchNjxtxnI+3Q1Syu6Kr2avXUb22zXIUzbUPr7JyoZwaHfBlONc6
V/WLpZwd5RzC2bu2JphgRF0REFqD6Ix6IcbuWbBGX6VIAtkP93xrdE3zB0y5Q5A7uO2i1GRsKelX
PvtrXwtoGUWFEaZmJL2Uqdxr0YPeLaXeyjIe0vyR6qfHOH8MpZ81N09B8NjqT2PzVOtPRfZMlfpT
Pj1TSfbcSOBsCJ/4VEjPFBBllkB5P6ykgNgaB7jvnROVXhNWzkueY2iHZfbZ1LPIhcbU4WFoPmhW
q/K76xPXBQNGAoAEVcU7u2zB/qQIVAxVKusUnIli4onfW80efBohQkOOG3Gv8STpB44daYTxMYAn
phzD9thKRwMx0EFIx6Y6tfNSo3MyizMDM0q3z0Fx7gvc5Rfbhh11oWbYgM6lci51eW3ojc7X8Vbz
fLWDpar6Lgj4MxDBctfxtnIXMmRkORaVj+ZMJkWh549tl+s7NaVl0LCgiRuz3oWVFV3CMgV7wtqz
VHfSCvqcvOSb7CXuNsGOmkkoulVEHrWzD7IDZWfcdg8ducD6wayPTXQMg2MlL6UVJ0opTvJ4mggv
gKGXnSny09TsLMxz6w3cPtNLbZ6n/mKll8q8DP2lMJdKsysVZ9dkuJbWUtFwza1ral27/I4yx7sm
v9PHpWpjg2lMHe8y504e78zyPnHuOqVXDw4JzanQuH8t1AHUV9GGYGbU51LSH1DLIdCy5NBTUbvf
qRKu21DQsQGqcy/P90Zxr91KKe6pwCKs4t627jjLEGjDD9StOz29y4al5PRnFcb1R2XG1YkJFr9a
t2PUXbT4KrUXXbuU8QXIXR5f0u6cxpe4O1Nhx4jjLPRTJ04cK3Fq06VgMLFjNoejfquMGArn0KD6
lw9pc4ibQ4QdMjoUw34o9hmmSNLgkw9IIP/BSsMkc+GlsHXGov0WSZOHxEU0kY6TX43Kh6jEd9d3
Mt49uD0I8kVzDlqHXyczHpDDyFttkWo3gxBkDeuCZkDkK8inDreHbgcy37WTrh3iyXDMDYhcsQJ0
vJayfr6LHLs9S4IlugKXI5qIw8lkAH5DWE4vEatjU0ntT0nDNJJXJr6xGvbU8riVkz46dbbpM7mI
f3y+THc0Mtt9iGDeTcmqW+lW1V9uhwIy2yXu9dDr1NZcTeXnGeUtd8Y6u8L8AnuUfjf1OvskxpaY
mfwDFdN7PfGimIEDwJIf5gdD11+vHrR84gy+R7k2ZuMxSRMHU/jMlgTiYDwwf2CFsrHnpgZ5VZyj
Ao8LctSVOYUP5ZiPD6ppPNmGkd5BOIsNphRaKrYsWAzi7YhyGMmkuyCnzkiG+WA69F6rx09uAMZB
EuYo2rs5hW1ypxD5CNhdRMLr5gbVYKM+ZRCLMDVC7knzyrwSy01enhM+GwBIVgrA0ZVFT4pVbV+4
xUiEj6WC7upYgtZLeOxf30DV9zdQyA4GdlxMuSYGsDc9n8SaJxTW8O27idS40lysYKEd+kLG/geK
3DpPkN0XzfB2kIsEWnU5rdMlThActeQWxmejztmcKkIHMI4DE+XmMXEAkqhT8AWnzqUrZ/GBeOC9
3Iunlju/jrUEZ4n+VgY5g5h07IgsjEgE1VNiQ2EfhyZhsBIMW73VsGmgNT8FZuuCfpXPas8cPmlV
hvH29CLHggCdgMlnqZuIIcAPs8OxmQmP6kc/6XsVNjsz9peqBYiAp/itPHCU595IVJbclmlJG8BK
O3S58hHPF3hXCsNXTJQydojF6bIUtqEwXwrD1xwQ3OWV2mL3+uH4kiAhxR52r05e6ofjC6+XtnEk
2jOL5+uH4Ytjm3m8HmQavKb3w/NVxxialsL2VYBfNxbPVxwhiFkKw9ePQr5A0TnvjJ0Z7XG7FHri
0CuRiHlQa+hxhbKjKmUXdru028Ud62U/ynYxvw6aIMCMnV8p/tT5UuYPgUdNgZfReta8EOtauVQQ
eUCbqVZ2jc4lhRBOdbxNU5cy+EX4tTQXc8qPEq1HzfNSpJ8gqbcH55GUmMj++BR7v61C74BHFagT
/VAQDG+Gu3I1wQ7l9FoPisq2EAk5PGK1vCgx8WDbmZevs6npj2Zb/q5Ns61ulY9E39IEWapBYnyK
a2R87jy4I7MvbameHg9dwBRljmc5LgFseopEwtMaz56WykwvudUQ+eJWksHT5VPcJEhDHwbfKH3t
Vu3gM5VF2TiXfjn4Y+n3xKUPyzEe/K70w8HXQ79icluifvSzEo+fBwdouFVkeOroKdUEchT4Flj7
bVy32cXgx2s8Df5s4zmTpzZebnrG5KWmF9+qj/zuVk3k2+VSVeT3g1/w4OAT2hRs1NJH2VsN/lQu
VQx+htC3XCrhU/glQl8iCDf0nd5XQh9K28j0MfT7cHkjNDwq0JeamcXSqRo9tljBpoQyknhZ4pFO
QKU2+dtLTeROFe4g3CFyRcSJ9cEl/b0ry2LnhWlZNh1LUZ23YLQss7Kir1W42h06GDlPyXxI8u5B
4d5TABH22cbaD6aVsKHt5viByxfBH0Oc+waz/X1SM25MVZKGmn7qXgA6HloT71jUEVI3WbNyicIv
DhFQUDynczX13bHSivAUzfhoq9KJPsvDwB8oIkOUiXK3DhSohL0MkQdIqXmx0b7s67bT3NTp06fQ
zr4v/++dsV1zB7AuqD1I5yogRgjZgezb63vVqEg6RmJa5XJ7kM2vysInzzqbVJOQS9EcTaT8TKH2
JTSk38dJ7r6xyrkOufQ9Soz5vkz5t7qo0iucXOkjwez72xOcG9pbi0oMe4H25u5vkWaT2ULm6UzN
3hfGFO07PCOQG+MHA1iwzMihbpz5UxnGFZQTwDskX/doc+KUuClsErVmar7e1tNzGbUgkw2AZr0R
4ISK+pORSoQBdlrwwarlvVoU0jEWd1nn4s906XZX+NOeJ+KPWekyQ3xbtyAhTqG+HnNWKpJW13uo
jtjpxmSXxGZ/jy3F8ZTyaR5t/a4YRumDuc570TG6GQf1jCrrCi6ht7w0JR1nPR1SaZVWEy7yqCpP
ZhV/Zy1vu0amFWSaAxWOnY5GWEbwLLz2nMlCM2C39W7ryURbotdFSj6ONa8A7Kog7Fpzl5hGDDNi
dr50mX5nN071ga4bH/rb5hbxZYRKgQe0FGT25huZYBcWWVuMWrge5kCu1yE4VCb30rSx5VpBMClg
pZbLNmbQVZAnHIQGMCMySce+faA0cCHFObgfkiBdpbfM/dxrNfSz0tkkRV4A2g2520Rqe9GWQ1s3
7UXE8+/Ezhhu3VrdQRtScbi9JZThczm0nWd2RHSVZvIJjcK0EyX58BVtMAnU5qEu++DQ6T2ApiBh
BERMOFPZzIHEC69mdXuzkPN2L1sumpXcfihLZyy9sJLkrRCqQWRVZRzJly4IIEq5MbYQuW+PTVNS
begCRpt5oUaPpYnMTbExTESNck7sAI7uZBJOFWnRtYaQvg6bnuAU5C3X22NCLZ0LY2ap/ecDCbAT
tg8W+SV2R+wvkI7A5kqr8Hsy3dAsQL4czCpd4cUnhGce6fNb1Z2cE6Aty+RdJmXLnU205wZx8SHS
lPoKZp6kwpHc+YwBYNcpwteDsntUNMIb+9Im2Md4jQsgMNkMob+J09EfHNkiJafVNsXE2A0Neg+u
lXmMpi3E5M4Lta4kqgPcv5URSMtFbD+y0TbCWX/IAw2QSAKPLTNRUaUSyYwL5JNwQoINhaoysXPY
1ppt8tkcBmszqkCUBCtyKK/cJlNLfmztJrwWmqQ+685X3TDzpxx8eBgHmp/qbbQfcBnvb2/1gjbG
7a0qrx2uvn39Q5Ro5bgr6q6yd1U1DwSATIvDqesPGCHEQQDmOuQw5InymR1modmqZU/zkiHmc3vw
zbs5xRYOsO8TwOBTHiWIW4NeQ13YBowW9CndE+oiA8cGVk12dvNNdpD8tZN9nuKEDXZedGebBcnt
vXrK541d4+Q1M6k7hlyrEP8ZnYI7i3DaqEFJI2EQ6sLp0ZLZBSlJdO0cJKWmOZPfZLYlC2a4DyXc
jF4rhz1UxWEPquPnW6oYh33hcBIrQ8QNl9/2ru+q+c4WyndJb/U9itLp7sfjWYthoHSOt/duj0+A
cuy4I3WGwYEVAOronGy6xugR94rKfXwyUaJxZ7tzLAtCvcJ6PtTqYJ+GPcmaszwTOJEBVF7Fy6Px
7VHy4WCl0225SastQiw8mpwE/S6Wpx+Htp/dQlpc46XR0lRBLwGYD4egJgWg5AAmyVzaVsgpSe6u
emtkKmte6j5vT44Mv6EcZJ+mLb+P+mkOdJ44U+0Wqru1r+vd7R0h/4GLxNjJk9AVP9QXbsGgkBSf
TV/qKcqfJOaL3Mjtz82IBrWKh10uSfoRFEYS1s4BVWrSr24PzZgpjreDiF/qwQaoXet9tLlB34cl
C6A1Rr9YgtcGcoUcUf082Mu7tkMgUZ3qgyfGuT50dfm7WAC5nJkFmNFU3pqLPHJobNKD8vpyg7RL
YcKoPa51toVEo4cSkHETK+mqMyuFfTQMfDvSwl1ncz9QC7O6yiR8xxmDGlbSrxasx/taIw0eJml7
TIlw2+P6eADS1eKltpInu8AlnbQS/GQNokceMct3+Ib+rBKTp09Od3KKJF6rEN84z2VtWtFWCVct
8R9EZITyIarFfEjJhdvPhDXiCproHSaQvJa3bodQHVjVTtoM4sf6ZEtx4ZP7ijJHaoyTXqjavij7
J1vpGCEZ1rSuoE+sEXrOB+uWF2rPJZHvpvpc5fmn2sRIG3VqCvcpgB1R6bSCx+iglW2zl7u+XOs4
zTbY9smM7QJgPZ3NTIIwD9YupQyqL5YLJIBaTVulrreiywi9F2hqKyNEVYe/vyO/AO8qjDkwK9am
HKe9lpOtF5CadO6rvjxLehqeLeIUlTWZ9GKWqm3UD+gKnJY28YA4KrFI69ZqxfIj2J+rXid2PJCY
Qd0Ogli2VV335BEY83q0w2a5U0SdX+b5d315LSSGA8uyrAo/JYzrEho5MeCsLCCIRQ8meuZv1qi/
IqTTv/S6iSgknKLnOt4FFX+NybaQiiXZ/OMg5UEjrY3cXlu8BnZhWCWkAFdLWHcKgmAuGyZnq2A2
GPCpDG82OtMnP1kbqyQdvzpxFJEo2kbXUKA7iSVjXxlDcE87+ai0UJAVqTdcLI/jeVxyA6ZpHje2
ICLbnuVdYNVg8e1xWEupXrhgAOvNZDGMTvBnntIk3ym5mKAy9a+OxGZMrxJox8x315j77xUthLuX
6AGTXdSguN+2Y4LAMhXk1il6GD+A6Aemtji3i6gNHtqo/ianifXNCAsYzyFJ071DDOMSQqPbvX1U
AbVu6pF0vDGSX6rOKX9vG/1YBlb0OQt65ucmUvXM0NZqkw/8gckpYZyHKvNfh4rIwENSIUDBC2Bu
jVD7Ppt69aCPurZTNELTSjJgPInn5iBiyeKkVu9HhVZ2GVt0x5FW+qw3w1XaMu/8oI30fpnmOPSP
cN+ZdGVYqf3apSuVubO5NuSsvmExBlb2Amo2RoDLZByClaE1zFm0+pPoi4o//9yeeWYdL9IKIGZZ
Fn7OR0dZudvGTOhgA5PdRWZkeTKUhWvuTE+KbuQbI1QIkEfGGZ1FVkfnKqutD/ph/6GzRPCtzCgV
5yK3w7dic9LPTLsTpIFFtV6do0b1OTfkjQy3xI5L7DPioDENW/NvSex18HRj8yuIEV6zW5xOdZK8
EMYr1nXvPJSt+iIb7Ob++sn+D7JQbKRQrumLGkxU3spCO6snx91oYWKGSP3jjk12MNNRtiF1fC5k
5fsMKMOrpMRYsbKXHxIUUxlmpi3kUumEU9CL7ShEbn5HKfldqRF41YN+Pfz70C3v0h1lyU/L29OC
+CErFeuFhDdzXUokFnWDcO64lr4OlX0KjScnew6mZyt7TsJP0a3q7pNm4gBcqh2ISfLy8nNaEsv2
hbhETfncj1+6WzXjFyQcGcqAoS3PVl82D63hXP/6ecOs93YzAUnWwThNsxM7Cwa6X8/SoSYaxZjy
AladdGnMqHdJSzO93lCGLzZwX/KPcEmlveLq3JWZzFgZkOt+L5JrU9mACRriohS93OKHQlPeKYAT
JqyYURx90+w2vFYJ+ucQtM6lFRbE/gKnViPjgDEM62iq2vjFGDQT/IC6qmqej8iCkEdQQHcfWtKL
g4cemQ1yzUTNO4I0jNdAtrP1bM4HXQJ2kyrtWTc7tBlahZiqbDTfCAiBbfLgYe4S7ZNQJz+XCvm7
Yn+zZQuzkU0Meb0curKejnlmWuRoqTmxhbCZpzR+groQPTnhHVnFGbJCMpvUNFmbY1NcHEEPuCBM
Y92bgvmUYQ4nOR7zI0t0fP75KzEO42Obx7VnpOhBuNmUvm5L4VVh+LzCI0NTSSfNe0i5UYpq/l7q
5Uvf4RfipdQhbYqIdxWEozdZP72Q8V2thQSla51kBShvfI2iml7MeCjdQQplf9wOFeiCm/DmdjAV
NVmlA2Soj06Vt2cK8xvIq3RtuRaQNLB4Uv60f+eLi2pwGrHG3UoWXyA96/3wRzRjYSLATJzYTpXg
1L3UMYd1JdjV/fUP8H7swWUIgRM/AierrbzVYoZkCrQK8521FgfYq0Jj31k1fuuuDZjAAVosjNmf
kwotVs243raGTSwQhoKGqDeDGm56gpPYoNpbW3zJuyUXla2qjrZsCL/jaspxNU3VvSA17a9/8nea
dX5oLkkWTRvaNVxDf33mIjhUvULLf42PgT6XCU0hzonrhXGErlT7na3OdJKEmv14xv77+/g/4Wt5
/aEAa//xv7z/vaymJg6j7s27//Bey/PX/LX93+Vf/euzfv03/3gsc+ovP+UUf2/Ktvyje/tZv3xd
vvvPn27ztfv6yzvboou76U684u95bUXW3X4Gfo/lM/+/H/yv19tXeZyq17//9r0URbd8tTAui99+
fmiJIFAMBHD//eev//ODyzPx99/c5rX4Hkmnr02H374Wr+/+7evXtvv7b5Ip/w2wtaIQv4CkQr15
/IbXHx9S/qaqtMARBeuYzozFkFuUTRfx3fW/0Z+5cX5UlTmMxgulLcXPD0GoVpnYYZc0TEPXfvvn
T/nLX/Pff93/ItTqWkIxafnCi6zv37I/w8DzA2Qa+YANAI5v+EZF4BgdSSZZgGgjHlcvlh8HAOhJ
wu7HF3Lut44s4ymfPngZLj/+u+9K1wG3EU47XKpvhgApTSMFTP5CL/gkpidLZcxNYyklEDt9iXqf
PaoSZhAHnqrsGOG/LqXfT0leeTBUyUsOABep6Mpj1sw56ajsAh6c/qse+CXbGsufoEba1sqon+px
Ws3Nqx19MZX4g6vZbdHy9rnjTwuhxQRcxDjq19ckbRAy0hyCD4oywu8LoBHrk624knxMYZAGiuwK
7l6wb9YV2dzG/Nya0xqYC2Q/dgPkdRFDXTlfLG5NxLXTZKeHKpy1qrMBQWWXFi6a9tr8piZfDUiq
cLN39HeQ/8fbupJcqYswEpbQcL5OEX2H4D79RtL6yg4+lXa3Yee01YDb/uk8/3kG/fmM+VUn+uOE
gRm4iOI07T2uIMZ2EcIXwkPRaas4Ltalk9zB5Nnm1h/ABVZIh4CrfWSVVZfz8M1zzTMMEp18Csbl
9pszJjLGOIiFVoDNJTkpXk3cPkmbpvm1c0bk/ji9JbHPc8vviHYs6nDn1MpWUqGtMcD7P+7Oo7lu
Jd2yf6Wj56gAEn7SA5hj6Y0ocoKgHLxLePz6t0Dd6L6i9MToHnZERVVdIxInTyLN9+29dkOGh+N+
m4aHakgPxoWdgPhSgsq6Ety0i+7VpC7jUhf8+1j9aZ7z1LzdrN40VU3xboZM47ISAFAFSr6L8TL3
Wg0g8zg7EZkPPzoSgvouGO3ktptPZVV6VgTfIX3S689GTTdEfR2ryNOseyhJqXGQw+K53WMfB7qO
mBzaH72KGvrmFqm+WFhkEfHpD+kKjLyRZx2k4t8/zzvQ9NuXr4FpgEdk81/ae/bJiJpttnF+BUkq
0HBLaJh9EAO9nRaCPGqCJhKxd/L80AvrmGaQ0wjepr1RPWnt7PdiJ031sBKjCLXogw3yTyvZL8/2
ztU11dY0qN3KxBQPK2dQVyrhqmq7mpsyuJiwlMDEnUAlGPKDUfn1/PvbqNjvpNMdj5WQrUgEPN8B
NJtArqnXq3IfEziGGIWxwa3oO8QERLb1gXD7XU/k99/+7mSAlVIWXN4QcTZp6JLD2pY3orpXYf66
+Ws+YlvL8LmS0AfIJSxJQ//7xxe/XlL/eQAkOnQZkDo676Ukfdclpdow8Ho/eVMnyHAeiRNvPauV
HqYNVH0kAPde1RX0xgB8KTihE0bIfqmVAo6V6Y3XGm8HzxfYKUDs9LNIqYEovqR3nW5ZO1P80Zf2
hy1IA06IwteisSLe693HgVxSxQRCnRVZ0NOFb7N6f6moLZrzEaPCekDHFyY2J38U+2v3Yuc0E6Pp
pLCe/H0E34kZfo4ghzr6cTqqi98gKMPoisJZYGKnrb6zGIVheiTnzqaOtFqpP3e7gkSSqg8aknSj
azgBH73Yf1peN60KBB38Wr8RdEhqq6aY1Nwg542N6EaPXMrTSF4lY3LEzZet3NWS/N4160v4pxcK
knGKbJDUAhW5gVbKXeMkXz8Yl215fL/ou9tdHPW1hofq3SvdKlXeTHhGA67lYZ9MRw5PR9HIHfKV
S0u2NKfrs1gsql0pF4j21sisD1pl72KRfn43/3qG92aAeJw6aY+MjBDxifKkJxiVPM+fiAI8wOC8
1i0YQ2V7HvIHBYTNR0Ng/+H14oSEGYF9RDi/iXIwJC+xO8bEK80uBEQZyoXA+dhD2nyhzDo2Xw3f
DyIjgNAlrP84L4N0xWIz6xft0u83YCSgxOcUc1Ik79PZOBoSRrkQPvJur76NYckPMXgmDk+W+x3s
bYjNei+wcelD+faPzEzurbQM+sX0coSkFZawcS0DZzECxIyeRn6Ys97NE3CWPEa/ohyUFjNqXMJZ
ciofeEag2pRnR0zYTnGAB+pVmMbNFnLXQDy9o2NySG7cxT7CPAjmQuy239WOMqDxHLQ0FdI6upix
tyJGAmmn7tKGFceIkINEXOQyr0btsmjC79XNCJt4sL/hKIULJBA7gkacKgetN72yoGKoGYGqkmTa
7V1iWSnnIh1p71LLCBq0Vr0tzia2IoskgUX5PkJ340+cNK08ZK3qUXTVnBh6Q++Bowq2sUoSFNFP
av6tsYpDOWW3Vlz6Bj9eWa1jPKk7rM5+7pQ+mA0/Ak4fiZe518H6U/hc+V7EiwYJIEcBUyq0BOj7
ZL5g8MekDZ0YAHj8hJRVJi8EcHtljil9KQ+2eBxiamauHUTZS6tpzAHMeER+lEXv9e5GItX8qafX
tgi/00vYUWzbOS6ymSaFWp7jNQ6cZNolzni0zGzvsJWX9eAtS/mMZYTkZqUpMV/ZvotbbTpqcXuV
k13QT5CHWaMjIl+tpkUSQO4xI0a92ZsiypXbs7C2D1aLz8sIRocvwCQAFzzgDNcPCEtK+MyI1Kzl
11XltzxrDunR/tTMZDGJ+jLXzeep7h40YXszBuc5n8+XTW1eRLBtBhKD3YJSu9qc6Ans1oK6PkrD
0vo8E/E6UHzK0WTqX01kAHaYJJ+1IeVD30Vp6hv5EER6S/4VyXiCw+RWR0ImE1GRKgdth/rfB1bk
4WQIUUCDxoH3x/TWzvZoH+qMMpO+QzQaNBoTW5l3iKLd/MayHhzRYtu63xyqgjJiWbEVpoPX5fmW
TJFmvSe0c12pyBUAm24R0LweFuWYBQbmCr2oY+AeWgSDM1NFcsZOWp1CaHl0RHKI24emdH2FAHdB
BKRt3cnpM/IEvyWVWSu2sMnEz4GU10XkoYMPE+LaZldQUiLdompCnVNin2So6CE1xzXa3gw5DUVW
6GZ29bldblMEYMqA7LUJ8871pbnB7F5ttSIHCYGLTsvBeeyccUfD5VSghFvryVPHV0lzyVJmz69J
zjCIJ+qBgUqDL5awcVm8cv/1R3K6AEz5Tjt6+XJjFuH2TYK88yM89LyFaUNUnrmFGA8MHxrEFjw1
RUUcMERnCKb5RdnMjLwduOSa5Ym+i6YY+ynFfbINSa+ikX7s8m+ynTwSAP1CENvmfGuwr+jrN47L
C6Ma4fno9RfmA93Mx16XXr2WlJUNGmExYGfpzRIobUIiL2meeGa2sY72/ZijyIDu3HMWaMh+jr5q
BJkWnC8TTd+bHBfcwQ5GHmy2yIZJSFghYmXMa3yA5N129a4dh507YuZz7ECOdpBajN98mgzbiyY+
KtkYJgEearxC6/6hktLRDwADgTiPrGhKv4J1zA9m/1qo3Qmc2j5eRcjRLnTaOrBVlQmm4i2n/cX6
QUa6jzTWL+hb1QTfmpxDlxT/9Rvmddpgx76Zu57sEPWUsK1Nx6ucy6S2IWaofjEg5AA5MqiBZj90
MQUweUc6qhnd20ISSlXjPCEDmBJ9MquBHel7qmoEAJTHWrqPq7D9Sf/imkEs3R0hiIdKsy/qbC/H
nSJT3AOkNs64bWc4VVO5r5GbTNgnBt4aR9aXqU2Lf574WZjiBkxMdG0WDaKI2BnEMBuNFjR50Dop
QgDHp74SWI30wLNxDxnOgsxas23wipE0i2x24pIKIHXfQ5jNiNUtCt0ngPsw0EhV+STJGJgRc2Rw
/HZ+jKOnnZUfiFSifdSSm4vGybPWRwLgNujIsZ/qYOyx+WQkB5aIEsSDujV10VMQ3LeQ4F6lTdiR
Udi61OcKEwHDjHiOvI/8Vm9iNqSIpMN9TwZ8pWhPZdeGZHvtI3rkMVQMAV9tTSVOXecoM3ESUQS3
JDA6mmyj2DWCurN27hQ2aJBDU6beN8R4Q4D2rXW+VxLLE+tNQw61DqJkTdijiTFKVGAG+OHJsRrY
Jt0cgrAZoSvUT1Ial53jUO4t9tvKtbb2sVvU3bYNU3wCQaEHhvLUFWuos6Ftu3IHO1+rMO4y6Hlu
0gs36flq55EySxWZwSCNo9TyQ5sap8mWmIh5qJLajqqfyhX5Y9rvm7gNeeuCUvDgnCw0TgTb34vb
zNt2DJUn39bI2kERyrw3yHtgGDh7Bh13y7c/PsRHoJAXHb8qExqecEZSFWdrUMEllsG24dS2RhB8
vCsK1Xd+CG7fLf4BTkscogYiGPUkwObetk8b4nTadqlmvR8d5UBjzB+FgjgU3gq0gVa56B39siq0
i/alx762lNpuqFnh0ZfOvQz7tvIR2/kq6mECG8JmEgHWwGBwcNK7oEHGXd2ALnPVHd3g66J3r4cR
F2CvXGsS13/6ojYciDhoxWO6n4JEtY5CaBelkgf1kB+chkHH9AHY+9BP1rHIk1sLH8v216lGYMik
nifDfRCkOKTu0WwL/JfmKZGdNwgVEyeZTAt57ZKdWTYwxohVVEj+iUJqKy85NGdNMa7KGCH1lpg4
f4sb47bFiNzFB6djnqD30jPtIhr7/VvZh2faDkmag9t5MPDkLE893G0xI1bv7hVBIhAHj7z+ZJCI
YynmsUhoi7kaCH1iVLUOCgF6L+Ztsopz5DaQ1M2rsXMeaqd+iE2C4Xv9UkbOw2gXB06VO4FpbJsS
8CT9xJWhvUSHueMoxOu6kJwMs/sCcrrPxe6CxO/7WGpPFDEST1NssswrybFwvTKoTrScT1UMX22d
H7aDHxWLwjMH/ZKJl2Zsw3Xkvm3ABOWmscaxpWPM2yeRsRZkAxi88XvKyVfLMD0aK5quJTnqTXqY
RCnJ9CzGPfUzYs0y5TCTZBsUJq7X+HNkjY5HjevsOPLOGkHJxPzyHRkZJ5BDP3TiU1NFfeI2CGTX
IsdIQT0WXTtZ8Z3793mw1K89ygMRz7uMMmIu56sunV/Q79x1+Uwn0QhEGdXeOhuflTrHVX6drWqY
LurXSllfpkTeGYZCZg9zmuUAxfmuKqcL+gL3PYpQT+dczpbhx6UdB8pKBGW3GBdUAr/qEeASUoY/
9bI+s9tdNLZORtP8svDLiWYfX1pVu48YS3CxASG6mR7f2LB5jf5sO+uLyNSnQrOuxrS5U9v2McYP
5TTwWxwSJbMvGREVa7Tc6yp3F1ucuHbfY21lXUuMTwZyB73Mb4l8/qSqfJP28FmX670lSxghFcH0
6rPRYPBgvelQM7FAFQaWK64bvJ/JRL7feN/zGjKuQctNEVq7V0lE/pt/hVSzSlPY3LlJMaF69CvI
huHBaChg05eCA5f7kPHt0Ey6MOv02DBN3WhJPCnZ/OP1icQKNBrUfNEaRLp+LhX4TSliFpWEeQUG
TwQsk7V6+3AEM3CZJT5glGE9WseRN3bYzn5avjMogZhMFpdHoqDjW0tgQWKdNAhY5Qwx5NFmIFvo
owj1tJFQ1ycrotKS77T2hcgRwAikoOnyHGXFHvIzVrW+fJ6liu16vyLT0botbZeT2eIbSh90yRe6
QaHR/xjjwUchS8ksDaIYkAIE1JStZmF9bHaLmd5OTX7YlpANOeh1VceWzesPssJJgnEWFIMZ2vJl
na3jtgAqhL5sv8lKOfNyN9wWqYQ+5dDvcj3zNcQWQCD6z4PNZgd9x6xliP7ntC3dZTnCQsXdKc50
3kGecUfIME7k1NW4Vmw3qG0T2g7PS9VzzeOSxv8KVhZ04z4fPiiJGdj2UamIy7WEbpEp4bYdZlh3
a7wOOiuQ28q9WA3gTtFDj1mvn6Jw1OKjksu9GRG6RmIbldSdqYCXAGahutdz7R5tzvgdTqlte3b1
W/qcV7UwyUvODxaHVsfIkJB36PnBFzb9DnRwoDflAe7lDov9AT79ld6J4ITcHbN7ExYrR2NT3SFl
Cx0dPDKPAlUOxevVBLufi+u2g8Y9d+Sy39eVdjFyp3III9bNcLL5S/6w5HaKavpiu+KTOLPfrnlp
umWYq7umUR5EKu/kfDtMQL7t6MFdq1sY+VDPSnwkzp3VmifAwwh7+3018n+Qhx+FTdC0G9VNEDcp
kyy6sCpEG2DZmsftkUwmlC3ZmNlBDC1/LjNo8SlVX05bswCBiLh0u8YPDSu+3XsFpYm1bsMiYQPi
lrySg5gbu5ictbajQKhFYRoVbxWGrSCh8vI3CLJiyQ2y+HnDNJlN25UeHZWfbWsdKYuu8fPfiVPL
Ayl4FA6uKWEfLVu/VBBnq5PrE8cQbmePuKdQTYVga87EbCQal4Q67vbbKGu5dl4qbrADDfTybDRO
YCzilHYRjlD9ohFs3ZYCXkvxeyI01viokXgpW7FzIk45pn7ZmtQybV5dV1xVsXWcvjDDOCKFsXAe
VEsnw5OjDI6WnndFF/rZJg5BX/iWtpoOP8iKNGjq+MedgNcds8MN1ofbzFxetlmkjSVfnklSvAi2
J7IVpAo0+tM2EGvi9T8ah7RWdQgmkPXUYZIu3W6TEY4at4ww/1wjIPW2IUy53m1vU8Y3RawGF/Vu
2x33CYUjRVG3ieb11IO27URVCtLqK780eRtarFGcWm0AxNuLvb3gKMs9GVEU4s2LE/20AOo0CfjZ
fsbbSZa6x8gdr4iImSkhoqm77UWUdbKvROWV2KEWbXnZ/h6vR6ggbbWt7Fa3b7JUskKZ3OLM0C0H
rmU8Gb9pe8JtHLpYhmokTttc4trO9uGGPZ/GsJpPlcnc2kpySoBWlzkV//Sf/dN3/qcL9q4N/u4v
/9d/283+pUn+/1tbfAvU/e/b4r6sX/v09Zdm+PYnfjbDNfc/WysM8yYYbdMEwfc//8fPXrim/4dK
vIrCgWY5rfItDPufVrhh/cfUsaluNWDCrswtKKD72Qo3xH+AhELVUtHGOZv66P+qFf5rodWmvkqd
17D5ZYaG/fF9pXeM7XlFlByRp1OyObuFnzl1s6tXupoZfE7fbZryiOPXooaVkaDtTM1pjShpZj3E
60YlwVLAM4Oae1snrvYRsJXR+Vc1nOdD+OFi0ERgRAvut0QEkBsEpygSzwZeBr9mMRNzcqmp2Up0
DnVTSl0wZrTV54N8WdehDx04ocgCU5DjPdJiG/8mBuqXAs9X1xeNH8XjB86i32IbtofkHGjwgJZq
/aYnGDkXxKOKETRaQmkuy36F6O1lavw1j6zB77KKtUijTBiRWBEORfKlYB2w9PY4Wu5Ez1pQYktv
R+ujDscbcu7/NBPehs+AJaubBpOPMvq7Xmwk4MeqFcV6w4jBUm1twTWJMuLXlTnncOZWR2j7j90Q
PyYmYj4FxH6IPfFaKrZxN8xKfGxd6v89JaZ5AsvCnnhlZernLC7zwOwtGTg28C4bZgzpNVshJmW3
0NOKULNUQ2k9AzBuDE0eaifKA6FkQFqGJfHTzlRv5+A7+COxK9JuDcqMeuWMR+3YKXhcUVJ0ACrH
vVbU9nZgKm6mudK8HCR12drz5WArN7wo1lFnUzkgsmq8iNhL1wTMVS0QTR25RjuquomvO+k5MmeN
Mol5iMchPwPD1Al2xCad5h1uxFiJdsPciOuF+qBSrABQ5yTQ4xQtglb3lAaHQzSUFY7xjfrU1KfS
NpEfjIq8avhXT4Ne+9kqsO1NRs5CjUtTa4cFuwobgaKLC2vsqRlBd5cucQypMRHDlzfyMMIEcnP1
k1aodaA4BcfZ3s741EIeK2vp8Cm5p5i61R6NV3YSTvOF7gaKQmP57hQ2RliUcxylUgoxLTFQdKo/
JWZ9kXNqONtbLeZfi9s/u8C/tRDveq8/55TYKCnmxomyxPbK/kvPJuchS0pLjTFM+wLQ+kWBoXU/
GPYJqdUKOC7DUTgVAl7QDNYsmr/VE6bqfJw+opq+SYHfT2+XTqZB+46K/3uBGJIhu+Q0Tk9u7Y8q
y7BXli6WXnB0WJrOBdTmCMfXbphWUH1J9AnhPscht04Czcojzs+r4EgwGYG+NPPVUj87hBicymJD
/A32DwX1G8FaPey5BrdBnT20KwHHE53ZySYZWF1asGTTVkzL9PvUwumgTPKjbtzmS3v3KU0VnCTb
AV1B13g34CyQqEU3+YQbuwR6I2o8K3eTxSHHIXVlu7nQIbT6c27bh1FQ9EtEEZPJlyK/75yPesi/
dk3fvn4UMBq5Fa6JBuh9mqBdT9DbibCg+PwFndA3PbH120EvrlnHacQJqyNJNDY8pXBqj6tvB6o+
Sr114KTYPHZtnZzgnK/B0FAJQ7D099nJAvaH0bJdU6etDJuM1vyv0xNZ0uDkSqN4+vRkIWvd64Pu
cGNaL+25IPuNO2/WrM+bU+Vg22wRnGmjAHYnt05WjedMM78OUdldGxT3l0VRT/1QpId1qRKa0MSK
dIM8TGVBXHU91Z94P75ivehgxmaX8xgt0HHQVeawlpJuRAecwnpTzq0x18/fSOhlYRvj84qg6NM8
O7cm/5i0ruKzgyAmFUqBxbeWXpwUPxYnX0jr1SFjNcultR4gpmPiTQotcCQKCympeBv5wQbPFmJW
8CLkJjGEqFNLuSbM1ua57mEgg6yChJkT3F2PWKGbefyizSmOsfWeX5Wf6qUtQqLtt0hW0yRzJBuI
0muSkwFvIBCx02GdsS6aMRaX6iKXYwZqIhvHr5lWxSfmGznZLPWBiCYODuZseKpOVagV3dkZ2ge7
kfIhckdwZe6hgX6rVol9oPtLWOQ6Tx5Oq1OGojTivncqOzRdSyyx49g3Rk/HdV3bIdysCp8mkVLz
LoybRplA0JRCPOYcOwIbf0NuYTZvBnBN0sB+Y+iL6kX13OzKlED0qKDMnbfcTtspei4mkJOj3BN8
ZlMJq0Ndc0kZA1DV2w3uLWrwvXKvkB913cv1S8Go7wpuwmlbaTTPUgTyzVdnmJRHzNlnsWLiJ5bj
aWIyeVtABrBcsAibEYpV8LGvtGtH7aF4Rdy7G5CcWLDSndvzqeLRglTMRlx2ancQa1Ptc4feaCgz
PSIsfsT01EbWkV0wcNfs1WiwEcmZ7uQ0lJqXmi3ohl636CN8c62ye5xr/a7mGMA1xYnPs4rAWSvb
+UbGY3Ry59tuGzSnNZ8MbXyKzS7fjfxEIe3vRaR2kIn61otk119qdXcza1PtO/la70WzMqRw03qh
UVIepjh0phmSa64wrpS1fDKoiG5Wp+86eXRJrlAN0VOVqjymScOOOBAkJ97Lc78sO53VyRuTGM6G
Pf2IVRGWJHHtRWmjBYvT79jvhBfZtOmV2WmJE1TiUzw5Xh2tBNVafpEdl4mTaRbP9ckYHQLR+xSs
qkZWzopZxxuLkru1YkuAzlyciGtR/TWW8j7hAzO02t0oW3dfxYmF5h0tsUMaPQUqe9/K9kfeJUcU
+8GU1eOd5sreV2znmCvDfIMwzfDcDNIG9KLMi6x0/G4aV2aUXFfl3HNF+N+3iD9ttH84+1qsoGTT
gPP+PaxglK5W8+4r3tSp+q6eM07ByUxzUUueJSGCgdyq/XrkggEdq9oXNpEAJiemqsTp0qwZ3aJp
LzWM7LiRqdLrL1FGpNsHj7mdId9vTw77E+QXJKE86K8LbmRFc7WIXvFiCyoY1BRKqW7juXV6I2iu
PFoMv7SthzzroyBdHBcXbL/6TkKJ5e+P8huBhoM49xgdnzcq4d+PJqYjZTrppeL15QDAn3fCjwXa
N0ufsjBB+qhfImwV107pKkc1WgD9NY/CkOvnMkZA10MYrGT/vS6GDfenDc8OeYsoL43x0JrufTY1
y/GDR/7Tl8xNToBs2XZU+93oSUfV+j4dFU4ucjimQ8dWuYo5kAMp2CWWwMAwWgI2VGs3uvFrD6Gy
bDmLGCCN1bh+jTJ8uIrejYdSta/fLmQWcxFyiCU4nhq6p5TpTmweZrtTZMBwPOYWmTOjU132RivB
h/8/fQ/E9PKZTM2Gt/TuxFJaeAJTA0t3rToTGp5opjQrLrOIhpo72d1uVrln2AK2hWklXVg4kKFb
7XtDtptScOZS+NmIZTp7P6T64JV2+xrTV/bbSKMDbszJBY7BL3//Kv50sOVYi+sM7haF7fc+Ccuk
bzS38AEorNvE2kXi4C79pdFetMJegmQxWO3APARdDNVbS/Qjb37ltU5c3Pz9Ud7Uk+/eKa68mxie
ygE66+0Q9q8z9lxUyoLDNaaGXqi0jKXjKc5+HIm0Hdd2DceFS+7Qw6mYnFnz1WpqblKZAB61oWja
iRlUbtHfq53zlW2zf0jd+WktcK9XQmb3idnedTDUGw2UTp2yRpiiD0k96I49cJcsjdbQsQlbyzel
0NTmZ4qmix+D4qkHhLDSMYoDgCavcaf+dU7wpaZtbFxVSi6Ok7P+KHI6CQtmSYtEY2+IYexbIDAt
dCmV2990qToCnFQab66H6DQAOq6bQZ5Q5szHyRixb82l2CV9Ad298Mu+qM9x2XydWtb0Lq9NpMPk
jqkDOuwmf7Rj91jo84Ok+HIxu4lCT3J5bUTz0dn3nbT57ezrOBpmFMgtTJD3hKtyampddKvidduG
ikjPG2atO5djjiyqtZaQBfuCHmIfShstTlpNP+hzgfLudK+gOVjGCs3mwazPk46OgQ2efcfOQ7MM
hcUeGxnP9jBfY73ixglDMOz1Tdo+9cx8ErRQtCBZaJul2YGp2CTFGp5tBBdNdTnkUcNe8JFM87eM
KpZUXBL8Z3NzbPaMX2diJHFUpioRBfaIiiTODKwSsYpHu7uVXMwAnqm1349t4o2YH8LZwDJfJ1Z+
mXOyrdmWvDzKqpDqeHTKBCfF8SXOs/Ge4OlDQY48Cmr9SinbOKxxD28irPqUzTWnwBF6+DjXq0/Z
xggns0qOyBKET8r2kzJW2nM7fepi0X4Ewf19P+OLtdhz2UlcLlzvlM1JZ1VVRweb2kVO/09BHrFw
jWgHx4REHhOSlLJx4JIsvSIxI1Immru5ibYaOWvH3xeC369+oN0EtEuHspJJhenX0bdagxi5hogk
rjRonjro3h/p9bXfZ7WtCxVJ8JtLFUfjuy2odYp8I+8gU1rVgRYfK8fhLc+zTYn8QU5HU5EYTPzp
hMylg1Xv7XL8piKybtNiGQItKn64Yxtd5NibL2TeNIRlFif2raLxkqoRh17X9u7kKvQDkx54xH5U
zfHCWuZvDYV5hFlDS1mkoYKjkwy6q6bla0qiHlzbhpdjaluvaxA4VcXkntV4gENqNeMepVIfpiDX
aB+sw6dl6dAlavpJjPddlA8Xy4xBwq6INpsm/WUyaJtrfRaoVboC/C5eLT0rPFfyAKnRJ36U78gv
BchKsPbRWhBIq9anGeovOKPmJFZKWm0bBckUDyAepi863d9DVdzo7MeBYWbG5Vz0oc52uktxUYam
pPA0l8nJBTBy1pOHZO24fXDbCgpXfOpsZlcSoexKzR62tKLemUWK6EfGlzSmIaEkZNK6C5HVhbve
Ekt6yZEuvqjkcrlUnJ2GPie9rOXBC6w1QCGlN+bO5VhNyqZRzUOZsyzVY64d1bRO7mLrxOJF7kl6
HhsXoVOJ6Z5swntlRpRmzNn1yGXpWG/sTptQSK9VadIYuaGd05Q2rZIynn4MPATUT+9e8FJYtOyq
S9YNdILTqp2nSnqWKNpTojQqrXZHeIYeT1sWpHnSdVpu0p1PsWMo+1mYMd/jVH6kn37n12CRZjrr
OrAkvms20PfO3Hmcq2kgg9C3LOP1zTpOMsdniYLxaAmt8bSvcNmX05jl+j5iafMLu1IuiqWrkeGt
fF3ZVn1844FkyrIVBXCgCHtm288L8rK7C3aWDNmD6UAoB9EyQcD0Daf62pEqrJm97/Sj4iPLdpA3
ShtOR3+V5E0Hezw7W+tnVxlzStR+makvWl9CQi/s8mD04iq1U/UgZnn1FpepuOaKJv1UoaHH9d9f
VgsKLEgCqlnHp6T8nhVaDp9yBiAN35MNszE1IlGPtpNEJ2MDDSXEhe9aDaqFUSniOsta/Xp2M1IS
egJ80RWkRIhcaVuSLgGJX+LKvILwRMtOmdtjbra3hb6+qt287GOYdVlW8GqbcJ0KjW5TRwxWO9HL
bJaYZpdLaSQ+ZibW0mo2KWtwc9rMJ+iSj9FICIHokAYZbZ57BXeGIHfXERUPlrcJ6WsmFvR2eaCb
zeC7MUTopVdzgEq2Gq7SmDghbFIhyxyvpsa+0xyyd8EQV7tSNYkvA4FsNm50nqUVHSf2oKTVzHPj
iOEMFyimXkPst1VydowLL2kR1P19odadd6L5t3m3rdA0KXRAnb/xozfQx5JnzCcyHSMvk0cNDoWs
tSdYkeNu6Aj+WpevSce9zFHJLzasOA/TVBs8o7Q/USxGA0msm+e4w1Gf4FwrE8zCNfkigJoj5da+
2vrI2Cnxax3hGowb5nhN9i/skzXMa/ZSmSiBK2rVz/oWblF0bybWtyqakZHEj01FKX4dbtjI9lv6
XTeNcwiply77uoaZnjxZSCP86FmhXwJkqqU8aqIwc5n6qoZEmSi4vbLwLcRkNfqLUe+aQiNpe1K+
EU8O/GVl0SDefCqQOqtqpXhLpipIPLoDPLcNozdKr7HMW4ECOUoB5Xfl/WRXQ4A/F+WntXLBBRdc
Tg9okb6LpRMAJqJuu+I2HhSdrzYKlKW30L1naGdzg+AkHW5Duepf9CYYmJXeqDI8nDXalqOWSjHP
SzuaVU19P5djqBRkrGl2REbJnG5jqb42fe+EA0GEnpL0Z+cBXZkNi5R7Mklfd9kEo7RZdXjfTYIA
M6IFJgk0lROkXN147som6PB5HU3GsdfQs851l0FHVl+WgoSVuF09tSX4pDXvJZMjiIiad+BY+DjW
Q+59FBT6GlGkk4eZWasUL8z9sNhXLeGjaRULgiJy8t+z+IViCJlPyqWC9tUzGgaHQ7eLcbU+q4o8
DZNKvOtCyaYgKlKnMzNVY+mtGq+z1iifWYGelxJbtyELWDwkoYLV75Al26PfZ3ZAyt41lImrzKhB
iGQUIRWluMrSIg/yFKFgrSTXiVBeJeEP8B2RC/NjMNl2ntmQJarUke/a1PnHjuh4pfSWajiWXW6x
ew7ID+PiOR7t+7XJiXpKv6DWuCkWnATgxL7n7g+jA+1s58+uw6eNtJ10MU5liP5xTOmPUTelflki
jFbi9tvUufi7WO5QCqEPpSvJnY6qYPGk6skhg7PjKepYhBXKbH+wgEJnr1qmXLYTHxVju/BWWC1W
Nh7yOcGxFfN3tOJSz9zap16de5WOSjiN8x+TrBlgo3rMNL+z40uR8U+HpUV/q1sZyczxdaxlr+5a
36cR0T72OK/IUs293jEdGPnRN+3bOUWoZ3FkQeLO+5LP0SmaOS9qUCVQ2erfRGPunFmeh140tCPE
6tsTMAKtzs5JBzhJlS/JWl2seDR8u4hu8AncwS8hXdE552pb7xBu1Z7SmfmOeEukcMYhzsCraQIY
c1uilDAtBapIsR7syfyy4sri/DoEaWKvfumCe2n+i6TzWK4cuYLoFyEC3mxhnqP3ZoOgacJVwZsC
vl4Ho41CGvWwST6gTN7Mk3cbayJ8Lx/DShBgqkg/to5pIT3H3HBrMiS93A6iKT6VgZS3Fs//va58
gnnSeXjkc1Tj1CWqkPMm1VB0o6WY/4K9N9Dr+Y2PPlrkXtvqpo9mNz7z8lDeXhGAG1ouAfTCQGXI
SDfzYWiiv8u68atF84p79Y8JHLdIg9Mas8ufjYoKHuuivW9G/9exahmtAF6SzOeLW2QUmlKvWU3I
kjrVh9ZhK5nlo4vcE4F3/IJ/mgX8PA4ntShnrhZWD846EfmuBSQq/a9qtZrlVnzInL9WFdshr0aU
rcqgvSoojnNVJmmNr1mHikSpA9Q8fwFlt/0bJqIlsOd8Ji+Z1ZxpluSHSdUX5Qa8w2bz5rmA6mX/
pRj+hoX1ZmjD1zT4IDACkwPjjAGVFWsw19ua1Uo0SB5pxQfNiPnoz/Y/p6WwSZujWkgWzKx60lvj
4tX5UyCyp8637EgMrPI+kM6yDHp6Z9pfmCGP0hte6w0yi097R7dxpkUQvTb14rqr+Wl1j986cbct
TAP+ekN77VqL2JDXcPj1tQezJV++sNzCnZQxkRSNB1f3N75U5JrAE4sUHpNbYrafuBjbKCV8pC77
UFXDHKEFSJhGaMw4FWteV3RLeKNj3BC7YfrNCn/wAoRN5kYAqeDksjs0kGyzB7e615oFU4JW447b
xFM7aPcbAFSYJ2kXa86dNjlVTFzKxppQfwO520MsfhCvvZc0vvppq/6ErM0oZ84JD088bEbZ3Ws+
pQo+j6xuycSwZ+I5GWBiWcbaypNaestTWo3PPQt+OKftlZ22fiRGU0VuY/0UgXfFpPqg8LZGm6MJ
KDhv7US02ROIAvlE6mQiZeKv1lNdm+8M0q04ZU4T1d1y1doVm0tzWIPSC92cZ6Z3mwhS9h5hsZZ4
ns0h8lWA9xw/YtaFzsKPl3sZyPQ8jauZDyvrsiIa7DetH9K4N6tfqUj96wWLabpFiz4zfjUZ/v0H
2fvvP/i7zEFYybZxRNmlLDPYvUw8A3xKz5ykKaHoKgyYfOHMWKFU5SLklP4ztxn2hYXaxtzKdl19
jdtmo6qFmI8vJ+p+DDDomt4Q7w/+hna4LHr6DEcZu0Oph47GWiB0PtR6JFkk6YTc+lgBCKtlfuel
+kev05DkeAOC/+x8VFMFv6wqYw9qN5tV+wbw5t1YmbsyZUpDXfNb3iX8jdNXU+clRRwcAIN1oATD
5uEeG045wRZWupvHWkCDdBPAIDY7nmeDVJnvg5GqCaGPWFBnu3y0IbmnxZuQeP7TV1/qn73iYTSy
fOGLmB/0avNBEkKt/PbLxkWpNXjpZ6Y9czC8NyleaX01LsJWbdjhZRskq2o7MkqbOuttlOsnJScF
hJzsfemz53Vl87drml4mXmzcXAP7HG7SuYdMY+hAftxchlqZHZseLtTmaTLhLnH0oHin9cponQjX
tP25VU/UwiQY1XJpdCmlKt0SPJ+LZWEzuytVLQCuQHuFQzHdae3eZaNM/A5sYUPG211ughMaR4TV
Cn77tvvQAzUeqLQYfAaJYsu5PDvZXTk1nOYC305G8ShnbPtcJX73goCQacsMq45drpMExQZY0KX+
VNFn3dv917awTwrRvGs2vAbMvTRl0Z/djkzPef2YcS5f/kLkYXac+mAhgi3g4HGlkxICmpo9DeMY
Vc2K+3JZ8jizB0Z1O3Vm5AwHLvUJauIayelfa7jz7RzkvyZUooH3LzXsow5LNuQRwC7csbY5zIs0
HuFqaGMj10kU0/gmeUijQQg/XOXZ3p/TwgjesgCiuzNTyrjyGXKdfVXQuGoRfE0BBS1S4lXc6LOB
nQCLNWB815niawkYAxr8xLMsOVVZYzyv/MT+yiZhliTVSHINXNHbtKQXjKATjVt5iEMWmZeqxq0j
FKlcIyqkwTZVlOcJyP/BK8tHYxAfHtAzvpb2XNMTlHd1HxecKkMnw7PeyXXBc/mbaWT3PKt6NGZT
JcH2Y3fdn9UUuA+J7NBzxHjSqR1e5Qxa1GRhnGwJjdF1EC1KsbaTu17bOLBXJ15GHKtGCxhVLVZP
AswyDqTUa3B6XCUHQ0VWY39KR7vkoBMwpRC5Sou+IIiKb7LGWm2sAQqA8VB1rUF1tsP1wHEugzUO
SbYICwQ1aVpb6mcsuA6wRsvLX0w9P2aVZYaAhwHNqj9D7wT3HPfQM2+MuTSOiVw+geMSvVu5UWrr
fJAz7i8mU2U8zT9dlud3XUveRfjLxtgJWIiqauDqgEtHBlFdTul13dHLbpp4kf2FtpRvROTsAMWR
0SHRLVoty5Om8KSnXnMmhHEzc0sNzdVBSOqY+7l2/55uQoRMN5po2NYTebw8XipzDlPzYdWst8Dl
NpcK6tKRp26NUn9FVbu4BmzuKdsQcrwx0v38fS3lRe8RI0weuoLqGAprqx+JgZPpB1cDftPhpP8s
NFPRGlfbOLyd51oVvyOsRe5twbVNhZlTDNetcjmx15Qsj/Avl6395SZ011YmURgJiIAxM0fEfnzn
D+JBrSqbnNZzKjI9HJiER27HE9EwEV/T7l3JFMTz6BDpBZRp9Vq5t3jcjNngn5kPU/xBCMoLnogJ
LKEyWCA69yrPcbhNC13p9XpVGNQX9RMe1mohlhdkI1OclRWLcuIdlVLHmz784spIuS42ZNpQDFnN
8iqZ3bHh8DA0z9IGjpc13qcqmT5gvs3kmMBszG/SzUiajtS+Q8FqaJMp8OUwx5uTzbwl7VnrlvXU
UnfOSONrDuCvVrX87PWKE9F+hYPocSxGqUcZkRfpGH9ljpopqqJD5WK5ndczotYhNQhYNHP3N4yg
Gyq9iumNO+k8b4bAdE6fH6sBSO5lARmpwVb2qUiq03XgZnYeOyxoKYxEL2jfRZ+bXAEFndx+fZ/h
+zzwgsjDbNufowwgjS8cXDbD+J48JCpSPharxljFNvP3SC/yt81Qv7rCWyeAjvcQx8O5230GLEZZ
vVIbtmb/YO9SXjj7J7lBw5xk+UFX0onEB5ih6Wnt+kcFPZHdMY0mZ6Ve3PQwMlF2eF1mcB4q3+K2
iQUlz/sXLpPA0hjgGSNzUyVPuqnOGNe5TzfjjVcb1GF7KXU5ZIIn9t+K9jMuZPFsEWkdVFUesmlk
IhQaq/PXexsRIQBIsUN6q/oPZ2P4znFu1XGdl/5UYNx2tv6hMvg+ZpCwQuMprYA+JF3fLpwziXOU
N2Kj9ms2gvoizcx+bYPg38SjFbpeP7OBWvxcktIAPrviaA4LQtRmL2FvORAMM/eEecPjNm6GEJKY
zliioJ/oVmuN4MaGYVz3Ukc5fsMKw6dtld6tY2h8Kv/JFU1zO6nQUZM6qJW9NNcDCXMyGrWygmlP
mmZCxcbjTq0RTMMXBhPYtEyyaSpXUeqs32U13GfD9mrORFVGAhHhljPOSfOedLvp3Xocv5C4idUB
0OGFc9KbSZrs7T4Fub0XsCLIp2CgNNZrInf/PzcVCjzss+U+agun26IEzMAZqCkG4woMwi2NFtiz
EnMZqwgh/LTY3XDouuklo882zSiILigBmsXokY9D5sx5absWd1yOB+NkyhGsbIVBtZBMALcnaSie
dGP9qgTrnp5RcpzDwRad/C4FyeCc8Z+21xlrs3XxbfL2dlkAJOYrzzZriKJoFDjTMadHTVnl32Tn
U+x2vQg9ojnB0kgIke3NQgN9ZK/UrXJAyvZxoLH6Zdxm2c+WByvHYRpYenCxV5b3NXtDcam09HPg
9nlOGdvYGqusajrU1356YMP8THdJoiLHxGXD4ZJoE5fouMHW/ndbf20Dh+U6ICrWpg+c7AmYjtml
tyGqT8VzXlhQIIh8W9uM5YZ232zhqOWjE6dftdVd2U61hMJuqqifYFyP09GuCxRJDx6xZt1wqXqp
9XVhf2mwaeT8zjj6mAUQCi6X+XiXe0Fx2MD0hpZ55RVaccgcZjFeadwMo/GAcPbqZiognUTyS+Te
hQUS61mGGkh8lMnir21hZTXUFuc1Q8StcG9bXSMwLO/a1PiWmKLGMfsNGkYf9vhgU7uCzTSh6ZSs
VBct7tCF3ITmfPls8HJH/O8VraDf51yJP7MhVvY9RUkPaJ4T1W7ZF24cajzq9FzX2p2iJ6w1+o7T
NXxJzWiul6bokWEi3BL7MTveaj5qSO9+5oHaTcvvhaBfPJTZTe/JCMI7TzescGVfyWW2b5jM3RDm
o4S0qM5tUFWXjG7cNs1uauUFoIpjp08J1OrpbR1oWwyXMvapXSDWbIachwTf57Gc9lVnuOt18CTs
klb55PnqrS7Ls2+vxRFMLM+XoBdmM7jF0zt06YbupTbUbpggjzs54tcPut/CKXh6Ddb8IFfiUNUY
WYahDH3fexSgMTuxhLN6TmvUA1npCL9zz6m9nn5LsdwQ3D9Bdf9EqTJvbbv6hgj6jX4N87tmOOP2
5haLmiCmXpOkVdz9nZ7jY7v3E3BaJ8PNr36THz6e43XQDpTT/HDxXA6mPX+aPY3H85a1Vw0Y9SvB
cXNONfNStc52mK3d4Kz/9fuf1sfpXze5VAR3Fh9p78ad3kYe2MWQ7eQTAq5348CvD1urpzTegkQ7
SnUtZ+1z2R3qFqGnUBvHDtj74JJDKl8ddzt7Eia8a/HuYnAO64zuGcfXJyLX/rmp3rQqKxInpYVH
jLFSlCJPbfdl6j2Jp803D51roXiniRF02EU1i5eyZW8joRmZxbXRoYMpd3oBlI0gRhIgKmZPx8t2
y00rDwtFVVs6BlnsOsOSWEUNOGASKhHFvIStMh9mHOJXZSNKyFtsZ1bqWCeq1apQlZTR9ijGZR7Q
BoBfDf2KqkWMClyj4IWbq2BbhUUXaqY62J2GRc/b0H/1J3TwTqMpgWNQ8WjSoGC73gtEVepDiF36
MxgZcFdGSuy6aEmeO8BJM1QwTdaU04/DdbGBGZcsBpSh4ForZy4sFHg8rLUoYLpoVlQwaurlZ5Cq
jm9CY0/1KX70tA8PNz2IhfKbU7Z+cZZeSe70+hhTsAo23zFuPbu7FXo9Hku97IkJYYDe8EqUAp2C
i6EXdoN9ww/tX9ZM8y6m2f0qtxSHUZOYLtaeZWZtkVLyBqGjnVzioua3IzY7GkKm5vIYmPojW8X1
RkzrYB3tzncfJrt4KHJsnz6sgnq0d50v9iDAoXQwWyWCdemN4FgWwfoY2O3ZA7oTW2qVSWeglK1Y
DxPwsVzuUu3WI6RllNkdrHtx0HSnO+S9QIesm/LTrp0yaj3xUvV4lsZqeNeiVJMytDTgKLsJKnZA
L/gOBbmYc5T3M8GbaAIJg2Yrv+tcf1SjPSW7PMUm0l9Di1s4PT8aIAd7lV2Z7BzFaDf/xhkUa5dU
Yv7E0ilJkTOx26udrlkhE9/pVTRhmNE+TaDemrcNzE/AHKBe2yi0Q3/yq/JqsLgQTYtrJ/mYDGZH
A23hYIcGpiqROpvcZlYyYuvxpEvpcX4n2u6ycRphAiKXmLz0xRrn/ZeMQuY06lY4xj9rnT6CgpNa
J2w30vT1hPT+WvDw3Jp98dYK95MNwo3ToL+TFltFP/CKufDjIbWWEd2/U6RnHsrXEOiQTjz2es2I
QPa9FmK+ATqGh3a266TvboohP6Y4O4ymYi1wEU4m7b6rsxfh/aS2HgZeSks7fq7Qk/aj6VLwmGP9
QS+GVdmlwbW+kONONxbTWjuWpU57FAbXGptV2HvaQzsPTTQP/A3+mv80a387W5129CEbRUAuwDls
RoltsWYWNsk/zQKxqGvlV6ajcNdkJ3gN7oVby6QYbHgvi/5W2bT4uNL/HrCuc5bhpr8V/C2K6AgY
luofE9tn19RoeakDdqZqSAbPxme9VylA4AY1xK+WfXwOqg5rP+yeQUe8bTz0Wko4++DJGWewCJfW
njkC83ebmlQc5GFq6Da+K0Mmfg3UZvJetizjmbApDqpeOnd8aqrdOJI6OBENLH7LUvisnFUfMsFj
FBrYn1kJ+6hZPOKh9qV3Ju11nROMsxicyID3gAetFfKFMXBEzkb9tKwjK880dWenxefYztyXC+EB
X6kL3EMcOcPGpng09YtwsE3gOhaEotbUXlYO7VlQO2QIGpEstcHMu2VfqzYgIgq5hNUbsvS8Q7dk
h5LLrjYv7kJglew/iwyWaiah0BB93OAQiGLDZRbm7IZJaywva08wu9QDysqm4SoAwpwOmUqmZYZ1
xKvQ50t6Rhe/s3PjRrfM96Ke2qtco/uhdbxHre/uxWDDj9A8wVSmhCCxbGxtnjwsektq0iVIbtyU
Gauyka2YjtkxCWrfaDQ4SfCDB84zjhaU11ReHvWV/GZnM80pF/27RxY8GcovEScJ3lOpeGGJ+8og
JR/pKbw2vCVW+6wipYsnqpX69O35furWrxQuLskQEl5eyUFS2ilNvhzl4AH0zVgeIJkSjWcDsKzP
adDoGQmEfsWU/uTKzDk1mJ68bjsRpwuIjfo/YyGeTZ9yFnVyua4WlIsg9HKTMttzMQNe39k0S9kl
mC2uxtGU3MqPBjMnzLZozKhGB4ax5NkpSURjTzJy+9t2sjdOnrXyr1x3zakK356DpbsepafRAls4
7NI1CnLxDyoSZZjS/e5K1+PIut1WaUZ6vocsRRcehcj6qR2Y94NB+utyErp0K40HhnfoZibbiV8F
SDei0Y997j6kbn4QSlsOCF1MGEg2YhwquYCvd1wPcG4jXcfDChd0WBY26mE6GiREjoLP7JC2ZUNP
z/QaZFnxCGz+OlDreeh15xZZ9DQZaDSOs72Zvlg5EboQjdifh5XTMx6tC5XeTRK04qVtKu9Y7Zyj
rQPPgjqrNQP37q35tUHAFE2LGzxnLlOpz00H2CNhW1BLERHp+MiFmk82slNYY4Z0p9Jh5tV+VSs2
RA5aLTO9s8S5zgjtZLbcJu3MZY5RL8+Vr11rZZ8Eyn+uA4bG/qghbaE9kE/jmQ44BhFs8MO+y695
v1hySob4yjergwqsF03zorRxP/FIIELM1ZPKuaoIHhZ+MfApODQZzT/flK/EFkY2rcY6j9V0z+bJ
UDlnmt6l/q07tTgOCalonKG0EmLP5LAs+NO5kSC0hYWkalLoxtjBjR0lgKf/+Xg8jnnvZFxjpx+3
rLrrtME3THwSrx/En2nmzrm9qGq0T2WWQKenk17YOo0kWlQH/mG0URj8uXmcMNlE9mjdTe34GTCh
wwNjhvRWormtilEY1+Q+9391ErUUAAgPxTerxwMNYL+Mx5jmYvs0eus90EEgIT/+YVW9DrqqOHEG
Qnk0iRNR8DpAuzh7ChpAu4eOFINhlyhXNNutG1H4FM+MW9mIuwMW45es0gNAufImz+ReKm+y71Xu
PQeuK0VcKRx9c4Zmx88A6QrNfCXYVu+6rYc1G1mP7afwt5bRPI2C9UaiJrfLZ8yOpNLGu2xtUYH+
82+7D3W9j6SZVCaZ3NZEdMtLyYGhsIm1QKN4b21LuxjNpKLWRPnqg5POITrcZsihtkKMGiS0AKO1
z4LggcfYn2IGK8a/cvABnhclGNEGxNoGpb9g5net+o72k32ry1VML00bSbWaxCW1x2IIToZ/Kdj6
cT1XIfAwqLmACCFMfOD6/CNFkTMf36E06ldrkM+YBVn+J6ZTStYptg+JGSJnffBvE4Pstb9hAwVX
5PUpUEAleNtXwzl6kDSYnwPGy1NCoJBLUQ9kYimO1TS/IesJ/nHtvvDWHScdhgsDMOhRqjpY1vuQ
D8/6hBBdEniGxsDYSArvI+0AuTX5X9106qNf7XPbc2HvVvuSZubXOGSXsWJIIxr11VnEUb3qrLqb
DblmNwyVxHoQhZhUlVn9CeyOWIvRQPgYbOgDj1Ib3jCo/e4tfpGQx4Hp1MktMXXbIGcip8EF6e8Q
2RV0NZ/6fFJt+yEwApytogX3zBFu/xp2EVTHLNOOrjlfe4ZG0MD+NqhHKpH9ht4ZsZA0WZyO/Pm8
rH4721kOU5qztw5PfXBl8N/GHiZe4z0LfRmjYLgCrHsst+LeodwlpiLVCuHCgGv0LBHNmzWBaxMP
vZbFEyonADVnh8Vxa8l9C0vRPPyyiX3jHLNDv9w1PKYNzic2oFDCAxkJnCZ0qFO71I+HZXlT7kpU
y+BmNm3i2I/f1sJ7bbQDZWlMMynByxI0+ydG+LReARLu5+Ga6FFTlA7vtZ1HjMQpat2eV6n/pPV2
0pABIlhm+mMgtSuWKs57RfmKafq99Icf2zfr40BrYFa8zX7wUE3IRXrmuGFlWtE2rF6UW/wm7P2F
k31rIU1UTNiRuhhE9Ecx5UOsWz/MnwxUl3SfinBN7kqSea4A6tYw58S+XVLRY565xXLl6Ql5Fqkb
RMtKO26e10m+UdXW7BS6rD9XukALZ7LpDlTm4V4M3bmtjroF5gwlxA4yZveb9V7m25UuGAo24FJi
5foP3sI52qECJgS5BnIC2KSLv4m5X57wdZhxW3zEra2mKJ+7ky3pbt609Qe7x+hU+N3Sqj1gng9K
n0q7QZYAQ/D3Vj6CVKbSAKsJd13Wl0BghfZWk+Ua6bHYNUJm3BdvnRUjPqqI/H7tLqusnoUxQ//e
auZyqQvl1ICvNyGg+dbAkcY6br577dMzMelLG1kLUN0aRo0rG/qhKyQBHECxBTI07oKNP2UtTIlQ
ORfb2iPb85EPQj8MZYAbbBQf5B59ni9ywCNxFKsmEY29ldEsJB+p46kdBzpiS5/whIfPjSs0p2hT
8eRUL6BrF3Qs45P7kTYW7FcuL+AyiUuAtShRPXOjotZfZZF2B3b/cFWs1V3PKIZ8iwxTWd3pqfXK
+nscDaJgVb1+tlZQ4cfavBgHIOBafs5wcfDCmjpir6j9R6rn1mOKY4Sb6bAi+roYC6amZJCISCeb
zXmcaAsKzI1Hi6IWjmYj8wIRHIZA3SiXhj4MYDdyCV4InwuYUl28jXSkW68dXXCxVjR8q4I7EX5Z
72oAgn/plnfpKCviueJNRh0JW9290VIwVZmn54nSjP0vQxwfPiwBfKetm2MjHGhXPpQ4yc5XWxgK
Z6NgOQAKNywb6v3A5NqlKbhu3xiuZse+Z7KxMh0X3Sv1Kc2Bg5zgQF+jG/bYqXqYYfhReehN/JS1
y14ygixD3iVN2q0g4Zr5NlBk6LlkGbHCk48lG1amOQo6Ey2U4pzNPm2fbYlOmLpYflyHW1I6+rxN
fLbZVP+ztOxtsfx/MuVKZIyMp4BMPw+YZShdaj9c5gtKR1ApfO3glta7LRo3qdY+WXSiJRxkU+CN
+MckwZWkYA7OnmVloY6vSRDOoHyE319mN6QpYKbyYYzzwalnXIluzTVZQRokOYnzBfutRkd1ARwO
AibLzLxWnGqaO5FPMmIe5qAltI/CbNB7eGvzmR+zxjcY9nN6O9bdu5ftMJ4KGqsOPSbjGlhi+ODR
PDN5W+mRRZ0wmUqCAu7shHAm37XjFQn8ZtqKURJN5r4pA+H4v6XSLxbe+6AM5xbYRp47/5ZyOM1W
xWR9GGKr2d6QWoxoqr88gaC2zPW+ywKfctuqTWTlwTw2kppZJzFm17oolsfGYnRDbIwsTWE5wLPI
+RXLncn1K9Q9C7mBGz9LNyd/x+vOFv4MLmlTVKQTwuWGYydn573iMeeghzgfuhitcPPSreWMzb0s
qusxd9arXqMmUGZ4HCw8WXWjUTnPtlr1TMbwu2inEXSkkToNbhRzOyK4YT0rRnGujWY/z+LEHo84
5vMo6PHG7TxWhv/lNd5oGVRXmBnSUwlDz52g2ZkCg8xChK+ec9SSoaBd0tIN+pGJx2FQITUMyyly
RM1cO2M+bU3pwSR0rrtLFdNLwGXc6t40vKv8/lEvGnP4zQ3zM/WB0spy1eMMb53Tu5CYWQTUDu2C
AOpZReRmzU2uSgB4HUaF0RxwmGAmSIzJvFtTaieJuxY5hUKUMWk4Gvr84OHpwKkwnEhODHGtsi+B
CUtqls2/xR0WuerdhHqUiJpTmtiFFJ+ZVOnDZDMAMmae1oTKRmgdDZOpB1a1pELzqYuGKC826dgf
VH9xNP2hH6r+xg5IbefgnzOTmT/W9HeTcG7ji51MOAznbbN5l53PzVuQbXWUabdVz13BpYPMHb9G
T93bs5pihdWJ/PbINcQ64ad/NE3sDAUb6dEdKsivimO4j36Po3uq9qXnTfpcDFdjfAqWLB774HuP
SU5Voi8YDpVuLQccrBE1ym08p+KgFygVed2jBzXzRdOCmTPyNMLmCDhdGaisihwZqGFsETanhedF
BdeC9d+ctOeN2aMzLUwkaHqvqHD0m/mkBy4g1lWnKcXiToIP12WKDZMTBxpO95dqqN7GAuGLkIUO
RjPDEuTXtxohvcwJmGigQ3PQzY+alwqG8DAKp19nbbFZ7YKvI3brkdH8unJ7yFKV8E+7ZIF6EG32
FkSK7MJ/x5s02FBFgENEZd098zhuia4j5YBFhNXMmWVR/bc3rB9+eje63Lt6ucIyp8OoB+26Fcx1
G0GqvqWptMifyXcYR9ExBhDcLPLcQFAptDHa8FUpEqFcLPlfghyHWMf1WNN5l4hAR+kuVH6ovIkz
DEjdWKadhs1NXmla+5HlGPddrq2I5ZwA2UgZTQl+BuSaenmhuPcEFK9PNhouSMnb46V18zTsGWNr
M6j7IqB8pDjjp7Sj1croy0UJ0rYXz6U/YMBW2+VoZoVpHpyxdUjUg71pDGtMhGJfcSsSeJiAHgYP
O4fUHKBdsuCkK49i7iCSEwE8WX3Du2PJfxit/aiuih90uGfw3xhgpvbG09q7TnnvXPP+ABXg5GHw
F5nTJsNAtWAeqylBACUeoHUvEIifR4hlTBGJ1wvpPPhFyZi1HG5wixWRkbkdlx0kX1MhPjmItaa1
49B5J8AQTFDKl/lYutNjwVjoBArkSwTOr+dCVKydq65avmtRDrHJiJoLAvEcAx0ac/QX33x/UfjQ
Q672OCJM52AMxl/fTvm1KOSnmyI/ejjb8I2p7V4PRNJfoX34d60o7vMZ5cyHgsnjWL2nK07iWUoo
R9qXlQLJGAP2slLs49qqvqcq3Xl28/qWkMRfYaLOOMaKyuKzBTpkImvMz8miLRc6PQNq73EijX1x
2xXyRW16d6Zf/bi42m8+GIDX9qihZ5coAkX7uXSgHFGjd6iaf1ebcG5rGiC0Urkn2z6T857xPDKq
nM15vsqG+qhvOdlL5F4gj5E2Q5qwK6jJToWLqZnLI+4YVhALXFNbuneOC4po9SrGU6Ty76xpvFsw
IMUkkV5GQg1M/HFY6TudAq9EwqpVHsbeff7vC5jOdIs2H8TeaK9Xec+3wXDwAId5OesWBpltBCuS
kzpLNA63m5/SdLPxQNJ3TGeYX8Smw3RWFhr2phGVt56otB741pqO3XZQNhUHg/kQpOZ5llN1NBlC
HpS5VofNfas8myAu/GtwANru8sfL4aOypbi0XHLthZLcY3cNCMbf6jReglsjnocaNaWFkpVxR6p9
IAvSYiWVfe2CSUEm8qy3bAX3RiQJDx13NqaIfYLXvyQvse0tsOn/47ktxbmRx5fiGM3erlakyVSv
7LgvODebRpGf0JtRxKonR+p2Ipa2i9bZws4wNtdkx69HS2nPzZeGKTjBBUQj6Z5LraDb58I/Uev0
lKOiAIj0vIPbE/ksCt084xK9AQUKFZ/qv2jsYBQGKUYaIsce0112oaCj310NCiNjrTh5QfzJdJJs
FTVDbolHrC30s7nzjLbCwnk1ssildY73X4HrR5mMgR2WmFb9cLeOhQ7ZnnNqKD3xppE9UeMQvyGb
Jq3J4T/fyuKYpgKtxDYkIPp+TlpadxodGPdgIua1g8skAVyxs7isEM2yJbZZ1s95oEWBcd+PC+/2
EHwWlQFAosxeg7q3HrzC+JjXGZBx175OYHxuUxDNS+V79xXyPHbFm4WW1qeAXmy6BRBeOWK82p7/
9B8FqHP8P+FwFTWZ8mYo8teTaRJqNP3zrICRq72CwMgI1Iw9glKZ/Vbcf2+3hmOBOfG4jD3023TB
mr8aKbs5x9l3SDJnYfS3qwKmgMGUI/TGnaPaeyMx6ZSfhZA3tbafyLfOv/Iz7CKB1Z6EZbhvywAa
f7TTf3al3rWSm6RrPdgWthJ9gBmy9oZ5F5j1P7kjPlBNsf8rOd32xBMKc6G/t0ex9qTzOIL9BfNS
HwxOBhdvtz6yhxkUfgsH10YeJC1wXGAt8pXvTL9F6zua5oIrzvffe0a0nNRD5n3MtbDhXDUNh0BY
jK/15NmRqvaiA5MPkcPOSCMx2QXzHlbYcC+JpcZ0WA4Ug/lj4soxDVEMm6s6gxnKx4QyuJjM8+1n
d7FnAMb4potxutashZDEoh1qP0f1m3wK1JpHEgrzKyfIS0vejbSBW18vJoPpDkO43SIKTS8wmOw7
fYbCXXBbzCAKdxOT0xZw8P8YO6/luLFs2/5KR72jL7CBDXPjVD+kt8xMevIFIUoUvPf4+juQXadb
pCqkG1XBEI0oZMLsvdaac8xZnljOgvI7eRwrObekm90GSOAqP1fXhQjidRG2yqOfiIUDQWoM0RC4
KjNH/DBM+WjgwNXuyOcgynC4aeppD2Q59RJ1jAFYvN0MVIJflck6YPmEFBuVelM7SXDyM/Qmbcbi
0HWZt0mwP5/jxkgXLmOZpTcqt5qntEcF/97a64N44aSHyEIE7rLGHiLBpUX+rD/vXNkuMy9F4a6I
ZCH04tYayRyvohty6IiM7wvJxpu71MH+fNZCdHDd95gmtuc02t7T3u0oLvYVar6xQfdodboG4xkH
Ho+ukgBjZklZ+qI7mb4DHraMAcY/J6iyc42JppomxcpNjPc87YuzVbe4/ixDWfYdGFujlf1tE7KT
bvedQ980j9XwTBMGgEQ0gxQe7uhG9RsJXs1VzfAWIchBIzV9RkGirmTY3g+6sY+oZNZ9ycTU7GAW
eYr2iNOr2cRBvDTMTl0jkt6oUa8dFKh8BmMVNB3JCN93+FIgYD/CZMs2ahvIpR8yyG9L9SUw8k07
dROlbKNLlFliJnw1OVj1GFNaBPXKjrxoK8qBKky46ZoCrF2GYdAeHUqxnOCkNSMgilODwVWltgDj
UZYSSXHQIK133AsbgUi+rEzY0KSRwJISS31SsnPrrTA3IKTz7PwQTziAUobNyjbBHpdejCBdc0nd
GHOfSG6gwQCf0vaR+LXg7CXtTaN1hGgQ+oqzRV9Xld4+cTNEJeHqCZOZLjAQc04XVxhUCK8yV7uL
FH9VdukurIt8z923McsG4oLBbEC6jnLumQBCFxs88lx5gqRG/6JH7Qkf/466CFZSDd1FqaXNTXRE
J1VtMlqSexrwr2EUchUEiYE0YbKeRa+lq+iMu7me8K3Q/3WyN0vVHoKu5HZN4udyqOQOxg8tOPNo
akV3RDXSL11r6r7VKMJ5tOhnJUpfVMFKPkA8OYys2Rs5BN46rNsbun/RIbWHbBU4Ygcu3TqkGQJw
i95i4wflXum0SWgL5yhN2H3oZnAXhfGwLToNtWmfpif1zRwh69HDGw4get0XWlKM2RQcHLlo/buy
ZMKsB90Fxni0swrR7xLJlEuv6DcaaUz6go5xKnQLGoltyw6jOUAbDmkpdd6xyUNn7TQ4Xtl8z2IG
5TCQ0rBzVr5L295RX4soYaJRRP05dO1tis3+MY2wUeIAmJY9XDVtHj4kej0sr5wzkgp51grQZdCJ
cDoNbX2k5UDyn58ffGYBM5OGxxRLto6qjg1CBuF41Md8Hyb2155NE+hjzCGjEzqA8iDbpTGmNKT2
0JRMyjjHyr+Ce8DcQVlUqU30pQsfQ7ZY2K4Cbd6mwVulE8jW+K6xHGjCojvx2Z3r4QVSJDZFajtu
JRMPQlU/4joHoWHRtwuNs3Sq/qaBeTPP/QwlHpt1i7q2GYeQ4a/do0Ch+2oPtOjBgra75KGJM+U9
U4JdUIbfSSJt2JAoiEyTuntRBi4zYlYi258PTfVUFXEPWpGRh6Ia7yq2CqYkFtuOIYH7jm+Pu4Kt
8DAgTc/uLEWRl8Ds6ZEI3iFmpHiRWm5x+1XUEDu0yB9Xho0a3CnpzAXhvTT69mTwCsyiPXH27r2S
RpFWQ/GNiEioNHlT8lSfGaHyhhJuMWDIfDVYsCvPfGPKrT0oQ/Xms9biDXvysS889X103xa5s5MI
0HAXNMzRLfuZYf1iSNAUAcgZn7vpT0OuUXq4brPzYhcKlDmqWP34S0haeZwqbNpUjBzfFOqbdsS9
m3Z2dONV7VsQkxgiBsVZNrQ790YGhCMsMblYgXhFhLONlWzXx93wXBC+TgN3pBUURjAb7nzhoMyX
UbXNHMa3Wb7x3Dw5qIKuvGaFNGm8sN7krTxmNC4vI+O3g2qswZFSq9JI9FImhlOj0WTFbVqPxKxJ
bS7ZB47911iJJKJNZqfA/GhKSGeXK4G/TVosK8FOGkgvnKqFQsbmjlA2qEKibp4pxn1UsXo204ci
32qG9uymcbTD15Oti4pMGhRvB6p8XnVCnIWAAjWzrJz+O0MaJX0MZO7BCOUhw3wAJ5hfP4Ue8V8a
mJKAnU1G4AuVpEG5nxfRcgSAqdKaaBR7Gxads9fhoGAqgcfne7dZJc37BlkTYq10pYh0ACDgjCRY
618SxbR2IZLpxAwU3sLsmLgw+11XXRUud2zddPDMjPR11FJ7iT+2dAdoGAhuhzJRduSulahNLYt3
ocpv4mFtsGG5JBqnwyIiTAkhz6S0ZTZBSoPVC9VjPzJ04FRaC53MpCk14I0AaiQqA904WGkzVcuw
kwc2pl0rulcKeubUnugD82cHnOPaZ7FWA6lxdST2KrEZcuHQRS/o79JI/8p1wTyXtn8ojGFRV+lS
Rr41r5onmwgbNlQRXQaOhIgkeBJ243+32UioEK5vzPabADIxD7Uo2YAHSvYswyvsykiQdXJd9T67
b0rNXCfm8EC5RpYOpq1FxwRlDjIGny+knNXQTYKXipRtVpJD4/n5skPvDs8Fdbhxow/VsBkzYsh0
csjIwTqzvNCGscsG2jyXW6/1FvL4qNhb1YuF4+7GnvIAsmTYBcgRp11wOC+kgqSBfVLkI0dS1QB1
yZCxaxtelC64s4dJbVH3zMhopCYGso7EM5e6mcS7msVOLYkIcbrWXV6X9NhiINqo4FBqdzOq15KJ
bSFKgUe74yLyrDTkImPgopp0ynyNy7WjPbIekuqts8FL0N/c2Vp2r7vgYdW2dxk4kjJMj+fJtCmn
wIom9zY7FDp5E9+lGoS7CRK92jd5JW7VDPVGU+Nw9tE7UFLzjMqYogRDZRwGSb6Sh0Ggp1pY9CEc
HOAA19NWNiqTEyW7KzJuE27diMpYmAszVLilkU/ts7Bb6RB6bgeV907t0+AcIIzC+zbXw4YcMU48
KXjqeKcEA35Cf0UbqkU0eNOrRHCEOfoIpKn+Dbo7RhUqNLduJI/B1+wT6MhJRmeVD4XUZ1bkPvhl
ecNzyDEQb1cBRb5PFTPPTQVBq3RNmsWQdvF4ILvG8u5QNjn6PidnsUS+Gvaop/QwWw61VBYEFqCR
GSvzUMXRtgXvpxStfimBgc7zYTeYofW1RQ0my1emg8O3BHf1RKpQTvjHKJHzGlSX6+5i308OWqS0
q6J8CoqkPpIdp4PGdFloTAb8sY4KK4tK8zaD3zwbRF3uBEayARPjrRVhCCXlKzjAsHC057au07Oa
+9Em7rVykmOeG+hSd51l8hDs0SwVdCmPZbC39XFZQKZ6S6Z9jDB3U1LIm90xfFL4B9H6KZd6enyE
qlbcFGFXPVmIoxZg9+W59blQlHoDgLi6naLj0bURm+j6iXdWvGSnhPFz2sXpWwCIvoyB4ai9d9FS
mia5JH2P9oc7FSq/5mtcqcIfiGjI2TWL2G6bVEhbu6KAfyCioS0NLAsD55xJHs0f5v1e6rBZ8pdZ
GWQ7StFoDRSKBwEChxz7hpthSiiHblNr5saHF7tsnadhVNlForvMhb0umxB6bjBozN6MG8uV4ayb
MFWsX4uanfchR4RBKknFSlskv8vutX8C1VoIiUzdFnBoHEe1PjHe0OOQpZPRlhzU8q4X1klxcJIw
6DQAfsyj3qJ5yvK9VYDPxkq64lEdrHlphSPD22ZQixsHfJibLkUfGkctRBPqBjQZgoYeflX12TYd
9Qc0LPoOsR2UEaVX1l4i5Mlr2wlRnT0B76swUfBBMRi/6wlPgSE00gOA6Z29raWeXarEy3eJznUA
eS7ZM4d7tRFX7qhMmMAU4FTamriJiIg/bzBPZYJ/WEdytkgswzv6pHWSQwEOpkjUt9aIe/SqSERj
SS5HwFHuxCD21x819dcqtisgX3h2GY5eymjob5A6M7XOHPM84jchTx5Zuof6SgNxDUBtWVON7BOZ
aUerGu2lXRMUAzVMPUnmUyvbSIHZ2mJbDBadxwYl8a+vS/kzDtkgmVvFWAk8CDjzJ9ww22ElCrNO
gSnB5rSO9GpTJuXtGKg7nXHvuUzeUztvtyE742mUYs5bwKW4TYf40ROM0prxpdB85+wriboPFJ6g
VyMhLQd/7/jBveJBbo/b0d111aQ7H2V/ZtjATG/wxDpikE+vNNMA9bvsDib5aOKqZ6Tc2lGwyIhu
tBA1TuNEExeQyEvtVBsou6AUzLFvPzDxd3eDs0Jgc+fpyKYygg07hNHTzj9d1km9dzXqjCYDtDUy
L1HK+OCosTxEnQu+InU2kU/jpbRa9Xfk659RbIbOSm2Qc2AamnZ983+46W1EWXER9GxMxpZGuwZX
1suRsqIX4XpGuaSgUMGTgK1Z0dlAQlEhzaSr7vQBZ9Wvz/SnwGL4PpKDEZxkqasWdOlPLDbci6oo
C870kHnBpbCZ+1HdxOgjodZ4GPoqWl5C3NQSMnfuYqICLou28T1xvOY3uQjiY5LzXwfDRWcz8lZJ
iJhyHX54ZxplZFrd+FA2SlC2QxWyqYLLt7ruKdheubuRIsyPyXTMRG9inTBmeZvWOGXT8Q6cD7tz
xfW4DgmQ72k6Sd+vVgxCEtrvhbvLCxUYn1l9SZEar5XQxN3MLjeM6PD/+n39lHJ/fSmGRoK2Y1nT
ib5iOX94KY7qKk3WqMhg/EXgpJu6brQD3TmSeOjWStrYL9Kdq1PELc0V3KOahaFBSx8z81wF7irP
qDJY2OqlU07Xhk7HufABJdjhcPH0Sjy2QAuVOsUvrKXMiJXyex/b+ov+20XqpzQNSSC4FKhpHOxh
2pQC8uNZEUavRdi+FfQW5NgOk/o5skO5j/XoxUfYEzjeCX7Oo5N3yCLxiNMobu87kx1RAHKWmkaB
NOE/pmVJtaMpaL59AiRz09iF0MIQ/6KAhwnsrGIet7qTdqfIiuEyu+j4f31atE8R59fzMqEHbcsm
GkRXP8MuzVwJk64h1YL0ZKKhYnbKruU+Uie5BPUkZ0GQ7yrNLGWVBRZmLXtADogquvZ7At80dntR
/w0p+qg1xasQVE6hpy0n4yNZWAnqLjNDkHabRvcp/UCGp/Sb0pZlZtCa87upa8xi3eo5ziexbmck
EzArIRJLlVgNuGKdUPduSCFEft3LejMMiDjpHvAMFuaDVBhAaOEpTmLzzlV4NowSewhP8GyBSNY+
pMX40kbKgSZSfhwr8Yp+tbzDBnQ3MFktO6e4s9wO12G2KVUjvTHHHtNiaUm6R/TLe4OR/yCgVZNc
YY/VAXMJWZ4+M+EqVl8Uq3NmbRschEXmWiEpmWxlqytVtMxU5p/F2r3zw/zsONAcTEWluZvl1tyA
eGaBuSmx9K4dG80V+jkYBGlD3u80NquUIVhEKMsMA22mBHaxQGZbzY1itG+CSvR4q8mcMnrME4Ip
8CuyYmRPU6evzsJtHXwjHsVZxHXWnVj8V9Ou0xWF8WpaCYrkKOlWaTXJ5fwSkaxhF+fUheyVeqUk
lpl97QTfHBqpvpC9l+FBKR4atZbYvQEJWW54QL/6YEuo+r1kA/LrS9L+m4eeabAHtHkQm5L/P95e
1Jw0dgceehZux5ldkWerlI3cM7/UFw2DytDB4jvT7EtdjRs/F/F9Pir2jp3dMI8KZHKFrTIq4QKO
XT0Am6RuDQt2uwXPEkZhOeuSIN/iaijh7NcN7qx53TnDK3aita+p4pZOJpT0bFjSdzbWHiUFtvDE
2QdkcyCFJv6iiB3W0r7/jq45vADPpLPZ2DUBeRtcju7W6Lky1ARXT9uBx2jTWRf1xYGQix1zTeUY
wx4/4aRDSzo0q8hT0zdTL0nV0FRsgW1+rm0CooRvtYdgKieVFu0NYAR67sVTkznlUZo4kTSLvVEe
eLgBDP2WYoD3iy6t4VfKS19gJ5X0WddlxyNmjHIIDkHqUPlb0fPgv4yuvyzjdng1NXTJmHywO9dl
uHBdB8m0HC/IaLSDzg7s1yf4bx85UtXYTtGX0dRrLPwPSwHLFhIgIchuyEm703XY7pgBHB4wZMc0
Ez2wr6yXAvRIZ/n7oI2V01DlOsJ51yT/WxZULdJalUO2jVto5Aw/5BnM8jgLdaS3XaDALojpAOss
ZswN9lH3LnpJs6RRm9+sa/Kn/b00TNsCnavrbB1s8QmrSo+mbxOCdtiL4+wL6/CIKgUHavbMUM7h
8R/CrQg6OXfhfRANwM02Vgiwqth9HXTFv8gK8aylREsnSqq9cKzsBEXiYitiW01np4UrulRk/MXT
cOkO9YjMsc/JXmwA3yA+xDWQvrS1/iZYS1OhDRtn0nu5jfWs4FrZpjbPln5qFaNxv9XJJq8Taa9R
HmXAWEZ57yOtKlABzNO61zdEcRxIICBh0WnoedtE9Q5Wv8yquFv++jrQNW7kD8WeRAlgTAkevHmS
avvjjV6bKtJWmwm0JLApKDpISpLoQTNoVrWTkiqco6QYKh8HzGhEC4UczxM61tumoe3XwZ/Noui+
HmR8E3sG8w6TSQgmAjieBkMfLLMJxsxXzZ9C2mvjselI/6GbA25G89e+0RgImDBexcItjnr/3LJK
/uZZpv38LJM8wgTPM0Oalnl91v1wqQeoitKKESv2GxreXVcdw0q+eMoIbq+Fx2SIneKRJ9Mq8ujK
4ALpturujYbYWoXzk2jO8JsS+282uBwS5bWUEPSF9Tk5xW/9ttNbDGW97j+WQ/voY/shj6SDPgyB
0sv9fOZ1kyPK6UAngYmc2w4N2D5m/twgxPrNVfDzboqrQNMZg5KBwDZ3ukp+eIvwMksviGKGgBoB
GBwwGbVG2j16AOiiZ1KRO8pEZqC8mmY+hjRSbfC9VchBRzBeNorrf40rmNS1Ha1NhR6dEoy3PQkQ
FzqJ2zFyZrFgiS+SOFwSyg48qrTZ9So6QRrMA9JAXbQp1GCzp34TLoWsrdAkSS+1KC/Xi6Mburtf
v2pt2iP+dO2bwKdtS6pTUfnxVSNnRPYXF3TDXetVtZhNDWZ36kdowkFEATSM8mi4dNclwyYQMPk7
EZBMdKb7W8kcXH0Fy1bpNM2yxaOthEvZ0E/49VEK/eejtIRl0flhJq5r4lMxVJWF6TktgPpYtg+I
iNbU+IjrJ72Ni0DBsyKGfcHJyblMU2GrSNn7ey8OH7Upc4tScq1kLWzwEF1dFxkwRjqaMY11CTPL
WsdwW7fwop9Z0Ha/PvK/ucotbjpLGPr0ZJbXyLQfriq8r6OTm1zlw0igpRWMqHoD31lXmAfnJtPP
U+LLoz0mDOTIjOOWMJamToutyXa6X+q/ucq1n69yjsdWzSmqzOKkf24DBahGaP8CsXZKUKas4Kuo
M2A10HAdr8NqnwC2TsEi0hNiW3fiNbCIr7mWaddcMGck1MeCTTCNiH/zbk2L1Mer0eLwhEqTWBiq
MD/B0InH7jCuG2RPda528DGyMIIq5qRuvbj0RdZUO9AJk6JkL+hk22alF97DoMr7Xx+H/JvjmAjl
NgR6amh2gB/vCnNQQzpGLKZ6U7y4IyhLYpK7m6ErJ8uJk65FhcGA5Yss5dYPV6YRwuErqMK6sUPd
p2r6spL1badZUJ4o3ta5C5ZwzJlGRvSbRkU6a8yMzcwjJGetIh1gw2ON6b5nSQXGQnNQLyTxnFJN
lk3RPSkQC1aEyunrcspKtT0wrJWFmyypxtWYOM42TYy7VkSXq+BN67ybNLKpSnU7nytugzo9ze9t
lyhb/D/1MnQr5gKuhM2ggDdIKpxirYuj/tfvpDa9U5/OqE2mhG5atiqQQn+qUdVGuoGPEIeqIk23
9qNrMbOWQAQrq9yiyMwWRgmDQE93aqcacwC4Z0a9CFUq3927qPt+cwNcGfafDoj2jkP5T2uFK+3z
DZAFpt2ptOf6sKXbCAI6YxQ3Og08vsnnb4kIY4wXoUlVp8U8GrJNG5cJ7mKdKpKu6CutoNs8ML95
Rdptqd28C87xZakY0T4sY3NhUZcRARbDh2bQjxmnLzeRYp5LnqXwBndaPYgNYEc8TgDKUG3dprKz
LwOIBjjeykG3efgPCoiyQCGHF8PrF4OpysJATX9JTNuY66L11tiskgUWoWHx63Pm/Hz1c66EowsL
tPnPracw6FF4ljmD7FRaW2U03H2tacFelVo1zJKcZwYL8VSGJHfjYJIA1BmsYX2zxYVU4vLvzS09
pFmF38FLKwe0IJqYYizhuOFVd8QXu42ZzCJQWtSD/Z1GG9D42H7TU5u0WdmrFxVn+gwYjrooIwTf
KDOPbWSFRwfNNdbuqR4PenFUY0scoS/6pVEfe6vaExFJhm/EQA85HVM9dUC+bcN1DcpE3LYm/2I4
qc3qcHwcaS/BOcSqgtL8G3jxdSOaM8oVc+WV2kI3hpz0pwHurVabc7+uX6IarRCpIrWJNTonRmqv
ifoxBy+WIzGgzlBm4Ry3904vzByJX74Qtvc4kv2wK2gBAX0gLDEAxuGYUbAKfdmvY3aX0GIEHAuX
ztSeBtSmFXaxybF870T07I1vDMhZuzKIjU5KBPW/Pzj6b07735RDtko2rEnaK8894/pQ/GGpygzk
IbnovHnr3ao+thc7/aZnTJlaDesfDEtI28p+zCDB4YLZkm18CLIh2NEEn9ngD2XQDHtETYykMhDX
/R2hCpg1hHvB57TWcU5tr+1DO5lQnqICGmtHv9kp/Izjl7Ym6Ymx5LKfwcT58ckdAmyLCumyi/Od
bE3vpd2WMfnTvUiPwUYd7Z3l2rfNQM56HfY3TguxvhNs5OTRC4z+wGE6i4iO77wfsxcSTJNDGtpf
f32H6T+twgxjuLuMa3t3isT9eJQ5i3CI0piQeUuca720N94UDQkJ6qB4wI1cAqUOwk7XJGHUq9pn
gpdq+vScBANrqOVlGv1mLQidmP7fSkOuwjg02jTge29cGv5eQCYj+lfS6EafZ0330qXGPSi2dhU0
pb/ojeauYPRX6uxATL0G4FNx51aY7I0xqU+q6NY8WezfpZ38VKXywm2LxCOVwluCUv34ws1qMEJ2
JtPMBtQtCoVsPebTMhgOOoN4pqWjj0Taig10JJ2DgF2icvvNu+/8tOm1JBkkZCQbminIPJpOzw9X
OvRDtTO9DuN6GTFD9GhLuJiIqdfUh8mWDMDiUMbNwepL9alux0fASRjN+/4d+Otj5sTOS2L5X3uR
m+sJlkc9W9BZ67i1t0ADilk9CihziNThuyRzUh8Ie1DQ0YxK8xiI7Is5gsi0DEKyOnoEBjlUIBqh
SOZY1yHDIm+f9BuVs2d8jffRJecx7KAGp+33DineEuUKu0ckmKkBv693dHQUTXWD0XdWmSGQpy4g
faRfFsPQbXUX7lSD2XqEqriQBblM0tHgrBRIBwVCW/RU5hyo7EMcvAyeh7EXcuM8CgFs1Y7xZPvE
JEV82VUnFC4P1HpETyoz5ct0EjOymGYNMpsZNvGczTZE2wEy7AjtL2KYR/TOrYcKZGYyvO1G9YQO
F9+Xj60MlivISrkpK1a+RkPhhOvLzVQEPTTlEGA/qFiiB17AMgkI420SH3+vS+5JajrLtlWqBVT3
Kbz3CwSTcFmV1Nu+0z03kpAnemrI7nNnqQbmPdBWnL8A24MpqLSqknlUDd6qnkQ5npcf4FMcrCq4
TTQKm8ojCJeUl2dpA/KaBoSIZmoCJzD/14g6bMa2jQ2PAWdvObfHnRWBzTV7euahDXFaJG+5UM+T
Li4SjQ2FP8QZZlg9l0ILm1Yxd6NIz2FpD7g3uo0czS9qSXfVa/NTZxFkXKaPhlq8BAqrXd9RF+jA
erymC+ZC8u8KYFzQN/KTALI9Imir6DYDoU/n7Bzvql7DAi/gbPTaTZEkPYAGP1khKOsbi7fWHNb0
9/MViDFoBOzNegOwbysLfGANcuuOeRfYJYD7WeKXa3xSQFHo2zIqru1TFj7IMk/WSUNEFAriZVID
HGGPyoDPycZbiqDx1jbAag5xGO4otkAc+PcpbYBNnmO2zhXV3ReC89nnY77CPpmR8e32PJkFi0cQ
rUevdfbgIpUbIQCsGl22zU0nOXrumBzb8BLmwtpx0av7OtPhOGs6chMz4vKse6SJaYCGMvYjzBNS
iK3UhHfj+Fz2kZE/hxr7hY7KftHI+fQYdZg1s8ybnFVUdHGGczo3Jgs3W6+JmIdao4N1FzqnHFXY
yW+tu6zCyucOJvSUyRSpRibOmbg6OQZ+vwBv6zLVjXQfeMa9rnX+SfjJ93ZI7K0do6/w6vRUE1uI
kNify0HcRI2fr0PFhLEu/XStaXgbA9jGW2iYE2QVUovDds906TKnGCexzRyHWKVyw2G0wmFkLm29
/cb8Dvdsyv6a5r4gOPO9TVo8q41BA82oTHtl4xXUUqYXJMeb7Uz0Q7tP4RBrhQ01qEEIpAUoI+ki
3lY2isPeNw9CTMw0DNVzMxGvXSP1I+zwB6WL7V0axDi2PRIyEt8otyAU6rzfkgI/XQrMRut2qDc2
nfMZ/lePcOT0tTdLxn0Y70EdMzJMRjc4pyUmGjfQtYOJ0EQ2JhYigx5KknyvGj3YBrGSz223Poc6
siqMleiszPEeom25T4F5wEjs25cwW1nYh2O3Hc65a0JlCSW8v7gO90FXD7OoKfqLanvLGv/jHazr
pgzjI6vDA0FJ1bkqxtuRaAGeiPVWyUa6tG1VTPBY3kHbTY5Bm78gD2BjEMh4YaneXVmHr2OWEcek
v+qTy8UzDeBEfr5IQ5MT1oWwjoOSGWOrxWg9UXNfs53yqD/mOdKDiKS1vsjapVXZZPkU2VNdaNWF
qJX9UHL5pqYfLsIeATYzr3Te9Gm0DTIsWAAIKI0Viag0Y1lRAYuvx4H8wtYELAdIx3+Cm7q0JE0G
tdedTZUjgW9zchtSM3xKzURfKoXFFQ0SOgixXVIN+8tUIFtXOuAGaWEn98WUZTkppn+9/k5r/IcK
bFp9dYMdpkMXgjD7j6tvV9sDadhtCIsFGnlFGCkladyBdiq1DfSxixmwBbr+m//na/9/vffs/O9f
X/3rf/j8a5YP2IX8+tOn/7rPEv7/n+nv/OdnPv6Nf63fs5svyXv1yx86Bl/LrMq+159/6sNv5l//
6+gWX+ovHz5ZpnVQD5fmvRxuSWmI6+tR8Dqmn/z//eY/3q+/5X7I3//842vWpPX027wgS//461vb
b3/+wVjjh5Mz/f6/vjm9zD//2H59j7+k3376G+9fqvrPP3hu/tNwECEw8idhxOK/P/7RvV+/JYx/
SqFTJRJ5xUZKnVp2aVbW/p9/mOY/Jc0bJgQOMhWdXuof/6iy5votfiG9D7ZepqWiR6I99b+v/cM5
/O85/ZANP22T/3slMf3Gy2HyC9mu0EmmyfbxSqKKMk3GxdEyqvVuJ/PWoXtJjptBvj0gX4qMedS2
3sIiGGTRBdJcWY55E3n0Zt1QGhsgKr/pYH3qVE6HRONqyvR04KD+LLPqx9yJOkw4PD0QjhMUT+iB
vS1s7STH9ISWr31RWmur+5CNE699UMxSuwE4+9hU9roP7fOIslYXUPfMZp8r5bBsuxxFjh/vq8TE
GTWQx9GW+pcfTvtfb+2Pb6X4uDHnuFVLNVWNHa6U9EeuqX0/bIlDI/YdcIHl0s9z++Ib9tEh1O1g
l+OOBle6BJV1m+fRt9iMrL071OlNOQp1VZPS2CH0P3RIvGc1xfGBjhXz2Ki4K+wSeGeSw8RDv/Ob
xtJ1nvXx3Fu8w5aBns1kE38tBH84YHAvEf20SllQ2q1Hs0xPDU2Lyc1ZvNBFZIWI76GVY+SywG14
RhdfNKb68AFwzWADnTFVhI0QN/dTb+W+Ed9b0zmY/RQEq4z7rqyeh6AbfqMxYhA3Pd4+HLjQTNyb
FneHTcyy+mnaFDYFEYsxwqua93xWxlKn1vjfD15q1NsBwvh/vzRYgXFQpw+mQHKPnJQ/FvpINqAZ
Q7b7z99VeiS0NsmOM6EXOql/db9PQr3f5xO8+Pqn69eun9Z5CA7Uz+gBTz9y/UZDDLURjCeyrIJz
npXlSat2ihuEZ2f6cP2yDjlo6bXZW9+qL7WrjhdE8eoFx0a6tIzkQugviGbmOnLjYANjtl3tsTM4
q4S78+JEU/9nJNcnpafg2MTMkJz2PIweQGbBbhX2M/aK3oUS5bTPWjCKQ2TXYs2axFwwbdkxBf/5
XNXC6oII5ntRJ9pGWkpzUwWY5tMRUGTl5VjE+tohOiaydmSI5Qd0S+XMqKMpvScr0FfwNc/xiN8p
zN2g+e3BNdX2cP0TDztcnr2bEPDIwaELBItiG86up/tDaprWMyNCytgjW2HfXgtqBCD/0fRBZH1h
LTFNmSA6pi+0ZUrdHttPRcUIPk+Q/mpwtbMZIKFgf/0gFcVYYlKijKp8sb8GIf73QyuxMnrDqSrK
6hTVmNIVJXnSUfkuFdirr6q4D3xNecaT3G3AeGbATPkymU6L2m6Lp4FeySbU34G8q4sG6/LjiPx1
haQAU5xqpo9K4ZI2iHJhPU6fIjh351rVwh6RKH/dUj9gUCT6RjjFmvFcdefxfD/mVXiLzrm+u34p
SSxciFHR7K+falirth1Yeq0iQSccxv7WFWl/28Efoj1a4GC4fi1J0Ih2xuL6mT99CT4+6SSjOyyu
f6GMA5OSmPkJhv2H0qAyb9W4vu2L0Tgmfffvz2pwczt9cJ9KW2V0GHkjkGJ8IvvcJ2KinNjfHv/w
BCg6I6IwjooKpns05I1rECyfNI2/vH7qqTWLxPQNReGX+yXJP04xKdIoui1w7PvYG3Ow+dMfvU5Z
Y+rwNiDJ8bVpxGntItHVWGr7oMW5AdrWCvN270wfri0+GDLVgpgqbj3fp+s+ZSyWsvB3cfCKbMbc
4wkk2RL00Am7RLU2BnoHMy+W3jS7x4KX5dCBAu1Q1REwt7yO9iMqD0LdjEXgNfI2kQ6KNq+6aAA3
tO7/EXUey3ErWRD9IkTAFNy2DdDekBQpaYOQqKeCR8Gbr58DajEbxiwmnshuoEzezJMVCTuf7Dhf
itzNTFZOStBKoNLSvk7G+2gk7s3KhHOTzaBTbVB9dnSYhUNayv0oU/mNLlx9a8fklXKn887aoUwj
gQsWElPiaPbWEX15nlOT3OLX/zRmQDAUOheB9FrzWgz5C3lHqBCquhUV2Hpk9yzEhhoFpQvEaO4J
g4jRnckuwxKwySbZLeQ8aBYrX2hwGMrmgDQukV3bl0Zxh9ZNXgGg+ekNrSHjzm+B50a5oaXKc884
V+5FKTDugQBPDdE+yOZpB6YUFB/ROfXKSM6816W7zzPMVt5CNaHeJQn5UG+8rpVEyo0I7EjrRY2e
8TKZcVi1Wo2hi+sIFKnhGitxyWz/heBf9Z65xJmxOd8klvUHd+s1bH7KlkdrMuoYCSCnY5ZhY4PP
swAVj2LfpNSShAFpzh1KaL7pVEcM1DzECV2rUxUP+xnKG/YptUvGAhykQXlBbhSfViL+q9Icv2+i
LpaGA3HVsxsc9bS0Y6pMI3AaxYySXUUU/nTCog6ziPeYohVKCF2LPnEnv6iNRz2qHz4w0YNJiRB8
UUTduE/GA3oIdJMBj//ZJjhB61Ey7+bEJOFGTwK69kDbdiHe9PUHL8GWRzXfmj4LoeH30UeE0wHQ
gf3WsCLVOTODKdbvY5nO7/qcfdSEvfbW7ONoi9fHI1ucUzYYwdQ67VUNRXv1Mq6GJdwYTGHm7xqa
KlBJ6IVR7q9GvOG30Mb+5jjWg1cjefv6QXnhIUJs86P5ooFpUMnVxJJ1dYGCXetltLC6mOKjnqfl
LfWckzfhX8ZE+5pP05VcQbqPp9necs6hcHB1PRdJYh60WXvRlibEyTk/nTHUVitStKrwWFkPMfs7
SBS94/uOB3mt+hyoRH/109q4RSbk3Qpv3LVIHa5/xA0xEAxgWdfKW2PUD0x4fiN1EDKFW3atINwn
aTN+Ro27bSw9uxjU4jWOJQJ9rbwdkhCQ0/Koxrl5DmR16o7ys9gZXGLqS2Vvl3klzfc61kVY8Ay4
6aFBT10i+2xKH6nMrlDZWj2+teuPmWzH1lIUzmlivs+V67BSTjes5NqxdschSC3R7ipfB7vk5vMh
crjH5wIpZ4bgFWHW0ZCTnr6/MIEyaBhEUSdnDBWSGq18p61/0zD7hCSXKtrrqpkvedV9In3DPaVO
BvkEolhLmWgUDQLRxVHwUR5WDk1PCWXjqoHkqDVt/IIm8BuxdeEkY81ncDS1Si4ctJtzBQ8BCDVu
FvfX2CYVBNHa31QmEcix69tDUVLbohc5LRBu/yC/pnFZp1FPo9EJau7khUbSA39f3qOpl+ztyg1p
/Mv25TAaL0x+t32X/cliI7lCPNklAkF1k3HEP7sGLShr3Kc3uqdtdMDzM7rt0mEW1Mh7f5NK6x7R
dGGSi+Q4f49d2qsmDwEzT/smkMGcc5dgAgh2XTPmGXMYTvhliqsA4COZfpbgxSmZt9XJsp+RnXYF
BsitXneffiILQOUfIl7WPI2/W71NAdeti6M+dRO6XUw4DzhJJ8+UGV5iLtooDnTU+eAF8b6WBBpY
mQprNLedV4lLxwvBrHJNoiehX1dqiw3AvHTCfp+9XDtrdfmtFq279s0AHMTrJskYl4Zctho4jT2D
5JVSmzzzWcOS27JUeAqJumv9AEbUfWSgdBrzQQbulL9l1uwRzUWbmok2Qgm02qs/RX/xkhQhnrv+
3McGKkVC9/MMHodZ2EYJ48ZtqjxDx6MZnvq6ILYRnXMX8BMitBK7vgSMr5V2i0dndfUx04X5Xrf7
qP49gojRBvVzlq19Jnq10g4hgMZFhfZvrgTO1C3f/AhQcjwNBN/wDZvu8hfYQXb+Gu0yNp8ZBw/+
jjMmtTIckJA0naOM3TE0WvUCM4x3FmYdeMD+CKBM33bKL3fG+hIMiB17Hm/bUOqsMdcN2rn+dBqK
NqWTRLvF2eUcGGjBplKhXM+MPdrcyMm1SJGRwG2f17tYkxX+KiLx/FVXj4zWaRmHbEuH5rCj6ZOx
heYeswn03texolvPFokIvDzHThfVPSWCY5ScYjN5cgr3bhN3QcoNNe8ul71Lz+SvKY5/e2FB7Oeu
RpDJrg/HVc1peVJx3+5FLSkdw0FyGYy5PVhJ/zY39cwGG11yf2gOVUtja+tY2bbWaMf8WisNJxv3
dcVaSU0W5d0eEDv0ZQM6Fpzc//8goDTB/kq17TRT1YUaHuhGlDB7pXDZjAwV2J1jAczkBcp8aznI
DNi+auKZ4/D4iymCcwF092b5ZnKw9JZOTHd+TFqpQTLbYwkYX9ALocOaphOOuMrqlOR0BDloQwPy
T6+api20juo2FVB74X1SCeFa1gN2xM8k8g61q7xQrevv2NN5acV+ngR+MV/J5zaXJLvaioscVKUu
SLIV75dg8c2tu8ZBURAJouAR1KUh5LvQks+2AmdLtrLcIQ1CfhXtd+Vr9R5eXMRprt/oQvGncDl1
IJqA5KCrkbztayUjspFG/KxEf/ZMHvyE1FjYa80P1XRJyJph5H1zo723OKo0/fjajop+sK5TDaG0
m2qLenT7rsPyuY41E9ulpfKvATmJKAE+EPwyOAKHwN8HQa0OAP/XO0b3xDNizgIg2FmCGsP5LW/9
Yg8A9Do3tBLkZXlaa2NPRfHDHGFEUrv6C4z+2U/67iTTjNybL0FM0OGzzRbZ3jVX/uznglDrGoON
2Sn46kkqjPG4FjpPPDKd1TMhIbZIk56QgU4k7KU21PfZlN5Zj17gdk2cPomRDVkNez4HNxi3Y3W3
54s7/ueIdvlpp/4pNeVlWb3kEf7CoGuz9lB3mrgRh2AgJkT8SEAF7RZVtB+t031Wml99ul42nWUq
+ksbwVKobJLG5sTRxc9SpifsGeAc6a6vbSwkFC81Q378OiO4HUBABr/MvRvvEkUx9Rj4+qhsea3d
ZA4zzx5QK1RbouN22C3Xi6A2OfEZPZTEa6tO0xIRvl28lheG6SJJk/rgLi0AXNMNy8jbWS2NGZgE
37U1zjFJFtxaRRePD+RhD6W3iatBC6vYkdS5DCVfiRN2mEOPoupeufMmCE75G+P4be02BQtyRoMn
d/e9WS35xYvyM4exZtsTtrgmDIGu7TICE9RHGORtHW9l3QLRJUZyls2MElHGQPEbFK/Z6+13zRZg
sVzngcXQuUobCv8Q9dw5IapD7SsNDK8DWpYlzfMcq18yM8o3aTc3OdHLCoJourS6N+1EroVLJqxH
7vP2UKyp1oFlMAxOcyw76qh7s/C3VU2JBBMDuRtcOz8kHZUAtfHS2j5n6twLYI2BrWJrf+Jti/ZF
yUyJrrX4Qohjh9cVhxs2011VOe5eFC0OZtVkFwto+ProS7NwHkWHN6+0YiyzbRPfGysxTrU0rOPU
+/bByL61dLvh28v/9o1gYrW+i11O70NMGyCOyvbk00/1tQJWWUfArAIk6JCb2AhjqYOma4q9jL13
mokNHGKrm8WTB0uz3OuSQMSqs3U9bExA37P3szKHUzpGIMFa3bpi4D4NWsmcq4T+Y7X9SZk0y7S9
Ht01HotaQq/WYucxdEo/1epPOZXeM6JVcHT6v03cqBdT0ubQTHiE60aqQwLwOrS0qicy2W+aKCEW
k2bTcXbUFFgjKpDeAiQg+vQ2a/1Cj1rmnb9+GDFZenrvYHdWaNaQRNKdUSck+IUUFLRAl9OhuxNT
cqhZoIKT+A5CTsOHG4kSz0v+lpdyAWnrAAW254LpFTGFq56Cn7J07cpj8Yq/oT040shex2hVEoqx
CZpqiM5VpuMpy1ie4eMt+8kaeR7N1L1mA/84VVjn0i21q2wZpBX2nMc7vLotVQBaGW0Y3b0P9atm
jFHQUbB2hvYg+aIUw18/isJ5lK+OavKjKpdrbkr5LFpDexgNJryiNn8tRvdparb+21i6sLSz8llk
1rOa3OiAywCq5xKp17oej6qTEOO1qjh44AzeOrk2HC7F+etAENHhxy7AqpLjrx3L/Gqvf//cwGam
skOEXEL8UyY7QjVsVgJZ7FT788McHPNbZP2ZIvqEZoCFP2iaOiWzBTMiRw1Ph+7cdHN+qZTzMasW
jmBOE9OaMoLWFB1i8Dmhcv1xH2lCBCrqX8a8KHalq0/70cvmc7PUb03r1EdNAQboLJw/sd57p8fX
24KhqsWsQBJHzwZGTlRz63Hi7sfIi/8tla5b/ddW9k3lBReWTLwBWSzebIaLnV8fZ42T5L83UzXn
Wmr1NXrLjDWRVEzXzIb7qwunC0GTmU9AYKGhsRJznE5OyqusJ7PYbV8v267K9Tuj1JMpTVQzWq3Z
hElslAbMc02xwLicH0TJIlIMUNDMjoP4XP7qkbrY/0V1kEoTr0wdRyLnbTDb/YPuaq0206sDWmbD
yLoM/ZhEE7XL9cbKkKD9odLP87euhtAw7Cg5mHHpxfOZSnvQPDFaSZ8NEb+bxs3Ebe/Sd8o94DEi
EiWER9KHXsSQMzG+Z4z10olhFpiE20B/FUNOIp0qofiawrhrpeoQNIh76paO0G6ugpwg3DUBFHXW
YW0hWUygQivz4TbvX3s/3UWYgcgGYYoJytqPgoagKAdlLpLRoxnRUqCMtUiJai3SGHm3tbbhqM5h
iVo+/cbdlPtsxuCbw50DF4fJujQof2Tt8t1d50zdrXMZihfY9bbSbTXIWljkvRHzgZaXc6CjN9N5
SUh7TYI6z1ERni9llNxs4DGZmX1mTe8/nNmH2EbrYW2sNqCUt4j6lU21rNJb1njhAuYdbf1npLnk
xHUt2woqzw8YrT4LS/2oGNFffPxppxTzjVdRbcDLJwM1TvObWzI/sakIT1d0V1q3J0+N9hneHsLV
Ugxv/qCzKCTDZcRZ9laxuyV2bu2W3LR2dSmaZ6yzFWZyCHqv4ApQxQEK3nBrAAlQSGtjvBnob+HX
jexjZvcXqysw7cRVHXJjne9fP2xmg3fL/+DzotMIENbONuL5QlR6vnzdknvMEFuj95iQlnLgpRt4
0MZoOYIKIYEjHf1saYV5dEo7qFuIK6UnrVCLs1cBoekW1bQIwcegSqhafKAplgO3UKNr1xESUHps
zgAFPXHPUiOHGb2Ypwgf7gkU9iNdd/m+gJnSlDaHlAUW/jBYt6IZjJskQ3aYGbQppVdH1nbvKA3O
B4kr6/Df4c5zvrkmZiTyGRl9Pa186IByyH6NVw1zY5wb9YufDbuK1MFLNRXvbTV4m691C/frTZlL
c6h52lfykDxbcf4OLC8JUeXkpeecDysEROrO8UWotdbH/w9NEHYxYVIfTks9/ms6ij8gn7xawy0v
e/NJZ5gfTJHr0jVu9Ee5gjAmsslbw8B3kgkqPiE7omT2+68LiyVHqK5yeGRp757r5LO0jQf3avGA
CtEEMTOn7dSZvBg8lw3gq7hI/3h596FR6ki/RUtjWZ2yTrs2AoLQL6AxVGC1Y4oExAfhuFRsTDOw
YmE2zqUQdhsaQF0hDqCXiFZ/yZ3m7wI646QtdYmIcKBiRe/Tbz0HUpQviUAKntbx4uSVvmW1Hf1R
27Vr6TGyKn0pXnXqdJcgM2nM3aja/JzqzU1EDeanqmNOkQxR6FgzPlYIoaEcixqLGjasmRHMKZ7g
6rvDWpSNJTnvtesiKhXiauv2EXIDhsOn3jX6QReyA/zQheQyXy1XcfuQf8uofdG4xQT8V+hu7uIi
RiUxgsxylhADoHWWAWGX1E3hEzq9uddzRJCEIrOrC7WmV+pDxdFvfk/v4DjNBWPtECxeZtwSvcb3
4Ih7OjX6O35qG8MsGqNfQlYcC39PFUMaRjKjI9OSv+jYsU/ELn8uUelda205xuXbotftxR9x9yWR
uPQaTcB+ikuphTTJHVp/kkWrbotWcLCcogORWrKWC9gOCTchmJIsIg79+Dpr0GFYomNFy8Ptl0Oy
tgzRVarvTN1LX8bhPsYCNoYmyv9eoOoV3DQ1fPj9OgfDppR4ya+5j7FPO9q7u1jOUdkw6GOII1FG
cryBGxhSHbuEDt7oJikeEKkCadU6GHGuXX1E6+VQGTWHa6faoUG36P8LKCTPac+jVQ27hiviDmqr
S8lG1h0WBrLJCDUpZRQcAhuk8bfrtZD6rWYZTvOIlUQhreVmv7fydLlbCzSEQYP041QdGskAGksm
RXzr+upuzSKQRiOexmqldGjzqgD9tS3EwRHeeFxj5iaiw3ZJQ1tojTXdDD4JTyx70FQp8drlePRx
Ok3svixIh96rqLsY6qOD++U4jN273w/LS+1OsD5y79LOv3Bov00mDaRlM/fHKdP7wMzp/4yLbDs1
wPsSmicY/yTfCRJlRG2cnPJNJkEWtRh7XIzlnpw7jQhRxu1P5ucxs2nXcsH8mNy2OFzZ4X9NhSWM
0gNjN7DsBvGApAl1akDE4UiYKLx3qqDmQjrMDkdu6GcpmhchZujeuqnzMWe/HMdr99UAuw3tEKdr
6RhXIgHUIuAchXriv2QOKpsYcVAqmxhxDgVxO+a+uGBh03fxquoTmKdqx5sBuGqdRvB7Su9+hhpe
2jIPpqWMQgJMdICm3tNLjbPSN1PRNd/sJU4ogo6zEEdmRVy6HPeNlwMkGrr21tXMEGVqRNS1jClP
7ILoVke0Vi9kUYaars5pXqLHVP07UU7VzVhSWuuV0RBWSI46gKVt1hjGU9UNvTAzfqcZPiXn/kvR
Nwx+k0vLrXeBl8mKhu1pmOWHlkidVt2BTiQX9TTJjnYOk2gw/QNmtB8j3cEE6aLnP3uWNbAieB59
xu+VptSlqAtv205wu8q8OTSERne937c7tKDp5KtvPaH7fcMDETjOmIQZpoR72opXLbX/02m5wGHY
H/EAWrxp0g0mJZGppcFJZ+wwfJf+FLgV56Bcgb3JOYRScUS6I3Fa42hY9h9FFBHn3rCx3CI9kU74
D1/Vf0MVP02V5KeKro+OS2LYSOC0lTR3Rm+PN+lTpNZ2lCZXszr7GsPCXolHsRD5GW70h73XSFjc
VJLxBLEK/nLdjCf6SuDw3ERHi4BeGqdhwL4Wa6N8KR1s9nadBY1j0GqAOfyQeFEIHnb3pToYPTM4
4Wis0vZ4phhXPzamu2kH4WN6KCcKa6c8xHyCQ6NpZKA14mjSbUeDeO0GJHFcpH/9YDIEm6GDQzGK
ivxnM40krWw6BK2OWncX1vO+tmb5bHpALxKfwQY5rIOux9Uz7ar9YhnTZRKchGjWkAQPf2lEthIi
DE+FGrxpke7ps8yLA6Sp6WTkur9Z9CSldqvTAcfj4NMWF9yLvQwHVa4FKXVsEDsozG1TDJYVCFH9
rNwyOstBe0auRCaf4+jGrQRDIuTiPWJIdu1Mvi81t+e0Q4x1anNYdaqdJUUXLhGpHMaZyBY6Ct8w
3EsmiSdtxJoIvX+rwdpi+tdz5TLpj2IOWnNJydxn4p1G0bt3TDBrd7kUZ3pWtb0DdMjRAdpvhOJX
zclCl2lxrRM8GjoNmwGrEA2Vc3I3zfLuWsp8GTP/r7JpyIRBz2yY7ClrOqO2TJkDAWw/4QRXwR2i
d2YjpTtcK6f7PrWxfxGN9uFPot45LstgarACalF7Kis13dImoW6iiI5qbRYVCbPwolslYNqovs4i
sced49/NA9I6Qnyrn9JvOrV5iG7GD4eY/pbUBmnP0r808EEBH1Pr7aJCUalh16v2/2HnBgfPhXqq
BeMwFbO92Nv4grdjQyWlgRBYzEV2mQtqBbVxfOUfqXfdmrtwW1M/LYxUN45Wzae2pZjL5dpfxJzs
JRUyXzfARkJ49zIVh6pM+AvcmFoNwjJDLcPCy5pjRdcDwgm1KtGkYX6GmshUwOuxXYwNW8ArFnL1
I3aqJlzQtMCzVFaYd1RKIuS1L0l0ZetyLzJXrwlFZ3iqVfpiYWA6JV6tHZaxHVcDc/zMGOUKSn6e
JajErztTk85g/OTI7mya9gaKv31LZv29LKry24KhXMwItszYB9x7w7NxCwpabHryMm6Yj69TSz7Z
wTglzjkzZwLmZqaTfoCatYgWp4WVXRHtyHo12FdG0z0WthW9ZkUfztkzleKjb5rxlnVQIMTqOwZS
flddoe3NwYxvMakVdnh7fTp9aisjV12iyWoY6WgvwixghQ+VGchEPImc6nt8FhRNGA3UeC5todVL
iy8iplh7wu4MmI3JjhxDpqfinmQ/Bknxatr0v81Uglsxu/ZUEAr4AeJSK/sXWx+aZ9YdHVvh/c/p
4aEbh/7TNI+4IrnfbSS5x9ZWjU1bIqcYl5kco5qqe/j1vi/UW7f+O1AnrFO7VgcSSqQa0kv7q4Bi
tRkVqYR4KfM7yDWTPYdx+txjwfenND3kboOUEbHMIJE3bvJamgPiwKSyDczsFpM7PXh6XxX3HIL0
plWcjDDepXtwomsMoTbuktLrTaTgEK/QA4TJi1Z9OAQVjlEqHwIWFlDnIPIIVmhp/HOU1fyz7dgu
LOMPJDUtkPRVXmH2GFfC72QqB+4W8axdCRjDGIr7CsXCs9/9ejC2jA2ChSltWCArfhs0LpvUVEwh
H0zKlBNLTs/XtBdDqQdVpyMwZG22XSgc2XRON92LCWw2mFJWxRLfiLNcJ7vieYpG9HmEGhz2kKGM
LE3PS4Nqzm230DNzpxo17wo1X5ra7G9QO3dTG4nr5EM78Zb0sAgtfdE6IvANHs4gU3p6iVu7BHU4
/h30bHzpMRUncV4es55ggHT9Tw831auMl4IW6YmESk/YL/PftIWRAx3zhCQEVQQW5fSf4ZcgV0cy
2SHBA+j5YsI5Vb+vhwQkzzpeanXgjHKkCCA1tGNpGCVrujMfxYCKk9GRHdhNWwQmGiAVBToFG6SX
tqL3Gpbvujoyox2PRTmI7ehWJb8PiU5/net3Az0db2oyvJPu9n/maDZeSx8ScpsNL2Q4/bsmKLbX
UlUwvXG0c2bJ6QKz5eZMeAcNtChqnXDOe7mJO2XyXXufL0RxDaZUsCR19ACrftIQsomaRru77H+c
qC2SLZjff1B9C8Am14+qn6g3tuZHHTGnhHGY4T3n0Mfikm3Gnq7zjAnRbc4J6n45xMZnPzX+yaIy
aVe7lbHRB4W+ZHCpT4beJMaO3GRjRN/kPg8I4KoyxIXbwAwfUHz6HIRlkzu3r5FO25Va0FN2tu1E
dyqivL7jTME21YMTS0zvT+ziZ2m5bBduwcaKZTz8p4Vj2Ps7rWLvsv7AyJgdSO1evx4uuGmrc4nA
jK+Z1qVuoDgZMaNose7CdUV7mePSFFMTTTs6ZlHdrHH4Nk2+FgiSpKcWHRFwFaMCcFXXgTIFRtmI
hseu6czdLJg9OlYfvwLMLW5+j0IBHqncTKbtnTxX0W+RkyaGztVcXCHyc9Ui/rrtwJCDnq3aptQd
9wptwLyPVQTKDEqlYvA6Dq9Z22KG4ZSyJj3s2UCehQGx+5rwEH68241VHGhHaHZf8oc2pt36jEhO
6rl9m30sbk4Vo+iwQ1KdPe7mDndhzUjxkiiB8KRp+j6qYCdoXGRbDbQY2SCwwPnoXLmFHLs00c+U
TPwmsgCANuemGFXlsVjpavHY+gQ6xMkH/7fSuvPD5HuXsdZaysna6SjKxArUgkdxovQKDSV2PhpX
vi52XwQ6kkqYJzpn1dkNKhIPY0nxe0wNaOB35h+JsDFuJOzCLz25saAscpLWg9Fz6aq3iB4vozXf
CmcgC5FI0uNp/fCoMDkiZLSHjsV0m/ejf2qL9uKJdLnWdvWmcMnksqZvYJOs4/SCm02/TbUseqrF
GC4I4uecxeQ8rvhWT6+ppC3t5drOGS2eRfaMLO9c4pUMCjj0IxwNY/I+RpwbH7ERy5ODfYNxv8Mi
4sX+pknNJhDpVKCH0eA2u1gui658MUtajvlqaIIr+vzB6KKDkT+JUPD0n7Eq8FsAnhYuLWlG26fh
WJFftTO4ysKvOz4r+b13uCi5nZ3uJ7oLLUeFoKxO5YqcpNZ2DBn2V0fDncWmdrCxqA9tKlPOBHF1
S+tXKLnZy+hOhwWhNMCYJohokM80WY5Cg4E63wIgttE/dLO7HPyaAa/dmSN93zyLfg+dybdLdqr1
gO1EI0ChLDFPXTeGo2bE/yRzJmQ03Psr7ox/PIgnDGclvdah6VwMZxGUnUNwhYR/iRZO37T8ZXiS
4HYJ/pJ4Yk+onau77hkysq3dtAwLj0N+FqurzjSHPtTK2gxmQFWcjS3/5mTNO7Z0Im/r9dPqqU3R
BS9Qg/Pj36/kI/JTPk0ACluAV8WXikrHVLp4rAe2MAbm7b48INJA+pshLv6jGqQ4HL6OgLaNblRA
cGfdhsVikGVbNVjLiIYdYx0H+8oCV2V92tIcI0Sqnl2zTHvn+9cVsBX8rc6QjRcjcjLA6YwSV/rW
FE2Pyorjx7xWYA4MLDnB2a9dydlDIn+aaY4nb0RUnjT9hW4L65YYexh69lmkjGfzmald4hjclAZ9
Y4G4ffZcIVMmfPvUy6pdKajIZB2rt95qFGs4JoRWwvYzd+i6WdftlF7/bXictprqGZ0radL7nFHP
4MwXKlMwnKTZ4yttNsRaR9+3bIOo/8OZAkT0+oO5hre3yf/E27qN3HAuPe2KXaq+NDQyUbeC+8B+
5eAV2FRWP8bKCM017glE1d192SQcuAzntpTag8DmvLVx54W6VuJiXkeqKc/zWepy2s0KD9S8Hgcc
F19Gmg+8G2q1++FZdLL4OfnL1okQ4ow8x8DGPvsTWRkb3wyiTUWPujL/2IATSRrS31wjtYJSi+pb
kdIH4Inh1z9SMtDJE1bC6OyTyd3kzJ5CLbmQrC0fpR19aLFl0r5OhSpdRZ8RXt1Arg3Os96ji7D8
b21d4Veq6wFRGm7vYlt4y2lYHz2uDTYf/ykvXCO0FkSyRTZn/u9Uw7rl56Izd6M0uiCTmHOUq3p8
llmYN3aPuUb3yQ8WyYYxBKD3OI0OPViSh1nhbfYyCu+mZ7QCEhCaJrqwTG2baa44MBXUbz2IPHAz
aE5mhuoMDtIP0tr6O2mK3lwKhzwsF/u4N5xLPqUCon6tVsdrd7KT6rU1XYOqV2v605dwovDtoJ3N
HXOHwnMFjBFaNbl/yPOy/khWr5dWqxeDKyYGfMo+MfnIjwKdwBvKG/68cceViSuG189Bh+xKGnFc
ni68b5/KPSmE9zGLOWawVbXBd1BG9lVFfwzyfVfRsDiAI3WuvUUXJvb3+I0yOu/QSaCj9YrMsNag
49cPLXMxYuv6XSo3plAGeCoAsPHwZVxMkEY3Qoz+EedIE1iDjvyxrqNJA9Qvqxmk5IOH35kUKZ1U
6yfoiXFL8SEG7HLGHyiqp+WhkKn4NbY5micaPUy2uBFajQ9dX64JzGZjaHJ6d1Avtn4H2lY0fbdZ
DIva2LnpIBclTVipEevEJE794hahJBp4mBobbcervjE9m0Lqpg8WlRZAH2rzZ95RC9B40WFyVHFw
NfYYOdTuRz9/YLT7TfmnjSPHFE/fYvyqN7271+NhvuYdzuV5UvxeKZdktvlvrYVDo2Qks2cC7YSD
MEMTYxeWPhuk/ogAIcoptAutCAdTuPuCKrTTUqN9G6ogOOLXjOZroJ4Dq+OD1oIW5QzX6DSWWTih
n9PNtawLEeU8JAKQS/yl4JVwxutg2M9e5q/5Io1jp/W0mHdJFaYY5jC2AOOuutG460Bs2ohpzuLa
dwdmGDOqbiIWSSFm05DOU4MHI1JY8pT8dIRVHVN0vE1ev3HKNEK8PFlIztrCr4WXoV8a90hib+Gd
Neg5N/XoRl4Ymw51nmd7Fj8Ej+c3JF0qvjPQ85Fun+n1yi6LndHNO/vxvp/S8VPZnnsZWN0Jp/Px
Knf4b0x6euRsf8eYa+LuR7SSk8QuTTtEjt6mw4Z7d+1r0ZUs/HTKW/uXysg10hfi/KBePUa7rHFZ
2dHDhOvTwLdzS46UhlNpxzEx70w755d8oT+yKqtD27MPRyIZX2Gj/l0013oVGJFwEoi/RfaNlsbu
UkEqBoPrvHZMidJhVZdSz7z71zx34r3kCkcpBMtzHjsRmZ7/vNbjbdb3PED+PUq55FI849FF5Ez4
fQiS6o1uHWd07j1r5aYjFP7mLWsdNw8HXvKODmOvHwKkHjcwNdiZTA1/MzxYMFRoLCsTjg3Dn7zD
Wkv2NRCmte4wcHKAlVHdtNgLW0dDeufgfkxBAG+zaUrCPmJ62AC33rGHA7cuLJiQdTQfW7k8JlNM
dwf70hZLsBty95n2FFQYLxpGNsqohpjrhol590dfr+5N3xX3zte0Z1L1b1ZhmxSNu1oYy9Kl4yKk
xlKRiC7nb7FdNzyqy/+oO6/tuJGsSz8RegIIuLhN75NMkhKpG6ySSgXvPZ5+PoDVptT/dM9czlpV
WElZKhOIOHHO3t+eTlNQ0GB1vWd8XW/xFINkMfJ0o7TEfvQpHRbOTK8D1cQ5MCQEo9HbqsATN+h3
cNlnCQ4JvvWNBG7zjUkh4YIhlWjUjDf+58zj9m9ej7e7S7XuuAjXx6Y6WxOVdzo2IVFxKLM+D6Od
XfcX+7Uz8/QScGi/dA3DQ38AtYBtADjl0JWw3bv8uCz8OnT8gVH2pQ2Q5AxufoPYCQIld2EBdCOS
AxdMkOI9BEk236j1hHeE6ewJB7Gxan1a7uCQvF3q43XImXefP89eLktGHE6EZBFBu4lijc900M27
6pEh8HeQL+OYNhEcZMJUvUt2egy1eqyA08RwEwlp4HROFvjTchIOYyz92vjGJ5Sf08Y4VGZvUQBE
YN9aduFuwiExxXNzNm4VmBDtkI4+mogMl0QS0XBPAK6vKtJHMfqCRJ8vSPbI8yugRDherg8r2Qzh
GdEZMpuhP5UcjiZTHfouKO/oC4I12SXfSjPUIPP6r9k49Sd81/VBA3g99oB6yb8y3tCRNyR2l79B
cIiBVrjaK6WgOKq05Z/QdJsoMd0UEsGwhVkEil7W3y0yCx8mBvK1asEXO5MDopR77lTNl8x3Sxiz
U3FMixIDvO+/fG6/6X0RICcu98JnkxRf9kHz2+7FwCG7dZI2prlPYQ09Ef5fjSC4t4S2XiY2YvJv
shLeKXNL/Yya/Ag2dU649oF2+FTaTdJZp7GN24PhbwOfAMtZk9agEFuOlX0e78MQSbovXZJJ5lfE
MWWHrBfuti0MhDIDjBbOasVXj2p+F8dNSf+UunbqjqpS1QVu5RegMO5eG+g+ovqCuGDRS6nKtrk2
8wXYuHGe226F3/wcgf/u5NgiKvjHxbelOMc+zFonLBDxzH2GKgbU8vly+RqpBFBAGT6PWgEpFdHC
U6j71T3GzFK42Xizm2LDKc46pH39zYbGH+vhb71dmWejyMXKKelrSLvk5O/1Xwuf1FuvJVMuYJ6c
T/H588QWd2V2nolTFyC3xprVB1lNhSra6Bz7ZGeNc+oa2M2+SwpWV7V4bpWVEomeI9LQLM76rFoz
ZqUYDm4SEBOmJo+U2CZmQgIQI5IoW8I2eUv0OntKZiB5y0jiT88LZYL3dVSv6FHs0vYOVgd50Ojk
OZovOHGIJnR7a5ulVXTI5v6sojw5jrMYlbwzuUOM97uu0ZxQnr8l6IFDcFB/FBFt84DR5kpiohBZ
cQnJPVk+/6U9JuxWnjul79QYtG8UFxsiZ4Z33E+rKK1eIfEPsPGC7GkM0/ouTcRsPRh/J74VM4y/
rwv9qYv0jTUiYK5dw6GEGqKb9N3otrzSYlKL7F4CpGivjnTK58CLx6tpe/t49Hl06dSQQt6hk9Ws
UysdRhFuzo6rKeYzeCwvtabpeD25WH7P/kNk9UpjmSlMKz4Njm5BsEQb5unlSuPAdONIrvEAWzSf
ErVnBu2vpQyqa9bXbz4HvjEasJpC2z5oCEI0v4m/N45/Zbq3Iwm9fmqxXJ9D2f5oIYCdQ6NgOO/p
d9gnSJY7XcHW84LbEt9iDM4lKfxH12rhMaFn8dInfnjutZ5o4whkWmmgea9nT2ydIOwrBLRFOa+i
EpC0XxFG07ooAoO5ejUnOz2lmnsrvMm/xqS57j61ayLDSUXgt79mmyi+Owwv3JQopwLH3Dqc+3hS
Bd8rOU77MEWtH3fZA6Z6i2y+fmD6CY5EqJar3JJoCYZ9HecEgDElO7oRY4Ai0dQB3e1wwESsyOI0
GrLTKlR9VX4sdY9PDzDoBZn3fhazv4Ru9Kw5rvtMErS5WW6ixosESVopEUxZzPFBq7ytE8juM9Jh
coP+CXUxj8TK8quKGadWP5osSE99KopVVrb1Ttc6cDrz8UTvXIoFE70BTUbrmhSafwlIL3epNq6O
77O/DJQIVF2HRcxj0TBZ2WUKZQ852Vfmu9O1T/2fI/YYjtxu+sT8Wdt+bmoWTPEZQ4yhj97qi1/c
TXRAK2XIFrYKtDtgfqQxwFbGGLwdZsdXUrbypa5WbTvinbDtThI3O7MY8ds28i3GibIn2sm9mG7n
Yg8lJqvSzsxA9IsoWeHxfB0Af8qwIxhxNHqcmJq50xjv4jcZr5Zrx/eYaeiBA9P3ggi7m676Eav5
bOkKdUyYpkuJalr9ax3VTP3PHBjgLBZ0VhZ7V+G6B8/XWOZo2G0iImr2A+ZGfhvn35IWMOOhWVPT
vWCrQkkdDtepIim5jP1dxFT2HCFKOHdm4bP2K6JMia0i4tY2mnPLuQ87pX7yMSMylC/rL36S+ud6
RlJ2KAnMshlrpqhz6mKW9ATmFs3VJQH56s2XqkDdbMU9s/M+6lxC6kjSJKcw3o6mtzGt3DktF2N+
FesTpreBKRO8p/DN6WyUxa2p8NMmm9Hym0MQjD9zGpmAA0Kmqgq22wIMwMMIuikN3sPUcp4cM7G3
FHmKs3VACzT3X83aIOptXiobBG9bUuC5Vedes5smu2wySAKiqbRpgrnw8325Slxz2ni1LiAZFdq1
iWxrKydjX1phsR11580q+xRTrHihKT0Q/IyShzvH01xQtfDw65QwSlNPA8R4CNiU7+jPQ81yo8Z+
OjShq6/MUe/WIpTbvCxq5uG1hoiTE998hlde9tZEBIBb/iSe6SdefKMhPZZHHW/otIoZspMYxZCE
O4Bf3ubat0QYOOiMCSsAqxqo/RIX0VOS76ZgZquDZpvqhHTpuSi14VhRGK/T3IyOmpW9CatujrQm
ywNu9fE8lChN8W8+rKB6aD0zvkVrmlWNfUT80D9guR00OZ11TCroEME6oRLcfa5FwY/ctJon7Ak/
ahI8zzTl/LUwO7X3AiznSVh/eIX2bDAf/RKD02LjcW6cOO+E3nTrrBDHDlTMg/4AaXgTjpcW716P
qIlFohl3YI20azjha2b/mI5pHM3FDU1FOuo/hsrYBVp9DMpa26MAMrc4j+JDbnoPh3VNx25lkDH3
Qw5iRV6gaImyChvsebOcbOm7NZHM966VE6M6We+Q7lPkCNCAARTTke09DKZoWA9+n7OjW9gRl+p/
+dRi4is3sarNfRON42McfG5PhYnD1sjQNTowtzkWzzZ+QoqMNS4f/A25yvLgseSteeqmD9tisbN1
7QtvRb5b7p2pOYMS9Gj5kojtMgQYquwPNLvFrpEO+tKSZt5kd5cp1A5u3k1nOns/QkCeh4LQq1Ua
195t7EyQPj1yE5HUIZhNAu9aBz4XeP2dX6fuc4vGGwoh7ckMmJ9ZTVDc8+ClDWzc0mhnYpUzSuqq
6pH3+e+Rh8a7IfZsTyiwTcbvqz3GPYo2mnCWbrfIJzgzmq1traDrN0/jvAJ/qoIQmv8gxBCRZg4I
zBcOPe7A+UNv64QEjaFad33f7wKMvJhcig8GC9mR1OicoOs42IGkIh8Ow+9atuZ4En38XdMSgMYB
4Y6VpvqnFvuqa3IMMlGzk5hhwjitcP8Rl8Sq2ytjPXmwMOo2RzZWpfpGSbRRdkz/K00woZYum3vZ
katOJnnp8GBXdk1YGWy8IkiaizPyZGsDhqOYQdbe73rtUM/iwKqINIoIAgNFwVAK36NLC+c1tnzj
xlTkPUaHm6B421PnIh6MTf280Bcmnw0CDeLNn0gH4ey8WjbwKo9RVJKchJG6wP9p44rFJnGVejxA
AifCYQCdsbH8Q5Wcst7IHhifrW3o1MGpnFfc1u3n5NMBywjGITWE0XUkfbpiBKGF0VnZUXgYwv5M
hBPm2bgkXguMA+x5To8JUoo1/H9WCge5gheQik5bjKq0SdutiLJuvczglosh4EhIp5/noz/LvjAf
alTykdXxm6ntqOdtRvlN9zCC/i50NoQwi+PDp6nJqmOeJc18tSzhKsQpHS1orxk2Fq1yszK019QL
69eRufSU97s+NUNG5060k5Rtl1hH8l2I0d8vkX51Ir4It7b2vdNhPaMrftMcRW8t117cIqxPS/dU
GBoZoKQurkP9ZwsslqFY/64h9t1Ir1oV1TwyYZEgqFBzaM40giwqXdyEg/9Br6lIODleFbJYZEfd
c5doGIdQfAii28VvWffcYzi6Z7ad3vvUss1Vx2CT7QJqIsrbNu3NE1xEGM45I7dtEZtw12iZXZdL
PqPnlle6xcOKpf+SNI3AX89nWCc6qhK+0q2m2w0p4pvIbJszPSl6w5HoXkhhCW9tlX9gEWFb+91o
MkShJr8jomSSgYELzh6NC0LgnZbjO3BdyvY2gf4sakdc0NrWj0KrxUqvfh/L2r9m7E7XqECezgFl
BZ+teViMu4B6QiHhEcZDOS8wEjfj6FOwzIZFMQnj7jDiG6s5ZiSOyk3e2fnXlD11ynEHYUSk3Ldt
lLgpcv7LcqEJ/OcrumQYiXiQzLnPu9TGITP0tRE7aKY5kB/Rh7xZRT6cvDH5fZnUWEbzeypTc7fM
Z7t5SBsaNrKhiPkZjcHnABjPUfZk6pTzUWKaOZSVB5W3Lb1qU40cUV0n+V7Y5XusGeSJzOyOcIzX
es5TeJjt+3dDY1EwA8Q4PSmL8797UYItF7dySB7z+d6mRr8pxH9+aqTbZG5WWSQ0McmgQSG8YCeG
3vmqourgmXSLZd6Y597CANFUKwTlrImD093ysZe7HHDJ+nPZdPh2QIb49b3uGTH6wGqakfdcNc4T
2K8fAQOabaJbCInsgjqgABpCI/iWeCSx1VgpqPvmyWtqPhZNJnrEv6/InZqwXiINB2AIELgpGESl
NhmjDhBFUfwGknxTl4P3TFbERXHe3kWNiI6pA/xI1WJvxUjC8JGxYdJeUCbuKIa3jGza8OG4r9Og
66R3A2PU4BNAxmv3len/8Ooo2NrofzZ+bZQvFXXd1mewC+CBNC6hacT3dcyiPv/5tdnuER2hqGia
HymjgYJKVnpT/wJVCRGCrpxn3PzxiUDxaveneGAe5ovuiPHqbbEuEpmncXonfMZuMhNrOrXlaKty
V/g5pW83Hhe/LTCKw9grDxMpiy+pPGc70Z7HeTykhUWLyhH1rk3M7p4YVgIwMydmQJCBs0ICxQLi
5Zy1yIulhO84MWYIcAxxXsbdy5R2nq4TwdjpDlPq+dKNG7SXBVHP+JRmhjFmy+4iVXJFuYcXC/3m
CjBlvJsK7KqyTx12vxAYY2K/TnmS7blt8K3MfhmMS/ohRSM2H5kHCqwqmhXUfXAtyu/Lr3CZfJ3R
la6EoIVYwclOBpflnG/pKBksnTqVowyqO3rhpnMfXe22PNQ5tCZilCx5iCad8fKQTPus+WZpMj7F
jeHvy24wAamQ5Or0bn/35PDnhZsl2/YN8U4+8AdHlGBNEjVCnh+tLZwWdVnc5HHsCKih89dsgOs8
NDkzFoX3FWPfBxz+8oswEJfRkdhbKCtxQpk2SfChc+vnS+u+eEaVfiIrGiQK81kzQPvvbHU8UOdF
FSLFFwhn6yRHxklT4k0rrC98Q+6BtYd2LH/AeXnlOOhejJwYjX9SsJ15wMopeCuFmwGiTmbt1ozo
6Fm3yig09rTr7NNyEYFEYCLHB+A6Gt6zVxxO3W99W9P1gK7PuFs3CaSKMNDNlkm9TtbpKJpNhagO
6QIT8G70Xht0jZdRldHJwZT++RVdzV1UmLQxQHq8WV2L6T9H3erUpMBlGN7WXi3kVfTg1E1bPxka
7YLeVr/basLZELfZITLlNwbK8qunGeU6rgFiIW78uYxEy6y5lW49Hhs99bdOBuZ1+fHYfsbEhoGJ
FpDdMhVINJBJlnTvlmrU1p5GZD+92eyQdCcbEGr+1s6ij6CA8IYjjfGz5ytCuZLbwKd3aYmLqrCn
hap0N1rJrMJizdiHaO7X9MOxqUceCdZaQlMptEkxT7OXCHTpygiS786suvYIJcN8Vtxqk4Qb7lWY
6OVrKBjYLKtBXjbc3oKQ8jbWZs6ZWc6NmP6x/Cx/nn5bxqXt6EJAM3PypsJuwiqHeJclZeMwz9t2
hUt/j+HvtQ/0dGfpGFN8a+qfO5m/Wgh+isgsrrEsg61bh4gSase45/Gld79PSLqI5rTe8aHdxYBC
Mu7I22oPPJHYPSTKBkMOxy7mgXEDWW7EcE/QAV/tGHBYIUQCdaci4HY2xSP8oN6eW/VAJBw6OJQP
dhLg0IKlubHmrcoVexOiK0OKlp8voHKrEYvc6B0qe6I/YA7M20Qn4KQk4kqqMqsMloIsJtuuJW3J
9+z3hMbMqiY3CHRdM0vc7QiGg57cLdQhJ792H41NS8NTAF1NKdrDIlGth/Gb09bq5PZDvSMn1Dho
tb4363Q8xn2q4++qrF1k0RxuLfdbyTS4b6z6y5hyePCYQR8Kr0ABPkGojTv/6BgFAv/ZuoQELdwV
MZ9B2nuYVJ00na2e7WWaqVuNOwSbdog7uCOMbZMOzYDy857nB/kUMzf4a1L/ISyzOtNUaneJxgBU
y4uf9GQVVFUeuoj4rT3Qp2/0jwhbrtk1EZz0pMEbV+AQ6z4CsKtyDFH1RHE/c7vLYdoMjvmlVl/p
2DWImetD1ecOksjBOY/zZflSxtR9g0mX2MXHdVQQNOAMRfozmAT9uarMdusgp4s0C3B67asXRYuF
Ks66tL11d4JQPcdGo55zTnrK45ikVOJBgdbkc+oW6JElkotwco2tn3PArjnlo7cywLTPd5Hl45EZ
x9jZJ0j/MQKlyQHsNmFaE7ymvZPJZN92FP1ikvAgZtPbmPEJZemUHQbdG3mmsnoVzq5vlHlfh5GB
VonmYCXG4ey0ioTcqt2Ns4yiSicXrwnaS4PTLxFwMLTrQksu3iXKxgFJoVP6Ozlrqxe5XAMaNp3i
9LTo5QvHRMA4g4dNO2RmPM7AeHFZ5OODT5EZ2Aqpf5DslqMkouJoTQ+JnldjPnDsJps4BLjFVCu6
iKG6YITZ2EUxvos8ehXCkmfcNWtRIEBG4oi0AqKep5hr6EO0y2azoVaP6U4VjL1bWezHyCHL0VPV
s+elLEuY6sLmwfR1jctUPSAFbcMS81LwtNjri1qMpG86Hz4afCwCXOjazovyXDamvSAIPLz7rSke
moHPQJoVvC0hMGEj4Nm7HmNDnU5rgdKLPbw3zhkNKNKPOFL6NiZhZ9SN22dFQ6/sPWjF7IoxcT5E
+8Z33HeDHLUhZt0Gv3NNvJ+MGJgCeRO2RRG8ZsJcOYRFnw3kHLRhXLhMA7Qtp8Q9xApwbmPZ39Gx
xDRWc4+JkJNcOhUMd41Yxcpi5LlIRXl/H/4U+Psi7m+N7hqrMsV5vRTfyoKP4mQQkTlzJ9dAG7d5
Xukns/MJnZeZ8WwyDy96WcI46Q3G9RqOIEYoO4vggsMSn8E6p23ba5dY0bHw/RG7ZGC/DvHdnnJ8
fUZavwlNNMeBQSga1Kl+c1EJnyzUiitbWdWbXmTfHMGuJwsw7bP8fS3hVZ/psm5lXAeXOCVCDaE+
MvC62vgKsYOJ0XwzKBqXltWXW1y/+rrt6uwAbg1uK+IiOi+MCxVkPF+IC+nza1njvUpnn5dZCCSZ
ceKwgYdPqvKDfZIoxl1DY6E4jR5IqyFeFYFk/mq3O45pzBjr9NCpwjqn1GfIIAwb7UdQ3IyyxEWb
xNHTKLNj5Rty1iBre2oEuqzYP0EfrSM9SaFNElqaNDyOotHgCBg5Lp+kXrXcCE8DD8PzYIMhhR/Z
bpcOAwZGtIRGiR0gDw9Rzbyldub1MPaI4aTdSjKXQmJs/8aUCbNJir65POSOfsaykR2VHtOXcENz
baPQ3gzzWrFc+P78CwUrjfAi0Ki3psvIfHTBk2eMYjjobet5VU7dqMaF5xZ0HKee25yYwG3Watj1
GNb6KTaEprBXNkbgc2CF6tSrrzmD4ttyCWoyOYcAkygP8ln2obavQITGo2Vfu5m2YEScf8uQU6sB
3YwmAt1HkbKxJVk+ywr0sXqiH3/L06q81XPvF5q3fnOVNS9wTFenHsEfTf/u5n2bLDd/NoXVHtns
VwBivhmeq+9cA3WDtOPhEnF+u+gqAn8X5ACdZKTfZfE8pCalNIjdLzSINnlSv0MGo62OB9hfGW2G
FqWc+Ude+IY4pGU00rarwZc/ySppKYHSHOsLF0CIMXl556XaWy5SE8OhGjoOzEiVZjxBuQzF7Ygn
tqxT+pZZ+jz0yX2yqvyi8+p5+aHQ8X4Yxiw/MPwvRRY3+0XbXQIvO/sapW6X+sd/ji64JU6FQoGV
jNFXUBHA52jdk70a7ZfiWcwgjUEh4JTgelwDVSCSog2qR4fPXh8eSq4bzkXfOyc5eEGhf8RS/k4I
7R9EqN/aQvevNfkCa0Ss43sCDgRnITWL1l+R/CWbpHWoAkdUMlo5MG7xSa2z4FS9p3XMWLYR+4Di
f0PVEN31Qex9WclHIqR8YIJSG42ClFbOoMDy0QsknuEMQH3GEDHDyeZOqUUq0NEoRbxvpnTYCBG0
hz7EwsANol6wcPfP0hrXxedXqXqJTTzUMsWVLar5y7iQSIN5apffQDy4e+vH4rr8ZKAz+UlF+VuU
lB5IQNSzKg1QjTe5OyPDhplsNKVgchLjPsXNb0Ohdx1iBwZHf770XChnio7k8oORN6Z7Iyw+vNhz
T1GOhcAJMnWCCdGsShWLvY6DaF+mlIIjaqHe4djsCuxoPVO1lS2nEIBBIA/0+s2+j28aGtVbUzuV
wWmTakJzKmhDkRA0eP/+057Q3602BI0+uSXjhCBJbiQcEBIiENAtf8LyY35oj2Q2z/i81DVa8osq
8PU60AycWwNK2DIHKYUu87J8vVyipLjLwGwPsSi+jwuQLjTIUsCGjzrNfLSUc7SiYPstd30/n4zb
+VK57jvECh/ZXJMcUNZflxOJVSjvHHvTn5fPU0qiN5/w5z956X8hgf/4P9Hc/69Q7fDe+e9XTvtf
APD/f9HcSbL5X38npv87zb35LRn/ynLn13+y3HX3b5awSXaaM+2oKFyw1J8od/tvts7YUdnSkrqp
KH7/QXI3nb8JZRnCIbJBWpZpq3+Q3KX1NwQMSihbLKmpyvx/Irn/ksiDiYhAMKTkpkn1ZzjmLzGU
uZWWE3Y2rGa5VKvY+uCA58Hw7YeV8Cf04hn3nCNfTbFzMgd4bYrMJLHtvdOaX12BQLTtXyoivKbe
/1mXUbD+lzfyf+Cj/1tOJp1uw2RGASHFsE3733Klet9QDAbZpuyuWEWmEVFccUyKhE6r3y2MdW4A
4F1hLt92Xn0K8uhHnSXtS1hy5MqRWrEABf4m9UbzRNPVW0MVM455Uf/xn79T6698ccSTSjjKQEuh
S4fPzp7f6n8Boydg79qGdfVzVpP7zgeAzgHvKIy4oGqxi/rV81howK4ABXydPMSWFNuMhno32REs
aBx0OCfbCVMEH0v2bCXJweynZJu3xfgNe+XBYAWsYfCQmY1oQKKbLyQC8HZGlkRpDfZKjd9Ljk5B
QlMBVBgFFe7wbMNZtr279bswberIMmp2joivDs75s9fa2q6UfkqwKqE6hqMxOCHMZEOsTX6qB+cP
/Gjt06daPHMRqWj0Nl+0iFZjmUy75XTQtFH7X4j+8+3/L7z25f0k+9zmkXGFAffll5CBSTMKvelZ
FItCu/ctRng2HdjpuTbsYhdtY+ipY1R6x2Zke6Zf+DoGWXSIdJ3QnMgen9nD3//zZ/xvqaJC6VKy
jbq2KeT86Pz1My6piXFajTTcSnN46ittuGTT9KUYpubWNyCyMpAJyWQ/urj4YypjgLKzmzHNxde8
1cV/yVRcQhz/ibSf3yKSGFyMbkLYUhfmL0h7YC5126VRvRoaQSnfBME1hS2w6/UyXYkm/2gGc3oC
hkMzMexthGdm2uzDIYPO46F5N9yOIhIezQm92DGH0ef2vXo3oxwzYJv/8ArTPjc4m9aunyabdIpI
iGL0eGxRZG71dHToSoI4yfDF/Jecgf/hrXZ1SbA2DxX6RSR+f32rs7JCJDuIdlWXxRfTZaemGJk1
Dv73fBL41IbukKXt+OZ6v5m9hpsJLPwuk43DJJ8Zzn/+5H/NThFIKE1BXrIk4Zvl6JebUY2ezTl7
FnqoFF5Z0OlbDL0owciFfzJ1SP2Db/638OhfFmeDqDq2AEef81BJWvg1qRnLK90R6aDoxN+szRLr
nNzVNd5KiBLN2E58isQWBCEuD/L0uhcE3wD/DfSDYfJuJX56WRp8pam/G+BpjgE8iVVqI+35z++O
wX70l2eV79TggTAke5PpSPVLvFw26mGGM4voKUt+9eO5PTLo8qrr3UedIbhaCQZpe+ah8s3M483g
K+9h9413itr2AzHBtM5qsz+3k/H1U/tpJfG0jd0ZOpfKU8tY9kbV9XBn6gQ2iVMFEuCOvvqLGkR9
s1Kf1iStFIwUiPX/8z/ONn/98HWeLdK7DXOO65g37b/eimFvhEMsG0YrxNYd6Vzs+0ZWTwn4gXMT
eniQR+fVS43spUZgA4nZ82GdFj/FmBrP888NBb4SQLTaOXcwzyDw1LZ9UMzBaU35JGget2ASX+Lc
/tli0b0AZ3c2gQ4DBQDUiV4smgSrcrdKy989xXxGs6NvvdfXr50LNxlUppeI4U0JnXnUpRpAoKTO
qA5mCwkV0iEAe+yRJyb42QsNqRuTQudQewZyA6Nn37SYQQei/FhUBrGN/SiNr1rq5RA1IDKVZqwf
aa7L19S60s2Wb0lPQiCa4GueYj9b1jhyrJl/TimJvXofH4q6706u3bMzFdS/ygiKI0cZ64WOwSs+
E7VL0P/RQVTyqxDltoudcFWUefNg1ZzukVccB0IED0Ueqc0ily9akd8cA6dWzAF/6Dqxm6OXtj5H
+kNkDQbomMC/ItFFs1cB5hf85UfDlFigwnvLzn3Uete/FsZD6Y28toIFMSxiOoVVAvpaeubRxXWw
bUkVvgFZrbYuyYi7br75sJHkENN6sjPi+rUxHI4rZFZcRj+1EeyZWnFqKs04mDC98Yl7/bkYjXfN
lt55ASyoDOZiOcu5DKtS9+VSToPaah4FzYBvdBOpYTMUmfhJUXbKLJxKPrDJJn9OlXDPqc08voxL
KJMewtKudLMvRtXe69YnO8BgBTAsQ14D5u48bM0mbsDVd7L8aF2EkZCi/EuOvjASuXaG0UGi2fwq
J28vztr8uYk+6l6lr7XRtzC45wUG+1WwVqFTPcO8Kw9WXoNcsAhoQ2H97rvBAB6wmpBQ0yKv4Uyu
4yIzTk2o5NHpjH7nNBDqNWbS1ewedAsCV7NkP/NAX5LcTO9KY+rryaMxld2HaVK1SNUwkxR1eWZ0
hoc3HL8XubR/T7OSwADtujwIruX6j9oHmpjH51oweRu4hRvEVxuxFEKmEzp3DfoJI5Me6nunv0U+
aD9j8LN1biNXtxDaB773BKIdgyLLVX+Kc495DufGlUsUxLbGkb2ovGyScS+OYJaTmYSAGZULZmfW
CVCssqrNNdzyW0vUvM8a+cHwJgP7WEZQ3TW7+BIqlI5tQQJSXnr2Pifb0A9mnjSax/0wx9YTUunj
MbJozCnf4pc5H6g4rLNNkerDvknnyxjIeDdUkX3xieWska2/LH83iRn2JTW6knsY6qmW1P0qzGn2
twhgd2hkfuozjSN2oV4iS4Gm6WZ0B+dXqNxQBs6/a3HGo/SyaTU1P/Gg9xsklPk27KMchSJiSjdv
EOPNFYM0DPANk0PkNQf4VO8nuhZ2fJ3wFKwrg1hB0yaGHuceK8psPu6q4ARJOH2NO5m+DHR/TZ8W
dtxZMIR59/y2fVF1u1u8DRhCaH3bwnlCgxutJssLvmQe1HuO/MNWGu0P5Jnolbqq3qNqnwe507nN
rOpCrCOiLiACa99P3KNnjvW20OHqasHzomfLs/S7D0b4K73tj9IPj2ZdjU9tHWF20vCIdUG1CmoM
T2WOFYIQvpvyRHIj5g1WKpG1ICAFTcyG2hPWz6HWkC7KdMA32aj24P3wE8KXi7Bw7rNy2StKcU4i
7VvUdT2MD0QiHd2Se0yI0K4XEiTB4O4cvw8+KTP9YGG/93XiYudXdRr0X6xxDuI5JsLBaEuz9YZH
cCZVzuRKN6ttPIC1vg2cDPXIBETR8VWBuDt+K0TYPXj6PhxrHKHVNZjWsAiAfzLKnUlL7yCIsF4V
M7V1wak5IPA2VQh/Cpx8uutIPFsZDhuTHL6HlgkWY8ZyBoiATbSWxyXZgLY/PPcC43uzbPCxf6KT
pJ04GiFKy6xyq2HYIOxkUFcJsGJVzwo57Eo47or+KML4jzKdCnQFY0N6ix7eBPLNDXDVR6x1XwSF
0dGPeuMEp4n1hQTFh1mCT+pbWRFmHn9nTHQt8B2vc6vIdp3MCkI0ULl54ApfdA0T4DBAMoEFYxNw
sbNOyxRBpYxSA1OO30LtPrT9zcvbp4os+Itj1MHeMQWwBuhr55zoETPpWAcDTa8vy4kLnVO7gqa1
pq/cP9WJudUjvb4ZIpyTiGIXvYh7UFUbf8SpdmPOfIC5l6Hz6oiQ0ORtQbQE7KgzeDzftQlOJdM6
o2nwtth9iw0xwXjSZ8czBql0bety2KhUjbvoxAPRPoUYtZ4Qdjc7VwB1w+a8t2lGb0qSYk6IuhgL
uUg1nEY+Cs5Jm8TXma9Eeb9vobe0TXEIyEKl8x5flgu4OCwXjWeu6GQFYAbT4SBVEVx0WcTE5+Rn
HHHRNRHEa6BsUdvUgih5yqKgvhTzxRIOvElnwOc2q6UsX8E5gI0V7VKNtOPa6+RbGhXuIZXe/dMb
qEp9H5to1bpW+W9AuCbV+zdmYytuQ3Xvo7q78w06u7oppheYxvf/Tdh57TaurN32iQgwFYu8pURF
S7Yc2u6+IWx3LxZzjk9/BtX/wcZZP7DPjdFe0ZbEqi/MOWajDYeBFFGjNL2vkeJp464vESsDi5Cx
JX1QjAAfyG3EnaUW+LU5Wl0cn7Gtqxcx4mldag/qdIIWMx+1ble5+WUUhC+m3Oivbh3COWoy+GhG
pW3/YnuVk8AMN4/3BT2iiOahicQ3wpacfY/GHqe3X9qxjIC+zs1t0aI3pC/tpmJk+Vx1cgxSLGCH
3ClSSPy9DctWNgY+zYkqT7AEtNLybK7/WUcKY5P0XbdnYaydYL0goMkBJLRTzA6EU5Yw1LA/kwpc
vvNA76C15M9hrL/CSMgfm7Ay/NJq19MmiW55bPE5SKw3LNJwvqvnaXLS26LLF+Q5+fbeDSASEqCk
Ior1sRpxrfC/oIpZtn1FGEtPuNOP3DD3Cary+BHP//KbjSjZHvJEbUPBG83LJme/9VffZhXR8x15
PNiAv9gQUf7UztVNvOIxXIZXwr2QqCcqOgjPa59M6zEqs53GmAmaZst9J+Y8qEKw3AuUXoCsE6kg
4Uioho3sdN02khKq8fwhc0js5cNN6t/QMYqdyT5c+UNJXMewmpsKa9kOhN4ETcqja6xI5iWbWgao
MaCT/sOaPBjgRfHarrdRq9DndTjivfm50RU+7thdMb1Z7gs7NI99xNv13/uIf0X9Mctz6JB0m+AG
Vwq2leb/20aQmsjQ3MDqb8TxCRmzSZTv1D3T5altpk2/rHaCi6G5p7omfnRw2zS4U6buX6JMBp2w
o1vbN1/3F1zFpgVR3BFHE4p6ki3/n2HH/+rpHMmeUZf82Can9r/nWeZY61noYnaupwzMyLpIN+Gh
H9pcthcMWld7cIZrigo7KFlpPv33V+t/B8p7ghkneyfPMhzpyn+1lC4uIJKIw85PK2BxYxWjX/Ki
AaFq36Bz1ZuDrQCny9KNYD177VWyVHT3CoUAgVjewyAN0pFd9MpMYBjzr0yQu2w1TGJ3/99/WBsz
5786YBP9qWvbdBGe40r332+uaedpYyOu9P/Cc0ggmLbLaDcPMKDtI4AuzgCWvCyi18wZx4B5687W
kUS5+cwqSPRfGkXDj6VfJn+UyBrRENjXUU06mqoPPbE11Mh59NnpRaBsxPvG8jANDbTGonJ9yXZ8
F815hxmKlTilA6s+1+m292/h/f/P37Db0djpRvejr5folPZGfnRUaD7YJIHtOi+3H2XOIRB3MKe9
Nq9Zwmcgm6R7GMEyvo61lxx0tdF0S0LgAJBvrF+49uZgkjA3PYcKHnJdfZ1Lb3gycwx3ow17nSSN
X7Hs/7BFW0dho4RuC6zJmkk4Y/65W7SuvPznC2kYTKFnnQDu9QiwvGXcdT224COEdlkc7X6W395o
JAiyQCSmXXoMPTbBrHLttxrclUyzGT36Cm9ZGw6huR6Sj4WUKHjc2PknXISwTu+f6oLfKI5677ag
ClvjltxNhebtlTUTZs5wfsI5Y/naMNY/vVGHhDhwysBl+rzbCe5fNEu1lxgr90i2h69nPNv/eXmo
8j/deoR6uIKXBNkHdSlhZM3JXxmUcBPnCFle3hxW/ZYC9NFV7SsY0enJTjbat2hQSEgzLG/lIKaz
CZ0GEQsG0ZJ53uF+1FG1UwlNlxwh9LnqrD8sUpenWSXf6Vglfo/97xH5t/pbNlMvXOmEqJVjMJ95
iREKjyOmLPe2kEp4VUl/A2YHfJ7ITDIEuKdC2TQn2UwHglaGzNZ+tYO0MeWmWJfmEY1S3b3KRHo/
ChF/iMmtjnpJ80zLxz3j4Q8zE8iGTlLD0JvkRY2Sz03ukUHAo3/U8ng5JB6u9vvblf2+U9rvB1+e
gs3QFeCJ1lhT5rmzLqBXgH335MirUrdfvKQyfR0D4dXt9f29k3DCcuvYmtqE/byaKvAy40/G75CA
I6XU+pqmLiWOBxMRHJIQaeOyL22tDSCwpDeqk2Xm/tMGc36vGuylSVkHBqrOK38gfikX30NlEWro
/fxbkM+e3rNUwC+rRhtqg7B1E2a2BIa6/j/ibNBOWi4vluf88ZxstebF+G3T499eOx0ZqVeu87HE
E8NuZfwDT0t/cNAiHDU9P2goJsmAIkt2303eiEdY11iD8yeagFXvE4cb7r1oE+m5ex5IrdpRBqRX
r3EPvUFchKkt7Rm827xDeiZebFMCm01noJfgt29zPFnvomvesi6eD0AoxF5ogA9hZr/rU/ghU+3F
U/nyq0FBBIk5xsCfGqc4FgQ84h2tKUVfsU9RaYENf0R0iTx4FluYMnAZU/FHp/0fihlIJyv2jYbn
64/hYEytwotZOvHTNLXeq9ZswcFtdRI7WNwSA7EbQfgQfwQ/MC4TBedUdw8igSY/L97xntDTstFA
+BeJgPUpClXLM06Oh98nXekloxviKXZmhMJyyBFjIKHDmORQGeXurk0wHrFPQYCa1dLP+sFiwHq4
T6mAnaJ+K7ToYNutcyqJb9kLOx54DHmGM2TVxVeWi4D3Yf5IcyyRBQLjJF23Z82IoUpCEurd2Anu
5UYva+Ow5BTaYbU+bP+XBKBj7N177G5xoXxWU9M9O3oBxLwQz02KybRNe+n3mMpd8uTMfte1rkRP
tlq4u6bGBcEzdrn/KTbNS23bxumuOCHczLyWFhlZk75Z0sgLOiyBT/0io6dsWii7TAgt929j9tX0
ggUohrTsmRvNXKJj92qvnxMdpJUf5fgT2a+BtYY/cyAEpX4CTxRuUn0+qkZ2r6Ulvua6x3oKYuim
t11QCwKV9M4qth1ouWNTsEosEaUgNCDmD+OP8KaDXnjAuvqerVaTfgBZJckvGmNqQuABVZsbP7ox
sOy4ejdVvTPT3g0aUk3QfcaAE2lMX0PmBVWVvCWo9F/vX1yYmlEtL/wQ6jJIEHQqygHhxDkltem9
W4aWHWfs/jOyALsjOYjJkB3F+7ln/ZFCEscDoX5MhqqDDlL5to/hTAgI3Ftpj6CzLcMCMKhxGppE
uzeeV2xiYTDMIQb4htqsRN1LQ3qfVkbli9lq1cUmc2G04JmA2E9OCph3BxbklJWR8mdbEdXgRdGz
Mb83oWkzGxqjrekytHSS6IEB8xwUupsF7pSSgYcX9+CmS/ZIzNSWpFjr1DiY4SCR86i7Fe7SRdA8
4esloAvXotQMGZRRTTIcjRFEyFm7DlFW+BJe3CZBAnhFvd092FBHMPbR/rrd8tlao98MXvuzAai9
Wxz3n6kUaRAJvTonjAJDRjLOb8O0BNceThTd6spXlgAIIS53DDiXMLq/0FawBdPkwxYmjLj8ZfXT
nlG3569TdF+Vzhi7IABte1vlT/U4AKojju+ecBg6ef0TWjFPWf0M0C9Hq5GgIE87cRrS4i+Ctc9n
K4gTwJEJCsVZM9y3tMqSoEg1+Fh5+wVBlnkYtkNwDS1RGOOqZrRT/R+4LvWpg43hrcoebqXu0WUo
V6+qH83sfyQFL00Xt+UGSZT5iH0JIxv6uHKjT/m8HTOg8ZOO1rplsbu7uxnq1bEsVjsmoCVzOwjQ
fLOpXob7EzxSz/gMzNH+RysGiQDOy/1PTCBXr1WH4Et1ZydO7fcpJ2egV/NOtiG5XWHuXdTihN2x
A0O9m6RlPTHn3BP1MlxMwtqv3oKUf7XXzV76Ya4zeoqy5SgL9Q5qAZ2t6QAVxSZtxHZyi9d3QGpd
uomgEg4jkHOC55Ln+5eWeASL9Pen+3dd7dic+e1HrSu5LY1GBeOcdI7vUUhv5lEYu7/fF0m5PLZm
/6scSSsYvfadyyBEB6t3Hu5vBAT2oD0yzwXNuf6prkNtOxVqpPFs1B46HpEHwhIvo0tZMObeciYV
SbzMGegwssE/yqGINjkYnhBcL9gEZwKbGeOPWX9bMypKNIbq713Pc5Q9dBNcAbLAITyAZPlPK3W/
kZ05ws3EDUUDeC8P6pCx7zTNz0bW5k8maT10DE+jFVqrrC+8yTCUT0b9AogoPkQTXJR5PV0aA2ME
PsP8lHFtHfQIPGXHh+Rkhj2i9/VFLUYYnkblzCy08EuX4Z8O16Gf8DRPszY/S7AbV7hZu7/LhG6N
dER29tI6SO8pSfUtUWruwSjQiVo403ZRA/JKep24TSZaeEmY4LFQhndMhyraMczy8zIEPQBc/LAw
wLvaObGHWeIFo16vzBAtvVgdKCBvST60ZGhv3URghnCoSHVZiBerL096iLmpWobqJ5D5X8kaZnT/
ogowHER8YsCySLeFQQChGPanB81itPXFxwxoX4Z3wyirH4YbbuuuQFPbZntnJYiOgAUPYiYqs18W
77G2PfcRTBQiEyyPWOrIRFtnnWK9ZlNo45R5HeELXm+c719M8tEPljmfnGyZT/10/Wv1uQdD1yHY
5r8eqd6smm38xq4PqJurJ74DZhGZ8ep1avh7vlnAxJDafPirrV5V1kOHeUX9M7WSHMxVSu/UGqDZ
XHz1bObOjSFssIhkGJi5fhuMDK/msxnPYDVIhaoNRlL3L21iforRxdcfmfl8Kkn0uH/i7h9AK2fs
ZM5aclSOy0lS8mFi/a0gYAr7kPTcoZUm6ufcJQRXDrVArkt2xOpTX4x4vt7/5FY69vLSCUQ91f79
MLh/wWxsBK0E0W/I4TMh4v0y9sN4Hdr+p9ct2Qt5HRvKm+5ZwsKCPJ8+ZpgfZZWGJ8KXf//dQ6F1
B/wMIvOJeWAepKQSbqHzeSB3JEp4s4pwMcCWawoTE/hAalXSRsMrsw3SRkyY9HrxiRDD/lhLq02P
SGJjdWQojYkenU2XnJC5CTnBi+nD6nR3mznV8ii1nKhYC2IH1HVBdlYoNoOiMQsbScO7VAMGHUPf
lC6xOfdvGQmfI/LgdiQHWFsUP9MzbyX8BtN6X6JUI61vSbdWjRQgGghsrLPuvVDZ/DpAODuMCnW7
BLD2AyHLQ6dnI+F2BfUH8mVWf7CVOHXTSP1xxuQNG5b85cGiYpFo4RaOialY79EzYFLigNd52/98
ywzp/m3aK3mwgLHVFvWuHffyp9cQkJPL2LhOGcbYZRy+ws6Jg5xeb5eYafFUNbnaeb1tbe7fupb1
EtuiutQ6g3EYQTW5W4l6HZKIT9WAObJLC/YtIDWhijJYNEkyjOx0ocX01EtFMN8+xXo4JH0LAXy2
n6GS2M9GLj+0eSoe7n+pXSKxHdhtEZabk3mx/i4N8u9zVhCteP+2dEXN3loLZq+Arh4L2mC7Y367
aGyqFya8gBkDYDLVT34DejPm6CXDEnwKE9ErXefcuFw39+9irA6v7ab2MOD0kjQABWL00c4qgjGK
+Ntbo8zvH9AWEOVpXMwrWTxn2ZrO7yR3AqeL/0BzHJ4dd82ZA8F5Rsd8mld3fq0nSPiXQz7Nf+a0
gZB+L/JI33I2HmUH52IHjVPnXLgf3NHC9VNw2ECs5Wa/X5kxpOIHiprCtwQ4k2wZ8DUnzDDX43oN
E66zugpK4mUO4yrchbm1n0XVXCEyvIopx7BEA76hXdd+rj5eH6jJ8Ihnr6GRB67bJrSs5UhXEdcK
i+rMjYGlOv6IIgxPs5YejBFvKAWdR6CtyQ/upe2nA5W7zkG09W2P6Fm57XEwm829kIEV19yovIvH
fOB1bQtSTVxUzvezFqEHXavIuqAHZbQiPv7zxYKoiLz3U/SdxgUuefMsNgCGnr81WY9vyJPNZhKx
dnMk/1HioHb3XWxEOcbNtovXyIKF+dRWwSI+6V3rvNrjmjRmBIQWzoocFKDI9lL9A2/oVU+c9sVM
2ydgkayZhkrd4tomZCKvMVEi8Huq4+mZVF4VADRYidw8ENn6pY36+mKjL+qtaN/V1nBZ1gByR+X2
Cr5S7K8x5c8qP9rcsR/4I2pvIdPuvpiP0Qem4VxeenJmQQXMcLdNq/3uJjdi6q6AYBIqn8PsVtMx
jN7jdZPgdHX6MCnXxbgB+2N2MuMhn43oWFvhx0Sb7DdxkT2JeCyJB+se7140J84gTrZs63FNb1H0
3RQ67b0ELXQWNdyA+6gpm4doO3Mow0Zk4QhKJTwXBohySijreB/PS6wAAPcQ6ixFNR+lt+zQyAGv
EZP359K1M+CLoal3TiLlA7BPPCQg4wkRyHtjeKX21p9VQ5Je5AJuXQ/mWYZE3xXYIiGYb9B36Q/3
YhWGoDyEBEoxfMQpbcY5pH96LV6vjY0p30d+RzBc6vVbJ5/T899Jhd666W1cT5+J++hYku62Nooo
YJtDMxIuMSf5Ocrlg23P9YXWPbyZkVGAfx79grk9Uwst3tyFHpZExxlW3S0vYbzycjafWRIfCXMv
bnGfVJvCHt7mtOpv1sJG+87MdPDtMA20n7J0OgChSy/J4AEnNdudGJbpyrLzo1hpD9q0yFsdFvJW
gIkkm4DUygL9lrf+9cFh8IAA53j/p+5/KZlTUDKRw43T4kiYjInuFzjVc+c9RqEnXlqbcM0oq4HM
c+WzuY3I6UDYcK+fYqe8VgZ50WmFt8VsCutt1Km3yhn81t+mXaL21yjtWeP29nU9Fn2KT44puVRb
yC76uzTFzyUp040w0uYqol6h22jKS85+J1hYxhOhxLS1T9BihOVF8phtwCc6uxCpVbuKIEHVEHxe
8IkbdCyCBbffhn9l2I5Dus0zqtK7pEANnToQQfQrbK3mOM9OTFaYFR5r5l2bMGPwIjoSk7Cgfd8J
xGGhAXOKi6eOJdZpaurx0oysk5gC73hlP4vMMPykzSAarJiSrqoe7zZpTYdMNhrkOgqPYhiF3XzV
WQ1zG+XRibIHoYjT3+iO/lFpCRKHJdfeNKtvmJMEQuBuhZwifVkZ6ssu5lsZcTemisAPas9NEUp0
MimKyyLj+TBEw3USM+JlcucRMb2y5plqhw6Dl8+yh6pfsFDY5EN0wqrBzFx8Dc6MGRN4pj3GTPZU
fKo759GtZgXJLN+FczgcPI8I4dWlV2AowCbIDp2Q1GQLV/uDZVHq4WjFTL8hFnu7WHqCEiMlwnEs
ngjCoqbutg6ndtUSvFOSGZjT3W8GUYlg0RZYlx4aJJubIhy9+WWYR0X9h5RCmFWBZaEilywkPNMi
KQokK2KQmImUyoiLIwtqh7GIJi3+xFlMmlYobg05pqilpEMsrEy57VD1lsr8SUk6DLT7cLSaMyRM
hALus3vscnh8Xad9sM8g2sc1ye/N9WMUphuNPpVVvddt0Y3vHE9b48yAx2kQl2pqymkcWLVZ3Sk0
izIY4+TUZqTQTEX226ior5b0rdEZDlsMgInbhI2hjG811qwHTfMgJrF+KOswSCuCNRziY3oijmto
MU+Mmzbm0r3Zo/0BGPVXPG1yLQFaZhUtOlTi5Lvhuw3/EB11C+P+O7JG2HJdUdNMxls+OTnu3EdH
D8tdmGklE2CvOHbLqsMINW9HA/2HTCdc2sm2ntUBqu6JOUlxzWPXz7KPbpzIoI0ZkACJwBw2pfiP
IlTYizb/k2p2dcaAis8YnLKZpLQxjT6dHe15SaABDwaapwLEO+esWwPhwZ/Zrpa6Lk7JHIz6Z5Su
/YVQHTfQU/T0U8OSZSKIm6s+D88tVrs9u4oRg1T8ts7ZH5w8hec4/xIRYyDXcs6Fpli+uHBYK485
7+Dp+EbihiH/SKCYyecsi8F61R4zwoFTRh9Nb49Y27BSE1Ll8+Tm0F0sdRtiu9lP+ndpu98Q6wkm
saiVBlXGAYQjBo6YR2He7qROeGEoUVpbE8hFzTkTG8xP8NzAYNtqjfaZ6KTi5YCh8lB+lk5ub5m3
AZDGCq73FFxjO//2CEkMUKXBjFy4XCYIswfVJh3YFnbkMiILMYbapWZXngDwLsIjM9dTfrPI9Ai7
/i3Lig4GNFUsjKIC92jlIbIpzNDzF+Z3UT4+aIsBFSab/+ATIkSIeSMak01kCoab2oLGIiQUoecy
doQ9XopjpE1A7rVC7fjYEOAlhv4pxO3mqnWrnqN3HJDzSRVV5ELH3lZPDOVHWgpOvHReUPxkD15S
7ME545tjp2SayKn6hRyR2Cv0jUEps+3QCJAJBFUJczzZAnNXsIif2/RYF4KjEziZUWsvM1lrIxlv
MemoLTGhaCFFRQp59tzxC7Pw5GQwCYj2mUceNLt/1EuvP1n5sYKCjuvPRwbeogwDwCZI6nZ/l0aU
M5ubOIP0vA6WmldsdOx5ZzCZWnTxW+AZBXQ7tv7MOJOTymLE6Az4YnHdBxquxzSUL1SANVnD1Xfp
OOk2G0nTNp3myeh/4I9SG5WSX9dp2TV1vF+uPq5So/ipz40E3UPI26mxSTGyp+VaGp7tw23M2Ccx
e13y3+AOlp3tPheVSn17UfkBszfBH9ysLEravj4jnNtkjtzMJJwf84mgBZHTkQ+2juYhIZ+4i140
FHHQfJMfc9sJf4js7Ng4dbxrWHEEfSPfUQ7IR8F7vmDPHlfaCO94sXeq5J9qGrJAOjFxTvW0oyrz
sKYjJU5qsMKq3iOxxe+X6JzfEMDOVi8fnNR6UWHJqMpgSlER0eEkBN9jn4Tu08fW1lK9hcT+i6HP
ZcnKcicVTEYz6qOzTonBxVAdNBd1gQipQQvV7gsAys7iPUP0W476eJpjvbkggK59hp+PnFnQDHiD
THMxfH0Zf5uIUujZWkIkJ/NPxlJ6m6TY/EqtuJgCWzBDadyaCvtXVMY5yRWTE3T1F3lU5dr7MMUj
5caHE+D6tjvXPia/bDMqFja0pjl7kSL3sZvAR2PKVbINgkyEiraSRHmYQ0v6UzQQnGwA4awBvAdh
OMKgcGu8nTrT2Ajy+VZW3TXreAiIFucoLXfutl/YHjhaTmhYSlM/j62xy0DGV1FyaNxCbodQsI+G
hxgToRnmeY0jnLiWPI6dCyLAOvpHa8fpEs6U7REH0rYeiR6xKvbhKnR3ebYEdu0RpJF86ORfLY1p
7LkBYS8V7LPjplvli0TAOR9CRD+E8KpHz80x4fDBoV7eGgpnkDPddE391Fn8+uwCvyxotps2ony1
ocKoyBG3ZPgcOKxI+Ww+c4Mw+VxFwAgY1lTx8F2MEClna+KO7de1h7G8xkR7bBIvDoRbPOdzr9Hi
jQMTa/ItW8CRoRP6U9yY+BPbH3K1iVs4nKbwccnseetk7JSJRoIuVxD4zgge1lXXFUFi/7YGCgxq
5HCrYOMZVsyWK+WS5SLJfNJ2FVwe7Q/acRSvoXEt3bggKIvg5Ko5IObCdxr94Nc+26Y+7aqE1gV+
PQJX3ixauLFoCt6i2NwytvNwof90eER3JoYQEzkpBxIrE2oOhLCTwFg1rKGnrBEQVQvMwCrf1DX3
29wyCYmm7phjGNp0SfKlleCkSVV9mELvs2/N6TLDKkk8r4HX1j7kAwdqm0VQlD5FTBHnOgSMFfW3
K5t3PvkvbPezgIQ0FOehQq0z6vZTQ3yPGVOnAfrwlZ2gtp27XyMV1p7EqJS5JNfoom8swkU3ZRg/
OS6IxbCqiGKK8iKASEK86Uy8gApz45osHlrU+rVaIoZCWkGivXgy0hFcs5m9FtBlAMjwOszuZ2t2
gWrdraV3v1Wn+FTTxWhNzknsvSAblpsuRBo5VQDQ0iImFiYzqcRTcGSpYt/a985GtYAFXbgN4Cop
9wXcUNA8yzbJwfFrBUtK8ODmWwOnEHDe0Z3l7wG2mT5OQxCSi6A1/RiYpGn4o9ubh5HJIsrM7gEJ
fDgz5INT8t71XOT2nI9b14MukIy+ldXauxh+mDBfgP/pt1Fk0Dh57F0ScypYCVtVUkOgBv2B4QS3
bwzYYKjRw+Ldok9Vw7ibUvVhcOHGSXmaZ2otaB4F1XtgpslzNWSdnwmdVT3CvSrU+ERqDVNVPauu
2nyMW6P17TJDeh9yLlL7qZgYoN4kPcTpyDLFo3aIWZmuD4LNbZ7HNp/x1rvZ0aqEzsw9W+Jf60wo
C0kqkK4PgHU7DWbE1Hhh4SoSLAkjtTgcLdroEL66O9aXJo88mp0MXkSWfGd67viloRnoN93dOOrO
ln2X6SeOutnWFD305pWVRLxbCkZ+HVCP2cjbEx2TR901oIqv5GcIFIhhBoepgBe31Qj9Jpbr1uA4
zwqnhiTwraqA0MR6yAxoWrDj1dRtpWMfumF4J4M02TMGp/TKZh4aROdIDiq8Zs3L7JnZLo7iTdxw
fdueKnzNWj8sLjTuca2oM689UwNr0It4brnVk4i2nneKPBi9xmQQVls76V7ngmRIQ2JrtnRtl3n9
Gu3i0RjTmi/TtBeIzHzVWDuWbZCWu71Y4t8dnLtDbci9XQ8GyVvgVcyFZ8lIdYc83+6IIrffzglH
Qbk4WOEMWKMeFVJyJoYvCQnE7tAAspsEOjBFKJYTQfiSae1I2Ci3HVx0NgkMPgkzzAWDqEbvN32R
EreF2msJu9+68p51aJ4E9pjIhJvxaIX1B0YLBmGWbLerj2rjzeTMIJCXCRHzmhRbA+RBwjAiRWfl
z8Q6vnSCw9QqLOgLVvcr8wrteWKHFuMrcuRXkbfeT10iYupiwmd60dG7ELwU5o1ADhzJDc4NfCEO
FkPJTC1m/RKFocOSIGzoggwgPsi+/amYRr8tsNen2tnpkvCUWrFHTg1yLcFUvOvw5ThLYIVO58eT
EQFsClWQZWAF54IJMxIlOx/2I2+xhYc4KBq4/E4PowJd4Kkv48x3GzhNmPqeSonMpB6dU+wBFcxG
shpKZHrD9B6tOdhY74cg52RV2LGCvJo+PSBzfp14zT72/lBoqX0+ySdG/j6UfNYm8PZIcM7xErnG
U8uhvHfZpDMN1oJKDCde7otK5bgRPaHrU/keZw3YHhueseqCBfUJUJlR4c5dEAjVW9dAy+/21u/K
ZXZB4DQcl5JeFAkTw7WEeSLxbTUuVsgJDSo5Ezn00giHqsMdeFeOaUrmeAbsEueinxTpilbAnzFU
z33okyxC8IbHgCM20k1sjxayD53PVNr8spQHuttLAVsbLolfRQ1GEfUG43vT5Xkc8ATU7XuBEHZH
o4LCJmHgh1EhaCE5a8C3DnbYk9RCo9q7ULWRpgboIqdPJbadwQSnCVoAyiw4yqMd4n6GEHXlHVwO
w1yjU/DeBJXfsYGRPcrwS7Y9WD0QNWyMxWbU6SHbCAp2lZWKs1gTqKH41mWecO7YCqLL+D1Ylr1l
Ak5sWb83x8LcN2Cu8A5Gm3KZaPZBi+BzmBn9XmAbnmsyNAKdIJunen4A7+htWlvRbXZpxJGGQSPS
C6jdbVEEVlP9KbviVnbAayS9USKLn2j7kn0VLz/JTHd4zUCRJI61Cde3zWy5M6KIjywkZGEu25h2
jquQM9DWZ0afhBhJQb8PySYw8zVg1j70fVlcumFSu9WivIlz40zaBEf6Gf2hewCgNm9K6S6QJFS2
aaeGOfZnahqAaDtGsxwQHVMT5wrmeNx0VTGeI+BtiT7CuHO9BxXPP6xFzEGj3QxN/ZqldZMF6F8c
zeSFtmBcAbIJP7ZWmoRtbgRCk73povmq7e/UFOOt0pw35H3WWVuGF735iG0E6RLBFQtPJB7NwApd
C0nyBTJax4orticeVkEitHU4OogzBUeCzcJ+vk69ll9FoTMRnetTbySSMGFdBZ5tMSNL3ptG2QGV
L3icia6tRhaya2wKQcTqB0zq12xSI6Jlul8J8Gmc7vaLWOwNk7eyz1iDwtPXcr19QhOH4CsvS1+Y
6SlUgwy8vF3YaU+/mqJ88fjJ/TFG6TRY7bERQvjqI4vzOYgO5aZtY5O9QPeq4764ors+sK2Mkfep
t7hCgiHsjhwFQ8eYhma0tq2gB/lR42EEfT4BT3KeS6bRQT1+LUhiA5XDksmL4tzWoET6fnk0sWwL
T1AL280z6x9Y827ri4o4raFxYz5S41vcVE4gtakLJiMrdtjxtrqRc7FI6I5ziuqhNsMtU/OXGWTT
Oes+kyqVDwZBU0VIhms4HdsJ2SBowjpgFnBdFFieSkQnpzdRWhWk0jsVaUk2Se/UtP6Y1D+rvv1h
N9luzkyejjXk0G2bRxmVGuXBfORMrfZt3H+EgzIOpZZ+sciNTsyYLd+KkFkOo41sztSCBT7ISy+d
EzJbPNiervxFnmNMd33RnXp7+BZZ8qfPLJ4Yr6dhmMAkZuj64/bVK0rySyc7C7xM/5ON5jNj3mJL
NzfRS8lHaNtfzpD3u7yOus2enJWaOUc9bTvM2eCVlk09MslY7GQ4iT59K4Fbojgsa2JnmfMnjRYS
uNbzCCCr0uNsXzlxB+lqPswrhYfCSRy6wntKFBCsdWzlyGHamZEQQTJ1YiMluiSRoFwgWGavhEU4
HzWhTeLIRc/7g+UKi8wOZuHhwKiJBnTNwOyTbVPJch9OM6H3CYOeuoJxOizl0ezMD2R1PfMfwo8N
6zseoHRb8cssCVqUyfQDed/vylb8OwLNks2cJO4Q5DvmM0bSSyUNtOhLbgBFXJB/zt58nZvXpL5a
LW9sj5JlozLeIxGbTKkhbfnW+DUt7bVjs+anIzJ7GFGpXyCqBaiEgxXbAejA+dCx3PUbo7uFyCMo
n92tgNCyYShcFUI/67L4NJvsQVaZjYjXuPSD+KdVBMcSoPno9LXHUNMvFNO4IoRLh32PcR2bONwr
v6b8oW5RIdJTDg39rWoZfEmaDpXWBdOgkDD4udtHCxtN0IIPQmaXcXglfVvbjqMGhDZkvyZyEfv/
h7DzWo6bSbPtu5zrQQSARMLclrckq+hE3iAkSoL3QMI8/SyAfU7P9EycvmH8cr+oqkKa/e29NlvC
h13H4VVmGD6MLuVAwfNJ1gIm/LZ0Y8HCgYGsq7U/ozDfVKiZO+7fB8Me2JNLBryGyU1C8Ldjr7ly
h/QxEvMZ4WP9GfqQa1Oe/AyneXGMTcS9qtK6U1zOwuyKuRDaEKzPi26MPzu91E+dm/9EjNEJtqAW
58ZY38L8AUvdq/R0cSjq+NMUBdm5bviloDWt0X95Cprurcs1++LGe8FjGJOv2+ZD56IeT/QQtia+
k/AdpZGyKpouV35EFqRGnt8DBPgbjtXTxBi2Mobk7Ou4EbrEKXkftbOjV+pdS+uDXlr+utdUvrWt
iMclo5pRmnd8Vtpa64Kfvd5bBzMPgFayv65zIkZM93QEbdDmVarfEkl1b5OAQfTG9DMihWSSmlEj
NxclKO3zASzEDp/FKjee4i5PMWXm3XYUzVVrw8dOK74ovcSh4XKKdCUewWz83fs6LbYZW+jISOs9
dNr4sVrlDGMCszb3vvQyhKaYljVyXptOql3dwEmulTpmAu9Ya1Gx4GQg9nrxDtlkJNIFyrriqJxw
y+Wig0jS9e+11nzAjKb0eRJqBh+uZZ9mzwGtWokyhmtunMqGHOIk2501N3Ozwf9uJmLinUxvro9r
qAanDnGSSI0wk42cUOiUx+kUs4W9MWrA53UOBhP+3rsS0ZnmWHWQZsSBL9YM1rhZ7U5U9ORG4Ogd
HEkt0/GzX8uH1ul0XrVOcZ+vEzSfKmRUX9N/DV5hPRX+T8oe1ZqwrokwokUnmkzufRFru8xyCCeW
xUMTG9Odzu+nOtM3fODjW+L2z62DDteNb6PqyufSJog2dh8kGYoLntI3u960oByvQ+5fs5q2kwJv
kV35z4w3uPiZP6MB/T2RnLfVz6oJ0ad8I790P5Shc5k3+YyHEbeBNtC3jTsOKydqEviKFV5ORdUI
ETm2V267rNfjn8oHimjG4tLhzpZD/Wl4I9o5rNJNFhN0V4b/O6+j5tzHvFLeRFotqZkaRHqewtX1
k+8vvMSrlpEP5XUgDLss+CrceD7zhb9F7qV7mudm1J0Hjcp1VpHBGZn20wTHOtc5Rpm9rA9T2fDO
J9k+Edz5sQICzflVC7x7lKFIVEz6wvQngkv5Oi/Mz7j7MyACQO/WjWvTjWymTihXmI1/DUL9jTIu
PGLEdJr/HoMGY0CP8Jla9o/Y48KdGNWqF1wfVCo+81C45Pdpa5hrn2QeoCqiw9JITVY83hczGNXV
I5OnCa4Alo1t1FvhwcRsYU3UY2Jr7WhFt18AAeOCdrmOBxSKKbDWNECCve+GBh241w80xTAuN6Au
4ApYTT0SIg9pb7HP4afRNpBcTZd7MaZs95BgF6KPxdo2tfjTMm2A+fJr4Gq5mvRmuyBeOzRSxhWK
M/4UHFWpI3VhBuLKJcI1ShUqPV26dS2g+g3yBbv7mxDBm6WxqMXVO/wUesxNtWC/Xn1tYsOHc7wV
nYnf3jW43JfdydHjP23op6esyH9ys3tzJyei3gHUM16Oe+O51b5GyI50sKlULqNPWghD6udoKWIT
rOgQ4V77EY+S+SeU7W9ec2MDK5g7UhRUnyVeZnPwfS5bIB6Lstl7QyxvqQXxn0rIqCNMNZV7RkpQ
TRo32PKNfkqH4YWQ3rvHclVH83Ubi5apUbKBB6ctTyR3OtaBeaRgN/UR9e3DLRGZpcm9uKvGrRr4
4OlcwnTUwFBSNOHYnJFYKlNS0EllXYXkWEAvTUrkL2133HE//bElR99+RnkwwL1DxZskoWx/Rv1y
vAM8EMTujvkvOw0hyaYfaY5SxaaRBVuHopi416xLEve8tJUZbaIm3FguIokauVl5ofU8eSo9ucbw
3rlhtA2S4oSelm6qDBNHpVDPHXvX+KN9BbnOY8mITGHW2hqGgVOu2et6X15JKjMd6zZTiJvaSXGQ
Vc1ESYfBWiPD9DVSKCfESU+YLVa2njJ7G3IilJJAlk/lDJd42Ks27wpVdhDom5WngGgmE9l1YhlH
reZT3xRsSFqESOAJGyGMQe7a6WlbEEgFnIlm/md4Tcj5bIX6ZQrPmh10GYknI9kEBSK8XY7chIzw
Xtnmnsmuv1MVyYWWI2OkZwa3egieBY03iZkw+ZfvZdgDG8DnLQTGZl0ZR+Ye5CamsNt49nNeW9AH
3fRI7hcqwhryAfTNQP6hAtjx+g+f24WnO9nRyOxnMyw8rBgGoiqHj8YHQMKwoPxVccUfox+tXvfb
yh1rprh8EAOWE11xOFUudg6tH9dgQLZZaLEBeFzTfQN/v+9GlMahzzsu59KuQFnvJ3Ck+G9GLl8c
PjPH4q9jNWCSplYJc7k1sU9kgZYupMTlxtaM4oYygtPODrg4d+8Z9slC+sm9LtJDL9tuS1EXJ5/S
PQ4IAFzkPY5qhIVZ0uhUTT/LiU9l7JsfgRTZyZu1wVlGseuRZEdf0UgYu4IJKfGrEppsq+gZwRm1
woIqNq6TrLjsVhuHnPSG1/3o5lq0sUoVrcMJ6n1DdSaT8FVXQ1ZpuUqtiwylDR0wHJIUSD5FSGPB
/8lxeA0IkEjWO3nXuvy3V7PHusNDbgdYg3SE8hZnSxRPNsfn4SvzU9rMsq5cWwXT/MZ6x3iBZ9Pp
kiviTbyu6XxZDVlV0GvEDa5FJ6ctMN9Qff4ViwnrtksLUT8Sv8XT2tGetnbnqREOgfyKj3xTibHi
dye0uOpAYLlIB/yivHVe9N7P/mSLWJmpFYTg9rijbl5g+Tc7FUyyU0DSiXtpBm1d6LI421KbA9PV
39Trp7Xkn8TpYcrOmTOtsiBHEva0nwEgGAj7NiMoTx1IRSI9q2g6y8C/6yboAoNA9zBWGud/J0IN
8meUhMEBovQhw3gcInTnxFyzWOEcX01e0h37kYR7iIZWBy5m5ikHFJz9Gmxw7j40PC5CegN9KFpl
mo+uSeQkw+q+HzkDS87JoxHXZC0pNmwVxRCdXzK7cPgUyfoFA87ZsAN7M03EqAFCOIeCCDWfG5dC
yqbhVjeuvLi4lVVob7Sco3bQmp+2maKH3t1O03YcceSOVW5VKwhBndA3dMtOu9kC547uK/sxzGSO
ArWoBGM6rz5PrAgCsuzaCORwjCLA3uP4h6scFF+bTy23E1olhouXj2fw7/a2UuPWqrmDKCWhB7EH
t6SiTiNIaK8pK6q/8hdR2Vch3OmhnmsXAq9P1miQxywOQcZpY7bmYEKLMLpH0Ip7F1YD9g6Z7HAG
tGvpnCsrHFc4DLd2LqwT2UUehSHxt24/HCzV/9K7DCNmWRR4mOxHJEfOm2gGm2wwNlvm2dMF5vKM
CRW0WvDi1i3PuR2Lw/Sa5vpnTyLo2Z8jIkPyK/TS7JFg+EOdfAFZfUKqUJfSRkICAkhIakiJ2CDq
YL45FYDFdpV0LDTz8EdcTxg3848eZAgWW8qXiDChb5j2XwZqEsGDekI5+Hu7FcHGq41XLfauSZxd
DeGXODh1bYOv+RYQ/IniqD5bGVppqhtvqtfX7pjMyAX1h4ptQNtpD0Scbqyp+QiljyNF4KdW9Wee
MOlpWKMnm49wlHJJ98BbBTxLh2p2NdqTwLCAWN01xdasxpfG1W3uEpxLkpx7gF+m65AQg5lJ3Diq
QUokwBUEsoDFML34QQi8COQEfJ6w1cEBlSiSLpEdK0CewbG36/V0zQ4UcX0OSBCkf6zcc9Y4uT61
omg3/mTsZE5dom0GLyRncZanqcWOvykjXW1JedVABHtpy12APdUNGTQYzlyREhEYAOPK4G2Xzj0d
I4OONuxvRqGRD9QFxpHAc06iuNfwkpx2nzhafMd78ektBQFTZZFd1De5wpmuC2N2AseXmBOVa4ud
GP6mCfqv2T3rc/lrxcd5qGouVboIbomtoz88plo87pHiLjrGl5XhaeUmwhC7y5p76dKhyhk9ohDM
PhFl9neEJlZ+Z+SHwpA7Mik2SNhgy4CGysdMRwAQ41bOe7fdZeri6tz2B1vbFjH4Mgd+IX7CvtN2
I73iW1OjISUcnLnZCVI5M9ZJ/YIBMQdk22LrjeRaOHDuScH1Aby+MTpFaXvm88bbo6Z055wcTW/O
ldTfDGRGyB8UxfacBhXZsQtJtjcaCQq2PhNIPpXxtYHeXKviNrTq2tcmdnaODyUiFBbg8Jr5obcJ
uLXHZomMMTy2OUAZbQ6RIOhT8jvAk9eU8ammtRE994jvAX8Y5RtNv6DQoAEmYjScstJBUw8BmuNp
0Ms7QEkq5Xo0TwVPeyjaJ8OgyL0SJRVPyvngOF3hPrlUCZkNQMnFxQbhdK2wtq7qUT1oZSdPgWWR
zLbba0n2befET6b2ZMgQGoaOziYa9yA4O60majG5MLo6ETdgSXIoR/4frrdbymULHXKxWYfBEyFf
ucKSgcvPc7bNHOyLRk5NIa44rElUgw984MQwgTIKTdyb9Cw+NlXdPOaJYu9KmX2i4HkVmX0oUfbZ
0YSGEKNxAYKOICrHPrgiC1a5dNSeyxMuSzDqDxnDfkSXl8UXauQsXUasWXvwcPhSQu9Mj0G8DnCI
M8BH0lt+G6fD5IwL2F0t+e5Zu6p0AJ9xz8dwakjURVif8aq9Yk8C0AP+piE8hSgIY49XkZNZFG8J
VVFOxNXshRLT+eSifg05tU20FOucc2/sW80ND7aJyAa1HIkcWvz8QgjZI7lOWAGxvsLRwLCeYGu2
u+GaRC6VEKVxrHG8vjY5MbuppO1cajZjdWKWQQjdIMTK+xr2MfeBSb8rld89KNaPpkbP4/yXGtRa
coNq1MUvYpedIyGWqcL8RXk/cTNz8ByKBloYP8O5OdqEDRnfkD8C2P/AqZnxTOWJ97oIaryOJpHr
GArs8o7ZEWVYEAuf5NCPl8WSGgapteaUGFx7LBBATkWwI+uYrUajRfjG5/voGJX1SJy9nms4UqJC
Ix0/NIYigZixuTYr+fXdGZ5ZrfVic2SepVxOOpzmSRanzSNiaffdt+IgasAo3S1t38sXCu8PQdiK
vdHVTxOzlOfB2zcDQ+c+zrUDVLKjDqT1XjAEXgPyZIapEQu2c+e6/PkuxSLgCedNDmQWA3xIgh5F
hzOOQmLfLswgZ9TUri8GWHauv1/+tUpO/h6DJn+NORA+HFX8Spiz3qZhgsl04RvpiiAm6GjyuGzU
nElTuYmRvw6cp/7ktEXitMW7hidn3Aca3M/AlfGFYreXvil7QqxeQ8KOIE7iEPLj4RFsYA2hubp6
YY38sBpdP8oBExU2EO+lAeg/x+w64GILOzYDfbtNusDngASqDpGmXJXgCzFPJ1dDb4aNRfjhbBUO
+J5x8NdRy/rY44fTVCF/D6kg6Ya+29nhy5ixK6UEhTeGkf+Z8ik4l3MEjwAO3IhpjPGIhsMV8No+
bMroAZci7tMQXqE9pcm9t9wd9Yz+OZ2cZ2MJUTZZ9Zjzo6bGlVv4uX7Dh7V2dFn/6ih+nN0K4S03
BoHNircuthm3DFE7/aDyGFt3/5SHqnwdc17ZshyoMs5/IAv3134GCqZm7mOD7Z6G3vnQhcUNphvK
bN1FRR+vZWNkl5Lm7ae44phdU464BiN+Ju7e3GqLw+LCgaEaAo64X+CsTbNgZ+WYrVh67HM2/db4
+e1IWpKALp8uLBzPDiSADe1cxZtZFBvfV8WTaSYF3L2MDalVzrnEhM6QlJwqHjvG2FbpHjQtwDI7
T7rNORlDL+X4BKuQcQa5+oU4FFHk8GiH8dWgod6gbzsGLsDuG52xq9UXk8kCVRWZtqlb/SdqU3Ya
QzEApy1fFwCdM0bWkVGJ9VD71cTe5TxRxso6IIz0PDb12s8Rb8YxxP7YxBbBsN5AMqXER2YfdTdw
f4y7j3RGMPQ4E1fU1fW7NAVURQ7ulDhgLwtaY3aWATArsEJI8IEXn2TOkbhlAX4SzIvnDPTyomJN
2JZlPNdaOVg+yTUsscQ6hHEg0JvXBQ/gwR17dcCJm3FNnp2CFpD3Bq0qnGEzgX+WhnAe+zmsC7ot
3PmCtHPvaOZWTylLXd4SP2wIrCeo8vw+siEMbh80LfR2OT0JD0RBjMEuaR4Mwl1X+0ySx/5UWNJY
LSwjDnbeKu/7/K7FtbPLG3x5//zTga7/AnfgPNYdYw8uz+khFeFPrObHhNh7NBT13kKF3A6FAS4P
WNoDP7FLvOq84LyqGceZRwg2WX6MdPlWhO0OOm75UVs47NNlx8wynBHtNK8b4fOQ07kzd5UvCyKB
StAXebqzmxTrQMn1B2wnl+TCRbMi4NlT+rrgE4tsW2VKvyybbRFZX7ILFSSPuL+085dOJwMFrcyg
seOR0ciFTXpe3//vl8z9cMxCfyz74t6jJXBe4pfoVf8qeys9LT+aBNVrVd93u+6w1C4I361JW7fY
EUo+BHK0xF3Lm23V1uozbznjYiYU16DIogseBn5BIWhITGuce95aY2ldGn9I82xTbXvMnc5fT0EW
/6C9gVGtrXGzqG0DUWJG2KbqS/mu+IicimLsH0PlR38g2uDjMJCov6lBTSGLY+j/CeaS+dYmAQD9
903TYKxhRflA41VORaqmGoKdkeACsLAaLlVaLQaBlYGyLuyqu5gz70SOxluSZeJaR2//qPDx0jOm
3x9OHdO1VDneIx21fBN58BQ3pbybYCz6xNoqEbLp91V+xVR2g9mnbSwR8I8zGuuBtprPngjIiQCk
f8jTYNou6ASakJ+GOeQWx2N5XArZ8tG7j0DqHkY6YV6pUkBlc2KAdxptbWLOw0l29HaoOKpPLNyt
1OKzi9v8WgxJifZGqn9qgFtpSh+BhBk4ah2wsm1aD/s+7pMbBViUolkouiM73TEe5X1oOCqs4h4C
QBDMeJV0j0UEWpmPRBBV6jGqicprBn6DOb4z5fr5e8OvXOXhbGdYRdBPa/lWBkFhEfn27zeHvFTB
pZj3ep0AmUipOqRlCDNN3r3GiI643Aa6zkMSK3h/m0tgTfUlSq7LeqIF+XDQYsciseLpR41TyCrj
QTksALtp9KYjOgUXh44Ro5NU0S9wBjeHFYs6vZETflu7R11PKhotHOgoxM6puqqHa5X+XU44Gfsa
11e4T2bfOrskNZLz9/5eJM74VLjlm7Kkh37LahRaBAMxfFRbClvu9PAWD64ZW/eY2etEX9Ta0y3a
safARKzpjrZXM61phU+WYXTQHkf/yIeyXneen64jAiYbhscnHUfVY+sXzMXnGBCzJPf2/S1gKtTw
+6jyIJygfKcclRoQHPmrqCnLkxbPzFlcric7tN58zU/3RsTcEW9AcIBy91LitD94tJgc2GIRnoAZ
8VrOfwgU7RNk3RlCWdxsjSBalvgYS1j+yRHjpaLe2oJG0DZd8RLU+hULoI0GZPMjDvBrjWT8S95z
t9Jii5hb2VxiO68eSb1xZ+BxYC0Zf5DxLr63BYdUVac0LmvE3XeoBcalLOxNb+r1ZeHGdLL8B9In
XzZAYcZzp0iQrdMeFzMTfsY3ksosCkAwXllfDSMBHqutmgvtEiZCohXWTQUl2IJMHrH5PMRpWK4X
jIyhYuspUCGuV5x+eN3/AhTh6eA/ehlS/OuDqajl4/KtGIjs5V6RW2NZ9bVt2BHMRU7CfUZN10cX
MrvNmuaRFI589vpXSAf7KY3Dn0FaqHViGeiTke3tEp15Cvya/QKA7VSU7ajJelpKCZwZy2iQj6wI
YK8mQns44f5xZSE+Q4Ul1k56TwbnGBfUXC6rvgw5K1eBczRwIpGljEDxzJcsSlCDrWw4Ti73tlKZ
5hqzBMbx+aaGmSrYNmlE0yFgTcIP0V89QErD/78bMo60ePzEgRQyzvaZyaj83jrGvSIP5djYD6t2
2Cq6oDZq4Q4YcXrsqXucPWfRtrEo5+XejjI2Z40hDTDQqIZfjY6pJU/MNVBpUMG5D+Xk+z81kiHo
LzXdZpV8Ey7QXC+O5AGHg3yjwpy5q5l/5o2TXHIQVqxGXbHqcltsDGxfd0lg6exH1ddgkX1aeJZj
jY9FpzRqZRau8zw29PLV9V96K4ikmilfSpMxYWix4pldzxBH4aUl6Ldzs7m53vdfJMShx5q1ZylF
wo7Kb1XoLkWve9+Ubl4fjuiYQSKC3rEjrd3ICRG7Fied3sdJtFwJStfRj0b0oE0tFtN+MO65b6Gk
JtWvsho1xvBwOaQO76xmy1nWymXVZPUs885kJHwGo1asuQhCx+85CLoFwsF3VZMRnjH1Bpu2lN1B
OrCSek14sK7Mg24EfxWy8S4dM4arC/m4v2BEyQ4edp796NmXqGyjl6y9cKIvf7RWxvmntqMXgCDO
97pj8QGY/2Q7Rz0iWoJ3buFZax5bZ1e7TX4qtZzHyRbPFjiUqoUb7oT1F6nMi6EzK48Icj/2vvuX
0JmJEGdT2eRPT42t3qfI6nbGECIN+Jb/UlCDokJ7P2FkWeOM7h6LVjvQumRRCcsklNkRSc80sh7M
gAtZFvpYtTtQcvMBXmvBtS57Q6C77Bay3fDoTg+BOTFIZCXrqRwuVDju84pD1WgTepYhim+e20eF
QeZiecNnQCHA2ZGTe2aNTCDAMPNKWWOfS9Yzn4Kxl8bkkuqm1hvLVvw7SrublWUu3pDgxGRt3JSo
+oexNOoHl4/tKqkZnQ1F52yW3X4eciOzjZflex7b55ya0SejrtCmDc4FCwVWaEN8nFr9uGxmco5P
15bOYwzV3QRjOzNal58dq+ADmq66hpHX84I47jYK6nth9CbvsuudZNrfrNQ8VDP2uyrNW9NrhABs
RYE1WXB3uoAs6ba4T7OX0R8nQBGcoFKuf3KGi0A4oiBu+QhDXLwbXRmfeGDwRU0dZ3QBl1bqqr79
8xeS1JcHiPPIklX45M+Swpj6f7GLyR2B6y/kVUGXayFTuK8RVZIkdddO5tKo3Tk/FXYbRuOsXTT/
gvIufdx+86kizN2THYFdoLnpJvL4mTxcC28mcOewGMtJY4ebvIMVwHl/REBW9TrX02M4NDD3KX66
dh72ospNyqc2YCRrsmm064Hu8Q3pzx94K8V7QmR7LUX1d8KAcEzxBrJvBS43uXCz4GIzT2P6C8v7
OMVEI9kfg720auta5opjDtMMIgnG1Sr9ELvcsNOLYTwsBbQzq+0xrLPH0p+CK2gSb9eFCRD66UAW
Cw2oRhqE84OTaa6igbYTzmkFLtagrpiqxDCmq+rVTsYYEc5zbpoRn3hhoFF0ZFmXnxr97lVCp1nL
zIBf7nBDbrzos1L5Ps3S944RJ22U8jOx0QXLmHU/N57xBvavUgGIKzoTSt+ykCBZP2QtqrBeSPsl
ifVrFBpkLnMZUxHSZ8f/4AhrBv2ABdM2nl3/Hg7MnB5s+WtyAfusEyx3FSmyvVnVbD5Pif/gua+G
9uqYb7V4a6wXHCqr2rRXDsl7S2Cq5sxjCm3Degtld33KjQMlSgLESrtv84PbbrqmIrP+OTa3prvN
Qu9/6GaYO0hNkpOF9VhIUu5aejJ0UiGlFbwNlMGXKNoVJ66BHGNEAwfm7eovlKFoio4Yaw6I3Z+6
Nxtma+tQNSOwzcpdhQKZowdCXYnmjS4O5qAh4UHM6U+g4p/xbW5JZ7HzxOYzpXC/StPe5gVcoako
tXUSyKembC8mIBE0fL4LKz6kZEWDQoHGc2S2YnL5hUPple4G3t2ZF+3m8iicmFi+aeHXTfp72NHy
prPlx379zKUS9hFTY9LRrVe8NCQuwJEl5EdaRJdxqxHVxu7cUzq/NUI4zpBSDZfJZiWYYE0Uv1uZ
sQ0MTO04NzWhQ2F3eftoWTnk9b/pmhH6v8BbAWQ5nmUYnnQdQzedf2HN4j+xVBsXNRYaBlsqsTlK
cxIeCnUWjq3O2J/u+FAFA9VAvQ4Qn9IJzMwMqb8kOakMB11mVTl0APhcnvAzMdvnGR2OXmt5e1eT
JAwxLZxQfX73DH6eOXhRR6H8aBc2uvyoHfA6bq2BoJ9IO4We9e/alP7nPxH+qW1xcPekaRruvxR9
9SzRQ5a4vKHz/X0aLH1Yjxq9QISNcRkUeUuFPCKm5jQV1ku8xlL34/P/+Wct2v/W5vWvnU6G51mE
nmxX8tc4mHj/OwI5ZIzN+sMwl85JfHuse8wLa07rM3r0m9y0nIUIX1F2SzHZxhfksyVzydC1q9/0
9bKEFFH+bwC+/6NtaP7GbJuToCWozzOXX/8v5V2TN5pazvKGszaDHEaTeTHrL6Rjq5mS+lwY6Vdn
MBPQ8ogYbB2jVeGan50HuGsdwqH//1fKtubupv/a7WTqpmXzdLnkcHjXxL9+JsMitxufZQwfprsq
iv1CRqXggBLLcsM8qIc51TX7AH31o3XLL91z1HNDDPuINSzfMdDOigCFTmcTbM00PWlhQ3zQ49Q1
DXhLJZgNtBXj6lVqnaayqzFo44WbdO8tzFPowEyPAq2ZnoCp/okaOzlVg/u8HNXbDC1/aTCzP5eb
y3K6/9bHpcbShNhEhMawH+IwiQ/Lk7EIPXAUG1pEeDymIPz13Q30TVCNkFgo3NXqm9N6H7y297Sd
WmLDfk9VyNnNaS/Xo8h6IWn8uPBDmNOmN9P9oW+/T63AY1roCaXxEvToBWnb98elY2Iw5C/kW2Yw
s3YZ5clTUU7N0Z9L7H1X4SSpdvp8VjPnL4U5Nmv9u0pEheKIF1OuHIoituXQ0j9WD2izdUPmqIvI
beI0HL6s/G8jnPZPD2VhBdaS4buXRWcyfu2jIkq3srn0g1ksjmMss3dedIukXpTo7X35p8ABZajh
myfbZL0wpC9WUUiuJRKyPLutxzxN+X9Tv2l3jImLY66xN0Byqe56qtPSpqQNK9wBhmUZTDGH+KOi
1eJPKyh7ThyGgyPBOis2iy1ltdm19uq7nVbjT2tEz6RZwHv3B4bpQZ0NLz3GG1THvL2NBO0GKk0E
7WtbEdTjj2BkgWdckuz0CZsXV/z8NpLnYrkW46fh5ijwNNeIqTqEiS6fG55vExEY4HvH0GFm2HcO
FrLC6S9i9Nqr1bhnkcIEdYJ7l2nDk9Omw6xftd803bbtrA2PHPwoo1h7M799oUdCH/3+2DAM3Rkz
b2WuMbtUNn4TusfxRIfeZ1JEAPWNL680Sh5XS0e567PVBOfgRJaIbZc372gh3eTzMUe3x/5o1fHD
0uQeMQqsPcxXYpTWBr84H5VQ7Dyz5YRTuLVJZrz+qgjsvCrmDA//70dtRoBuQlCD6ul5T/gOxKpX
g/PmNh0PhukiTRscTGRTkzTGWBr3RcsHdbwljd5v+7T4Y+MZgVsUBeiY4r7cu3s6S07c/WgMoOUL
AyMD5VpPLQz5aFDmlG8ihop7XyhMF6HeH8NqAhrbyYkLIc7I78V1QnfaOjpnR0HEaHRDjD1acMEe
zTk27FMeQCbRPJ+49eQkt/hF1bsswX0kVv3kx8wO+9j8nZm6+xySHTyUrcWdPfD2ixicKZ/dyzN+
V7F8obfFeghivuhF9A4VEDQNEYXRGPW7rykgVkYHnsSoA8wjZXSZkvTKfGB4qnsAC5hY4LcbzHRc
0TZnJ29HEBaUdJwjf54zJtNpmKF9k+X8A8HsVE73gM/HWxdh5fIvoWLeTNzzcoT1AUnQhX0pvL47
6pp+bWM3e2LXyahwIzJmAIPaoWUGsPqmZt3paXsPg0atNRtL02T1t6ELiuvypZnJuwFtJ1iHUvOo
21n0bOfrLLPV8zDGDv0iuOcMpy4etAz/m0Bb3TMA+pt1DkFnjqJHw91JukMYpVOs4k7QrZZtGbuR
fuwHd28rRnm6Rq/y8t1nk07OocgOy49y9yHxvXU875m+OsYYF/YAnYc31/RP4CDMb0196n0gjTXc
qomapZNy+hSQK9VZrv2QigF9T9ONXS0hOiyH+AxARNu5nObmcwzBZBwAEISewpYpJRnt/fddwHW1
vce7zSgfc5jQsz04j3M0Tzyq0L3pMrZOtkWKrfba+FCO+EQ1+iOhx0wsW9AiclFfsf3WhCBJ+A90
I2680R73bI7gJK3kwSK6uBaB/AlJ1XyNyU4/jJPzcyKRcq51AgrjUnTNM3IVBnwSU4ehMY7QHdK5
AVfWUBDjAU049UvkdKvOD61MGvwOZPbNJigvYSIbwMTdeEjTAYQ1gX8sD8gUfK7hdRYOaBs3pftl
uZ9nlPFEqdCe4lZMJMc4P5UOa9pUdyQAhyFHVA/2iRx4EqqW4CBh07neTTzrhjiBwK32lSNzoofi
PHbF+JlbVO3Qe42IOehbsvCgplXyEz3F3XIn1/ZpmbzJ3je3buLBNsS2vK8C/LL5pJln7qgginpg
sX1sHCKzMg8NcV+LQO4FZk6yB67a7IKydG+CC/AqqPovgaoCPslot7DlsFeneMt84Ao3kwannUqz
6uJBIvmeXuNpSTYeMy5Iz+mXNtbkmYsBKXb+Sxv4FhvSVvrFK7sfpt2DtJAgXtpYqHel/yCh9PAt
wROudPkU/UmHl1GpF5yr7U8tnh6wLOblpK/1Kq+3CxELEYP+UivKm492HDmMGE3+VDvNXuZoGrLU
6TGcBirscbv+sDtxHw9xNfh3s8zKdRkAejyMlf24fFcd/25U/GTFyD/Z1VR7XzjcFmfsLfyTe/3L
sVL31IjeO6M3bgqy+zu3U91ZReApHcVE1+8wh9j1HDmTGYRnNYFADV7wf5MgzW7WKNSeyji1dj1/
NqWG5O7UoZNR9Csbe+L8jXn77nTGdI3HaR5Jmqlq91nVd/hhaLGW0bsumuOI13ab94Zx1iy0zJ5C
DLIfDC+z2FInowC4pFf9z4mlEBYBmUGTOFK6nsDHNSO+tMrASDGPqa08PKYu+CoGgAd9AR/+J3Vn
tts6tl3tVwnOPQvsGyAnF6JEqrUlN3JzQ7iR2ffdIp8+H3edIKcqycmf/yoBCgZ2eW9bosi15ppz
jG9opPS6XQNWS3Fq8vxG/Scb0lOnzuzzpEUuaki8M/iBXFiGyG+WgVwLzGQXqzJHUB6H/HeYOI5F
4l+ohL0BH+Y6DhF6IDNlwinTFo/64lmiWIXvJKL7KbMbrGs6Q+RlRj9jDmZ0eRx5MBerKy5Xc0qx
7TovIkuHN9p8Ef0dK3pSFz6aVopnQybeCIwH3Rycgpfa9CXpJ1RkROcFBSlZlxazRq3fz3I5bpUu
rn6fPyfZFY4jeoiFZQhQEghuoRT77hcxPc/LdW1M0RkpA0q6ZtHns97thoVGWyiHEZSEOy9XMi8F
3o4+A/a2LCb98tJ6p/NNJXuRcOvtewMESUQrqLGk8kk12v2vZIgcnN+vsYei0ds0ZxNAG8EJqCSH
ETjvMgxPrVDzU1ASni6nb4s4waNKYwDWgOr6BS+veu4sua+P//gwof45mliVDU2RFcS/umIqyp9j
a4umrpxOJDWqrXI9cg3upuVLap/TlnFWrU8V4ky+WErFF9P62x9//b+wI/lSdrB5NPi8T6iT9lpI
kLwrFRlHAk0GrWEY2uX3LxXTm3JkrPfrLfzvSh7/v5tPvnzi/3U++f7WtLfpDwHlyz/4PaBcUn+T
OYhz7NWXYHHdsjiJjre2++tf+JZKa48DsWXKqoq0l4yggkzA6K9/0Z3fVJM2guVoeM1tRyYQZwm4
/v1biklD0lZ0W3E0zXD+JxHlFGh/OAkb+hJvbCyhu4aqWLLFj/unvw/WVsOmAJiMLSY058dGPoYM
JabCcSM0R5U6Igz5MuiLAntcTe1RcRb8QboN5PHcdMWVx/yUzp8xSHfOavYO0eTKwsAUJwaz2PhS
G+adJoEzdsyFhvw5hQWaMQYDJVutcC7RQEOouabDtIWv2fY/Cmbteq43tUb2eNGDIqvwuSPjvWmg
7Cx69eXwqXHyinqe7ZVMoyOLo03YXpfdGF4oJsFVjnVI0YGfBRJ7P8JcJUfeCSnF3ql975JO6Xaj
3ybxyiihLNEQGzm7Fyj1iaJwl/cQ8S8nuV9nEC5MhEc4JbISCw65cYGZu3HK74JEoWvfrOluZbB0
NkQ4T2A6+n6dKB1kFzprgHhtRdqovCnHICBafIdi1ZSFq9LPYwKhj+thcZjjaQSqB0oFTC3D1Zxk
0HubkZbVKG6LgAyxgQE3l4+KkytFh0E/SQb4hXkQABB/asDURcj2UucbJ7+LQ87tgWAReUTg4XL9
wvK+wwFk48Oiy5Hzq7Q522JHAA2YrXuEtAl4LXtSNgZX3E6v8ayBzfDUpHcl+72y21VBS7srr7zn
ID2PS6JN7nYWmvLwpoudmK4ZuneFty6NGH8FYEXk90ZLFuIikMbeE4f6quHqESeJOPEYj+hF2wys
HW0XqdqEvgJ+a4BRXL1PxndlZ9i5NAJwZIJAemR3lGHMH8cY3xpH+IriSFY7N0fOuBgelRnMMnk4
DizdEFJYG25sXdrCxL4sb3fmfpmDcIPtDXeQCjymW0UDlnXpO5uPZfs+xkdneEjryzLNI22OQxCY
L7qScb0J6vsKzqTJDLEovgck7Mqkri2JrDq7WDnjvSbdqeU7og0KcB6UIF3P7RXHF6bB1VBwJyqw
gsObwsdugrAHPz9ym/C5wLZ3TY2Pk9w7KTZWWL7djGFEohF9wPdGQEfL31s+h5i2D2YjJFIPbXEv
8USawQO3RABMGrHASqho7DVlI4XRhnSHjYbqY7lNLKQhsuCGM8INGSWbgvDdwE4PpfDneqbyRI2I
5UUspMdcApDRsiM9LO9QSW4RnzKwHCRnAWRhCbBO6FdyttUZd6iG22WSp5dAqXhmMe1ThmRraDlu
C5l76kIiKnkUklvDTZy3vjQCP+ddxsNNKRkKfeNpx1YYujE3H5yz5VIiSl3l0KkGyo1ChnQlcSXm
YFNa1V2XorVDRJro2bE27Csr2gbA+XMliS8FXyboNQJbxLNW6hRl+qkLdb9GvhqoKsr4fI0yR3E4
plQQEHEX8HqX78pKtal48BvrbazwmXJ7VgY+FfWWkkmc4lAOyaWqxFrTQMPVVwUlSdWTUlN+E0rE
QGYDj8BWlI2+DH3ExdIfOfFyjF6CcHlR403tOmxmlLs5EWsZ9xSfUtSiqK39JEEdODUgEUygvwou
dTr9KBp4fb2ZXqIQZUqtuMu6OOQySxu2O5NqjStE7BnPCvei9SvcGcPtLW34mHVGRu9J+hGR6FCV
1MiF/YnNbG8M5h2djV8TgKCymZO94xAUYCtKQhOB1i337vKg8hzImuPKcocimABFMBzYBzgEwWJR
EAMrLGBmCpG4X0ugAeVV2yo81TheeRazGtQ9SaHiWotrw0MUs5aq+W3iAbRQKvBi9bF3W7K+lnUc
Uyk8KVYwvBW1YEYXbDKJ0DtkATaRwonJClhwDNI7UFD0u6Z5JTWdK9X3dR96Tq16o4AMkUc4sklw
8uxC89o49JpMfDUtQ3RLVT3skPuRbHRGte2rY0rrHp/a4oARyMUXowvlOI51CDG81ji/McYET8gd
zIeicWFy66EkGKNXH5qEyzPeL4ZW2DBrvP4EbG6WNSjlMx47kOOhuVPHbLuQkbMWbioRlMsGVEQ4
QfnkUtYwE8gQayLUAQdxaOnA3o6bHTSSrSxpGyGBU2qct4pztNzpxz5HtKuny60d/jet+SVc/d/7
4Oz+umPLtg0fxQL/rltL8N7fdeb7PuoMB7HXqixuSnYfY4mx+1XLrhhkzmq5n/+uNPpPZhT/2e9T
mAJQuVi6ppnLCOPvfl8qlpgxgdcqSkgV/h7l+3m4Tuq3yA8Dath//MuUpYv/53enWLZqOQqKdFn/
02+zzKYm1sBCLQJ4IJuv4Vaq7pe7OWiWp+i2JD316q7VH4ncyYtynxWKZ8oPmhyiEP//qbKfypz/
/nmpzL/KampiZOn/8s9/+NMp/mrKtvzp/uHf8m/l3Ud+a//8l/7wk9t/+fXt8FauP7qPP/yBJSnu
pkt/a6aHW9tnv7+Kv/3N/9dv/tPt1095mqrbX//yVfYF2cUPtzAuiz+Uwzrjsv+6fj5+dEP88R/+
we/1s2r/ptJdM2TFJFyQNKR/q55V+TfGirLqGJZiaJoqU3L/rXg27N/oCzPX4cl2ZBYqpnF/K54N
4zd+hm1Y2M10k8Ja+Z8Uzxq5PH+4w5ZbSjWALmmU4qbGS/nT8yMzlJkUQivXgz77UdFXh0bK4E6p
mdhIWgeV1EjDAxwRZgTVfnYuMI/WkQ19EGJWM7kBPNEehmD10AUBt6WBkz+Fgd3akmsiN7ZpoWCF
LWx4ZywdDuq0cO7NDZxdFTUjcArsVeZejp7yKj9nWaZcc1O914k6nJX0dW4LeHbD4sfo8enE/XFC
qmZgdwh6bE5Tr71kMd2iLIy2bRVSuvWrejJoOBfFOYoAX0HXOdSJdrIIqUMs/ZKp8y/AEEZQeimn
SR6PQ7qQdRY/BQC2Xo5OaORpg4LKEaXuOY32apn0zIxJ1V1T7jeILd2W7LK8dD6LuPwAID4n2neI
UU1H1gQ3i7o69jppeDabaqePE56SCPcNbC9PDrNLrGvE2xZrTsO3XHnDo5CQDTwTjxDBQyoZEpHP
9RFG1cGsPqNiYBQa3I1qdikp2Agx3iEOWrfVCy1P2pt4XUKaupbtgWHyi4bxhjL5Jhkc2iydAFls
wpgib8y1I6SZhd1qMN9HtFuGWyUPfAe8VW2JTT3ZUAsWBkVr+omBuTYYPtsQwwRVnNl4MuRF4N4k
0sn5tS66awKiRb7FVnleLjJ9oLXpTJ+dA/wsInwnqABECQh/6iZl01NQykua+TlAsqqtbJuM9NP0
k76AbCygYbjeXjLJ2RkaKYax2C7kFch/u8bSLgOobagE1Pf4Tcrc8iXuOlAOgb1lDMI4DfzpPuMv
2T0sCYaBbqcMx3pCO2HNxkP64hTPNVaumfI1Ss5IoNzQJogAE/ig8oMyk0CYtNg5ec4pRJD1+Bom
ugBfMYMsmEwq2JTqtvjIrBliryHWyeQ8oUlVD5WGc1i1bIb/wBjLRjkMuv48DPGenlZa3eVYwfu2
Y/5KM5BTytR8pDheUjF8N89hGR66VjxVcrIuazvB9FCupWrpU2lyS3B7cm/I/U8glRs9xYEF2J+s
slKgWFUpbbLY12iqB0j3V3ooYxYPCbUpIgCdmZy+RgK8c6Po70y5DMCSDvluM0FGoia8XDdktGxx
5eY256WuhMxVQSka/aEqIO2giM73QO+o3weSynCeDB+a8Y4hZQg+43b0yzxLdkNkxXeykR9zetm7
0SkZeffDdClqp9nJRVdt4DRnQA8Dh5N17slCPcltCi3FxFcI0aW5s7L4WdZz/SkPFzFKuRBguoMT
DRdoTEz/AShAM8QaWykPDkQs/HjAArL0fVaOrVkypkgPohccQdMnvM8ciaKvoXyIlhkOsHVsx4aT
HlIdV6YFnwiZOsVYqojnkL2Tf0S+S7yaup/aWuIHM3B2sOj7aWMOUIrIU+HkNSrZkZw+lwCLu47P
3lSwhReAw19HxdlM6h4cFbnXeKrkx2EQDBbqlWF8gPPx+gxvWPpVFOXO5gRR9SSRMmZFHri2bYJF
ZBbHfDFdB+ehPZnVuGnK2LdrwsdN5LHwiPr8UalnXxStP2DezxYGhHoRxas5VtwB71q5VXFUWHO9
Doanbj4Q1+QCtt8k8l0Qyue5uKAxCmpwzdHeIM9Gx5EMuwS1Utjc4ZlAv05PQJF8K5L9XJEOJG24
pXbvADORtIb51FskFJ61CWkghssuhfu0BN1rnV9groaMHleXSLbPpQwIncbGwvtACEePPWeOEhUv
RS1QQ8qYvAU4WPrunbaWSMWr0H2DBVppEtarztGvU5J5MuI4wcimQGufIYkMJwLHtwNos9n8aWl8
SyiF55ZBVFLtRBcxzIEdV7wSrLCZmhdk1Av8PuEbwiukxGvwuk9xdmcz2xR27I9TeAX5c06FsyOp
t6fXk37V9qbjYDknhp8bwD+Xc/BMZ2aM3BYyJ441l33Rje2aWT/Z8WKBzWAvL3dZt08Dhv9LH4bR
vR0/duSkochdz2r4lvcfUI1XUQ452sT6aSuc+YdqrenH0Hmtw9If4sFD6riRlfcw+qknCyL6T9sl
XzUtmkmY/hhfYsV6agqWw8XH66iXZkDqRBU4qJhT2M4ManDWk5bpdWrpJIImaz3/mbWZHcDwpQJ8
G4fLO7WFzJn0UCCSXd2Wl2SU1iJah5PJbeUb3QRXRXV+EiN7+/X/nJn5QjB5fVKfzUHx8F7NGJ/x
LS82/qCiS6OWq1y3AaZpnGOIk3LVUXClouswAwEi9IXxEGtQam+7qXPlMH00ssCX8vRuxFMjzPdA
eQuUewH1Si0+u64mUgDI9Ez4jVZia/ls42tBwPeM2xnh0or2+rJ2rNQes20mQXzrOqxRbpk8Dosb
LDWOjfqAo5Y8k6uZvPIEbUy6OGkHlq7yYgFBJ9qFIzp9pfxMo4ohUuflS4gNaOAhvgZdfixjoo1j
lX5C4U92cByMNwuwSk4noo+hWdOrscHKODxAxX2cIlZhJhMI2mWLREjJEMySPdIIbV9xhApDNtJ0
O2ut33eVl5vdPbGQawvik20eWukbOPwqomPSGTcmoKsSbamNrBR+AaXE9JpDzmtoG+oFCgeeaWX0
7GVul4uNHkLukest27uPYdKfRLXNWtMry5SSDUd4We1ydThx9obJ06SfaPiHengz0I7jWqzdUrTb
cHAeSrGII9iDgJiG8+DW7J5JiUYnd35CfdoGwWNSMA4zZFwQ6sNJGomkqHSTY4fzEU3jk1kknyME
KsY8tWfhhYw01TnlqeNjaKtdvXjMbG5UJEeCpTNPGYfL79QxFJIBPglXtLD2GEOetSgeCFZiiYbP
5FoSI7YyDPdWDdSo+J4T8Z05eghCxniuQ/0cMLyiMTTa8rTN5xjxdGDss0Ec0dInq0IZHsIYZzp+
TuJ/9TA8ZhZ6/qyyX6WK7qltm7Dl53WI0yymtdPjYYdaV6/CaPrOhjZ0nX6p5mz6Ws6zmtT3VI/b
sJgeLDk66pnzuHQ8BjEyBxw99H4H0D31PNzV8qHT1J9Qs7+7YthYLRTFZto3NOuaJS6iSt2qBuVS
1iwH/aGsBLoP+1UfgW9T19j7jpw2WEDmMjobgpJe75eRaIxWsfgzekdy+WKm3/2A/KZmkEd4ttrS
8bUNqmV+QC82vQHJJjsA9OaOBdwRYTBALxbl92L6lGLgutElmyo/KKpDTzuqgu/Yc7zkkB3BlmAr
p0cJSRPCmQy8xHgLnJ/SKY8VAL0xjTedfLekCeRTu04i7g2L6A6yhaT5GkfqYeR/zYBhu6raskjz
FNDVhszlLCEHgXYaNVAbvAE7dYUKKSkh3oU4XAcsoCSuFvUhVGgvBoEok8VTKhB3klOkmW5/RUfg
DrSJs9JPRgyoDFVBRu5D+b1O0Dk5FbfNk2qnW1Fnu0CZvLJjks/HmNs0RKDl2XX2ZLJuAPBdxcZH
WeiPUbmbdVZXoA5ram+6U9k6nQVkmUfSoi37aU7pitq4F9XCjQZUyROmHNTnTVw+EZm65x/STjMv
DAKha+iNN1oTPTbdrWSMgnr1OhrSOgi/eEz3BEe77Uw2DGwyiTI+0rqL01M/BAu3sTJ2dV7dq8Ay
l5yzG/qTdWKLh2UmEI5sJkDW6G9SxRgTHb0EuIEkAajsMZNcMKcNXrwM8cuZ5TIxdOQWmfQ6VDr+
QELl2ODP9aQ9JmaFu9cg+njpBdbZs90yEWgpRb46HcjjfB/iwANYh1uN8J9uSaBBf9qR+RJcNXpw
JbV1GX2bWFNLTnEUOY4A/YPhY7l2LJ0uTCUDNFQ4qm4kfRfpMwGaK4WA67lOgONHO9ne6dy8KbsX
g6ZoJYcfXQezNNDZkxTEzVu1fkhxtA/aRrbx9FYW3e/pZOjgPJhNQ8Iu7TuzPtdyupOYeBtG5cYz
Hk/EWdIi3O4oXdKdwFmayv2Ju31TFjwppJnCb1uViYq2hAnRfFC7iTPbwHwkeK7F4M3OiEjecm2O
uKoSQmEq7q2WDvYge3PcnfKT3d2zWS6RoassiLeyGR6E/NKZS/FLvlH3kU44GImTjyfxEBqERFc/
IQaoINgPVBslm1rHYjEUP9nHzLMZ8wbn5EkE4VbDrBUlwB5BdTfIeUg7PIXOOpU4cqrDNlO6rUKL
O8cr2ZI+oBCVXlCk5PPeglKcqdfYjLep9aJwWMqCz9xhWgTCWSmNZ1nmVh0xPZU/CQKIuMzuaLJu
rOJBIagAqa0N6KnSvhpS81Tng9n3FNg+WsSMut+bvVR7smXjnED26JOdDDioaM79cK2owQhHTOEd
EqQBj+t1oIc/oxvrEVvMHVeVbmSv2yvHJozGdG2ipEX3NFA2y8QFhSwVrfRoTCSNLDGBleopmG0G
kPwZHmY5e5mJqR9jnPsEaoTiTcLYEQz3E59PYoXeLFs+EdVeV6H+akdOSzRQ8QgjDvEb+5TLzueA
SCLJrDX47U1abAlnohd7qtLQNZUnA1Gnrp364tNMmdQr35phehLIRa3dxnPjA3zZTcXozVa2MYB5
NAwW7U5bpeVDPPaHDJRniebAcFa2Cpl4RhGAcsKcPyxKeDWjBSxy36TAsop8G5FZFdsVCidOPW17
NB0KQ5ad6WgXDwbU25Q2NlhiDGTnprHWtPjvFIOimiAdJ3LeehnudZCyJRNJRdkxSfBNhQpZvPFS
PsO+7Hdz33tadlX1nwaKFvrOlZY2frWMg/SSYis+Dv2I3byHkAesZKc6zT0RZ4XX1KRyDdKnkcSX
DNKxCFglR8lYB4ZOs1GSgg3M6EdEVmuYIL6ohxfLYC2ouYKZxZKRzLU7VuMFQPW4VhPyCMZOup96
FGty/ZVbKGxhxnQ2Liklv6T44G2ppj6Un4OMEAcDljWnF9Hn+0D7wVuzojD1Wqu/gHI7NxScDqy/
Gc0TYNztKIgMact7YeIEJxjZ7rxqUTDBsAuZQxijw9YibWuQx7QNLkuKXzPqfpdSf0/FhX7Zavpq
u928cKg5XbVQ+5lnSDCA+1L5sg2gEmm210hcGmCohFwhNF1vI2urGtrrkjOCYxyUJY5x/tIy0CdG
vtcDArG0D8G9IXPdKmjtHOvDQGB/Y3qqaXeylL+wJoCh2amRfSsXloler6Enrepk8JQqB37Yu1Wb
HyIIJoKMAQm6WscQbaXO+ymL7oLpFZBPshpmY10UrzKSuwQlRtVC19RJp7XIRdempzm3d5EG6CgA
XWw8ZXbv00hfjeObo9+gO01y4gdTugWTjxMlhdGMCaonUVt1BwiQaIKZ+9Rni25QWKTYGW1So/oP
y4FTSJMLPQ1h3g+ZbN33pP+MmxJEQjx+jJxeG+UBgUC9x622TSscE52ce+NI/kWFdQT4NkjJ8Qc5
XbjOiBFfF7I54Kfu95OuyIcTDujkZ+g2oSTvnswaO+I37DDiVSk7G6b+K8lk0oJP2I/UGXCyo2zN
UJpAfqZHMIs3Tb9piUJUeXq0OGqLTnglJCbCdjg9cO43Z9TuqXU2oQ3W1Oh5Mr7HpXSFFMPOELKy
ayvB7oCmkBO/34+7Mmv3oqabVVeeOe6q4Y4KYyOLiqJ48qVe3gOKWMXm8IO6jHobEwBBLoQfhBo1
GM3QMT/Htf5I6i8X73EuShSs30lq+I1BBiJSJpJ1aMxs7OHN1HEykx/nOJesjR9MngOhs8kzxAtD
xA4TkZJ9UfA6QBOY8lOgVghUKWkzx37HSLd2gr1MXqNuLSjL+Zvj+kogA5ZH56kJ3LqV0SKszf4o
1S8V234g/ZgF0TrBq7qoHR34KuyUJIO8gNPwY0D+gpmpUWjswFQQxqdKBifTfs8ab7GA/NhaVIko
vuJ29nr9RwwnU4K7rIzKMiz0qe3vRLM0ZDmiWfNrwOl5oMxX1HxNWM6O49CqbB/UbNJX6mbgB3E3
nDuigqgyyKRI6+dQGgQLF7+L8I5nYhSvWtJ+NOl4qxkaag0nM8RrdLC1wnaN/F3FCC/5tAfXakD2
nE6Ig6Kv2BprnpWgpZUBcCud8/1oTAcG8CuVwoM2LGqI5qWonNMieeKfH0g6uY4cGWV1qwqIZs5x
SrqjNdGi7k4CwMWkqBS00P8bIvvm+KIHjwC5DwY1cNS9pBsHacaAAYhZcJ4RjnnVCQhrv3EG3g3N
Ux6wd3KmzYmv7KwZu5n+mI8nsroI0AkOKlQCoG01gQfq4JJ83bhOFW1VjN5bqLXPLSaOMDfO+PEO
KkNHPcuZrhqfDOIPUuasnbp8GkT2ja0LGlH5WDiAQoEGt6c6+SL4FuaQwLBmeUpJG4kOQAHZUt4A
IvTJC3C5EGvAtAcdk5LK3thOPR8aBSwwtdys3CS56Om1lctVNkRrtYYCQm5sUT8hpufZ+MqN91Yl
/jR743IcOtOfiquhP6cGTyom1Mz6yMt6M+GA6xPwMVG9amV5o0bDKUT5MTqC6J9DMPawxVgnCCNc
j7ZL+pm5As/v4QS6s5H8Gc57Yl4QQgPh/UpoeiR41eFf+6jsbjgI10jzpiXYmxmv2Tpe29hHQyEg
lY9IdR5aYspiaXxGuimhSZEz/McUJ2gKKijdGfKFCSHhlLyH6XXmzBEZ7w6zz8FWLmjV3Ta5FQhT
kmz2MqPwevSRuAEenUr+jseYlJy+2fU4QzaFQt54akKRydMVJhG/BbBs9+k1ysR+qtQTNfq5VZt0
RZjMiDmTx16rzD2uUQ65KuavLINIF2hcKqXNFA/ojbqfAI0OinZKbOmuDu2naP5lrq55+nL9viGy
qSf7rSTnnWaebR17Kax2iem8KDDlyIxnZYiLV3i2166fR9aX4qynnpjiiEbG9LHI9WZkfWya06UV
LPB2Er9YnaIjxsALyKh0l2cWXv1J+BANLKQWJPx0/AIbRgzlJKnKLFNsqGepZEVGS0828Bi1+6wh
kKuJ/SJGYUVDRG7KTWGy14hw8Jlb+aE97UE7rXI53DNERlSorFtL4wBqvdBtbZuZcJ2OkCmiXkJ6
elbyilVrp3cqoukio13RzC9VDl4ikiLoG3yhm0osTCIfk8C5xJpMtaAejaZJt6E2QOqJfYliNLQy
TwnmkxpATxoir9a+RnZ8xjQA9ZrK7yOYm5qs3jtm9UQIStzsUX0DnEaqYDb6qqgETib4F+g9f5KB
Jz89VHnx2sTSV9qBKwmpfejgIsz3QokRBpggdu9EPAthv4BDLF11WFKJ0HIg1l4XDk2nrt1Ci/dA
jNcRySc7o+6pSNlYMRW2Yt/0bHNNcohMlqBKuG0wHrnwxwkuSBy/FkzcnAT2WomUNlI3cQ/whuaz
yt1Sy72fsg4NBOU0vSeySF4bksHhJyMyO554IGjxIGqNQQlAmyHbDZkth2UtTcPtJKKDYRaLnma4
ANn9DiRUBlXP/iVFQXC0gAjUcuccA13OEM2O953UzNtA6dBlpCfSsxX82jzFwiy2tPuRJRgnIi2a
pxTebQQLhqV7YPCGtdKQQmAoA4mHpSDSgVwwnoxsNLdSrj0kMMc9NTdBqNIwnC1eQBzJkRcehRGA
jk574RsNW/1kPswEGWPt/tLwJdE9Tay7dNfVgb63g+I4CRwY0XSEA5rXdXBfzsGbaIkfwgEcajWU
67HRD7++yCWPu1Rz6FtcIXIsOwfiK5/19DmsrOxRtnZ1SYazERoXDesHeuu1ja1awwy2jezhp1NN
e9URK0pWoLZue8s42TXmo7Eft53E51M7dIzICGWjdIZmP7eOSgItowqiiw4Q5vfjQERkaxcbRZ6J
kiqrwbUsDOVhp037tOvXgz2y2qvYEAjdxKXMtXB1nUuYcrcLq3o2IqveOUN9TAH5YPVVeXot3ZdE
bfi8tGvf9epGJoup0mxtlVgKIZlgc7mheawzTrVYHQybAnw0Zxt8dlOvm2mmdwBmC+Q2OT2LCf1Q
4j7MLJF5jvZjl0LFWIqEJahMuo6i/FjkaEleVDA4RsuztfHeyDt7T0xvvOuC5MtxuCH7lgtRDoKf
y21/sCv9NXf0gqRVlvKMgq/D5LDheDbTxDyFJrVSSrVZDv18nksJxwfN88AW1sYa5WtWamA0FBVk
LqwGsj+4r4dI3ZZWxCdHMq5TMdXDG1PtzOUpJcXL1Pt9lSC1yaAv0XF2HJ9kzxNQLsKn5vlwJmMs
ukON5CfLuItUtk9TOJoX1Nr3oH7wUTjXFAYVQ+lfCqECKud3FkrOoxGuxi6n/M6bJSnkddDUk2Ww
A6TVFWek7jtR8hbji3Lb3mzBO/GCUjyyXE5eaB1r57hhndUTPd3i5Z3oZhSxn54ijp6YvHj4rWuc
D+j0usNgMecyNWXwnTa79iX/LsBh4rYL/7xNm4OAUk+8lbJOi+i7xJNMpe+A0aQGC63gHDrRBxBx
idMQciAbzT9092BT6wHx8Fp0nxUMzpxIPTtQJlz8qKj7yuh50PrBNXvjxKQlOHcOqtsm6bMt0LSI
jEwGbmGIXKm1inMQthWct/ojtuz+vUXwUhkVU2rwFdtOlV4xVEp0pCkpTTU9iqR/Abnkqf1A6d5G
PHWz+Zjaxhk8Dra0YvZEqPa7ZMm+I3qjWDcIAldVZJIa21v0wWTHZO4z/QQKsbPc+busgh87sbJE
vfajL1HjZTSeQ00qvaqtWDtL6PQj7YhfX7QIKV8vanq4+nlUhH7oll5nHxdfUtj+CBKhNKgtjKbi
KNg3TU1ZuuPsEG21iGD6Kdj37Nt0JzrovUOH3tMS+Rrc+2WU6FUFCEP56d1pMNd9n9gbUsDA/uTF
OUHu6MYJDsSc6asCY4LlkGNsP7k5SAc3KSE8gGNqN51ubQJMEBt5xG3J+0lFEh80sidLeGNbySxv
7SywPJKEtpCl6T+C05/lkHsNPbEnmxXGmbS7ajD46BmleyyGPGdE8UrMWlPb4lBmlOMahagYK0j4
iwK50A32WyLdfTsJKVTIpXHATfCulpCH+bk0hnutDBz2kxpXhiQfhuaQSWkBlz7FKSXw6ipdvh/6
eps05VsgG+OacNxPJkvUHOjV1DwnAkO3PHQiH3kFkheewTmIlHwj9xEDtZnocdDGlEscpFUyx9E0
oBIDkrzXEOmsBZJijz2k84MWlGCOtBBYJxe6sstN0yLzTTMDt2sYQ/6qEGZKza5p7BcYpOMqVe1y
27OT5UEf3CsLTZY2BGo66xF/+EMIg4afOO7CHOGwpRWcH6AahKNpek6pEQKZk1L7u2UcDoTbMErf
WqrHdY7v7BTrZzTVhzhujY3Z2MuzqylP5O1umgAsvx4OtSfp1iPkqhsusf6htIj/taaUS1KGKtfF
crzclopHNQ6UB4MDjFt3jAdGtTe3qNh9pzCMQ1U7O66g5E8B/A32mbvIbgGP2B08BWxLHCi0beao
+Vaw2iLXyY29NUMxbgtS2fLCci7JEG5qgx46LQflqUEVxTkwva9VWd9gEzdeC4Nc7EC8qQ45mPki
qiet5SsYgvBtTnKw0d/WUEanaQZXndXknRIAxwEtNq7d0FhP2sSaTeYWwprljxXmO86ffbeR9Pgx
zjVWmDyhNAIath0UQ6IlxniuaqNXnqbGb2D3EwtnFk9xHfgUxYzQlLbam2nKW0/HdKXAJDlXoiox
WTlgqTWlPlMhr2OLfbZU9fgUiX/l7jyWJEfS7fwqNO4xBjgcasFNhtYpIlVtYFlVWQAcWjqAp78f
6pJ3hmPkgluatUV3ZXeJzgi4+M8530kUPMlwWlNUqlfuRKNmQZx+FRixdfz74i3/lLi5QUv41XFK
72g2BTNia2AsGJIQBlHyMxdlTOq3QHNpkQAmv7/KeVRQtULqE2mu8ZTYj8ydj1HOStCgbG2S2nJO
ILCGEw6dlPOHV1xmP6ov1vKSkyNe2cpM9qFit+3VZFzdNunuOg4JnAbTXUvsNY77ZRsqvodSImyH
xgKlsctNXjTOurRSxvNuaR1xJAAHmxwoek4zn4qyfhwsw7s6yCZjtw0zIY5Vw1hgarg6JqBRn6xY
7GBW/TaCurmkqTpWEVdNj3KgzjXUOaHeE8tMtm/6YbhKbnc7uybkxHgtnET+mC+RPg5qxeNcjX8o
CqzWUSbYp5OieKNht1xD2fd4LBx5iGKQWLnY2gPBWJZyqgSrsbkXtfzUdsnFrXAomWUbeXNcKhdd
1VkHl+i/SRnfc2ModQo6pkO+Wzz7YOufEWWhrwH4aqTZ7JUzeneffWlr986wKbyC4WOos0OZgFxr
hA88MK7XOLZ6enwbe+8yhd2WVdVubNe1CDxB3JMqPql+n5iyuLWintf5MF+ScZq2biDrI8e1p1xr
sR1bdp/KrJDaQDld/eXFHewf8yimTYws1VLTdpur2rhZy0s6ltRyWPJVcTVYjRyhHtvYHB+Fcpk9
oSRhXNWPf7/ue2AJKgC/24JC6YXe6S31Osy8iNpa5D8Cnyu+k19wrZ14L8Yn1x3GJ8eP9EkY8g2G
dLCxTTaRlHDYRRZjf6ksgScqz5Odcluia8a0F5BTzlNVBmcz7QlLcHbZCN9p4T/1RHEHDtrbZnbs
a+BSn8wJQWzdglj7Qzct7JwwYD6W74tKeY/2ZHwTgaPQ28jEDboS5dhQxEt7KH9MjKBrEAGIutM5
HoPuTNaS+wBTT0S2HJxQOmcb12z7q5XwL4YsekdhaLdaTMZnx21Wze21khxltaaWiMkLyj3+gDqM
+k3lGTm0K0KcfeNgIprAOnJ6vZhpETzgPGCoNjlqbVBOl/ot8eyKY7bbVyHmO/ujG4m+lD5zrihP
3aWZSp9BC+GOBnIegzZrvRUfmfla2/2+l5ImJnoyb/CFxQrfW3Kz+3CdVgAjqPqYv+K53LBwh+9z
ZOLHSfEc8vz+xIbLMU2XtzR09Zs3s42wA+2VHTRIuo73CC7BewxgVdJvDteJiD26NU69e2SPzovI
VmUK+Se0JE0YRLruhZJ7GKG43kDkth2nMgxiK7cduPv2GYeJkkpln/IBLt1+7eNFG9JtrFzBTLir
H6dB10DlQABVsYU4xADoaOum+miWS1mA3I2p/TLnyfTopUwx+CX1bvQn+5In466livRIj721a+Dq
xqFtXwwUuk3qkYEQgcpfw8QD9THE94j0/6nDt0bWvU7JNjXZbsRDBnKfsfUUhrdEcyTNmJmMdZFs
XFvle12ML6kInyKfzuQFe/eQyFR+JInYqYIZ/OQ09FhXGaMeETYIosNvr868D0orLm3o3mByEKOA
7I0zIEn33ThhgSeWu81qxcVx44p5uviDpKDCHLZx5383mXzOnU6R2aTYx3aHdQ4F5qEcnUcdzO95
xdXVjcBMazCva9vIm3Uzott0OCjo7i5ZpfX0YY46eeUnErGCVgvO5CYt712E5VcRmp8J9WV8gxLa
dUJ6CuhpBbjUkIxCGiszfaUbJHh1c/IqgZY/poEkEzMvbzMWTMsjKtqfXBMKHhD5dQ/a6UG2Ff//
wC8E5DTOI/F28BOk7WH4FGU/H5tQwn3InHvsDS2JWG0hlbkXxZ+RpDaVf3Hh7Mg6ILxaZx/wxnqs
TbxkrXa5FzG8yFkNzB6zfKe5flQFbMKuMfG1CTM/OU6W7YrF+ZXGMXeFXupta5f5WVIYuaMl8iyR
0MCToa848Zq7e0NzPFW5Y1rpnTDdA1Xl19YfNF/200MavgdB5xA4+cJK+9Z6U7ivev88meXwEvTE
zGDNrJuIejmLAqpRnxpFEbRK8ejAh44fRwEhDoqC1BgPvM67YEHSD9MMfqPycxy6fUK0wV6lAUNE
m/M4XjxiYIzKo4ApYdqd6QDGUxK+U5VJn7iX2tsJsPUJNg6eE5MJdz4M9jmlNZLRYaEXRKu9EiEz
X6euT1Qhzmta79H2w4OPxeyCafg5rluLaSaXdWoEKeaJvQLEulysIDa5vhjJwI/vTROCn8AugH6U
OxthahxlcW/iecHDWXkwyRxa0GiiSW75FKlb7187Gjl2ktEwrQUOoHGDKFBJU8chQa90MsY1tKpf
q9kHO0CfAjrF1uEPfE6sr6m0i2taGV+96bbbbvIA3WuvIbA1+Vua8H6OWWce8246ZMG4o38NW2dx
9nRAShNSAcnEqCLKXOSHIKIxengaRqqlUkPSHlgfyrH6ml1coP74o1xsM2ltfUPZd/AdMcNUCg9k
l3SUUo03M82qkxGiIvg2TcsCTezs1WTJMtWpjZGNzTEYm7M5BDdQEt+dSU4vnJYoGgPLcQqumcTL
58RsjNjjgD0QlmOCLXcugxwqFcEe5bH/qnzWwdDFbjUwEkm7rkD+He2Nn1h806zJeGH09KDg3z44
hYSkkZSL5yBtT8zP6FWsmOZqqMJ89jh+MxmRXoKyNhOay4te7UEdKTaX+dq2c43a465DM7C2M9fo
vTHa7rZ229dmnP7UfU8tTyzHs7G8BMLYgqkJ93U0cxXheL+tAAJvYih0K99y90mWEO937ftgl2eO
yxC8J+4zOq/YPvtaXGdLzJc2/ZBBvqFIU21HM31GM4D/RSfQrdEdcwLVyl3ZBt1G2Z5NrHU/qEJc
Iqs6hVHY7kGtRHzw6JGr5PRHZob3NDu1/2SU2tlaEEsQ8sdrT6rpoL0kfkDjkhsrM/0dg4wD8AHr
4FXmamS4ebTvkTmbZyfrN6XsP8XA4KnwKQqpvlnIi23ttwtFdvxSANFWqrJ/O+5rTHcd4VhahWf/
oLqPWPcuaoUPxbzlQNIk1iabyAW7AyzI3gyWdsACWyLX49HEVuEVARNxtvC6aq8s5xQTF+OBJOw2
dTmfzOEvn2KQQ0VYlwB9uppzC0KFqFvG+ty3ISS+2fLddDBNiAElrQc70hE3kIzwEkALqgdB6OKA
mNOROysRaryCHOwdyc1KG+pA6nFaMYNkvtGENNbMznYs8RvS07UKjTo/aUkSq5ZwnWWhQuabXHBo
YGKwC/R2U4tSYhVQV9YuvU5y5O7QOAfwj49/W9cKoDFdRVTOzKid0DHZDLuieTZvX5A/w80kyQI7
Edc/OynPnR/eK5dGUfIgLnm09eRyjjTimPBh4qjH7he1fYzSxSXD7sLQduV73giIYR4PtVu++YyU
dlrg0LQBgUrM33w3lk2ag3sx46QEts2zBRD7XIj8dejks1BJd5N6ONmUILD2/xAtoWwTrmHIuW7M
1Bm44KJ5MMxNF407LQ2LB2bFdxXQsp9sZfGbZdbY0L6SrLLBJSGZBueSocJx4MCC7RnRTdgz46Q1
mYEG+/aAIRFHNF4cRVMs7/PEfKmlQmTDMzCsl+yc6Re/G+x9RL4p88HKIhO2d2vQHjCcXV+5w8HJ
oudMN2xeVs78n+LsTcBJMeSqQ8i2RMEHSkw51TjH4x9v+CwAxWGpzbtLEH1HJck4r5k46cUmTZ8i
3eqMEELCAGQVcP5cLpkTbxm+fg8JYQqcet36T3GeJZyk41fY/dxtKx7X5aexRJpt2ZIDTtHH7PA7
EbmzdvWW3d3CmaO2lXaDjTnbI+0a7W+9oLYrAdTJk4a5wt5r7FoQH6rf+V2CU8kCJgVtW8H3Lq2N
9tAaY3Sn1SRnkqRtDT0+ESdFL+pMZWZIlgGO2L1Oajq3vSgguY2c1rq8+ePkEQOHcb7V7XCnNQ//
uTfFO2eufhDEx3tZds7aDMZnH81srStwkKnXl2s1R98DSYeMgchRmtZGuBC0oqBqLm3zAhadaZDg
7JL3zs103WxDwxY2fu6Dq9jFf+F3r2GIK5XD1/BgDiWMDbpjc8224f8ebI9QtowTVrtfVWq0G1Vj
vEDp4O6dBNbZnCNNrDVZTKXvdd77fxcBv1AmN4DlPsuwOFYbWiTKrXksNZ6aZJ7uSTkTIfYZKWO+
0A+5wPSU4otvK7LtLMUPo82wL6cQ07bm93BweY+ZEnB/+zRimiO76Lt1o+ZsGBbG5wx8tDSHg0iG
n53lUl8Hon8/UXIrZkK2pV7FHeNeP0NddLiAR2hPnh7KY0/bwSpr6Srg4f1hCjo8/NImGh4+1V1N
YlpEPYMI3u4ANhe6Xp9fQ7876zht975Tf5miJVZUwXsU/cyTP5V3CfgYx7/NN2horauHWU86v/Ah
vCVB1nyWdnKh0sz59kLjENgvVNe1j2MbencGdz81C9U5IjUw6uzJM8B1ZlF+FGnYo0Hq9CWu9WNP
CmDt9ZCTx3b09v2I8DvgDgc6eu/HZHrqHM5AxavfpNPdDVEdArTbVaOcZy9pynMBwIBxSvlTFsWK
VqiRPmDaanj320VB9zuN9ZGrIHhYB2GY55K3hLFdkBOGsF3DZHLkWnvRZG8pKWPa+QxnJwMvXolm
xnlp8S35mxf8f8KXkKrkr39PQ/7/HawUkmTj/z1Y+Zo2X0nx/a/Jyr8/4z+TldL8B6NDlys2eRvh
W+K/wCRC/IPmFIucpC+F59lLbPZ/RSvFP2zSjp5pCse1iQv/C5dE/oNSeiE8fkXbDSz+bH+DrURK
/2cumDQq78c/f/zfij5/hCbatf/jvy+5yX8mdz2IJCbmMSLJAVRV27b+jc9JxVYYMJSjwxTzdmiI
X3XZPCr8R40tfv3LN+X/EEm2bEpt/vffDi8IVirPcYDUcgUzzX8LCgOv5TDvJAMqbdI+ZeyDohPA
iyFpP4Efa/dFgCKLSz7qMRrO3s53jLdgluGp8Gg3HBe4yN/Ci4bzVMYw1PACOMVxC/V6eWEvcdeu
3R846wzk77vmYmfGTSQEoKk/zLdFNYh9X1j5Gw7TEFzuFqcRfSHMTc/Tf70EPgF419N7uzLFW1Uw
RfIJoxSUVqxVSeNlmE/ljnsa4TAn/OqU8dnErnq0mu6PN0sgTLpJd+xlaM5RYq1sbb5SpFnudRhj
8+/N6kL7Diuak8ZH1atxK93s5NSDdY8bGx9JQIsdeYWZBOI8rgcDK+04OYsVqbae0zY0nykUHCof
d4aEQWguXWRpll0ir6RecsAhQ0BS72ui+E9kax+tlO1vXKw6beTlnG60eGSVgX/iTDZN3MF4nP1s
OlrLS0xQ4IgygK3yiWa4v0BdSaU3aXs3YI46asRpqp+RNpeOb282xc4TxosrCnkurD7YN07xOkLm
PqSKYEQmy0PeTPRhaHEv6Dx8yRvprI2XwBLGa0sW8aXfWEZXnixOWR6BfX/U/ZmepumgnNbbQ/Ds
NRO6wWJEVMzITF6EddUwzbuFxHMwN3UfRGdr9OjeIagMTjyIV17KzEzkyZ5p/fxYCexkDkS/vT9a
7V1xfORU9ELfwKnq0dqVppPDxV/w1rbFpwpsBti9358sbmJI2y7tk1o/tzqtnrUakPHlMW6L6tiT
PFpJHrSD6ZkfpYNjs6X/fDf1jnetK+dYm3OF88C18RHNw32pR3204NthC9dBnd9aWiJvnZq8W5Wm
iD2Ojre6ycwTXmMT53iIzxaLXptJ/fj3pW/rI3IdHU3/9aVkoDPbGah71SkzcUsU02ulIs7KXpV8
8DusvZoAHoX2v8aS2iHYsFc/agB8E4xwUgu6BJZgK4aLm5S/JF3Da8Dtw8a1yuDmdHA+s6Hn0SOF
ve5t27v2TFC3w+z/cDzj4lTV9BHWxreqE/KyDCHXXpkhAdU5lUBp4ax5xChqL+nwGLL0ouYw2Pvt
6J66/k4SNDnrzk7O9N8AQR3VK7OCFyOL9Bv4GDIKdbegabq1SUULdafThEbNqQqvmmMdtCDXB/Fp
ekpgyT3lMUh1T1sQLjpxQd6vi2hGZ+i0ecTblm6MCD0HO8N4HIbw0dX1eKTcmfuu12z9eSSCZ6uD
M2YvRUxCjAD357Sgu8NI7hxf0Ps6J5xiHIw6E1Z1U6Z/mq7fy0Wmyfu0Q282GT/m5nPe1hgqR0oy
aWxvO8d/wAVtJWWHCysMkT3FqYnbn7WRJzA4NJBFSBeB4G4z+PO2TKfX0k3GT8uIeOpRGJkaOvOj
Xbf33LPrLZwrEBJwRl/m2tgnbqs+Up9+o8BYz3XUHRPLbv/l5e/XVMOhnAEtlEdDmofCxN/zV20Y
g/GJEP20MHSzc+GFCnp/8s3/71M2mJg3BidZq1pv3TqF7E5+bjsEXE6rpaGkyqITob/kMKbWi+L2
de8Q8ll52p2dtgOGBdt+RLM4C5qg2grhLWZxXBW0r55p+27PWoTtWc6ld6rMXav5e5Eb7n++2Nwr
27kdN3NYqI0YXPGas+iNvXwfhljRUuF8RKWvTik/ZWMOvveFw43baRY2K1/jdzb8qj5UGqFYjurq
9RbG+y6MtnGTTc+OE9JOWg+bOKQ1CStb/WJJRaVNmFxng6Bl1vRnjTS5Uu34BewYAurA8KqsA3Pj
Mdp/mLRszlnevfU+PkIVKZw/dj2cOo/Mdu16HUZT/IGxEvFrOXQHO24DWkMrNr5Zgn/yyn3ZFu+Q
xvu9llRy66FoziHWGCIm+oyBZL4YZvoUwpA9cPSeL4TB71Pc66PheNgWPIcip1m0u3JZ02OXr82T
hsRnO9uc0T2+61+Z6QxvTq9hf4ykry1v1m95N5LInUysjVlMYytVS4fYNL4QzbI7984O8JA2d3Zk
9q/CKe/ZMCW//HzG/6nL8qV0aECfi4D4fDiea7E0TEuV35vJ11w+pfxFmmqFgWf8k4yQQzHvqRSb
ZaPHH+xrOLxnd97JbLb2uVUkLwza8odyIHcRZv6br2BGllVmvEzTTG3PEBhXNUt204LuqQoKzqng
ir2SufjED5i+D/RFPow8c9dhtNR7PTL1dCi1l4XTn/A4Fgejy9S2y6byC5hO2udUwWI7WlthfY4F
/4rOsv41Hwtjy7WO2dryQ5M2eRq6XAwGk7/pDQTEvy/od4Q8TM9deT5l3inCHsWNPfLm8jLLlEiF
thoMxZG1q7r8aWJG6hDo4TZyGSX0wrIJqovL8pZbffrDwr3GshC5zK2nX56jvAsjMUdM8hJw2r/8
/aeECehFJEt9FvGWAcMtXS+INRXx/VJUB67OJZfr1jrmNZ+9OXD7NWRN4zHg9mB6BW2oKPvtaNnM
z8yYZrTeuihVPLalh0E8wLxNGP/gBM27l8fpbzi5x9BK3bccJ2HaGh96pPKP6FV5kQpygYL7vUd2
gM7bYxRFS4Or02UUjQ/oDyMqOkarAbchYI2IlTMZ8+FYliR0Asum9NMBt5qNbUWFRA6wA39T1OIZ
nvhui3HcxlwGE4O7NDirg5MInISIVQe3duM9Cbh5x68EoYir3Ys5TBCGW8z4UPZpgEBC3jQGWnro
Z2JdG8RZpjZ1vsuDXREVho1/6xc58u8LVNo3DEw8p5YVr7hGB5ehF/6lG5v2ko5wmtkeG6tqjgiP
9XtGTXshc/szy/WP0is+koIJpmQT3fKBLBnxJgp5ixdsi8QZpC7YslKXSUpPuhn15snuyv4Yu+6v
vz/KZfpEXDRk7oKtxERH+SGSRS+NVwR5nLee8fm6nPL6qvBwHZ3aKhloNEd4rP2L7EcJPKgQPzOT
mEJeWX+QJ7Avetku7npnV9bEhaHc13fDIj9VBnFxi33irrXv+ccAvwV7o5usaWnOnmohRmy8s/2T
RtSrUsrn2FYnq5l593WOii+7GeYdAQENyq+Ul7A14ZVkw9K8ZF1Njau51Xb81gXJdHQdyeQSwwKJ
rfTgWuaACcqzb9KGDGzQ0nmcU9eEvOyXW8KF09WN84++dS8TJ9pnorf6WU1tsSlHo1s3UG+ptQJl
AZ/+OFckPhWRU3Tnn0kRZbeMweJuzPiU2XyHb8s39obKVq18mzjK31n03zH03Ew/eIqr3ez55UHO
3hlYdrtOilEzNGKf0rSueHLyD/9ZsLqUxEyM+jgVuPMmrtN9rjsaCABTgWyen5qIsMsEKQ7zUPom
Jz6kQ66PUWn1tOa6DM2tiCUNGe9SsV9twqIYLmaAwRzkNpUhXvTDcnyGFnGjbmntXP0AfWGi6Onm
2OQr4NxAXvaSQ97vSms50PuNu5kiuzlIq/s5+PZ0Q8h9TEh0vQhaLguO5U0rvd3YpKfeqaY//Cfb
IG6Sn9bAR9cfhPeMAR5g2pDAznaguuM/An/lFg2PRzscg8SajmGUgwzo0YzyKMCh6xDSjTPAAZUg
8h3lYbNV+Pcvdtz9kYNV3LgQIdqyPflphJvFrYtbsbwwAb8J9NTjP79Ep33DmktAxGkoEgwTeZyb
JgerzUVJNC7HU14q8L2QfUKDSnOpTzmUDmLCWfRBnwQcHfU7ivv8Oc6puSmM5MNezkNdzLvTRztG
vvRFqmjkioZPuCujLXyeajuVlcsmw/mga2LnOadndhJw9AoprZeqJjEA6Ft/f5AN+dkgZBORpFMo
t1W99tOk+ajKErByP0fnPDPanVvlE8g+KNgxQi/hSbbcBFsXQWjSXnKs27fGoLKrtLPPckL3GO1O
4FPCR5BMN3+wRzRhJsw6D9Rel/XMoTKadzh2B6p92uG5qe4caH04bAELIsmVa9pj+7ElwmLfYvuL
xN1Neh+hWbuXiiwz5sgmJJRe19S4D8DD64KjgDmm92mhTbQTkcZE0HpdSGbvGDwCOBz9z8GbEF64
OocsZEyvjy5W0+88i3eWzPRP2u/MB2eoCCTy6dgW9F2u/bAzninYsNbY4eYnnTkVGGzZk8fFPb3v
YaNv6XJPbp7AF09lM+5Lv4CFryA8qMkKubrPYERaeNAZnmeObU88UxL5C1OPqryzHap5byfyo9Kw
aZKJJ9kZrATgNVmqLIiPQV+oUy+sU+NNL1mrh505d9EDwBH76AFpdpQpH018FM+MBXAJpza8DeKr
gtKOnTHXIOsGTHttV1yTvk+fysZhi/AkIdfFqdAnzrHvfP+EmSDmbBp+OrRZovjlaxa332xW/Jo+
acoIKic1K1sRzVChOhJDVDZUu9gnvVVYNaHgKKGHzuaoUyX9Lhqb7NpAVD7i76xfJdl+brfqSfeN
va4q+PF9DNcjAE70WuvUWVlZMR8sL8825JuxWMta73Elg2cmv9bMVG45yMjypWiojOCOTv45609q
RvIzBxhQYUmaISwz3OAREWunO2SZSa4KVZ6LH/iUzrBIufwZ7YYkBC2DY8pNsrSZL/cmNfBl9Nvo
ezw3sPEQJFqHRgDnTCLUP8pLl3bIAG1crnTgLc3OCRKtptGbDOAW+8IlqSRyxFhZm0rId0sinTEC
2kmyZ6vGFf3aY6XeM0p5rTABnDJ5E64JuY9QaAcbwcDNA8BjtrHB4TjtvFc3sUdyC22zMztyLb4+
W0BfmFvjQYeLvStd6xayVqF33mcLj2epydAEwC0VpmBY7p/91Q71vayzCwPgTe4HtyCdvkWRhNsg
w8QeW8Y6MjsfZY1saEPJI6arr0SS9K1NHGljR8RNZebRJvi0CUV6pd04I3VJ7ghVh9w6oejcXJpo
YALAxSXzhBjIW6U0BAeF+/zB7hQbfbq2EwPue/OzhXOEA4PWZWuqUbJyxSXG/Kjm7CWZc7FqoU/U
NgNzMEhi3bbXLsuCk+jFzR1LmDNzf7YjSKJNTOreEjY58YK8bqahl2ac7lY5O81SFYK4sLwXQJZw
BzfbLhVAbIzKJe+/vMggqdAHGgBXDV3jDlG2tCJpWol803rVeWyD14m6FrQr70tX7jMmtE+j582s
iJ/kMjinS8N3ZjbHvIqmTYd/Go/AmxhAK6VGesjhTKSh2R9D7rcPGNmHbWXUIBT8cj1VyljR4yS7
302XfMEfGQg5N68q0Tes8PcgJV9lOdgFgvplNMgWDLRUiS8XLykl8whqU8mCPzuHcQTtLTFOrPLa
PqjIVHu7Q6PQ437ifoSk2QJIT/0Pj3EKtpw/Xe0XnK3RgceXTEOGm0lOjvpZ1/WPOfFvBQGyeKpe
Ag5356aTZx0plgfjRGHnOkKLKGtK2KuQcDj487H1vigc+S1m8SaxXg9N/D0ilhR8YnA9ajp6iHMG
It73oHI1F5SV75C1UnZW4yYMQcnOctM05d0tWbFi30kxYJjqZJYtDXeV/RoP7nwMFjODtRRHuHDz
V5SYLRMOwZWuB3Y+qlNkC5rdEoBjrAomPbLoudCPfBd7u+7Kl3T66dFbjnsGVxx7EQ/wRNEDvVqw
Fez5RTv0pasqhBoaFjhmmnmdFS0CUP1T+SZNuo33pzRiypeyo+cHd2YU4KkMIpexCZkVdYxCsZr8
HBwqNdlfgUUqwsriXzNB62NfRH/06MpVQRJrxVF/Vpr6vBrzQQxPYWiyzywGzcDG9u6bCDFUsiOL
pxKKTYePLXga4uCLFpF+27Zes7LJHkxT+sekhGVFmEXBWvY/Zgz2c9JfYoPa1GKSP+jOrod4wDZN
uD9V1hdV3LR4F/JumGSsxOjR2IpDBiv9tI5byM8GWWuI/C1apUsoSTYkuEyTjyZOGwxbLx7g6bVO
ZhoOE6AJzFjgMAVdshGZ/Byk+JBFXqxnBSHM9ZKtWvg5NXINCa12D0Sgv7AiIMVlW7tZyKWD91D3
yT4rqn0JP3DlNWD8oqZ/Di0CMgU2w4HqpBWOAkfDICpd5zu1q+/GfswQk9OR9CdleoAAf1ce4NWu
M4CTTM6+n/KznXcwKfq6fzJbKpmdyTU30qPvw2qIoIweqz65Fjy+DOMSENCGb+1MpoGwRgzKH+xW
bw3M90Vu1iwI+bSHF/WUjcQZMkoU1ior1kyRy1uN42ciT3EQZi1O+VC3G1EHtMSDsV0GoT35leOM
PEEWTRm7lHy39Bbs2LEMhgtuxPkFiyQOTKgYowGqOpAzAeeQ6hWjj9nS+UZ5iFwPpSARgUPBP7ia
A6lXoPCD/K26sF9Jd6HLjM2P3r4wkeIS59gLCMQEzCi7nZ/XoDUG/BCGJhVK1Klel+NCfgjpyyG7
xLWpk7wfGL/GSSTrNH8bojrYhg2ukdjBH9VPcjvHut1OGEX2cIDwJwy/zGwWZ3+qnccmebfRcQ48
RHvqQu2H1g7mU5AQAmrLEGht6KJ3NOGxlPozpIgGCm8viAFU5MBzBX2DawEeX5xgcTvcGhOD9uBk
GEWYmJECnbcWAVSyn0UO3C29mjibKh+sdm+Wt6HZ5io7wsHj1DBs+4H4jGU3ZLmGe9oZ18hjZ+GU
/00b5zcmfuDJlaBZmqq4Ps4X8zTVHR6p5ahlCMBheGtlXb63HL31XJ7qhjK+nWxJs8/iqwm78Fzr
5ykwvykM/OP68qnCCiSSChuJS6q4trtz41UwRoyCedE8hWs1GvPGHynkoLvuhIml5EDWP7VEqWq8
NRAdvPBKxTjrozkS1nTkF6G/YutxWNUiR6+Hk7dbGPX4Jd3T6BrWFrUHlJkxQkWpqh1lIBgZ/ZZo
e6EFtPF811vVmTm79cBNmIqjKPI20RyuoULaJCSDnZyBZQ2pnW9IGVMOmVMvVgpVbaus2BBb+gqV
2QCej79CzsOERtq9bPvg2AWU7VQMh6GXcaqqGeZ2ig6haNBPAzy2laZvK2f6tXc7Rtk91z2Cyalg
NR+BRRSxCzEXhhofRdfiracI1lubM2AqG8sUCdR8z4c63Ftxd6P5Av8PxgP1aGu6zonsmaSxli9G
eQRkA6UYpMbDTCAT0Ha21YVo1y22ltPcw/gSoRHcatwU6yKNT1zl0XNCEW0irz13IKJDv8mPlsI2
FMJAwkmq34dIW4+1PXyafroza0e+V7lSq0kwtoysvnk3uMjc5jncx24LoH/U1lHO3XQJJvPwt3OK
M2x0IjtdPqi2uWW+AOso2p8oNeFaADgzHRcsZhj/VFn45I7UlBMVeOsmSr4iffRHs/nUuf2rzHLv
ECxvOuOvh7klYF2gyQdTfJhaCFV5W8VPbqg2iWnBSai9s+RUtHH0H8tc+mapD/K6NV1eEAyoORlG
9ytPpx3WEPPQdTh5yphAUGPgncF5ljBLIh81PCcOGfPZasv12EINdwYmnEyhzJ25/F7tFAS0WRNN
DDvc4l13lNnGd7Djc3FjBJYJf5OlbL6ulx9wwbEmkoSPazwpYRl6G5pgCRl3as29FRyNIFDrJ+Jm
59ElFiL5XpwoHKimfbeQ22xmvA+hk5j/wdF5LUlqbFH0i4jAZ/JaVZTtMu2n+4UYc5vEe0j4+rvQ
gyakkTTSVEHmMXuvfclX0WvraIg0y9S9dZPlYCN7YKycrkkaIGAt9REM1ARgz8wPYHQjnG1iCimJ
r32E78gTirCIlKGK4baUZK7+SBVN2xo8dXGLTtLfynFPeQlQvmBRNGVReZaQMpoC7bTVaNZsQYNL
cr0TnTL0hdjzz+Gp8kZx75hy392C5hIfFzqwNiIY9n2ol5EZ+MQ5ilIc7JfDWscSZO1JaDQWY+oU
au7ZnGmi7VztoyL4bY+ucZhEiuKrJ8m9dcQ/t1v6/ejyVXqECt2hUx9sD7mYCObu1UEQRkGuke2t
f1lZDq6IdPoSVE11L1BREjud9Vo+08PBKzMQXS3mc2e6vzKGQRr7qS3K/Ir4KKt9+yZ9VkPRColw
rjIf/LNlAvxkjNTuaP88c5jPscE5J7vVISu5RQ3bzE8eUucaWdKS2eVrZc/LdRKsxxgds6BobwUh
BgDWppMPiHDbqBolUuXYT38XJYZbk9i7XjJ5JRynh6Sn1Uc5ugd7lMYTbrVrLOvi7PM9bkQgLSTy
xi+VLy6iQYyTvVOXz05J5pTPgqZCjbMZSd+m6+uXHZHNhyxoxKtyQIPYDtnG0jU5/Mh0nxagdhlN
RIHBk9CA5Oa6I/312LgcgGVFYznLi9mYa8QsHsOK5TpG+OnX4PnDy9Ka1AwTC8M4w6aufYxbdrLc
R5zkN0kVzlLvuazLHPfJRPeILuYAkwNrS6nJJJgMVgjUxA+9yp2tGJL8WInQJiNryzostBw9fgk1
PxIaY47hVpwtw94avAh7UzxUOe34dT96bHEgx+x7UuTfo+DQ8ZoId1CTGacCdsM8cX2k/a03WEib
vAf+XzyIfohben5TmKhxC5sl0Xnpcp9Exvbb/Ogq36GZJEihxxN17BVjTX0m2DUnhhbzR3dHU8hQ
dIloy50aL2JbXpapCTbGYNDsKS6ruvZeg1hp5K5QOpcqwhUCfnWU3zZL8UBYZ3KGOcMq8qlMZl11
bGRwE9pln+jorVlpH0jzphNvMqcq5JfGTezzWEX3NsEK1FroGXSMSdzr4eNIo95H1XvmYDzoEnY1
mn3vixl4p7LBkuEX1TUx0VAmupxD3Y/3OBjsUC3ejJY3S29d5OSIFkFpNgPg4aW6kTK7zyzxZ4wN
hx2bdnezsdcLa2s5DT/xGi4m1Yj200FB3ZMjf3PkzHfruIjjqNh2wLC8Xc6cAWpxf+FpBZ6HLtGn
g99ivtVPiwjog7vuu5q52Zi8QcRNq/lWzfA2KX085pYYYWsw1+sKLkmz58Zo49uY9syDQC148hiQ
N7lHh4Zf/+zP47eBmL0wDXlzRVDdB9fEBwXElAEWHh9j2isJ47DfREEp73Ut5UE4tMtF9pu8uALR
MO/v0NmEaqZMUT2aoXb9jm05Z7s0DS6oo6ONFQG7xBPch2ozse68xW0VhEsO0ZflAQDXPoeII2QH
gtH/5OYDi9RxKUFvO0SaznDMjH9eqjC8jwF6yCS7iNl/F3AVHDHa95JD3JeEGKjZRZ9n62MzoVMQ
6yRxDJS+94y62UQh7YvHfU9qCPgY8mar7HPJ7xWD793ks1jIUuPcmaW5K1RwIvgWACRefVgucQIy
MLXMeT/a7S7QrvNw03lfEAay8GtuPNjnVoZawixodCt/pA7DUj2tWMTWs8RmiKZsD0FZoNaE3Fdl
8WPC3Uu/VudvM4l4z86yOhUjZif/UfySGTKeF5kopNtip0zGyAZSkX8Vg6Yl56iaWdw9IWqowELN
8ppi13qqiYwg1DMlIFGxzl9qGyZhb5w4FP9GdfxL2SY9A5fWLoNCvastOKZVy5LOb7zfluxDa8Ku
RBwrZSxEtRDtlNoVlqAYG8vz6uWGXDPucjv5JycX5Q4sVsQRgL+aBf8G6wDtuQ9X+NR9NrjTSfnW
/r8fqgI34Fy242VeOZ1zjr9KDaO9Z8N3dUrX2otG/c/n1WHwo8qjQKuuzUJSieqvfJgvtqyJRWc+
GhqBNT/Satp7tAPRhK9tAoRhT1zC6cCjJ7t1SpYszd6Lhj9izPq94esE8EDrU3YiNopVBSKVcJuV
lkUQe9A/e3iuYbZQovV8iQEH78ZHXvUwCuO7iZ3+7NTIH/xSn7u/StviElPchQph/saJEnmsgvKp
nCNibTqsGpj0MZGuP5QxUXzVPHw3JJ7uKhrcDYvx4ZyuYwdmGaeGf3Fxc1Bn9BzhfyYwrpD/yt3s
hCBzICEmGmHoD+x8Wt37zDCN6cAmxbhHgjZbDtAQ2YsiWUFuM3jcxLX7wN/xM4r6zS0K71dacqZ7
7bPf+/TEpMIwEyQOSNto9M00tjaMqzL4hpoazF/sjeAzwDozskvRXzUQcKeryj2G3wdKbQOdEJGu
PnyRBTUldrw1zyornjyE5Pu/B6Y5P4nILk3nzheSjvfE66m3oM8w8JRuc2l5Kl+t78TDfVhV5vuM
D+zDKQF01XJ6sZf+22xF/hQ0Sm8G4QMlhjSeLra3V04MTAO5cQrVefF952GtP7C0acGOAT6BaTdT
WRRBCLzCv2Uds7ACyqgxjH4Iz6Gsm4KBtPndMkDalUWfItnPOWDXdqBcGcwDgcBZzmoX+8UmMUZ1
VlVhPuem0+MeX95jvgHALb715FeQiTPhkjNTBJj0yfmA/GpKgpxAlleWKSh0RpxskfXqIWAHMlvn
u0mL6cJiVF/++7OB/SnwYuOPK2r/POA4rZYOScc4sJDiYI1yFxUy4LNloFIuKIywQ/7xnHY/q16t
U7ZdXwC6ofdJPiRE53AMcG3KPnYoUDzvJYCGnBWtOhty+Z8jIIFOIjpkhR0/gQbrTq6RvA9to/Zm
ioa8g0rgMyWNbM/560I5GozuxeGTRkgY3BXv1CHtPwM9YDtMZ1qUmH4Sce7wNKAdoHXDCjYQdtuY
U3o3uAASONy33pzHzXgZp8r5NXvJKbdYBMwYPw4slv23MiYqYkRl4tNy7MsY9UIqSsjv2iD9uC2R
W7TpVowM3pjDc/BnT1Y17uO8h2boIYeYLPNQVXLZNJiF3qD0mZuhCY6m4CkxexNv4yKfhD3oiwvk
quhS6IuNJGSIHThbS2zAgy62ZgcWQpLg7at048E5pscp55M1qq+58otjm9Umgn/rY6SM3tcixbGP
D0eJ9ZlEKbU1K6DYrv1ZWLb9CuwiK6JmWyfqNzw7/gSrxlFP4n95UTuUbXhjDbnPxGQcy2r6mP0+
P49rstoETevUFgS49qI7pfc8XaZnbzRbvseE6WGy2rsuIu+4x9xaAF+JcNS1lG4tb91m8qu/Phof
nmlqMT5Mb+eZfcXT55gnMbrX8W9AY80y6oxkqQydmsFML/ntDjPZcVBs+XA03hnbwROGAwPAtu9w
AKQ47dn5eaQ9jdW5lDFEbD/a1Ta2o7qHgGOdcfjpAwHEWd+UNwazG87De4rpcaPrOQW9BhAeZmO5
citNuHahTBWGG6UZNTgBFtN0hHxM5t4tabJHDLNoL8yE7zXgq7Pr/ODVy6pwBAbHAGPPbvo319UZ
4IyzVQFYLX+NlJjHlNRh9ePV3E0eBT8wtPbmuOJ/AhPG3Xz3OeZh2rCCKBXjk579Ov5H5JBpdZzT
QzxCoY4k0yLtd9PTIhl2JLonaYOoikQ+uW1zJeEXfX58lg4vMkngAHPaS+d2O72gT1xMbTxxQtON
lFn/NUNDfOMjOpQYSABTYyXBLffklsi+fKv4Xfk9IemOmkIWvRd8kUydzSlmqTb9oLsfTz0A01tq
AHcfW301Ff7nbCSrxIwGC+0AFT4URZw5MTZpvGbGMZ9AizsBNNWSPNo8Dwc001tohIh0SQ4oAZXs
rFi91Evl4Xf1HyS6pk8Nez/U/cGWxImaC2PkW8EqFVhShdisuZKKaNz77O3zERfkoN4HlqljzNIx
xV+48RWwpToXLzKq6Pvk9JF3zJlYznQvACMhrDosomQgQe/mX8kCVsLGmljPZfY59HyyHTH0VR4/
TPszU448JUZLxY94rgiml6JHbZiurMnZAfajlThB/XAOeVX2fG3rHLrv7tIiIzEf8QiiQBw/taV/
J1VFXgO641DyBZGNg20r5T+Idq7VOahTDI5F4zKgxVGgdCWPcWo+ImHqM05kQPwjNs1+6l6HNP3w
zYK3zekB0+JhCbwYe0vEDmYMxo84Gn95FLI7ml9gtHApDvwB2ncI9uN8s1ChUhU2qFSM5c7ejhGd
+Jm6ftgE1gSHwtfmNmr84iZH/6NKs09jmsTzukSruR7AkAah5zoVqlzQwckiia+sPlPnPW7iABpu
Q1erEW6l/iEv3PiWFZgs3BTuV9yEU+2yE/Mm+la3ReEYoE/MDWdPs56EU+O2p7mnuAa/uafGqlh8
YgpmjZ8ySEVn9d8PvKjeVVXyf44GcpR7U3tuxQmSWNdmt76zNpVIvRslkYXOx/0QuFbCMvdu9pDF
hyhu7gjGnDNqkv6U2SzbWP+fqxRzj5+mt7pvz0Na32olj9LEM4g36pqnyGLoCfHbcqh1X0Hph3VH
+Mlio/MJIJf6WU2cTRqAbdz4nBxcQglwVKM6J4b3kzTAUztHB0QjdqDK24fX2CRnlGxx4zTjuEuR
hnW2maDqHQpEcZru/Nmb4d/PDeQr4VIi5E12By6w9yN2zJkF8zKIc7WdbGbJKl2oYOPimhbj5xix
RtKJYpimkgv6QkiqlB0ENfiBccpE23Ew2d9L4AKUn6crvA3aoYY0FCGT8Uo+u0jAYo9LwE60oWgz
OBn2YxwDlhqafYuJGEHVdGiJhWHIRhp8gq/SK39Zue3epVO9VGl1i9gcx+nwTxNtR14WknNw6HNb
UdiY0R/SPggJL53vmUt2Q8nwP69rj5UsnDvdxt4N4M6kQVOuHcdBlMnDdDo8aXnJ/hnIEuc4SZ4I
TEI1g6vPW6Jmurw7ig7UUm8ERwNv9zaDOYk2cQxC8HwEoappYxW2c1GvRqc/YbDso9Iwdqc8KtSR
twE4iqbsSAs5P7pZnIduSrhZC5AcFAAbf04M+lxw+1lfMXUWK3WuqF61F9sULqzZaxNue5ocuh5v
FT0EepnFdcKG8GeH8T8UAzxmqiOvPrMPc00/xiYO8okB7rUTudqNZWUzqhfU5F58JrkoD8eecUHM
udL6uBfLlEsL6FDEeTiR2zLjU+PDB+2GpSLC6MnkpjqzgXtZpPlMJBGXwqJZxfWK4xxBQQhAAddV
PL+jWbl7KTp/3CnmJnGKL5uCcjtabsf2dZ+RCYIOIKSMwN1fMM30lI/rwpgB+4jukpkjcE/i6nQc
Byc7NSkKIuPFRSl+pj3vwslb9HZwkrtyWcxIjSeuVcQ22zUyGHNdL8ZV+mlZZHUADNLbfv2/64uT
DPhbuasOUhfRrsdqyUm1evGhCrcWMdApqB9UPtW/gk38thMdxRjGNhMuKj0jDq5ozY2X6LmI/hos
Pv444HChD2xF4N0KF9T31HFuy/SEl5skU22BV2GNFfiwLnnt1+UgOSV5hWGDqYsSxneHMIu9Wc85
qtQvLJQPX1qvo4GK1I6+8QtmTEdHazc1ynmrS3LNuhHM99rjF0li7JEI/TVMZR36if2vTYqA7Tzx
0dWPhKocfVpqXbOE/hm1CebF9hyDlHuFz2HCNGM9VCRgsHKCybToGKDPyy/fAU04MKFKO47Bkvqp
Y+6yRdK6o8QVgJ/bg5DLZ9m6csu+C8ps/bDJ0UIwz5yy12Fq219+k8P3MNoiNEr8bJCGmPVO+e/e
B+XRBkDHqJLNSA0EzFg+kCqbkQhlseBtgmw/PRKF9i3Iul96psiJ+7h990lnA9CgFfeMhQYfm73S
+MRNq6xe04D9Szv3IF6zYNcvIn7gtgsXyysOHZE4Fq/2thBFHWrGjNqCbx7Z6XMSlZDfyvI7Y5m3
mVOSNBAxp8fYLt9bMXVXYtV5feLljGgeQSQobqOOQttMX3z5p+5sHHoJG9H8u51nhNX+ROHIzyJC
UZKunWunFxrvtvjgkZCM/FV0aBq0BwNyqiMgY3SCK2VQJ/bPYpPSM0YMVWzq233VYIolmyjeWDFw
YETg+1nLX2Xesm7OwbVHDGEZrae53x3ERACUznCxlw9rW3n+K54DkjoHgFRFg3DL8EryWd1fi6/5
ihCYA2x+030CX372nmxOEgwabPgBLNhNisBbm8OxwdmxMVhQb7kdEgDWyyMVHVpBk8KnRa3e5RTU
iMUPw1h8WLF4pxyNjwEqn202uz9xuWZC2ePqhtktzhyDiqh4TVP798IinByDha1OnR1GlV9hiXpX
Z6m9Pfa3Ehd0+86EGuftWDfQhDLnKGT6qoPMI+SB+DFKI7Wp8iW9KdVeHJM8Bw9uzmBMj2Wpvqs6
W43KjGMKfZ76lfefVzbadIH2kQHqob9YnfeqcC6dMfvYh6jCpIAaEzi16j3m+6zwKi/NQgvI1Tyn
8ZMq6/3oY95hTlSdmf89W5TJVtAhNx5Ylecc6NzRaDmXFPUwtde5Yzj5hFjpNDiDPNpqMi7YAtOt
5zkdkcqRd2FE4pOKMP1yXTD2gZeF6bJ4Z6/y/iw9GD5RyvcF7cpbDV4tjpeYmny4+AE8v3JxPyPd
Er3perdFLNSYVnAfCOoZaH5mL0y8mBmlmDexHp273Eym/5omwmWu106HprXeLMao+7GntSpZecrW
edaG1Fs0RMT5QKDeTk7Zra/Ys9uTwlOXsDdwo+66dkaw4yfVw1P70hQM9oH3u+hbtnWKocOqzpR9
FDgLeCnHDfbJAMoWvrR9a/siFDazpib3nKfml2chFEhyAcMjAGObmUCYhqTboKRWe9cw/rQWv0hb
MSMAmrOEvQ9BOmDuUbKENezaPYDcQ+41f1hy4jRmRAJboj3iLBuea+xDtENq78WkbvQRl4cxetzf
PtDX2cMk1Er/qaOT35qqx+ZWJm/OSJRs7sbvcwtjvpHxv6I/kXBjm2xAZFr+LoHJzwMmeyINOoId
5K9MeV+W5WGVksoM1fChjYzp3kyLkrkA2AI4kD2BjNtasM2YKlYRfXfoFa9fgezjqW/jMJVw0VXD
cTk0QqPNZjPiq0dgM/NQVvrHdvkHo2KkCFbGLRqmP3qGjgIhMDT7+K+feOIAqIybvg8IvPFTb7Pc
hBbyQBd1LWLqQ3TWVR0zrwjWHKJVIkG0g28mfB9NFRpp8GC3NG2owUdgBP0lnUkB8NrmDHOvP0ph
/w5SHQoH9w61UWE4b9MMPWlkCAZ4a6FQ0m+OSUJTX0JMtKjiB7d8QUX42ZDvtnF809pGSve737Nu
mVebwRtif3TeLSRvOpzw0Te1vrDo3SADQIADnPlQDUiwmyevKaJwVNCU8/YxsvlcxYAP1JN3U+M2
tIf+x9R5CORRFpVc2ZPuHtnB9BONH7Ztm+G0XIiC+TYUUt3BTc6TxifkYTBlQSR+LLAVAP8+fWYW
Hu/lBhgQxU1qlu52xpLCvtz/X0aY/LBweVns5lMCk9Zoa/xG5ylzcpZUrHnZIh7KhiQYm7eFZ36P
9e1DwFbT+XQuG8Z4fLioW5xjO8LUs9e49a4KzvD84NisZBhdA0Gi0kkTPtWY37O/ls3lH5wJj9pL
3/20/depmmQpyIz9RGwcgs06Org6ObBvs48twPrZZZ1QP2di/AdJESIduyg7/kYae2/mGQUXCZmI
1vsGBS7ym6L1PhSngAOndi+t7lOMTDiIOw19CWcC4QNrG2yKeG3SbWk74KyRhPBiwTBpKUdCwJyv
XlcRiraSkosKzdC00CwO1tko/vQOqSswQf7Q3TIo7wukNqjhER4w5Fo3KI4EChy8ZGxud13UP4Q0
XtdvZFGgfRZnfO1/wM4C94srxhczmlzY7rTV9iVPKR+9LrEOmZddNIu1rZlQdJUT31NUPouVuo83
JD5mC4u3SKPhzyTvgUf8Q6zDL38ZkbY3FRQvIpnr8S8DdmYOs1cdiU2IVRvt8RzcJlkTWNQnl2hm
quJldtji/eEqw9QRwEou6nEXW4TqOAv9C9uoH8fvThDLkw0j6ycG2ihRBKsTdodXMEa85N51nOKP
aqHgDxhi6Omz8BYARTADhau6fTSiZ7DYGTSabbjjwttEc+j1h74zTiWEtqOTKh023cgELlM/NH5M
RNDQbKRDEtLcpr9hGL0OoNDf2acQ7nNyDMN7wzf5yNhM7HNwiNw2yU05ff01pxdyGxDqtRpuQ8mA
s+oTcZcN0jLF0tjx2oicMe+fA+XrEGgSapjeufwUzByBmHtn4YPfllbyWlXijgtccyGs9NAm+1M7
TKSGwICyZ79iGN0XLe7hgaParaUL/wEgRZq6Fg+qmo+tjwTYGab04kJGPqSjuqIBhOvjkYYH5PEp
ERif4tcyWuTRZzEL76VmMsMDPEOgZc6QIBgcq20x63+0f9MxSJnBZuV0WnxKrsah8ciLijPMmT4c
w3a2SWvNx8bglZe8kckQO/eqSMChQM63TZWfeE6IEFMlZO+iYopbXJ0eVloiBqQ3Zk9fNwPoIQ/8
bjr6tff430V1+40P9iTg751G8DIsxaKrbcIeS2KOYbtg2AfpPtgBiGcxwYR/g3KIxDzA12xP35my
fjmOAYaQnt4sEMPFiCbsTiSb3u6ap57nrWHgjClRkdnn2B9dFDH2N9aMrHL4GT0/Obe9XANBXe9I
LSSTS2UCjOjK6R+kURv5QnBSRY+4x+xDkbk8qu3bzKE8wqBADIyyHgSpvfMK6B2+kCfmve7WCdz4
HM3PmpXcU5nEX3JZKdpTnTywVNJfVacUi85jCoCz6I5EC9OPp5DYo2DI5Akd5jfDuG2Qg2DVmXNx
ctvcNF3GRwTnd9PE5gkbGb9vgzgNRhOvrckNUOLvQ439wpAHZRuhifvYN96pQzdKMRw1NCl8tml8
QSMPKLOiS6qTq4qa9Mmu/DfbR8UAr+aZt6O7+GaMOa9wVvnPdkF9cs2X5R/8NlKoV+dR6V/z/NNu
9W+DkOZvFUvB2EKwCi4ta+cPRrU1BsQCmAKxznbXyWKs5YvuYNL9r74aYOwzNJkMH3nEFCJs2Rlv
dJq9z9IA3xmLW8CK7DYSHUBotXs3ave16swP4nHtAwmGzdkcOHrF6tOiM8Kgqr9k/t3wScCF9Gh+
RIuDm0ClpqnddzO/Z7Ff7EHzcKs5tBQEZ7h3tw2TqQHlqKPgMBU+xMckaTZ5T+YeRv8kLIV18vpS
7ByL6qWv1AHOyFO5oHAw8sZg0m5OIbxpYycHRoVEc1SHJKWoolo62xHfmI77U8+b+YKcAe+OTHia
BxmS08nV5RHF2iNNcmLMfSMTgcafiIHS8zEe6QlI1/412d0fp3ZvQDKZD9R0HGppY64pf1tOfr5P
ZfqBgmP98Ob+6Jl2fGiMnvg0lU1PqFBfCoxhlz61ju6CRtNRwXO/WvkobsSG3s88Fa71x61H2PsB
oDxztRO7iXWtWPkZiM2B+0UbL1nxSOmBTBfvmsBymQaGb0k2PbrCam4Dw4ElE4eEWuNvxK5g0wbg
EvkIXcwPCIptHXvHPEeHB8geskXzj2sIO2ouWMuqpNkmcEK2Ezk6LEGQr8uagO2S5YEmwNKRfKA2
9ghwfZTKlgP+3eLng8jgsUZtT44UQEDvF5QpBk0Zrz0ANiKuMlseooh53bpPw7DwaTn+/1zpx5Qb
NSozXOaDSJ2wQwPLxJJSY7nFtWfTD7PZscvuaC1zsKsHK973S/PjxO23M1V4hCxQVGYKSnh9egLB
KN0e4y+GLMbZN3zQ5i6aVYmzfedKxsut5OwiUecWtcz/vKoMh1q41+EbHnN3Zt6MBzquGx7KURyw
lMH3demHE8CAJ415KvRZiZexoAnnXzgw4HjOy0qGnnbPogo+A6yfCUnAxaSay1wI8mrkxKZovgcs
Vpj+G9k16OOASRqNcCG/xoRoVFceSjOb9+sgpzUcOtMXVGLRDmoneV8svMMY6eEtwQCRZvynpWa0
TeDfbsbuvatTdVR5wC419oN9oQWBmCaIwMYcz1p4uHADa9iANyD5ipirIe26LRJoWiYP7HMNwGho
qltgYagFo4FWzDPD2pvPVNY8E0NBcaGNS0syjxFAOctQ3e8chgnISdiDa1LWxom9j0lKwGOJ7WPU
fGc6dwETzS85EugdGvQR185OZd5rHqlvkzCFoPPrkxtPVGi1dZam+7exln8BUN2FbJSN9wdlAGlh
sbMcZJ9tY0STp6icX2dXruf7aZ4JYh8agvoKtGmaCdqUrsgphgCExCLQqYLBIUespqxhcogTamfr
jH3bIh5D3fjMqyt5LvOf/5Sf0AvLKxP1fzwBYuus2OwpVTONJprEYCCpy68gOLfMPVAvb1uVsCVw
Kwx0PHVAjUxs+nTLaXRdAAuUhNRsqDv01cnMA/LXd7fqSfpK6JB8U/8zgokVlEFwTpyb77rlXYIM
jacJsmYcsxXOzsziNKpkGCyybkmfXUS4BlDmaxIllS4GaojgG9PxCJC1J4+le2PgxCIzREKmj2xn
QHMt0JQFS4JQewSihpDJzSwGnn7JonXNYzGPbT4i1nSHf3Bv/FAn4mNNnPZGpbeN4bwgzGWmysZu
B4ASIZdZvtuWd+zivgHRJrOwG5nat1j9d3hTgPOTo4d1CjUowyZavzf8fSYnHYGiVmVMn75Q9+A/
6a9ine7RamE2giKYZR9dlr4hzEOeU4GbluzTt0WK5UTnZrzNlQW+JZaXqJJ/qaYR1C5A5phN8yIB
d6Y5zh+pQXCsTP6UjPh2JarMXRODV0TBz4Y2PUV28zdFN3Nn+DEw8KRpF0gGBivTG2EX1Y2HmFqL
CJ2USQ6fRdOSawQrBEYcOJWo/WyrZe8lExl3lhWhM0EjZ5OeSwtOXIqJbEMM8W/2f+Z2WZlZ9PAM
fwYGdypG5aal+ZstFjmEq56oGIjarWP32lYYPOo+rHMUgErm40FoKmdZ4Eou35k/uE9xrU24ovmw
zUg0xYqu9ixO3zGsOwffaOLQW5o3jhdylWlAd6X4kjYrVUWzcLTcO3qp6Ia0Z6kIGa1tKq4A76q7
yHJrBxrkBo/SFroxxJTkNPQ7j5qJxg95Loj/c9LmcFsrHealsewiFu2MgKdD5qo1/sy5WNgKiQ/w
mv1UuRcSkkIWotGxAxQyzEFI0UeymleBuZtZfkRO9EE6SH2Eu04KKNLuxARoh4Qw2w9Z/TRV9AEY
8VNs0Ad874w92NQzQIIKkOVV6BsGZqGVdx1gtUT5co5bHAdxUvyPZFtMunNwnN0EpruXfwMrLgj7
qKezzQJpNmv9lFvR36EnAMp81NEsrqYQiDFtSURHLHa9h+UrWYzHaKnlpKv6i5XRzHj3RyvUyIUH
kZRBwVbTnWzHjqToJGlPFlIwKBoXc3i2Gig4Ac6CrRcnLdS0qNxVCpN0MnYInVEMLlmxX3xmwFXM
ZLtpTl0EApj7qSfwfXBDyngiUVwNGmjw0gtNAiPxmg79w58WiwCDW2HaigEaa212TMmmLlH/k/Ag
zy2M73sz2Qce7eE0G3y/OaXQY2inEwBj7zKDC9k45UcmLf9CQbFTeekfwcvagJU6Mv0GRJiw8eFJ
AkZhY1dxxY/PUCOMc9k5xhmuDQvmKqp2zoD4r13ShmeP2U605rui3z0tFeeEbXjBXo8wcRQj0QuT
ULDao3fUs4IWZy/dsaslIwtwo8duZoK2tmfhyOqILFeTWBqcsIhChx9K8OWCHdW84DL5k1kpmfcL
UqJNjokPzJ5sdmbbGsSh1WywA1ATEHG+/b4WF4Sdf5No9mjMSLOd+0UeHL+ydnSuJVqeBbBWiseQ
bFfv3iXi/Bsze3YaMVX3OV23Y9XNYbTwWZhMg8OaGAs0wq6+Y8LEP6uIIG5g0ZIqig8zf9MFqUmJ
2x5TO4k/5zK2n7IKz9R/fxm1ljwEQV2xceDverSaVFRZfuo5dpBZG9VV1SOBaqk7XhLHPyuUccSY
yKthKBQPFX1BUUXxuYqc3Yip+LqUxm/4hmSsIPPpvZNDxBZc7+qXRjgGZb37nZDmsGMwyOU7+vBn
Zyu+9QxQznZL22IvQ7+3iIvue/NdsOmElOqco46DFKEcvv5t4LjVJY+9btdbKLLmmVyEmgIK45tl
QmxOgrBwEaANSTWjIPR34xibz+WIuZ6skJ2jLeOiyYfOKlYgvYsDahCc1ZoQJTczrpi8BB3SZRnz
/kMKlvms2nxWINWE8Iik3eLaBKO9tkspkpjWPnf02LMGJC9wsMp69Zt5ZXyzyRqI0+8eEv3drIwI
ZaH/njWfifyaVUxix1vMXGJhNiLIYeSEOsw0iq7/HLfF0ygk7Mvk6FrJvq6+NNBqc03UhKpNPXKI
keQ28m2KIiQPJL+zBNk2OKk66kHBt5lk4GQebM4OBWjTooBuhThiImcXY9R7jQhg0XLnKzQh9rnn
7DWt4M1ixdcNUANIxtEtji0HK49ucX+zI9CfVjdvhq7fShl/RP3FG5FMxSdjESi1k7OV36x+2vUs
XEWDLZIY47PunUs34ihAKsAA6qnEw/Z/js5juXnsDKJPhCrksCUCwZwkUdIGpfQj54ynn4NZ2OWF
x6ZI4N4vdJ8ul9DJ+YsINLBJOLeYgNUAOBCa72tE3NPkMF1SEvRO1XmMv02Yo7VMvGtBC8j6UwBp
Jc0fgsmYiXTWgep70mbsfKXH/NgfxYVBYfMRabyJc0QYdP6SE1Gsk1+26WmhEM+JcFR6eBdF0x4r
yzrQemDL+BJq/c5v72id4Q7qU5yWvVh35Eb0+KfmKwt7IHbdqwSUtiOeXmwuwluYyI8+fNW0YgsX
y9UJhRW+K6h7PtaDIn7K83sI3oeYXOajtBEC/ULNrp+eSqmPU82asARW3f3LsWqicgaDYM/NiKpq
ctK0Qh1cItb8NsxHVgNrwJgTOO0Av8sSXg1462F6AnSQJVjxk0+T3YZKmGbYoW1YTJv2PkRThfbY
qgk/KitvYRySmbQX/Z7f2O6GipZ7OiRN44CksdlAPAEHbgbk24LYbDsFJUFxZZuDY/uMvNZL8cZT
AU3iBz43W13lYFR6lvWosE9U+UFilAZfgn0So/cI3QfsY310a+WI6avXEH2rJVMQFrKdG5eXXM1P
0/LZj5BRc1vQELlPEqmgTEGIZs7hNRvafmIWZoDQ1TCmMgA7IbDcLgAZFiToS53ZSfsTMGqxuIaH
4pGp/DzIAnPUfmqwNdKG1MjSxVXmRQR/V/KwHUB5deNGIAtPVnUPaNkifamsnivmoenyF5f6QZay
Taid2OgLREX0rP3kAXNpE/He81nm8dGzATLDnPptHdmRjESiYSC7ShGQXpHjRob6wQw51VWvivZV
fMBl5uuEAS3TO6pzP6T6B55BraPsSiQbg/4d1o9U+uq0Zdvld5Ehb2q9yN1fq8W/Cs9skfxoGJnE
ag/sTaNF07uvSjwIY4aeqPF7vir9QfPrgMKws9OEoqQEMAOxayNhHGHDyG5h1/DAicG5qMEiHGOe
pVQnNkRKtiPGthCeOh5T2br1bf+RFXRGDAlYZ/vzOO+U+K3LflB8k8O4EVkIx9VFzE9VN3DyYYiQ
2erH53QFIpAzUWqfbfGSo1kRtA5S1yVr3sCH+ag+zqK2F5GoBsXVLKutRCh0qZ8IouIFISv+iAXC
HuTJzl/Uao2YatwBlHoAlLjVd2Z2KUK/WAejJMSl/fu6Bg/To8CGEvWmqBHvsGWTjOR1n07p3kAJ
n1vcdy1jMD5bhFm6xmIZk7SafCFDjQl7H5Eg5KM3sNIeFhjYwhH137Yo2o3cI55l1lc/5Uyws22O
zKHAVynxe/gmss+EY1HAaNzL2NZbP2kst55/1nVgN3zUXf/W4UCyxtmRmIsavYPv0RfQCCPedDB0
eiw3nS5afC154kWuSQFVmJlPfb0d5cGdAPyLBViP5i9mG0F2JVzkM5T0jVkCIRyJt9AOAvbqCqbe
RLyPqp7GxgDLrcHCZRQIGam3MIOScTpi5kT4nJ6Bl+yN/tJAKxey6GQQ85EeO9y0MjT4EDlJRQAs
FeSQuERxRFqz7zKGiXJsl0SXlVbs9aRZgmPomdD1QDRxVXLAe+2gMrYAe5G6xR8VkK2zDRChXnO9
s+Lh9249cqQP1DiQt1aFDdStAKIEwJE1smXs7kVU3mKwf9zU9hijJFCQX6WXfuIkCdo9Za5t4YgJ
FXLImGRGLFaJyt7dpjm54WbeijQ3SBAQ6jcQzy4VwlbEJCCTuZQtJnUYoQP9YybjAfPrJmRbDymJ
1Ldb3tDPDoGrIjNNkGbL1Fdrvo0Ih66J/6TpZUVPJOiyWa6xAfEKYHptQ/VHZFW/n1gyVUhKM+lH
DPj/KZ61lHhFRQxAi2ukw/BbswPFt54EE+3EDagP4XwQTTm3iugGw4CmxFnCwMvawEYE4ojFqoFh
fjEzsy83cFE2rSrBTRHAYv2u3gSM4adSaXekCnldKpEoobqj9BRxySzyYQgfgkE8Z1PhxNdPlvnI
4w63dru9r+Zwfb42BXeDIrxCkmArxSVibpCEjVy1y6rL2pM64yZqdGrWrdYqs+pHf0Lrg2RvBLpX
xqhAcvLCaja05IQ0ALvSVM03LEzCrN/TI5Mkc8qxHdAS8xNflKtWnsR1dZ+AafDYZNCCa7eBY5wE
E39u9yxt+7zFE5U5JBmjUhmoW2nQZPRmRF+zhX6KwjtiLQIqtb7Y1uRPFOzHAMey/2cC9hJ2577+
CdofZXzGDfO7V2MSH4jVvIhccIu2vYsC0lEww0fztzqDqY/8xvqnDYjJeU3LocFKNb40+vcoInEs
mX2I94y/UeVNjVrm6Qd5KR+Sdi3G/dgycdbyQ6tc0MytNCo3D65NldzMIt6UwSE2Yxfil1NE1TEN
jC2l/b6I/UoT32P9N9ZVu7MD82a2Zx1BEilrqNcmWJ+jbcr1PpF4a1ixpHPNx6XY72tf6RhQpzYg
u31VvsrdAVWlH5oZonpGZjA2zR+1OElFvzOgr+gZKbckIQB+ow5IyMXxG/XcrmHtcQIRlvR1XreU
vEeZ4z7KjTPEsI9Ihs6RWthXvnsi75OVajojujnlDJyxogsmkP50vrWqvBcY4GjTvpl2wRqhoqCt
Cs6tmiLU/icsis1u6ZA173L7p4L2gdF+Hkgn0LT3TC68SRlv1xw/FVBYQ04ZhK9+XxzC5VkjoX3B
JDpzjbd34ugdaTB2iha6hslABAkAp7o5RttZ24pySvvzXjfUTcgPGLB1l1ZlrjEhmJueYco5hR5s
3U5CDznRbLqSySGckx1RJ5gRG6/sGol7rNyRWU3g3PRjNeAYQoUQePJ453+04kSIlze5julBrM4r
xtVUYvGGqIeUl1ML/pnia8zkqU6UfbO8j/pLpv6OASJFAdgO3DtwbyUMVWO5FYV5G8nCnEzBDQPh
Vw3rQ76wWxVe0ai/jIxCWKz8CgLCLi1n9oMIeGSgBjjhVcfYaGEHVtlGYMGiz+GOnE+5YBCBhhtX
j6VjHQkniFCZOR0iQ/1c6MaomOATca7r4rEsZZyG4wYqDPUwJT51F6a/NGouRDgepjl9R01FdQqx
U6XmV40X9T4jWZxn6h3QfshHhOSNt8KRzfpYoodS9Oa2RCHDzwxZN5MEgkUtg/67bh/BkjIWKh+g
cJGFKqgLEOvJgi2M0dFUl32tN1scmZp2bLSIzJd5h+2nU7BALALv/pFGZTuXki9ALEwuTUS6o19D
V50r7QjH1CV4EX4XgZFxIl4MJgWsqHbAR7eN+t5ZZytqN5DMNgbdfkmJYVUCdyArnIGo5awrtz3/
TS31rQ4Rn1X7HQvKurWcKFy30y2AO+FnWYVSCTPjnsXcQaoCAuKINpj9RWvdSmYqvBYWQsu+vXzT
zZJQTmZAElF6OTwqT8n9bFAgcX4LuKArVX7JiuIB6pToEwodFYclj7sI1UgfQJfJ+0ndiaWF3pPP
kqSxb8zQ+mEiCb1rgbhSjJdkGF4CoEBrvylCf23tUtQZl0M5URGtMU1eQaD9jiy+C4N8isDRGYvL
YCiepi6bDmF1l70n60ftruDMWCtH0PtqYG9Ez2n9qyJir2hIQOr1y9LfV0WINHzphnLQ1t1i+EmU
CAPJyamMm7bg1Z7xqqFzfi/yhLN8tk0meLGOCIR2qT2RhrYPEn2vxBSky27pzhmYx1S/DjOkWlb7
lvCsYGVgr/E4fpbyYAnlVjabZ8siSsXJ1wJrwmpQVPmOkbtL2oAvQw8m8HU/C6dFGB7jVNzjNKDP
AIW+FJ4KLjeqW780xjWzHa8gDpPgs8FGYuTkkMmo5w1+a+Abvw0UYAg5zgjWu61j4uJAR43bJW48
CfuPGX8ArDyGzPfaZdePrBXVa9vem+a24l8gDAvq1VDOy5pI2EIAdNqJMjnS3YT4lDjECcSivxaF
i17CWDfdIqADBsiUrsBWgptkVNhisrxZKvqbHklWBtZYRKUrqiVIIgR0iWH6nNDuRDVBGVdQSVdB
Z88rKY5dXszfJks7srY3Ee9AxdnAMMgjn8oZk7dS0rahghg/eg2IaxUkCCM3OnW7IevvOUhbMyxO
Bml7Oq5985hSqljVDQvr2H9xj5IVqKk4HvF2huhQySOr+T471Dph/9dUGoUSa8FIx+D5KwoTxi4Q
oPTqEoNoskjD1Cuanxy989BHJIJXblvdkN/uTGXdoaJqG0EibIAWbzKoCQizxmRPx+haDGT78hIT
4VgAmCSYU5uIMdIKO2yaqyT6rCuh0u+xtRxqbrI2zj1KHKB0NluYdwp+9MqSgtbMg1C604NjvPpe
xfGMxABohLmn8ooJx1pYLQIEcFr1Q2c4LApnCcfCFJaUhNaVzS4rYalEmnVQ1gBbQ6bIo05d7qG0
VyBOiWxyYgYrjAm9LrqyeFM3JPK2YI3lSHAM/jLUayyaC68J/BEaMBld6dzdaRPkmnCxYDfL+iYW
Z7up0hc5vAKJSBu2LecSTESgf+LdQCYI6SKrnv2EAuTel+FBZwPFqscu6kNrYj3EVZ+lXh3jhXgG
CjG9LI1UrfVI+2PPBsg39Brkr3mXf4GI/ZzUg05HlxWBL+P8MWrVH0PI3ow+q9L4Wmj1hqLwLfaw
RglFjDlLuS9xTlXM0mDvdPrVgqrG8xZZEcYaXpS54O4+G+K/Sgh9IQcUukMDU+SS11qUSZy5pn4P
20dKgHlNWkpkeOwgk/xPF4Ch/KTRZ2ntxqa8AFMhxiNkhM+AamTK018GiUPfrcyvUBJ3wIU2OVDP
rMVr4RAMmgq9LTXrus20GU6BXNqlzbHrfCM+SpSTA1jBspxQvAKDY58JZSUi/JklAaspTxsaZ2kl
EPPDtiY9DXHqVxbPL4vceT2eu4oMk1NaDEdVoAbTteZYAvG0R3UAotSLD6X51YYh8SAD7AMZbpQy
TrVridLgDRXkDWvU2jOohQ1b+85L1zGLto+BShCYYL2mmtqDn2VdDE2P4UyQhjutGv2h4wcmWlOl
kYnAKrb4JXpyYJ1qtWTlRpQe4Vkx3T8PVotOMVLS7RSqj7Sq412NJTpGgOHOSV5s4tRU/TaSH1PT
jhd0l4WLnitkBgnbKlFDTlQ0nAh5RnQcG6soRbfN81+4CmSqTPlXXJdMhhRGLAobtITtLUGx4SWs
k7OpJOdwmNSt1DOhyweTeaSCRmd0Khigfo9gdbewblJzxXQsa35m/IEnxnZv7aonICuRyOV4n7KI
YYm/9oI4qmur/ulLZDwxrms1nKMTBKy3YsS82Jl1fxAShsawXXcqEXXGQttnZDFJbkwptz0JrY5e
to6u0zNYneJiK79MsT754GTwrA9DQXRaa2uthbnBerJvuA8FUB9REl8Z578ROIEUijQIyFp9iUi0
y18knXacn7tcTMwME9q3wui+q3pk+hZUcPKNV7oEcs0ay6sYgboxYe521QbT1kBGQ8LPVu7i/rK6
GapMxIUBWR0ugn7nIL+n0wDsuQQe3Iucifmo/pMQpZ+BxiuEYEU5Z38ALKIzlvnMIl9KFtCx4/SH
/rvfo1+M7CJQ+u00YdCSMkm5MeL+DqLm1ulG9UPaObufYaf1Ur4bMmqbIYnYJ2mRO3OHl78lQF1/
tGhs8zm5msC8RkmRN23w0WgAi7ZzzadqRqbc5bqu0YPQ10HGb8g0j6M/yRBYTC3YaeVoqVyIFNYo
/EkBroeCvxRULnIAOd9bjF9LCInqJdGgJi9CQfeaQPBp+oQhrVzYehwmzlekULyMKu25MQB4JeFk
0ctrnqK5XcBa/JRpa/nSIPwh9aY/ZVuzMYLgvRoT7iS4MwDX9XdRm7kgMXJxNNx0LeTQUUjvGhGT
jbJIruTCdqNN278ostbCZ+BaIY68EmXBYcXD/meOvdQU+A2VgUdIACW5PEy0bOtzUQ+W6i8qgLpc
suptowevowCLSwuzvRnphzgUQFUzlpC0+A1NuLFX8fT2McvlpY5/DPldmij57YJLSGhO0qxPW2XJ
ZCIpf5UBPSdYaqCYTbpTS0bQwVoRT4C5FE1/Ua0xP8+Sccqqdi9bJCil+HHLigC7FAr5ZohR5YBC
RKjbpb2XVNKCH597c4p0iZFDOmz0AuMfSoSxi77AgXNgTWN5lLv3AYJ4oIzfmVL7JsnOCA5Dbnbh
gPZ0o6TNbmGoaLWG1y/Eutb1VgEmomjZfu4XNMIQ1kjrMpWLEtUMTW952jpY7/Zl/Nol5l6SiYFF
9BoOmdcQNphU342uQJqUEDUlroRsC3aAIQv83/5pAGcbudqbBbZSWrfkXMCXsaMSRCEXtI/tyKVe
91QGvkn4YHSDS3r2Ku61OpvR33Ntl68YRzwE5KBwCZhhLS6IxV2L72VsfdMf52BKdLHEj/U9qT+k
PzBF/SzW6QUPlpWM+Gq2KTrtpcK+8GWYF6lBumoRGCaylMjJae2fepRuIUnh66kdY3iGy+zLLcjk
4Idp2ksalH4dG4dGIjjEnZvaxkjkxW3AV8tmCyZomuK/0pVDHIlbq029gZAA3brqXbeV5dd6+ZfK
XxN6zxEsVUUTGTA/DhhYS/VsY3g+Sx95RfVwFkh9VqQ3FdPMBO59/ZoK5iyV+daKFGX9qdlqmCCV
rdh/pcxdoDEyBmffmhLLkA42bJDrwpBBiegsQA4mjRtx+C2Y/0XlH2gI5OjcThNSLvqLmMYvbtAd
p+1eUl/SCBAOcqqRrxvbHQ4/6z4wtklTtoOIxHuCeaFt7pVkI5ufRr4tkp2uuZllx8FNad4m86jz
UEUrdvu3MJddBUmMLBualeSYMa0SaNxicu+pGgrojWY8XTPpuPQXkCx2WBV2Ndb2rACp72+yql1H
5dW0nNh8+X/qa/iwMpjFsGJuKDZXPYVJiqQV3Ad8KlpKXCiHSzJPpzRfnDgMbEN/mOVZzmtEEcte
7aDepMWpAHc/S/BfeKIm5dH7BSPGNKqBQyG8UxBOF/KuRtxBa5YRXicH7OB4DcTkRKNNywMYnveS
IQoaMvKG1my6wLCrSNgtFuobZGCqYvC0Iz8XdsA8LnO5+Nhj2DzlTqrSmlDi5z+J+iRahF4QzFkH
/8TTRwuJhMvL1GutPaSfhMfiqHnilt8qtBgtIuVNQwxgh17bWoCMMl8cum3J9mKZ8XVqjFkpA3Ka
G+k49eWGItsN1WM/M9EwpfuSruGS/V9FE18gZspwBux7mL0D86Q1EG9i15wikJwObf4BY2EZUSSZ
eyQXmOpWhR4yeBKeUTQWdlkiqIP+afUMvz01w9FZfQGrWUdH/V3qLyVqz7EDTkK8C4GBQlI5Jou7
PDuhejI1/AUR70joqCX5ndcoJu0h4UFuNkE7sivakrkCxZchz7k0b7FORgQuLCIFNnxbcbilhjam
kyQwdVkeZ/YD97J+GtVdRmYJhNIWlI8GvFejYH9CYGYGiKh3QtIeAd+z+X1L2NQBqnJZVUMM/k04
QKcWgnTMG4XYVfwSqPCyvuOi/BTQO3UZFyfyzWnAmc8yw0LJXkpnXfqqs8+cV0QMtsiMbFkuiT4h
RRbIBwkswshnP/XZRy1pnkX9MpUgRRgKJTKqrhroTEbFZf6IIV4XZhJiGrmsbzdB1kAj5nXSMMJA
i2iSNcRCeqSmyI9T0oU0hzpqL8us0g5Ypy4xzh390iKGRzV/wP3zuGeYO4MwivHLVSL61tdBHn6l
ur4CC47adB8b00uTEV8M24nuYtN0wTvJsbaWTme9in4HOXoayZo2w3yHL3G0KKkiBT3RbPT/JnDE
cU5iEViS4GBMgHgDo+YWU0hhnVqH7KBbgMFWXK5Dq7h9oX5CNr91KxWTii46G6HpGZLL4vxu9jjo
AssuWhmRCm47smCZzw/1dJythFpnLP5fFQ1kygIsppquqE3xEWTda4+4EdDLM0WYI8lfg1R+D3CR
sy47FzkdIndqHvYrY579UryPlE9ZeupVeNW/pO7WYD4jaTMTDoESfautuG9lgiAr82MUJk9e1qMy
/Ugmwn74ZjjAP9qeYRM1rcHTvNp8WYcMQOWDvEH8ll4LXNzsbxn6NzQ0Q0QGKn71MI6dPkSwYzFM
ryqLR1jfhZa67YF9WmK1qxs2Muq6KPkQpQyF8fwcs/Slb8s70c2+yFtXKF8tNApN7ulYzMMyfUk9
qB4FalQ57ohr560eHN1cqFg24qb8HY+tDqfXzlxyFfsgR3hbbSTDZLcc74hVzIbq3mDPkxsU/H10
ya2If4I47QhUVH0QVu8c3ls5mV7Q5O2tqrfr48uo0jvS5IiDcNWlBb+cYleiy1cgGMSGXXIWhuy0
MFwcykp7CWZ2RPM3hSEJp6LTgRwyGarDl2MFrhK1bLFhNZtzIwxEJcUUrN2GZwjuHLnzaH9RDvEv
lfNcRw8vcduLuFtC9Q8VAbHA+HR30nKJLFsJ3LA+KclebD8yy7yJ8daa70jAqWdj6bA0OjxdyU+A
8ZfHCC1BxDG7lD9X3jdvjl7JHXJQEh963dgK+b+ukPz1pRjiZ1Q9NBw7BVCrMFc47i8IVeFbaLML
2EiDonjK80tTeyxAkLEZkm+kkJ8dzON6jdcJTmTP3UmSXiditXFg82IlMrhIFI+jESQq6yzcrOQW
KABobskbhzeOdQHIOlYYjdklCkhuMdsQt1SuBWphsgoeLIb1I49Ao22EN/nXqj3gBi5BEGJvy9R5
6cNCBLqJjwhO2EjLO+QQzb9EkV8zWQO0xdBfhjtiYYQ3wZL0ZHtL1TXRC1/ntjMaQHlNzpKyNW5d
rto/GZvAyBR3ssQvg+nWxbcu1jszqmzSA3ZZiZmqHxmCctf32S5PkVNCetWk0JEYlVgsfrhRGBSM
pP9OvKGxE+NH9/k+pBOtAprQ6TVFPe+gJs0aYlA3+VX5V3zN6PEvJWpMACPCPt7Nu/ZlesVwSuyu
SSlcOfUHUwELOfNgf4Tv5Quv26o4vlq7+gp6d4OlZcakeEdOjCdbzV5CdAvkBqv8jpcMzsCQIyEa
ZlLfSNwt8SyxTaSWnFmcTdJ3HJSMzo3hnzA4yufI8rZ2FtvaIxToX9SjxC0kY3km6My2/mg4LAjt
SEyZfLAcAULym1+R1GGeo/ErhCfsc1a70uyq9Ul/lBhhzC0/W5fup4qbddO4FRZRnOWoA5bThBx4
Btq+Kf7N71AJ0Cnju6AMXbDDF6QZf5Aba6Q+c1+0w+EGN25hmojfeHYpgogttnnu+WjDQjAPH5CP
gue8X7yaFWG2J6Ouy/hMqA4x3nlB5QjlA08N8gA8nGN4zETXknxaUncc9mpIMO8hjw7cftW8oygO
O+bGvlAdUAmhg+nhG+1LaHX8gJDhuTbfS687YZKQg01r/GLyNf7Ig0MxW0IZG302J4xR2O9BwquX
8/9psKfa+G5MJqfTQe/hETk1PJwdaldJO8/KK1vlMHsR24dSeVr92nB30YyGj+qzVH3NPPbaJS13
YXppaz7ChGYdZk5/CVpuj9OrFvImPMXEyzW/QxUAGIOqLeAP1R89/6mU78J0yqHV68iApZ8g84R/
xHPLIjA+tw030Z2TCIE0YzYMfBSDsY1iHRUb25b0R0KpCATIdF9RFrTqK81Ax2TaOFH4oThpNQ6s
rQZVecv2wMxPKnp8PMjQmhYb/43KGAypprQNCJtu6FC9NPNwb9fyUWPLGb9KgZukPppOtdvWmSe3
O6g2Y/3CQcHjHWCI4DkjKYjFBROz8BtMdhCh4OGxJ03FK5QXs7e7ZGdI2/kx5va8HManzEg+Qply
1gR3VElsGhBiO9ZnylmL1wAPmvLCI1JUB37dtuMfPgXDtinhWLLs4qT19eq08LqEwUlDQb3Nmx0P
MSo0xuG37BmhTkh2TbP+SQoJiM+FqDvT1ra1xqkafWniSZ8ORnloW18U9iaRqNmeU10y7cSh9plX
beM6lyhIY5kf/EFiRBt3XsjNyoHsq9s6/FkMWyq5LKrbYjhmhTvLIbmZFl4mHijdFeW/TNkr8h7M
TgDFdLnUnauCLPnHV8FvyD1Zu2ZqT5qj6Ge4Lfw83W46o/2tUCRFpAxTmYGDjbbMEAv5MsrX6WyL
YA0ah/aLNa5QbKXFrZpfJtkGBLlu14SAId0EFAanUMIqwB0weqOUO1FyspANsPUXtsLvxeagfRL4
kVCGgkBBrFeyjbSr4dFSzli/lINqy9qNlbYDLNeqNyLVUIozalNfMB6Glww+9nDCvsXCmycg+Bk+
F/I/UihYNolZfbGpUOnJkNJYXCDQxRVnr4wjFZYnc5X9gFCdMDXJA/XW0A4hZtAKIrywYV/SB74q
uT3wzwWILSnoN43OPMVBfaM/hX8xN8qyAxVBAe92A0CWbcaNWD54a/jTyaUZtsz1C7ihGb/gW6V4
yeeK8XtXIMlZe+R6IlVKZ6O3y/kP0C+TDXGw/MyAB/l2yblp8MKysUKp8NKN+q5jhMdhR8qXVqNu
ekwTfaFI281UCIC+fFsFJYNwNwiEQD+EjwW2wNYYfLk51YiOMB+JKJhfC3nLyi3u9yZnMC9IBqeA
2E2SK51GOs2M0mLx3HHIqPNDZZmpuRMjeRXTjZ+U26bl+HAAH6TX0flQ6Ao3aXgI+bLe88njIJaD
XR46GRLD6QrmjG1KLYIDuC1sZdhaNXvmiVZtMx8gvtSSt7oOXxvKQcTbfSRolvdwRoY7Ocbi1jkO
MQYTm/G4erYWVwK4S5xTKUJn5cT28M5l0S2ihQCIg8TGkVFMDdv4Y7Ls2TqNMRWej5QzIKWTaHDk
S6KtVLg/ndDwQfJU4EcIsEg9ud+EL8zX6h+J6LpX3jEKOL5ZEIq1yUnqKM1RiS4tDw6D7fxufRWz
3VdIZHDLXciUStfzwNYbRvyk2/mo1YTEj5DFW+cO5DKGwMoGKVaHX0Q56gSdyftK9PnTyshNVbeE
RcAu/2+UHD7fDAOOVc1niEzyITRn9aphHwOHwqKSmEmNu91pvtKY1cSOFgoxKy4e9Z3oGeol7kxw
QZ36XpQ/Yu0MzZ2omYH/SuOOvy2ZN9QnLq8TrwU/W7vj4SGKJPuKzgvyMzYRZP2162kL10QcDyk/
9XKFFjGrDKFIIdz0RyF96PyZvc1ihXVc2ezSYM8iQ6eH4NEPzItq7YHKM7ft3NzwOag1gguEJwP7
KUd56yVs8KtNh192w65uOnMaTAxdemzdd+CCLEGxdh1lJAPdXoMsJQTP2fAR4qmz1yp/C2kFMZbu
y/APXx70gJ+yccxuO1tfprFrQbOrEB4av60JRhofSnGIuiNjrERkcglCCWmZnyIoaIwHkzflleNi
vHAz5/g+Yr+8KG+l9pMb33PjjziC24oRN/+jPegv5B9AXCCimrsSRZeB9t5rYOM0vh7sa3M7sOCm
VkepsZywY7L0HLkW8sxWkY9j39jIjDNc3iGuWOxlLTQG7EzowpcNvUDJu4ICRlurRHk54MfiSEOf
WgNf4YjE+kp9LNvpOyV1f6nOxm3FQO70d2XfEauUjHa2IIyE0XAXDB54FxIYHRR1iQHA6xqa1B/o
/5xMvFCg9gPzHyzhG2bFRfVHURIbP1gruHV484XcIesstXZpdVla0Lc0DJ6hkzkFVsUd2SEGX1hv
7Z5MjgtRF2zPub5SBu1kjHvc21T0iBs765EmrzCgIlt+hwSnj0wFD+A9Gu476YRdIWRgMjhN5mjF
vkG8UIxHlSwNhBzEqY3dqYou0nQXEnS/Fec6MSK4Rg1qJPmYoEl5WZDBLzB7Q8PjMaOuKmkhgTCX
0wFrDzG2vBccd7x01ZnHzxjpLH3QYQBq0InBvdqGzSkSyahceRI8dMYrT9a+nApWAdCk1vKVxyoq
thS0VADxVWf6/65am2GfHkmO5ODg3xm3UMrwkssKq7TXcdyTpcFCZqdjFsS5bbjKuj5kvmwreHhC
KEzk7XL6HGGKAvWRUrdkIRD/WL0DXoBUpPB3OnM71Nclf8wjzFnxKlTEJSCrgUNLc8uKWRQ2MZlM
TTDtIkvchVW875feD6HTThWhyjSnaAOR2KIbqV2dtareifc1zWPW/ri0x2REqkAoTP9OSjhVmUFc
+EtsosEaL8KIDC/bqYxdmJIokm+vE20wnbSS8QnaygpKY7AlMBIlA49xGHLCidxdnrlSrDeLKiCr
fmkr4jE0HMFW4YgGod0CGm06hH64wvh06utcX+app884FeU3gTQc7+jsolvDyV4Wn0qzuMX8lWHf
RutZfLacvDP5UwkpD4Jkon5BICN9am0HzrryzJLveZBcEXnBuNMYilWgEtI+4afPqDNgr2E/Sg2O
FV6W+rxw+qvDe2d0kInUXUt8lFazyxql05TN2FkQbmi3kFjAZGHSpOB6bLSrmUEN4kEwJmbOmbEZ
ewIMl2PGxIcVbzMwyRYAooder6KAc9T6Evfssn75kruUs3x5jeWfoiF1IiTcuv5SIbi0VWrnw8js
CxofdRy/XcvsM7y24lORsWJ9vxbZVdWAFbBg/GnVExP7YPgcKm3TWYz2rhOwqax+F5VPsrHQu9+X
6A3Rh0cg4j1DdQxxUven4ZmpNePOUAMGssaEq7Q7ERVq3xE+NpOloJWLtutrEqQ0kwgFdbz30qRv
Wbg1Eo4fU7Wo9/HSD1HvhSqNgZxwOktm4YcWGxdhanN2X2NBvtlEHWhyJnY9UpYJN7toOUI6ccxg
60N0RVI9uxa3rtncNQxo2T3+awt2Q90g+0bOqaQvYK6oPVC5pQLbKTgfSg0poGZFWduh1FDGBSZj
MdTvBHIvQsJ1FQg04zPLUQK07VTbRnqW7gWIqKz+q+Ok8+iFx9js32KoLqGlBahAtFsw41fQggcJ
FyFCYIHtvA5nrUbdrVsm+irZeLb/M3juM5Ik4S9QlVOpp35g8huE4ojJkRYibp8lUoqyz1nJmhIs
LemqFh1GQ8UNJsZbnT64eVy9apxKxCfhY971pfqB622gGxo8TbF22dycq179aYTwRhKsa+nBVuoY
GMQL3c9qsFpmJXIBoWD1eCs73OhB+R9H57EcubEF0S9CBLzZsr33zeZsELTwtlBwX68DLeY9STES
OU2YWzczTzY71Q3umZbEM/PKoG1WUHBHhR5e4bAYG1TvLL3szxbOV0unaZwby3ZId4SxN1rV/Da+
RZicY0SJ9JXnzqwbQuIJOkdNfSvS+KNUAwPpZSoVLPZ+a+CyKV2KfPu9rkESqH96nplWWYw4hRKo
k7r3U2XKV1yyuC9o8cK/Qb7HawpwXQFuF9em7K9otj7dtegLU03btXeGvUVid54e8j65qn4XI4DH
OzAbZD4FQ0NDw4BesvADmW4uW0dZSgV4mGaZNvtWFjYUQeONn2ahnqdzasgaiBT58CqcPN6rOql3
CeS0nNmVrD0yJHndORZHFf/5QJ2ZSctV2/ZAgvgcNf2umuElLZz3pIciKMkRgHzYySy7GqrcTe5g
huTK1WhQjwMi7vXOU5EjKm3dB+EPnnRY5QACWRFCWKupvCFZs0cBPNJNQtiahwtYUdqRXaPdhN3B
YslWUUNl+Xz6hWNz9Wc7JbePuid/7Zr731FevX+thmnObc56DFY8YNUP53y04i0t9dvUxbrdS/58
6cJiDZrH9l9fW7sGzq/idBcBxfnN7Xmq5O1Oo3EjwU6c8MOTSLc5q91xPJWIQ7FmrETtfAEUJMJC
YQ2kLhxORUKchrV+4qdf0vHfE566byEGLr7FJRTXO+D8gzYq3Dd2voEIgH5YbA0RLC0t2pQeLS0h
SFoWg8HVkthY5R8rz4Nv9gc5uDdypEbTXACn03WhgHjzOVvqnPG5jNYLgwMdo8faRd1Ugd8arJmN
dM7xY/RO0Gxvrsb6ujZXdcMrdtqORfQblOwZm6sst1WBqulkhzq0Vkm7q4d2nWTiZBgkKS3vEWn+
oYpfxoSCnGR/A7cx4a+sidaRca8NYtgNG4qM41rLoizeJ9gmXWhxA8OYTSH5VHIb4z+TND7SFVUw
zlzaLGPnmOIQevXxV9L9G+MW3vg+N77hbsKJGt8Eki+Up3XXUJQ0stdCISSnhSM1R07PemtRMoBE
AtMok3hLXEove8qJXPIl/iwmkFZNtgReKWb1WeIdE3wuWqTMyz4ks4S6kyIzAkKjJhOfVsx+fBT2
TKrxzFfymTpsNdrcoh8n+KgFsSdOyjzMlgpWM6iDqDICkAn2aq2YSR6zQVIs+u5Vu/8M9x/oM6rG
F254K5MPSg9Y9XScs3BkttleiAijoTkXMtjXEQ+YJt2k4LWD5qRPtZYmcCJfrOLMWuYgyArJrlKl
yay2IcZCBqDZQWs9pGBa2ihupRRtqUOxNoH2cAM0JRyU4Rsm15v1ELI5FkawjKx/eY4bWXisfv/A
YNK5E67gGi6oOsHDaSx0v+RWw8gOGqsHECSGfdm/VNc7aCnicjojObyPR3+bGONW71tqUSRtbzmn
OjQ5fWt2/qcGXBoJYl80I9ppTl3YgG9DBTGn9OiUgMxDnzplbY+csoqpkQ3IEnYSIb7rWCOBNZSG
9TKZxQgS0Mhi9vVN5QmMNjzvgoEEBdiB3FlwiGTRAgJlFnhipjPvFuQDZ3HKdtVS5xX/NpVfZTYc
W98Ek+OcdYT2piGa3bEG6QRnDYkN3ZcbnppnTEjrIAlXZZ6jSHCSBTV1NlluRi7/dXbLQ96fo+po
AZh78yJ1FUjiH756rCnT5hl91kd6KC1lVyF/WJn7W2EJUkb3ygDiE9xXdQfIF9i1A4loivqKNYbj
tPT/FLt7p4xop436zQ7HLRHUvYPTkroTqO60tCgA4B3tnMMg1QvIwm6/DtQvER78Klh2vnLMV17L
W7hYQyy96H129DJjlYz1abRZaaPZeJp3HaIa/im879beh4T9+x5IDyTPR05wJcCaE2FTNmi6Aay2
caBp5xx6e4+wf7E3xgT0S36UXY0H+eaNUCWa7ouoH1sMjc+WaAOJwqQJN0bnslf+kWx17W6JPnzU
w2aj5Obc8os/tcE2HAX3oUmXTKUnzngNJ5FGwafPns521Idha+BdzDVfk4WU+qcK9zhEw6ypDCBq
6toCUGKBWouF/l535UtKcbS6akcfJiXBrz7Bw6zre2iXFKp3vCLl3bYc6qxAZoU4q7F/1WP7Qihi
NF/ZzlWExjrqFdonksOIAg3ZBwydc8sQJ6vWv9bsZa0M15JD+tgrX2X70bTDYUyqW96OL1WPDpI2
JvL3sDaTb9mfGxpOg/6pcIyLK7ZIZPnBMWcHfeQKim8xH24fMKVn0dwJyys8M2ScoEU/Enu4V0B0
6ZNvkkUKhExoF+7XJW6ogyTtkHIbWqHx7fY+K8cSXkz0pTbirYrEMgiiS6N79NLS9GjZ3SnFvI6M
zGGoI/ZGn/BDp4oBp+CxV9JbM3rPXA1uFmtwjUUdtJ9Npjl/qiRD6iRMVTkQYVZI0LlLIsoqxCDv
lknjroNWgiUMRaM5igKhP6YLEV2+SG0g+dGhxVac+fLbibjk4bjOkXgczhN81WkpBGjA6q/9ZGQe
b9CWr13tPL06eq/dalkGxk8tcObERfEKsQxQTr7s6/oA4ZJ+Yts7Wl59Hix9FqHBqyXeKmfcVZOI
4PAO9+sPTBCq6qwtS/sIG/fEIYwnuruvi2LvmJPPog4I4TUn11w2RJKz1PbeLEm+BjPJJkS+oMwr
IV3QFOIJXfbJy2uVEtgw+wcMqPeSWrpCpg9l33f10a2Shyi1dVZ0XKW4yWrtu0xnYdivk8LEDNKI
W+lffV/+MCDhaGwX5vTjpkWd8HSPt6244Wz6GswDpsRzV1RbS0teOh8SmFaMhKtqOrFBp1r7o79L
Bi62Qf0BH7tWggh//7GjdaQC7JS0aGhxtNOnlggLp2zZahwLwluVasdCarOkk6uu7o+haH4HmZ/M
VFnmdvW/lRLrGPvRoGH3nPYGbUpz2+f4XzufEFzOxrRb8CijtvoPzRGnXMsP5oB5E47fMOBcLz6o
mjvpIB2WY0J2ys32zBWBbrzbY0ntlcvOUmlXbjFNHf6uCOQePhIciHTWeHvaFZcFm81O4QEEkSFI
tXWN86VGTy2jZIoRcedN8abkXxbDBdL/CuJ+UHjgYf3IdimUXccUIcp3cPNAI59JyqaGVFyAFUNg
GOCW1dIvyhco64YAsWp4C06s5QwMOQfAt64Uy5p4jco6NcPFICIUKvdZsZlSiNMNRkvUBoYJzBI7
nQcTvqWB0ij+KIZlVPh0e3awDGGD34IHg3nQ4ISwQFuWEDSJO7KXUIC4JENPvxg2MjVcdyCWQsr7
egLmZGvWJcxIXcOPUGDRfY8SLAt8c27wAVWQftlhlcUlTUbBWrY/ZT3MO7blJSCyBn9W61E7X6EG
ojYZnjsbhxSCPs2Q5jk5+TFTY1fvwHpsOhFwJvNhu1VETJCbnRx/m7kYMcdUOOg0DA8OfXBJ4WyU
4iKJYiXtoy9OClSeOgZoq/xz2OrV+GMtYeGMIks6lYT0RLaHZhXzehlI/jYmZnBkZSxmvgGGGIYA
scm2V7GnUgo/9ZZCuHIjsmYcENX8aQpnpiCOVXozp6sCNbDHyeku7CA4xXG7VipWaF2zZexd+EeJ
1zPhsTLdAT4sZAEnVSVIyWtkPtrZjxE82FNhzVswnfcD+jd73bi8OO2tLPst/SDLpl7zjONcxYfQ
smWcLIoUC9RE/GN6bUvBelhvFnaFqQxuRISu4cDy1H4H0rkjJVc8Ek3rgl3C8Gz0EmtVouEQIKsZ
c/m/Tj6NahPp9j4w2y2+bv2DZNvSLH6mL9NN61JiJTUG/uzUwwTSwSD6LHAp4H4L2UPl2HLgHdbf
vBLfOrHH3/iWEWuuvwYMT2rA8tj6ljmDXpuigFz8jAvkPfFuuDXG8gD6AMJjv5nQrnqybe1voZwb
ueJ3GvED8r/Xvpv5Wm9/iYtU2hf52CT6kMTgkvhEX64uAH1dgTPxTFwWJT11vOEyER0oKzuEhCqI
c9YbL0CKrOQxcfsHACdsLOWB5THbxcDRdvQl49rBonBVFbEGa84M+ymKH4E5Kds67MUs+e7K0+iO
/4/dafrJPW7K7DVgodXMaxW1ANc9LF8OqYSFI2f2eLK5JT18njb2AzaQDNMdBoo8GuYqlv16eBfo
T8wKiEWPYqJ5p3+g0xGFHiWQKIy1tMqyG+esimUZggIkU4YbjV2oVa0BprB+1TBlG0f4dwmcNH1y
RElvLrGSke7EVLluU5yy5dMjYBdZLwXXPrFn5HeINbxKajxJybgPSZiMJPklBDdB5FqEGmgMLhoy
AXBd+K3WPAjd5fRAoWZ1YeDzqNRu5WIuYb8qIQ0Y6in0PbajqH480MKaTHnnrDmG00VUcx7d+5gU
287ftqDZJRvsgojfCE1BAvexcIQq4cC4hdNc33PyMVV7IyoWCKy7BSA8t+9nKpsmiQdvLFB9AqiW
FekrbJ6Dvk5hwti4c0y+Xk6BVoHe0VXJ1oWF5kqAF8RhAzajoLJmRUgYh1CyrzwrbKE9IvXFhvka
DRwgSdHyfGQNBqgtWY4qoiimXA0Dhce7OmRNiN0WO+cyDIEpRKwFCUVQ7VXAMxjAZLWkUuwYX24C
WK5EHggeZkL+14eCLiI2bd46EmwNkrUQVEZ1VJxEBPI77WNw0wNvjAWHxlVOsMQ386W+Y4GGTMZh
ZFkixozBOAf0To1wCR/XPCr01sKsMMjdDAO0PkA1XZhs0sRYlfwREgttDPMSL60LLaAHWroqVAg/
hE6WdvPJUxqV8Q5a09Lypn82ETzhaJXGqiM25XXmbkrs0n69bTTCiAFVFkVGb0gHBUWlOwt7LJZi
mJjU1KK1wZMk1LIYQU5r6xyPq9TaOT3ncxNvA/6INeUpZK2rN36TNaiLJqxgjCpzjpMr8KFXyCDL
sMFfxJs+7KINrOxJ6o2dp5C/aYJm0F6cyQrMM9S0/wl2zNz5RXoXRLrqbMI/z9j/Yeof5mZG/j36
k2Ayu0ouFfW3Sjh9OfeBtRFgwGX+XcPI4SZraDOw8o+2uoAy/D95hDvGBnSpmpzDmUWpIceeT0wG
vjP5FyVHi33FLOvwSTfin8IZKxzvgXJRR8y+vIExLO0GAkNBcsndZ9KcLeUn8IGYYoGxHPrJnjLj
9wEfUdDKG7S9kbSpfsnEM4ouXfjS618qw9P6w2lepfEcWdgayK61QpVS9A4K0lU/Cs7kLZ6qHkkl
w/7dybMlD1q06pmnvOhrwKMNvNF0yHCs1P4U+Gew4wTI3yL80DZuQ/0N0Ht3w1hlpGdV3kb9lca/
tgk1PIOdB6P0Ijn59fcwpF12SVPxoD00ymQ72CQO1tMS8oOGYtu6vxzazGwdZAVRuGbmxVxBGGOj
9rcJtjzl1iaNeNSx8RZ+xVr2YzHtZySAG0QjF96H096jForMUC2NQccAAAAvzVY+vRwDesOAsSAb
eeURDQtBwTgJ4RGjPHjnnl4XSwHo40GU5lIKChsTccII1s0eql/PiBAuVQ/JNkFJZNPBSVryY/BY
MerJxRy/JocwwHAwDtxXuvVWR892eLUCoB1MlozTnEOEM2/ZdKf3zOUgexrZhWkPAnOusvOKpV0t
qu4vsv+xUG4FQu003zlsb1yMvZhmQGZjxcRdjulwlCW+UznLCqaP1sL6as2nsHWcHEfQRZ2+ABDp
jstEZd/OcJJRQsQrw6dStTsA1eSb2efBvS+/eOUq9jsNblzq/9IACMRVi35G46biiDfbX8uADG/e
+HEa4z0Tl7b4KweI4ifX3aTuXLB+8R99GywTizAxr16x5g+SDhdZ74OpPjX0wMwA6mdXobwKJDSh
3uPwWSyC+OY2nxnmGABFHeHNpktAQjFdbB3H5Ad1KO11qT0thPumuOTMJCkjqCffC+aB0JgVyoB3
5ctFxLaxYlNg9GZbF27HTpyp+sRHARInviXASEb1WRSM2jiYSP8EHW5u71x0/zoNHTvbefXJKi4j
jjY3gP/BLlxkjJw6Ki4JBbAhQTFZGblLzomNVF1htLE/LMzhhdfSS4tN0vqikn4GLKLh3k1T9pHh
3RWffEMEw23/lSsrL/uscKHVxnvv/USgKAokkTD6ZiM1b+Kz2Rzr6fRY7KU8S+cSmBvPOIbxmf9N
wmVQbBPzhDe/VzDgKIDCsRWanNIJXHPx4Il3pliUWSLsMTXGWD3jfkMQiB3fuBDqsDGlf3IlR9Gm
W8d4TZ2O1GShHKeQ3yg2vZM9pr9VZLIbwwqNG/ckJ1HO6usurHnqDgcgDEDS6Z4Ir13JTToSeYW0
pMXDXo/crR7jzTDtbZ/sg57aueGfrWurCiQExVhL2XHU0gxqRjWaE7U9iGfgfyrlBBoYMDAtANUt
DYRiYq5cX6IUc9opXOyZ8Rlq/hFQ+HeAB9QP2XQ7zTWKtAtaz6eZ1qt+imSRh5WNveQNW6ZyE7Hb
VFk4uRLYm1fsoqOoTchL0cnpaOEIBY7R/kOvtStWfVIQ/bsa6HSWDEv4v+s2eUSGjkwJUaiIWXDm
K6OLr1R1bodO2RpTuWjQ7xLGqtxtF8kEaK+L/ZBOhzUeN1NfTO9+FLzU7IjQnRz2jqzoVSKu0cUv
YQZ32k0vLf3VHTEzYeMT0/0VHZ/rjPVVqn8rGNk62njhIkz7NW201o7fkbaytznALD/OVmNibXxG
HBvmJIAM/OjOFvC9ErqbuG42BltLRw/XgU+LC9jBkJFPp2qkYKkNIsdoSFgqJtJTN65j179ZNkk8
I3voeq+86VbrEH3eBA0Cad51j7FCmQxQ/WkRu7QGX1LP9Yc98WDDksWdzxWA8Qi9Ew13MnPxcOwX
3WzoJFaRGpstlU3MZdpPSROnpU9nlOolOihZ+qUwmnY39bpmPluVNKhuhmLubdmstKhChVMgoxhH
vslNjFOmQDKctSoM9rE4mFn5KdR2PYJNnxKX2SQYTXytzuI4PHhfEqLeQJXUWyCoKjbsc8Ks69Dx
wEtgPNUGg4UPr5EjOFD9Ocj0PfHGS6d1sKn+2qQ9JgYyYx+qfy2UOkbeEmymqmT/xpyL1HQ/FUY3
5ccG5zHSH1UB+uh1moinKBEBx67/cqtd8sxc5W5hzvNxr9V1eSLL9JkRGyky2rvpv0IKRBYgKWEJ
7bv3IHXZLd90FSEssIvw+2OtaUeT7x2uz7FzurOw1XOITtjG0EXKmy7Hr0qGZwIfn+XLiQZmUeT+
fHJJgPS0/eYOdX/f8xwzMuiinKzRe3amO1wFlH3HenRutPab3wRaWOkq70J1z2aVXi3OgTgFFrad
7iyPiKW9skb29EV7GW3jBFdybxvxfkD8E3BghaQrVN1WbPnzaNz79bgq2uwKlcemDDej4FxVApY1
Wn+L4vDlu8imUhKy19kZ5+DaM45yTq4vSKMsyr5eGNReeM7KgDGdYqJJY/fQ4OWNlGDV06ZL5TCQ
cZ/qCYjUXYEsSsqABzuIjbPaUAVKL73kxUOnFrDw5q1U/7Rk6bHfJKE9Gt+5D/gpZzMlEQwKrVnH
AYOwc5fgRurkK2qHzYhLJzbBckb2wiia5XQ2DIG+uOPDZstqoebyhaxB26theTZy7d1NxtkYP+xW
2cao6y5kqyHAjG+8zRP1YjifMZAwMOD0BkSknNBDwXSCoFjbmXfCxOTcSs8k2cwCnMJvgkdzK4Iq
YrJdADBkZ4fOmPS4NwnzwRVc4N0/3x62wHbxQWqLsJHrUeAiNDW2h5/meOrxj1JKhD07hHEqvO5i
+dEFTugRrMqaiksVM1I7+nhYMUA3EXWQIZGMTC5dhTGKQaJvX3HqYQ2h8y9OCdAA9TSYtGLQ7Bie
84wlEzwUG9Jiveatra9zyKAhN33p6ueYX4Ztn33LPacN7n3QW3qiYGBHQH7ZTnAJGHFhT26B1v2L
6blrymiToTBIaa51pdwP0AT0Cf2q5JvU4HjmDOPGj5x9Uf00WHlFaRHXSLfC88giECVX7YPbG3vr
FZ7toDzq/ALJdqEtAXq7cXFDkhKl/lnhai7A/fWp9RwH7T1SlX9Bn54DMS5AyDmvYkiOlkhWqcQB
SSuXZbOgI1ieacE2t+p3DpJmCLNoE2H34tDfQgRz7nqx4DTEP+UvAKkAKKNrhpQQhqX8PDqb0f30
eSDlwcpsrjQAF/qB7MlXQcNgtRfdWqu3UQQwjctxb3b3MeehvQZhGiXTVOTzSAFN4F+D6j2Ov0NA
aha/mmzaxkfYx3C4DPtwW3BE8Myznm1qrK4cX7NFIa6gokZq/cxvSfyxvGvG31BGb1F9juPPur+x
eu1fWn4asw8kkJ7h3rw2zprdG2e+sn053irTNlLbKO5WaTYFqJ7Kmzn+QR3+deQ3kVed/EOwbnCb
p6G/yxrMIQMeOZFG+QHTxOPsh8AVttefhMqDbvp2Byp3zN+0+m5KzGcfOqCnQv9xzavGZYsDfYqW
LbGtV9g1sssYA7O61/KDKduM7rR1ky5juCJd6Ki/WBCQS1uRLsZpZYFzMCGL2KWMleWTP3wb7SHR
8TbDk7Q1lZ2TX22H/OWhoTEvPycV0VpCNzWnpcLziTn9kZVYjPUGhvyRQrmZASU8Edy5/MKNzdgL
Ba95WdAilfykK3sYG2L8kmJXtx9Otw0Y/ASPCBZ/ChJ2t0v9bT8cQWdUGLlQIpNDQxSWTKr+10s+
qvGmp++gpkeshNHeaQ5Fc9S8gGhs9Ga4v5HrblPSTMy/Pgge37RQVieW64wOQ+R52nuwpVcwUfvw
Cull+vFyeRf6Jgzwk4KOTPBilRn0+z3znUpw1fy2XPTud63e8J113k7WuxLwtAOa5BnkP437OUIm
brt3lV1ek1M59jKVfS3RBs5YouNfzhawNJv+4HTrzFsq9NDTmS03oXEN3CMDfUqE23KAPXw7xT+N
Yx84C1N8JRCGtbNfHc1xQWyzDGk24Ql+L0pW3s2v5f4Z8l5mVzqdwuLBwl7zf1L91jBFIy9yD7hs
Xh3/miqISvpnZh0Cjs21D85v+CrMQ9+c2A2nFsyWGQzS2iKU+eCmGWPSG3dNHoQO5Z5Q78S+u3YD
FvetP/4LrX3m7jBe5Q1bVXpzTjZrW/ed00ugfcZEmmvuuJ4Fe55i0Dl5oK/Yc7HmOZnyc0Cbz/pk
4RIqaEASIZu8aX0yM7Pf6bw9PSf45oFssqQYzl5xGHjWQ3WPWvD4X5n4iiDFTC+3o8Ljz396uIhp
DsItEy3a7JD2y9D+6ft3T/+N9T/buUkur56Vu+7SX0M8u6RzM+KI/NV2gLvKuV1j8irfdX+vQJux
5xE+bBLvyuSIJsoYnl0TdMu68U9ts5H1MR13jrg02tG1j3b9yNKzI95jDFmeZbw5RE807y6SM8B3
xTr5yYq/SHkwaiQz8j8/ADvgvlyoIxH0YY1VOgwnwD+H0P6t0i0d7SoWUvWcKOdBvwN55oiAWt2T
jHvwo1cJnMA/0PiR6OWz0u9mcKiJWWvpktDWIPAFHewO49EzDP4848YCxSY4KOkxyr90tk0mgUqT
nZuKRslWCW7urxDnPiB+UDwzFqW8BFzvNnjHMv4nxoMBt0Z7T6t/0w1GxlSdsm8a8FTtj41iR8Bi
sO8Jy+4gf5PpLTC2pn6oquXYHlHaekLm+i0iNOD6V6/YZsnZGzD2zGv5ThUIeHCMcTsNodPUdw5D
u7bR/BPCh8++VpIy6I/tBC4gRNlIzN/9WIJDgdaT+oU9T5TApsbZetJo/wpcXMoYGc7DSKxu8F8h
B4JAj/BcUm009S5zTKV0WjjXTLEfeR5+KUn1PaTJQjLsaIP4dZg05177Skj/vZU6OwwXcVHQ+ztS
IIdIr557m/G4l+LZZh2++0CFOBKAGXcdd06JCD3aGaVXnk2Xdhk7i4ySzqrJDppegqLSALVrASZY
gNr8RColQUAo4znkexO37oReU7rfpCoxEcHrdozQWhSmwJDuE6NAZfmD8oEaFqYT6oDeeBJINt78
3lhrDisfaRascU0yGLEZc5SLLWXOzZet7KbYMOj7u5QNMn71lSKrs23IedwZ8/8FT+o2cAHWFdJn
uBwzDLhOE4ZsOGwutBE+HmlWyOKjXNatuk2pUWG1a59Vt0SOKoHOjANnq7JfNZY7HOG4mirEfitm
YdwMuPNTBf863nE+DGvuy1BfUtE874uoWTaSB6IecYAqR+830xp9mUA1K3RE3FjZuIMWgWMRcxll
UCBUm8ikGQ7cw9e+NXaZGlLQmAr21YqyNxmiEEszpkFO6fRl8mJAyXA4h9GvVp380Fu5uUtPiaDJ
0mWp21bVRPYJPiQR72YYPguFPEs9sXGtPO+ZNoqdm+CVLAIeIdPPG0r/xqWcG+MS74uuomnc+3FY
lqs5ADkLtFwFAJfPPdp0MdAlRfDddujXM4cjW99AXnb6gfcD9AoaTZS3QSMEg2q/iypzWDe1+Ve7
bk7l04+ZpROlo1RmslXDzUj1+TLtSlzfNSt2GtsA10a1vmTTmatPUwPbOeJDkJa+C7XiWnV1edW4
wJGVwcWS7uqs8tuCbUOVj9ihkohtW/CKNzl0tkUC20AB3YuTdRY2pCIqO73nuIJE/RoJBIWGpa3o
RuSpqRnzEH/pbBBFtaLWaDHkDqVeXbxEjHQxnExbv+m9Tkc0e3gnV5fC1v5KnQ2DdCryiKwF+Mqu
IBc8EFTWW+VmKd4JDEtOYJHetdzLj25WVTRktiu/fG9GTJWOC3I0ysx8I+njGlpXOUQwBXxV77Zx
xOgTkgCG7L8XBlmx1Ikxkoe8alO50+rhkEzeB7X18ZuW9cpUOMF7JS3vGStvsi9oMxDpqYKqQn3h
ixgeDhwk2UfcsSbbnaLCM2HUQO74DzMfhPZ+yNz4JOX44Yo0X45utFIV05g3AArJxRvpxss9exVK
iqkyN6DdBS/n21DwW2zRMxONBqhlYHDmwMyuZ9l5HVEduSh9lVy0E7z6jBwUMCMHV02sXloxYqUf
rz1bu1VaIiZbUvkwE//E4OXv+qIDwtKQHskiBRmj0djwgTnrnNPgACAYC9Bauuc4zFXO1qETixkk
OMNhw5gvih1XtTpTogQ6fzJlq23zQr8M2YAkPbSZjZYREyMI26uWx/PURGKy7FhfRjUh9AQruW4S
Wil9k8CsSq1LwfGp8d/KvmvmnQYPAz/uvPZYd3XmKGdGb2M21ovP2ujSt7ygVMJUatIzuPwh5wcz
GlswG7V0ceSswlwqcrGbsuBV0ZyzVFnHFcckq/WguKAaJTGOelvWYNUqf6mzrsMqzY/BTHPkBBRl
WdpoZGHbzwRlHNQgRou6tUhReKdeYpEX7gAmH2sVIO120w45Ptp4fEUhHV0KmPQlm5VbnNkPrrQV
I9sfm2eAq6PJerTtnsD3DSIIxQng1cuKBfKxK5kEtB8fwoxVkMugg2eDt+qS+PyM43gQ3EDhJtWV
ji1R8FfpBLjEgCrZY0EAPSVnJidfVTaXNCNCHGcd9Djv4mUw3RSfCBZ7Cx7uGBRTOqUXsnKecRPu
fUPZsXdTHJ7SXlG+2s68gxS6SkJ0IvHnna7pgPMrekX5cG0JPk+o3ncK23dlynhbGAhfCrsJ3ELB
SWS8RTT9HOntdkD6BGzxiHlmz2xCQIFtLIoGRcAdgr3ehSyTBrwtlMjzkdXEG5HS0ia5Q/GnjcQe
v11D/aSl4jPTvjvWSPFgU10P2YGW4Xqh1/3fdJ927VDxNxUUZvcg7MjYRAZEAUmJS0kX3cx1rLMT
8FZ30pby6BQ+vA3ctoYESeIDOYLHyZthYg4WsaGu6jF/TtB5CMt4vVW1XyQK1RxBq8+9aJKn8JuN
IZtxa0QpxaJxs6BNe73FuGvpPxHcZww+UNIndl6cma90rNNzgxWzN4/dmG69ZPgOC6lT18J+r/Un
NTX16F3IAmsJNZVHL2GhZHBoItoyvTPJcSnyrPJ5ST8Mqs5Kc+qk4o5f1l5Fvo6zYln9Zi172iAs
7WUndii4uLiFiyKP9dGu/MugO9kaI7vDG5Juy2wxCKfhYYjs3aYV/L78bFcqKiTNpV4EUyq2xSnC
1Qub69CYFuB5tbn7DWykENoXdlu595BgGoMoyMThBP3sd6iP4tUSPUFoZ9d5wMB0ajhxOc7IOZf7
y+Al0zEWevXabzm500RnzPMMvOmI3XWI/ziQ8e7c+SPqp2/waSq6cYscNdxr3aIh1647pJKchk6x
0iSbhigJSVKQl6vOZs/nqDeN8Wb1/lMZtVlr8DCVIUWA0sZkXRRk/qyB99RAhtrhPvYN88NVx0uh
mDpn42Y/6MWrov8j7ls8IyFpXOXiejJYApvnI0PVHdDBXel8B5q3LMDPbspYTfGD3ls/3VoNUaYu
zFxuHt4JuHb56fg13DD8LkpmM5YS3gpi8qkQb5D9XYIDVNPhn+LuypVblgMvMEX9U4kJstPW52yw
u7nG2BgrNjYjqGYFXV9JZq1St+5Y3kCf7Qnsp84rcnRQR8RhsMvevTEmrcuawWfPOhdefI8yl56t
qHwJfONz8T9apCZNrM3VIvseiHEFXQw6PUSF6VztVyreXfWSlV4wc+oOw4Fpr2KeuwBdwk8h46up
cll6Hv5uac0bXcaEp26+0rmzynl4MXBQel5+B6cKNkMDRg55fOIz++SiElajFioIH5ISn+zEm1rw
AM33DuUA6CCxZZHBaFOKWT3do4fF2Oet+GwbeUzjB7vd3zBo15HSbmh/W1u4alz1plUEZvqmQzy2
KnLH8teK/7zEYPElkZQKMtrJtDXwaAWVTvrKbPuBhYIrg59FbPzH2HntRrJkWfZXLu7zeLW5uTJv
9K0HhhYMqqDIfHGQTKZrbS6/fpazarpRNcBgCoW4ZJIMMoSb2Tln77VxOmZlyaWa4BdPgc/KnPys
HthWj4cHLIM4dgbD2lRYsL2nLaYEAM2MivpoOoYcf9uOgryWvBqWam5HB7VKEupnhzh4Igho3WCs
22sOeRBlBhPfCeMAZpCHfkkhzqCpTBWUQs+w6Cb7n97yY8VAETCnlPaDvS4n18FFgyVWoTBb51l6
5wR0LpNcWHxRG6vckbez3aPZEYT82Skqo4qNPEko8hn3knpDrq49fYGdwiIRWjHhNlScyEgCu25I
cQnNHad98EqWRfK8z2zUgrBVtzg5BDmK0sZSr6YX264fs2rHtr8RzfDlZXC1w4ueAbH0LjpM3Xd7
WTgnZyYpvE71+vs7yuVu5jK5D5LpxRtKqiZds3lbeOdzJAdjAG4fxDhTG/E2zP57KNlna7riN/Rp
Z79gq6gx5k5De0D+whvW6W8zwMUm6TWqQueQBNioDUM+tQU2GmsqOH/ddwbau7Dt2pUpqueo4mgX
V5LE0qy61i2YIBN3TtURPugaCek8EgeUkULP8Ij9zHNMZaVOri5lKzqcj3yi3I5++443bBsL4GFE
NdmS7bQYsGDVFO7R9eoRSlShtuSAH1qjG492FWFd71F1Ny69TB8ZRjycIXRjMaiGq5h5K8zaBQc7
D0jTbSAkLu69cuqB7op5S/E5U1QMnwHt+TBCtVSzFEQGcj+YwwXOry58DNxe0UFNtq3KE7TsKZPp
uEcEC1DDc591Kl78EcdNQUZT6+V3wxJsE2Tda8saxcNG89JJXkh7ekU0zQmHuSgAgPtBiE87XBTs
rXtORfScRPQGx7BGOF1i5of0w4x3MLYW1efN1CPGCcInOzVejQCHeBzaCOJMpsS17X06IacpRBhI
kTRgzTGAfUKTYtVmYbJTGDAN7ZxC6I80IFBXNsr3b6Z0ceTIYi/aGXZadSVleSWs+b1sKUbJrKGn
4x5V0e3UOAAtTDtz3UGJRqGO0lShvEHfWEACSA1scdC/r2ZJDCezCM1e9GYuiDTixRAoS5ITAu9B
GAkvZepjjw+jbQIJGLWX52/6cjpVbVcc86pmEWatGNsziEr4CjLGjz1F+QkfCgGwzcHmTTwldCCa
FDwr6VQdJgon2vdz9mu0OBGHLvaDqTjG2fBVEFu58mtJmnR6l1bZkykba51aL2itfui4uurn/I5T
yUKrgb0/RciaPBKnaFZuBw9pteUTIEiF94gY63c6RiH+/uZZ1zRuM3stWw/YdJIuDGh2AXrK8O0+
Cqe4kY23nRLnuUK/NSfGL69BPu105a6QKC1mwY5fETmQx6zQ1fDDLOm2Ev4ONqIxhn2rXWJKOgRZ
YuJkYZO8rgwyL3JO0z18WlrdBuM1y683oby4BTTYwbTPdjvq1TFpoivlOvjTMI5OoWVvvSqRcIOx
EYQWU5F4i1EQYhbpYXQyyvq+t02cNIOjNvDXJp4e0mGs/MXv6JYryBJGTZBlp0LELv0aAuubcMtu
GyxBiQ0OwznjzGF1z50VndnkRYhUofcYNtqNrRHSgibKpkWo5tCa6QpFrANc4VG0+7hH5uZDrm/y
QO7NLIJjpUl8CsAML+I4vKQYe/ShdRG4GlBMNFXLUMY4dRz9OBvtXYWsz7AIPeDkRnMr/5Wonp5v
fe678GvQ4iMna8nULpYA+CdJNl9NZV6Bx1IyFBGWIhPNl9Nc6h7UmRtjjM9wVLUjbEHDmYmOlfND
l3GqJqKUYVTk7y3eJxyVjYNBULYYYQmnnOeKOv7owuiVao7HEGsqDPZRLcpDbaOOMUwCkqOUvW9Y
aC7lNjRJOZlCfteAoo0BBG96Wn6GGp8yXV8SY75fhHhtOPI3UAwkXRodYuOursjMKwrnmITdtfG5
3mvV5WeSslelsphiex6CmXEUN0WF7DZLY04aPpBIp0DUUJsjD5OMqTr19uyMrz5Zd9qwH+Yl3lXJ
6AmHIdYBtvXaalyWhAIPmyQVwZO65WTPhcWxlmSyDMHHk8yjGE1/dB8vWgOsRulkDitv+U0+3rak
J80vUMbhi7QymEi57jeD/1hr1ghd24Q4iFcvZAtyrHdSiXA91yc7TE752H2wxOBYSzFl0DvY44bc
I6j7DIL+XIZeuPLa/p7XIuqMV58gcAfjMENSSIzYJwHd5EvjkCN8mIxUSWGGMqO9Cyu5nZZYjbx6
nvriQbcYTGJhYV0134JIUHop/hidVtu6Hq8eYUb0tVldJt4sVdn+xPBZr8nA/ER5eW007N6pwOIQ
S6LNZskpJ1F0trPB2xh9Fa71V1WW95ahDo5nIN4piX2B1veg0Nos7oB2JQIb9RyZGEPmUW0Ozasd
y/moJTbhYgDJANYVKoSIaUMPD9rL9k5VYyysOZF3+eKJHbFkE+rgoLheG1bw4ds0iPwxfDSs/RTL
K0qK3wRfqM00wKv3WnICbXTYEdkmNw6NEyOkxA38ETpT9dzh2b/O46enQmZ2gtZwugSHjExmex29
JXaMsanKZxrMtLq1OZLfTJwY0JOUrkwf3rNXgb3IPegcAvlWXclpVXT+j2jSnMRimLeZUNtwY5EU
jHiQo0RFjIo1AUMdQGHRESZ1I4EuYCefveXaN1KbH0OfNMjJFqMgrffadV7MMHygq3VLaPApj232
a9YYmsxrDUZptNiWnK7+3fRyRff5Z+vkBESwwptMvLMGVtdSQ6LWRunxThFCs9s+DgVhfRhw4htX
9YepQibUtoxHTJc1mBPq0kNcAXiANKnATgYoflbCCCAPkgRFcBveAqqZLEvuIsMejk22sG/61exM
H0ZSvDn0iZTtHJRCLjjjfe1Ro9M0NV9k3H2kwntx42gFP3BE88QFqGqgPjGaavId+uUploAz4Ee/
C2Jz8RaPZ+RGa3qq7xkyhxbBk8biKO2U2Nna5yjNyWXuwmIdKJZhUblPgzHfOYQIUECDpHaXvc7a
cZDrYZrE9rZAk9M6xCE0xA6Awj8GOvkpKfyRspoETA1Mp3xXqo0iLKzPkbjmQZqTchZ/jTJ99lr3
twq4Bqna2wJDf1E+d53Cas7pW/aAZzoNF6LOfLI0lhvSTOBXFMtMFO8f031Io6aLgcORO7PK8o1f
WVf8sHgS0IUVM8wDvFuJJMgpHqxjwiu9HV1wkhEWRZUsrEKSFacY85t24GkuGhnS3H6PM04zxA/+
DJtdBMjaKl+UW3JNl8azkhspfo959+IG+WNBsrzs5QMo4uRiDcSeGB5813ICiZo286MVBfR7wqX7
Dn82Os4TWxRgWX9d58GrPeavQYKQdApoAS6gvTxMoWRGzVtNoFPmAf/A7czya/gtvgpOmEmC5GMe
k3eA71bQ/ZznrEHnzzyGZNiFQgaqxiLs+a7noiRj5DVZXjdfBWS6QEa0jnlb6GeL+YxTQgXvdYmI
tSL5p6aPtLGbdFr7FfOTwubMUzkw3ZuubJY/8GOa3NeWUA9cXyGTH5wWxFw3u9QDqW3NMxPi9IdT
0xT0lHfflxUaCyOU68jc9x3kztwvw0vdqvaGU7jclxZ6rTTBTV8gS0Y/ifCaXLJ43xMwxkvJ+zOw
auvQFrQoJxTWsDeZT7qTAnRpY6FH/goHiUTiiaOqUdyIFEZVNk4W0tZjj+CXpiXa5QSrIo1Tntpm
3StQ4WUv/Zug0g0Ts5QdPd7WJdNlv/ch2ElmwlbOj1s2lArSSEYB06MmIhdtvDC3GCTHKOugR02/
KgSfRTl9yCWbazBA+83uE9fKr35yBUreTK4zxqQ54YH7pJqupcR92Y0o1PwM5lxhe3RAKjqQ+1px
D3ZZRBs0QnPzNShxdACumiHDE9MD6p0ArTEKNR09SEqeTPU2yPVb4ObZJrMZIBQGAfIzb9AmKn/A
KHgryx5MVUefgGelMiIOsF24eOnuFREFdNiwRuUNKJdG4n6emTesckJ9Q0ft/d4CSKkAFnbOo9Vm
7tb2GI4aQN8z9tCVmeGvE5ehscxtpYjgcTlhuk3zgoifIBp9NVKcDPW8p4X8I/NccGH4zbyxggdn
MhI1i19BMBwtpzA4VDIR7+fu0lIiDCmlozZGcv08EFAZTBVIGZhB4jUhc/UqMToMlFouk+WeZO4H
u3Nf65AemGkAtgsmlwxgsz42/XjoXFDA8F2L9fg7D2Nvhag/4EBnYtpixGg8G9Wsb1sysbGKjrvW
MvY05u6NSberhh4itnvyAYksW9kG0G4L0zlXormR3vDo+RaUrgA9sDeZWyue9dHKkU6WjLa2ahFt
FB1ukdmmb+EkDTM9RZI5yGEP4dcCwLSyFl4TJqi2J2m08UvyLd1a0OEejXXD+Phkalo7JaqEuj62
E4mZ2dgv5S1XZ47uI04Gzg9OTlj1AAnDJ2oqr0u6EFCzLJMhyuhdMmFhkrfJAA8jcc0LLtOKQ2Tm
qR6LbPrQlIH94OrxxgnJH3VTlNL0QgnL8VD8EtxFIinVDPO9Al6S67mbKk+LtdUE6WbI8CwMgFwM
S/b3Do7zKb4fJkfuHUnKokOTkV6SK/YmMcWcdX1Um9oxHhKz2isoaANW9WM0FS+mzvtD5pZnNwA8
YxkOST2mRVTFKDYEaBA2MjHWCmvjnU7e7zaHWqjc6sOIfDBSdfCsgM7QEeDJThuycDVvhXicYJZK
D1J7/KuzwbtEwv3sPUH4NbrOasBIg8Rg8gKA9V08bZxk3g8UwoQ1yWFVYECIfYGCGt6otRh9MjC3
iL6xfLBUr5E0GwTkZbZ8oyL/WSXzCKYTffpcM+XJB6Jl39uRfUK+2YjgiNuix0aBqMb5LXWA1kXO
+5icx4lt0oqGOzi+jAfCu661Ybj6AgdZHwK26plrzm/OVHvEQtUvBDC7K1R5j6WdPQwGWTIiMn+2
bvVAbhVdCp4wtmz6scxoAzoOkIeABfvpMuQOlqdnrj5iZ3qMWqTr2i4ep9F+cqa5p/0Fi2ZwzefO
yQ4c4Jlb9zgqa5TF/NokuKUyh7CPboSAFFxd80Pd+U9N/2qQaem685lkEnlD6w6mBYCzTtHd1d7c
73OGrZFDhGfjYj+pIEZKczrSaQqZ0pMbTHeRapQsns4lSSSkK7YY6kYJhGIekQxXu36GpydvNNM2
K+jZMYncJiu3G6ddCSAtQb5N7jMvCECYBoNENhxaLsoZJKOZ/4gYHgXZV+g3h6JLLjVLcfs79dm/
vY5eR89sqjGOsu80jbcMrlRTrlOG5TtObS3HJBQbpbERqfMQx/nPIA9fmQLC/eiZ7fponYJtSEHf
q5l5GV0y5GEhv8K9DYjQK/1735Csn1jqLLlx0Wk2nFPH4jyXz2OFF1LAnG7K53ZwbVTKcFR9okks
oqMDRWwJY3JtlT8zvDslZyBHD+gVx9sE5n6OXMlEeRTSh0kBtBaS/ypwxEl94+TvTXyfdT0NOsys
GGA6zuzktK5jLD9k6tG3/TS1tSeyPuICRwY0dxCh48hcyWVhqhW9SxRA3P9cTmuaLTcCFP/SC7Qg
n7cUdQOlaUNlHcb2ChOrtYlpFee+D2qAgXAV7wtibWHy0ip3O8pK2lbMoJh9w0RFSWgPkCI5F9of
JMSsekaBggIas9O6Ls2VjdYlT1dOzZSomqNP7dAGLvzdOM/dzZTRyiOnoV9xprkfEmxfKYnlnABh
TUaEyCJWyIzaIb/JAUBmLJ77XeP7bNruvjbeKkyybe9h8Yi3FaFkGWC7tKNAr9LLksjuI5QdBcWT
yo4dPjnWtjMFi+Y1Dm9D5Ad98S68q0N3NFsyU1VOMFHMPodOWuAYMb/CQsA7VvWr0p3F8aX0t65V
YheF5xn0JvV1gErGD9PNkqu6hPu5uH4F4JbJQKQLDzihgQk0IKeyz/oJ10xxpveMs7o+K+cnArTc
US6psGgjQ5a2hCASq8UP76dEU+PmXZZsfA5AH5BJTu2bWekfMmBZTB3vTmrrrUx8qPkmlRFwk0pK
sYosWqtZFTPrNrLnzra2rlGsdaGftKCGsSawgHawKOd3jgQ1iY2wJh/XX1dJ6TxLwtBk00Y/7BKT
qNuBRGCYazy2ObKdMevn8+ygFO5dt0O1ZOtjToYouBd4PKR9U0L6bMO9ZbyHSddfrR7QTDtQ44yv
bDaim57dOQkfvm9Qhk+nnpNc4BnPWTZGF+EN2GiQ9t+FCpxln49npiT1aTahMXlFUJzLgVnXpPr0
numxf9N6odgpo3GIHYDCMXu4l1XyYlfN8GhoZa17a/IOYd+T5Dk6l9ipFGqkqiLggVeBZkx2rCq0
P1woR9w/00/fk4qX1hqOXtiVz8u/E1YxWIhx3WDxC0fpr2CaxZlpf3/wiPm0ElW+2W30aLSW/VDq
HIsb3/39z3PquiSd1GoT9x3TL13VFJ5JtM8dBOUt7YPnBZXSFjn5kFbnHUPBFWK5c/rm2iV5S7V3
sRtj2jLvLl+juXi0TE/dM+2qnwd4nt//TMeGPn+F66dovXplyUj9+O7rJ2NQ7IcSg+7ocUBvRwTy
mMJ9+KrLeWwqnA11NTyr3pDbCnXTU1nCF28tT/PO30RjZP+SY0WzVmn1GPuITIqRDptu4/DO0wDV
h85qboQ/NGc9I/dpCIt7jofUWSmcGE+eRnHgtubPobWTC+02Qgrsyf2S9Oj0vfAd8aDSxr9L2ube
kSDS+M2vTQzsWgRKnzV+rSYbKNTCZnqLq/mzcqL6nu5f/1jn053Pjmt7jKfncNfCBYHcNVnn2VCw
xszuMSP/aq0M562qEfzmBda4uWrSnbLQ61ioFyiEjPYEXeYmBkGxnxCVPxlkJXrwyCKzKg+t1CPv
HbhHZaqrXeKGT8uAY+/ZkX87Rd0Pz9LtqcbaCo9pPAJpi5yQr2hpXDpW8pTm4u2UZpp4y/E4tZlE
FRXjEMqNn9k88JnLngEbDPVMmN01Pny5piOKpQOecJfmgMpbzr8kKwD8/r7JPSRCc5qrHbXvrSt4
y4tADic36edtOCvQ+LyD7kdbfobA2t5HJH9AAu2LlRBcSBeVIZ0XWJcYj9XI1Uo/qu03blBlvE+k
fS6rChmIK7ZKEFSYNfWPMSAzQI5Q0WcYoBN7VVQC5m3ikTAAIeGXDPMWEAY8Y3P4cM2dXXA6vJlj
bzsz4t4I29W7oeflHD0ffFqyi6YBM1Ss3+244/JX6XSKXBjI8FGS1QzVTdy4VdMeLDhv3jJsj2hh
zWF58U106hy1geEYUAIaZuVb014SuyVHVXpG+8qPEAl1feyhZEPnOggTgcwsmw3n8kc9FOHt6ILF
VhlH4LyZjuwa7tFLAbBFnp5+oPLDL1fFkL9b6YMYm9+Fls21qDAhtRrgr6syWo5CrgZ61edpYh8v
B12fLLiRKg9mjoWCUkUaCMRKsBXsZ4d6lBRck3ny4Kzhjbrz+bhXEoGdm8JbIrlJl546ApEoXmmO
cQpI9Y8ODD0CXfrRQD2NJnqcOthPbeeVm4i5JSNhoVeJMCGXI/Otxtx8khbCwZD3w6eQxV3mJGtj
Qi5tO8Zwm0BbYQyLWLudjJF2Vo2IhiJny90mx9reWpXrninvMeEa0tvUvByHzI4PWg3tm7RgbwhM
Fg4rBAwhJ7tVC6DGXaztsAsKj3o67DXnEyeu9zRVkJlYItm5U6L29Wgzre1FU12mCHySCeQM3EfD
ZPf7BjcFRKi5QHn3k3kNwn5m03dYoNhSswnCmM6QbC03rWaibswoy1G+qKM1AbQmxO+2zJB0xl1/
YmZGHVklDcGOvbi1RfzQVYO9T7wuvYX1qW+iuim335/aRpre3sw2RCiLi+RmBji56DRpWGi6g4Un
iS002isWwvpeOdj+TJXhH+Pdeu/Z5j1R3fiXPN2c9HIj6gwSlJD7uM6do1JmcECCkvyCFICVq8mm
R4nmYDe01i8tnM+0yeuT77saI4kvSNkpUs4k7SHiJLsGRqSvhLwPO1lpzZAPSrdduuGti1LhpnUN
886XFrypjDCUzk+mSz5KMBdq246O+ioCRKOpnIxN40NBDXVActVszVv5gpoppgn+KSkjB6N1T67M
y8vQUc/6o8VZe8DFBXDDOWvYmHFDsdOZ6OTSsaA/5beEELvi2R8WaaALRbqk0D42btxt4qjEvGMg
RywMxIAGcL6u8U+lE9ovFXlOfcE7sAgm6DAJPo05oLsVSeBV3YAztmyQNYWteOiCRTNC2K0wtqWb
02FyEhNtHOlQkZmeNE6oU1r7264IhmVZuymE5zKxttNTaPTpSfQZ95tT9kjkPi+jQ8zOnJvlnrfT
h4YFcxkl3VW3zUHsp2x8yi4Jn/e7Q1qq7smvzOo+cBWFYMQ5Pg2PFAHRyc0YNJW7sGrFpaIse8qr
gh8lvArV4nSjBk+etAzGkzJIktMQvb5vGCGQqkK3VtGOP4f0YisgGUdonACuSfky3+SogwfdmSfH
TvqnBXrURVaHwssK9jo5dSyytxW9EuaDffGkatJMini4Z8E9zZgnb027lrjt6OSQy5X5rnuaAwOc
1HLD40GnEhXTmnhpi00ooZRjkZHr2GL4VtbCOufLjY6T5wlf0q4TUdDBl+bfvr+aDDnAriR4oMor
FofrlYYb0H5oAJfvm+9///5Iy/nn1HH6/rd///7UEksIkewI2PabgMFvXSckPXK0z9NJXVoItLhb
k30pzc3YDz2sYVaAsqCgIXlXYkGRKCgCLh+lqvvZDbH0z0F0GQsDOfqcmtlGZUuCQiuiiwl38PL9
EU+AfzLbFvwPi0fCEezUWL44Mhd26KfHqPoa5lHb3jag2EX9xRC0zJx2uXq+4U7LDWPleatCPBJx
X3S3Gf3YOuTY03QNBNUi8e/mtPPvCgfFdOJ7rJGyvtq42PZh/9q45nA0mnQ40jcXIJ8y50cvFKfA
zg9geiTerZcFb67J8zxUQoObiB5QjXEUXl7B74/08un3R42klcO0BlQhj7Na7JBlFx6ErGZQ1dxk
aYpveMavF6O/CJ205n60uPu+ARmKx7a1T5MQBysMqj3GUQfIf6iPkAarzLHOzXKT1E2zE5LRluMU
v/3EHg+tUyUgc+RvO6n06X9uKlyue5WYpDg3qhcL4xSpHfQBgk9Y1ihjGCN3rf/pi5YcCzYUbKK/
xziULx4NMjaBZb7ok1brY3aNKvwbUas6JDk+HiGzNp7jGdtlHAE6zofmaVHYdBSyoxF0p34Szu33
DeOVeGPPNVSVOcw/4BW7hCV0TLElhMOCIF32pTWqkgkz2US3A5lEObv6d0bN1bQYglwVFFsP1cQR
FYw6M7w9qpz6VzblXdX0lwQzAdc0q2k64nuahokmjXOHyhgem4G6ws6i4GlCxbmSmu6AlXEeF4aT
LZePuqZ+wSiIFETIHe81/dXH0AVFlNstSKKOLQ3YhlESEjLjar3QLyHUSzgQTw3rbe4ndWqyzEcB
T6WGwxL8WeCSuuaF1WsirIrrhnNOA8EwR4KwZWx/1Aq+/Ygl3KDIWpsFtF8PhNeaiCBKRUuZB3ER
fkler52K65Ci8OhpNAXTzxo1zApfR3xxQWSc4kY88oOvSa+mg5wg6QcMclCkbDIvh/zU0pZqILVu
ApiZm6I9MxsltDui6VHBrMxjF5CiJ3BcROYjnZK1WXm/Er+mpul9635MyW0K0jYjdCN0COOz6LZE
lv+QlEQ95GNDWSWsW3qfZAAtbwrIPgUT0BATac9LFpjy005oKA3McJN+DPbWWMvbIlNPSfwUfwWz
bWz8Qo9bME3xi+DP2BSzIJ2bvLRNpROflcNBxxQcS+eX8NWSmreY3oroGqbyrXcKptuZvJYK+lRE
NOpxXGKDXVkedYe5KJfizoup2uyCHBFOddEuSSkZ8hkD7sRITSJh2fRtDdBDkRGZ+HZzq3wE2W2s
BOSsjmI4769C4qIXDXmJACQLLGC0QyLbNS9BnslLLRHlzUGwTZYlSdK081GEI2rFGISHCPaSLH5m
kRXhFPPVune78RYtSsmZFD3pHO1xB4jNEBnVYQQBZMTWEpigp7fMEFvDqM2nMOgXOlRJoYIj+YKw
8AEkZr4vzQ4yTBfG16H3UGLU8X4IFO3uPtPbwfTiZ8v8IdxePhVNmTyDAT7VUIdvKk3KNYLO6RpN
NlL0cPg9W1D7Ua3JI5M4JDY++H5eeU55XdDt/C6a1lYG28z3S3oXcWRdZ6ppgE2MhapByGseoRIt
alrVTsl83fg9VLd2JNs7nRl457JlMeF0totjkTyqoaRxGYkMmwiUGBTu4zGKu3GHDCuhG+CHLzKA
/QDkOdy2g3c3Mt54hHbxIzCN/lOKpailXneWdsEcyFe/7WiHcg7caCNztj0aHLDxxKT6lVHi2u9J
d+nHLwJE+3/srd9baGVgpxsGvLeZcsu7tkhbEhICY/P9aT5l1V3+aoIE3IRE43HyM+laGvdkSxSg
HJzwrSBtSM0BXtDO3bV23h4qhY0b7xUBBZxAKDBgGMpQJRex3KAJmbZmQ6mHhRHorg2do2H6+Jjk
hvNYeg8KmRu97xFHhl0zKZG13Ps5CYUQIhGhoIZEUNaWD6KZX7LBGK6sW19iBAPSO1G4L4QVPnnG
zUzYNFe+XXz51bNn4esabG0d09Hg4LccOseFQ+nfzAb8LojSxn1QhqgkR9yTXmS+5mXARLfQ914N
O6oshLE3SpQpjSXQA+doOE1dmbs+mB6SqfPOSr1FIdJlOZH947UpGafuSIQKBTF9QXJ8rOmjToZ3
dIje09znWx/W69b07GCbtVH6ypJ+IsvQ+RgbwkQ8BzDFxLQEHUuN8Atp4GvpejkuagKKw6GYHkOj
PSAdL9YxJeSuIWfwGjUoucJhaLc4mlmd5xar1TBSn8U370oAf7RhMF9o8TJrjT1COKMYR5LZi712
HYx1MdGvUEHRIWDPU5BPjXbAXgyyYeV1YnoDUxRPVnMukqgFMYfgsk4SNCwxTFuguBKAifQ/Ravt
g2rGduNlqt4YITiSBVh/6+f4f/L4J1ljO98GhoANiBodtnhsJ7cIZ8mlHuW4dsqXEske3BAiHOq2
hSCkrGHjGb2/D12qjnnCrzW6acN1Dm3J5gOacfbbr3ao808EoBVtophWv1/eC94DB18ttsLGfRQV
cgX0me0+MiJ5O+ZQ990wsu/QjMi149gIVXTyTOlrAIuz61uj5GqXjUPgUVtG58FPPoucgf5YgcOl
8wtGqKUg9VT2xBNcXjy7rTd//vEff/+v//gc/zP8Ku8pEnEhtH//Lz7/5Llv4jDS//bp369lzv+/
f+a/v+dff+Lvt/FnU7blb/3//K7dV3l5z7/af/+m5a/573vmt//zr1u/6/d/+WRT0PyYHrqvZnr8
artMf/8VPI7lO/9/v/jH1/e9XKfq668/P0ko0Mu9hXFZ/PnPLx1+/fWnaZvfT9Q/nqfl/v/5xeUB
/PXnOdZR917E7//Xz3y9t/qvP6X7N2U5jqd8E92KJyzubfj6/or4m28rz1Wu6XhSuo775x9FSSrK
X3867t9s20VYipxQuNL584+27L6/YP1N+Z6thIDWgC5fqj//zyP/l1fwf17RP4ouv8cCqNu//rT4
359/VP94qZfH5gm8GpbrCPTptlKub3p8/fP9kV4a32/+L0JGtdQRzBSZuoRbvHBJvbs5htsgsp+k
J84BvYKQeZwo0/eJjLYRP8pKjnBxrYWd1AKhyW3gguHVtpf4tmorjflsMAQY+SUbz/1SHim0FtL8
imqiGu/RQBwH7b0oAqAZ7m0mGylv433OBTk8pXcBkJpHwyWPzW1Pg8fGapEl3kO/aC2FWpuDvclq
e3HEd8Wp88dHelew14trNKh9+U3isatjX03n0OuPdYoFQnsBMr0faMOIu17GAJn1Vo/6WSbs3/au
JP6mHtoLkqddgj5/CvDfV8SHT8ZNiBMSt/5db7bbevTR3KL3xUR5JzuWwMQ5lTx8Edwn0WNf+o+6
6mj2i0Pq5sj7SjhT4cUn21CjlFV9+UJ7DCVRkBEnObfnvElZWSwsZMmhY2o/EGlR9jg1bLUPgOG7
7rARQOLDLL+vcSEU4XEy9UOhU5QuATg1d5vEw4fVi2vUOjeOnx7qF6LMGal0kLgCIGw66EBhWmfV
ExE3VQ8Q46H2VPk90QXbtMjgHrAYgwnJw4Q2FZZVO83WnJK2RN0/4ize8vb9ISO9xSwfzn3LvD0+
VD2gpmV6kmYEqeE50YF99bIfKe+ain4qGefsvf5q1uR+lzQgEoVxaYEOmEvWSiDBDGYPKcMeSM/t
yhvqWycb1LbkKGYN3q8ShRWg6WeLRzGLZB06gmnRU5e8BjakGpUc6l49tSRAxhySMPVdNdI9FlN2
iPajjGAYR14Bc6vEeWIQAzn7KLyYd0KD7emPN1F2sBpAjQKD1vwaOwF0EKZPJZZF/84DUU23+wHN
7cYJ9KaFSiIS4HMDSDc/OCXWe0N2YJ0NHPreq5bI67GAItfnx8Zkh8ZPcBPTmKuxdsmw2cWlc4yS
RwdWTUVcX0toL+eDi2eKM3ApZOYOIjYbH7qzYdhPk80zODAl+lZrB+42KnyJved/E3Ueu40r7RZ9
IgLMYSqJynK22/ak4NDNnKrIYnj6u3j+wZ00GufAaEski1/Ye20J2IhlmU8GX1ORwVp0aLpp2Lr5
ee6uqRj3YLJYM3sWSoAFsxILsja5+M33wJ68Vmw02T9gTkB657xGKnx1y/ncBZHa1Cvbxx5eFfkM
Y3bpElp+1o5N5Z+irI7V0NyxN70MXch8XH6lXnciKvchSJu9mn/M0v/1EJtMLV6LzBDonQTWFtTb
bhSFLzmRHmMnT4yd0ULaKITRTBCchDp84jQk4Nc5RUNshvNr02ckK+krbD5Kf66s6ZU7d1Znqw/u
lTc9Cvye2AMx3GHRVPhBYKPAV0EFESRHtI0Us9mn3b6pkGmJn8dV1b91fppu22g6rJ5vw3zzF+PS
R/eFDbx3ecik8Tet5mvnEP5C5N+Qo2cmo4GckhBEGm5ClJaVszec5NvEPNuj70t9Gg0f9N+omwq/
UgkSV988gcPBpzAMuzOKAbbkdWTtJAFFREL8Zq14JCv52EXip/Y99lmJxDFvNrFrJy+RI78ycmUR
kPt3btP+4F5t6RJMA9SSZbmwR/sjZXBNHJj3sQzqkLFVKR1CBrXjsRuehyMaY17euypvyks0koNa
hslzL+pz1/06glziQt1Mtyeu8OxJ648qiseoU09sE6NdHegnV0ussc3enZp4IXMrB425FC2RX6iA
h/IJYFLsAA3S5L03zNoLZ+LBrY42pi+zj47Sid1Kf7nGOjpGcdQ5aLayRzZ2O0czqjSx3AjIw00J
prtFD5QT3C63U6bNXfbWoydDZ0DEhSWd3zrkMSgWoimA6Ccbs1ttGTjTkumrxgrRw2cYsA8kv5E2
SYI8pTBcvPkFnMxKiqLDoPEhDgPZve3Yl86qzya4y1W1Tu/5OHYUxFUXoYUxL8VCM23V0IxKvyYK
YUb6SnYEaRL5p+ZkgwgFDXLFaSPWSOlZuwGfNSGS2CnGRZ2nxcNW3l77yfyw8clip/HegwDqcS/i
QMnz1NsoRxaSSDMejyX6JjPgX0H/rxpeDItJVpPGTxzgSdq53MpB6uPKSv1tO+2LEBTMrIabXYkz
Xf2fCqaDBeZ25GSL7DlOxt2Ak6ObrUPa4EMabYSipAWlBJpW2d0KVCyo8B0BPCaY5IcTNv+MFoFI
UL3nY/1XoGZnF1ki5u6ezRk1j5GWn5ZsUebyPTpPAr85Bg68dxKgccOwsU/7rybpviObPUOQAOSi
iN9kfMcM205Qz6dNVX84wHPtpr6Y/UpGNA5jxS8MGGQMrMNkE4nnOU8yNG+iVf8GqOChWUF1eimy
hNioFJN3J1rgf+30DyvMLQPZ0HTpD+sdmjp5YHn8XY0fLXaF2dN7lzwZLB1MBdDRTCF2qC5/KcAa
N1b9NmI86Yi38kOUG6TT5/dLQL5jBv7EVMYXgsSopxAvlxOzg8NYF8+JhbZlUT+1RyhY4nX7JjSu
mg7YTRC+ugj3szTZNa08e0GybBN5DCYyPFydflVmGbfdTJxPG5cQRpEmfwW9dbVd/WexiztDryAj
o3kzSutihjlIbpfgewySWCLBDCCY8711uxpsK+ubVAmBld8jIQA0mcfop+9w06meWXad+Effnc7J
GuTS+vhH56g8jJ33nGXpMawbuFbNS6TZmZrOUdvVvQgkuOQquCaoW7Rs1raTOaUIV+WGG4ePOz9Y
/iYAoWqNmf40oSfzZ/tWdvLiV5L7F49Zm0FZQ8FCJIJZvqwHeYC9Yc1BEegHW1xkVp7+DYmzrMkH
D8YAG9ITpJa3bALFKPQdbXzcd9zGudtgcQaZZSEaiqromtvVhzG0r51wXpxi+EwjvBpZzU51PSZR
4r/6qIwRRdJdAtYIqSNI1LPhqUH/qqPX0UXwyORgKlFyR6cIXl64ejmx1/RMHMhkQUE7fwWg+OZF
8uaC4VwIoCDmcq9K6x5BxJXw9mNkoC4Udc5ehPy70HsoW+zDCXChV7iJr95EPGZqX6TV7QcNeBq7
fMTNVHXFDhrL81K8dL59N1T5q4uVYIFwYdj9Y8uLRBliL8rohpThnLHKeTZ6sHbZ0fWjp46mzyhh
TiQzsEvSbLLmgRbtAyYA9QubaaZTO8zH0ObSD0XugRumv7Rw6hTlbYwjGJ1+aMQ9wxoD4X22NN+t
HeXbLl+dvaxseQ17iPhG4nlKJ4gbr/3k0QgkonTHg1aE28EJR8as0dZwcf+0S4eFv8N4Xg3//Vq8
RUnUNqFQhtn0GrXdq9/705NGCZqusXgOdneh3Tx2VLurMQTEizMjxsUr0A2kEulsX1c0vuAdjqYJ
+D9YOOQCxvD+XcUFP6GjQJC7HIKFaEY8BmqXOplxVA6icdbGLuTpubG8rQqTlxJ/igyDqymap6G0
uAka5yDK9FZDrCzxIxEDwNiCITglrrJ90n1Q8kmblM6hpOqe8h9Ri+8i8c6FhSs0U8S7o9y5TEDM
sEb95sU2TBleiqB7HkoviZVj4lYl0xOh/6H27NO0OqLaDMq6gbjEZlRq2TPCU16+sLnEg3VMg/C1
GQxjV/XBHuv03y4wt5ow72m+GS3Vyc4FABBdQIo+zsjmQqD+ufOv43UjmLE2YxSrxUeE2wUnjzNn
44/2jweNE0CVrNFSdTFOzwMg1AkoxnuUsvt7DwaEjiTVlpX3lFHz2rjcgjC/ergkUmh+S/CjyX4N
xCtavzPDKxCuyjgVNoFgvNAcSGQ4bqZEnF20E+89o7UFPRHjmnNlI1QoRv8wC2jNcFo7R78LB1Aj
bZZxwZ9ypqJDx5NdDE8T59xSlFoeL4Hu2Fe1s5WaNUoLbMVc0DaQSiVQd9eZOiQMLSvcgME0blsB
OCA1DsIdN/0U7e3o3eoBakQ/05JeiyleOp/3ER7CAoeqMa2r+mfCEmLMB7ER8DJLC2OnquQ1NdGp
1QC2xRPSxYLbcCkfbX8NnRqyayX0+5ASGd/YeyssPorHJGVt0ojisdUaBIGVv7jREkICR3XBV/gS
EOScJq6/z2zuZWA6PS4NCcPAFMIjAuV7qVe+nwUfbfJOeIztpTlhXhhiO/KfOpa5mgvu0+QiQ/jn
EvhZhkf0VWgdgzMmP8zRW79/LRP71EfpyS2ee4zWG0q8l0GrmGHWYUTY3zvFfbhK9Kr2UOYyLk1m
8QXdcb9HI4xpsvWuhU/SYMXwkCGaP/kn0zJYN6Mtj3mX9XjFParhBTSZK9+gzlnR39njASAV+B96
p7PTFRfBDbeQKO0wkZTutdO3BkSevY4XRYdFKo1N74/EIR9Qzg6EokVVuvPgYq5Vh1a4ZslSAnew
HfULEZUg0crAPAeMetMheZ5xHRlQvd1hPrbMc6NS7wPtoVSPZ4NhaJo+Nx4pEpbc6mK+S5z+SYTy
WfAJBrIT3AKQByAubqqF0sLr32iiN2Ur4yL7dTywA0F77SbvEYXW1ffgshLQQrp34l0oDBBedhRg
FkkcEH0k7WdtDAf+b/GbBeSRsZ1AbfA9FgQOM7LutfGYoD1GpXhqPbOg1he7odbtZqx/A3zbZTRe
qs6/nxzns2qj+3EiK6KvXyqP3PnFRszadB+WCgDx1NslQdoyNeb97CDS8KuR1+DM7jeHplhnkou4
6KsHeUxrcQg958Eu4NSknnNvhv29OTRiFyy/bTlfkb5BSAi9TWRmn5nKTyobb0NkxsqenobJRcqm
++8kROWKo3Ta9GnCy6AMz3wW3KdImYca1jQyf/54NSwq2979QQ68G4jTKl35Iv1l53qLScVfxagY
/+jW/PAzzN09SW64YaK8YJ/vkGWQ0cB2IPaWg+Uvx6aEOG5Np/5hrkhJZrl6nw/s14HekQNAAEj/
XjHt8Cbu17HlH3UIZpHOh3II+FgwOnRE0mJyRsXWU0rIW5lyCGVT/9jU8N8n0jFFlF28cdww6IXi
Pj/0Pb4aPRoPAQXBxqAYZKNSvMOof0lm0kA0upWDm9NQpcbNq0H3hWkGatRwd6ESr5HGLTyNR4wD
WO1gvaT9eZmQwfuo4S6yapgzh+aDxqdxzFoSR4dyt8Cg37RDce/ofTWVB5UTvCNTsqfz8mxG8Ih9
96Ka/Nseg+eZWsMuilgRd7hYNP5ZWd3cAaEFyYlEqlcP5oGVM7X0AtyY5F+dpQaFzd8C1q27lMTH
VMVhDGCyNL9+WSI1iTahao/wWfnx9tMiQ6DNvDcnVwcfGIpK0e826LPz+TdBKNcSm9mYV9l/GQpk
iG88RZLYmtJ/y5eQ+5hpWAoFbXDdfls71ndO6l2mVLKFybwxSeeQKbO7yfvBPQ0Rjf5sY1fDS6Qk
rah9wlaKfMi1YFcZXxY9E8UIiTW1fLSJCQCwm/buTQ0Z4O43dFxAITiM3PdeYXHCCrnNMnGFX5FV
KbiNK9aoPeV/7LOoD8v3Vny25p+mYExPJM3zVNj7FRTcRDB/bQygqWtSerIM2HJas3gS59BJ5Y40
DqaSlUXCwfAqCcOMPa3ILqMB7GCB9V5HRiDTdtU96knJI9jNMzmL8HBoJ/AQQvsu3h0Fz1f8YY9N
82UZr0U6Ruwj1LUU4t906phYGIPghCNVLW6K5Ql56Q97zL9hW1H7EF0W+zmEz4xzq1X11kC2dUXN
Bm5jRk2ULv8wcjDoc65D+8C5fOznBxBcO6MzcOTgclS000xXF7S6BTnOMugehgx0gD0TvWTHFh9v
4o6kmg1e8zn5LrEIO/gTquy8quTrYu8Exn1Pxvug01vhhS8uyPcKpl+Ym795RvMbUtVcS8j6Gm/u
ZjCRiXmEZ4gcUmTS9ceWxkY26TlDQ572LJpxbN5L+YdLfDOYPpRa77Iw2hMNdqGmC2E8dblzyFZr
RgPByqfqr4vt4OM9Ae6ZAOExYOgut7DQlBHdbk6pLbOfgvM/Jw+CiTbHGoBXOkyMQEOO+cN6ZloD
h5Bzw03MWI/tXRVN+659mvDe9CJhzsersMjg2TDUaLKVBtLW14p8TrO6r4zpbJfuX7uezhFr/51f
sBSuELgJZsr2PJ0dxbAX4yIpwXhSK9IXmsn526HnnEciZd/DQhyWXBD8aiNrBhWSVvGInJjO47nv
T6tBMwoDChcVq6Q/FnfZwv0Qp/6tow/DL/0QYE81WrrLCvibco6EOm47jCIkM4NH1sOrBjmmM+Jt
2Ap2A7yHeCabviC2KNgjO9LLkRps24wpJT9BesUxA/83LWLXwyWPIEm3GmdLRlrnAG6EMRpSDQ4C
8hNy4uJZck8+pkuS0UfXgKAxHNCeW8kaPTHv1FqJMLhy2merGQ7QnTtkZ6FJhkINk++tYyLBG+0A
c4smC0L+1EE4wy6SvpbNgRvy6AnjkpCSYqHNUOynZDUeZlCUSNb4ZysBr7LdTgxzKdt3hmdy7UjF
iL5FjgmLpJ5kDO9bfRHhQ1mq/ZwpSozvPqtOpY8Ya8mqWwcKfVL2a0q2paq7G9X50tZxq+eDqfMt
Ehn+LmITJHxdwHv2IQn4PEbRFFuEJ4BJVrWKjexFIbpMCOSkxYDip7ZJ+mpawXNUYRxsOC0wmDqK
bEeSpDhMKjz0ZfHeDWQstLR88MOZY2fXvPl2lzujf+3QTjLqIrnxIVPloVvMbe8vLz3epp53FFAQ
xwy3HgFioNL/I/SY5UfNQtCePlHZ+gcrKS7UP0Fcl6QyS5L1amY6S/1C0u9TEDgPo1HcCXiBYhQ7
sQbAOBb7Xd90bLJIgzvLdnxW6urDQpXidqa9w0Obxe1c/LhsQM8JDMgNm52bIDWkYXTdMeqSFGPO
nNyNhEbFCWZTfHcMKAwWQC3G7SAVb7MYvnSKr6WacZBKvzxXEgS6Xps9Uf2Mfkbv41N8l3a0Fcl8
1FVOeRXNhIiNu95FhYy8ed+H00Gy9ljYGkHo3uUtxhBveaobwSod/s/0A+ydfDEdL/lnky+HSlT7
luMj6ftNvbDr1B9Gfwsh3LVhcfBgrxesSpzg6PQkdPsYoM9RdTQiJj0VFngmBSH2fdLyWg7ym98/
hZ8EX1FGnFI6Ia0mApdagJsSQxWTABMU/bI0O5vJUl4+mgmSXZIs/AiaMgyXFu1B2yPAZpJkBasD
8ZT5OVPN6n7VDcF5uIZ1jMfd8nCOFSEyzlzku8VeJ4lItFdHbBdLo7tlmeqvuTbSs2c4b6GvnvQ4
0mRI62XB2KeYHZ4Xr0gulOxjrBP2V1ZRUkdyi1sWUDVHLrAEI9JwuLMxTIs2vDiyfAsm32KUYOC6
r1gCSBiXkMgoMY2OjG0BLGqLaLfd9T7p4WAlcbYje0GZ9gA+dOstU/PdDMMOTGdzVbnH6A/YXyBq
H0RNgZMXs1xQxxptzGNFzhg4nG89USjPagqOIZizg5659Fk3PswYHJ6dYtVJJhXhOAk7smksH1Pn
SK6CezV4rGclgheRN+pBOM+hME5eFXh/W4e4tmgNPBrLt9T1fkJ3l2qF3rZ1Er6x3NgMc/PiDNDD
ZcvVtmy+ksjrvjA/q6OBiD7Kh+pOIB/ZTjnnW2lDZJM9lYUhHiMQNvxIRSZyan5WCnMbUspwGzLK
P6eTwpskb1EJKSPrlznWfjOSdEVBvDzNMjePg0U77mT62zP1iUp6RKMKnrz3ERzCUUlYgB4IfP8Q
GI2YRiwEE8JOh0JPra92UmMP7DEvoFeqNrVNqedImlyoQ6gQhmjbqRHkikRAd4pUUO+znOVLSvQX
aI+ozklkQCciqyE8VXr6s+JmrSUBvJBF1lUl5+JWdBprG0x+NAk/rg1fUCr84Ev/K8L6okjghF9e
HxIsqBvRU68X6Wvmm94uILVhO5lU9BYZEbE9OvcDiY97XAM8xfI5jVp5gzSRwLtAf7oU2Rm7xEEH
0S/iOgoxjLK7ooBWjs7pCewpAYd9jYZ4aT/TAA263fGynZR+WYwc4s+8vrF9aDnYrCmNAkg4Muu4
DfMXo6f2wgUf14iCte9aRE82N74fErJckseaYaKs7Rt8ybDbIBgskk48E+ecy91XJ7VkxiF0mRVC
qQSonTBNGoT6tRZeCt3oR3EOynrygVKC0GLq6O0qR/wVml8QTY+6Ot6top2FFrHyN4U8BDXfEntP
TrHHhXttFyItFuNS7IIZDhtbqWhNcIYiVvJzLYPLfU06PVISk7E8yw6R/NV5BQF+sFBE6495Sad/
6XLNsuZg4/O/VP6kN2goAbHMWdxbuD6Rco57v0ye7HTWp7Y+tKaCHsS0jKqbLmaOJGMs8rWh76Kt
4yEloV1xH8cLZbNhyuqIdO+C5jaM3V4Bn3QpVTh66QS/ksoct6PdU+64Lfj+IrpCGWiPPl/kNsOy
RX3wA8Iw21fEJitna86BBSqmgTadAvE2Hddn6BMyRaG4RU1yYi7+HXXVp/TFlaDaS6UcdZ939pMc
1pmpnq7NSg3L8wxVtd/HVcTQymFJTB1PcNC8ghGisjzMY/UmHUnukWlOhwjfe+qNj1boWDd72nuf
HojuB4kDlVnvsuwjpEc1cY+dD1J1CMXLgi7h6ifGYXE5K4JZilhW6jlwQD8LxH3b2SxhN5AG4tRT
SEKG+zzlmcVs65oxYdzCZRh3kBTuslV6OVsGCRwtKYkjfwVXEBDbl4y4wZkr7YQAt9W1EJ7HEQuj
cvdSoh0YoSbHiHpn6jSDptxjkIWZmIUldBOz4O05LOgD4K/cUcb7W+yEI2+x54DPgf/S+IdghK3w
n6kV6ZuOAg6sTp3MyjJRwxNWuh4CEaTAkyl+Sp/rjJ9170c1uqg+BJLa3enJ3BmZ1Z76ySdoLwdR
F9jVVpsR1i0icDZY3GhyZWbFnSzjIXOqXYS7hcn+nxouEF/tvRUNgDL716J1frFUG1tbml+Ix1ZV
XYbhzP1bRAxqhhlZtDt8+AAimLdh+nuZhxBzR2uy5KmtUyjcU+qSN5ksi4ufAtD1oHwDVMh453F4
b3PdenunNILHZF6Cx17of3MEuKKP8HgivKPhsNrLmNf2ra2PhRMgPVArJilX7kGNmPlR/873ouNx
nc3iKXcFpPqIPMri3bTs5TYQHXOHyGqImZ16fPYBi4nTXGvfeekSuPpF6x37ZYGE3qskDvNx2vsj
Uk/yssTR02Ivh2G6tusfvg+NRzv6X+urVzE55NqbJABXkW3t58nbmdwXT0U634X1nKPOrnLEgJMB
HiBrthKC6EZiVjOg55YtzvGqYY5XQvG4mBkLGb92y30RQV8tEuShFpqHKLNogNk+xsqcGCzrzjsY
PsrUMGm3dRpiXh0kEwSMR20a8IVQZgwhZxpZ13hNwBsg3AvuZov9pfB6cHoe6gY0mOEU3Kdhe82n
hkWWrNF7So987q5qsLen6Fcwue8Q4DaXsbofcDyfCpCacTKx/HFy22MxZP1t7GxGHPGpkZFcGqP6
mjJwFkjLGYGxz9SPItHnFuTraTGT9pCumMpwjKDp1NcOvenawR3qfj7NJbpyMFnU0zPoowkI2zAD
gtWmD3mgNb6W/+wV1hc2GOdaFLiyluACsS6MfXe+88ueDRLh2iMfhTzOCk2KT1vk9qSGeC3hBqQv
DQyG7mcvufdLxOBdgE7DS8jhs9IBdknfYeliGhRbGfUvAQzNLUpfipToYVGzqU5Bqe8KdCWxrssx
LhZDIj9R1sEhHSNiv3WzanGCIbDJo4h3ldOsh+BCRFHF5JuInrgY2Y9VXulcJ2TYK1KVYbnbJ5ci
RxJj9pohLhlmWPRw6l1HNGOxbh06GuBPAYMyM18456GjkMYTl14GYBxjwgnF1/g/n4TbYvoAkQbW
41lPU/pQFFQnnI/y3NeX2dC0FhXxX+uEYwpZautweC4doIqAlFCM92/W9JkiUn80xz9RahanUMlx
68vhripx0UXpeCizuaJ1HiSP95pmbEDZZNnbBc0VwDWwdKfhpB2IEg2HCNym0aO7hwB56C1ZEXg/
QuYx1/xLPaGJMkALDH0Zpx3QE4SeLHQ7qGdqEf6uVNcUgRdkJURaEDxayO/J6xy6KxMAgJhGOlQL
+8VYUx6qsVzOVtJ/QMhz4IFRu1ToOpiTtydXgwlpiXbUJUGi8+THKGeiR0tgMqECC+IMg+LOmjL3
s0P3Je0wfCUr9I6DvuDtBoCgIezOkehLdEtQkp+Pb8Ewf1ii+cJs/KfJMve+lvM9zEy4BHn22mfj
u1elYj8NrKGdlu8695lHTVqELM0DWve2AAEQLX/ayXuoJfONIBx2nQdWylZ1vkcY+lSaHocs5psQ
TDHCNbZG/i5tUqglQbojQ7NYB/khIGfb84GgDfBWh2SFrjLS7fOgZb1Mam6V9duOpmnXuJk869x6
14zsT56w+BnxM9V+y3eN/G/4UxKWMRpbCzExSYhluyOb9GmZwcs1K3dumjX9Aq98NuokgfonewjM
S1ni4+XlfmNakBTBO0NuhEK6QkXoNM1ttChmvJA6QaZYs5pl1y3lHmfQzLjNehpwXN1IwGEXiEps
WzBUuUCHJb2ZrTQapNq/UOynl8J89tO2vfMBjd/S7jJ39FdhguPAmBr7MZ35g2OBnq/4imrVXToT
Xa8PMiqyBKfw1OGD07aAOsooF3hk9VX4zJTr1MBYoWEMR10hjvyOwaGpCflzPAepMzGAyGOQ2IvB
FjuyQbNrVAbpNaEE/t/f/v+/0SBNlwkBCl/YNWClzYVUR2fuLJNDkXasCLr5Mlm8K0zP2zKM48ZP
7HGvoWjFhAySKYISx1Doq1Zrpq/cGkaitI5s7KtpcuPBteQ18uYv7DuA8DIvP6GQMdki3GCr508m
i2hV1+/GogsK4QmwU+dNJ/hksH9hkaIOa3eIFRxK2VfMjFwK6utKXV09jLiVydhYbHfTFsCahMZx
YjXW65LPHZPr4HPt8cHTIYH0E+EcEoLZK57kOUr0rQoltfag5xsQ5H7TOMu57Sbr3Ac1/oN+OptW
Bzo9fJTOFN0NI0H2nk3j4EZZe7b8KY7sfHhsfX1VWc3eE2s2XowMF7eNw1eIZbo62EgSVk1GaN10
4Rg33YNO9igt2IgdJPSuR6m7k67Yji8NyugWBtEhITmImUa4IIhz3TDZt+B3Fonr3m4QazB63bQo
V4gWBH7jg/Q+dCGA8srxiJabB33OXUn6Ohz6EF8GwcECGMrCVN3IRBgbNhgt2oF+bxC9sXG8wD1m
S33swvKzMKio01n6Rxs/tRyvSybcy1TlmAj74Nr25nFqBIB+4+R4HbW4Mr/s4deOSoO5rTkyh+ko
tVPxWCwN7EONCLwd04Tk7tFjLd6+GSbhlEaFJLcJBbm3FBEbrbvuUTCboNx8E1MwnmQq3yYn4Ed0
y8JJTXgyvOGTRAvWvOldbaqj2angjQiP+jaYPMXRwHC6TrKnenrsasjwYZ4YV9sAiMn6iX2C9+RG
uMXIRq/wweJ1Kh8qJmoMs8uCSJuVaJIvNw+Pt1+hnBxK/9GzwJmoEhmCgf10u4j2fRmzvz58ocai
L7Yjlqe5Q18pnR8n4KwlhvGPBZPMdYxvbLhvIzO/DhQTvADjJzKchyVqiyM8AQLKG+/Zpd4xwzH2
8Byx3VqzyewSpi0JVU5n/OsAZbPFgupdKIn1Zl8W4BBEj5tbd4hb7TkHakhIgMGRuzV2ZgZTnk1n
tw3cijTq9OYStxg1E1TYBelrmiRfidvt3cixdq6snF1WgHugXnmJyhYmByTFHDkylEAOTGVQCbc9
gmKEKNky6u383lZyuyC50so5UXWDA5I7d6rd2GV4r2oUQS6uB9gj6ssjAEDgEdxVNQLEGlUmqOmx
I3hhXe/QrdTwCXYel0G6wUpOYwPfudNeG9gYa4t0Oyd4zNPpCZX2CHxlwg1Pvpi8n9DkOuuF8YkK
UcS8YJ/sQt69XS0IIeMOKs17yZxb5cPD7KbMdJcmRRFXvdMj/ygHzo49jX8SNfK8Lc1vmo+kXGla
j7S+x29u3vvP0xTuch9VQe4QlOrXMGkkHE5/5UpBL0hdiVjMcnaMLsc9hdx0sAnFTH3LPBpde17R
qHvh0kdrW1ubRg/hPvX9t1BkEDCJJyIGkAmLXtytO3IqMlm6Sht4OW/ue9y54XPUz+dCmc3BsJqv
Orfug5L4+Bl6xGlk7adpf/y6cHEfTw9uErHXsvIzELdTXcgPLlOLBBGpE7b2eCZ0i8dnPHZl/Vw7
ULGDLFIxMnC0NRLSp5SAqOGbn4pp3bLV2uekWKdkDKtCGUCp6dJw20QY/9L0KOseQFoadOTMAOsa
yZ1uMVMBeOEYTo3m7A0IdDvJXsNIUlRgU74vcYFtB5rvnZM91Jk3MhG13hR3oI2Fc6NgoyKHwV9u
oiMeivKvLHDrCeUth5Dkbebv01nm3+asV0xa8an5/VlO5ERgkIQWAcFK0Fg2xksIox0aGqo1DGJh
iSHQJoMCs/d3NMv22IqGuV/YghZQq0bdJlcI40yKhYzNf9mNSKArfiHR+/f1yOepWfZv7JomCHHP
SPwmeJ12TJ4i925GmvoUOIMFAay88uHGjUUUTRy0urkVc/JWjExsKYa3VpgXpHfO3AgzgXNIoxDU
5Vedm8HDuLDWwaxFGFW/om07i1q5nTBjE1a+4KXeYUmKbcyAzzwUGxi+0SbVAbdgjTbPiMwrg5Ws
MKKDwakdLDIkZQQmsOTD3CvAp3L+U0x5ezBqz7tkfpXuB1DPjPhdfM5md3Jce34Aw+rKsrhKNsIF
L6tfj1ETDEif0O/iyEKxrwPCLWA2pt0rufWSzOXa/wBYyMpPHdfgekd/+PLZyimPOEsND3YzCzWI
xdhi42T+kuLL4rcmE29UZMDR/xvRP1EirJriINJEdS6Ut+ei8nc9mYoj18MJ/gn5FIJSHJu/EzD5
osJQKP5iLTqnfBlh1JymCDKBUmeVkPpJwKyvAmwLxbmyhjhESNel6kQUPO//MtgrPrgWbFAalKJ7
5AUkgMKvfukbd2v6typw4giF/2jb9y66j+zDdknepbtEZQT9zf7Em7/tVpU3ZtrRbV9VgqYjN+5C
z3zwJ/stWXFahIGhJ/V+rJlpYl98G7g5k1C/+6gIFqbxuU5/65zgH/EA1/MeINEhgy+yIOatiubZ
h/zUe/KvlsdKvhXlj9lcMzYhkfsm9UW3cGAj563FaL0hqflQ1smDVTj7KGUPDnSpRn3SleTVIntG
keywJAv/4Cc/FgMxljjMJEY8cy52c5Fspi6E6wA9apcOBrhhIsqT9wAhjAK5yTx7J50V/vh3zLqH
pBxourJNa1pHB94NcwDYy+6tT1l5GodqbG6ricJdyXxwQ3hewO9HWBtQHflGjC7hTlGOTvljrd7r
4HvBWGsPaJIlA/8ls8UGozhKDPFcSAbAvYmcjbAQppEPqiQw09X79LkEyl103rq09pgYkttD2vZx
mPvDYnnM/HL/sw/7C2ePfR4r465O8YeIkCJiMKpV/HWcSPdL1RKyLLUehc3+ojMNpBN++IshmC/O
BaSr9xQPJovonlXmIvaL49z3tvXtdxwZc+QcKFl2vqMvrTQ3bV59CYTfxv+xdx7NcStpFv1F6EAi
ASSwLW/JMvQbBCmK8N7j18+BembidfeYmP1s+CQ9USSrgMRn7j2XZCJKqILKzQjOkJ7OQyGwrsw7
k3SToLtIuacrssJbfmubH0OG0NmoQVAz5RhZJ69aPXvzteQTo+JF9vqyn8sSWmWjTr40woOcMTlF
tbtLBTdWh+Y1tK8dFSoopZ1RB8PSDREgheau15TDopQTh13gEflQS7E+QbzUWmwfSAJWnsUjwnev
TTnbaCdU2I3sl5UFnM/jKe34B5L4ts2YPzKlBaQYLK10vNRe8KG747Oj2hUDDwwFQGiHqjoHRErW
MEuZ9LKJQEZSsZ3Gpr8v+nJZmOQauPWPSBGMSpCDMdNPxJKzuqUqdy7xyzYKLIOYtqiN1raloVtl
xxGbu7rmjGm7BqqmccxBs2cd1DOP/hZrgpY/pzacEu/YOJBrgSZkVkgxzMq2hUUVUgGnnXqRGXWu
60GatQCgVOYbiUJR5q3KJNmT/sGoZOV64skjIVU3EeaO2ns8pAwF1VnjrKcHfZMW9IgQRONWD6IT
csdlmhD6PGK21LRjhtIahtBGjOQ/WRmQP/tgSqrIrukedJ6OpAXBls0/m4GtQVOM85McsEsdvv3F
yffvfrm/+uOE+S/uOBP1lHBty5ES+8j8///ijsuTyBiLzJxWbKWGHbkvfoDjpvQQa0F7i+PwvTF5
8xn9up6Da609y0IRDe5yxZNHsPrz7fy/A/N/c2DqOCOxqv43Dsxdnn231Wf9DwbM+VP+bsDUHPk3
mgQ0zEJXpiEI3PoPB6bmuH+Tlk4Sn2S1bylHGP9pwRTqb6ZQVJjC/k/f5r+bMIXxN9cBgeLauu1K
tITm/8WEabr/cJGh2jeEUrbNJsNhaWLp+j9eZKYjiU2Agbdxk4y+EGUr6F/KwKDHdz64u8x3d3UR
rqNUbTqCtj2vOnautzPTY5u5j7T911mB1jLaDMPxJUhxjLjdGW6/C1Mv0lnY5UuDLS8YmbU/ha9t
371bVXGT9ryj5MGeoq0S07uJRgJ78hdEmK2qJrjo2aYGtImHIrSgEBDqmykLEXlydcOQBnkmQ/+u
hvNf3r3/4q5z/uUFYbBiKmU5eGBtJd1/8qSGqmYxZXb+NhwruQwqlZywxnG+Fg+hrxvfvscZbvUm
KmfdP09xll10CzB23NYPxKaolUByfodv5+6HLn8MMrpfOE/vkW69JzTSS/5FgZ2wCa7skmh0odJw
EKH9HnU6A28gRsFCKBmbZXVDesf+EHBzkJ+k+JEpuzhcs5cEh+XRAAc6itokB9p9GmzTO7AoHx6y
PDRu5iGBhREU2p5UHOx6tYy2FSZHZlAwBUmwJHjMHQHtY8wsIpxdBPoEq9H0eCQ3dcsEM4uOOiSq
RdPa4pbOaTxWpLmMVzCxS/zuVmEHD3wvpzqJwfb6jXsASjQdPHyRq6osNu1kVg+oArq9FzESGRX7
XrtgWNAmfvo4iekzCEm+NVj8rSs3jGFnd+Kx66Zva9A+pO2JT0Kd3vw3OnM8KOVJM81q/z+/27Ob
mnn0bDafHchc/tKybYMmmUtfGKbD3fnXM7YOKpkG/oDPNKzRBsUfeQDhn7hCRW2UTptBpKj+Szax
Rv7uGH0FPz39cNth05AvSlKvqe8JccEm2vtHd44wS9RzTc77JYCouGiotWmfpt/d/Is8dJoH0dEZ
GrV7d3qdYX9Ku6d8sPgL376FHpvDdnR5/DJYRIScbIrJ1miJMwYqxLHleHa3+FGAy00iY2GTjov/
+RXBw/0vr4iyMPVxLMz/mR3jf31FAqc0WNSFwRZAMHdnz6M9k7W/1ax6oznOuCRnzt0CnIDYX5Pn
YLjmL6mr8IESdoOoMtmyZsZrgkA9LvBLNYOFTZBV2ytzOHFihAgvpXquNOGtPZJy9r3zyxl1jyUQ
V7JNANH/8gOBhfjnH8mU0jVMHUWqjlbJ+aczLqtz17QrMnVA/fMwRdfOlBcESflocxmiQzdmUERO
YfHnl+mUs5tQpAwP88QsjYDTBgUAjIoZjjYMYNkskjcDuFkk1VjZxhDj3iYcW/kIpBs2DP6IRBHY
BJN992pqBvmePuoNhsQrC2ye4d97uGmE+hT1FsfpLfJ+gEFi100SsrA6pD/NPqqQXxQ5iS21fiO1
Ss/BRMhxk5VILaLk2ZuhroMIyRocdBCpYbst+8hZVn4CObiaXdhMf93IeIM6+aWT780aChPNkFMi
RsOdSckzmod5PIC91/4ucL01on7zMiQvLauLkFlGnGCgVee2j8K1Fw3P9e/J0sgbxJcTKstE2CJp
svVpSeJmtgsxg5sEQ2X+iVcvwu9hwjLvAjTg9Fm10nxg7OHDoHdfQLGhMSJ+yjPrWjOnOjG2vbSB
d3bYg+8cBBWLMKwWnmZ+QiZbD13Y74VM3icH600JAXLZDDjco7SIkDWiJRreSraNaPnYgGmx/KrK
6KfL1aftuWyGwfSW0yPej+lQESEyKvjPcV0+IlX79HRm7DnLvhSg1gITJInB6IyWEsqUtHJ5RpaA
ZlAOT2j7tDXaP9BzjIOomdkgufZGKwyGZc2XZTbZHt0mGtmOdDeowJGCPCeaCf9ieDdT6nxu8WM/
EVDTGrm+0osGdBqagXUX+c6p1Gtv4wSYb+Ts6QGRskg4tI+xUR3NSf8kPO+eeVN1iNGPX6bKbzbs
2s9BNKIYE7i9bMh18Og7bKYlCpHlYGhvdSduHZpBhuLmqqmtrWlq6W20CxbE+mMaXPWhrjduQ4pw
OVyalPLSpGHj5yyT/dhKNLL7PsOCxJ+y6BsGOmKLRXbM9UGGFIdT892EJdhWvVwPEcqOFjPysrA1
dbRsN8Wm5gC1mzQ+uWEb19nhtVSKJAbMZhAEoueoSb4zaderxicwzmvKH9Dfm7FA+FHs88p7s3R0
qdnwBgi4Q88WHmyjJz+A9JTakyBYmUIt5pz6CprOOEY+vWPD7s9nBy4dzB+Zyz4vsFEZwCkYBsJD
kRNuWzf+GjuNGDtAxlPjfg5xfzVc64h8CuWJekf4ljEnH9dmThPrZbm+y5iglbhfqzLFShHodG3M
nARgsqRm+K3AzlrzQWklv7IQSWldJRF/Em3oD8Sir6txHYq+RHPIlpUMO7V1iCCRdU4zNRGuQDiT
7dYXIy0u+BsQWFrmvVN5vR3BZO+1lrdeje2hpzHlAvJRAlb3UtTucUQi2GEw9WMayiY8jkYK6hNU
xYLH3zczCb5cy+oti+21lqVL4uZeVVZd8OwiMDZmp25OLA3D+ovdP4OsJUh+HD8q2D5xrp6LNHh0
VPcQTKQgqKp4t7zkc+iDQ4KbmbtaV5uoxlk14UbPsKFVnWh3oashkUzBBbiWdtZQYrRxRWxijCev
8v2zohLb4A3e5ARwc9UY5UY5xNDJwX9HRXGPZfjhG/gzU9ZJpWygqE36c2MwpIkbeTEzGwE10CyT
yA7TYXEg4FYrWYMpUGmObRdVAnrT9mK64MQAiB9gBDAWQjmKuJ8ZPEwbVvykaK8cWes7FwdH6XgQ
zJR/Lm0vWGUodRZaYn6MydY2m1dmHLOkvv0OEI+yXwAFpvsfoh/uqdT7bWvBxg+QKgVhlLKNwRKl
EcPLkG+ihisMaGN4hAddHQ3TOBjjxA6D9YEDc5YcMLR9rpb5q94hXaQc15MZXrVAfTc2AmqMKGt3
5fpM9NGGLJHhMoPX0RnUNW/0NFQHT0Yg3rS0peqYV5o2o/eOABbCwVZtQxKoQ3CMlf9ito5rgRUQ
3mz9Hg/NRWudiezfFidZBwHUzImIRM227r1mi4pPYEZX1Ypv/UXvrbdAYnEWY9lvKx23VdacjNz9
mlARMTEWHYO9wFnjp+pWZG48kQ6DjodXsBfeUkn7uy4MlqkeDovu5mcIrIQNQ4kTUS0qL7yiVqIU
miKcTlCLEyHPWvyR5Y1YxNSv6wFhEeIOXlMjZ+tPUoXnnzXGKntLN380oiZdPYGAFy29ieN20t1P
Z0BWgvot0e0vEGCIb3FPdqgXPIOD1rcKc1lhQt9QjK6stnuvQmSvvnEA3HD182Znq2BbW1m/iFv5
PNinXnLz5YR8UCRXcJIL+WXK5Alx5SrV+h+p6qeIeI3O0pjGZ/1jYnc8EGCCeIo0xNbQLx1RyRCm
SbbyT7bRflb+uO5r/6cCftGPi37Aj40qzbKdYAFvHwIM6kxgdM0OY/eenmgY9eeSwT8JBdo9aToO
RRvPaJpH15kWbqawT3o8Dp3Qn920ZN0FpZTB68+QMBtywjlZy245ewH/y2Se88WIlouMnGOvPOBv
/LYyJmtReoe/KVX5pXC0C/wcmdFSHcuAsIF4pyn71ftx2VJysINInhyyn1w9wzNf7cectAWQ/MHa
7rEBgI0akNEsHQORj8oZ9ou4OVTcT2gK/Ru5lOg8cYMpm7rMJg2ClPW1p29LGqVNB2uDVGiksf4v
6SbvMA3YkLopxkDm9gd26ytCOPut1xc/dhZ90oaz5oCLayGpNYqY1boyFxwHiL797Aaeg8UC34Ia
f+XjBhkv5pByoXUgs1K7fycw87WOu3ucksFFCOdZ6cErRktKvlc3qghiIi8Q25h+ifORCqLZSYnh
JLRwB00GjwHDyreWivEuonhb+Xb7GgrwEyVydx+gBDovEB04aZpU7y6iDQ/66LkrofPoNF2GymY9
Tz75ndNp1UYPpyd9LFaGTyegT/7roDXJAjgEONsxWFflQQMUWVVkIlJUqWwOwYjAX6DYp2dDR59H
3Z7H0I3kkN8RptVNVLbzUBETd3UcjC5YOk2Cn7k17DXN7acWRgmCPfFUxpW2Ys2OhpDEwjZlbVfp
z3qvMYfOWjIUJ44vIVaw0YzHMXlt24rvEkIFoEjIHqB+xnHgUs9v2JFo5NuzHXvJ0nYpboBojAua
qr03q+rC8cslqtwtp3yL3RnrnKHORj3dRxcIgpEJrnC0cujYrFWnOFoqh6dKqRW7+Q0bnOzRzo2f
2tb3wqGr6lMEOl71C5yas4saVtn5gHoT5CBI4uPQsjYLMT4t+7BfGnqzZa8wiUrh8SbKyokJ8iAm
FFMcNHJ4xE8Twe72ZNyQpV/yppbbCClWX7SkDAqQuKlPV2hDiwvDhIpOvdj+BOxtiUGAbS5TeR4W
cx+UrX1NHGUW0HcQHNfUzQekgs2EbW/JapzbPJRfqYHIuUo8XDZx9lGo9UQcbxRO3cbqCrwCuv1p
Ae1YO2z6pUlYiZ3A1mFb5vXaKdW6V73nVndmL7unhnvceMSJB6sgRC0mykOokmctr79pl55Ln9wB
D+hNhtW22JZV+hoHAfUnfrt8YBWmeNihgLwUtXHucxO/Kb7apZAglU2ythbt0MxJmF9EkCQIRJBW
pmH1G7FZZ854+Y/QoD4g84WA9q62dlmEEwPhS8CbH7MqqKuLVWs/iS0+piA6iICY4j57a6exWxh2
SfePm0qUb7EZ/zgjrXcV1yecybjlefg1HuhQt3iBO+pyt/dEAgXfqY8hGLe9Jluev4lzjvAGZMEb
QpiDGQX49FW6iZsGtnfDoiN9GG2IQG5FZo+PThOHzLSNodS3iK4aN8Q32DmfUo0n6LWPWdqQSzPe
8+jDT+DHpO14j4jqMLuH1Aw/VCs/Jrfd2m77bc9JQY33FkICyhNiUfDRkTqIAt38TFT2GyUTxIbq
cWTisk5RC+xc3T5kiGWWMVDftvOtBZiLaAvNm4zPxLo6BZBdZOtQpQySjyxcpxKd8+j43gY5vb8R
ARqsOD2AJzCwHwdnXWG8lWV1SdN6L6hVFuxpv5IMRXnivFCtKVxH/nYsfAf6JZ/ceNMXdPa1iEfk
iliFO57KS60xHsaQ50MXFMi9OE96WuClQw085UQd5THX9xwQHKSnMECA3gS8/XCY1zCkggXSKlyv
dFQC3IIvCxOvIG57rQl/aP8+swateUb7V4oenpWrgAdmG0aVwTId40us9QSl1BHFZbRpFE1VTypo
rg17OcMODGN8slJUaWXc/+RqeGnT4JW++9QJ9u++0G8SoTGOk3wTJ+GTw0ZukNYWfSp4AwJEopxd
+JTD2XHaYW1aI+yWqmT6FaFmSaj5y3IYN6GGNqatsFF7vrPS7K80BFYgOtJCRihGftatVx0JSAsr
gEGCzTFiqU5K4eefF71T1SnC8brq4sfCaNqV5YC0rBL7V2jaL+3Inm6q+cHozFYcFkfA9yOGHg5P
gdspt4tNbiQvqGRJqtSsBwPjpR46cxcSEkTVPTUiNVdVYiDxMu8BIbBrjBNH0LzBAs0xn5Saz2HN
c96XDylEiVEZh5HRHE3ebChNo6fJti+uET96hvasK266LBxpx6ONN7pqVXfZI1vyiJjqF5a1NxT5
v2AHifUYNDtIN3tu00eG2F+xZpGNO92UQ4arme4d3gKr9Y5QsPoNQkoHjROdRnluxD0ec4+AKfGV
R+Zuilj42DodG8qSZGlp2dWZKG6socB7GF+zuypZXoue0Sch9R2U2PnrdVxGU+zdyIz4qoJwV/jW
evC1fEnMNGqF8KczIuBXHjEuaPleR0ygALzZyZfZd11Jzhjip0gACXcuzXTqxPRy3/4cjdp46R7n
ZnfgpMW+OX11CUkRPJZgAgibKKT0mk7NC0FxmKOMciWFfTeU9SXMehVOv2A69TzjcQCpMfwBcbpu
J8Ts4ZD/iuLg3einJzTekKDBi6GpBV6gdp7nPZOEtSTL/MES6D9H+ZCknw0CF6JMg5/SDwCrExUV
xHtFKojl02CEo0nizPDmDc92mrL005IrdC5qnkbfKDAXhEfgCiWYxD7EPdtZ4VjJUkc1XfwEraKT
aVGFxdk7D3wSNyNgRF2WIs/yZudmA34HuE+S88dRR3Snyaa255oJ6ioGcuH97qyYyLS+vDdRf41S
4y6HcFi19WCsDWtT2+aXHYKFCnLjFIQ8aktVX8eJ0epIy+L4MXgd+ZVnxaGv8YWb3YswjF+eM5to
MxA1r3++tJYMB2SQzqKV48GN+ve46lCxUA8MXx0qJbi0wSLyu0subAuV0vjSsE5bIv+g/e3eGrR/
rGPx9TX1LqrHUyM7MhGCcTeMSbWC1D1rR059ZfvLltBn3Ve/HZ2/wmLzGjiwZwJMxdStb5HS36vG
+ZIdsoxacGh2G2Psf5iXh0QCJCUDEofXC7J038iHMS0Q2CfoYIyU2xBZxNV9H+eIu9goyRCrGHtn
uc1UFEzPiL3dw4/JNqB+H9Ay+xGFARBJ4g1QSCUKY1Qwp+7417wSVxiUDjMjD7Zoh/OW6deoNnaN
ByDkxat8vV5bPtkTJF61rc2kpp0DXHVQLjU+7UkOmwofILMRVKfkp46O3HRm6JBmdexy4VNz4CBo
pLuL9PHi4cpum2oN0Pu1CgtyA4dPs2jcleGYz4lMT2VsbGtSOdlwi20FIxdu9CP2sl2Ncmbv9x+6
Lu2dqRsvGa79hUCD5+aavitxodBnIDSKMGEZio2TNMMXPP8E2CEjn1E5LpXVUGzAwCBuINGD/k0e
pioTZCkHWx3a1rVVNkKhWY2vcjYPVqsh1RO0GpO6cxzKTeXn7dPkiQuonU+ncZwTaR3kDeE0H4af
InGDe5pOIzflJTET3hWP2OOaiAFiRlAGdoOIXnPThPeeubOzWUSnYuTHxXg1rZjUtDvZugl8+plx
nof0nkmrfU/ZPAvI8a5i0XCYsehBdoFCr8X04xT81CGlLJ9KnTxMBwj2NiNy4alAOLpzg2KtBuB+
DcpB7K/FAu1V9O3z9BHgEfaKlNojBJT5hDxXMBtOSeiOt9TT7FPnRHfisdBuv6eWRUQcW0bGJizL
I5uiQxXpg+8N/e947LaeEaHPj0eMy04z7nof2dlYkRNiu8WXS5POhKHRb0wYnM3AWXYMwsQ94XZh
npn0wbNjMIEdplCepI0lIXgsCTn67kXvztAaUgs7MeJNacudjCPtmmjmnG1t2N8ezxtt/PvfFMgU
LmK6sdxO98yptA3xGO0L5PVHjpb0l+5oyIpK72DjZ9u5AFy2fpljctGTo+71HOcltAxALwWBX5Z7
qJmVM2pJzmL+8OdXBMoguSnJ0+yYOvZ+8dA7pAYtEEBMD7iu7I0uMQTW6U3mmDdjxPxkO/FBmR0O
q749ulVN6IxmtAuAKeJWNFN1rOvoJ/Rz44YW+L31rezUDR3n2hTV+0qGXFScj2cRiPuf3/35MFrB
o9v5PxKCPB5Jnpx01OWRyQLLNrC7C6JV+VAX98p3Yvz5Tv2UjfGn0RfFxhLatI/gjIBgSLwrGOxg
p+L50uZn8SwrvzODZF2FqmHtpkZ0dsacnOPMRaTrYABrm55zQcdTsUhIwAIyOUU2PSB3TxQbj1Xc
9mttdAr4qU53iP2brREoca8yrFJp3OvrMp59KD5FGtVctSJSBaefGa5810gvmkOHNOnaLZ+9/llq
uBtMYsmbiuzvkCChjalRccJtCI91WWtrAXrLm+pbqVXyqCrjg93Lkt2FOPNs1B8BN+FZR/3XketN
quwAEXME2z4pmSMwwW7jhZV3EAy5VYwF2Qp6dx+7hFQxP98ykap5lpHK0Vo4iZryNAJY7QuXOVvu
oaXOGVBzY980mC7h0sGQRgAkhs+RI7PRGu/QTODqVV9vk5yzOSgZRA9WTaoLI80ECpApgviATst5
sCZkufpb4fj2wfZN69AqYjVqPPsraXNe0lY7u6oc9yWDUeQ7EoyxVTyJKpPPVB14qevhwZhAS/g+
NKxEkU3WWeMxwnG063vPwKdgcbHozm5y3OkBqvIP2v2RGUkQblQeBFtSO1FB+0P+YKXlT8A7RmCa
Io3YgN8konLcSjc86UUcEr+U7nvZMJovGwz9fvmQZFqKKSQx1yl1clHGAkLJ5c8tVw5Dey4rFIEM
0eyVzZPywCm116I0W4esMYB8JDfK/3IbQLc6qqAkCqlHgYiPfzgnbrkdnWnc5Y7pHvwMsxnq1GKj
GVkEdnzkuaWnR79CPkcyzzvDrIMb0pMWWq/WY6YQNkFnoefVuwc3b16cKtCe6r76zWudH6c+f2ls
29qbw6QuRBsD1SVRAGnxyS88/Qud1Ps048gH5aUrMWX4D+YopLqqWcM5zMCdnDmkN38w4oSMM9qZ
FpExU9hU241hFF//fIit9BdOXgUs8xBIGV3dgltAcAHnhVudekiv/mDqiyQm3IB156Erl2ZJeHDn
O+9pPzVbBujR4Bps+LVH3L89Hi9gTF4vcbob7dJznGAXVWxJOhmrbV8X4gIG6JFsjQfuCg71PnfO
hkucWJG6iA5tjtyBmctUmOXCDWV74epwqfdKJnimTUcfTfFjLftT36U9UgBhHjFdkaRYucsegsnG
GpoToD4PX4S27gxzvIYj81zzoTfS8Md+tM0628exhtmaBOMlLMJDCbHu4MIBFvRfW1uIp8CcKp7+
VJqE1tozriNdGgaJAOxr6Be9ydppjfhpRfmrYGi0MSXCczppG5G9eTeIwKlS46aXnbalz9/XiXZm
8fAYw3ddaV60DmYMtojxsed7Frj21s2jAhmfk8FdK+TB5Ou1CRtQk8ttg8U0f0B8vClrN7zlPIxN
GP/SlninHIvxR14Qn8FOge5BViS7FYhKMAcR9NkeZM5NBNpfkXCI/MTipAIp1fSJf5xsceG+wxHq
t8ZmCGRyLurwI2desQ26yNjmERABKyVmUetB5PfNTQBxA/Z2ODRc/qs+Ei8JxuL1TFcafXW3USBW
aPWwW2O76CiyI6wvQ0pshtEwTDJZQPH1wUyX506jruLeRB7KRKYtDimosCghKtWGwiJ11sgdSIQp
A1hS4C2vVUqpSyRypx97vW2ocGvoYzn9m2Q0XFq/EUY+oTOMD4afnAzUGica5RdbI7G0yjvGboaN
wxGzzYrk2OI2pOkHGTyruArc33UFlC7y3Ve30sdV6w0svb2YHMJ2qHY+btq+b7rtZNjBrUQnvoz8
Jj6lXYZX3Ix2nUkMZU0g0aYGp471x8AujB3OJtlUlD52n6SJdw2BLSSxmulr/0fI6mAeTzzHeox8
/SEtYvP3UEBMZPqW57H3RNqYPEaFiwc+Z2oCnaI+m6afsBHatpTDbPPc8G2adp2vnIVG3O3RF9lP
EaFdAKSlr6yy39RtV/zmx32dYmG+9I15K7hS4OCCCLJMj9EpcyNRuMZWGODWlSS915M94RbNdGbM
ihpfcp4MZMOkXo0Hxw+7PfwgZgZl02MqZsQsStZnQxmfMSGfvHSczvYMegVBiH0DPTRHGS0psb28
++sah3EzKbXSWo34XkjJUrnQE5yuXbFUyEmTV/7KZuRIDev8St34NymWVJkR1ilu531q+Na2dwGa
EEt9HAOea11Ko9JFnXlQnrtPaDOYt2lXO8Xhp5CblB05Fz2R7W074i4vbIYF0n12hv5xdlZWlWp3
7gB7LjAoSZXUATmM5WMeeBEsPbj21dBtZeQAzu2ARKYx2YTkL9K6tO5nETRr3ZCUU9KBQJGwjwac
CXFRfpNQc7CYbu7iYtq6Kv1l69mmSoa9PuV3CCWfay3KsfVzkyz+wFHbadgpg5a6LngE9VrabwJO
YeaCfornBOQoaJVkU/qDfySZCScO9RU3EfBz4QNureroqirCyPDdcZ0M2S0cOZmqoGt2jEK5BfUV
AbuYw/pXo8kZ85qh2E6BPHsR4x2m/+89c+ldJCi3wgIxu5JXe5AxcbsaNI8ColU4hdjKGQQ0LENK
QfTqIMF+5yin7Bnj1OuH1qyqZd/65xac0YZk0cIZoq3o3GDHvmddTROSWnx3NPvMuiHo7Eu9+nFc
K9sxwv4wlFEfAx3dAvqBOTuqvNsm5npFtuvgEaeVJi/xbLSknsEuxEy/L2iMfcaRPLDRi+v9M9kW
D6kiy0gRbBOnYsOJXNwy2RJI3bKwc8rWuKX6uOkIVUPZrjkk2LpvGkzEuwqivRnE+qlmZrKf6+D+
W4DGLoH8UmUv/WIEIQIDXsPPuKpSRg2mifoYvzTUcuLSGcctSjevH+TkgH7sm+kByO9KBRnKICcj
9jPMd34L5w2/S1FmvwaTgauuP5oMivHj8uIgs2fKmx3sDvjVaDs/HcHayC7kASs1zY5/YcVksuQL
m5XBOU7AXYf/yBkX3bzR1U3/EKTDy0+TmOTUm4a1wsNM2lHgEutc8NeEywrZIAilLupl/J5345a9
SZs36O/ZUS2mMWEWMmrsusY0QH+I2lGZ0PNwobrL3AqwByXhtc7ZcdYFzL7cAltVNVbGbWx9kNX0
boXIDxgdeiepMjx1DfId5tEMb0Cv0X9CotibrNY2eooPqYa+0/bqpzKw1SrdeugnGmWGBR6T78b/
zTnU7alA1cpUXrNS4QVs4zXsGEZIL3v2606iJgwxhMCASUX5xGSdUbmRftcUNFGDgLEf66vy9HkC
zeyqkYa9UpG78xhUrFXHEgoiTUoRUtwCr9vl1QQtOGPE4TrzjO8PrS/I9w7Hv4p8Qd0f2fhM824V
mx174hwJxvMYcOcCbMPng/OZtVXvPfkoQrsBBUHHHb2a979xaYBxxVnWkdRV5ijwInhVoK5CfFFe
OceQdZJsDQATeRs92nJbxd4HM8zXUG9wD6u7ECDaIPscU71oF1QH6l4Smsv6k9BMigIxtD1pv+3T
MMwQiqF8twYseVDWNn2LLFLDM7arwm7aDq3bL+ddElvWYCeJY1r5tE+JKIJnjwRQpirOEbdJt2nT
4ttBU8kwr8l3vH5vlQNmoRueyiwh8ymFp4ntAZ16GJyDMDcPE9IIBshEuXVpdJjTBZBHmOgCLG1L
UQcZn6b1VBVcpJboxzNJhcF9yvqr7b1retCf82Y5JREHRIcyKxUYXMhRTXAEcYGxGSELQ9nzJArf
hMj978Hx71oIrCaEbmW03r4HM4BwIXk3O1ZogtAAoQffCN2bZJOZzfDYmd8ujPS+YdMTx85r6b0a
gCNYVeJ2EqCNRswXrApZtUWBWjaVe1Is9pf1yFbH1IdLPIkLu00yJRPEoMAY9lkt73nXmZdwfkMS
OLirWIiMXlW8txYwSVOZ73FOUMEUsQShGPzRQWJTfRCNqCieCCldFi02DyS0/iJxTRKHk2FFipMN
d+bqt4jbOD8dNqjQJwKbl5VSnhUHsBuOnUOH2Zg9Klpnzb9JfUCCEme4tMtj68tLWMyGTOUzL4nm
9Z3hkYqhGGciRpmOXCD7SLbDPii6vU6Y7paJ4hTWe9IqeOjDSHyAW1mxsoFH5DLOZNIOf9cJeF61
lIGSEkYV7VdSI+MMaxQZZfTOFsNZSrvBCBHOuQ+kcE3tW5maEJQJMdPkLwy3V432bs1q7YxI8zcx
odQ8Mf0oUz92WALjm0IzaGXwOW+JmyacRPpbTnisE8kRYWBDokhUosmt4JYKXeJqI6Ya/1CpRw81
DATqBHNvZ1TEGLwO4MVuNhDmvhjfxhoLYKTextz/VU68PCoXP4yQPnrAQms1JsnRvRBLfbVy23jD
3gYeSSUlyitDx2sp1TnU60NZ4yfjn6w3etyys8yKhzhmH1rbMTyoiLmIxCtM+3wix+K57vOB8lJn
2o3Hq4jrz8KO9MdSwV2uHMgPmENoSYga3dZF+u0UunutZ3Uet+O/sXdeS44r65V+IpxAwuOWMPRk
FcvXDaJMN0zCe+Dp9XFLMUYTMxO6l+JcSDp7d1eRQOZv1voWemaGQUg0o62qKz+DSnlu2a4Sahp4
V2a4iJ2F+LUn7VaDZriQM8sgpaqW00yhBbefyyJTE4Kzs3U6g3W+jm1kYnkfqG5HECUuUmdBiFGg
IL7Z1GvfnmOAwvzsjxz/+g4sdPJkuqNv5i2TUAVdqW6gpktVhc+ImMesnzPCK/s/lWg+pC4uUkPP
omK1V2u6CqUzfsRitV7v4BhPP3Tya5/ZoEf0V1unBP69Lk3n16pJfm0ncLGzmDyUk4qRXjRPtDgp
MUXae2dN014fG9RAuISvqytvLUzga54eMGjCqye7PkiizsKpZSICq3usXu0KCNV9W2xVnLC9rOGk
Yd127zBHtYfyYjiAZkVxyHr9G1Rss4mVFowEG+fDPcY1JRzM0xf3XfL+hEiwn1KNoITVlmvIKndy
HBIbsAc4I6ZGZKSJVm3/38pf8X9I+Q1dGDS+Kvegq6nqfxJ3W9UMI23OqMOq0cvlfFQ0voZoclb4
SAZhOotOGOO9NFBYvQyzup3kvJtzmsw4k06gAacJF3d5Z9ovTrBOL646jBvRIPj+50f9b3PN/89c
YxAJ9n831zwxXPuS/zndjH/lP9LNtH+ZFhJSx9LQ75Nihlfj39PNhPUvBxOHgbGG1DEXL8f/sNYY
7r8slefCNXg2rP8l3cyw/2UTGoJNx9SQi2PI+a8Ya3Tjn/Sy/+ktALdrWLpqCVL8TLLE8Sb/70r6
eo3tFfXd6GmM/BG3QQaKo2Y7Z5l1qYX6nJG9uB2kNh2auvXse4goahY/Hm0vkb170QVW7ty52zcq
Weys3HhOcaOdpmF8b5eGbZy1zl46r86OgIOV2XHXXzqdJnBeCFJUagdHdKr5/8RYavz5kKqEG6yF
qR6cVd+qfZ8+C7newyNciD7k4yIPT529jgwHA+dY7UO7WZ09nLdTnvMTtMt0NBXkZgPwPDZwOs7h
BYzRNCv8+xaVNpIkdcew+MlWLysp1dvUiFq/Hlkb4l51yHBFefunLzCVyqbhZBW3vANPOrcL7kpH
Hpe13uUqhuuofDTy7BUuBn9IbpB0QYJry3wcgWGP4FE4kHKoqkf+6cDk1PF6w/SrHos4kej5Oa0b
DPXQ8iYqUsQEqAABXz2ZhLEtsv+IEXFCrv8b69XPoBfMtuszmtwd1L9wQjwKUOo2FMUxT+YjTcqL
PbIYzR3nFaTzS93ZEHGHH506frMkXLp5bwZLiy4CtdnI0gx1Qs58G7wiwvQoTW9tjpIUCVOBgf1n
7p3bvcTFC9HekbLpnOJ3vWveRTQGBOZiRVzCO3t6LuXNMYYrLf3LUMZcw6+9Quk85NF1dCoI6Q4U
DfsjW0gTNZsW2RAgYtscS7Zn3GZWqXwSlG3toPU/1Wl6SHWU11WKuoPh4R+Tpem5UZSDGJMnmeQu
uSTou915LTYOGfZo9GEyDhapFHLotwVYAL+IclZh0T3grSSamSQ7gB3RYWosdaeV96lWaihYCFz2
FANrLpu0mkYZns116V+Ntv9YuZ5ss31MY/GUxzVNlMLetUVzNnJd59rCPtQhXDTqisCgXyapozjK
coZeEQPc65nbc7PPXCIiBq99J4HUdfeCrpUZkNmn4RhPPxFYBILhgXLkCRtGqAqMUur3u8Z5mTja
GUIYE9vjWCATZVtDPhMiXLdJKNloyyMTCbXjsl0mw3VTdJhWG3FOFRxUqMKJXpmLk5HnGHRVeE9O
OdG0Vc6nk9ks35QFmyuVVVn2bsgthDlfs25RKwLRki4Ro1/cVFK+FAtMsrRAUUhBfi1p+hmYYTXT
Y6w+ZoFcslD31joRvhTlfxLbesQqQKXZUZpXVbxj0I4oaVHRdNxDZSC1AS8BkCyN967mrlYmvlfs
fDN0Sx6IxMhHFmJzmBmDAMQCp1FFHGGm7rgxCWzHracAGezrjybTWGIuzS6H4odyhIFdPBLMgoSW
Z4fZTzK/wJ/8HV0we+wvBs90ANHwrT3wD/KdyOiL4EU05RFFN8qLP6RI9dA9vkDGwdPG9cBJk19V
rWWFoOgJGhcbj0yrQc40JG6St7YC8W8iugH1wRYCuuKgUenmxI1pSrdDozTvSHyX/B7fg60O/oAF
5QBr7kuAagjshOy+FBfTqtk6wTj8PgMhiUtuwTxTMKmP3T26pNYBWenoqUusN1t04IjRgQZPAUZ4
gD8li8mRqbwyXvWV4J1F752tZef9JqWQJyLaOnb4mg38yGdclsGsY7txW7Tjw8oXgpR6WQ5amoD4
XMqnLA56Oxs4BTQ+fpQRzHN5ZBvRNluLDmbCzOClDDVozpM7sB0eQTUCPi9ZW/F9XlxJI1Ivrs+O
GRqWQG/fkKSHgyffZE7pXErBsT8txPGRPsjefUJT1ICwYVsPdsWWj4VItT3JI9U9YRP7v+7c0Jux
uO3YNtaOOx4WHY5npKOF61X1UJWSMEv+siYm7XAShDDmUO3U9CNrOmZO7iPQYuRKKGuI+93VpvzR
V+NU1LyTtCgGFOzuOemodPWqHWhpyvEBDG5807Is2sHkU3G63Fl440Fx2reubf3MEKeZtGi/I0PH
jyXjgrtMc82Xi1mVD0x7ojAeMp19DCTzkhFwqO90sRobF0Qo92vMV+UTnz55nJ+5qTJuaeUFXo2+
QTt3XbrspM3RaV4RiiI6gb1Sre2lrqnGuVV9pxZgdBRk0PzPaXKqfWVXkGoLggtVBIXG9IsEvcho
hPFTMUHgT9/E9X3DH+ORqEANosHZ1HFxT1UjOUct7a05i190UmagTneGSM6zVK6W9FU74eBPGo0J
NOQnFRNtRlJw7aBHhnzBLWwALh/UwQPQDUBSwkin6/lO+P3byF4Jo550Do0xTAuCmiYz/enx1DLV
X/zWwr+w5Ab8TjWYe7YAuBnQWK1lvjNqEOT3qGJ3QX6XMs4VZMqjlEPil6TGnzKhicx6gykJm8Xa
br/WNV9Dlr1bGVtfcS8sBEbAZvs7iBvdkYczB5CNAv2ZscCWwRz6QKz7YzUqntnGd/V7xFEC7dvq
nObYTm8GxNLH1XnhqAUe2fB35aNLbqDBu4pTOQmECggGkkbrCx5fS3IakzAit0nJcYB13tfyqAiS
us38tCAezsXx5CsF43hJaebLEUwR8/m/2pKfsepx0WqBI22EZT2HUCawz2FbYgE+WIG0uhjQMIFn
dR0vx7GBEN+lSk10o0EuIZ4ERxAFGFfEihW9c3BUDROPKp7brPuFdwHBvUBkEzFjBi+F75VpT2Rl
glFArIPHiivPumONzFBk7u8wI58sC+K7RJt+97n6yWCxoI+vu4d0bQ5JBOqxGyjRuvpnSIG1sce0
N2U/fZcwXT1laSCk8Oa36vyrNqYLGVosVwQfPLr9yAYpJmRuTUBH5rW6NfLC8fJZ8gKtl7glUkPJ
Nbitkn7UcCqHgX89nbMekZtJekFXxhcFVwTaCRj+flu1JblD5rU2Z4waPCZKsUznOrPfckA8DK4A
MWIDUhCGmc+LDvFVDA8JOnxA0LH/Ck0146NdoJEjwEjRBdWi/6R3/h1H4igiG8TKGHNEgCOG/wbR
skiJLMFXtZncPgm1Uun9SPBSr3R6vjl1JGdo0eD9I/JtYsBqDUNJBABkgWJq4w44zpH5F80daTzK
ZbWMlznuCk+5k9nSbgXt1XRcaYvnusSYypQ7Sne/tIpBuIbiJ7DsxybvMy/hvnHNTQbKn0QFlrs6
RA7h2o+GdVfAdt8dr98nJxAz5eQ1cm8L3kOhf87OW46Zx3CulLmZCqAh+WyG5944J8tPXeAHu1b5
w3dmfGf5l5O8T+3DWqiezrGRZtsevw03Uo+C2wTYaTRfI2UOY9ZNpv3UMbSYBM9MMOW/jbafBLE8
dLKezmRPk4QVMe0mox4JfbmeGG4eVejyJWLBigB0QncAfNgPa+JsFZ1kwbjB5XhrGUj16ronqfcM
TfHSOcvOnsx9IkdWSO8KS6kWBLoVqPwZEq6SmvS82XAyCZ3LG6DiA2aYY1cyTls0tj9OaOLl6hsi
47IvdkQbahNMiRnKInJN4maD5Fsft3O0tePvDAfXJD4V9Ihu9+iiUNTYalXVN/mMjTvuGnFtbphu
qO3nB4xM8NKu4C281gLfFy0YcBC3FS/liDGDJSzGIw/T4aq+jQYVaGF6lpLc+KbY5mZ+GcvzkCtw
HnsvXN1dq12mFlLasM+QpDf364GNWvFiD47HHBSZ/Xt5D1AAHVnCnGEEueIdmLVbCmVbt9rALRHh
3BMbmLeWKP/a7ogKf1eZRKB12r7s1z2roLCnyEtIM0LpRbac8LJo2VjKQ5pR/yxPzU1bvf7B+FvR
xRETNfjZD678jSaDftqmK4M90jm8PMGf4a+xDzDfWlDMhfgD+gxVtr8Oe3DNm3HiZHph20h2AFUf
q2+V3ByUAZbP1XVCVR19YjVPb2QNU6rkw7ZDaGlt6i4gqr6qKy87OY/lO9meBEVPCl65a0x8gUQO
QSFXbitGJypKqC/R+gm2E7ZdGohCr+nCbD9ZR2mOmyrb4ztjCO2gG1PsPZkum+p1zCkizyPVJ9VK
DyAbKXhE/abOtyq5MtTWQdqk9nOVHVgVNXxORomSAouFH5d8+OiCzxQE9xnVDPuKDKu34ouHpYVo
/oKehqO1zUMc8xHZyHKnt7s68UmF4X4nuPeQJ9G9VIx7OtmQNVgpT2xNpsIv19BZr2p+WONt1vmI
51uuaeK2m1/WbrbxJ4OVjUm3R24JHM1PFKIs6SW8WO5Tok79viA10NMaD9fHih/Huq3apkaL7Ezc
HCcUEl/awWk3OLUexmuO8eGDgzU1NzCV+p5JKNuwDYdEjKLQOSJDNc0dI//YDtnbsfNtVI9IEHT5
nLwuUgiHeWoQbTONT8tH/ghRi2H/gAUSw7p7tptdx+aF8MxsZwHdX3clNS684rtSGz31wQRVP7LV
ymHXbyNxUJmlG/Qvzbormp+p+s0+6muV7iCMAzUfwe5tjBfIQGSc846Aad4RBmcayCTP+cKhc7Kn
Y+E+qbhV+ctiNfalduCxarpvKbbTBD/hF68MgP2N85jmT3rUo+/9O/F9Lfefau3eIRJtirshMpD9
iW0B5r2dzJ80TJsaxIpN/2AZvF6b4RNpqGzojUKeP17RpH/nOQNcXxAYGqJUNWOsKceofChKMAtG
iOVclhiu9yCUQPWlcNsxxmPXvKCCq+ia5NMKfhAs1QRg8ziYNIRbSCUF/ym3EBHdq/mTgi9F2HeI
AeBR4LCPDOlpewX306ZsA1v4Fo4k/cbMGHhkXXzERMAQaoQMnbv/i4muKXynwC6NSP+m/Eg2TQU6
ZtZXHoF6mMH1h3y+xK8xgQk/LiANLD88YDa7UJJoA4iH94CUEuKqR2TfrBwIF3ExUg1fvOc68bVz
kHQHHeIh2l3yYDHkpXsLLdAckFAnV6ywG9u5jpL9Llo6r/zpixuUdDLIteTaitMy+k350MZ+7bJN
2SAjqt8ZnaR/OTuqV5RaMT40Clfw/VBcEKZMPj+gToYeVg7dHzhe+PbTfdydrPLSp/7ytcAThMAF
MMxBJc/hPnePBOOBKpVxmKKQWwlYYQVhwn/3qgu/Gt8tsG2FfZLmN1aIDXIYTtZwmqptVR8tHPk1
j73yortbhmoUriNc6TRQ3WAxH1M7TCBR5cBYHwp+7RhW5cF1qNHCgryBjayPNWKVEONeIG8xKeZY
OaApoFaBeUd5tIaAzXj7Y+Wp5ideosuC0nJUznYSII3R0MiBguewKLe47CUqZHe7tK+us+d1tzDB
irMz7uSWxCW38iFMEa87KTfBWZ2kN56fhm3hoIBuoSqdn8C+adqzY/sEmrAddfbda89nqeFzPBkA
YbgP2GiUqBLZy2+i4cQNwUvKHEKq7I+JGjoYQLA+VOsiPxsdJBl4OYAN2Ey8CSY46cLoJ31FfSoa
MrC2A9cKlmIdcxkDPSXgC4EcDRR+5UjlLNuwG2FNb+707sj/lbPev5JoZJUhk7WOO4bUPfQBReVN
yiaaDpLiClBE5ROiyOAkN3a8Got2BHJI9DpnxmB5Pac7TM9P7a9F8VRiS/Cr8Vz0V0SwwmsZalHy
eki1eaWoJGrVp08w6WztsHB/+8XPsycQES50hNZjnMQaXsUo8yZtKlz4imSZ6Tux+uheljOIUhsY
3hqkGB86guavcx9QFXViz829dKEgJ94MsnEL7YCPt8C272xCbt0ENOlDq4YAOgt9O6ErMSqiHzZL
Tn6gxFgzewKL7GWBao+PpgmKAMde6W5JTK+Ut2YN6uiqqcQwH1flkMTHzPg7dvtBP7B9W8yQHPZO
PJZJUIlHKnSKXb+Ocf9sec0U/B1KeeWLRqPYRU/cPdjXYfcwCKYHZ3aTwOf07f6gqju1wjm9U7j+
ELtH52n8aojEZBGJXC47dW+ZPFUr/304tnvXucq3SH30+4GXEAfKvty7elBVl3tbaSFrsnaIeqgD
xvnIr62gvRMABg4tiilOvuyFUG/MyCBD5h9exXqcNpXr5UVoZRclCfU6mN8s5wjvQzzzWcwtwGcW
/i+AIasu1JT7L8RmLB6/CVrWebvw6iNdkDtOa93dxPpzJfcR86025MjVooAbm9t7Gl+EEqbx2Sgo
N1HzhPxKQxsSlkFBg+cbJzqbyxa6ETELEQfpmeAFBih1qK3b3tybRAwh7LfPsEY7BjnGi+i8b0Z+
+krf7+U/3Lmqi9mNuh5ysIfzBdO6iT7nlD8zheF04r3houUNoUIQ4ke3XK+cLvFyrjVIGhkm4Scl
Ppn8b8wihnwLOVhksNbfrHj/3To0m954BaBFGjh3F1PuRF7zaj+aV8s51cau+VTjJ/JHOrRAzYtR
h6J7SvjL5XXVXzTzEjNu4PBickpwz8GxjoxjKNd+RHMm68hyL5RX1Cb5nQu7sdDGEGE/AjfxnD8x
J3HzR+NEFfvhXIfGJ+UJ0TAYaI2BnMADkCjiJHEDrEe938X6uaR51PaGcinoyhlq1kcECYlhBHSV
NSOt+JQ7LK+hrAaZeFLwoOhhg/ekJATrjSWo3h8WJSiskAE7YQcIiybc52bAJ0paCYhHnZDBf0qo
dsFnZ/sF9nmQxUzgwHcHSfGJMqzkH+M+AR4AOxnx1BfLZaTLBHwI8WoCnGp8wgN4jkcot8SC3NMx
h3JbyB22jPTVUFHp0VxwSgd2905lyz/FD1PcuKHb0ROqn2MdRKlzRywwzLp/3zWBqvwbYIsu2ivK
CoI1yDf0edzaH4rOWSx/IcrUVJDGd8k7A8iZ0tFlbJYzE187lSzsdvALLRTGVSVMmIETibP5Mwlv
PONOd0u/FgjoSDybW7Qfbqgq0tKfXpN3/jASCHqoNhvrC/ojlaAqfYj1y4v6yuD5QOoFMzruxCy6
Nhf7Z4W5QiKWh6gYjdIy+Lm/vBSsWzhqL5SMNBnVtq6z+wUyk6NTHZWWxYA90wneBGfIKtDkSzeM
YenapAtXw+QXVROw8t6zJvYipAv6xkQGOPQptVar7RF7BXxiCYnXg/tI8g/b3h5Ld5efy7zmuH/Q
cDrERQTOmhQFQOqYO1a4DQBGFOOF+ot0eoF3nECKjXV2iSp916enaN0DXOXLc43ghitb/ObvpYtN
MdDO91TSVxy1qwwpnkpnq1HV1h59HCdGoQQU+LThWrsZ37P0ln1ErPip0amEKWZx1eihAtkEkwbN
lm9aRmgmiMIxPeLubCI6E20P+JkoAqxNSe7BiuyacG6vY3N2n1bn/iM5UYDydakfphihNawFwWY/
G5/s8a1i3ohkBOnh30G6W/xwpFSS6TS8iDELX3X9x53xwYJCjS8Ex2OxFzvw65tEQGcJJuPqLLc1
3SaoZdbuo2U9oZ4znqjEn6MrKsEVeKiDarn8CxNvUzO9anrlAFodugOSJBt4hMkuAxH+3lfnYTOA
7OyU8dQ47SWCoktI6ya2gd8APsZzOH8Q4ksxhyBtEd+De5km+7lZx2NFrxoBf1eubX5qKDQsMo+Z
POviUR2TR93i9UEf8ZReonpAeiAPQ7M+z5HwbREdzfXopoDBKmRmS3aKm+wqWmczmsPJnNubnnvN
kO1NDmsybxCBozJTvYLRJY1/WF0ABgm+n/mm9tKG+As7xu73JLBMXamz7lqzoKGiNEvGOq2UdaDP
sJZVbfgbia6F83vr0cGjcoluaVG8LhqTMNNUSB//6POopMhxob1iHmMPdm4t9gtsO3okUMSnZ2UJ
HCUfzcPcEx5hsYeNleJcrxP+Y4OKZtJU4MKZVm/JsPyr1bodumS/WL8g1fFHaj2yavAjQhCIks6/
tVMcx3Z4qIZuh+zppV/QIy4C+0O5fMYo6ANZqseMuPuVgwduLydO85n3rGY4C6litXrfML9kzH8v
f6ziCBkdncxLltbaDkCBwnM/rhiQCUkSJJmvFqNKfZGYypeaHU96t2ByaJrZC1kcZgCmlLvkDqPS
iidLix9i5W+bNS92BjxcP5b1cO6Hd1MvHoaBtKJq1T2NyaSKamw7uPaDIOv1YmjqljqRHEEIZ+Eg
ycY11kyn5WHb2pfuoS4shosRkA3Vgt9h3LVmqc0x31QUURJPmDkS4tYkD9HYu0gG8TxmUYdh3qUW
JjK3AXiz0+TPVFiOb/FJsCQb/ibQ21uyX7oE9LxeWix0HcYjncRkSMXUk2DUNxN+FlPu1sb+I5Na
h7QLSgKgIPvSycsnYvZGAQFYgvHGeE80yZo7L1nNBLUpcRknlEiGTQUr3NbYqgBmY1AmrXuzcQ+x
RFjulKj9aNgWVVdCBk1HqgTLI/rEZaHTaguq8fEwaNmbsKGDLArCJBhkE1hk1gZaARYA0c+z2WEe
1wfTYLuEh8P9qHXzp+hBBhsoxb2gldnJ1Zl7KyzmCHpiBFqSzWpE+qeQSPRLBGMtY3eWNvXnmuLy
aEi5YLeLXrnRhl1Tj4945O+kQoNhLktX5Z5wfK/XdO3bJP21yMAPDgv1nUTojrbcxgjEPLtMspVF
QIZIh1m100EvTuSr0KuX1HKCyTGgLcG+Q3u4ZjwBA60ciPOmcpn2Vd2rI0kNqHClewxL675IoMVg
RBQKj/PkvE4O3YLb8po1g/kxOckePte3mlJNLGAMCQHdSySUg2Ku3KAQPstcWf3EydQNPsWX+MFS
EIVjE6XWGNkZaExsExLByR5Sj46p4CpJ1zqM+vnZlBGz4WL5zWGbcJnKQ+bYWiiFvfixXfzK/E7l
mpsC4HISjuNSh22VUxMMzAhKRzE9lvYv0dQ61Ito2ivxbjumgyM7GkKB/6ifT8XQawQJos6epvlk
3n93e24/1yIK7DbjLq5gljlcc3IsiOQxn+ZCD2OXy74iikeDmgd5qfG1xNYukbP8HRq6d1fm3Mxs
la0J1J5rz6wV+LAilAowETcYMB+spAfRvBafnfKiVSS2wrKz0nYvkobGrmoKj4RTAqdHOjAUX2wb
IEUs8fPcUia32dUoNCCEsUWeC+pgo6t4xhArq0ylw3waH5x8uc7IwTxpM+jl4k5z29npjyLNX5XS
uuZ4YomRYUQTLfxIYzsHupvtrZiswF4s32RVbCcChvjN1Is5YlmpFnmxu/mvYXNzkJNIcGR3M9fs
2NrY9ImKbEJsZu9WyqCAlX60WK9ERxspKgk5U+rXkpMkuQfCyolRE2/hxhrzAqsB02LbJnZ0eIhy
CO5Jcp8D2enRuG8xi2V5iwzlQWmKd/iEhCetCXK2israPVeA/ajHOlRvM4+QhWSaqXl6Kh3JfAdH
Vy9hPYzYwbyiprBIwA36DeGJsg6tks1QYibvpn0/tQUeFLVuX9al2vaqs1Fn+aToS0Vrz2BXHyRv
u+lwquagEBvuQM2aroRIMY6dyte1N+tDvJSvXVUxFmRMMxhVmOHyBckLTXJhcGQL9eJYqKh1keq+
UTF5N7NAbcjd0toF8V+iPSmu8tlTvGp03RElAcF5B5ARxLFK4xU65XXSxUfSD1+mjSyPXBVAqgwn
jWDUTQ+zN75llU2t/taaTIDbhLCRxgRUOTvZtig/dLvlFprLT4KcYGvRLExoENuSCZXE15fV9Usi
zd8vRy0/RbuwpRIfZUIArytdrtlavs2Slp9oKb8cjXxjUKjlMeMpVdJsW1WzJfPB3M2PEbYSXzRu
RrH0nKplfprS/p0rZAXcUn0Xo/sSa41yGNpz0iN3BH3J4LoweWVUts1gsxyW7wmsH8vZuAX4R3cs
T5We2oG7fA6aXQVwXxnBme1umApycx0i5FbF1ysh97Plfpd9bu5Y3lZAGYAatD9LBNcuNUZ66OyJ
PeTjtMQ/towJYsmZ7zUag90JMg/WKvBw+vpTJCPG/Kr1AeEMe5i/r62QBCiNEdMgg/SfTM6XmqQw
9MJXyYVxz25jS7hyByyOSYpS/TNP0b6tED5pDXOsIh4vdtEN25LXxzCSdm8bbPjStnkQZf+wapqP
utwhyl5TtjHx4kgiiH1n2xd3C16ASuxS+qQC/A4mZBNFhD3vxigxoZ8l0Aoi1C68X4vx0GiRSidv
fUal8jjq+rZv67c4Xv8gqdBYsLCwQFflEKuxNLLxGvIwvZU1jyVQ/uQ9W48mf0I9w4hEImgiI/Kr
mA2DNLaJsd4Soi0lfrSn3bhbHHPV/p1MNO81v0njjTbrQJhWJLEIE2aFTUJyn+hglEyMuZYzP7sx
a6m+1r6nRCQbeyi/GsRFQVcxqO6WKXDWjpapY5bboalWbU63GdxdUJfLyPqkfM1tVd9pZvtsNIBx
ZqW6kPvMPdn8qKUcA655+ByO8Wa0xjHJLFYlIoMnKvoBWIl7wlDOq1PiGZ+mkpxSJIP3eo29DYLb
bLWh7+ESapToZXCOVez8jeL8tjbzCU8RohM7AeOB+0BJuqOwAa3IdbgvevvVGxMbdMTk5yxedDP+
zMvfwgISgfM9bl6Srkr2StPMgZbXKAOVV1sys1SJLOGq5doGeY8bFjvxVoKC8bJumw2M/uJ5V0Hv
9siryoiKm9CVlCznoF7E2/zbGOBeTmm5i9NU8VTR+Zqqfzn0vZoiUrJ0eXd1eddJxc7ECmUKgTDV
IPrfXdHg9Zjj31oXfPmxrrJANAYU/MZOgWS1nExHxDBYqJb03n2InOHBdmPBLuTdWHIRsBilszSi
N6e2Lk2PRUzNwPxhKSsZt6JE/zYf3WGgk0m71zUxFdaHUCYXZqQaObKzxs5chf2z7nTT5Imc+w9p
lPwUkb3TYezRvYlxZ5tNsNTMm/T2ZZy7U1uVHzK1r5OVnJAm/TZKD8mQYX957EumsY3BpCQ2x9d+
qNIQ9cFmjpt33aGaXKXWe7n1Xpsjeh6Wpg3jW/RnhJYlRI2YI1c3WGQwG6SaxAbWKxzPlmfzcXW8
elk7wWwwdMLTB4xJ5A9QCWe874q2r5OPaX0XpI3CLEXsVcvXpDxWWkHsKOig2DbZ//dqR9Gr7xvz
fsVXak6sl/QK9JReT06yN1K5yrIj+zDG366s6/Pazic5u8QH1jTPGRGCJAsHZoqrWE1qwgxqluu6
IKgMqJM66E8Ah7bFamEQLZj1D2nztMzdS13Yh0SjZesNlkWF1oUgRmCPMGOt4Gsq9RtpnJ6GtIoH
ooDhES9Ea6rWviY18M64RwfoHJsmj1i0LAG4NRrYmQ56mmgm3HSnYY/b6qL0xyzLLmDEuKuSNigU
1jAmYJcRtOnJgdvB5gqH/WpYYEwRyPTcDH7Xzj99Y0dbZMAleyeXLU1Rd0czHmnLetcOFHv9YxVd
eYhscy9KTdkpbf61jrXr6+RUSSXaq9ZohqooGaYXbYs2j8+aOC9layRme1xmBQ9VG51w1oNnI/jY
63WShh0zGY4EqcYV/dmcHbHFEw1s20fZlzejWvfgkOvAWBpPVaZyZ02goo313Im7cTQevxAeIibv
yG9IBlxKOlY5r7OqOqStDctJ2qcYE7OCwuDBGLLyPDGlc1wYFHenhFumCLKsiZlKZW4BvZyUJsGI
PbBqc6yfsk/jQ05O8y5bnKMQdCGJ6WY7c4koCdb1yS0mN5xjCu6EI92r9dlDedvtRr1xPSzrJJIN
DNo0Q2Lih2y4yZJUPSBJG/KXuB782JgzWjtzvcNNxmC8G59iRhnVVBs3bHzTDtkxoSYjMHm7VM56
vLih4zKWyFP6H6LxSOFUzZ2qo+usNGRT2NJz5MRaULn2NYLUfWYRvrXltFyx4nr0obTGFVFdnNdN
AHoq42XPaLY0ffvPX1HObhuaKetImkeA3vKk6MbK+DXD0yXB5Xd4aba4aj6nWpOXumv+9tF8Q6Bp
cq5xLWUmdldRAyFK84q4z5U9lmjylLeSw0qzBBnM/JtsdFCTqW0wqh3psMV8kNBk96Xd7jkrm+Pd
shwPi+mVoA392q4pdXJb7ix4cU1kDhxWWYT7ES0gBHUQjKkJwcruuZmn8WRr4w63G/2JUjARnJoz
ymysJ2pfYdOQX07B+FYKEITqgMJUSfDXTsu+qqJLbK6sIiUR4lqVocLIkUIlnHp2keynbMr31b0f
G+8S3KUH1xE1n8qM8GEhwRh94kI9okUkOsJVq6ZEDe65ZH7a4ZIz6xLzFfyPu8av9suZNZqVGvaz
yfigsN2DaRv9VzcQyjJFW2tQrC9LZxxRasaXjhyhaNGMdWSoXR1SdI51jGUlZs43Cmkcx7xDsaYP
7K8ZL+XFwhbZpSi1GfGO/Am7vCsqf1od/n+p/rzACH9Ky3mHTp+qlcRLXp3mL+jjTdvZfzUU6Tuj
36nFlP0be2eyXDlyZdtfeaY5wgCHO+AYaHL7jn0fExjJINH3Pb7+LYTqVWVKVXqluTSQWVpmMMhL
NH7O3nvttR23H45BJD1jT5gKPeGrth/7yv4csNEmA9XlEuKuGgOagAOJrTo68SHiL6gKvar08Fjn
TrvHgHUDf5wtVYyfpB1eQXbkW+GSxMqkS2S542PnrILXiPR1nVx6gu8ra1x4q/b87WhqIymaTNg3
cnAquuKbXDQyJQ+9XdAcZWS8SCoBOEtnCy9Ck9Ln+wVMmgGixf/fe92hrYfgSCGlzdmfIFhx8hzO
xHXCQgwyTkaDGaB3xLx0CKpDxNE9dNx+nfEN+/M83MQSf5Lr1p9NyL8DXsSeIx454Id5SI9Ntwwy
Zg67U+7cBE3bZAUSNOLkGWyag2HpHfPdMwNyDSPq7Mpo2gFZHQ+th0ISj/Qf+RYVfKKp5NqdUXnJ
oCKhYxVuyWTOqNaOV/Q3OhiRUBBWa8mlRcpxlec+l6NKXxo/PXQLuLijlTcbik1qoBB4fXo7GzjP
olq9OEsOPjcdcC/Jxgp5czvoYn7b+IdoYV8uH1pBlrMI/IuZdV9OZKbHZgsqKOHbnxhW/ObGG/zp
Jt1DPtz5Jilql73plEbG1mF5iHFFuOuCcxrLfo35xU+6S1pVu6qjSRlWMW1nfnWALnoMdKsIsLpc
fVjPkhxPd+OEx5bVHnG346xhG6nKZFNrpvPWybRYweukUJ7xZIvVbKcCgBnRINlgDHm1bau5QjZM
V74zzmTrvjoi68+8zPZWNeqVmzuL99DMD4o5VaSFOqQheiTg4B30TK5Zd7jrrfExj+bgztP9HV8a
l7Al6Gcwmhfe+8Fjx5bch7HGmxn0j78nL0CNa4pYmY5oozqEp8OZNj+bpp/uQaIQLzOjYz31+QN5
J2II+a1bGlztGDwNt3v1aJNDXA+ocZCoeJVvkIGSDXgG9uUJJkfGuFJu5hhIWAzmeeXX8FHdEgsc
wQHOhjTzISasDQkA0MJC0tvhW+RS+0sH1HvYcZmafemvUls+8TiYyNExapj2thIcJnUBdQEniMoa
B7sIbwnAP9tM1VwYEQ2MvTvcx2FAvZ9r3pcVg3obkfSiWQHbOObWdGx2Ed8K0B55aEhLtsVEHq3I
7mvXJw84YV5V0/jiZta0Rzown4zedJbS2GhpIJj3jk2R84wKMEcZcQ8DM3Cazc0xXZiRoUfoBf+3
v/t3IIzzSDs9wqT7618+iy7H8nn/FURF/ufqpH8aCDu8R230D//913vT/vUvhmv9cCwakSiesAld
2Uuf0t/iYIYrf5AWltKzlOtaUv8hDybMH6ZWNggY3iXCEx4hsv9XtaR/mJbjKpMvCpfJVt6/kggT
/xBH9GxPWexZLNORbHb+rlnFtKPJJ63tbrUdVStrEsGNKsS2NRK88hyTlDdFrEiCnTufVUzGkNM+
DJ2R6iTnuajkl0tL3d5x2LRD3l+cKFzkg8JsFkf5bk67m6Yn7Kh7HsHTDILY5GaB3mNvtG/jYRmo
QY0G+/9ToWMxPBNk+6+gm1KKciDT9LTF0MwvwFr6V/5QVFYngJSMDM1XTP0V1ZhrYmzxeZznGjl4
ENzv95ZJJHTO2t0YT95tyzdu9byshtx5FVCUVo1Jz+EAy25lssuhD6h3VkOWzodqIJfSZTgEANHz
qIY9N7rVVxRpWlblEpYxQQBEZGcvgXSOJA84GnqFe5fI9lfG9sybZHbntnsOTvaRtydnqRqzMe1H
qwHoyM4UxD1lEjylHs/NzrBYR8ur3v0JW+omLEriH6V9U2re+jnRuLR5j+AIp6N1ndnFVwSLWiU2
/gVr66LG0rvsD2g+octZUVwXzUMTBQSSWIYGChtW/AE96aay2/tFIQOdfi3q9E4TAu9VBT7AvY5T
4wbPO1sYx6U5O3vuLXqGSF5Y4Fm0AWykQMYcxoe40o88Y++9fHgAQrvOrPAiL0pGOCysc9RU99BR
v6WJ+xFZKbPaz4pBdTQSOAilukuzhsxr86uMbV6Z3pvZls81vztrTujSHIuPtqNpBR4eVImeks9l
Ud4TvwosRkox+7w1fL4rQTMIH7+4K/z2Ujj+FSmSb6hdb9Oc3qf4H/s4fAu7UxqrqywXWMWiIyT0
i2+5h7h3XwKNQmjb8mQlxqlvPYoEp4YNRohbzxlaa3dD+ZIdQC/2GMhWSZ/c1SFRjiDw32Wkzl7L
IpxUz4fr4ItB96S1q95qh98R6JRrdzLqNdMhz/+AeFVkUSaiP+AEUnlsbwJjPAENEaCjOZjLTxLQ
V2NoXUETepSBfPF986Gd0rdciUszEmcOqT9uI0hUE/K2nywVBWz8Q3zOFGDUVEhtqIqkxyz3D1VA
gzeOl4RGolONibPybZtMQ14gp5m/ABB8xlW3rQvg/6XG5tSG1nEM4nI3ORWg14K1Vug7rwUGa5aJ
HCUhbd0Z/YAzgpklHoR9Auk0bVuPhKiw21tegMWmspBLUV2vPSMwKUeNs41gj4NT2oaNV7UwZDq6
uWIkzrxzobyO6hCU6VOaGiCqg4zcSA1Ps2mV9Wi4lXnVYwcZzEade16yx96evlygtCsomDydMgCd
hmGPez0t/0VJFjCzNcOu2Z7dOKd/qHEeyhG2nTsTsJSQWzjnaSxVKQIgTotwUIcBnLlHOe+hjIt3
7S+r77BL1qlRG9sunO/7th2Z1safY5RHrMU6sZZWz//N5cVNsoYfvtA4dhysXwBYf/+AHMxg5iwb
/YzBQ6uu2EyIWfvGjU+RPz32Q35qQoudWmY9D9D1GS+SFdEfzDKkcimgJ1JRZ/u8M99maVXbePLz
tfDheecd/lDWszaudvbYaiCYRRXQQWfuzxrNdK89Z28iYhNp+iJ76TMKYStbnjU2W5LNIB9GnQTb
UMwFjbvlltrlRz8Iy5uYbApgJG+r0s7dMmeygey03pcOaZRFb4RmZgRbcB74p1qfRAVL941uImet
yoBpLcWuIpIeUxjJChQLXmkHVcjX2EclF/VscQ78mjreNb3HX15VecxeBLJ00wGid6Abkx2G0TFE
cOD7iYvdNpkMSzmNt1ogoA24XXQg8VDlxrHow+sSfWVTNM115Xv6YvEFMvgPhCrDrRZ66SEX5xqW
I0iN8hZViiopfguZxA0SlHXAtgBZ15HKOiR+yUuOUHJlX8spfGFCjfb0oTznrfRpHmP1ajnjbaNZ
F4btOSun+JBUaXwOT0WTBBvep1yBBVCs0ORKjlGs46xmKY3AashO01Z7p8gKHWRlfrpVgaTS8erM
6u7SsGZljCxww2A541horkoyGWxaOUFHxS6Y3VWaBRSR4mGLWmurLIOrq0nPhq3xW8jloRJcPPYl
KxTl3v50qpnqKhepW9jEBjuIYGPGE4kQWdS5DUddjB7dF9svLJBBjB+pLAEweC+abp1NMqPnN9Fb
2bbpjYYCuBKjkvsBeUYY+jZz8dvWtcFDMBwO3Rh0z2b3UQ62/8INSPcaxB32FiXt8/NkvPQWieCy
AvDuT92DxYZ3K0bInTMBw4ek0/V90x9//4PDarqCdoRv1nhVjYHCQId0kXr5OY7x0Foi/xnpDLr4
WLk7kGzHykuM29BR7ZN04juT9jrPnPG8l+G7E2YogXMOvzrgGyAi/CAyOJ2UhzxHJa6QOcVG8Zjz
RseBR7jasHvvphKLa5papCKJ442NE46u6xeXKXqTOzY8Mj1u/KC5Lcr+OmWtt2kk8wsb8mwT3w6x
A8YsKg995TBwFQYNsVX8k9TfqhnZfSFLD8srjEWyWMM0xv4eJIsXo74ExPN3o4NZaRTpTViN1Z2N
Y9VQ+l3jRZaQjBnzKUWyc/4+1fLl4CqRXqwJYeZoZ2yoVlXEBVCrxaevgGRmrBeSBkv5GIWce6z5
oio2huxl+Rl444cJvUPabw++WCD5QW7sjZuWdSwE/uaxC0EJuZH4FEM/HZWUxQ1zTD1c6NdZT7Jm
YROnb+Bv9nIAjm9Y1YcXZs/2YAsgajCqOkQesjbeUWOGTnqWRUNcXLuqdbFdyhtpN2yFeNCwwKdj
Fi8IKEQYY6NvYOjChQuenZ2aHVCONqlb8EJnmcH9SHKSKJXnbYzlcdHb3Y2VBu9RFD/2uKeTpvll
uxxZlbidOviLE5YwYTNv13iFQ3ZMqxHmGCwDqACgS+qc8APx5XvMuhjXiLlvlRFdjUNxSjNEB+F9
DtUEBWa402Z5pzWZdj+vbqwyo+q6R04HmnMUvXoNPe8cR853nivN9w+puZ9VD67sNc/5xBxVH6eA
pHIXDl9jtPA9EWe7fFy1ZZ8y5z51TbSNfM15Z66uBkqSVp1Gos3q8F6F7RdR/+1PCgeeYZHTNjTV
T56BWa1y7oyg3YtqehuC5OTkbGEnOj5HQZqStPRMumghmy0lLMaIN60zyns9OAdneow8XlBs3OgF
8T5SbybGYBEpDwvnVECKRusAkJcaD7MX3IBnPAWKVEaNnViWzbXOCArDWvtZGXxoeaIuXSE/kxTO
JC7DWSagekfgT2nPejQULyCPYaXVt2XU3y3KfknxdhphFxadIATTvgZJ+m1I/60PiJOZrfHVRxjS
Z+RMk9xQZNd3NV5Py37Kxqd0JoQhe84PPop3WHgblrFjSidI7ZufPJ/tczA+QkHc2akekALICZCG
X1eRA0ZtCaXWvfeQiYrGKpdJZyYvnFvk10K2aehlG3ZP41r1XIpJdHDN4NBM2YPp1+++q0Hyo7wo
J73SGLQqOzno2Xg245jtQXmMLO++DSdotfP4GLJ80nX7SyhQL2MWH7wSkLltRtcWJSKrwDOOZWBs
q8XDYcEU2ljil1Pip6XkLwLZqN7ymvxpCdFa2mS/Bcaqhd21MD0kgg3yKiYVle7UQLN4WXNRylyy
HmkVss8MBQ9eq3HteBPsgObJT9vyWuCVYD2cHoqRNK8FC4iNc39MOzFSwmXflRIgCMiCkB+ehNle
t+U3qDJQp17+3DV8rAN7jPyp0mm+AYzI+m1Huvm1yOsjT01CFFWFPj6N7PhTfGUsk2dOKfOuK8hN
4sMDU42y2xgr6p+2PRxtXlXVd1XO25SzI2CjN8LmHEAbQiPe+J4JSHRhyTE/QX3u6UbbxqP5qSoC
S0W65EKap9FuF7vcZ4KToGGBu2onRqQ421oWVfbt4C5pN07tdtrll7jOHpveTfGQMQf3NQMxSNCZ
kSk2g1eD2z0zQe8FyfiTw9CxZdVLl5LIahi57CDNBEnNTNJ+ZTT5g84GmlyaJQYYXpspVVsebwRi
qinmsGAild0UBz9qX4L+zVHQWOn3XirccIiUvBc6PTmUmtCUokkPkDIFzOpxF1Xg+qzmI64G7K9A
LxftdaPs9M6xvGd3vhJuDSWheSiALI48HQLDRKl1ENstj0ylzRHCrR47q+UeLcxfndef3CpfxoaR
nHqNK4tdmB1yB7UFuwDHXTdDRlgowrfmDZfJVd8lQFgmA+xJda45UffvrPBBKkxEH0zDo9BqH1Lq
eOFdDE+sIgnYVOeGhtNq9h5qG9DlCAJlqCgCcfpKbBdEcVBYLx11BDtKfSkvj5f+4aomstm22AgN
55NaifwCSBfToaq/LNqIr4IRzTQ1bGCPeKgxg6luGna9H/WAVON3o6VDaWQ2jwtTbIOkNdcFDkJc
rgmnn2KiD2eaD03tPVLF2OzSxmXbx9eHu/82sXlnN8iONyiDx7zAmVsLQbQ2MXDKkt6hroBOQXKJ
W1dgIIThlBNXZ6UwawzcPb1/Iu1vvTiYd22CyimKysSLqOr95JMeLcfyaLbNuisNhcgPhVkMgFGy
/NhW6Wsnyc6Vy7dYRBEIPBzBpTe/TIH+cGKSBi0VhE1QUVg4EqKweKJPMGSv7eXWaWqaOmM9HYFV
chdCSMGygbbNPSp2gFi3VBOJrVMY304K4KDICGHlM2iVwKLwgI9UrhRIVyLeTSM7TA79A/oJXWbw
1yTOtbsMY9imeppGXnZV8EB7y8gt0JrXYc6GwhhgnIdDdGSPuTzhIYSI2TgazpsPS/YSiuqeCiHM
YTV/dMHg5dl4Zbtw4wwRXjEBcFtARe2oW7UDliGxTBeRK8FXm2P4cLSzh6d9n5foHCETa5ZidWBa
rjYWHgTQfTvPk794QpGi3PlYYTbNCA8xUu+mnt8dWgJ83Lln23nE/zNcpRJ0j1T+JZyaa9eaOgyx
DWd9slSDnakT7SYT9BplsHlnLSwxr+Pkcg9JgTMq8zx7k6Xg/lmsDIiVV9Qe1vvA0a/CMxzQzSHp
um6eCPomE6bksIK8iEpimVeN7waHwh/14+T7D/3A3ZQUGRMVMtcuwhO88WzsnF1hkOFBwwtlD9B7
aB8YMlOYhiZdMPUxdOWL56hqt/wSnHqmFAaRUdVMnfaMAX3khanhZuDq514Kmdmg55r9OsrE4tyA
vUy7KanLqrxRgZFDVql7PB7cTjw7370UPXRG2UYhISodW/mhZqG5c8vo8PvvUA2NT/WChve0Pio7
pkeKribweI+Up2HiNKtwG/byQOW0e8T5QCtvfBltvLska5k5nLU1gC0w2Z3NE/jMuUvgio/+Rkwz
wieE8Zsid6+UxlfBh+2dKxjSS7F5h0DNQGeYxD0Sc9843WfNO3YzmgQ0RUDWOyIyXuQYsoPOgqKa
8+Kxwb05mKs38VOQRY+yt6N7qJn4K67jVl39/mQkW5pVv7TyQmqWmKCJKEttneHn4odDsCT/KKg4
sDu5Fu1tv4yAbRmhvfuaq9GqTegFCRCZBKS8EOiEjhz3ZYik4MzenWvog+kbyW1u0Tpb0Fm7H6Ev
R100vfaWeXAcMQHqpmlqGdif4rDYsiS5z2nQeModDDRROt0J2Wjaj2kBGUwiSll0kQhaWwDIZ9oi
bilfuW9ABPHI46oKQ+5yM5QX8GKwKtH5Geny/KIxpkVeClsdeeWi6/6gdDNSs5pdZz7SgbDSbWjA
HO/YrxJx4Mqxi2gbpKV/0rwPAlKXTYYbMnEzby/tECO/61wizPiQsElespBBG6xJDnnVYYYmxRTS
i4si5yBdAnNCxhCjmW9xqvDN9dklyLLloczwEQ/TY8FhARVOPPP6HgDPVJD9BMzN2GreDFFB/TNA
QxSkbL0okNuAPqVV7eKnsxtOL7ndc5zLkvspih6xdrzTrxQRWK9erJz3oCixcLgNT2cmucfBZxnV
WppzrpF+d4jB60AyFZpeeZJt+5OakRRuBOUvBX7PsUfsxLZJkQxGHyGaNV3QxsYTjPgGZcJrB1fn
PsPrQD5FZrvIBM+LzX6eo/wpzcRV1DnQyryLIv6knXi6zvuW/hEDe1w0lOhApg0Ig2UVO23nxq9m
Om3tdMfz4XuwSp+gMDErGuNpKG3zYaPa9msQHThshkQ6K67QU+fD76sZ0BvEUxtnpXvVqBFYKABh
fOP5tFf07uVTRC7PMO/yyLBgl9Y4XUMOSFH2GoTKPqZj/kwPkToBFL3y+ya4EOQpypGAmhJnzTOM
BQab8WosHizRtveFk8S4yrAdjyI4mUZ1MyZJeG7H+acy3OQ6aWgBaRM+mJ5me8gq4QOWipjG930l
w3LfS0kwf1Y84Dr3ZGDfjym+O/Ac2SSV6+06nw6b2M6yPVV8vA4COax+v2MtbZxGuinWHokAwqYC
u/JUgeEdeNBVbVevYdfyQprq7zYEQezIjqMna9ALeBj/1L3JNklO0rIwViU+r76U8Lhvnyph2UR5
87XqEuchP+u0c06tlUsqCHhVWUlERLOsTyLxT1VWlRt49h1oJ3yJJSubfZ9o99bI+6/Jqp9kwZUu
ac/DexIFN/rT70ihzl3dALfwXw1os7zwK+xathmvTdqddjDdbu3QO819a4PxjDEJZAoWuE0zTR2X
p6J2IRE5wSkc2lM0MXY2lOnA8dHc8ECd01hft5wkrzlxiROFIcFN4UXkuKv6Ys0cLihUAhUhWcD1
TAe+MsXZbDHvgr/FrMIuqOqxwOeU8/Aerc6WWIrW+JmG0N9NQ4Ce6XAYdAwfd30OtkJ1LEPoruvL
UpMG3fJ8dzYi54KGeQVtgPkhdX37eiKaV3FauCvm9GZO6C7zMv50bruHvCzfpJ82N6ZD5HE04RU7
budxEfvPBrtM0B0UnBH7JfNldE5BDBenC00e69ht3SsbnvGqcOryMA34YSjYfZ3Cmqdnm50c9gJG
MJ/o0LxtEes27ZQXkJOi6yh8TPRYn83THF+6io0HcD5/BYnTOGVq2JZ1H54wmJ4oTVQP2p84B0TR
vAOufJ9S9HYpOuT30a/Kt9oq6dQLfXr7Bkpt+8D4ideVJaj6xRUwbtP2EjczXYde4W8mo4Ds5wek
OtBC2shjF4YJy/ExuuKuRDoh56dD+5Cl7Y1ppOpS6PGcz7Q3dbOcNo43EnH9/dcOdX4wwhgutWRV
x7f/KUlOPAiMO+jEbFyni06TQxQOuCRpMjq3ZP1MN7/jHOgQkXLG3YABDDDCYwP5eIupKj+ahvD2
fHaEJ2dG4LFP02vk/l0kQxe3uE1hRytzTqRtdK1z+Q2QrtrpOiMHCmT6UEbmdU0wmYLHet8xfSk7
2Yzrwae0JbKYDr10HznoOgw4G7/ldIXggHXWs92VCMgnAQ37BAmJzwdE1yquSCkPFhznXMXhqfcI
mkBP9QweeGndf4cCo6lDvIti0urdgAmY9B6G9iX/40XJ0gmHv2fmhQYfrgdU5uAhEe2TnTrzIUpA
KMdcyBSePCO7Eknp7EeUBnyU7Aq22HXB2ore2XlAWWkLZUb2EnVWrlG++cqqd1NLFC84ZI0ZXdkO
WhhT6slN2Sk2DW7OTv9MysDbYKYyzrT4wZVrMHrpgYo0Sy97aRc/h0o6Eo7wIPEJgxcA8cD7jeKU
KekPI7cDjj7VYr7xUv+prNgzdLS592Owj9gvLYoD8ZdBfcsm6U6jUZ+MGIYCBuhg3WsPKkoN+l/4
eb3nkRfCapKnLGcTwtzhUlnxMQFzPFKawH66hRPs5/YrJ5b0zvKC+WlIaMvRJmEeWIMXn8jVmGug
RwnDXeGYIZFU700VQFsqaM5mNemLybSfWbwfO8wqI+SrveuwHpgBA0j2dn20F+ak9zh5ng2vZZMf
fptl/ymEs8RCepjFQuAuCSgHpQ9dXOX8fH8gtwK2n4Ii/z9g3m+LKG+bv/7F1v+oEntKIAE4kL9N
W/wdjVcUTgCp3ZFwVCpvbzF6yCnb+E56xv88Qawpik1C4JaxFPFuoLhu19ftSccGPwGNmmmtnE2c
Dihb2NBHe4SxvPIA4h9IzpE2MLufAwoc1iOINNp8sO2S07RuMRnp8aWjtyJQw17RfEUPuY1yyLUA
cnBnpoCJCATlD352GKfKP3uhdfrnP7zz99q/Y5oLXFYpXL+uUgIe7R8l8kazxne5AvAp+cwEk4uH
i0hgSkGuyJNDyIhDVmeAzgRYhb7Hzr+ucCHf8gqEkZjugHFiBarcSxxbtDmk/YeHdr6vsHK3iHzU
I3FD5Jo/BcyqwJW/DgSPdazyGx2AxPDr+lz5A4Mvyrbwv3IQoPCXqawCmg2dqfqM0/BW3ADzt6/b
ZK63sDYpZB1mZ6OsmCWIb9PvNHGCGib63Z0Me0yM1foqaNtTzz9eR1n35nKcJF9rfnR10l5VGfz6
SWTwR2gJE90c32IaltdO+83Tk1OJTPAi0VU07ixaoi8k2nZOMhkX5X3Par79578D6/cV9kefgmNy
69nUATpS/DcGjNDDidxHfMJmJT8aoK6WTSQoAHe7I+nGeSuFdkB1AUiCtKxgOvhY1vEWfciZCbfW
2XePO3PTTaiJnO63kowE2RI4BuZ0SpbjYGPO3UqxoNoPGJqXRqi7qTKiR3pYkEAS+gnL0mXbYbkP
DfEwnCC63TWmWlrb6K1K4Kqk5ZLDG0iijUXyaQWVxNiA71IaD11jhtcpjCejA/QWDHrYOEp8Gujk
WwMA3M7m/ItDmWyfk8J0zUgBD9wRIf5UoDw9Cl+u74Hi/swmsXDeY3tx5IIA9ed4n9riLQtbtSc1
K6lfsM4ZUu2qQ0x5wFu/Rd6GJUMC5axH6BSGfORAcOJ0sziyHZYeRJLRe4gDmWxF21nka1kQE9C+
+rQcbJkoYCAYwuqD3gR5tKf5Z8P1ezYUCfnQtbqjSGrsXzkd4IJWBgKbTB7xxsIF8LSYMqn4mrZD
TKuI0y0EJ8HFndNlSj1MMq2TYphObdyfktzq3iJ5DC1uZZ2U/ED2fNeCo4T/nV/XYXf0e/iFY7cQ
4EwqLqpsHKDaYCYLGlUcf1+xXQgRoGtfcHTe/h5jdGi9d7mbbv9t9PpfGb0kz///mfx9ib4+WZvm
TfsV/dkgtvy5vxm+AHnbwtIUw5u8Umzt/Cf+28Pt5WJHklK40jOF/Qf8t/tDuLaSpvQcjZ3bxST2
H3Yv6f4gEqaVdiBiOqaS7r9i9/IWO9d/PW2g4ju85kya7TR/j5RqcU39wRVF24DnmDXLt5LVNb6X
qTl3rr2TwDm8Ir/ryeMtXU8dvV12s5VwszJF8xVpBO4jSQqoGQtrwxkIXL0bsmKaOFfg8M5JIrqk
lUt4NzYqdoxMR2eBuZuLRu6TGW2iDT6iND94Xb/lDI4+Kin5snHOZo668RwoF6jtIM1w5+B8MbTE
A+LNVJBRzZZn2cuolg6UPgG4O+N85/GxQsu4Miri7Jk5uAd2i3kKRwexhdqPRCR3sdYrZ4nKGS3D
Zd73PGiy4lv7cmdZMyi6vrmVOW71MUsBCs3Gsl+Vw7HrjY8qJTHttlCShHssY4ppMOVRW6vIIWki
tnYy7LVO5Q1lBzGyKckfqxhvvZNhFGTdzIFp2BrAytjkUlF9mVY70jD+Em0ySP6vSuOgjOKCoXy8
mjJjnQajtf73ffy/u4+56/7JfdyNX9lH0dXBn1yb3Fr/cRM7P5TQkhtFANznxrS5vf9m2lQ/XFsq
6fE/YbvLDfmfDH9l/rC4saTrcSH82bMJ3l9Kh6/luZ70eDz8SxR/pfjG/nwXc+dy7/Kk0a5JO4D5
57t4KlUY2B32YtHQlTMmkN5Ei/ctw4g3VtU5EklxiIth23NZot8W4Nq8l7EcMtQqv9lmJTlFGfYU
tGDnoegn3yW292n49UtI+TrAThLajQ8cr2vSCrnQvyaTDkzHBGZfAJoxZh4BnkihXDd3Q0LREAUw
Sxs6Kykk+8Yf32qAFVVp/gpKIt11uJDLAOy2u3CZW7SKvnOzJrHChidpiy2zLiR6G9yN1B+Wb60j
YQlaMfy7MsUPHQ7VRgVDvbWj5ondMDo6nFrDoKJG+USdOhxiKRV4FOX6fRpvukLckAV681zG+9Q7
ktfcx/iOQD1fjZR4GbOX37TUQ8Lip3M97801hpS3rkmwH2RkKYml5DTTyBncYRblBfI1CKzCuPc6
HgJeAZjPgLuVBwQg+kxAR84ZxXyAv2OJkbMs3F/W6PkUioP5cWeUBL+VHwE2fLJDpndIjOKjGyp4
3TaVfl49oHyo4j5IYKTa32nU7QqzfvQm8yO05bCv2+G4PNDskY07aaChspDLOFKuezciGhAWGL8a
WEJtE/yi9xC2VkgfnzmMDqDphUE6PclmuKTxdZUwBOJse00hSEVZCLcJX5CmuGgjw2/XNT84ZNM+
tPTKFJckqh5dRTAyt1gNjM4z3Y7ksWcfyh7IHg7kKUAaftChcVjLdu0lseZftZ/fELY61IROIiKT
zPNbx3b5AKl5gPug38HO+7+8rhjWzbIgd91Hsni/iOiZa95R1c4y9Usk63fAKXw8bnmLVUuCwWab
pwyueUSM4SqvsTKS8JD32pTs3LtW7jKFquvBfaF/GEtT20D+ZwgPBvcpZ6akQACS4KiBpPGq29Uk
cSBBs18TrN1mwsAgrXrUPdfaOg1GBz5z0/hpJa+8LrEzt/OzhahyCAXeHx/WQy3pEvcA9FBiME3D
plHlfTdaAG7odQoY88qcPXk393vhIXDb5rCfKUtfBT3qXS2fqhEGMA6wZ3sSFN33obOKP/NyunPF
cIi86gkzJWkW/ChpA4jR7NSz0xWPZg8dMLNZPA7eRY/JfRr2z8z/Wz1IOgXqx6G86DDayuRTDQ0L
vl4Gu3m8RBY6rVgUbimcqz5vXjRGZTernj3RbtIQqT0yJkb/YEGoUOMZWv0LbylA7YbcSlE9NBxg
0en7q1ZCsAkJqeRjdUqQpdndge8jTFWSSFHLtx3r9N2qgaubHawtr3pjXtuPNllmJgZMbX6Fds98
82kT/tx2SNcrS7c/EXAx3XYb/BfviSBc2mAAXHbfHQPJIdDZqWuhclHqRnGyZ33UfUQmNCPgnMgt
XuQnFTSw5P2ltYSu3y5+LxKir+moPvPFDZJ5I724gsDG5OL8CGbvBmPKay1ysW2S5EoVvThbQ3Ns
58haS3CvTju9BgNc12CEZkell9NIuR7H9D22AOHOcfgSYuaiiiNGkqi7t6QwT0scN8W1FGf9bSBJ
3RhVD6QW0FDvmrvOwMmGCH2ZpDiFM8ZQm10PUijucTnIK5br4Y2FlnmIXUhWFdffaizOrYfNzsOo
xEeCkcNL2TqAVK/HI0PxYpTMXo0rasqXnrZlo90arCOH73awFglfWivPqR7aeZzw3tIZbROxKYNT
4BsQEF2IwON4zPr4dqw7Y11rKCD0oIjrOmtBGhagR5tTXhd3CPXA2fh9FANyI1YQuCQHr8pdjoVE
MX3OUdH/Ze88emNX1iv6XzynUczkwJNm56AO6laaEIrMORZ/vRffAxwGBuy5gYcHXNyje6QWWfWF
vdfunQ96yPckCFABZkffjq7FiI+fyeO9oXXnw5RcNY1fEnmqG+tkMuyVjnmK7Wa5VUQCD7kmdmHC
yEbmoI17BhCxWYHgiZM8PqKYp0hdWXXv7MKuLReVJZ5zF5lwHxGLSILyq1rPCMHgqaVU1DOEfUri
empjN6jPCEJ2xcWKYyDqFeujUPgodDiQ1elTxuNdVRFitpGq03BhS8zj9C0yWVj6IcCtBLMOJ5C/
dny8D0n1D3OxWBh6uS6Qc2AG8uVGURPSV6Oie+JQptar2NUlHeoltd75LOZKWUGJnAAAKYRjbJJ/
pF50ETxnas0SfKRG/jUiy3wf1sPwpGe2s9d1inGEKOh60RoAbK/ZIkEaa6BdEjWRniHVwF2mOiEC
TB5M1cdyJ7A66fGpFt3gSafadzpiQK0Mkc0HmddffSe6RO4Q78OwfBeu9RqHIFGqvAk25N/utNL9
4yp4AmBCqV/c/QwKVpQjTBhTFbSYgepZcz+DvDlbEVBBHQTYS5H6B0TRF9P3f6bYubaJtnKnbhNF
zFbVLn4LqoFMzADsbtRND6LjgbiVuwFccErRAi6cm5QwTxaW+nfUGOoySnIkaagbB7Mj0t3KAO5M
B0ZkDMrHM2LnTcWptaqb/K9IIeM5aa0QQz1b0gE4bTTb/45tFBdV0s/wsc+iUxnitmOwjcM/Mwje
yP5Yxr31EiAd51ruSd4B/+ZiIJDEuo1uxmjMbd5dv2M8L+xuFVvDDYHU8f9r9v9VzW7S9P7PNTso
xx9yt/5bwT5/xT+7bp3amwLCEKrpzAWx+R8Fu2bhv3KovC1GnaZqWnxNDnYm/Ld/MZx/pQ9XqQY0
UzUsDFj/2XWb/2rMnbirs+Cf22T1/9J1q3wv/33Wagtz5r5oAg4Gf5HQnfnf/5fGexrGoLQqJo46
LIxDEusKJTtlJzkCGXRJ1Le5HlfrRq3hWLtdik7essEmwg8GMEa72boaoRuoSuy6GqBR9TqgKcDm
WjS1e0uq64a8c0qfmbmP+9AVQkX1wawQDcjJCgPfs51mWdFFg6NDfjRq9qWmlOHYB8KAnjAu3fZU
v4G+s+ACzdQTdlS+kbFGxlvjOATymigIWN/uFL+p9sK0Iar6wYaQx3RR2M4rotBwApabkParG4L8
KpzgCFHQTGslYZghWV78nnZuq4zbMal2LWey1U8dHKr21zAhuylQfJEh/xSpykuI+DZ30xMsDwRk
4/BeggMPICFaU3u3WhfdW/sSIZRF0Ddti9hX18J/Kif5xufZe61S255dRQ88HxZI1Gel7ZnRp26w
UgwHqky57keCFHF0khVRMx9MVCmRsVGRo6q4pF1w1pxmjmunpMffssqxgRRx/taEc+ork3yo+h5T
QiIapgYcnujf+rJuYSiQ7xKk015nBhn68H8J2IVU3RuroiO+0v410NdOYbgyApwA3bhVnfolgxW2
CDV4Pi41fa4NNT4Bce/KKt2WgBYzBHNLO2N0MOb1j4p2aFTyP32WhDNq+aqc9lM28kfC/qH83+EY
UNe1PxJcJah364YpMcN6tP09EToD2qaJdrEuyEhyI6RTSYXXf4Tx3lpkNtHPLcFxCoe4FH0k/rYA
6TSNGfEw2SGsTH0t6r7kE4uK2YYwbQBtTziovSK3Tkxt0Y00MwdY9Nkm0cZdF+N0C2ULzF/FzDFi
ON8WAapH+lHwwsRZLAYbITbpeNpW6kqzwAAVPNkldCDX2bZtpi2H2ZTnsIG2qgFc/5S89/o07cGE
EQJT1BtTm1tTfiyPkS+AQudVyukrNxtaYxUVUJyPOjI1XiRDK1GoxGa5MgmdX9Um9y5L4ZE1cs26
VbQP1PegNMsshwxq9aBE4/Z1mMbvWAwK8iUmVJmBWGmcNPgbU1rfDL/7MGivppGMEQgVBZQQng+8
Y20umaBpub2ORrLJ3K5+y9rsbaafVoICA34ebt8xe60z/3Wqa7aE6B+XuQj32bUKerE3oFqhLq2n
WylJn3YU4RmDzCnViEfVe3xuYljZfnajAX9hxcKYLNJXk8ZkK23tYp34ghEV436AV/pRLftjXRV/
2tA9I5xLllME8Eu3mLkn1nC0Q4IGBotiA1TaOorMPYYDtsEsfOmLdsrAyhz575oC9B4im12l/iak
wva6CXq8NRB6neccUY6d9nsEld0//69tS6S70qETNmom+HB4tbx4tHn4QrC36wMIVaX+12XlQw2i
39RPsk3cmxXwQOAJsevQ25DRmgiT1XxN7A6Rbx9tEeyHmqZJa0zMSVCDVaaZdgJ/sho2Ps/8oh6J
QjJGuhtLP0+l9ew6Q4T7hfyGOM9W1oRXNcsVaxnCnmqQlcIPQigRfCpms2zEeJzUgg8vFZ9d1Xuk
wpWr6idG+7MYKHKIW55TXrThiZx3elnzxe9qbH/ypYs0i78m2dtOG+zJd9wZxEf4nB56q34BTtcL
ZgetFo77MkzPpQzXJTlrXsEYaUl48TbjavJY0QH3ByLi+QQopCm4ozL1Yac0/GhTmRxtB5/MCDBl
zDsWrfjiXLc7k7H12Ue+R59gqhjOyyiENUED2prZnU35hw5YqC3av0Gf4MXZyY6QK3VgtJFHRrcM
WaulZXvSgoBwBDbiLiC8zsKvCLgO5RHkVt0yFnr8PcUutOEczW+QE0qkGgIOBoAUo+2PqCKNhbIc
U4FyKlIO9Gv+JuvcdwfOjGcnrUHNajcrOTBkMfrgok2sTBo9QTMQwwpCXgRGjJjrfW4wy6qt+K2x
+DQm+lI9g7FMzhbTL9KlSOS5K8XDdcdi5wc1X+rE53QACRBPZBn0aKYifYI5prDG0trsb4xwt+lb
FBQBSYZYbnT/yxDI02pkalnAmdlmKRhxN8LWUGHRt4GmZ91V0YL4rnTpMcMHjMwHTdNg+xOLcdb/
fahgRNHMdVPaL+iAkTq1CDEhelxV4oqYHyso9hVI90Vx6X6DoWS6ng4IHTpdxVdgg3mNYD1JrX1X
eibyfZXAxjW/Abn8Q/oORgktph0DaI4gEJXVeC9LAnOyoV5kqV1uQl1/k6p57RrQbujJrqifHhZI
u2KuFvz2XI3ZXonG2HOMap6hIYovQ7GjnWYHMPAKOma9RCX1mqpbxiyXgR+Yd7M/GlJ8V0m9tfjh
t5AfoqViFkyg6q+gCw/ovJjJgWTVP60AeFKSiVd4HHjFBA2Ge2MT26+QzLarn9h3lF3Um19ObQB0
Z5zlhMR2xgZjPC5fow4vZqtF58x95ujPzrAyieomLWhg5v6PBK+qhA5e6jCM87QDlO0ojGlCiFHE
eYahfcXCeDaxnbl5Y2/H8i5rKDYYQ328CtYMTSWty23BY+gjcwCwSWBlHN33egIfq9rIjmgdWx6w
4Q7DBBkw2Y1RddG7JtxZEQlegd6vwgkdhDJdlL58io3+OZqezDpSFwNyQioaOTI4IW8D6N9aHwyP
tkjzgoLdaklmqFU0xa6R3dYJ62vbzjdsEL4WVfTVoilB0214gU+eXlsrO4Orh+Tm7RDow7ZPwwj3
0XQNrKlfJaqurmINT0epZ3OYogaEsH7Caqsy3wu9oQE7wfr/rtTq3Wh6UskQLORojMdWfKmR8lNP
1TFx+otmFT96He0DOGbLCnitG9VnZSpvNLNQlNqp8yaxSarcXCap1e6CpLzk/DpibGJqi+gWEYCn
9Z22RQ9ziHsQW3y0zTb3Rw/hxqoyiGoIAwLjsOlT3tZGy2vDKYy+mAsdM3ATHyf7gVKFGRhCA7dG
iz9ZBcxTK3gvffTWIv4lcpOakABvzvbuFkggN0VUYDgFmALJWjWW0JOqixMphPg4g7814og0KX0t
nYbJAvTwwTWRV1U8rSaVoDLE97PZgMceVeNI5CVTTOgHU1xzpWFSsgNpbJDEQAPVYtCtYbeIhITT
UxOq1rYwtGtlIM7GBi5X4M2ohnfSr/nuyuKhq04CPXaurZiDK31RLmWs/BQYuGSDrUs6a4QKPGUY
5NqXQKOb1+PEX+h4gZeZsUSGFgKJLh5w1BSCqe0/Kxe3SWKBHW3SoNp5hs5aewqTgmk1Twn7OsAi
5+7RRSUDluK9SV7HlIIH7efzkEeISbX3gpfEQ67yOzFVsFocpJ1AMOVGP6Y9hltclS2FLi9IFScE
CMbyrYQVvIuL73E00kOtuulS8Px6GAKPaQYVt6SIgZm7Hwp50BLbJcSaoYAbhGujZ9bbCOxiin31
NXRpsUi5p1RIKqX/2mmQq8sIOF0/VXesHCRk5EO/Ic7Bme8kq5BeT38woWFYuuPAtCzvNjHikA5N
sNbjUNJl94nDyqvKuzCIxPSxzm0tnKm9bxKoZ0jfGxzAcJBsDw55V2NCniEbWuCdIgJ6ZEOGJPcU
iuAQrarO/8YvmR2kbjNMT6BoDmP4ZkTxM1bZZVxxKEiwMOuaBG5OkYLbHUSfMjXJ2iJiwm8Q0gUN
CxghvuFZIskrvLGBcBs0w2tMl8Z5axDqN1S7zKpBWzoqZ0hytl19Z8asIUJrfFHah2piUgni/lQT
47loHdon8HRrxWLQBa771o6ULYxpKS+jqF8GhMoufNCOmSa/I2OOXLbEmgVBAnyQz3tAZ7esMoM4
UdfeiSZHLIPEOtTTaU4uPA66mwB6t1aV3ucXswzJ8u3G/WQy4itzZ23bFSIUdiaaUjJgBJI403og
2/SzMjYa11af/HXuxXDll+R5R9R5ZwIEjspmMBmkxYvAoe7ZSqwsq458AQphr25iqDZpeY/ZQy9B
TQOxd2pgkx2+GCTOaHnPui4RF+Yjgcn6c95wOSRTAI09Lncj3OYh6E5K0LWriUltUCcaaOuQPRZB
r9jySZaj2ukn97MXbygx2IwguFjILCJuqERhy67MU4BkLDSzf+nBgg8Wcx0nnR+HjJp9GGY3sA7z
pN1OqPo40Kl/C2SU/Am1Hn4FIUEl0i0DpIUjX3xGafjK3+T8n5l0hKuC/RCIl2lps6ojACNQN101
1msiA3zDDcBO2izdRUK+jfztXH6dbkkCBKOBRVbOevKAYLwmTA4gfbtNRuJZoBUMRTMYERZPG8vu
5IwXvVw6FrzVUlom7HNOQZ0kv4EVhF7QuMNG/+4d9VbVpIIN/ELx01KvQ/YvifWlqcCbzeae3I8J
rhNmJ7hZYCTaon9Ik+W84dSnljRET+aYhkMLIEooQdW3e8NBWzPV6wbz11KjYlu44USKV0+2gp+S
MZEFn0LCr0Qa52VFoRK4Qs5FmVAE+YZYZKPx6JgESpZRTDsIqWlZJkW4T7n4q6MV/wVJ9+uY1bNs
h4YVPfFFSXhvLfvK6BuFb7ezwQyihfwZtbuNiSep888cuGsCUIczF1FCgrRiETt7aSNupUhDZZdw
QsdKfM7w61XAgH0zeU0Npt1EWq4xChBeYstgV7XxLwMJDpfiBYEnHuuKbodElZipNhnA7zSjiFWH
9FbAxksMpSbbYaNNNa9d2BvrJs02LFAeo6P+ypA1XIjRmcx0pJFu8Z3YQEfIZvKxozfGDKDu6zer
AZjSxNldAVyzTG13gwKKCiVR7mU7PSyLQEkmtPOCNouEvy0TMeyc3toUuGgzsNHLpE5tTDf4WhSS
NLr2UsX5ADC5+8mySFlIyuSQJwCA22yq4IEz+GUMKPPm7adXmwJDO9nRqLiqXdUEDOtnW+MYZsgo
WoM/6qf70b9XHORg4ZMQFBkz8MT/Nhy98uQUgDGb5Rt2sI7vkNSyNZejsuJUWlpx/Qaz5WiorEAT
Tb2CSHwv7IAYxnLTiiBksALICiqwAAAKbD+2C7SfpvCs0X/R21ZfmCPlOPD0SwZIyxv6Ml6lyKcy
fNxQorOlgiPJ1FaxLUKEJTosbFomrSSgUD/QsLMhkPGfP4XPcdGvomTQgc4SYFomIKmxLxVqfrPp
FR172nW8n4rfnQnNPtEdL6bgFCqv/sA2RbACIfwlI2eCF/fEKOzoDvDsfAxRJLG19xA2jjdFp7AO
Af+71dmYCeIx6NmoY4/nOOdaScFripxJT2NzmqBuWTlqBI7GmzQ729qVf9WbQG7wC5DMDfFubA4M
5y0kLLzS1Py/HculXKXOKNRgnSZzeKOjU//fW3RvywHxAn9MfyQDgVwSruqQZcu6eWZSQ9hryuc4
+NACBgZZCzYUmgc28Dsg30caTx0O+myq00uSAelwWSPLAXlizIeZjeZP2AD4JnqCXVj8bE2JWImQ
nasaCNzb9NJSkkdokm4lhBhXhWD5akGobab8pcXcsDEMyeyEJh5YPBFydtYtq9Jd9anhb5y0J20E
TS8rX/NCoU8IWG+TMUoOT9Kjqm5h4ZBa/Tf2slpptTxBgf4Dvg4SE9RxIi0Vsar7l6vfJKR/urr4
LK3pWy1jUsvb5D4Y5TaYiGmyBfj82TqQdCTzujI4loAPyVnQV3bBmhD3KkwY+ZDAa6xZTK2JS5vB
z6ZADEoWxEPmmnyGBJwkTblpfOs78qlOJR10N4FzLYpBW9ac7bxBC5zht24wkBNlb4iA443K2RD5
hyD2D21lv4RmNKyqCmwkS+kN+ngSeh1638y0rzMbmnQHHsu2vhozVRmstqylv2ol2o1aUyePJu0v
03AfTfQoSSwbjwziCQ9YcBWI2Xc4PjdK7e5xo/7oEbutlJlpkA5v0VhB+9JxvSXqi8VNv7A6n0Fj
0v8lhL4mmfUYRPeMITZcSyabIHqmNwZPOcjrqd/Z0EPEPFXAvwGgU7PPeaHfWZetmJuwKxqhJPkj
jyL9Oz9Smr9FBolpDKSTRVH5a7ujBBZ4BNiuaDxCLZoDlTKr4/zNRrCttURslUThhkQZdd2T+WQX
ReIVdUXlW7OQMdT2OEngEo3ORDDTik9jtOBHG7QsjTvg7Z4YGyYW/mbmsshiIfrpebG1fHHrSvDf
LS8ru+BuF/Gxsi1S1+ZcEY81R3KqdrfK5vYHsZu08clBsrdPTO1K0iyKAraQK5MhDqF/BUGA+NEj
PbiAWh93QmN6xiAdSDwXOajmahdP5rkPGKvEFcTLjHbToRMjqpik7HQgwSbxz+BL37OSKZEsimiT
qtNtmOM4x05ca374lcwwLgg7eKt84axippCrHYYouCPVtEPksw2ETsomEj16IhwuU0coPKac/KCO
HKY+29HNZOvpjuFbslAV/giT4Y3b8DIkyvBuWVlytkLr6MQADYxaTl45G+pTnJHYDCKmIqOxURru
hKwKSUow6ATwCEbrPEor7KUcMni9Zsl+iRcW7PyW3O05KuBExFN3UDB+2jGucndwPAS0x1qR8Y6Q
mgtrtmGPUoTeSSonHyJUnBn5zkGjwVgRQhew56alOciq6qlw86fCIYdhcLlYVFc5d2p4L2XaLxuo
yWGW3hQwmwq3ltrXDPGC6U9LQrGuTT4PRNR4MjKAY4Gbgohu2LgqcthFRotxNKw2eKrJGurm60HN
rpFuqhvpDpS/xVttrSsR392c/Iy+U0e2NwqdDyRsplSQivmbk4oLQg7AePMCrnrXfHP2er4buphr
mTQPdXmL1OLW46IT/fTGcUQ+UC5ejk6VwDFKwGkYKsVUGGaseXAjr7V59DAVLMSLidtRGN+9IfJd
Vxt/RKTIrdVVh0mNU1wqrDyhJhkYM0d5lG136P38uQ+BySGFHJHfoIwc/TmHU3eRYockQZrNigW4
RxFVGeyHCgX9saFz6IfIOQPc82VAPlmiwCGuec5z+LcNbgsULJSaitJ/dqHD4iB4ryQjHKw1aEuI
8Gyw2S183d7g0jpbpRsg3C6pPWdmmh5AdDB07ACWdakL/4g8Cw5RgrYfseZh1K5uTiLPqANy58pk
Vsg4PAHCuE9AY2j2eLAAz3et0NZgBX71KCa7q1Ni4mdt2KrMbRVANWsoOMjVom2mEBEOFnkuQgy0
U5FLKwHdz3Tk06B3FG3S2WFzO9J8j5tpNC5lxyGtu3KvR0hh6RpXhKrQlKg6SIaWOlRkug2Nfo1t
D5BB4yueptaEKI9cfXpHVnJ1iadNYkt7CXmCtxuGsoNdbiNiU1lGRtwAQ6E/bAGz8Uaz8Fe7Ud+K
wAENW8GAS0l1I1Ai184gpFhP81siCZymYLTJlMvzE88/y5u8+xUqQSgpkPU1tQHb7RC/P+usaK0F
9ACkyLCc0kqd4PvslGRzmLprrdAhJ56GQWUKUpKpmTh3gYPAZP59DxnoA9k1L9JiSNZF4iIKYnth
/a/ZpFIpztWjSw9eRm+6WaXL0Sp/20n/Hnm+/QTThvDhcxiPsrFvMl75Kt7lIpvJcSCF0INZ+0k1
36pWQ7/BCM2mmSTH/q3N9Jcmh7VMrAB81iIkyWgqn0MCWMiimkhDzT7H8Luon9FNmO3ZEV+Tc4z7
c5KcDYMIopI5jPPuas9BR6q4fwm0u5Xs9WCT9McBejmTUvvQkVVp3fzqibymfj9g7FRvKR0rEaLm
s67e7PBosxqwguugbfha3oKerZJq3hznWRI663avISYNPuaSTcWc3TMZ3mzVYlNCJ4sDa2T3VTEp
/XKrW2FhbF/pxTWHNsJ2gYHIuxMiiEMZl7yIwTr5eIWZKq10/zH5AB9mxRGTBv8pj24NQ9DhWeZP
afXRU45n8js3yJGc3vThnhvPjjx2xsOf/nzjxbTfopr4ynDrTh/WwDLPuikg4adDhx16JFf8aLUH
H8ZZHbWb0DmCnsaLMEW0KQe3fquNm0gDOC0tFbm7TrKVJEI+bmBV0Iu9osBcu/pvmTxigmjBkrTM
e8qLsA4aCRbFi63+5gyPyAzDhvMkm7+ufRTiOhm3oPyLjZfctDhAQvB0T23+gX0FVByvEdpFTG0J
SMyB9RNRZYuBRzp4N7Mv4d817QvX78I3Hpp60/1irTGsjKslP3RPHHvCVktNSKc1vYhDKsoIaHZ4
zPDCjTljeMhyki2Bq0BMGxeKGBjRkRVSfqgNnJHokZXzT8JbRjk+Wj+58ijSHV4LzXEXcDuA7CcI
ZnvccreqPYII9YmYTE6O9oh43IxjjpdJ8fJ9MgC03/f6K1QJi1M7yRF7hzsnBpW1HaOtHuxy44mv
TMy9bZ8n59wzIWIQ0ANYgRFYb3H+boO+xL1HfCyDlWH4IAWBvTbud4IKpxnOXLHMVj5MTnfB8N91
VQRUqHgZX9P7IaWxDq0TrjXHX6oMkKaUq4CZk03vocXbFA8iFfCitT5RS1CR8khX7yOR25FWLFRK
qRAXSaugpWXY7sJGHNk4s/xeIO4kGw3wIUefbDfVnPTubOLpEmIVYPg/L8/Wk/rWam/wvayzIFY0
uaT1RyDCzWgfq2LXEnQIuIgKTepwU89xfOijp4p4PfWeBjdYGzrJobHy7faoKskTLo4hXLzxzu/Z
rFhqP29BDS1i7U3UxbJgKhHGiIe0W+AuqrqBFMq/2PvJOb8GMMYHYn6m7ItXRI0PWfWslh9O/DyK
vyz9A6WUsM6z449aMmVj2JDqmA4l+x6o6Fc5fI4VdiWDz4QLHZUTpAm2B9GDi1PFOy2/HBLKQrY5
yUQoI/IKy/qQwwXRMiLEjHR3Dj5N/oGDxcIYLg36Fe3G/bYYxHfODhu+/YLTbOkiXY70cINyhf6n
BcbPNFB92MvMuUfaJ+npKz5G9sRLPgpBVIa9T5glTvGLjpgyVzAzSR754Rc9yYrYP6cnO3b090YZ
YSMmVwCLA095yS9pfi8bzpyWf65cUihV9qVwygFmYspg8/bjpye7ftjVn+m8OeK1wJRevZTyXKr3
OH8KxlfD/6z5LEIm1KP7Wg7aHBKy7FBvNcsooJQqkPXmVx53hnVep34p701dL3LTpMqaFuXDZudk
x/MIFB6OsLca/XpOyOQE/q5G8zfQ11o9DJGep/hzaD/Zwa+YbS0oCYybtJFUM+0uQ4NdDwy0/Bsz
OJSmjVBQcNauc6/0A8kMi3B6dXLeeZ76OvXQCS4othY2Ijs9+4zav5SdSEqAj1Z99fW2ZQpsIhOe
zx6HfAQc0WhtXRBGMPjlrSVOmu7FB3+j873mHO4yHthtUubGBhx4Z2liOqbjJsvit0IPwnq50Fc9
WSK8bsjIIPUSvM1yg6s5aLOt2ZB2zNuEqHShkFeXYjWMcx9EUMODXyHRgeeI25QovkUoMwo+CAuE
z4GtYszuFdRCVr7F077NZLsc/dmjSFHQwyQF85rE2S4ix7S1+yXKej67CmSea4YrIR5Sk3PuF48+
ckr2/Qbxlr0yx6SX61Z/TQryaw3ec6YNLItWllF7FreqX9QwIBnFO0x0CXdlPgGt5h1dycOAieyA
YigC8HjASPkP1vQ8iuCCUOzymrVkrWfkLLrV4DkkDBZmssGCjtLpPcDMHdoS+7BcFAwh0uQFh0w3
3ZTmI3EQYCNAtqC2BybSl+eBusvyAWjyzWkNT+94lLh9BnaAWffjRgfbPor4PJgfOu9x0f9INgh0
atDd49VExSSNdi2nd2kcCHmCzrZTpnDLNG/Jwx8k6qItO+SJs8DvHfsHGH9+YC5awQFaoiUeScsY
mi8CvyzJU8KgNUPA7gbInFQUo6hX5xohjVOkuQ1/BoN7SZozcXslcS0DfFadCU0/i/HhS1v2U8Mn
Mrq3+e9x0jcdEQdvyvzxthJLZmZsWzC4Wc9olsK4IOXaJZ9Y0cBeXYz6OaF6jSml3J+6e3dQ/Tvk
NeDBZitisw9FH5TwaKE+dXmkTNaBvf5TloQN2HdffAnjs8mO+C0o3AIeCR/jPioxjmafMXLH7cB4
jjIUsCsPeEQXA1hv0+aaxy6afXy2rjAGgGjivDLWhd9dBVSPIJquClcFKxKGOmDU2OKD953L2SOC
qmd4EU9JOm/73kDLcleX6LAJ0MhezGgvGuVkcqc2yCJSEk9mY4SVMowkCNMI8J1DBi4Q/HeWeenc
mJ8kcx5xkXAHze+ctm5tomhKBmAa6jcc2ZD9oXl0+wIBhAjIu870RVJaeD/RifXRSbGJZuvCp7oU
e5H5W79nu6q+NdrXBAKtZeqmGeXGHaODTxpcEhX7YuApkuMGLQE/67CyghHbRbXHOIB+/xYMiPMJ
cLfVtRWVmzErdqE5ATVJNpIJLTwhpjTGycncq4OAOK+Hn6GTB6UUrKj8Zdda6wk9nWgdXDzPdOpP
zpxZgsarcOyNz34yGKeN3Se3pC9PWqgcIcZdKh9Nfs9yuBc7o/FvlqtubLN5wvrwtNJK9TQwp8vw
ObSw6LoeXwzrP3OyvchHZCUwC+NxMHJ5VGNnPY7zSC1GaAetL0NnEBWP0h9urUip2uEkTpn6CEX3
Vmk229LslDcNSbvBwQbzphvtxgmZ9zr6a6WKd5G4T3VjPKOLfDJyE17rR5RmX+a0dW24vOWuccn+
DJWDGhcHLWTwTmGaigzNfja9aIZ7SXPxNyZsRWgCToaiXhTWoqnabNN9W1cftRL/VabzlA/BHcyI
Vda3yrJ/G4crP8AsE8enwJc7VUUiUlnVZ+oyReb4IBXkjkrNQrI4n+2D815lMJTVTyAHbNrVparz
e95VGKiK6kvMGSU9ZPX4aQQyV/S/dXzwmwN2+cxdZ2isXAaWzj5PUU1cpbtrQkBDz1HHdmSTtrdY
uxeUEs2xTp4j4zvCZk1OyCJvjsBBa16XjPg+gGiwbg4TMaqMfZzyw1hkrAsI631qohfCh4HHkUxC
UtHAQE3x2MIxVRkpFviHGqOTc1L3C3Wjau/MZ5YZ4YZ+eOvz33KBoI2Fe+aDfZDu4kG1Ml5Ev8/F
Odav7FY9K9xk2Tlas28AyMVYIgTxdy0HbikcjitB7G/zwVvNQXzCiANSfK2dYi5ttWXIrT+50cVa
MZnaBM0Tr9JmomoyBhblCErRfK5yAMWFZrCRJWUI3RJI2oUePBpta9h3WLuIt8F26w+t3kMOMxNy
sjZDR/CIx/8i/WiZSMDHj1IVO7GmHSn+9OS1JhdPWRXwBytvindh9cJduZjDMa2zU53qBZlTtVd6
5PRW+2FB7B+U+9RzQGgvdQ+Rfo2yTv1OGZ0ghu03FYnT7U7PV+CDluOwiwOUassIBu0XlxeZeU8t
AzyonWl50pF2qv1z6e6J4EB8i2FGHk2oJLHHuMZe9e1S+YHHiQ8hb0rugi+9h5uXLwBxJxwX0XUe
GXQ8Faj4x/ExTAfL37nqmSxHbowLFb9j3etxn4Xvo/Zs9C/VRB94z5T3yHqhP6qnVSu20n2UlPO5
eqoJp19AN4HC6lE/FTe+83Voks9w0pCkxvtx3XmRdXCKp9a4lSWB6JhRGnkWXrskP4ZGRI7nCgAT
ILv+hS9L9J00z7lzccTSbNamPHfOTiwRg/IiUKcT47kiOAqk4IYHJ99F4XFkS1mmjFa/s+kXSE41
rFPvIRFh/Yb+S6PewuiPYn1wN3p4TdqtNG+YeWCxGT+DXBfugzoc59W7pUKY2SjjncNYOFd7qfDc
/5RLfyUIIdi1gJfPdnUK+F48hm7pM/9Nr3VJnvyNuP/U4t1iMD6u2yWL4shhC8ykmSu7K78H4022
v7WyscmlM57Mca/EB4ixuQcsW3902anrDsK/5t4jw+mjdwPsyo/SpLraldG+7b57CjW7vUV4KnK0
cE7/HBsnrdom7ief/8pWUUJfR3U3/yo2yXpAuBzfQ7lJYZJxZjirdKPka4IBvIS9vE+InlG89mtz
6eT/TtJ57TauJVH0iwgwh1eRFJWjJdl+IRzazDnz62fxDjDA3GnMdVsUT52qXTtcZhpWY0U9Iruo
Mhw8Zkgbw+BT/5f3HnSbgGaxs15SV9l9f22YcmV8G2coSQIzpKeLJOpVWFSwUN6wx1kZ5bP1sQne
ZESyLiAFwd6ElWPExuIIz/lV1L/8xstAJWAur0imqMHBRWyTN9oivwg9PesXqwisp3Okyhz2+uk3
BBG88uZredNy7AnMCOkRgL3es+Cy+VOakrL6lOt9hIMYYjpt9QurnMHkPVcvOIlEKWFy50XIk09X
azg3wSWUcZoUXFf2v4L6yEjE3ESqxeQ01RZH4bA9dTAsh0Mh7idMdHEgaxl3a0iNY0Fi2HYS/gy4
GLgT2mL0Owj/Ii/xUuNjosPslEtb/Cwf8OMiys+6gmcLxXJsbmV+qaqtwbbdkzTPtFha7uv6raku
eNpa77Cxe4vysm2EZ+hQcB1c4pkX+cSnnqqbdFes7JxZ+ij8o1y/Q7mB77ci9HtF50IpOoVkSnXe
YD78FfCW8gwaDOtYDTvEZztY+5e3CRnQiguJsbjyt6Fw4imE09d/+2l2ejJ6li9TPihs4+P0Hih/
/rTub13twQhN3wuwVjCrdh9Za7HBRMmN1kZLIx1dfG0XLUsZZmq65CVX2y6mmx+9Sf01pL7o3Hsd
BDYabpo9fJ2jyp01h9hDGEd78GkyKw0YpYW+bbtvmdDHbmcF127eT6svsXKhNjCc7Mxmn7F4m7L3
PvF8l9IK3XzdsKByisxNmCyT5q9xS3wFyTKBsSForF2J0Zjl0wxtdzoI2knXtjomwh1umwyB6i+z
khjeiF3iWd7MwCtFeLAsD/dGupf8Q6E9cVa25s2Ye6N10tDdSTsRzkfvDlgN7OPCg/Mv9WdUqeBA
r6Re1te7fDxaPHisl8RmLzA3x/FPMP/k6HoE9bUwxxlQ7MCRmcVfVGeEtv6GML2FjsoHGB3Vo72z
tQMCUgjNaw066mxiitNwg6OsQ05gL09TedCgY9g0lGeF7W4/PiYStyzvC7PTmq7Ns7alRyrdRD3X
vd8H310ZbNEjWeXNKlC2usbwkKnmwQCl2uvLCznRhrQLAu904VPj/mHHLeZARJRvjJLd967EqoqL
zte8CFdmV3AKGMvCpsecmtjX+VlpW6s+ZUDK1oo+ZxVeAfgqxt6VVnyyoGFbjPzWkfI33M05uC2r
IG3XJccx8sjI6n8gUq2QQKxnczWuvk1HZel6po1uUixajPPYkdwIjL4VrGdirdP0EnPlBCQjr5sD
GrYVNpVMkayDHMA6Zqt4aSa6i2QcLAoxDCyeRFFskxSw9jwaoCB4Dyvaq00vXX9SaHiMl67QISHs
a9dq9dG2tLNg7R6Ek/+jIQ1dotk/Ow0QlolqLtAQLqMsrqZZ7UVI0kyXspi+GXRUm2CtoOZomJ43
pWarLEshUa0xJufypRoke729pwi+HXaMCXTuExkNRvkgXo19Bu9l9u3zyBtlU8hfErp2Yo3sTtuJ
0Zs53Sjww+SIHHJli5UYDMaRipEf2ujCyYRdnykDM/tTxr5974voJbnbOB5ZZS+tRmd8CPOe9Ods
OxsHLT5h5ka+GNV5j7W+41OwMJVJjxHH12RvC+HTToScOMwzxuJGuBPSbZi+2id9DHlFLq80AUGH
nAhfNsPiWm3vLKZBARU7m+hnQC9ECHU6Al7w810ebhKqEyKF7CRwYDQOCIt4hdZXEPehfM/od+Qc
O74NOhKaXkv2eBmTbA3fpC/w4DkNGBbaBJaImFqBkNsRT9YgFL03K2zhfo1xZxEvip8vFv5kV6/Z
qeC5wf8kHCGAZY7XLwJHmDIUqkplnE2PxQsKuqUfMOdNWIkqG4Uf4m/0xQMZRa/oyOx3RH9PhqYJ
XWLxCLSrdq+0565nOwMLo2HEqlwfRes/xf8Z5VcrM3hH5g4uIOuoWzae27UGGxvLbRFmlYxL8F2o
+QzpR0bGEqGHFUsuN0Re/MtVrmteM6zzaq3iVBs5eh7bYf9lDi+RdlVZgDI2J6p648jYQ+CZ9XaO
2K4kmMYfx7+Rah5+NeNdmI9G/Joc0mrxkefYz59Bc8UBbCAi0gHPc6dqJ2dHWZpwsySA6Z1yqam7
5cDr/ofYAX/on8uB6nC6amyyF1ZxY6I6ZpGvc1h8wK7+ZYWHVMAN6qZqn32y9JCVeJrESy7vtOCo
m2fEU8q0IYqYMGhbJC2JK6wpWea3UBhemMdx7a2ywAPxNLnN8vkcEwUVYsg2gyLbqSs7E56GXuSk
wNyUEWUbK6+CkVFjidNF52W2MoDfGRLioKXzfQ3T0SzvI1/22B/N8WB2FyXeE0kCQtXBP8nWLSer
HeAskZ0nwWzjs1kM0P7fRMAgb1jkb+Rqq11r4ZKIpzLdLA8QR16EFkGFn3z/YfVXbctplPOd0XPM
OyIZu38LdCqg0J5/OjwD0vGDBZOtdyfGHlV+lMINugIaJd5KJ8XI20WOtFwOinIbyZfV9on+rspv
Mn1an3+09Xs1fMbCdu4omO1qiM8NXnD1iR5XYUSRnZDN/GR3EyZjxNneLdR0k02wFhPRpWeKlw4M
g42/G2EnGuFLZGHqgOACtOdnzCpNr0eA2mzBoO1CQU2ROVwaSwGaovOQ/tchyx0eWrsghe3PE+j+
Yvq9DbtUmV22RlfxlIJtm+5F3Z2FE+bipD28BevQpbzo9KSd8M7Ay6xMQoSTwKcQdqZ1StH1VddS
+VXZAZA9v5qWvCGIz7J1V4slL2AVD3u//C7VSzLTUb+gOOeDi3UwmRRtso3M71rk1X2O8a760Vd4
NtRb0WDA2zcarRKqBFH5B5Q4iCPtXodVe4ixxr9M+1cEJ2tGA20zrKEE4iq3gn9G+KurGwykmV9T
wgfka1Rfq+TwWLakGL5tauWqoahJ0vNEP9RNh6g/WeEvTADxW+WGmKW1RbjtsoLkklAbJgmnMz9m
hSyU4sAqsUmhWZz1xhtpSef0pQZ7WfhuGq4uSmZxo32oLGKqKCpGcZDruyK+c0XlOu0ohr2Nly7S
ad4u4bbcMnAGmmyrMdGzPHj0KiocOOEiULYwngQRE/zvRXsXgwyOLHVK9aaO+Nmn/yrrkgw/dXbT
TdoEZMhErHiAy5TyL4VIGdGdSZNjyO1tNr0IkQiVJk5U4ZdMdn7jpKvIRs9E0ZDntREeEXi5xeID
cB+Drax5gn4hUZb9CRsdXiQRFBVtFxuJR2kgWVjrMZy3PWhV2x2z8kV8KkofiqAIKcAGR8MsNpE/
ZgcyiZKwNr1GLtxO681Pv5Pq0bWf2MfhkxgHe0X5G/I/uEo9y0X6WE35XQa2LN2Rqu7kPjazxyHb
qf6pnu5J861V7033HKQHX4gS7ObEC/GqVXYRrigG9hcM9+wOVBG5+lapnnmHaGl6RO2VESgogE0G
0dWyZ1ZuSeEajJ0vfxHDh6gH1uihdmjSlJ/O5T2OH7hFcFtQM5SrjJNoJZE8sWKoxAd5aP7J/QGt
Jwv/vyHbMxh3Ot0p0a8YtbjV8BvVpqt05CUMv0xX9rzkFKx+Bf1JLBXmWM8RFCTY6J5lbeXoqsI6
KYI7QlM7YDyxQ0fkXxgtB3uFUD33nFjuE9ZiydcIErv8GnwdUuimZKRqxvdcfATCZZCumnSoJmoW
bT5y3FUPZizNXoZCxl9IN/hUK2tpgIH/rZvh8rkhZn0nOufhNSNub5OC7LVbAodnGdYUmcpKEEbR
ql62+pOGXUJd8Tlip65/mrwdBdYl/vA0fdge+YOwVDUlTW8LDY5r+TrpZ8Z8mmRnIkppeZMqtoFV
9JapR2sTl0cDcJE2GMIFsYnUizwG1qqOdDCFv0/GX85lPr4JAHTM15pxIZhH+DPndfKRRd5Ubhpt
SwAzVloOdi6VjJmxM/9leB8UhDYfOQmSvKvFremfqQFUBbLUWAf/N32RTb5Sqh952BvmvQtvZnkk
3aYuvZQr0VDfa6BWDQ4Po5yQMctq78Q6oC89++OeH9YH60DfTMxyGLQrwV8HLo2hhatb0MqMI4BN
tZ6N/cTQX546IEmJxJYrhGdosvh7kFXSXHQFJdDKsIPqaF0Fw4HDLUxg+6y83Lo+/PfDEXyNzyB7
i6djmP1Uw2lpkjUCappkgJeZ2GPxwB6U8DeI9zeLC0aLsdany2dL3tGsG94wbXD9dWuKzArUg9QN
YlTs0KfO8piEnZp5kXnCxyTtSXL+lCPoLC9Vdqvea6zH12xn1ZmKErotWsMrU6SDi+2QvM8s5XJq
pZF+DxsM2thiFroLL1lJtsmbnq6XZ87CIjJviFlskkBo2qvVtMmDu97/a/lduTdwfWNKWP2GOpfo
kmf3wnRtFaA904eHmGw71jIYmHx2OIe0UGbeZfGblr1XV0W34Q4tky2bOTTb2+VtFoht2/VPAUtV
2ISbVsLvnSZT8WBPU5K9toAHeFhgTYPQp2xtNts5vYfSB72CNG3kaD8Vh7y7wFtidfvobUbF+rvT
fkwFoIRdybLAgL04Cm6rXJe/WGR/EM8ffDNCcTesA/viiRWoch3FMxxzngiQy1Jl2zWMZWhXnwaE
HmzjuQZHY59ZW2zmQ/Y/Xzh5IN+AZ0Cr6vSs65wYs3Uulky8qeo5Lh8AyoUBs3S8IDaMhPM0gcd5
EzblHnQqH5fr6wIhVck7YJ2ukAd5LKQPKf/wjyRFICVLQ2MtwYxs5k9iTxApvJnJS7DOBklQ07Hu
9yJKDjpkkkqGaLQzwnMAKtLwGJe/k4p3T/FUgErS5rtCymmB1lr1QV/1ts6N9cktBVPxxdeuB/tl
xktPOBStp+q1TM4jeBu9QQjWCJdsMRQk/tqkrO5qLr1s/Gxi3HxhPWOZk3/5eB2VCHM65mBj160m
TtymH69c1/yw5eas17rbGw+GHfS/Kn6fTD5FsArE81IeFxv04lriQYidrGE9kvkM36eV8BPd6Mis
+/UUrUsoksm/KcGgqzssqIsWYhzEMsA/ZtFHQ+Aoig16HeGr5o+T6sPMPiEns47cF9U5C791GFZj
fMwBaIzgrYHhrho/grglK1VntReyR6FTEZujKN8i52tkZYm+zm6qV4P5iW2QCXfuk/VyJ+jzNgMb
mjtc+inoyj9fe4/8l949LH1byZs2/W4DuqPdWH7P3adAyhIiFL6aBcseadbET82/hwjOF3QgkV7L
KK+o96Da1cEdqNnO4z3zoWsuNNUvKGAkZTc0lPQVIhcPt202RM443sHli2yPX9pUETRXYKjDep73
JqL0nyop36JDxQo7s9MamxSU1T2drg/uYWQL5eJv2Sl0I+2g9RCnF16SKzM+1JBtKHPV9xDi51I+
tlZ3acudHMK2Sd8EjiukXZLe3E7w2hp25r/EXDa68krLOTdLpLA/23HA68mPF4LjoIErreV0rVdO
hND52cPBr9aIoxg5lvdtUj/l8p41pyL/tfzCJl8c2vJdFD809Hy+duVFGyH9yAG/cH5rk0tyj+cr
8TUWULOIpXKBescJl5kHCgMctwA0n7++lNmGAJNAW6fujT+wmVmrAm9CXCxjT5Ue3QIUiXCm+xfM
LtqCsxHeIhEl4RYNhJvm19D5Tn0EIsSVA3j0lPjUrcWTAeMJzyhXVQJc9CxbU+UVjhAJzt2Y3YQX
gCGmXN3ap8zbtU47PiAoxJhjOkoKtYbPNe6D4mM5iYV4Ei0gPGbNBsg0mV7ES9lNcFL97TJyL0MC
1wQvInc+QA4+bDAhERvhtv5hVdtZWAzY7eUDyKCiOuvmYSGFT4/Y2vTTHarySinP80TRgOK7ZS4g
eSGPXcnA0P2QLS0B3ISyO2PcuSrkbyX5AbY35H2VHzNtEyJ0FOXeWe6GnsCMMdxO0m0EbzDdxYrv
lUvrVD+InzjV2XJzg7rrWjS1JYqcjINOh2boxNFtS/3R1+yPePxJdlXap6Ijklyn5cmU/5YnYShv
yvDIg/f6ixy3VTpwRQtHRkIqFckW7H3kVyLsASeff2OEzOs6+cVKGEhKMBg8gt9A2dRoXpP0nQwd
nlvM5oigHTrdAYIlWRDvlboOpzWdBY55gu5Jw8msT+geYfEZ5KzTFLOPm5JTjciXMGlhN+0mATZD
iTsTYvQEoZAaXfl6JTh8DeMDu/gZ8mUuvgfW1a/vLBkcHeYy/mC4FhzNo9W4TXdojd8seh/fquqC
EN+cNtoKgSL/NnGa5lXdj4/cBggTAWAh4jQenZIl05GJyLI+s/Y+Tm8+LRzBaCud5jVndvaqzUBh
X753yIULtlcYImzPb8NAmtleDe0pmns1+ivs73xg8J2AF0ZUysdK3GqLXu8YMsjXZm5LDNIp444R
nH3dM/f9VPD+POv5S1A+Ov0PVr7f72T/WylRhaxA/7SXPN/0/rnsc3z/HXhY0dm8QUlxi3vU7+LR
aavfEo0RFHdu0FqFJGAeWwtqPaVKXZZ5D7JBHe5mn8i7aN3RwPt7P77CuFt2Pkay1vzd5OoefDcR
SxX1bcweVfSnsBqG+2/xhiyeWDNbkKTmmDN816GMRYd2g2Jm19KhQ7YtXXGvK4kiXBMskb4VmFYY
2O7rwGbiXNNafeblx1Jc9fYLl6/VcJVbThYOkCLi4a6R6RsD9Ko3UwOJJq8phjdLsE4EBToRKAu2
4Bj+b7vmjkj+DCSsc2vhic6UrG/M8RzKv5WxkjvWPkerZ3HwNZPLlFK6pqxw+pyD6n9I+CdoJR5X
OHFZAJbKhNL7EfhXWobZZI+BYgo5bruV2ExjSSuUf3X4Zg1Hfm9WfADL4In3cV07YxLtFsVLj0g0
43B0OLUEu6TdJ7DpEvNITRTRtRPQyMLgR4beU+iUrvLUGBj1+96YkBqAaYvTQvBEcs3mM0dxz9eh
vDo2EdHCVwF1h3TBf1iKGTGgHbCpqEA2mW/4Y/hss3pt8bFLcfvIMQzaSdJVZexU/U+h+q5nrsnD
4AzruDvgAeZwf0drLhTtv1kG/AvvcyaMU9JfFoK237a2WG4rnaRyUm+RRajjK/VfU88M/2cJJK68
55WrRdAuNqOI+5xHy0xu7a6BvDRtNa9bC9DPIWMg3+AIvL4outo/WIDszDH2R+zVLTKqCfVXz1UB
JUmtX6qI97H8pU3vy1yIMtGqz8vcWdXfzV9CBdGAtGa4QnVxxr1cwaiHhURxk6p9Wv/T/BNYVIEr
UH5Wl6t7uWvNgcutcSrjxvpNqm4mJF4XESvwA0CVYaZgkj8y/oFS0K+lsYKWjsZzkfNBWmoVKH/9
jy9+mdY+VCREbt+5fuLJMMNE1FoUwM5C/wH1i2fczh4jjLSQ22BxNJB3mJw4KFjkVxatVeVcEgUU
8BOhpvrFK0JDn/fkgLMZ10RusZAOEFO1mPg3UkdUUtBICqqB1D1IcSp8WZTuIIlKdtejhzIw2uk/
bKiwjfj3gI9qvFv9V6T9DhW0P+2XUPYVbjD25HN/sbnXbIEZ2Zs2uLbPgqemrFtdEEqaK2yD8MLv
NHF1fLZd5ZRgbAY7Hb/vYCTfkTO1xmHq16zpJaR68M+6+aSHN75Tc2YlR2sUE8HbtMd0IjH3I6di
jQQgV32/rqZ/OoyYFJS16i41U38H9U4yWcSmX3V29rMLYGZPkxfiRrEEHA0j/DUMBuv5suzC4rdW
+FOqrznYxlyIWDBS7kFoEtqNKXVjUNZY4pbG5j/n5Qsqjqo22oEESLpvxFPxRh+UQCoR703PYqXc
DMKHFLJBZn7IcfBYLqq4oDB+4EHdlQgHcgnMfXJjKnVa0YGQ8JrA7CXNOdiAq+PFFUob+qnl2yiV
ax821PaA8YPZaeHCmnAqWTjH7YEf5EW+l5MQnn6mFJKVjzZNwcbLnrRN8zYy0qprAG5L27c039HF
QK83a0eLhq9CK64TDDCvaM5so9oDrhAHDkaJP+NBpLFTFy8TJgx/OknFZXnfU3w6suqt4ssvBnxu
OASlz7vk8eUH9+VeXvgm7K7kabt8+Z3/anBBi4hGzMIlphATBJAday+LjOwhX6MBqEO3w1WtWx/i
fFDKWyW8FdjNdDs//6AoKIonR0/MPjEupvUoHNECwixDkkQN/psWl6hzgiTwRmDYgwAKmLmoXlDQ
KuUFOZ6jpful6wo7zcZKEoSBNRanc8ZTbCFhD/UiTeKDFxjdDCzp4V2i9tMI2VAD3RUjC3hc2JTq
7OVJ46kNUXfastSD0MoOKMfLR0FYT9J2K69qroJlytI7y84PCJMAxkpB3xOkzf1Gz+paokOBB/5m
C8LOjDWkIMGMvslrw5ODfam9iTG8h6+q9nyanRYEFD3WKgesx4zZbolhHJfXBkRRMLafJmogufjV
pWtFXmTxUDV6ip6AKUipqcx3BAu6Mjs79YDt+tiDGqZiXFOxNN7yV6CIrrNLre5mMF1L5PbTfxgd
YCsZHNzevLfJX8C1wOpAuwTppSUGA9lbgZYpND4rJPoKghRr+l5oUUPnUp2Zn9eFsPNpeXkny+A8
Z5touo/WfYKWGPas0pgHLgklALkqxLy/2baoCPtJetY1dtT1T/GhVA+thBoCkqaPNPnQA7U53cbL
qQIWE008IRJOeZw746UO2Q75+x7MrAchzg2iX4QOrOyS+p8asOOggd+Dmhq7VIOUusv5lhEW5/98
wpP5J4lMOYrp8os6X2JTs9AhCVua2dJZQIYwo2BXZey4qaWcbLXA1ehLBpEXivM3IugZ9FC2c9yb
nMY248uUPFXpPLFlXuQkofnX4o0ghBcunDkcN4HyKQkoW+tPIkGVxerq3sDwiDDAEYd7tOgJWPeb
cCRAtmwNSvwCgNVRvWptmRhUjybdnbRjyGa/ll8c4k1lnTr9vYacMWE6Gwewxzkik8kvGU+cuMiF
awAj4U/Q6eG/w/yLBUSjbugeBJ+VEsUlFbfNuG/4JSR7iVP+qhbIztgrAUNXbQ+MEgP9AvCTql+r
4YeTLKYOsmoZe/z/VmuPzrhqfu6JWLNgK2vXpMDVcwoMPDioCTHxQdjFrs7I2DscGwM7F9gqcHQx
CnBCt+9dOFq1A9DZeoP1qsmaFYjOs7jtmo2h8SSTT5pIIqjn8FJoxyBjGcXbodDR4F/qGGXzE0DI
NvkGk7jEovDXd4N1lG/9L23hUu5bsGUeZwzND9qLaAjgJR8C/GIj4BP6zgZ5gt0J2baE+W+iR1GI
luoxTU/ZEAwuYxAR44CUUBPfqYFYrT+xYpEBzC94083OuO5xROKQs9InOHjB3PYJMU8ZI7KEiXVM
dzjSGgrd0eyeLR8Vs1SqUSpJjNCWq5G+JgEANpVgW5ziuDzkM1yTHzl04ZML9SlGESJwc6bjTUPs
UBb16udf3VxYzPKzPlIUIH3xnKxjgjItuYcQr0zYG3q3W6q1HK+5jlaqZAuISlCoW38KVkNYXdKs
B+SkWP5vIT4WdEiqJzqrem0Vstup3AT8dmJoS1wKMRKl4mD0gIDXIRdZa64nGSQac8h/ufGR9W6z
DjwlvyylIAyP+DnWNlQba91POyK7KQtyRPblaYHY0Fgs/BiYkRtJWdGPuVHmgTuG/NHk9NO+Mt4b
IGA9xrgm3VlwtM38aeUwEvjyoTT5txAm8qL6yI+yedWLbZHe5Dq3O+mWGAaLa/gnkOYHpdxj6Gkz
CIVn1cOgGHOk9sBHYlJxO/mYUQIb+kk5/VPSLx9bjd+KK235HmjCbcRsU/kuSTzMDOMVR6JFL85L
3WiLu0VuMg+2TDzjg/dtuQLS7pqJ11Y+lfXgGOa8Dctia8yim8wW1iE1Z69YD9xdq785MchLxQSg
UmmaYAQupFP1d3LHdQwHFAXp/K+GRWZo2yZ4D5S3GsJz0pKTnX2Iyieks/8eHbgSjFdLxLN02jK3
KcVXhTgFBwsBZDrCSDkGWxqN19ReI0RGRfZm6HbucfTKR9f/EyAITQrtUrsuyufgdm4C+IaWBO8s
1qXnshRXo35TwTVK6zwAZFSvOPjLO+o+PBJqdDY+cw57ihfmWCMSnaG6S5s6dyvzUTQ7Kb6G/Z+C
Kr4IWjwlcO6RWqfdxIwavQ2XSYk8ENqVPOm4L2LZzR5SaQ/4qK/TGU1Hzras8PLu0GNXzRzB/SiY
uOg5rGuAxBsX8w9p1f2RGq2LGxzNTIa5zg7jR5X/6uFbkL5PKBVm8KN+eItHbH2mK+2D9U8SP8Xp
VMNTKB/4A8EW3JiYu/6pxLe9d+b1F0mPcg+MK049iD1OzXQrkivGlGo3Oh3b0Ah+ed+I60oHU1j9
anR3Sz5v/uQCkIQdcB/FYs0yDlnu3nQqjMY4xIybybzDUKMQPy3zTHw08YoKi3dky4hdmM5EiFh3
30cZL3tavJXrrcLKH5Y8RNVE3Rp89A4ZrDW+azKKBFZgy+s1mdpOxdtMNwP+vzAulom3pSfNFyqk
BmcitLVJhEyNn9UZDG7w32q20AQ8CscFs7LIv4N+QcolKjYCLs8EU0DFXOhCgkz2FZ4wuIZelwpm
+J+i7sBqXyWL3AOSBmOGQXOlo0mvKYFp/FuP16UhHjMAxLoHekhQAX+wi7X+lfZjJtJbd0s6phkm
w8mC+qDvA/ZrlfpbzRcjf+aIHysCWhoOfU8FzOl6kHgDkNKT2yYmqrhoHWXUTCa8C74WvKShyTCd
yBlQ0h7mZC3vDNRRbBa6X7P5YOlvIXxf0eUB/zdlb3+R/B4dMaoicu8wfYPZGirNb/2qkSaoymqC
rqaH7AcrsrdYpi1DpN78hXziuWEHJFi41W/xoEICBzeGy7UbL8hC05vSoeiA3Qk3ELdbGk78GAwW
wtpHzfp2KYJ9hbgMMra+454J4q0lP2dnXsvVxUd0tFiaTdVPVf7IGRGjd5PfpAS+Rd/o18deOSIN
5HbjrEAFhfgjl1sGwTjbtM3PjIyyZ3mLF6DyY6FG1uvPgSwLkqKLjekEbqMyBa2Iq2XO3uYjxKIJ
oOe/ajaCioxFQ9bjGwYorOKSEbZlRzMkvVUmIRKXwJVHoJG1WH9JGLykzX+LVK3Y6Y5gk8hVu+SC
4URUg1PzY118yMAPSCKzccxDrEOenQX1hiYHdTK46khPstWgVWXFTkQSnByb5pJIu2E4YAaMX9ID
Z5yjH11HympV2gYDi0mDbqEipJUvJOiuHYIwlugSePdhbtbj8EDGv0rZ5octWlzWEOsIcr5qG9k6
XWf8vf8sl8DF4GMZhJiC4nyjeJqrCms/PjTCWsEk12Saxq5kHQLgARmxEBU7No+ULbZlhekW4cdT
Bn5mPmHaa6NnVb6y9B3cMMddnmFXcrn4dPS+oDJSzUep2DXp9C447fUsRBf+8kBzkdY/Dzz35dwF
Ox2Yw7764StT/iws3SZXPk8BRl0bofvXsMSLtU8+iYu5lHNgLX43gxvgixMa77K5wcodT1JXfIFi
aMKG/Ea8buxBTlbVPeT7qCJPDPFR/ov7XxEyPRhQptwr/dLRePNECCDYjrdMdSlqgEYkXG6KdiPW
V2zjcNd8mwA/ll7Rko/489pJc4c0wt2oo7vCN1d8aIQIxteYHghOLr68mCeLIQyi8OsrZwZ3Vf2H
6RVkasleBS6LTsFfy4p2Fka+FIRkcBrS6T3r1r31DONnGP61+l0Ybrl/mERawzM+/utK25fyocuQ
X9J+4YFUA73rTJwdOx2B/Y7qltIhQprKvTZshMkrk4uunmXxNjS4Bl3K8E+xDoBbRbVbjI6/q8rD
tgth3YY21mFHK8dbM6Nyl1vDvLVzg6pcs/30NPU33EVM81UaBwWXPxaerJWQWM7PUifBbwO7TdPe
NEAurdxrw9cEcF/JFyPbLR+cfmzIrwuVDwffUiWPFVDhJlGex/BXZpVKAEdquT4R5YSFKDbKcBOW
a/c08zeh/erd2s2ATJOeuGRKisKkrfKeRhi2JjO2cOpxHjEdd7CHaXm3g1U3eFZyZEftoEWEhzTi
ru0sHWPCYAbcMpSAFOcx3cCR4i3XosuCxs+YA9D8KeFJ7iZkV7UbIZNX97J8tiIUATsFixgQzvaG
fSwg7z0GnZjlN56DI7CPpsP/N7fnNPqVsXnqhT+r30CUXjjROYCNOfz6GQiz9jkC98MFVEfcZrgo
fO3T6j+ko6auLFgzFvaCRxG3VigtwmeSL6fEnjnVdJsOsBxUBodU9mV136HpgkIVC38p3QHYrG1Y
v4XbEMjQqbgzH0tRWHoXGKUyBWOxxVtP4VfBmhVmO8EkuPAlD8V8ByKJpFf0MU3rQVgHxSPGDT3+
GbD/sZQN6kQXkRwOpP9gaTTrclNAFdPewa7ghTUWvWl4zNmN0e7ga9bUR4ioHJgR8w0VShQ3uC6e
+Cc8NYaKjmwbWx9++RXPv/H8j/PnWM0+APqUuw1Qry1xJ69LZGC0AOhIF9P2dLNgnhyh9FPUjj3S
cqZi9nUJJr1epaR2SHcdLGRSiQg1UItM38rpW1VTMgt4z+k56raFdqgwYCFHalau/HrS0YAiD+cg
sq4iG3VpIMaGzW/JggYkQq/2MpsJLjSSKEDwniqbKi3+sszvoadtRjxTuHjiZiaeBKu5P0LF7LWP
vOWqFp+4Ra1iaaNE4XJ3SbI31EdMBKAq7nMP+ry6rTaxx5q9PRpKfWmkB68Lm/1Y2S0kfs06XaTy
UopnMf1kiQT5XKBkG8l+AL6vhb9JpPsRkEZysUjwjCvzzRC2eHuiiEZsvB8UE2Z0D8H4R9V2Q3Id
C7tOHFWB+IzQaiy+0mNK3+zbLbYO6W0pAVP86v1jo79b9VazEEM6quRiYAMmzmfL60v1Zqq/ABwJ
pafjLYLdAqPU1tIdo8KiQPNYcRPA6+RehEtgD4+3SI+VrOCBs03QGxS8RgAC+HQLKVjljFuvlnnG
lkG/IHd9n/2pxUX+8ym11h6q5EReCysuRWJOsq5J9K9J9wrBpIXHhiUonhkE/3mkoFd0xyC+UFPJ
FwhAtI0fn3VDXiNrRtmramecfEIv9mY09C3UN8jpkEwcVgyxzJKbCNCAMNlAvOU0fcoI02xYYwgp
gcHxRANm+5vQPyFWcBO+wY10FOXzf4ydx47sSnauX6Vx5pTojaDuQTqmt5VZWTUhytJ7z6e/X+xu
CJAuIGhwBvtUVRoyGLHWv37jtJwLKsfkrDY++5AbnIIWSytRYYzxnoHTov2WoQYKGGP8srhNrYdc
m+kl5WzMJQfbX6BJj1fUQG6j/zTAAALz5PhAgV4zEMdMlCkmDPRAXdveveo+nOw7Bpc3wEeXyTix
D8B1bjYFnadfbMb+t9XxR4cFgMdLfMGeK6CioLAg5BSbylehWdIxxZcbsEi/cnt1E2JvaV9i9VOx
z2aKrhg7fbsCAfaIqgpBr5WjL7861W9rz9r1uO6HPeY6sez206FbdEwvrrK4tdR0HYYGcraWESBn
ZDCgJ18A7AeKS/iJ9ht+M1QToxvdO00Ui8ltRJbhAyvYK7tbJs2r0Ln4KQx/H3zgMPCpQYYmCSLc
sV8wMqo3nbVLyl0ZXSP/2fXMCMylhsUY19rz900POSVYgn8jc1lS+FN9RNgwslP1u8r8Iwvx2JgY
gAHf3zKmzdCmOAa45nBHDs6mX0PUS6KlxNXzzjFrXT5E/StNoJ0vJRMDDlBBMJd8pNNINhZh3DxN
8RrUQlOwJecolNoHyPrcLNfNskTSuGPO1yFMjmmHsBpuIDv4FTsYGZbBBWJ825DzzDH0FnMiBPJu
GM+C4hhxxgWNtIjTX8bwQbPF9x7HC3DVPNuoEJxbHFzodUMHiQ2WmBlUdNg0lbWTrXU9rIYoE/xk
TNWaaVPbrumTKZTOQ+nAkZKkr2p4BYCHFk93CcMjpd6ZheXNbiAQ4rFca9z7NQ12MjzT8FRI1zZ4
65JjxLNRT3sQjnrdr0WuJudOnpA3S3V/UOdw2jM3035sWpm8+Wh65pHVLsGPiCq+XpudujTrg9Xy
5cqVJ+3YuxmRszYT15FXT0yPZxKgPGsSnH0W+BsylW1l2fePHrir76Br+CfhZaGZR8fEFm4b45eH
kebopQtLfUuYIRrsgAPeAzkHdTF7bcZ3tX7qK8eFKCVIK3jzA3TCsQIij5TdaGy7Cv6imS4N3h45
LXNlsNFLRZc9lT7iy7Xfb4E/LOmI1hiQiyWHU0VUYyUOnarZVw80WBgdVg1sYnIMj3WLJRYblzs9
OItE8WOCTueQFOUqYCjwQ+GFSjl/jTb8VbUIvovMIEeQiSsEMiQ1DtSfZpEaQuT4LURMWP6nh7E7
h+1r0n3hGYh4wAdC5DmDV1nL3kxq3qPmPkwaV/zgNVvq+OqCX3bPYUe2X0XZUDD8j2e/gQYbj23R
VV0f9HagB/PTV5/9hsINijsuFfdowewBamR3zkx0q9I6rGc5CBg9UXSjaMTnNEK/aD8a+vT+RXTA
fXfWrDOCQBHyEri68dMk2wRshVBhUbnIKRIohmlYjXgjA1xoLZn3CBR2iGkbsMehLWreS2S4mjsg
kOfs5WsEwJPpeuyWg8qXo+HKsag/B8VyGpa+mHLPeAKXJJ+FYvqh34j3EByPLvkqS4ry4Mgy7xWq
2W6YDfUwd0h3gx8jYyD7LRtreqexolPrF62zpkwY6jvKSbZnHgBIZPjXLUJpHhTMybmNyCiLtnQT
e88rwh1SMKQEyLI/7Obg6ILG5C1G7UyHIzNBRHNFrSFAQT/YOywCURri6rioKg4J7EdCYNwuv+Ij
iAPJMW1vw3uTuHx9PbpSNKj1hue5zN8kmsuu+iyjvZhPkVzJQzLMKAzSYMf6Er212h5j0wIs4nJ5
P+En2SaCgiWNHB/FZdAjUk6CuQQhvD3b/S8SBQmSRjS6QezefcsVesqpflfxEcKItKW+t+F7UzTV
5m+nZbPEwvKAXkioACh2ySyrsqtqswFhIVyHb4LA9WGG6Rxf7dQ5BfHWTt8Gqu66iOA2oAVMXgXq
kDEs5koYEWJUf6GVWOL1LTPEL5nlwMFV3gCPUfIn4SvxOrPeiTnHkCpw1oSorZS3itOrzmhD/Itu
YOaEU5WPuFyUnGIEBgVSL7YRsmC1A1a5RuVdVe9SuVfs3QTnUlMXlFVp8p5RcU+s/tS4FgyB8uyN
ebNprmWHwlleJJxOFKKQDIp3JvzGpl0r7Tp3dsBiGRQpsNTuWyuBDgyChJiNTQpIiiizg+IYFrQA
io4YuEIaS1vePsxFS8yizZop43ZJCMhsMt9S+6MY3jMGZzNmETX48biwMgtOCFNijXvC7pkeTBMt
Un8QuzxbnhAL5xxD40iI4ZYaBpskcn3UVTSwp2zZc2r9B9Gm0MwMqr6oLuHw00KT5HHF8igsbuzR
c6220LI51FVXZBoI/9LpVzwlsEhj+8ewe45/DisWt43rD3zpioq9R2U+j/tdUO2oE8YGmlIHeAee
JcxeR+Grt/QWErUbwHiiXESXHuvsd5hbhaDxPiSCYoyXvrBFhs2B/mPO/xYIibip3YOPSMXofXIq
M6cZm+1HjfbQHSCdAKt4LQDKOjJ3Mgti5EiDUqGhctIchn/VhSc5PBuQwJUN9XKPcBB2FPby5j4P
mflcRZ0Tgei8CKKn/jrgnVdna1vf6vSvsPghdWKwFy2gsxgu4FEJyZNiZfDdNj9jJt8oqyn8Ch2U
fWw05REeioz0CKJ2lruTvWOs2XcE2IlSVxDfAmktmjJqLxAExIi0xjtCA+PxBPTPlCtzGRW08kJp
F2/1M8eQRINOrs4D5ylVCCewZZBhORoDZMghYF0QFyCz/M+R9dLiMBd+B8qnZ+OevopWNUb1TPsX
AtFQw2M7PCUflJYaBFpzz1z8ja1U0JJZqUgjxRYnWcuHScZAw/8SpnXhIyIiwgR1C4ybaZ70Vxl1
gKLtUkykItyAiuIasDajA0ruUkLGsmmqnVOamEm1y3R0bX1RRmcz3IEn4p0861fWHHiJz8X09TZk
t4hvrQbynESu3koXeiSMSzehfzQBzOYfFI8G9A1r1VovESY6wAQmCCT+DpQfuOI0K9W8SunvZNB5
p0tcXjClmGls3UPuMvIU9gXhH23yhHZ1348bZ9IgPWEzcmmZuNFcgGIvu3YbifgFkz36bEtn2Xx6
DP6dE0MBAlOcYduznY3ynBF9kx5NmZn8tGN/8w3IbrIQM0Z03n9mERaxsR8OuVp+D86NDU3hevVR
52SlaROuhgulOEoRMIWSLlMdoyKgPCTMMENYGvfKkdZJT1DQtI8gcYcccFi7BTP6ZD+4NjXSaJIM
VHWv5ydaLWztOEhVOLwnGXZQtsGYQCwxndk+o8qiY4M12nllLSNwGqJhpQgdIUOAre6SMxxtjK/R
8FYF7hwRWEiEvVrCYCK9ygLoZf/tq5sMxEd0+XTF5suXqGHib5a7XJx85xR79zr4zLuaYLbVUe/Q
CgBQGecMlCUuCEPgs7QT/w1fNWI3dWfARq3JAKjpWUsY4HT3yPtKbW9w01DTFi5aotGFtt0On2Jj
bYh1CMpTJqH6ILMio0TMoa6R7rJHc2viKlCU37H2KJEfP8z+tbTgbWO6oU1vHiMzI/vWLGbT6rQ4
qo0ys8Z30agWlrGq1Isjb8E3LDfeMO9o5vqqIDieutQYNsPwJmzbkpgeEUq5vaIHgPTEA/fos4eH
xjI1ad0U3lZLVgFOCRK1rroO+mWGmbfpz0tqt6x5Vy0LYzG+osfmu+rlBarAgSqI3n4wU2glGHs3
24zGhMgPXpSz+85yY74k7Ly0/s1Qnpjz8NSRjUrfJ6ho7RXkekaTxwZh4OLFV6mpMBrwVYtHwcak
Znj/g4imt0gijOszxQJ8PJjWVhvfYJmW9galv2Hd/DSdjT6wn+gJ0w8//NIEsus/AiiQbe2gyWf8
nZ7S9tIWs5o8gRwHC/HS6FyQHOj1SzzCHqMWHBvMWkLYK09Hv1k0Tqb1Ini+TnrS5bce/yPSMEuc
S7EZVlZadyCGTlJc5kah+ZWwp42hznz5jpEuXJZ0o3WU3uWr+Y2gXsetvw5JCKK37n1yseFHE2A2
F1gSCIpEuabIT55DUZMBYMD74HzCGIzYsQIRKkGbc1I9cKp7L9Rf3EW8al/XpHB66yn7SBk4GVrH
3wBjAB1CaSes5gpGRrHYCh3ppiM3MCd7512FahAaX2b07pWXcYTFS3nVUifLbucAp5DJhv7mNaRf
LHuchmcMPtsF1qFMbya2BD04lia3vngd84+C1LcIHqLaFCele/RiPrIWu6PCfCfoocNav8AopDLC
Bgln9WeMrt/DLtZLmuWoEkyAGqljZ911PXx+aq3jq+UlCw2iB7/FiQIZ9qIUu0qeF2Axlr+Wvr2S
CoZcMm8BHDO4ebXJJOKn/a8scqiJIUlB6G/X9cIBGD2IMZiDT0JTnHP9RxlIVCNTTO/cgB7dm5g6
li+x7apnvbs0+inPpNlXjhlVuxE6JhVvb+cV0G5W5yeecku9mFWHZR4Yys0stoME72vR1Nu0/Six
a0vTnPuEeTi8SULlciEmX8qCErsz2juCD6Fh3r4yWxcafh1N8zCDAsgo2dffmUxgt+sI8dWWoavO
/S+GrxJGsCd9KdlaAMCA/0F8G1ea61NhvRDjJcbXUfAT9ufE2XVuH6HvNEsENnRCs85agg/V8Xpg
l41MSn03VC6qc9azIy2PBr0FAjMWC7A+dJZvaHsc2iBdUB0hzDMKwqPaxiOQTdebhB0YFXd4UjH2
Ij0zhueBLgoaTfzezbAf+QTS88pFOa7Q8+AJdNZMGtfqJ9OeeQO+K7erUQqXIQo/CG1YRFCcUXBw
31uUZ5WwDi9uEl2HLO80VUGxT6au85Ab3P130icoPCYyYX318y/SKXkrLuHcQpWG5yeoWnNkSsRr
Por0GwIcFANSlyS8pE4+TAYWE7VvfaMFFwNorzmL+akPcDKEeyf5KqaXf+F9AbJrkSUcuZgVSvGn
qW188qMKDgXljVI52oyuNR5BTEVG++QGplsn50x35pqxx1uuncC4KK3cgO5UqZuV0/ULM8HLQj0j
bwP0TgHEBDdITI66lGt+hmufSx51I/yrcGsL6JeTue1r7t6LZO+l5IjbBVNPIXZGe63vSuWmQj6d
gAqrollGEIJUVoi/jHAPYu3SgrU8A38mhP1KxEfZiwLjKgkyaoE6sylFgzSniaYGYmwQCeq59IVZ
LoR4OiCmwSk0Pcum2o+PyQUD/gSPkJhBZ38TPD7wHDXGtYSWg/1YCLBqZlhUwLApNA7A6JLOLpQQ
Guk34RcuMRzhXWxB54SdjhMU11fUlWAtxK4tpHJBubrM853ApUmpBF5KvE+15IH/GaZX3HGZCuGk
kfBByvSplHeFvq4mQGASkjAO7gSrLSauGerBvcoL28cGx2otf88RZxZ7JrpD/mPUCDldpia1N628
9D2W0TLS9DGls3iitUl4ZxIWZiItxgyqGzA8hE2qYIbV5Jy8Jg0r9BWVg+cPARM0M3ilCWcvZ5fA
kWuw5LmqU4uRtBMz0/GdjyL/Ciki611jHlIXA69sQzzeqrMw4nPFLA4ohvxmRsrMnWkKRsx7MlYo
VEFlJZQ5huSm2mZqDqje0QkzXysO2GehATHzZSasnrFE2EsmVJtVW2JisE3Qe8jGNUABhNsphFJn
3g0Oje61xDWDgSlQWm1t8KFClL+sx117Qzdq04Yl1hnb9pnX7kCXDERINnvNOoK2Jf3Ufb0OinhO
zhi4DoxyNBpIHfIrG0urvoTmM0vsjcoNjBiUsziBC9222OsyMIHh6qwAC/aTaj9CpCoOg+cre3cc
pjPNYj9Z36f50F2DACvmTxs37axWF0R6LUuV3Y64A9lkg3mO9RrcKbRJxVYR16MUz79k+yT3xIND
817E9rOiGG5b1pi2x31uVYLdUR6uMsJalzyXK6d9RMWNSAqc8Jp5gaPnFDGHwetmXWSH3pHgj4Jy
Ys5VsjVi57xx5Pv0h8UlThTdOTEqGj1oRGyqYjIOsdQSzqnqzkcRS2A70XSXEItUu0KNi3QaJYh8
qKK1JlsssO+YFlDCdaY6mcOzznCWezLXliII2fpvphFtAwAJPBX6z744qh9BscZuA/t2jgF6kRxr
vFUtBQBhe4Q8M6/bvUET+AynMyPDkcF5zdbohEzr6stYnOz43tvfUffVy9OacACKtSKB5mVdDZ99
QMGW6Si3Ll126lGYEx+iowiAsvLPA6bj/nmcjtKCBYHDQFRrwlVz0UTK0rMDlEWXdkW1551hgica
kDU1PYMHtftJsXcJss88fJMwgas+gEhxjjOILy5AEy7W7Hu0jziqBcqvQYarc4vkaREO7wbe581B
cn6N9qCaWxVNgPdwtJsm/bJQp+waxZB+Njaq25OqLhESaujD1YXV+xstoQiAhUiY7gLDkTA7adab
r/CEwyKSx620jFZl5NJIigNVdHV8cvhgS8m7TRA36g5NFnx9Q4zbm6csrYRIQpW2zPZVkBolxrz3
JF0Q+xbKwAj9map72YLog6XGrhh6tl/GQhCUSJpgyruBThfO8zeVkWQbEA06s5mYVBgyvMsE2Peu
hjVkGn4rGkJ05WpWLQMzVFDjy8CUaHKHdelCzijWLERz0zPXD6O7AM5GitGQsadFey1P0Gh1XMqa
VQE1GCvfJgHsCCkuzQbk/Y7H8zxUjr0MCAXI6Aw4HNwsToKcpZKgneOUhExDWU65BdbjbMY1e7To
gbRshTJaGGvWICVUr8WWM6EL14D08fRa15hJHjLtkqS3Fi+BcI/6RipXBsudcc7ScenKRWuEmT2V
RF3cUjpmwn0Qzn3oWQxXb13QbissSmZAC0wooKsP+G/S1NXRHXOXIf8dQEUs+gyhVGlU0L50YZOf
o/D8GXD9tE29S8d1RR4btj+Nzd7N3MRrPtP6qzOvwdxfD9N3EJChgvogXjrGRwqLtnr543O3gx/Y
igOIstN2vYTaYweJgeAHgMifgF7NJuuyPdY0Vba+jotnMFyVKefJ25YsvqjbK/5zCg72U3c28hTs
TbVaOiORWK81HrdiQM0kmY1W2CXKNWxK8yg5EGuFkxsXuRfGT4LAyUyLBCnKSJw5/Y+U9LIqpb5p
Tapz7g4RehEDimDFtNYgThMsO6a0wGoPVwHU/2hhuvHcweLPmYgV1RrEyFBXOvOdtK3IzM4JVgT5
rNd3fEHbJbesKM8GAi3c0q19C/9c5YqmNPFy9yJjixDC8BubA3zXeUc76p1F94I7sqA3250rpi0V
oZCVwTrk/K+UApion8WQ8GuYug4z2VjiwcTuCThwWnGp8CLQ641ORGH+XenYZkgQrzi+JpaEZvFc
Bjop6dL6C4QbmHmJBeQ/bXJ061Pw6BoCOOCTgEPHzS2mWPINbUaXj8XqvNYQCPuIiPAFaQcIGLQh
hCU03ZsGY2i4aBiG+wR79MOjwr6/QBG80R45xmPRzVDB4cazWlwUevCCUiF+n7AMhONL3QmHu3pM
5OxQ54BTa+zpTrTWq+XQnHUxiBAFov125s00HBV3HUNc9c3hIUMxp6zF4CDmAMP+0TYeBEIyb94x
z6OvOpQ2cfOLEr9QgVx4Ol0tTZ02viT6juGDTLLFi1+8/dl85BG2595nJTnC4YH2mTuFvWCir9QI
EBSDxX7jXSsU+atM3sG6beVL1m5Ga+U1eEuuS4+XW+AHAMqkJVvPil2jOBb0IoMmw35eAb9O+GVl
+47rGaAFRB5C060s5K8EV0E8vHD4PgjKhiIM6gMDLp/34iRHazhs5X6F8a6we4GcCUMjKMiJfPWp
YLxLNRKzuk6hopTr6Q4+Q37SsAB9Zz+ikYuCU8ujV8efVv8VRosO4VYN7PBSBQfZvNbFW1bCl3KF
yWG/olprmT2VdY8VH5ZkpZvbK/yqygLS+crzDoAhffyuCa11yKQZ8a0ms8n9GsN16rHbkBjqfWoM
PxSEoZvY2oiZ9goL1GRY1GpFyQB4HRzG+sVGrIGXOomnHssEY4YEF4mtz0LUDzXH4BKfzuADcChh
EEAEB5IhaPpsejrjXGFxU2wRyYTNS60cR/1h4VaBtg92aOy5Pg9sB5S3yYvtNGyz8KGPydrU33P1
zupUFeRVMDlFBztBFSo52y1UKbjUDNMa21vsSk7MnjhNRcs1oYXp56SGzEb1s1LQda3a4uKQ2hyq
t0H5UOGa1DzbYbuYzHDu2G8jhWBMaNLa87ZNcND0N8W/YP8qe9tCPyTmNkoOZvhwrBcIbC0eFW+T
soGMHAS3GBxfsc4+T4C2ZVkXzi0AVvEBRY0vZkVjdZCavUHpjJ+E7G0QM5cTGVqjssp8qEf6CCQK
61J62kSnDqgTVwBdOp5HFWG3C52GKIEuo2uPQTpP00bSnypkmATkSpZAaZO3IX8UdFv5DtO0uBX1
RRf4S8bP8+o+QBeW+28uqNSSIrHLoCPJmNdXZEHYIU5g+Usg/5LXjYVjbW67YO2Vy1yf41S9xRYy
gd2Xw+A05bOHyW2zEcQvzzyF/XGCaGK4Wf4xKsvRfsl1KvEFhywTLrvZ2spevmGEqdZvWvii5vcJ
Ky4GLJIb6ssE72H4skvegGK39TEpfwOHmhIC/FrPzbnXKUjyCD3f6T69gCdhOSUEdLzZ2BKYCzld
9SaiBD5n2aHtw8oBhCvqr0F1HtBOwdTsYNLQRmI2bI77gdDqCssRgFWpRUiP4Co6Y2/gtwNa2qVj
PZWEkusQxCi20EjkeGjYSBf9D139jfisPQI82foEaiEiZyWe+cLCw++cwFACbFza2iaV7wRFjs0Z
4+faOABjTeaZDEUQWLRUeN3/IW4Hv0nPwzxhBvuRj98JDZ+ZEpUhX6HPwqVpD5nXzBe19MQoCZVI
ll9lfE7SR2t9T6wCiQo+FRTG/g4/IQypdJQtQcmx+hCUOhtr1TtvSQ4nHssM5ZgJMKTHhKXollis
L7z+JMYWqZbOI/VH5IREymMMXuBSaz70XFwADp1yqhJgkYPebKWGSltgdfl3iriFQt+01mwOYqTV
hhh23h08UbnUyvRMm5lT9wQFMaBh/w4CDgMHaNfee82OHBrult66oqlXX45BikcAbv+8YqzteXKw
RPHwajwJnysssRoxaUjKWQ1AltTGvOFYiYwjCM+A6ZHSv6WRMUuEMYb/y/GHz88QkU2SPrD+9KeQ
jIajmVwS+alPmHwNL9FW4sv125wEW4bYFSHte8qroDyPYFkNTW5ufjsUV71//LNwgP6aneID5PPI
E3f5kkBFH7yfjK/VY2EvBtyN9GBwX8KZtkuoLXTk4KydOhuUDqAB84pbuqqGQ5mRJrWii2O7aimt
/sB87aIF90gxw8MIF7OdXcx0g1m9V2wYepCNOhXnqofPz0kI9zpO3tF+pQlkbJfMHU8XN6v09zoe
ECHab7Hf+YySuHqqeVKUtUrHhk4a0UmFpwEbx0GVfwQQjDFcFT01+8jeVmMiisev864ipazzZyAB
v2PSPnwlOkJDjN+CdQVc7ez07mnzyZSnGE1aYu80ToE1N+irzV1KtYb8ud72KvudUFweWSZTvGG6
xMaGiQgVDWm5gDkjVprk2UBSxGP4gaANs08FRyebLccBrc62irzjgufDg/w0qEABV/0ZwYWnuj/o
/cc07JSKuMYlBaAtA8QR98Cor+p57f637HEzdQF5vBL2IgOybUzBMOwMTLX30wBPgfIZaBOgxIFk
uLY2AY9cd8uTH0O5Dd0S3xPnB+TVyn/K/BSH18Hcja3bNHuY9j2cwRoOmHQY9BcHGJSAuPpF57FA
kxv9KjIAYA7sVD+m7OZ9Gf3CDpm07+3gDGLSZeuEmqYFNAlJCsq/iLFlTJ3QRzEH0nUoifhKM9jo
8LGC2YjtQLqJCB1MgpWawsncRqSXKJdmBC5aTZmL6KCVoODgHAhlSrtnkMPrWxefw+hthDpSxwAO
UzerjGMjQQp6yaA9YOiXM6C8iawXYB6puZbjTpi1U/QMBBRtmfpZ1sKumIqfQv/qyY+m/Ky1a6h+
SyFe6RDti11M97XiLYPoLKHXq7rl1K19fV1aPLYxbvEHL8O25Z6UMCaRaYJZdxseSDzDmIBjWYx9
7Vg/Bwr6ClOW1kWdgTzenzfig5hdsK2wsbDla4dNDpvRCDpz9AockTcmWd3cn2HWoJlYiWTfxhvW
GcGOQESMIAFhEO+qe4+UB/kQhnBHiSmx1pb6EkmvDts/VrOCbrhRQPXqgYemd0fCNOpfPSpWFfMS
c1wz50hRHfaYA61V72XIl61M5o4b9xJmPQcr/Jngw3XFahhZBvOimFP/oSUqkg27r+l8ekwmo7ud
rAhqMcstsfWrhrM4xEUAH0botpDBiN4Iw48StxuE+315CFtXN+kW94hRzfQ61CkqLUHVW2XBqqA7
t6iTx3uTfvUqB7Fl0DUJayhm/VRbERHkoK/5wepuJgr2uvqUtKU9CJ4mZJcKzwuzO5sqTJroWOos
LRu9J8KovYI5QIzjMtpHpNVYT/HQeXDhOyj1+gYfTdoHnVyHDoIkUhBsXcTUMT1JUkQG435gQtKi
FQ67e8PHnwx0nAt8q7p7FBOEChRYY9E3WW6Hg3bpdsMWMy4/WsXWtXWofKgvFJQlqAA7PMQCyJiI
WowD9r2p5Wo4P3TdXtJeivYzNTAMvff1VhoTuvMnA8MIdQznU3KECNtoBwN+jXUlhoABSc/eifN4
GrLUqEl2BLno41dV7G0Q5oqL5fbDTpsOxXAapS9JpHp/JvYK/J4M+kle69EHXB1LxtgEGTceridn
dHP2xwyRgYaA23mU9W3chdmzB7QAo5ZB31lQZvOLJ6SJsWa15ACFvwFilOAkP77ypiAfGOGGMq1j
/2vnT+SkLQhY8Ok5LPRtgkGGDtNrVZi8Ej4aFJbRkfxMi2lH1J+s4TKU97x/ZDwxdYGz0fgpWbgw
or9Pwq+0WOJYa3HPgq3XrCUVaMb6ss2rAawIj5yWAfoM8bIFjexCDa5T+2Fg3KIoLyQeNNYun3aO
ttWzeg5PVq4Xc8hDRMnIkO8F5IvBvGGfMK5hNWRQLgh6aSBJHAuMen3guoIGz9QfvXybsi/i9kSV
02tricNJ2ApGyHKYX1eMRflKjN8z/2WM76b1KR5ZsNjoVeioiX+cl/QrDIvA2o3qWhk7Rb0Q/DWJ
PQKNjJWvwvCthWqVcsK3dP9JAC4avokqFNUBzS8eZ34L4+LXo83G5UI5dv5rOv4kZrToQ0CWwSZ0
72TwEOfLAUOtJMUE/FwYWBTb1W0cryS7pgR4xJ/cAfy0CXLomdMMNFao4mCF4BkKc9N0E4y2+Sse
bOj6jGvxaShswnQ3PbHGFKSx/+lAxaMahe7OcqUh4qZUKv4wlgfseeOiE+pG9cyUI+U7tQZzZ0NE
SnzU3gVn3rRmt9vEzr3EaQsXGfW7yh4FYwoLOq38Qt9YYALJZD3fsMAL/ZVPn4Q7UtB5TsvhhI90
g/DQf0uJAPNwUWaK/eL4KN9RCVw01OaY34opSvRV9z9cxrY/W/YuTO+y4wKKUm3a4TVVz1wqWzoA
kAY+xh6HzMHV+oAcU1rl5aUE6/X6XSudQPVG0Ce7Wmadt5LqKxa/Lb1VfmQrJhgbHBiycFWLcQti
Z7FwfGSB7AHaN9sgHbZPTGq4qA1MU8tZqxa7Lv2YgCSRJPnrqcdeYR8aDwU4pWXA0GPOgybO4gTD
Ne0YxFgKPCVzm/o5YAgNDKa+GpMGBkNLvhEerVJz77vd5E7RlrdOhruovviCeFAIrxNGeiVG+xtV
P1eEJXc/yrj3pEdhnUZnXxd7s7swRMAUNR7PofpjxA1P4KWqr1F9VeVHkZ2TfhGDU2VQGhc8I/5A
RsSv4j3M9KXnuAtcaVpjMl8Vr3nc0XYx1vIx70VE0jAD1O52fh3tcwHiH6UXFQwSHq/+GeD9NKGh
BpbHZ/+9mzbxBGlpTfeDbieXb1F5FJm8BklzE7gaVRVsZlyWFdjLHX6j69a6G/B4ucpsp0m6lYez
qhwJ+PGju+5NrlMUKzWOCNM99VDXNRC0iEqB9+B3AhzF+hL0UeUoCre58ZGk1tzr7aNaD3SGWwVz
bG1jlO8aFvaOLm2sFmTeupTMvgvEcpx+dF5wXYjqZSdhytv/dtIV4y49OI3QTJD5LsvqVvTJQmps
Bt/tBpjV7L4x74N8FXerFmy8wfzLjTFckqoGCtP3UHwXGr4Qq0bbJSjoxhEp1q8OESDzf2DlSx7S
+/eueGsbcGC+OpDsicLdYKoFUy52neAp48+ngg5TTC6nbFVF+wbHLZtHG5tRy6Sxvvh0peOcAcWA
T7K+kRWaixg01rvgqanFR2QAdbVPrE/dICoFHmOyn4pNbx5LoGhZfcbYh+C9h2OntkyMz6xmigW6
CBnKweOWcj5+G5KHYuGijtZNp8ofyb5jbKJEQLLQ6JVr0L/16toZ6IXu8UduQ9Jq2HUCzKLqL6Ol
aJE+JkTHOpwSSxgC9TtyiSEz2RXknVXIRzYqzvkK4s9Xje9qhHhozwZUFLD+4FyyydTT0S8vOSZJ
kkFLJL2n8TtMMxqVAsQCyh4ojEPyALM5BHawEspoKTM/ksuErWvbk+rVrxttNbbbov8oBXbTwMVr
r5gcak4HyLzn7PMArhPqt1b78IDBJnCbedMzgKeNCuLHiCbD29npumrXpKtwKHKocn4FGQQNDYaH
yjJUXo2RQjG+tjjOcG4xWvbloxApZlBFmNXykKlA7ESir4RBN+em2F99OPuCZ58am4BkCgoIbUuP
fO3Nh1BFyGu8wvC5YR7KN/OHizlsi/I1pzCROkg+w6eg1kT1ijBF0H+OBg9eew+Ib0IQ7wIh9H2V
hE2G9BV5vxZwVg7/6JB3zwmRlASa2rIdecNNVx+Wdctl0AyunQIiwwZI8mgJUY6Rkn4kq1jYBHi8
reU0kHMgIQuXJEIBkmctkQu3idLXdHplWH2c0rVvFLSib41+oaaCNV1z9k7TSme3D3CvAP4JHIJC
P6bqFJpbFpMgmys+Km6TY5fUM1sicxz6aUW+OItWa4SRRgnk9tv771UIdAtBPwVXdlYOAQBkOt3h
rEXjcxi2NG62fpL6Sz9+V+WHE/549CClSXaBtc0K5B23nJ+TH9I5GDzL3DmIq+IUMwmocJtw5zdH
WfkABhOYGNHTM2WTi5972sLRfWLOYkhur1KlQPuh1www6ZAAi5iJMLGKnn/97d//8Z///jX8h/+T
n/Nk9POs/sd/8u+vvBj58EHzP/75jxeMBPL0z9/81+/897/4xyH8qvI6/23+199yf/LjR/pT/89f
Ep/mv16Zd//Xp1t8NB//7R/LrAmb8dL+VOP1p26T5s+n4HuI3/y//vBvP39e5WUsfv7+11feZo14
NT/Ms7/+9aPN99//Ugz7z4X653USr/+vH4ov8Pe/Dnn28ZX/f3/w81E3f//L+jfdUDTbwfrCsBXV
sXmp/udfP5F1Q3cMxzYdzdYt66+/ZXnVBH//S9f+zTI1zfh/7J1Jc91IlqX/SlmuG2FwB9wBLHrD
N7/HUaJIiRsYSYmYR8f86/uDsqJLEZkd0bUvs8ywyJQo4T0A7tfvPec7ga0DX7pSBP/4D1P1v/8S
Eg4ZSA/BgM0P/uP3D/6HG/hfN/Q/yp5kemgA5n//Qyr5j/+o/3mj10/mSduXynH5/x0Z2K4IuIj6
/fVTUkb8dvG/yO+b07SeiVuROI5QIlkpWrgu3LZ62g6f889o6zdlzSz1UIw7kzOfxFlEKi+ELQ+/
zbO0P2S0kQ3ian5X/zDUr9GacvqVoZNraAc/CH1Cm2yDSSARqOEM7tPGOaj3Ets8woD0lL8H0yVV
UGR5aY/ZjGvu85gSE4CLK4mPNvQA1nspiPP54nnnFHsfKnFnYQfad/5t1QR729/1KJeX64I4jtW2
ZMg4OLv5GcpgA9yfDTtbbiiEM36y2V0QNjbpjwTvILHcGh06lWrib4oXi8o5fYycb/m4V19L65w8
oONewBTNV+qZN5WCHVcJ9N9qZZbwxjqE+qSc/GleHfJvvrpYYju+VofkujwQGP15ZAUk+QWLHLrB
9mQdSQl2X/o1lecq3sPmwyIfr16eDefb6vBpOJI9BkMJ8tu1/ggR19IOKG/BhtP/QwgJ8wR3D0ZZ
F7l78Ll1NpiVVoLRKTJ7zq8X+4i3yIcjRJzAob52UFczO06ZgkOPw0eY7F1Ox9ZpCm4GrgfVGTFE
bzq/ldM31Z0J+wo5W3d0OB5ddalQeYd7XRBRtEV94b6tJx4SQgFbX+FAYaAvcAr3+Jy3MyVIuWWs
QDPTE3RQEVRe9a9sMyxeKrsWNKGWW1Q4QOvpuE7znuMdzauZZuDZ9xjgcnhBLkkm2EZ9rr+7H7O6
Eu84gm7z+yqurweXQprMEulGP3xjSriKBcyPodqnxlXbGs0sW2xMzMeSfgS1GdmFi8v/LIL/X4ug
dv5yEXzNu9c/rIHr7//nGijc35SnfSdwXc+WOHXd39dAfkX4jqsC6YtAsk7+1xro6N9Ymxw78CQr
k+0E4v+ugY76zbe1VIFQSnoOI+7/zhrIuvqnNVDaARk+2qWr6ikbFcUf10B7jAq6dpya4orTdDNs
wOTULH9Gjzu1NLcujonJf099eaoz1I3xcx6/yzUFA/5DHexsDMl2j3ItgY+FK3HkBN6w3rX2U15l
l8WPT9WAS+A8hQguQK6jzXpYJCD4/rUeL2inyv7VKz7s7hzel9a9mvGqnPPHCPNOSCILV4b4CNJO
QZaT/Skt7pbwbq6YgKxd1H3qSNgCeGguuOL0TJr5usZqdBRfJsyICDtXnTIW6mDaa+SP82BxhHKI
yMWCBVRGJyARkFpK5in04J0Uq8omL1jhWOIAP9R0NCekb36D8yDNtiMv7vr1xBYHORwdM328ecAe
mplzWZA8bPERVjtjdGyVAyG42CcW8uDiq5+9bRobRwPfs0ZWWoUInqizMhS2TOs37Qxsogbq87Od
x3g33YZSkOCXbn0SPRPgG/b42c/TreK6p3DcjxKoWRWfihwnDMedIckOAsJiAVw8auKdQ/vJhGh8
ccC69HrC5VRC6B1wftW4XfoYJTzsyCxC6z00myx575vriMqw7w5oaDT6ZwFKasQr7RARYdFZgUc6
o31Hae0EXEREJhvj1/U6LfUEmxyHw8OYPqtsUzeQeWi2QTHzv/Tzk8TWcxslL5WNlvfVQ9znQrdM
4IU5nkRt89TW01ZabL+wQuWTArFYiSeuqXSw11UO8pmn9SoTRZ6d1cBhXPMu3i2X3D7aQmE17RsB
joWfWxBywdvF9iIOxYRBIn3hqWppwcNM2yZ4NDif4uEEHhbct0zD3AkiTgf1hhvV0BQc0MJQSULo
V9qGOhNhEnsfGsMci97kun1abwVSaRQTAH02VkrPIXG5e7RmFqDAtJG5rJzbYnpclhk2aQ02jEDf
KUADGDBPSpnGeeO2Lo5uhS6rfanMk+neBVTEld/YcuprebzGyMHRbjMawVxpT1sMUVelDaKvQtgX
fwISaFU2u863qUPkk1r72vhX0v6GAlusdfHCw8OTi5wfqycjP8NTGzFSQpLdcayI9FOdyo0dkJvH
nejxZ5bkS9v1O6zbBqnPCk/MfAzUTxk8PY+s1ZZnIC+sK49kRviZdEYOgzNtG3oAfu1sGKNuu4EP
yblnRn8rORtlCXJAhQdVTNuqmbbrdzbyrKz/O0HuUDrvNRerlxnkuX3d0BOciGbMSfWQ6F9mnKTN
xK+PTMDXZ8W717QFe4tmCIAB4siihKPYTZy+/7KI/2fB+GuB6LE0/6E+/Lk2KltK6Xi2a3vr2vlL
feh4vgziDoM8JDVTtdvlLqjpLeYOFjkeuZCoTfVUrKlq8IZIXL90ueRVswC30mTEKLlM+5k7Ptji
NM6HdFv6LCb1foAT3tNvqzvCEJkfKoOqBJGwDwKS4yYFadeujz/Bs+hJg5Jo9vl9fcmm6ec7YKoH
myE8E4AArdBML8BFPFPE7zkvkG8/uQwsJPhU7nyDhVj2T+FsgLTCp7Df3fRbsQ/52yCeNICex/a9
bR7MxPk9fQ99lBN818kMj5RWByYxE38q0Oyp6fDX3674tzvPL9+u/uO323tzkTHiWlOQvmQIITJc
cA5WBN5RLwX5zJG5az4cF3fV7Wyx9bhoxtprRZDkX18JW+a/3mfXkdpXnitdNtw/Xkk5WJY/moz7
jJsT0o64dnjaZ3DOWBRXVse+aZgsnRFQEycYoksy9wYiI3MFKveqQih90Ejt+4OxL1a5zdF71A9Z
hdbtqm3ea3VprBMDMytBU3DImBza+ljbTNz6u7/+KOtu/euJhic2sKXN87p+Gl+un/TXJzZ1fNv2
caAV7r4N3vou3/Y2MjKPDLB289d/F+ewf/N3OdpzOKVxevrT/WtFHsTxiqsbXQCaHMu3Of24/qAY
Q7yZ6Opv/jZn/fP+8NkEhZCtqZVszblSrm/rL59t9O3JkiHS9HW9WVJ58kJeK8zNWY3+Bn5XJeDn
T+/Sar7i1gnYM0YrQN7/NI64XKJoV6Fdp3N2KwZs49nqZ40vUvQ36yqPspq5VPZECvxmsuq3CHNk
cQyS+EvqpIeSl3xMuu8K2H8YPxJHe1rw+ggjATGT1V6gVuEq8jy9N/6IXro5uuW7N6mtM+9bn8WC
Ex0qfvu1WaJd0+Mq4JhD05DNdS0jLI/+eMoIkvRBc+E/bK83zG1344zmDLsFoqSJisClkeMRaL02
Xdo+2jP8cIZPIWQvY30rXEECo3XseOfBrKULuX75kSUUlytPajhtCw8eMYUM9ot150247HV7kB57
2cBHCVdutHW1ftpofJQZ9vwnu2ejxbCWufSE2E9Y8taqweZnrPXlaHHGKGZ/LPRt2J6B/KfrQRPG
iYZ6+TxwFNa0mLsRLUR8kGx+LqPCDrmNa30nvvzZNPcdeALmpynH79IbdjWbRETdA8ezxb0242Xp
YQkO2cpQ/eFm91ZNH5k5ouwoYbBbiOxl/VzrhlJUzwucEq8hXuyq8akgoRL28OQm8c3XpO9wzQ17
3oxYYC3YhgYKzl0/c0KPvZ2Lf6Pzz1lEAVzxh6VYlZS18a6sEpEq22SPw6khRcVJimfVtKA+x5sK
HTcTMNtJTrHx0bNZWOWwDQPpLiNUHi/OgCq3WtW+gqIk3lURxSKqTrKRiRd2OUlOBJQbguOrMYeU
M0A8wf3hwfvoDwugfS/Cr8JYj03TlfzpCDJ8nRwqLG4FCdPbRN/83Jd3/orkzF5NTOuXAjbUTwJn
QF396PkUIdWmxiJtquO6XTsjx3bKozrL8GG2AL+t7bojqeKdxrq95E8LugoBJHUGkB7SF64fGhJ7
ewohyZHaTaPHrHQoFS+Dn27TiADAOiJvXW6y9YGwOI+S42g+DWK6rrN4O6jhpouoDWAFDOZ99N8k
1bVg0m/Utedfzz5wT8pa/82hb1AKNApQwfgbsPAqHvyKi5uGc1DsKwPv0UMTQzXL7LSKiAeL2Mo8
ftic13VgGCFfwGOzXHno0+6oSRFzcPdRilDdBAgZ17cyMaCJwZ3XbHmMVHgCrurqaDlszTAVMMmy
HdaSWiOWHAjkKQ7uwfdu1vXCa6IdZVFF2Mu6W/VKwOfG+xEc27E5FkW7cbroZ33b8rjMa1U9PRbd
23qI8Brn5xmjbcadJ98ztG7rVZQp7d0Bjr61y9Jo5xQPvXlfi6jRPaHn8PlrXKrwOIi3YLqvYi/e
xRYmo+UlgxWxFsVag5OBitMVTNIf9URIAnFhcf1emuc6q49yBCCAAhrRXxpgNu7ESUPDMinVAJ9n
wDoEecIEu0HgGAdUEYtsa4h+aE14bNRnnwZM0j8Vze0+ZTay/up6sjAxdqUclgHKMaSbuQbgxv2a
GCL8PFjwNKxHh4BdNOBBczUFrE8xZyykBJCWqSy1dVUl3wES7cTXAA1BB9l1gt3LIu29rd+5Uzcc
st7bknWfOpM8BKAkFNlZe1xPVL3I7zyP8xxeOxvcmdsopEp4c7NDzwiviZC49JxYRM9I3NxlbUQe
8PoQvIT9S5UAl1v79bz17QuEms3QVpgIiyO3FWzQU5+SCfSRlEiV6LkrnRONNm9rrsHGwZOHW8WY
ouPxjdsFFMaxpqSn7SU2KYaa9b8T/UELuNrk3KBwyKv4nNNWc6Zk0zAdrBEGYHbbhXKk7FEbSTNQ
dFj9cSlG9tGIh4bMxZhBxGPQX/L4zV2gKh7C8AXnaoJNMXrsqIjXez2WyUF/ztEt9O7H7xdb4aoO
uk+CEFMmaQ1Uh8Sz9n61Sq7YS+ShyVMoBuBppvngNlgHsI0xzmwdoEvIexsFnnDddG30mB92dh0J
qMS6Rf5xM9ArpMpA2x8pkmO85xK/mEgZOTEWMPqmjN8Gvtrki98/srJGiBZ7me1pfByg+yc/YkVC
Q3axo8fRhUxlLhbrZlijdsGg4TxO6avF8swOEPL6cFjtrjMBEacid04tBFZcl/ljAyemIyOIFKdj
CJ1BnEFtd9UdnTc+xVoErbds6Z/QaVTMTbx86+LBHxLSgn1sNJvZ5qsgYG18DVQOpRD0rdwrUC4Z
5NQsQorVI1ewxBnzYOC1J0GmhmQ2ZkUNkci0SBcJH4mqT9j4Vft91+hNgo4yYJbd9vFu7Xc0tDwz
xSdoaHkSZJkxPxTBgF6WJyqx8GnxIrH8Cci5ARwnkb/UFP4dBlMTn8f4WDG6S8l06FETsiF44MzE
inTljtDaFc9RyCSR0Np2fYAs1B0goj3M2CySZXGZLMMCg7aDFmWExQuccbg8K/lYSswPfH7eA3f4
5skvM17dHAc0eBGNwi8BMuIOV5KMnmwgpweKkcaSF8gSaSdsZQaDEp2qUjDAZ0l5APo6M7slcB+c
EgX+RF+GRbJgglo8t9CoJoSyUke70GJ3IDa+QeM4ArX0YL3F1I0uQASPwaCmnPRANKPHXf/ilqNo
E6tNXJhTQWSug/8EoGs/ffT0QGwGYEjkYooXxtVJxHposo9ViVodHefRQo7X9wAprMexpZ0uPxyc
DSUTLGdFxsxgPyUWT/WxPiiStUmEH9P4iJRnUxRomDBfe+ZgE2le6Y/FIViTr6RmnWsn5r/8u0bE
diS6B+noh7ZJazBU3slLyVDBDVzQTONGzDgyxUs5w9yMeCZauIgURwVOjpRWgyv4bcT5gnzb2igk
2oSZH8P6aUnoCQ9XClhbGeKoh0jcMvSXst6B8f35+3PaNRbfUYrsHlOT9iBG08uP5mLboQ3Iah67
GOlT3vMCkHGV4qfPiEEeuNAMOjspJAmrncXqEI+KY9fLzGAdvS0xmPzJ9ONzUkFX4htotXZd3smn
dzkSTiiQCs7u628LkOYmPk4jJAt2OeyxjpOcw2tmU4S5qHXa6JNrSFvT5cu8sNAj+W5JxG7odI+4
BmiN0TxICzD/rmQJWIUX8pqogTxHKclp3/GnPTXKBJHLMtkup6+2ONaxpNU9IsG3CDsvMmid2CkE
tvc4fRqieZ+k+yXDztlG5GPbL8kYsqqPu3RO0eDS8lSIPqnHDKFROPd9trMhouNEfy9xn0yRgi2k
EqVtaNB12dR5XfUQIbwIXXEYazzjHoMMCs/MsBVPE+H07G5Zsi/YzR20WLm1gGynzsBhMIrXVvHK
95Tjdk1+mbNu2XT9IZuPj1B1eRzQxKgRaObag5y6M1o8BkN0QKjSEtA/JYnRYbxtwMhnKYhn5i3N
xeGZnsf3dN1PTwSxkK7x3WAX80BlByMobfo+RtsIVZ6WBZtdEaPmh0iQLVffF+/dMFSx6RKuRRbR
KMeOTNzA5Axv29vRId+ya1br9pMDG7uP8ZmVyaefp7v/ma7+3XTV45TLGPr/MV29/dHFP9r8tfxu
/jBeWH/q9xGrlF7gBNpWnpA+5+PfxwvObw5jAmWv7QCxTmDpv/zniFU5v6n1V/hBV3k2E9V//D5i
VfZvnnICGTCPYDqhAve/M15Qf+pH2DZjD+17DHKB6PgMNP54Zhf+gqg2g9Lac2jfC5sGmMjtT1af
pbsmyG9KAZOtnF1S6TPWd12l4AA0gLnRRlgTFT+GokeiPRiCs32s8oRC8crYAywHExyivI/3VVRD
gvQIDm7afcpbeJfX4YF4BxR3bYO8y+0UZV1+Lxp5EgKK39BXlzKeOFQqmBcp1HCan9bBSq0f2jLJ
vWuL6SbKKwR0HOOyMJkJjfNhADoNeuDWvix5WB28iLPE0sn2UdOat3QA21XlhGumrJEjYdLHihZf
UNv4KhDILDlL3i/Pwv0/Wx+/9ifFv/l2iUFSDG18JuZS/qlvZbuz3zh+66/El/scVdeurKgwpqoR
n2q08m7gQHxsdp1vYdLuUsxCfb+dDTFydl61R5M6r4HIbyRKmMkrp7+5Ps0T9mvHZr37inhrqRlV
ObRu/9Sxmd2mKtpxZqYerIdlhKagHcNWuJd+is5dBJCDRBdEfOmqcqMuvcqy2j0smgwmv74OaMpt
TTSEZ05Y1UV9tfDB1m4kr3M/n8jDsK+zoPk6JxESY2+930kfHOo6e9E1i3GIwPznE1AMy/XSoOLq
u2k4LLL+Zsc2ji3iUma64OelJ/kw2Uf1inMY42Vv4arFrCiQLSHoMoUcbmXqsLcjSo4GnX9WOhZ0
bFGxKSIoFnexr+w6+XCHzrqtVEsgUOrchJ4n7wgLx5/FoTrC0itC2PIkunLDvGzZK6QG558PSFks
w99057w/iRvWL18zWqQVqFxEDu56c35pl5WRZw9e1jA54sRZE+xaE4d60pEgL6yYLoPAa+sYHRyF
TeUbxnChm/mxSL0nR9E9DGqOLCYtCqrANDkolyASaNbeyUnL58BbNA0SmAUzcSDVMt2OfgBOxfGJ
h6Oz4ewcg+G1teCCDRmnJEs4JKh13yOPLPGqX5BD+yMNpASC/YLdsmCjioGq39vKP2m6z6cgAQnb
kXt5CkMGEXPPXjXnlcEzVnDaH3vCrtqmumkjAoCCFksyTMibSrrJTbZE39y+Ic2r6t6joDSHOlwi
3FT8Q0eGyRMCxENe0rppIwGvgNC0oJfy2BoR7U1RiF2ee19ivQRMEBG6hWqtQEQEBKK0k7+5UT9v
xC99TVus7VrtMBl2GQSja/njjap1lEy8thHEOVS6qiXLNHCWc42MDzYP6e5lFzz2S1NcyFa3r9oZ
11jmBTdW6ZFtXWue6Aa9bJiIs+vaKDZqc4kReQbxcD1zsuRzH1iZhkvW97A1wlruETj7l9yJXlRg
ptuUVY+RhSNunBQBp4zobOrIRSVMXYnWLTolLcncXrELOi/fV66NJnLpu92wrq/d1BwDvi/ioa6n
vqPTNPb7v17o+D7+ZSXRCIWERkck2egUu9yvD/PouEMuOsR+popht8SEHpgq3Su8ez0djas2cAAW
Dc9BhKh4FkjVRiaXXuoDWws8Yn7jBfpVa/b2CAPd7d5kABy/0vVtOE2ATeTQ7qqF05SFEWMXWU53
4U1YW494zRYC4k81C/gGmlt7Ghwp9pmoMLQGtvU1t5sLgh0HpTwnYk9h2vKTdDyQR9lfwswCqW1K
/sWc9diiHWoQqVpBTttCAKnpF0yqS0mAs01idgYFg7HyY2LLo4vy8xSHO1PjbF6oWOlW0rqZ2bxA
UtEmLw9Fld1WXoaSdOq3vt2T3ERodef6H0RBARiIhDiJhOEmBg4SM0vxPtstjhdveKsU45U2XGg4
+BX68vDWFGA869p9dxS+f7uFKqZSQ5NrjpCZSJB49nwpmESPObO8PvB5CiGxY56BThsMvdiJNXcy
Hudgl0SM7XHiT0djOig7lrE2Rq59pZ6TrZd30/2S3bAOTHv6x0ffGtxPS+d8qirnLYqtxyzmVyJt
PXuuhsq3ZuTMc5EfMwOGyLXdZhekZXoabBRV8ZR9S4h6uShwuIFxs11mJegPKsEZPOLvLGVrziqU
3zIZhgzEph9Na4JVD8vaFu60SjnqrJcZNCjus+LbIkNcQJ3/w64RY/etB7ElpJfeoP7yBnrZg/gq
PBqZrWTIXcTbcQ2l79RoY2VqQbL1MH0tSALT+Fkb6y52kmM/+OXnSEd7KMhl2X9rSWnFQ7BOiVO4
IkV+GWso5KYKwEKkuN67ulxdcMEmdrsIcRphgp0ioHnU+T4fNLlcyWCT3OBlmyi0TyPez0aoeeeu
nss0J3UKxQeG3ST8nvf59dDF9sFvKqKunGvdwTqq4+xrYAsgf0SXJgHHtMpAbThRF8rPvWqQZAUe
M3wfDDDAWz9nqmUwDHWzBRxTy/5SoqN3ST+rh0fRxx1twPDrood3N5QJ2msisQd9mCYFiH045Z3Q
O9A0Q+PhA3V8DNsjkXH+kl3CoIoxf3f3fUDKQASTvrdm+1TXTXlJPopK1KchCJhqqr2b+/gFyvy9
d4PnbGYGF8C9Vc65nF/TBDdfGPiPlmlvc2eO/2YCtQoP/1DOsFBrlDJKaO1p1/65SP26o/oDKIaK
Xn4Ys5wEfBgHKTNuGV7kuIvogbTsSn0qp2OAbCJ2B5yXGP4jnlVaO9fp1L91Ur0uSXUrLdoXiauI
6C3kzV8vlwJ10L9cqKscX7GHa6H/XHdNjlVRZQDZsMl99ppdJkvrUUiWz7zCM9PTB7p2Vw6aVa7I
rRG0wfA3X9Z6uvjTNVCVeh47jmClknK9xl++LFvoSFo9Hdq4bU7dlA2XOnQPVTADJREqvvWqhzDL
vpRDWx4u/6weGt6erUJxc1f6WISqxFI7HSpEhahBYURCuh5al3njuu3MulyYvkR3ZYh+JSowsmRZ
FRyqEgYZOC/rXK7/+Plv7LuGQIHsxi6UfZ7XfzCWss/1tHCkGOxkaw9rWFU63Q3JYhEpT1fK9Uiw
oqKEnIqyG7ZP5jKT05g+cr5A3P3JzkLdysGZSI8xGu40Uyvl9PHnpSPbm+yGw9/cVt/+ly9VUO1T
7mv1c9C7HgN//VLb0fNL5ER8GYt+Kzp410tb7JdxIg6gKj85JSiwgdNIR3pT1w+0CjRW7QY8T9On
E88t/rumuPFGYjLp5jQFe6M1IU7Mah/1QfwwhcAs0+HJY0q+8er4tZnowC3+I1IsTyTBFzdWa+7h
TFs892GmeZ8WP4DrNY8DVJEczdg2zrMRnHjtndpsvMsWhlW6V6+6lRRdA83ULpHvtSdI8/I4GFVD
ep7HILly8qiF/0TGkKHr3ungXFk4s/SBfDPnKkJFo01DxOaIx5LBzZHOFphSnJ6mH+jSpPETMad3
U5GcmZh+dWrYxbQJpVXtG9x7dVa6F7DyYGsSxrF6IlDPat+J8UQIlqG3t1pBRjA2UC1BUZHUi1DH
9nbaY22sAhYlx8jPrnQwkqlzhJMf/wB7gO/afOe1M5wL69B6NjSnAJi7pmOX9rR8tDHXRdAoXIxk
LtEZz4A9AintFPEbxjUzEpkhPvR2/HUaA44QxP/VE7xinyRDaTPcQyWIVRcLf8VQwkgHf21gQAyS
O7xrS8LZ6eQURV3cVoDzYh2iIlYLAeHZ127xv+fCvLsKM+zUeO65AvswYTtKLWwY7gD4JbyXro3D
BBtimwfDoSfkp6iqb1wklm6mjXfBu1HlUZfKvveoJeIsUlwBty9MpoSBC5ub52VnSG4GoiddQLVj
YMOEz3uwNO30OIGDFPRgO/I0ODuxdZKZ0fdQKGbnpYfScrTc6SZ2IJwqwwy9626pZT9xG96ojWHf
BsFuCd303muXmSSosthNpaaHus5Nh0bQjnbhhheMJ134JZVdAsCd+B6XIhxp5AavoVceqGcPkQ6u
2PrNqVy4IZVb1DcBIJ/csoEaFWjv2tnG5iaW41AQ99qrk2dyw/G5yq+nRX+2/fqxyt32uW+X5yyE
UazQyPizH4HMN8Q1lj2hj4jUbKuFlysXomuJlrf6gDCE1qwOqw1EOVzX/acizTUO17wDR4y91iG6
Zgpvivy2sXZjoH4MgceUmUywnTv4Lx39B0wxzNhB/C1OsaY2eJyK8o40lPpp1ZhCt0qfu25ydkrx
Zpa8HpultbwtDy9ygoW85NnArCMhrGErD3uYdukIhrYch3Yr9X292P4nN0SoLj25G0vL/xT5kiwd
QA4y+e40YX4hc72Byc8cmuqnRfcmZ86+8axXA2h+cCLYPP7QTHs7ASVeYr8UFqmzQtxD22xHDFI5
HaABJnw/enBDE+9uHHG15W76WNYO8cAluj6b5knGW7jRiPevarE1qQBslzIiK8DhjEX9gS4U9RNz
Fx7Frn7QZCjnmSKL3TTA7OTwWLP/Y0f7Os0jjm07uBhfohqUnEsbeV6Ak+6VxQjG9ZPzMkLBTCnz
8vpijUu9d4Lxrax9qDUuy2S7vA2LDyiN4uyqh4QQFy/xPOEtR/vQLqhJ04hYhynXhMq7FbwAtpLI
vDZ5Hh1qztpFNH4V1txc+22dIdGutlMjruzMYSI0cnpx2YJA23fNDnQBgjuDeryvGpAQTT1dZJFg
TCslZGpP0QHPAGFFbXU7SwM/Y4ISNXL6iVF5ObbcFeCGljkPb/pO3YRz1FFY0j6m0xdtsiKDIKET
WLsuSZWeR2uiJSUOZ9GejavZuDSVJWlLlmzS49xC89I9r7zBi10YYIktsNKg8+8sb6D1zIEd2w+O
BWuIUNjy3NOnfGBJYmY8La+4P+CPCX6sIm1wbCG4cM+heIqMeO+iTXZ2hDg4j5bzQNL3tOZ9lVYA
3KnKIMa2lMWaUKnMBBffrm9U0L9M/sinNcFnvWCrjaPgScwx9r+ovX7kyDHfslN5Jr4b2IOYTkm1
Syr0oskUPSwdAXVqolr38IwGk3Wjl1rtM2lfK7pCEd/fDpg/bY0UNvTgW+fJqMciSUniRR3gq9nB
DW7tfA/HVdpBefGxv3YmwhOYoz0oajs+J0v2oUdvuWksBDrRUBWH8YwYKPrkC3c+Oo1F2ctMh/Oi
RNgxkGPVFeJAbgCO6LY6+UNxwGR1iYz9lc0eYWDqbiwxfRaN/jwI4TEZqjkcWNFBKYYlBq3Byhuk
3I1JCFrqz5kcXIpi9tVUR8URINGTjRQF1PYixbNaQmZ7yFYkOUPdcAa4ERBbHgEyIUcMTSlNr1s7
IsMwtQqMn8MxGemDIp9hXNcxA3Fq+90qYS0UvX4Ujk1PTPo+bue9E5ZE0+UKSydhAsyhmRcuSfNN
FCy+wSgfnCn4Mu400gPi1eZTHM/X6Enhn7dMqsYIR8XYVuSUrYAec/BgIIflnIAqIBZnGfKzF1t3
2vIMDYnFnIdW+ygSgIn73gzbA1CJZ9UPXjx9F+hskXuEp3gaJgQHLshPgJ+9gf1ZxvVLgbxsox1z
P1p5euh9+a2lTxBlOVAJAEx6pj+XRTgJ4wXpkNP6NwPCoWNXoQ5BkvU1eJ8G/wcLAMaSYf7h+R9y
IaawD2j0dgFqKj8LgN3qCRpsSVtrwecZFu9evuKwkv0Up3I7zmN7mIa2Ja4CfGDX6rdwQA3AA+Bv
O+2jfV+c8gjqcz3eZa9F0r8PYdPd+KsgeWnvA10RidgAW62LEpEipzqPkgGV84GT748qHOydpTtm
enE3bAMFgC5NIh6C2SVqBzxUgZO0Fv54HkIAbqJt7+JKXTzYYDPlEidIYT34LQkUk7sbLMRhdIQW
sJDpEwLTqc+dG7tlrXNayNUa7iZqM3Gp6EhfdIozKJ6uUVjt27Lrjo6ZKlzhhjCEBQn7tIpL4zlZ
9nWV0JVngS47WqY+Fp7Ks8Em00W3hQJQ65YJ70CZbwYfOubs2eMXi2SQYzOD69PDHF558+cG2dl6
GjstFOf7XtNt9TkXb2I53QhT3KSccB9ip3nurTS4g2Xg9wYGTvGG2PooF2NAgmLTGUQBvaG6753G
h4pRg4Jb0VWEzwYaT3/b2E/xvKcyDSIE2Aa6CfKueGMK0HwxLjY8+hpHbYuKPWK24HsdBWtOJKwv
522F0ZS2U/Tk0Pu48kq9IJ6rPlKZtmfXObCukwbtLc9LBUBbLyByasAKXkyPpUK7V0zgzGL4ZPvc
xyztEL/Z8OYIZnGVMUQ6t9F9PI418R/6mOaz2soG7pDlB0+qjY8iWcJrlpvsMjWAXdf/ZXt+eD1Z
OIWziWzGZaqGi3EnUumtWm72dtiSBToVfKeMqyM1jZ/YSt6EZtZbRQvZSnmdHKt6hbHU7csEjeRS
9RjQR2Pms8NohOK9vk6N4TuxIvus4BbNjYBEzujpMXCMdWROS6CgD7U8gk6q04g2i+dCltjVnmcR
ERl8Jd5T3WTNflIQjdM533cgwwcZD486ih6y6SHynM/CWCe6KcSfWFAG4saoe5fENYdyI4OdQFp7
MR1k5zOhdt1vOiNS2nVqiBEGdZtwH+2s/A6fcmHxy18dHXfHaB2p0JBNUraUavW9ec70CZF3sh+y
Sj2UMyDghIpsHEmJZ9jAwWZqrI2tVHcad/yA/Cw4eCUxHdqpvG1qn/wWZiSnIKvJcEGnNJRBuukV
nawEuOopXLmSqRzN3f9h70yWI0fa7PpCjTIAjsm3ZMwTgwxOyQ2MZCYxOwDHjKfXQZX067c2tUna
96aq0opJRgQBh/t37z23HBnh8Rz946QXHRjeOTLZQbX52JwL1Oy5dd9MmdqHxAweq8hT18DvQqq+
AZAuL8Gd3NdWxd7eYQaDJgMzulo71hA/ZAvcdxRJeWwnZ9dK5uCdA4fL6l4jYvYTMOfjAEl/tKwf
Q5Zg+13ArktBsdem0YmQBex9jBdfhR9np6wpNAlxx9u4eENHSzdnnssgFVyBFbAdvQcjZkI6JYuy
0zw5lWdf1BA+eU5f7OwYQtA/31DONJCMjd8hCTEjUDB/u66WO2ZI+uj1Jt4kUT+2AbCf0tPP2dwT
hohq/xgp1k2ft7z9WzeYujM4ctrLcA41cdzvo3yq8DUZYj+l5VuYY0LAcf2dmPGnm/+pm+lDhXR4
SZntMh1G1BxIk4w/C2/Es32yooeGC41+1szD+gddShWGd/z7H5lNGHEieb2ZkBHPbmu85JUH6nOx
IsUT4FdfgcXgdE1q2cw2daCmS5wvc7aGQeE4VhGEIEs9xV31Fk6FOloj2iZv2wB2MX255aAOjZta
VzM21jyPSIdXhPZt6XXXsMUL1YYhvGzl6Etn9s52iIlIqJS1xmertWUYhzoGinrX5NgunbHds42r
n21s/GzFHxzJkdvM+e1qJaACVpvSwA3hEDxZJzFHN8sorGMM3DuPMC0FBYqZ7T2pLH7OXBMuaMJD
SrsMsycEsI5K1YFCgXw2mi0r5Y85T6cWW/Wqs9vxYfDZgS4lAzZP+QZfsDGDGWuy8tRmXvesox7u
YpMcjbrqjgsYNip1srKSONmFqaOPOgJ9I9pKrFVkZNsakzNVbJw+Z1GOhyzFkJolTXexcw0Neciv
eVM3r5Ag514Ub8ubULYxXnvLXLW99p/nfk72UzU+1cvwO3cr3DXuzGPZdwnzewCfdUxTe8/wJOWc
g7UL21WRxt26iVi0IrP4Y4rXIfYx0t7zK4B9N9cS0jsDZLtpmX2XAzYSz6pWQ8wfZ+olx7m9pE5a
ErGKmVG3eL+F4YdQsRXnl7yDckv2U1gESvx+9gnKhLsqc+DjOyT4O2p8/KCiCrSjkwp0nB66J+4z
fNVlDNQhmojhZS2H/0FZ54aJ4Cqba258cdZYZg7lzAVTmd5JlwMGtl6dOc5WicOyKm0KVlvw0VOD
D4HE9cnJG5qYi4AbSFCiVyk57DvM1L5LVko5cK5kANgyZYfSyonqxACzpowCPG9+3Z1jaXOe7rAn
wdZglzgYIPFkuk/DHHGOqenUkuATDoWtNCNj6aashnOQcyhKBkO90+OBK6eGZHARU2IQdcklSqEN
xHhQvbYLVriffmI79nZ9aF+sXLKERyG9U35LbFbVHNJ0T3a7cCpakwbsa1OK7acSLwJsm5jqGvwe
35+6bvNdcj5IXYsOjz4pn+TS/ekLmzGabUEej+E2O9QbV7qIblPK4rcAME3HmT5bqDtxEXFVe2Zx
ETGzoKyN1StSGITFFNo6Osy+iutuT2xCbvO0NgGIO5o4d7qp2nl8yzVOtxaI3MogQgg2Os+usm84
IvVkKKNy+miq4Jxk0/gses4ibues6zoN9lVoN6cG8xePogPUDePZrAXHtsn8BbJLrBOdHUyFvNRX
JifvaABNU78iz5BJ5ONlMfe/jGQ41F4JPLtirlf4bD4q3SZb2be/oqVqrRLc4ZVZ8F38mmehHJpN
zyK/VAyiZU/qxXfSdm+a/Ag/QmoybQ1so5GnJZB8nM2XqlsYxAM5gdJ6KyLzKeMNyNgSDAUj2gVc
f5+kVMiOIyB+389Log3OxihVtS9GjRuhKNdzhiymUUETJmPrkq308jzWctyqMfbwONUHs+0Of1/x
rQwpmvTAzCvbXSbePURy1Z+ymrJdfB6MTI2guLN85ENd+CksRuZcydTdhRP5qqAf3DWcyW3rAiYb
8IPARCqrTVtWDkPzur+0ef0w1AEAFaf+DiiMijMJ5ZSnoOlrvfv7Jhwnj9y/thecDy9rBLWBKEjU
xH8flvfhmcrcz5Bv9VPj8WeWtv5q+eVXN8mXqELRG2LYIXyHU2zlxA4Qd9OxHnZEC0ggoMJwYpxN
GsHigXiA6TBAEibp+fK79zlFdSqJjxbwkWwgHLDMbYLUXTmFgf1+ZqfvWuY9K01+53bto10OLN8T
H5vhqoBbpiUggzbk9TN6OTiPIM+ytSui7hK1WKL/1tLGAA0ywjHM9Ks8igUuFCsisWEBqHfhgRVV
U+2chqksI+p8WxTLJwYGyhbYCcJe86VhUK+Y+TibwIh2FoMiBo8kTifvR5Wxs3eVRbeKHeuT4/Pb
qdR71ZnWQyPjxx4w+2bymr1R6pkKEiMgXcGspB6JzBXu2bAq/2wJ6xeTuJBHO4YO/NVmBkIxjs7D
QE4UlQ2bPNS6dLn6Zv9deUI/tH5Ur4WCmphQAFOG1JVxB7WwlhVDp+OwExbe48HlpDQt4uAwfBjL
ha4NdUkKpTez8Cgh9+U1EgSRRsHDIHHl+MTeMtsonI6nIjrzROZ8O9uIHMoeocTOULPgTKZd3u/M
uge17OE20c6jIbITUrbeBVQRYWDHte4G07x1TBS5jsmHlk+pyQtIBAwFr7QOWU22ZNakCHo7SQ9B
l5zbgeyDH4vfjBj8fdi2h0lzDp4TkJYZYG00zYBBEMMFYZwZPJXcq27JptX4qBfBdnTUaxKHIF9q
LMXVGGabrsrdVZu58LIbpTblIvi1pjx0g5ZcXphcQ8kJKS6m312JEavAh545UNg4wJN2C1k8aDrC
D1TJb6ftZpDh5zaoiJb3xnerPCTy9mUqI+/JM8MXLEr1RaamQVNES6V5Sqi20hhn7BqiEoes+ymH
Xpe4qXpsa6xlKQ0sjWbBhQez6WPquZQfvzQJhuamR/fvJuvdoT5ABnW2DzMRHCsiYQQq6he2G14E
caFkFLN2x1+imaDf8nMaQkddZpbb0gyuRcUeaxhIJbgTRlFhZNn5739Eplnw+B+g0/QpF04KCNVb
mDwlhKc9I7djGmYPlpy7jbbxDQ1T+G4N1GR7ATXPTup+z4wv7ko4RW1ns4lAsoNhmrs7aRgAd5aa
GIR8NjPBgm2yP5xuOExdM5+NWNyS0IPImLAOAwFugOcozqsgyYVo1tIoyf/xigefa4UbA+uNXRKS
GP0zT8hbxjrBNdMFe2sQ08U160+nSSfc8lbArMI6FiH1DWlJxYjJcdSt7PauneLiGPb+uHVb++JH
Hj9hJgCdx/QDqdkk+doAwQz1/B5m9qMO/XOlCn00W6+9+qH+4+gm/qVN3ANCaLnDGfTtRmJa4khf
tllSg9yKdTy38pLhAcgFbD5d/8qM/JUzaUAmHkt1599Lq1CHKpDHJPP0Sg7QV0cPF0SdymYzFDFt
Fjxn34VgbXeE8Va48/OE8fnOcsfpZPUMRBQ/DRed9Xwbqoj2nbHZCx3hpB7Jcap52RAn/UEzPT0X
JJm7Lt8VZR/c657s9Rj+hDotXmZ7/p2XicO0mzFFEKCxRsFmbqDsQ7jZWRnAJpaSFn8Ibk2xnoa4
PyhV94e+o71VBZJeSPl7kgEuBnZCq7YCBBk5dkWvbQ0iHMRt4HhcO+7wRpDM3xTOuM/nlExVUjQr
g5oOalvss7AYqpejdm+Oa0DHwpW4qmuWq8y7zXHy3kaCJFlA/2rC57468pGpFeeRbgP/YA6DfTbF
wP0ynoEafIIW5ngY4+ZFq5CCsDKYoSzcgOOYd14AuKyeKhoxy/KeFY57zUa0XeSydZ1AZagwT17r
Npg4a45vnWs/5P30GjXj2grY+sbta2cnl3Z2GQ/6I8in7ClJQA9rhyTRzDjuLtil/sJTlvF03w+f
qmKrUFs8R7wBW2arniomWat+gGPVJpLCrpGOEGZuH21iobI1HNocwTjGH5fuo/qbwR8cS/chrNjN
+P5xCqGucXHcLy8mZXMnc4enryh4lSR4hJC3QoQ33XqEqjQd7UQdgk4Ace7UW5H7D+PsjFvspSMB
MUm6qpsLAAjhBDUcAriT6JstukuH55CSmEw0567sqvvMq+i5TnygEUYWrR1WR3xDuILSrv7J6z7f
FPFobHTY7bsxPnGGCy+Rbg0YFuTmhyiDqzd/V8XAldMyYGziiOYRxj2xaUEybz7KgUFhtZSo+p9t
4r6reF8PWbCNR/xfbd1P59ozL5nuEC5sn+7w6TvyUBvSonxxeg5UteofJQn9fR70NDaiDrHn2CRK
4JGhHmUmTtDay/Gkf9V8Jp3Llm/AcaJH/1bo8N1r7ICXJdHVh+TbaKObz3AIC3ugNm0ys82er6Xp
IM52lOGIkrxdzthobMgbuibPZSbItPk0Zbli3xvQr8W6WIYK9iKoUh2Iq1HzLGA3SdCd0XmzdNRU
UQk8Z0nxonKA42ESwxsMCWV1RvAMFqFewjBldIyxdP0H/1EOnGLIdhTqFybBq9NAnIw8JMwSYz+N
kT23rmwuTZGcm6dtIAaMPNNVqfEQRzEg/sN4yg24qzZH6rmfPm0yOEnpvDqUqVZBR9zFpvfkx4mb
bWakz2LOnuvIHO7/w3SYkNaFx9EaSGU+MjOuKu8mRXkY8vQ5RSi0c/fShbCf/rYQ/LfN/v9is7d9
TJX/tc0eiFn7R/1BNPt3l/3ff+kfl71t/oXtycQORbSWiwJ74j8cMysAcYa/GS+9acEQE//y2IMx
cx3T86UU/KWF2PMvj71j/QVsx3Skz15UOL7n/f947DHT8FP+3Wtj480UjrR8zKOuSfL/P7nsUWaG
PLHy7B5b/c1oylM1kqhTPUe4tx4vge17Z8vwdx55YOV0uyCmASOnWQs4jR1wCveqcy2wRXi2+VCR
CSC3CGkqQQ3JTPViVrQteTSER7SBRQEZq6x7CTLcOUmfoieBNQhiurMcBLyoTF/abmI23hKfE3TP
zUbtQQx0bp2FJi9rRjcwj9hVGsOxLKqXOhf7wqvvkFfYihXpe1vAy+16k/12dvWACvZN8Ucu3etD
CBN0YEqRLR00RQJnzCs/wUaCJFlK34Li4I/0SbmSeoQkKH+p5teYZE8pj8o7u6nJmyXhIcAstKxF
vzAWf7ITOWa9fvd6dWvyXZoUv6J4ei5t+Irj0NfHPEyjVVCk/a84cmmprqcVWhVmLo98NeVH8TEn
Ch6xECO0hbD+VTc+WDFc4Lpom3Mb+hSVVeo2WcQUquY5TrIPQ6uXGqpLm2mWnshjhTJpBx/4MD3H
2M71szMlZM1d6aFx90vlk/XoTPbLNBIJHFsCs33TpA95xDFQin3YyZp28pA8cLGoUksUrCvFfGf3
1Jm0stp0MnyywJHgHXgV3pePRrPynVysapdkfFkBWaK6gAdhEzB7ezL4KqsP2HIy6+mykgP7bPp3
uSjpuyB2OAbGfTGFcKT9zwSdA97nOcY/hHmP406AA0sWRKESF0rZ5HmrNsy/4/mNQlP6ZuprkjGl
xf9d3bfZ+FsM4bEhcoTm5G4bz2UzsmRa+8aSe1E+pMylVrnzZzYoWMbS8TY2LanScdMQDaFsOqPR
aH6XnjpEDvDTKX8r0hH/L/RjcuERTM8f16IZKMhKtZttiuRam1Rt3m46X376HoQ1Mn8qCl/HJqMH
2Wt/V5Z4kC0D8sEc7x0Z/u6xUYFox4xiZi3YZXoaEixzPWUsq1qod2qaEiSv5zKjCtBj1zrWb7qh
ehyERDzNZzmGnyIXl6meXzwH10lq1QexJE9Sx9ylDtNvZQAAnOz9BLS2cjSjhehBsGNCGbG+e5T4
0VK/DM8HbFfNsOUHbNBNdNate6zq/D2wEyKsZfHpeOdaorIXjdOuosYni7dsqngxfT7fqjgF500A
c6po2lXKpzLN+zBj+6ozPs3EqcSurYKvget/zUnkDaWbv5yvKzkcrWzDueX3aMlNglS0zF0jTsvj
HzxQQGdfGDqewhpDjox9xsfd0UlIcM+Pdgerj3tnLOw3kbXQCMNfDK5+ouWbJDVB8Tjf9s3wkvr1
vjRJU6dDu0oy+pWU510tj7n0bHNhN5n3O5u+G0fBgWqbm1H0F6S+G1Oy+8meP62ej2oCpNoqmBVd
CwORdp/kjQ+PMzDEI+CuZd7vrdH/kma6zpX6LNDiNoa2YSYQI5FVT3MkWWp78J+rOLy3Bq7qTHKN
x4V1cPOSd9c89NT9eOXRlOW56E4SUI9JGZ5rjpuAsvjWp4+UAjG/BEc2lIA75DaQ0cXBrT1hOxf0
COeM86Jo48z4vf10O4loDXZg7VIjy68P9Dc9pzjYWypeM7mK7Gk3VFebSqwmjV6SQayrpD81FAnR
CXTPgHvfh2rfMx2wX8Mg3BRje+K2phjEPIwzciB/EylzHdCe5vfuClVwTaJ3O1At41mPKTsNhqD3
rfFgAWAXv5hy7kgebv0OqLVcOcpbpdX7aKrDFJvXOjG2yt3aHZFnd6CLPkICxeyjEjx7YbBDtnkw
+70TjMzwp8NAHVHae+TysZpUrG/EgtssXi+fSQc+P4IU4jP3qsb20g2kvxG0tKW3y7cjwraOOkWZ
EyWvswDakS5xcA1X3D3lM1ttNd/1RXGW/U+YHolFQg6B2havKXh74jZfpe6w62xOeXB6pGC/5WAt
ZTHzYba7imvA3Ol0WGuOhQHwtDkmAMynFQZMaGpUFv7dG/FnVw4XI8Lw8Y57CYA3nbxR9GJmzj0j
rrVB7H70whvIg23UedsgfRtUyvRx2Cyfa9rwv1Ffls+ZYep67Fxgee6KaMC91OG9Geu1HaP9+TuO
1buqrB68lsNMZtlYv1v07Oo7xilz52flNfWjS6ysoyPkVqeUzRi/53E7eOG5dsHJTEaOmeEdCMIu
1vpcsxLZPCADF6RyWXaE6vN3MQwvKNEfy591Vr7n3nQ1TPEQeuKtKo0bvxXMzODp2+LcjsXVGbMr
Mu1T21CkmNdHCU7MlqcyAOnWxc+zhw4u1c6sphdfyUtli4MU2NOq/Kp781DQix7H6jqO/ctilstY
RHNOZmXbbmnDowaSr5v7F8O3rxZNgREOjMYrz3O0qDspdZGUuiTWm0l6D1fgYv3oW+zsSfPRTvmX
DNvVwv+J6OkaN72dvitlPDJl8f3+qfOso2HSN4iCK/geRh/eBOizJjMuwBOmaD13zdYaEWgt84Bg
jYeLs5/lsJ95VFKvUwfWQUNfEcIxYa1dPTP4ieTJy4fzVBycIN3aTffUC0IHJbe0FmuONltycVtV
JY9pJQ9z2j/NkcMiGr3KSMHdGNYSCHVomRBnyiMhOQzGUCdIM/Krh/n6x/wVVNlTngYXhZEWqsWn
4wxPeXtJqvbTyOI3LNG/9NLqMiTmtTDfQXC0WQtoSp39GpaduyrPUcWhKjCemPC/TUH6uNwznoVp
lubvkMsOIP5xOTTCdtjNej4unAZxa8nhN551Dnz7K6/Hn4FwSZjOp6qaX30dv2UyPxRO90Et0BUX
lowMpBZ1TkpwQcKFCJ40JwnDzuLiJg2y9ZtppzEQObWx0n1zSWfzvRyOify02207n5n14rdp7j0c
6QVdN0BRaj4UcgZPUzWdtTkfnDrYYrKCN22MpELLIyGCc+dzWftJ9DA6kB2yDIB4P/5kefhR51+B
6DcYegPrODI9MCHEkeG/NUb6GJnzezWHe6j15h0bmL3h5zvwCjqf7jstvpwx2map/dzGBu+Jey7s
JTvjFOIbD8fZ6Z4SaDBpHRBwiMhVRo64dzS7AbEgCQE5fdXVywCCxCrVwfOGB5bxGRK47bLtwFiZ
hNl7FMsdM4YH0Jz4J9Bzwien+BRDY2El6V4snTwlXXadNG4Ov2CB5NOLadFsrOOcCXoO9cWwIA1R
OzaU3t5obzzGKJGkuKAOLoHDrxsQQsMYKGeM2hgvpde/OCM3hWpZXX6a2LgNFkzh3NjpGLBm6r+w
gNxy8OaM9YDCwKi0w1s6B7dYTm92QM7KzjdOPEM3Z8uWFtdxYO2YHZSn6JIPQBfwhup1VX1zWDH3
SU23RMIW0m0xrM01jM4JOmXzbC/YuqIIozuQ8vc6ik85ZpgpCx415iGAEP6pSLNz0z0O3Q7n4O94
qtW6nHw8sh4iaJoxJg95DDcMZ1umt+RtMYCJcG81PmNsCi55kW7unUNTUwXkPpohX1WWSM9IvhtG
BU+jqyc2HXRJcAfiaLbuJ3wDd+y5gShqTD0ymXda4ROdJHsdY0wOHl7JLPLv86kGBYGv4y5qqFM2
sGjgPRrvUqM+jT0YFelpREhiQBuNPal36xMb6+GkhsV6SeCAml9BbySXkgYR31fqFIbuySrBMZdD
j2XXfaii+lfnRk+Mohk0p6R1bf0yTjEAdGlSEBeJtR9BLXHNfOe4w0vjqXNRcYu0qrioEvMvVoBg
48bprkzRcOEhwCxHijNCfWrpJCOQdBnnogK0kBcbx9JHZfnEjRit9aRikco428SJy0zQ6j9Dr94k
gj26CT7LbKmOtmSJ+xO3WZV569I2gcA2mMTdrcCMMIepupBUBObRk3OaPQekqWbozq85NRkHBmVA
po45sxxwzKakwMcuoPLtb7SHoBBvwqKoQF9T6zL6zFqTDiztzN2Wf1HEjmI+mdam7ypuRibX9Wsa
ih+rj/+YoQk6EJ4COfmOhQ/YUeH6V/KlNHIbc74xJN1ZWRupU6o1emjAKpXO87wqx2opfvtBFId1
FNfzwyAx4vJORgRZ39pW1Rhv4AvR7QIX1/GHZp+O3rjTo4LsUITJbqiLcGNb01JFDvsyWCwKRY0/
pnEB/QjWUD1WNqVD+a7SbkHzMsFjQZmhN6uKtsteQgFJk2Mt7GfyXTRI8F5Xuqxx+fXDaTHEV3X2
UjYp+2dvxD8zN866TC29cYsp20yG6FZ+jSd+Crv+vlCTSeUzoJdCfhnIfIwzvT84Xo458OhD0HgF
wFuBeTVJ6YJaOocNNVD3xHaAxvOUayiaHksftlEk4HvnhFSZ5hHwGzLgZzay/QB3I+G2sfxs8ROE
w1qU2e9okAAtIc8G1twyTw5oToEgWttoX671KAsopm5AdD6SkvOSxUEvi17mnmkCQvddMWCntiW0
3gRU3F3QhtyNZrs1PfJVnAjFlVJAWpSMZNe6TrMP9R6fPacqFqBCPmRjBCC4ABoXeOR+AWGqAoGl
W0BuzaA+u748+HOGas3jlN99Xqzqvjqzr/zBgmyF0IP7IOnfdOe/epX40/dp/OlA4whCSRhTj/ft
2DUPacgBFdwsFB6iu6chS6ZtTsMBayoFx1OmOPrIDfK/16XBQU+ef9CaFs2//6sKAnwBlmIHGJCf
mE1sbUjVt8mhpKEboIekZXjqDaYBMjXIXE7qKkRMYw3ix71Y5irwY/pXF91RxhV+kDKyNnGT9bc0
v3pFYO+5jqf7UZRfVV64N18i65B8lEjhnpd9G2VQLoN4WOq4Prk2D/3InD2CAvSUoLnh+InMh0zO
0V0tBdx16aZPTLRmylO9u2QS+tTEUDqnzvyO5sJbEZqFimIXSCMKS3OcyuPETP0+c5zNXMbi7FnZ
8MSJCwWyoPWUJOVGqvp9lE6xS6P6xUjoZA3sP7M/G498a3K+rBm7dhxqhj6cbDwapflYn+L4bbBR
xXM//qa+VP5yXetVtCOZTnumpnx+9US6n0DmeB5wl17icHbpA1I06pjCPiaxxM7gULldNh8eDwdC
ZuzSt7WZf8RV8Ye9Dr784qMp8tfKSQ7c3psSpm9pt819Jq3HwXG2rYYk3+SAJPol8Im5Xrs7LF9r
v/JBtB0CQknQcORzY2AUrAuIzD7AQoGEC7EI+5Zdujtsz9ChUxS0Q8SJgVKiSW3dyvgOfbj7XvUk
0+aPNS8FyA7BTJIiwIJR+IAsQ7fWpB/oB2qWJgBaqBq2nN26L6aTK7lrZpYUJIkAGDfi2kc94Ggv
k8XV9xGM4g3VMAGdlVOjkye/dUVdAZkaR7n7yPH3tc5vBHcx135MIchYi2ESJu4aw2rEd7Wj53Ae
H4xQnWIabaK0q1YY1p4Nxgv3YwsINIdz1FvTuRiLr8Klg82dMUXJZVXZwr5Pzgyj1qEKD6ZrvtUN
lrf0h5n+xfGxRQ3WwVDd785Jz2aq9r5hEbAMF/889S1p/hGliE9IO1y8zESkjn+GXECjrsRj4ofP
y79FCHi/jZ7y/NEpky9PsH1j33PWYQZYt7ZgfXKP48XyLqGfnxq3YbeERIPAM+FrX56rzDqrr6ri
q3yl34tkFVj6hWjGqe18mqvVTRqgBi1nq1t5DlwoD9w1MnWbOxTvnxCDMUyl73Jwtrmn6jtnnl8B
RXBnJ1w9Zf6Rly3RUFrVgEtywFmKanT8Zc/uPgG6dIfj+yMahxXW34s18ypK5eNuCSew1sW+IKi7
kiZ9igx2ZhUAAOQzUUWONKJ6UFdAC027ovAzIXfRQ1COYLCsxUw3NDQQQmr+fWha7IqdnPIlSYw6
ucWJ/zL1cIV0x6aGX8aQUHSUUgedAyHlnfpSXTMULV3o9wFzhBHJ39bk/Sr45S8M80PnO5zYGXTa
wfOoDaRN/7mruTuC0tv4JaO9ssdybdDd5exSKoaht88215y0oTPicxyYSAFfODEi+JYlb2mq4q8B
X05uTz8+XwHTMf/HZd2QG4GYuTiuAwL0RZDe08U1Rpt6OijtPZoBqcgSzm6MF/Yucd2dUyhOcsHn
KmiG87xkEMl8tRU7xS59GuJi7cpsTWrvrDrxGLrepVX6kGE400BckqVlZ+S1InFeUsNHIcses0Ds
rNZby+JZcD+j+i5+2vuAF6qc8NALfvKg1LV1edUh8467qup3Rh4948lpy4GKcx/oIa1DaTJSjGPF
8KB0j5/Ku5eFt28UV2rOKikIgpgZ0a7iFjo54+7xYdb1e2RylSmjuBGahzVMW0/YLrP+QN66iA8n
tAzqME3/GYkOXllO7FrW3o6GZiMghDEuwc5q9PaZxxmMqm0jGL+ol0IhBLVVVfydpLJw3juIg/4G
48Myzr2rp2BjOOokaBhsQw0W2eKz8uoV5avEdzhKTTFN4e7oXnTVvi8QNo94EDq/eh3N/IF52hZs
VWAfBiv7sX2YWKC7az54MJM/YkE8CERrM6R/UPOSp451xnB3NWkDNPI/+GGQAGp19YP4q/kqShNl
w+DAKCkES76iMbgkIl877fxq2RWMGHI19i8z9TclD4dWGofIkAcE3I8kIpMS0C3HpK52uU4nL/tq
GlZXEffnY9myCAyJOOQp8pxlUBa3/ELd6YlxA+VIROp7D41O3bTtPPI8vOGC3Hddh0U/xjnAmmaW
nwEWAM01Pc7ILGlbv4cmhh6zy75+kDlFO3MocCgWwyVRcDHnpgFjTfHZR439iOQ/0meAaDt3v/zg
tX6zlNwXJUeOJbRNtBGvV5slBPzHbQ/gdQzcfR5GRz1V7+k8vDrav4w55LKQc/oY0JOaivIqOEl6
yUDGd3iqCbcuH0bLIHRcCsIKBNYx1bTZlO5at/MNo8/N6QSQTZ+HCLe4Qkwvje++5eqdxvwk6uG+
G6lo9LEcpcUh6cmWuknyxZS3gAiFp3J47eNvjBlgH0lfMpv3nsNiOIZWA0yDR5oH0i4w6pogP881
1+pPBi3UzqUcyluPY7ZuwOIl3vYzgnMWExitGUUE2fxaEoIRobdfLtnSjr6mGSa85HE5uv19MGFk
rP1LJbx9FQXPicYpzeM7Cduzk7i7QdmPrPHsBwJWTDppC0l5SlRerYLBrcm3SiJ1nWKxnYL27OEn
wZnHOj9G0xvbYe5JeiGGrnkfa/FbmfQAFDVXb035n/IpkJmvPdWkDCeDHFXI3ai2Q0LDYsIVoGp3
5xq8UBdoPpvRJFlnzBHvHOY7TLI4YFGk3lFMGIGH7/uMmmbvmYgEHr859Nk8xcSt8UlEM8w6Z2wK
WE7Z1i3D5toT2ooavMZVBZZqVuaqy8SqkUx1eu5NupKhyw02zmN2ZX/+W1/+f+qH8VGE/2t9+VLq
4XP6d23ZWv7CP9qysP4yvUB4gbQsgieW96+CGOcv36YjC5ITZz3LNi0QT/+T4OZbdMdIFOnAtJn0
mWDa/kVw8/+SANd83/EtaYuFAf+/+HLXf7BD/9Sa/Z9Lsqy/ser/G08EcceyPFcQLTU5E4G++E9I
eWIcQAd6IKZFo6dD0Y3tE5aFcg8C5Np11Z/aUcVTA7F1Vwh3yd/0GFoc3F6N9T8IO7PltpEti34R
IpCYEngV55mSbHl4QdiuMmYgMQ9f3wug+7ZLt8P1wiAll0oigcyT5+y9tp4cXLhcJ9pvcucq54Iu
iE6wXePnH4rIvZKQ7V5PELrl46mVTfqmNANcmnZMoEiI/tqw/WFTSoLCUZruDVV80fHTXpuBQaLv
szEXpTF+zYznacQensQCujVJ1x8MoEE7VKdqJnJoO9Ou8QwkbMhOWxrreBqzFdAn2mTTUG5VWTQv
BZLAwyRJOUQc/aOoTOtgVa64DQkSJbBJuJSRgfmaSvfRkKNUjZX9HNntz8Sh+zokpescRxPKRR8x
NHPs5p62eJT6/uTWtn+Km/RlEnH9XCMbviYFJ1GEZ/QPy/4a94ozdhVbh25s/a3H2R6AvUg/Ll/D
y3wJS/zplkXs7AKzivQJxTQyQ6FNUAigpNHR8kv1xXSvfUcQSmw3PuADDxvZ/OAKeD30R14CB7Rt
n8r2GOvVDHsgA5MtDsZBq8av7chfD1EvfdLbMHoN6j1dsPFrCMjF7g2xz/DCUbDaDFtTr9iGU3mr
lDd87vINGAz1pTCi/E3Lqb795CNJ4LVWn/xaprdyFqXViubCbzfSr+v1dwaey32jfr88pYOGWjdd
F8Kh53I/8P3fOCNwfPNKKCPcGlZb7CAyoROvrNDBTkOeCOC4NZ345BSBDxqfZGZ3F/lUlxAXPOWY
W49YwWO1eDdapJ16anqY0zQqjES9iKH0PsS+/Owo3b8s38tDoscTDvs6mTrR1Hyt45HuIZy70yBR
B6vGIJSwjcbPrcQs4pvTgpUicbXO7/1A7cJ8BwCVD+Q31mpmXajUNo9Lp6Bb9NrSoWKkGZL7nLSH
TrTcCiH745VkOJDcdauRV2tVz6OODjMJ4mc31/HNdBY4p8GSmEDAYBnHeGqxNeA0vYBmsA4ejp6V
TQ6FL6LukMfgqXpf/2DZzhG7+19MBr2T6RbnYEaw2dHV9O9NgCTWKPSTZU/61nas+Et70qnrqNEN
42P2qhVWs9G0sLuPdoNZhkbB8iELEeY7xZl1Nvb9/POnLf9JtnFm8glCG12SvIKd1dLfEQUTe1CU
zhp54R4I2ScmAPotHrIZ3eLo27oLCrKY//fBbwwSf/xvSvT+2e4s+UHU/q5CzhavMxHLzxbogCfR
ku8g82ZUT7n+EdRId9Q1Ltue+dp80tQ3XewIwrMZcKnZyWU4bryn0g2fHDWOV0ITIvoalX9yQg/2
nGCW4jJboq//rPqxei6ZuGg5F4wRMscASjLItZ9h6sMlSUYxYpdQS/aWHhQ3WHn9dlQ0HPo8VT+A
SzKbHpzwpEetcZyBwfOLuCXbXUTKWg9ZBagy8c66Saxy7zPiI5WGaSp+TPRnkm7vfGEUuM+3uo5/
A1DPD2Mc8u1I72lVGb5FxVJnyfXPn9O7RBUHNY6L8MmybMn+5Zjy3efUok9V0P+ZQ8WmddZt4Jhj
+FOPrHarlHTRN8cB6h+zR6cMDcBDX3rj+I3wf0y0XdChhmzdYfzshFEGZqfAXj2/NCy5DdlGN5DG
/JMpjUtoRVuRlMU1k2jxK8AWbqDbJ1f19ikowoIgczzXtkn2bu65K2nK7hQm49aoyuYexk60UU7N
jjbXWcQ0lP+2PL2/YFmSDDImTdd0PVBM73fPoGE81nPwW9ewQk5GIiGUd8KYMzp+1O34Ad6kdxGd
wx31ZsUgV8TQ2c/Am/bsl/o9TAxk1YN+NLUSvo0OqdDSXLw/FLk7vaIX3bqxBoYHRKMnZf8SYAN+
KaXCm9m59+VVPLoZZ3zi583wLe5981JOhXVZntlBqa+GBJh9H7rluZ8uejPMDaR45p8b9a0WNMqT
cHTXQ29N0E5i0WDwlI28dFABTx69zESFxUseqFOhBuNet8M3GrwwmU0TRTLo0UMgkOnO0KYhVSWt
t/5AL49xMMLaDMHFaTRieZGjy6DIa755k1G/yOZrp48+1rlauwaF9SNn0zl5+kAPKhmz6eAm0bHv
jOTWKv1t+XF8yA36rGhHZ5lxP5OBu16U6dufL22xZOj8vuPYOiRCXbfR9lGayfe5N7I1zcwv6Ltm
XvfVmVLm5DS5CGIyoY7eqnl1HmCj3CYcbRJfHmPoINu6IWNRpnP5YXCmm17hvHRGxyR/pWxPywWw
vJww+hIjzGB5WTtqsM9b5C3Q6y37bpbWgPM/v2KpCExIHj5uDSY9U1F8NpLaOs4skjaKBPahruG0
0kx3t2b22ef0opf/2tUjDytrCsy5BX9nIZtL/Jp/ix36lDR6DIMCBGuUVR8cl8MbkBF9/1hFsiwE
OTAXMAw3jnGEFiyIoPpGlh6+6sjxDY8ipi3N8DVys3FlJ4m/FpZvPoXxlP2otHbnd6r9lJrfFNiq
iwsM6VzoA6lm8fdoDIsrARhw9YEtrGzAadfWm16IHibyLLPOvbL119nKRCdwu5RAy4PWBgipehY5
dtXcaT/2nrtp4A4Ty5AXzdaxCnnBqSgv3H/WiXPw6A3qC6LcFdp0Vox5thqECqhcTPbhfCNaEsqp
K3ImQt5wqwog2J7vsfkV08980ub8gMJfl/PnHLcEU3QVvAxVha9BmV/cFKKp6toctHEx7dL2hVhc
uZ/ULDGpNdIhYg+niGFo97II9W3cl8a5HaRxaFFWHgrE0v/CFxXin/JQKnhdcr3qjiMs05Cm/q5E
0ifdGzj6kRGq5falLUMweU1Yn+LMKT6lLp0T+EnIXtWXxwcdOqm+9Y0Ja3OEV8tKLMQm88NUhwYq
MMPYVPo47r2xeoOOGJ9TMClnSDnWR2D/Y/P3EM1JAx2sICj1czArdt4LsqTZs5eC0gcZJk9ep+H4
HAD5NpBp/RPuV3dXg2a8dT9UWgsmII55kGH1LEBo3PEPl0RoBARUV115WF4WwBQOAZOPpyAo2jWw
Yf8wTT1FUBSAmlouEF8f2RSdrPwiswkjXAoDsfXcaq/8iqjVjlg3eLH47otOrIU5EfAAwop8397d
LP7oiHmpS9S5myguqgpDF5ojPvvCa4y9DQMIUzwzjic6rvF2QVtipl23jaWf6/lBm8oZgJjqu0GY
VwifwRvtUbkDdSx3RVSFb4UjrkHnbYE5rRIuroTGr3vsMOM9invV5shPRpiVwQihlD7zNeS3Ckza
Ml4YJEQ4eLcgAUgHv2S4P4pBbL3BSTCDBt0WMoRgggO7oYSTsAl9UV7bqvD2pBhtEMzZB9/SX/+8
Tr4LFqUEcEG1etK2JHE4MADnq/K3wjzVylGEBbY50G71PDQLQmJIRgNlWYf68gWB0l9GR3GaNfbR
JtmAsC1t2gGRaDdFOVDcYeC8Yu76/ridoxqIiKtabr2ioYNR+0BNGvz7l1/Vbzat+oxCJ61ZkVPI
Ea+QCr4lnYvmRo1E8EwshNI078tDNLrV3QcxNa7/5Q+fb6ff94f5D0fkaVpovoUHLfOff3giIpMq
gzEnxKu/lz/Vjo1X2nbTuUxxH1Y280ypMEXa1QdLslolhCKYA7FGTktYYKJPp27+GpMZIDzhkD5D
PCCxoA+IO/X7c0suNJis9uYJYttl3+IpJj3vrYuGZ8vPnj0V7AxEdyEVTVDt/vzn0YB49/fZtB1s
iUab+spyrPdqczd06GZ5nVzHEWYeUzPlJSo1fSMHskpCxy4vcPxat2cJcGzji5Mn9j5LakyVsGfr
CN2iMgz/2rmMtLIeXERZuS1o5aJh4lD37lobGvvQKRKwuoh5ouH5f8vO4maNKaNfhQXlg1OheA0K
2gqUmahy9OKmG4V3zywG/E5u3PtwWGs9jo6ykl8H9k1iuBt1G8OgfMoFKq/OT5BXztel1UiAfiYw
qGUbFgHltjbBxZv36PmVBYT5bkyHIeySu62p+uQo5yWG0nxfHoSSf8X5HMRMSxV1BFbsZZPBGH5n
qXEvwFWcXTsvZ4MJbHb585d3ZHkI3e6WRWxDblsiFcQk+rV1PkPfUCfhlO3T8g6L+W3Gyhcc+8o9
9Wb5mYl6/eyotNoBl8EnGNTN65R8RTJz583GcD0/4HgD+xhn9q6bofA+rBgwwdEt9cZnKnjjNLgt
I6ixhmzfxa69U2nh3zlhfm+Virdd3CCdKDgIWZk+kkVhs5rYtLrdVL2aM6uwAn51Wr4m6jQ6NgsZ
df5uSxMHOyKKGK2I33ImQdcpjz3nqKsYabubUqBEJXQwTWiYzqsZp8hhCX11g6R67gCJULTbNlNs
EC7yyKQia2fp30zqyMV1XeqZrozam1l4Vx2h/AcJzzQB+I31xyeLFMrbHSTRcDebjAAYPabyKiXj
vN60ozuRBPkeGt+tVwYRX0CCqvlyCPuku+UoEO5RRn2tRtTHTGoQAIdmeCcQ8NdDQhFUllN0tkfE
4XacDPtkyOrnkik9YgsD0Q7XT+gnNJVtt9gvF9fkht8qTbv0cea9UEuRfNUU54ow6I81FrktlHiA
d63ZnrQBshg+LYDkhZvdNfG2lF4NzbgV4ElFkAvdnwWP2v3n2fI1UPjaNkTq+PhmbR6HCpufbvjA
dQ0QM2PctAei7fl8JmG9pPYPRm/5B5g/6REa54809Pz95JE5knHXKue76898pAqpXegUtcnaG3dH
O5jRo3VPHrFnZhwocUxoou22SK2LddAj8VB+UuwqywlfR3SlOYSv8q2YOnlZPrrYDV7jGKhWmPjO
XyCnERQy67X/kqqRBx2bAnyl4RK5DLJtciCOjBpbfua8bTPX/6ZUQCASfr97m1fBBjjU3+0EoNig
moO8mX+oU32D1YXJcIpqdm7KSL/sthmgpTWk3u6KAqu/+sF4RNRjodWz+dL8dfAUtOvbJj41Tm8T
h5IjlQMT3tu1cUdskB1koFVA9clBThKZfehLNhi9svGOaX0OIn8uSGuF8jC3a5o1HVGN8KWGTYpK
6oPyUjJcgJK0DSZMzQ7q59Bg9oBc9bnzveqZ7YNsKN8DaYRE4JiIeaI7n/CXZ7kbGkcj51auy9Bw
dphquxVD35Hk40kzaHBQkE76NGxYESXBx4QHf3QDxH/FD3Mu4wJgnI8HQxnTsQVkvPQll9+VSk4Y
Yz+vAdWzH5YRqKh6mzgJMkuV/TU/Kah29yHJBiBOK7biMvfbzVDMoJOmbWgSFc/UUf4z3vJoJ/Ke
HM7C9Z8rD1Vuo4j34r+pQJyf/aifTm4KlCPQugJp36BWI1AGVk0QCInmYASW+jkgAOspogO1B2fw
oo2TTiJih2jURUsBfnUCsdc7DDKTm5+B6krqCtzRfx5CmwLI0VS1Xb7WJWIXZsXZHEwYYg7NZaq3
8XMaoIjio4hvlQC2ZzjIvjlHX0dn8OF8tMMl/9Kb+rTqUuBWMGDLI55ksTMS4d9t93scfQl6NLxF
OQFUWp45c45uktFmI85pLONm61VNfWjyCXrrXHMuD62Et2DgZEnrHLrHnFGAbxtD9VzHqhlgtBSV
9pSauIFN525j2RnNInz1wqnaTYCuV3kHNwPaK4A6j08ldWRyl4AcsMdk1tUq0qM1RcGW+blxS1hw
KaTj8El31HPcd9YLfEig+Rm3jmats0qtUn+inaU8H/sTz4rRJxTdtibChnoyopZeSxZRfbI+AdYk
ibOWNqisNkRXMgDnL7rktWBSvpW2hEAUCfZxwqcFKykQ20kREmePnvxYmm1wbkNSCoLeoV3cKm9b
VJU6VDXEZSSI/TYfSiqB+eqnXfTayN6C46wF5hEKC/JhaAmDyY9zgyoCKVJ1Rws1ytLzNnJCDx7v
o9fCY4cCSH6SApCYta64K1EAY+9d2OO6eoZuV53t0r5IP/hgzZfv8pBxzY5B3Z2N+Utdx6HZMAm5
qFDxhzG9lkdxarcDP2ZuYxjzRo0Bl3jraEAq6gw3WVqY0ug12ttMiGveFt/p+fckrOvKecrsEcMo
QIYEOul8kECf4ZB+53bYOCzdOzbzgV4EdH1SVUP1t1OasEVgnzUwkKyk7snG+/1R4R5GqyZKbW+N
RUiadyBISJu7tAzyX/vEKo5OYxbIWzqWmKA8Rm6UrxlrF5dihPBQICtGxhR2NGU8JF4ZfgrAVAi8
Zzpl/12bzOCyPBAp9OExmAgRqcn5rG4JTMycIuxzm3yNvCj4EjW9ZFvENc/pFB2zl+TPZlR91kTT
vDhZCCFhIpWxQL/+LxX4O1A7Rw9HYobUDYuzB7Wq/m5k5WVxA12Z09Q0n/Vt2fdPVasX104h3Rhh
g7w1PWGdPv3y26TPQeY66WfBUI/nivytpyaL/KcKxicB0Ea5ZzRtH9q6FBdCF7oNuo8/l9TGP7He
j9/XlRzP+ThJS3r/+4IQCHpiBNFq5so4RzM9TXiXfjC06/Ji6DPnVo0Nt0We/e025bjRa5dufoRL
nu6ovLYZ0QCenxwmO/SPy4Orm+kxRLOwNDVsihmU7KOz0aIcocEYxadYh5z0L3/Kf/U7eesJaHZp
wtIgs7x3hx/PN5XUAqcmX86Extn6T+W8upqd8c1OgpsbqaPvd913zj+kKwqAjoFgR4iDOPsBg4K5
VPZ9Ckow+i2lRIzk7hA3nnOtkR5eNVwJUYml68+/tPX+xGbPLVrpwsDlYGODcHp3YhsI1Yi6ETOQ
75Cw0nnlMzgKaMXIH7E7tIeBKc9mKLG4L5VShLp+NPr4lE9VfbYuoCM+9Z0dfa8n/7O0Y9DCoDAO
8ysAkhC6gw7npZ4S7VI2KSO/dPZ+Q6soKjC/gGoRUyoyJlAAtzhKjAgEsj+8hq0Mv8PyfTFD+B2a
1X7WOrc59sWEX75y/DPe0YohYvH85/dD/D9DNY/zO7el1KULq+zdp4h5okFATFL9Y6QUB225DfUf
poKD4pUgREXr4CCGO7W0O0GxGFtJ55o4zXnqMSrXOpiV1Ldo3duVqOgYITcaLm5Jq3GBk+kRysql
VVm6JNs8/j+l1tOdkK3L0KmKnjyAMZci9p6XTrQ5t6NHFJQAvlcNKOarXhvjRTUaQZYZN3j2pMPi
YQgFmG/pvCw9GMwh+nl5pvx6X0vp8UABApmTCEPDGtZqOX5CD0TbTGj1YzhHKkp1zY1v7ujDAuuh
No6y7j4k7RScwBANlMPetIXqaawfJ+C5I14AQTllKlpH9cvjyBFopA7krmzvTPPxZmGqwhoLgYlR
WfMySCYxekoHlFhpLimn8KsNw+Niv4QTGeW6TILkslAG24mw6blHVzjJcH9UwfZkwO+cKwm8ARW8
iVWi1cOZIai7kzoc9CdkHuNT2+sRrDiGwstWsrwZkZ1dBDVLhtL52deYV0WJ9akU2Q5ViH9pxNa3
YqIuSuiR9Lqf/L7WdkM+c//7nv1H1eLvR5nrfAlV5VzcPuMaATm06luHWrmKk4qhu5L+qami1VLK
V26HgZCAwUf2EhnABzy3P9OxKi/K/+mGXYntx9D3S9SCdENzZYPF+RKONRlO6ST2ZAWPqyA3z4RM
0lrTFG4AYRM4H4AKhuPjrkndZLtcHpZ/M5iVOPfobzcoKWf6M8feo2Ln1F1CSlo7Oc9xIQUn1mWI
gPKmeCp7NIlZFq+HIJbXpSxGCqevnDwCg3Eo91RBvAeTTYVO4fpt9Fi7+wh1Nk7C7PA4ZJXat7Ck
qbPsQdRiw5qAg/nTL7TNwCaOEbpxN0Byd7jcirMtoDWJqcYo9G8dKfv9osz65kpmcdzMDMsRjvxz
ffMDsBh5GXQbrQbtq7dg8E2yQX8EiqgVeNZfNBHiRNN17Wg5GKO9mMwuhAHBCk83ibSyTG8RfPeb
OT9LEsgd6Lcwx84vl68JFeBJnotVRKnWOpdWcHHVAPUur06Z+TPRqunJhZl2Ce1wXMdDJNaoO7pN
IGDaV7nbX3yEkptHKw/jEBGWk5GuO88D1UbC0PZRJmWkFK16kyoxqyFRgpbNwRmTOJDBEmsrUazC
kTToaD4VlqrINksj5s/L4yzI+UeDT0pD6HN300KyjTTnXQqHm1WwaWldbDpl2ojRWmQx5RC+dtZH
+vdyrZWQrOrYd2mzt7MXrICZ0vvyE2mwN28sVkzBxCmeH4gmF5y+XjJj0naYN8yPJl2KVZzhSyWe
LE5GebJrgSREOmjJg/PAIfmkux0thy5kV6FIMwmPoJ+aNxSHQSWjX6qBNjDwos5HPU1JA9t44Car
QRcpJ2UsGiodjb1hN+bHmnLDzHH5KoU4b9logTMPWK38cls0un/KvJh1a/mOnyHmDDxEFlaEnrKj
hHZzeoj7Cl71Vmj139n82S8d/+WZWTQcQ1LpbEq3/f7nT0LY81v9e691/ijg8Ogum7ZrCX2+8n9r
MpsRHh7qQH+T9C4ZEITzXH04ZFd3fpBzOkzuGIfl66EZR9eUKdlKBpQWFLugtYuUSeEkkpNJPMx+
GUKJIPtJ3zrcB7MEO9Tzcr3sXdUIp0U6CVKHPE0CNpBA34yJePYHCKFONrpflxugtr7mGghmNOcE
dAyZmHWTYXWsVAwFKOt/do2enUhba68m2uLUI4BXT5gVhV3lvgFArYdcfWoF2b0AFD2CT7TT0i+Z
6ISBoZdXJ7Q3NTfgOtFMnDUT6nVj3hkkGgVm/Z+7qoX1L3yfA5QqjhaakbBL917TdmKPo3494fvR
u786+IyELOZXEwDdddmWH6eZrPmST8pbZ85IY1bZzt/LNxVcwe1yIFwe4iHPDovmqMXycu5sHdqY
0zhnESUd+b1MxPIkQy6kDRwPDOr9MA037L0het8M5XbkF5vR52iZozvb+vVEbgCdP8afPpImgFDF
rqkTbyMavz4GAvx4WGclDQODTdpMYiQ/wC/wsdFWVjgsp6T1blmTzhOBccMMyruFI7LHsqskTrii
B/APX7SGwbOcmETsV9vHJua53d5TIt6F5ei/5jPWhDn2rqsAyroOXVcOEupLymJ/fowdvQD5eT8i
lo+j6kkLNPH5MTzDuOKup2EcNpkblLeRofwxLhHh6zIYv0Ix2D66m/UoXzTRp8zzB+vZCcH3QWDR
fqTFsKoqbKdjNRb8OsJGr1D1WwrSvx5dU4bS0+bPN9L7gD2ENS5QecmCRu0uWb7erWltl/pMnppx
G/rdehADwxMT47NfkMWah+ZnjrXOwU8nzqcpIi4NTFKutF9Ncn8at8JGZWArzCINB99LZ3KjVcwK
vhk/fQIbPQ5rP6dCYOctoq8Tl+jTBI/cLoDD6jK3XwPBCT3spHXOUDFd4wzwdCJ7e7e81OoSXZrT
61t35jRDUu+Pj2uVHWrYj0vJoQqb676yva1tZTGztTRdL42Slp3/8GhY1WBKdhPioW3RtoDVa+jC
fhCIF1s1LbVErp+gSlknPG+bpmzCUxfMAYFu4tBhNtchJ2D2Fk6DUX0X4PVkQxitU1Pyq/mcY/X9
d0A8zV33Kk4OEzOBeSvSBzvZO7b+wcGb9kEfNCw13mQeFgRy2ZrhOtbz9gqtmM4d7jS8a7Opqt0t
E0hwLuEmKRltLXdbl9Cs/79KTs/tRytcA4J3rOYBqt6pAM80YgGwrjlMTivf48apn41pdO+S205l
VoGGiZWacVUIsJpnTakBPA3lyEbUY4FfmphNC65nnoojrZlzEnV6n0N21qRIXml34+6YrJ8euzj6
QD1dtWULt5WtDlmTdjWqyrjLgs6LgYIhJN3t4kff6ilUH3Im460ktypNIC3BOfnqq5g0cgicT4se
rwsYBMxDSm5f8GkLG32RzUWKRvPjs3e6gSFCn7rbbka/Ld/WoX7++t1tJ1bn1m/vQkOnhVCJVlyM
cyCvz3EEZBSsRPGrlKsTkzgJK+etq0OqOOIU2imetp0JmmR5d0QfW2vkG+hXdJJzINay28vRaKE3
FtQkfpMf+snpn10T5LmY2vivmMUTid0GHjKGJOxHGzYJ0D0ywADTjQQFLmOJFKThGXdm/Hdgqe+G
glYJ9Z34TgHpnH7A0mkZYAf6bibO3nz9G8Kq1l05dsRb8LIQDQF7fYSV3d9FQXvR50+MLV27tNWh
dmr71Mx95TQaLWz8ySVuut3jyGVH1cGGpWCNIXdtbHZ3kWLLj+eMZJbSXw+lU+E6nFzMDOyl/par
GFNlzFyirGMLNy10SFvjvFGb4bNOf+wkx+iQBUN8AgqqkVY+vDyWPWswbqiP0mMiffOahYV1/vNS
Zs3Nnd9LAg97OaUuag7PYfC8VG+/lQSxWw6t4yKEeYybgNKvFt1uwjHqsjxbHvKRfxJr7fhkNP0Z
1upwWbb55cH0a6Ie/brakKSTnHsnKdaeRvHWu8FlGmhh2lpI9GkSbOnBWFe2SPOXDMWcmpflsFPi
0ADCIy9MaW8CwyhHG5gYuRf5+5Bqz/URVSU4fd/wLf9SrAk3eRacX79wG2KdTz0urCmUq4KD6nPr
GA0zVBqk86vREdntz2+d+/6cgNbb5dQP6swRTHnf90EclcEmV4qEDL2JXlXGeNyAinfjVtBOsRTf
qWu0reHDaupbfEBTMWF0HaP90MnPFZB2PnZZnAzVNCjtBmNf1tBAZIxLZcrru8dQpHPH8bSczuyg
QZLm3pzSzW6qNJljkj1/KvwQ2yUaXNyfWnZJCKHhWBlV56BM7uHYN9Cg7QxpJOkLha99Lczwh1UF
wZ6itjwVLqxHIdOfAavcMZUob0wRwWPqjQ9G6pdEYqR7syEqzPETbI5ZS7xWE9I2c3rQIji8is76
1vf5Vzb35iYzBeAvy3omZ5Fjr/KxjU8dubErrOMlIxrsSvM6eyJg6vsIx3zVxYm28dhumXX5wVVB
SL4uz4wxyjeGrQMNV11xNUr/PlpddZw6r1uzGpCq1RM4mJX/osOw/+t+QITAR6kbNLgcVEDvmqEm
KZ5jPBW8b8YkGYfPs/bRSqN1DA+Ig7EO7qa0PsEPBYQpsJGWYd2dbK2xYcOOyFREdO/N0H7N02Za
y7Rj2NSAEI7TKgJI2mpvYWeaq8acYSihq70x+v/iuiPSqfmbdXBsQy1+iy2oqFo4cfFrHLGTkAAq
T0uKqznAjdU/p9nfiyCrbZi3FnWrb4SBjZte76znjmIAQ1BgAECPwHU0BXbUbJ9iycDC8gb52Sax
wCUsp7JMeWMyEZHYdS3MzAbt0Jhf867cRUPc/l3I6YOa6uJfVBGG8f+oIpxZlOyA+ptBgLNO/bdl
B+xCrhH8peG2sX4sXTHHRSlJln1OsriO3UgwaKegju+xSG7LcHgUHKsem0DRkOS33Becp909/5dH
i2P5UgJWcpd5sDLtXDc/TqTYcBt/WCbKNBLY4qUH6ri0n7smal4YHYD/XvYmthUTi7+k4Z9G0O49
G34s6fam12J6jrNTnpLfF1ngehcLhNNAsc0GNzwXFUjYjCvngiGRjjjjyjqPevKWSkDKoT7cR23C
9wGTVR89GH2G+RHeM+mQj7OIYjKZJOQq6l5gfsT+GF3y9DLKASS3ZjXnCWz/iz85V5IMAJy4AOK0
/nUaMC09fvUlR51Aks1j8LQc5AfKwFUw/Azi0HubSHDH8j0LnDUGbqugayuSJO3wiCp9q5iPomjI
7pAOqrVEAjRnJLw9qpoxra09zBYfADQPMm7ktgZtvLeocDZxFN+EiPRnwFN3I0vMT1WqrhJZoMVC
EQWHpeU2pkyXkHO8kIIIWoiYneVo8zjfZP3+MXiaf9byI7RIyzeZU5X7pMoRv6i/HMrwDQ4BedU6
U59J74PY6dak0D9L/aKz2BBIIaAlyXTjutW0dpc9lnL5abB1/NiJREAjEJ/O2z13mbOGnX5skgmJ
52NK5AWn0uiH7Vh1KcsVjCltBBsuordFq0+xaG76xTYApg4YxFxN+POANXXtNVo0nARzfYiPBT1D
m8FRnjPXHYsU5adpJIi8GPpoTfN+twzxxdR/1yEYlE3Xfg4BjD3Z+mjcFbqPbRIRQvaQ7Sd28CHr
o56FSJs6pIYuUbpze1dGZz9xp2s1W02xT4/7RfFhOdAxUq98s+f01dmEk1fxcIi0/vlxH/WgE8jc
ZpOgg7vxBym32J19cEa93NmKNPXH4Wy5iKhKYKpDoDGf9LL/i0aLCz3DpoU8m4zMACPdNG4gZXer
SClWS+mgFtU0p98zXau2Rj4BhGdutmFu2TwaNUInPaRIpL0yZbprRjsP1/VYfWLiBANuvgPMUby1
aJyvS8/F5lWCtZPfFUz2JodutpL9JE7Lg27BLQrm89+fN3hrXoR+r43Y1NkFdBfPDExppOn/XKQs
o4VXYA3+2skE1bVZFFs56vFD+ATD7NfL5U2lZ3Rt02RfEMJx1kh42hIw9M13paqZPvK1gXcHdl9j
RpAAkoiBYTYe25osCU8pOBoMDWj9Tv7TpKXwIeaXztQTiclBYx0438s8jS4CZGZXyM1yOm6H6UTI
uXkby5BwXjrkbpd+7FRCdAfK/XVV997KqFI93/r0XIEtZQZ2Cb8E9kmdThBDcfUBl//L6dj6r/mc
oM1nA89muEX4x/uS0jZEnjgds/+JMeIar4g8Lg/2f54tL628ZyluiGHd+oN19zuSApbOjRHA4owE
BHqUuAgy9fQDCrKU+Q8kxgnS2SGMtRSoXKQOEz3CWqj+tOyGD40yvIaeeuexdoV+rr90WUowKnao
zeOLhWGqfVciIh0oOUEPITqy5uAMn0qkFtbHPDhmpvfJCHXjY5giRJ1K+cn04Z/8+RL7r14z5bdh
GeThOvMMkHftn5dYUmq27Vs1rgJLlY+pD41dnVPTIZChurl4aLZ1bqpbb8ORjmPACgwi8eRkfcg0
2EP8myB6GzxFpP08wyDQQ0dPxIAkCrpjPx9klF0Na8qteOuxkm5mK+Re5wb9HEl9b+fatIm5jnZ1
aqOhlZGFXoQHoRBvs0t06HxVyfGGSKV55ZwGiNC5sF6r2cpW+Lj4eCcfo4dfiuiG4BIwoSTS6Ka/
1ix9k6f9q0hC/tk8Tl9OzH9+J+V/XXUWt6rhihkuTI/p/c0aFLXrUcX0K6ZMxZ577X8IO68et5F1
i/4iAgxFFvmqHFsd3bZfCKdhzpm//i6WfM7MsS88wEDobg/slkQVv7D32jAy5/7NYNj0bAf6GnEk
nhUTjY1ShsX1PECAxJ8H7Y6RafYaukgWNIeQvBmopWZgSWjZK/s46dGXtqesJhNCfaUeRE2oVN/F
ZNTm5PAGbNWu6qF0vJ9fRY5JSgQep9cg3hMyf4xTWV7sthBHBMy0iGNWPRpZB/hGhuKAPwOElBe5
h6kCxt64lncXW7d6eNVaKCkmeQ671mTuHIjwg1L9KzmBlqwW9X/QN+WJtzgGDDZyBTfcVuXs7w0v
+pKUIwekW9fV/v4mEVADDQzrytYGVrQ2JdMi3WZ+kTaxt51MDPed2ywfukm7Fd30ZGVo38Gxlas/
v3Pmco3/85j1OBFMzgqdSpCptLO8s/+oBXU+75PW2azjqpCab3F+1E2dUxpyBBSeiwFgCORuGuUE
8ANuj5/VlOZ6Z+xtMF/7zJmPutFTM4456YSudR7Juj9Fk469KUuyp65BZ9PjmfKMAd55YZn/YuD6
7WNs4zf2LHwu9nLqub+qt4WWyrRq7IRiiHZMS+p5K7FZnSK5UVvIBjUXAoLk66y743nCpHG1m/Bj
zubuwUQbLOPqpial6mHA6CUwwl9cEIgEjSNzFksmnXoISxly4qOex44CzJPArTP3qexMnqkDXX75
svDNZD8t6rZOzeMcy2TEbLY9a1nzpG4eZTgQSyj9jgvGCLZ1Ifyd1pGE0YE3iwZ9awusIM1iBcFk
2V9CdiK6M4sHr8Z9b7JpQbHj1uc/Xwu/jSN4IRFlcRKiLUDa8WtkeyuCysbalxKw5z9rPTVwRacK
rpSvyC37kRrBgh/iR+oPccpZmEJEyPz7P+WA+qoB3nEkeQWhVItDIPd9NFLEzHSh/2As6ij1YGeI
VXVsph0X5skhru5q1ZG1bwwLiIVdXDW73DV4BJH75rWgn/CQ9Q6afXQ71EJTa9C/+QR8Vw3B10jc
j6gN9ad0Yh1EDKD3lJQ5HA54Qc95h5tlkG0PPoX4Z2OGwfAvr92vizbbRHrAh0mnn3Lwuf+iy0hT
O3FZow3bu/ybcXLPyJQVZtd5Hr+Z8xVPB6MTcl2ObUenU9OoM6FCrIa/+4gzmMAuWww4VSLCDa3p
h13i6pCRi63Htglfkf3WS2Li8lDbdiB2nZdhQqWWOnH76gyAbSRdKuvFVA7MtKJso1TcRhqInRPn
0EX81udSknp/qSpfp0CM7FPZzejR4tHdO/osaJ5GwG/ZlO1zbtaX1LTlv7xQhv3/vFKWDmVesiam
UHF/afId2ygc7kpKQYdKL9b4Z7PuS5BCGDM0R9zUg04G7c3yTKJn2IhE+qewN3AJGIl0Drofvbhp
0RznZtG6uFn7FHuEeJkgsEHZ5J8ISyD+VMiQgaKkQy+7p9BoXzgVQH0ANlp1gDlUuRMvsZBRXlJg
E1DxnIth7dn9fFDmHnQaSAu14okLrFz7lmQqnXqEU5DpsoHNaVyr2AgfTG1+GpyGBqdycZEtlZ1I
yNlwJv2Z5RyZXvB5CKuYHklJsTd9hoBXPTShLU5aaH727Wo6Zk05rrUKhG5Oobq3OA7UYpXhO0qG
acg3teZ9G/R6eDCHunxkSVcRAvH9XlUxMVinVt8911IciqrqdsGYuqdiSOmdGxjr6XF0aw+EVGBs
5lKbG2QUbFn/Fp4Eib6cZWBypryG7R1xESzS8oFPrT/reMn++9FNMl5oNXMv0JJcxi4orvdrM2qG
97ZNyg1W247oPZm8uTi2XB9voa9F3hWVR3YmXCw5u14cbDHlgFdHe3G8j8lrgrzuL2FAymjUasuK
DgAloaeEh2loSNrMql6qnsRIp3aqQxm6ySG3cnNDCTGBb9TsvW+C7Bw6CeZBree8xO3QuRTRRhv2
YWQR0P3f8zVvfPAjBomfHIrrtDMZpC9lmw7KtIC3xFIfvQrt3cnjDN9rAXITAJlXDZHWxxAZvFsz
c3D5C8/z0jupbytRfv/z+aKcKv+8T3O+WLat/HFEJzC7+d/79ESMcD/1KDml3tHsy669ODL/NALc
2CnDW1qjL+jDrF+pb0OmZesRGcemKN0SolvpOEC4B+cyLi6zWTIsNIJOe8hri6GGtOKbS9rdmvn8
Xthl8YhooVxT6SF7nOBOQ+gLEWY64YOOWcLsSohMWXS0shz68jRv295P98T1vnkJChulNG/qjNAo
1TzAuFm1DFQ+Wm01HjR/m+v8xery7rVi2GiuyVRRCgav5XxVG89BOufKnrpz7xGoqtfZBzW+XhJ0
gp7JEp4/4upAy14SwtXeDWA+hnwzKb9av5rOMOucdTPr5adKI4e11Uq4yv382JqW/y9H2m8uI3y1
hgtpTS73TGn92nMZONiJ+YyRkNkDAGQsJue7HWicRYG2Hlvy3d8Qk3YcCx9Po9pOTho89qk6I0Px
z6YGbwyphJ5hdVE/aYoZendy1JF1vOgiDDZ51u864XHfoDJQTtFE6xbC91TELAnxrYTtNK3umgtX
r8ALivHQgBfF8TsMMN1LhQo1y73exfbWE7jIB+5o7+SE1RcMUd1V3TXGEJRdZgTMYUT3lURaeg7E
sqM1s87Pq+Ffmn1p/lqFMu7lP4QRxIzoeLX+9+qePbOfGwKM1hn4mBM7wems0YPyMvIVvgh9gz3L
viv4XKDnjAweme7idOQ33aDZ85nNNoQXhcRDKM9SYZBFmKUO5AOj8G6aM077WWBFVN9SR7Wrqqw0
tia4aZlPMUfSlp3VKMy/gLg2Zy3lFJQYRdfVwOHFlebdt2vmXOImtrSf2hWr2CtT/6BZ53okyiys
nDeb2y4KvUE+hRoXrCCng9GM3TyrhyT4cp8benS5dpHyCWvhOqgOcqiidwOax4GpgzHrib5Xswet
+BYms76vba3aqZlLHk1UhW5uwAJNOJ2bZWjRLQ/zsl1Q36qvpubxz2eR++sdXHF2pC5M2D2maYnl
3fxHz5DkjmiFUbZAwRavEjIsMhwqLbn4YdzfvUSVqKdVaLf9yoZU8CgaqK55MGzbOc1PGSqCyMFK
Qr4dx4on7tIMbtjDoajBmadu6q4nn2yzqHKjmzlb3dVmYbhaEmpDTroP7O3JpExE8IGJZkY2FIdw
mDfJTqmb4ENuR536YIj8x8GV+KtK3dubeOlawsD3do+JoU8N74BjCilg50e7Ji63Afma+6Q19ZuT
PfU06M9N2B18xiwPQ2ZvUs1kueI/Rwm3kGaBugUeHd1oEvHHvawd4OtNZc7upcWvvtxFaL6mden0
rBWX4W0TkW2eYht0i+raa10NUFn7yrJiPCYVx6q632pD1p2HIMMrwC0wiYmHVGvVGmc81menuDXa
Rhr+56gK3AeELu7mz+/vb+fZUsbaWLAdlnOsJ3/t5rXJltJCKflzLck4t7pKSJiIVxsUHl/sNhcP
6iGKOxNvNtor5L098WfyNEd1dAqRYa3SVBuB+dD1tQasdctA2APlk5lEwzoGGx24L1uwNG6z9IEU
iZnKA+CNP14TJ25uLdOpa2h5x0Uouh19R3/zaqwgMect44UCMocLYp1rjkkc1ErJVfLgF9NDafDW
5BiOeB8m1pNAk63G9tApB/GWPCzjYgeARYvgESBF/C+CZOs3nojNTMlYpm+C4SXkl18UjA3n1ui2
oQvRudk7i+HAXgLWCQsj72HZ3Wqip10JcZ1PLi5t0T8RCDlATSIRU8+JnbHbINr2jd8+FUkGbU1+
nDsbu04nclbhxbzDCDPRHiJawLbH56t8LKMc2EvsoKIDH6wOJPBGP4jhTbi0AOzYXf/TMq9aMX0i
QQSCtL7Cao1OgoZmVyZTf6tr+zkSYL/vgworJplSaZpZpUKyMvx9R/bfxhRVtveZnp2oztEslQd4
SS3AOEgwjSMg2yy7DgcHt6ha3F5WSIx6Ys8XK80OgBbqIzoAbJUxmpbFInjLW5E9cSzIn47KhRr4
sSyzcjUtNj7RaMgX0Ls5ayYWdKeB81cDx/qbjnFN89HKIlifosJ6K2Mj3UE5CTdZ2iYrLe45Z6LM
POQjms0soAAiMFbPXf+ilfk1ruPoReZjsk3Z2y1khwm3zzYcYnulRLlqq5Xr2RPA6nkDNPvQFRpn
LG6NMqfAyYS7+9sO2nsZY0Bjsq+ZQH3Yp8PEckHbdhpdc9A4mIfaMrwGng55ITO2BdlK2wLS8bpg
j7AzDALVZNYOrDGiCDn05B2KRYk8SgdBPvDUjZ6Z5qN6sAJidIBNUZH950ehGS8BwVZyaNvQuv9v
dHf9TlSxvo6xDW7Spv8BWGsRuAtQzCPY8ETv5wcBXR4Zc7gTZQkSqs3PdWH5r7Y9NwfN9hCgEyel
RXP0YnDnAXSedkcc4WpNEdrTfAxJLlq1oDpe+eQCG7sqL5jytAL6NH46fQJzSDaaHrBphraupB4M
tPtNXU/w1FNgB95oCuhRANOxlIptVSfeyY9595Gg7U1iCGlnrYKmYcCdvWQC10PC5imSj2OZOtA3
8/hQDSyv/CL6IbNxvOoTVud52bbnrXXyl8URaWD9rpEZlrBR/gV6310KCC6CxUPmF05z6EV8iVLS
UGfxOVxYU/5kZo9TO31Raghivru9WsupB2uqk4PJ22DYw5M+sPHpWp9fmW0dpNkUazLMSnKZMta5
fJyCr1o8vuGHi76i01gBb5k+uXK4armG5aKY8b8s/5r6d9WDSddecmTt720SyejUH0V8tCAXPZSg
zR/mxBEPfloieOuH6pOThs1Gx51CtawFJ2kG4lY4IU7Et6p1mis7gpiaxJzzswVyThXn0ux+EMg1
rJVYsRv9U6HUoUypieHt8olQsOoUmGOJbt8nrgqN9sZztL0dmenb8ox6XzIh9IIvepBEX+u4v2ph
OZCWmHwF2uPsymBAxO4tqEkMLnuFGtNnE6FhykfJHgwEI8SJZpk1X/I0NDd8aMPT3WzQWqlzUvom
hqHUs6r/zO222anqTSalPLWdwRsnCP5wSEYJkkyspjJ7HZ3MHjajHe4m3C5bQ4cO2KByOhRREUGo
7juAmjjiD8bAhJ6kKchhLUVnOJBDO2EIXBsCKrmwAphAqiYt7a8RHxjAGOVOD8wKO0yRvdZwMS/W
7O/yMh8+xF4/bnUE0/kEEfy/hrs7Qaj3jrEQ8QkaykcDdM5WxJZ7iU3nGVDW9NLncLa1DLESjJr8
XwZ91m9aZIpl1h0OXASGvyYT4P+t4IBSFMWIy3f7c6Mvg8+92jKy0cLpYxI9by1NoxgMuYpjT6cS
Hy6VHQQEDAfJRgxad+rwGNxMgoH1Nl1hjERpHzhIVly9fB9JsVphFOtOs9bt/lYrqY2+Ztj1Pm29
lRsRBqfk/djYTkRmOO/xEMVb4i73WOrnrUJS8NJaT/fbUaAR4GfPs7VzvCI6SLcqPo3tc8at/ZNF
tfuz72I0yHXa/oQo6n277yuXKD5CCZwUrpq92EXHqfLP3OqKrVWlR4tNROsGZ4vkbQvKz6nrcxtM
GvPwLA6LM4uwlRYi8lwx3Kq2XQKCD7oSdrblYbaYxA1lgQAx0RywEDNS9xHPxJx3qBL0L+q6bcI+
uKYyeNM6/6alWXMuBiKJkrh59LX58/29mFlVvQVjti24qaattg6ZpP6wXOvNSGP9wS0lh4OOV06b
2/7NsUS0lwkpeyz0hmTtjRNvQ9d+u98wWdnWayWRJTVkvvSjhQXWzT6PboxhoiIxxPBb4yImIllF
ZugbmwsXigWDjDF+nWp/eLAH8d2yJ43UHZxTnsYKdkQFtuqaUftajGCxIi17sCcbZ5DTfbHAUD4R
XD3fHCnnZexgHDrDwZ5jFMQiahkDKd3XdmNBjMtgOT9VDij5phdM81cSo5hMhJ0Bet8GFpl35rEd
jBH2MYRreB43pZS4U7Q88ntdg+gS08wJmcBZWpukE2pjKVZBipRNtMWWIjfds319jPDNMlRuyDYc
hul012pUXkNBWs/GhY3adzMes1fSe4ptwAUG8bqdH/glP6aVkZ4de0jP6h/woz4/yMwtVs5IfCXJ
BdxNdYJGymZ8TUVwaZ0SnEuCbS5yG+vsRvEH2PrWA8zGd/Xqqu94Ez6W6GXOYMTmldTm5Nhxgq4x
kcO4jgkYUortXHiLYTv6jDyVQgrZkjNo/m4yyfmoFt0SjYFYT0H1gRSWeVvKFHg/VM5z7gfUi51+
UQrcKOfHiDrcPTxT/1jpNuLvztY/cXx8bNxIPiWsNBrbbC8G0WZX8ZjVyFeL2TaIxFsUk6jHvt8b
166bPzGMwBsJ5dcBoNwQJrdtRYWJmbzG7d0SjNdquowLxqYwamqgEp+0+tYVRbzuUZnt6yg7Ae0g
K28M3yVS1A+WLJ3tBNqNrSzq6pU7ysu0zFT1xMVZ2OTN7l6mJc6axcQ6hL5yLpqAMUr3n6/UzyQh
iOs7ldLKQFU4UUmQnOM3uwpax/P9T+ycKaGqCLI5xEilDM6iNUAQJX3uQGrekLMRRp78x8ywQTb+
8+SMI+3MdHGtalGz9p/Ic97Xvu2ellwaW9W+OYtDlOJhclFf1RUWcC3RiR3WTeJzu7nZWzIo331e
X6jXFu46Htd3Z4bMk+v9hcAn/FyOBBRIbvwrw9J/utesz4Gf+ucO38bdwzZ1ZE6rYWQSae4GxoG+
V8t0xFwebLyQODJTax/NLuX1ZeVCHoBBgLCfjfeKhm04El7bzb+5XJJ21hMBs/QxasNPcZnv7zff
eSLfpB0sgrW7/Dkm2u9aZdDRfVOcPLbFD5LAJU7EielAMq/R/+hHcyLR+07RsicuyCoK6A+jAIiU
jjPIGtrPqrZ2WL5vAkGuj4JOFAPb7gWP8udWF8Eod7r/natiH6WdXSQmuvfbNqKdwO5h/kJEA/+O
3R1Mg78luHoTzVu0cMDtlb3Es/xqQ4OVk46wTF/UtivIMH9EzJwvjs8HLnQa7KJ1BKAmiYS8OB0i
rHAO9nVux/hs87Uju5p0V/GaZpl+LheUjObZ8x4ggLNimBptEtqUTbqojpMoRJmwwHLdYnbPpj6X
gFSa98QtTsC1LqoDTKf2pQr8B05xa2dBEmAG1YlH9VHrBq+7zL59ljbQ/4Xr0xi0NojfSXRcdEwW
WoF9kIw1aLlF3kZFg38RdxzjWqzNCQJFPyR6yZTVfCx51oA5uRYaVt5qu6rLCz+Ib3TdKWuQ6unv
OVc9wgxO/ffKsZI9Z7j9Au22OGnNxc0g8nVz6Lyx1BnOjTQh7wVZxPyeUl56fr+asB5cNMjtzLl1
b4MM2DJJImJ02TnVs+ZzynT4Z14juwVohlrpi5MmBE60pzFpCWSaxWu0BMRocTw+gz6HsbR8lbvm
7s/XkPur+AHiNCs/x1pcyGgqfwW9Skb+dabRzN3vuQ22bwp9eHW+gb9YxB+YF2HKn02mD5FWP7Xu
YqD1Fhq6Gw575fpUreZMXAa/JWho9TMn4eatXns7ZePgMiCgDi1qyheobWVdJWfiZ7yvpl67iJKM
fsfHVttAuOkOGZaM9TSA89cSfx3iy9sIq2OC32bNzRnJ+4NhQZQXc5yom86Dm/zzQZsJZ8QPSOAc
HskjNr/J2PThR6A2XDD3wjsS35ws+6FMHKSVNjcNZBYNRnKbwDgoVX9cEzusBgEuI7x9lnTDC7hB
nH/tmacfnQ069P0U11s3irSFUOg/SSbWRzjXLe9p010RQxIjB4ATFVfJFZMZh7pujy3eK7ApVv3Y
4OeZ0f1uejHjzixksdbSuX3S85yQsbb5NwP+7+JZJPtcccDMbQuL6q/DfiKQ/bkVDngQXE+rlNBH
UdrdlkHxSz+lhH2iwr9Girlt4PFCWPtXpvkWxgO7f80ZdG/8EiI+iapLQnP8kM9Ul3rfRYy+UKNf
Wz3H+Fs7WxnhO7HKLxlBJB9DQmoMExCvkuRNtkeeVmd+/vOVrMQe/zwMvcUhajG0Al5s4Qdd4AP/
GOxKr61sjEzuesHZsHA+ecb3vA5TbV31vVxXehNsmSE0oC5x3Y6ZWFDaqN/Ve4wPfuP3UfBoOeMP
te7sTbs8CbfxtjhFQU/73Utm5DmM3by4tcN09Fjnr3td2Pug1MRLlrS3gdfvGC5jMrMvtz9t5h1X
T92VweVefZQTk8MWU7V6MNvEWw+TNJCzxZ/UMQPdsriAsHjvwYmtLe64eOBHVibLQ1MX7n7Kx+8g
POttaLZno6tahmZ5G299mC3k7ubzQzqPM/kc1l6BSOaoeq7d1l3fndnsCbursoXYAdoNpwOt+Of3
4vchLPNDQ+q8nAiq9HsL94/3wu2N0SNSxVkPQ/sNlL3/IkTjHX1ms6T/VdpL0Fot2EBu6LpTr9Ev
jUtkOIni/G0nMfnuXrjUpMTpNU+SjFqMe6TrjaY81kWWPddFZOwcu3A2dkTIjO9W9cGPUF8L5gx3
Pnua6pQP4M6QYzTvRuOQ/csW0K0gkHgAyNbJOMIw0nL3RN+QHwqgOms3FfOJytY5LoLoxWSHYhv6
21iRgaTlQDBtZdb3OGKy2Kecaa3vCVXIv9zaf7XbAjVEkSZ0TmfdxK/2y7VsVuzTMocoxtmwss3s
w3yZcqS6VTbZxK99+/Pb9RtpV/1zVBCMRtgEmtYvU1/UomZemPhf7irZLi0IbC3hFCXC3vmWmG/D
dMsnzXmVXvTEsIZ0jbhO9wA1tR3g98qnFmM/QPowTrCkgJ3iQZFSdnPZuK/zsESTLnNiM+iOthsS
RBla4+O8MKjQvzfbtJLd+s/P6jdFEJsepKT4x3VOOkbZv8wJwtafkEpEmNiKOF9zPwUtNTvQ6VVH
72mNvWcm8C204249zaI6cW9Dn2Om+T7vw21cF+WmT13jRNPcnTjxapmg5ZXyjWdQUSl6MHvSQXsb
HRboSeLKTyxoNkVsRsDUQD0jetoNQTF9lmHfbkcK42MD7h0VwGJvLA0KpsSRYJ05ioppSS5ULxGg
oLXJzhbfIK7YLq2/jxbpfeZAOVD5ryDK24tJ+vD92yiNzX/ZaJq/Xn4oWwRRGcipltrZVNfLPz6+
EqBUmFTS3irO6SBnG2wvWJEJmC0UYehuP+bomWdN5LvIPoyl9RTG5d5Wn5XYGi62CwvQOhq03s/o
aOyXqbEOTpUMt9iR46l15q9T6uoXFBPgesF7rRCx5P9yChm/84mWZ7CUxh6yMGn8qjuoROnpSRf7
6HOn4TwPooa5JinZlp1fXH7oNYB4rbBOkoYVoOGCuo8HXa4xoxYPav2BBCBaWxVhb1CxnmoHV98m
9q53oZQdfbYUAgpHjLxgT1w5nf9cAts93GX3ThPvfe6MpAGzx81TMa7zIEww1/bNYYQyCash0rvV
ZHAvnh2ETeaEklFP7Qlr4H+4lwMYZ8ZTJrsVYhZUzW0hp0GvSj+cWvOrMwJYshbJcTOMr5FMwGBb
NSNxfRj2lZWMK1XpKDuFjh9kC08n2xFYELMk7nCDd6N+STjU9p4VoX8U/uvdVaEl/SsU4IK1dJAc
hlZC8eyJw7m3mvkw4gNefs2xRbrQ9ZO1j5Zvifa1f97uaqf9ni+OmrnmojcXGXC6fJsY1g2SvHMM
U6dZJh8bNcVtjKDFJ0mXpdDSrA82Tq5rJptYdzqVCS7xQOhHxWBQtXpv2cVG9RiG7JjjQxOEimaw
VDJScjN6+xrO+Qe14+j8wtopzsm9J2WwYx17aF2eL9jmNOi994Yffo1k+t7NE3mBy+Q8tt7/fC4t
6uzl/P6fWkVycwRtYeNvkr/LyMxscoaEfTdRh8s115OcgfQ/wLHnDyuj6dKVac7Re+jEhwzWOC42
Qhbb5aLsU+8tttaujXEwS4jmBa8CTaSiEQ0HRzuo/o+sVwI0Fe2Zd++T4QYHdUVnrfe1tPP4SQg0
wc3clK9jh0XVL5Lk2NjxD33020MCpGk3dMW3HNn5zc+Tb1aBUgwkNISuMH6y6/5hjvQQUaAI6eOT
E3PUV0lVtTFEEL20m4bqc8cTC5/MoiMuKzTLd+rcgE4U965dL4Bqdls4C7UsXGdNIM+FnZ5xEHmP
okL2gEgQVkz/JZG6/QYqdXjspf7ayeDJ6IvyrRSVuYrDvD2lvoRJAYZ/iDL7zoS3XTQqbLPzLauZ
t7tvZUQs5taYw9gwqGQdkIPixmcUhxV1kVMk5QUfovss0uAd7H35QsLAY1B18FCigv5x2VUWAyI/
Ko11ioB7iw0zf81sQzsTkkUKHIjSdVf4GUZ2TnxN0Ah5Ev6F49fNzqhC95SbJiwDryMIa6LO2HQc
CfrI2FVAZt4kC0h5lFpI+wExN18WbAEv3CMdmrEttbDauwlmBKuX5qbzAvsVMZC9iiLCJn3HfZlN
p/nLKm5svIypll8Nntk6RY641LXVgdaxocZB7+2pFcFkuo84nyFCpfmj4m/lAv0lPnZG3yZQqKIM
S4aTsGoPVYKIMW6NbUWSLRB8qd9GQCGMccJVJfHylFE2XuyZucsovlUold1VKGDkLSta6o3+UtCn
H+a2YzDYMFzCgOCU8sFgfoXuT29OxnIuqG95kc+pljJnXV5y9aOh9Tey1aKTJ6vqJY+aV/TQ82cJ
12ZTNjm2skZW69iQ00qMk3HgiGfct7ha6piorzB1f3iLSEnpktQDevQvwDzPg8kxrKx+CUFjq0Ky
8smN5CqjlmctFzRW0UCMXH4VpxScm/iFmW3ATfj7IdHCVyRMzcZ3AdLeRXu4utyLR/LhT+Ry7UM1
VhPBPHY5lsQwbUXaEGooAHnmsBS2ZTvEz3LyznEylO+R5phb4KbuLZzFTQsZv8YLANUliW7y+8Hf
BU1k3x2lWmmto1xaN1GgRlPWabut+70QZcyy1ta+wiDjRFWNTmzWH+bO9Z7U/MNzRwQ8ZIRekpQs
Vz5DcJcL56ZchmNmPXqtfyZlBX995YUvoYZQ0+oKk641evG5c74b4wAH0fnJBnf0Orgp+elckwqZ
yWI6GFWsobIMCbc27OxR5E18AI3HwmogtKkhufCGIQfI6ixeNPaIH5yqu6kkgyqzwG5NM8FtqEwe
Abk5D7bkbtTOFYzDOOhXflcWHzK9hOuYVJ/iqgs3RaU10IhhxIZgWX76M9NkCvfMUONLPM6ojJlO
0Th815LYevFRNGClDyHHTcfZtbtvtqV9Z3koP+IlDNYEqWhn9oYZd/hY26cjIzTiKJLnpKyC8+S1
r0ofo64sJYRLaSygOXfEV/UdRvNPONTqn/5TJFVI4Lh5q4qgnfGYqq8SKBW2xOZM2se0Y5nZnklX
Hv2dnVQMHIKhfzALm/i+HDo/S9zPtRUbKDGYunZBBb+rHbQPPn84NNI75bPH2M+oDKAGln6p/Orl
vpuI8YYckamepyVfYkoZtES90+6dRovOrZt9Isi8O1Uk2a0Gq+3eBrP9ZtUeBXrkBz9n15C3Ycle
GaQNl8ntVh5sfNhHUCWCstnlQT68aoJrErOotrKoQTaiToLvwK6qQ5u5M2v3FEj1IiXq4oCAeWFD
TZ4bgr+XTo9LoNsmOgtKZUFK+OiwySMosc4+D0Lz1zrMhyt1RXcbW5RZpcyImm7kq15Gf42TS6rX
2JVbBdDMnXjY9ai11ugqrXecYvlqEaBdfLCUCXgDTFvxrg20N+M+T2Zc+q2H4XVOSA4kmNMmfWQ0
XcY/BJJSnBy0AUMfpXG9jWoSBtzY+iGShAF9zsEVFDrSiGXSS8cYHBQdCy9Vya1be3NcF4cQSqlr
aqXxScOSa1p2/JQREFQCvTvfxSZoZb8BRII/t/w9A2/RmbUKpkmCBR/0YI42nu8encZ0vrtj/z7G
Jp8c5EAzMJ2nCKQfJnM62Y4O8qSlQ3AKhuz9zumC94q8EqOO4i+lEIsAjZqCfNYoyb7N1KG67zG7
Et7L3UqpFRdyem95Mw9XHFLtQ216zz0ZP+qfj7A+aZUJT0cp6RAbPajDJ7GmgLG/WKsjZgiNv3KY
Q8RkIduktOVth4llrFE3fCClU7zG3l+2NhMGt3Q/WgQ4q6VfXLuksV0wGBXo4ticLEdrTlfmi9sw
ADLGKburGEiHrpWs0+I1d1r37LrBOpvLi16Y424Yo29U+XSo5vxgIAE4+EhQJAOso2GGKyOu5VZA
1tqU7sLWqqn6qc8xdLFsb/7qErh0s1Z/GtJqlXixAIujM/d124m2bf6BOndVzSQTw85daa1uAhJK
SLlroOvomK/TJCTSY8wvlYcesDEkQZPZwuIc0I9NFnoKE1cgQD0iZIfKCDcjG9pN0BcETjBdjewr
aN592Q0xxAWUnyHRpxt3CIJ9ZTgDaqLiHAPUayPgWbbQjr4j15bwP8x9NazAAnsr7XudQHmhQA93
Y0SOJeq3NCtu+ZD90DpWHfWXwAke8wgeXjceyKg+aaW4sfSvtOqLg6VFL4cfpcyhhiaPhgzOntwz
LT52ZPB4xCp0Tvgq3MneDnP7dU7obLOZQsts09csn9d+TqztNLCKzyuEY0a2yRrcAJxvp9TjT6pn
h0WZ5+zhZl+0ANmbTzaYbuMSKc1V3uFqLkbJ7WB4GA3c2rImU6BOxWp0vvuYMNat57MUW0DU7rzI
QYoUSiCyNT2ddpMELZsDGRWNfQKwEWzkyHzJFRZsDIEeP8v1lzBbZ50ItiY7sz3L9O9jYx5RQTHh
nO2eYOv5yUA+WDrhhQ7yk5ZXQKWDfewQMtyyYAi5aOaknTl9u8eQ3B1t1D+MfXEb4V7Dgj96vUdC
RgkMt6jQ+3SXKJlerTY5BrpxchL5abIqDJY8f99HITwtAF0KNwz13g/M2GvOKrx7Hfem2CKRpc75
q9r0s9DJmg0TDfhXk6Bb4xXzZ5OF6LoOUUtXlTj0Q/4+8jQnzbtIvfo+w8H3GKyvWInrTLbCD5VR
VDshksPMwnRtTU0AFUjytsCg19NuWLeyJAlhegLH8B5b7UMVE+5qh9mXGi7bZmrZTHtsN1bAwiAw
9k/0pFtGdwArzEPTFke9yDfDsgtyWA3VFin3UN2+WS7ZYWUKBS8TyaV8tET5In3I1h23kzn0XkXR
16vjaANDdsVDzPDymrXwd600rcHCYthG97VvTREypCsXPtz/sXVey20r2xb9IlQhA/3KnINEBesF
Jck2cmzkr78D8D7Hu07dF5gAIVoiwUb3WnOOqX26RL/UZleuAt1rqPgxDGC5Y7jtxO+2Iee5brj6
Ou3eZvpP8oXekuYgrCedyj1FaabRBSx8lrIA5uBvYdlSoNfR6JRT8EZx7tpUX7SsqFHfEBShq0W8
1sKq2Em/JjVZGba5on60+pRcJ6jV0cNmNEOCVVxYffNVKl6Jr7o3WfSta5ZOY1cWi2g4xgqoCgYF
/LhB3i9K5ix9074U0k+Wlm5/RZEKh189ouAvURsaBxxXXYpyZ0QyHjW8oWmRojQrro7Z8PkPVL+L
Wr+hvnwi7vsHmTXxYoyss6f5HpcCgVGSrEavucgE2jp9k3Cjxs4ys5Ehd15/9Bwdt4/o1Y0IwmGt
dSPFiLZ7gTeg4rYJf4WBAivLXmiFt4fbt68RmYPZJZJ6+iPtaIBQbhFX4ZN2zedAIwD+ZDGcul4N
FpVV6mtVRqeAXvd0LVRYYJ3gkg7rjCZbUSFT0cv4yymjt7ZINxpK1KWGN2Od5NEtToZg19jFw4hD
6Nz9s8afuya8l0Z3qIB8B52gqAZ/cEDolqXsqjL6bQXiHT0KHm4QO/DdVoJAwlVi0tW1kRLmFJ1Q
KPyurVFf+ggpwPmVYiui4pl/x2085sFEznqMpDskFg5gyFPLMUC9B8XzlFpJiRRgU7qJu0qYsTCL
AFvoEZs26vXSAynMIjw/uLmGg83wQJ25ot/4ybNKrSXQq+BQc65qJQMDuuPCoxxOLUgiYCqYtoyh
vFiWuy6Il1kFBvXZMihe8jFf52nWgWcFjyysb92M9bUVEvAESlU5aN9lhdKrtpxo72mWs2xYxi8M
j361WQLdNiqL7HrBdJwF1C73EsLND6pNbhJMS2xTNOpyr0u5gEPjPBrhmz0QY8kMNNu1dthsm1Lr
VyiKgkP1iK3kQXBp9mIrwyMKGFlIdA0JuuM/rK12y41/b2nxtxTdcE6G7hcBEOWqJvFhGWqc2CJM
NxFrc6lk9rqz7NUA/fFASgI0iLodl7SzGtxa2KJYqiyjiM6rG7BYcGzof7zrOQnnRGsTDUl0Y+Zx
zzHKpS7igf+/gCvLH5NCLVrRioX2JeAoI1pdKxGWWLP8DS0qJQghoc1CxrvLRzURmZxF7rXmAbUd
bpQo39ElcuCya0tBD3ZatWNiV2sInm1CS4JG43IkVAluInpaFDFEZqlbOIPJEXXASmix3KU2wmEP
0LUr4+KMHhS8u/oVkD9EjEK+pFT027L871Eoy8FsHl2pniwlBZfSn606eBkSB6t4/5RK/QFQiMHP
DLbIctCP6OkTPfoE345/pvtj7FmdDcuoS/RPHUuOq0fKS2czCCPGPuiulx2kTniCbQN7GjPrIxzq
dB3ADdrosX+Xvem/UfylFgKcStiA2ey8/Ej5ZTakQH1RAl1X/PpwF81ikWJcsfUBqHhwotz9FdRA
OuL+ufHoKrVFX6yyoeUL17+zbMxPZRbwzouHgHRyYVbhrIaUqAfaM8TOacoSIl2zMuKClXD23o2Z
+9S2bXSoNDOiJBL0S5O/5qJPmxhd5mpU+VYwOoqzKNzg0JYByEj2RtjrbRR2+yaInJ3KZeuz/Ebp
xWzEzoiE9LoW/TnvqXAYgFjvrKEcZnslDJMj9I0hRbPoOvKceTbQFoZ6gpXUFWhqIByF9tVOWW0N
9BGtg2VSN+QbN4H9UVvJVy06ohMLoLKBs6HFpJf59xjFPhKVLl6YYoodUiaNCPzQPlZ3g9/tujQL
VwiddqbIiMiwWAtpqRVu6FfKcxXIhzVJmmnOEmaeKfrGmHbHsVgTv7MMvMJ6Yemnnc06YF1mRPZL
Uw/luXJBBs7PVpb0z5bfgE4lR+slJgOP1Z5hHHzX7nHmVtanrXsH32vLV4Wm4g5sHtGOZKi9VxWJ
l71tfYLEZ1hDzn8Soxrce+Y9i2p6IrP831mSDk9mjF8zNLN4PR8fmxv1wP5DRogvbAT60On7Xy6J
BMfOU2pqZLa5tBIwEYlND9Mg6o4boiemLK/cRTDPJI9a+wsCRHmzS/mK/qx9q8Mi28cCIGswFu2b
6VZkTnN32efTs6ksn6tOcW51WZsPKWmUTYdH8jlOusM9a/4h0jQaQAjM7QdYe6SzdMG9HdPqEqnK
ih54cMcHHdzn42P0qegjJdD/HkFudHXrJj4J3YupDLgaw0CREsgTaNoiMPzxPm/sOvkN0rDHGS7/
OaTr5dUZg/H054TpeAiOwx0T5/L3kEL3Mqzzo4Kih1lw84OYE2NJ7F++08ek3tuqU/HrD/ChsOuz
utfAZ6jZl26D3EYeGp5b182uQzRZLhi8vjLHPyVm2ryqNWrupK1N1BPe+KqB9ppPUPomXtZpsdaN
WDmnpariGUI307aqvAWtMi4V3Xc+cmFtwf002yFPVVYB2CKabrTOIzbFNxxDKLbTNxJ44dtKk8gH
kahvDnF0W4o8AkGi2iPP1CDYWR7O+bEuNqxiataPWKqsLHWxcsT1Q0jbuPlqsm08tTtzhcPqMoZj
IIT6wWhoUO+r7ANOHe2hC0Jpp+N6ToVhjPrkmHVa+hC1cuWlJYt0iHapJ9NlX4TjjzGqHjL3Q4rQ
YhNhzfFJZRr4kvvxpz+05sIs3JrmWh6va71C7eh2LXFqrc9EkQ71JC8yFOo2EWMkZYy0PiObUTaw
yMTFtRIi45qoA8IJWZT8gWofU3A9mRmAnigdy58yshejbii/9dq5lKo+nGqVXq7XUWmpE6+idoMN
PtFq8WxVdrPSSgjFhWlqW0fAQgorhbKk2hT7EkPkvsst55QEfb/JNTe8W0qvLxq70q99IJqLbzTl
AkNa9t4nZADn7WBt87rI3xutfLZ0+VE1za5wGu0xqpqySMohPphyek/rjHi5ykk387Nh6m5M9AWU
J8AvB6JtVm4biGdu8f3Sd8Pi1VJrczES+bOTwyiWHoaOrd1QNW/KYjPADXxjdVc69VclS2caQo1j
yFzyBlQYJuz0BAJLIiE164X1mrXK/PGm063etlrrvrRxdeN57StWunahlGF1ryhSHyjo9OussuqP
TKPJNZ1BMcxZxjSEzx0ufBJjxnETv3p+nd6HwZYEokDCNCl0YV9g6Ud+aqz7/j1Hi3BTrGI4pyNh
41JTbjKuPVgi+avZ28a13gxRWgWsKaNiN5rVQ+9SMVway082BQpxWJ2usk0thipEPie0mgpTBVfj
L2HXUwPymLqJ3KQQBLLN4vF9fiJDUzUMBmlyYM5OyrQxa0s5zpuai04uMted5pZpu1KGmhxCxu5u
UpVlTvbPZtaXAQgWNJC0OD4YMMLnU2b12d/z5mNNnR4BX6SvFcIGYnlGwBfepySMAQMpPGl9MKl2
h8BjspzekFDLPVZr/WdtZE9tppZf7pj/VFyrugwgR1axN6wqs1CYSVDm4KptT92WBR/y2+lxmNst
97HpYRElPgBBfyB/MEP3OR80DIO6Mm3SNnJwLiICgVdfgK6fH1ZAC0+B+WGVuCKCBl9l7pQ3J+nK
m1tPCiu9+l1Oh0ZhgegtYuNpcPXgOJ8xn4uhJt4SBxEsEWcqxTqvWZYSKXJpo9olnLPSVzmw2k2j
mfqh4I566XOZrQqtCj6QMOx0Jiu/jBxFv+N3r5RV6H2AqDwlKmR9s9XxMJIa9q6I8TqfCmfhkhVJ
/T42XOd2aFVnOsLOyjB6VpMW1cIUJed7xkvH3JC+e0hd4KKEeGK9QZ5dTU6p7CP/Ufh0yeZTiOs5
JU5ovBE66q7pC9KXTVv1OhSVXE4vBErYe22FfVSlY760+Ef3MdLuTR052Wdxci2j/kysINx4EEj2
sqOa2wbZ2Z6O91lmLI3RBRSooEOzpErjG2MTbRPeFRLohqVj1v06RgW5HmTOGzxtGgrBMe3bq1Go
xlNYOv3O//TUsIVlx0WTSSV/UJvOH7VBxJWwnuedXpIWAg/twy20cj9ga0YVF4VH2eYAKueH8wbf
ZHgE1r+wepvejK8l53lTu94/j+ZdhERbMxPxISlsNBFIYrivGfQxImyei87M2hcWEWKZ+yXo1CzO
lonIDeYYCuJ0ptA/WAvkC39wjasyrXVgeNzpKvQLynZw1SieHFQtZwnb1cnNKdcsVPmC1LRT8TUl
cu9Lqd3mTRd5GN60npxuEes455IwOGUldbMWB5ppic8xtdTDvKFzSsVn2hhWT4zKfLB23H6DYfL5
7ynzo/m8+SfI3PjPyfP+/zw9786bhjriutDJuWpJHb+xfC7Pfh1ucunlN6/rI8E6lhyZ0kfNm04H
52dKgbNXs5rTvDcfn38eLP6wsHUCUOfdiJTKm91QtErC6mU+9PcHkghSTFlj1pyPKUb/nBbAVrkL
8oar1W3MKTyngbFWcTLtyXNBF+23L2lI8b/t259N7JTvZmMisSJx3RDipajxthXMfICADxe/VI0V
AvwBmp3xs2ol0mJ3gG8dT8YJq8RobX51Y5Uwsnv6MYkT77nvpIG1cSI3TvKzxGy5pUu0wyxlRB1W
z2Wpl8+sPhrKZT0tj2k3HL0nQUjIpqimOBcva59tGK2BRxO0DxNtFZtEAFSNcgKG97Pz9aPu5dG3
oAm6yCxg4+Q85jsJxAbZcVjtEI9FT6QZ00xh/fySOcmPEP+901feu4l9bVt7XrMN8zH9QZQzkSVx
8llbtbrG3ubj8VZZt6V68OLl3UWlK/3p6NDeMVWx2MPrelOyseTXHD+9XGrPsdSf6mpgvlrDiqzj
Dy0q7Y/Q03JiBbETFDl8AWVQ2ofVB+lGNYi3KiPSPMfS8g4VIT9Tgo26qhJunrOgfYoOTguzOM57
sUqgqUXZ3Z5UlPMhH1LaRubltWypGFAty+/dYGd34iu1jQuXYRkYBBNlIt2Thx5sQgNOS50HUzNw
ekidDSyOWRJEJNyfzZD5341TvFf0uB8Ja6bdoDnOlvyc5IU0n5f5BHfyD4Vdnj8PfE/2pCP526FQ
tFc3Fee+1/3vqLLlgrKRe/d17INtNYCGDchuBwC/m1/Djksub2uDv4Wc4MSyb4PU0YobyB+Uzsvv
mDCSpUyi+MUpiT8BEX+cN4FugOCvkx9Z31tg2KbFTEWND/drouC1sEgrcUrK2JmOA0qGwwv3tfhZ
JBJGEJRpLRvI4dMfALG76fuZ8fUfiIwPpmE/5rYk+1J5GYKOqyHyw58NAOBBH2E2u0gLAhikKdbb
ly7H0iookcWgxahHsW40xLc+ptymJGp0adrHENMoU4aU5Jmx/hHYASnpaIQ2oTDkj1hTDiMCp0ft
Fsk5t0eu3ek4K9JngRqBrI7immZ4m+dND5V5ESaD2CDNJtuvVhosKfVwnTdY+SGF4CYhOpnEcHCJ
T5HViacyBwrbZmj+k4+2tMS9cwwgYqnzO9ZrEFfThgZ5t4EGEq3+HiOu74B34IEYmQ5QbtPmt/tm
7wEsJdaTBZ6OUsGJM2cj6PQreo/ZtBZcUYXyoDCxrVQTy5VhlktWpcPOqpr3SqrBJUhIKgWfxDzA
SONzW7Pqb4NvbhmScuogL/MjbXoEM9XHRNJrK79Xnnyn7i+ijvqLR8viMu+GUHApVxDsbgYstfGG
XS16AleZEjNsYwJcDW2b8HmwOx/rK+W3Juz0EFLSsjL0T7Nw3OmldQbkcJBW6d1To7L3dFbNJZch
3mzFbc45yZMkNVVishoUe38kFHYgx+IgsKbuFaeLTmrT0MPC7ESpOsAMX7BOVfTIYKY3Rvciy61V
Z9bfIvbTSzX0v5IoCl8ojrEGymo4KWP5peFEXjbMhqpGuxSe9cxM2+XV89Gj1m+ZiOB80oEDXMsr
QgCypeqZ5irpG0RdibLDM5Cdm6L796Yqx4+WwKNS0xCLKmbpYBhy9YUcfMRpiWEhopwfDqPnnoiW
LRqVJ3AEP2M4to788keZKnxardU/qXEHr051f4NDz1KIYR6Cm7Yat1lg5pTxyIStKfDVZU5TiCIQ
UZxsFEx8B3x43cKk2b6an5iP1SxEeZenp+cTa18lEGDe94wE0TWlhzsinH5X+Jl+1sldpA9p9Fz3
vX6ej9mYKv55NB3rEikWMjWNNUkxJuPLdPDvOTlrObXS1MPfF/jzKtNpOMP6g5bSjPn7o/Oz8yYe
YK2KFvjP//zs3xegcdstvD5sMJfyW/1/5+lAXSsP5M6fn5pOU2HioIdFjwmQffjzt6DJ6hbwpvql
VUqxMWVpnmtAFFtmN1fLV7pDSrtkTC9KZxwdD7GVz9J3pxmevc76poOBYNb7SqeYTxsL3NJox4fe
l9DtZI7ZCBzrOE6RVzljjac4+CTi6pVFlRPk1DcnI2RR3mHpfDVCeWvNEClDlMBg6ovI21RN214A
y5F004eH0dM8DQgQFBzdSsMtX4aBRbQ1rFPvVzuo+lWFr3CfNyYBPHXZlCe7tGjuBKtB99snGnAZ
iELxWrlq8yScuoPZXRPZ1n1bffShgDzcFZat3eIK0KIJBVxLDfvoNCbmF61JybU5MdaF701TuAc9
NaOVO8Tl2hRjOKkRV0AOkFL01kHKvFoz2hlLTZfJdSLHVQUJQ3ndOvx/7b2qynJJUqHOLLyxL2nW
PDxSxZtGM1+TseVzqmrtzYleIgz/REoiTgIuWhjxuGdhDyBmADuoUSI11WFVj36+Qb21dHrkU5ji
5MIhZkE38aun8PlTY2if7AGTd5lQJ4l1V3k4IGG2SWPKlSgL/8XHYXNAV2OzVubZosoxfJTZezjt
VTF+wUT46/m5JnSR5xG+Qh2hzxPiKcZfumGQaTfv6vM2ZuQ9zJt/7cMgYbCfnmkhFx3+7tpO5BDf
Oz3jmX26MmARLltyE54wdQZPBSRqii3yBpgweErGpD+xvP3z3HwWaKXRJWjaQ+/2Z+N7erPymgAT
y3+PzY9AmXanrOr+dVw05D8580bxwGfnekUL4j+vFPZ+yszMwmii0yn0Cr+8+y3Kk7DLNEzKan7M
3gzM2uv5ymvLMrx3HYluaX9Fo+R9BvJtNMz2244pn4+GY62snuY2ZtJ8TQ2EFibONjhNxVNIVXQ/
9NEvw4EDSHrt3SOG7R71PsQuO9l4TLIWvhyGO629gbplE2zxF8eLtBu20i0yPFR8J3GlTWnsrXtL
h9A9FwWojKZKj2WeXUfyoU5OWOE6iXoCRQ3Ys06e18lqPqgO6j9P20kEeUoJAgsdu4fHhx/5u5lf
BuNYBKTwoRIugGkbMAR3vC3pLeHWLYLxB4ID1qMOtQwb+2DlBy46D45HEU1fxcPfhSccBSLS8lNk
otHytZcUTsYW9x/3MNIVaj2JF35J91fvBrLmi4TMppbGhMjKEVREAI2kuTWg+taDRiU797XhracY
B3+pM2hCZQPOmi10AedVd3KH4GknALTNWRZxTVsYx0RKTbsh8WvgqdruyKf4pcW63AhPka9KT/Gx
djcs8vqz/OoNtX8HLuYfrQ67Wupo9nttG6ShoD05CcwDL5O7KEOgsqNiUmwR54qdJ6J+kdeuEdDL
cuWuyx0UJnE75REho85qjQbEtElLf01qjn/0KuWfQ26n4fjOTsJKC3XRjV5wKcfuuUb1sW+gmSP9
EiKj9w8AZ5mwtkagwTl/N0kZV+t4yporrFI7OJ4KMVDMW7VPSeyZD88LznljaUwxYw9alzD8iois
jkDkuNHfgEcUSFBBIJl6VL3R4ZoPAzZlzoCxPJzCDENbsTfQKNFTTbtINOOr5pBoaNEtpQ0hb/9z
PEtNG5LNv06PUZxQLq0OWZSMR3S543F+JIaAUPUmQes0pEcPIOif411k9MdxoxSh8kU5Emm94f8C
evuFTxO1TRq/2i2cx6BwjXUURR43jminu030JpPuPZLkeLrFWJ8ZB2vIN7zx8yPVznvqyj0lhTm3
p6/Bcfk+jTlDOdR6CGmuga8AmA6Oc8fAbzI/osZHflAZunRifcGxIA/QLfPJRYGaHLVUhec1Pxwj
+4JRMGW42A1MPSht5tpOAQ0BN4qRvC3ao2oziDHU76VSEFNn28lVrzq+RKx2iB3/9EKtAeEvH30H
vUt1Tbr7lMUPqZ1umNBp+zDw+1OrFv1pfjRv+mn3z7G8S5fCI1rSqnqKQnkdiRNr+382BuCLU0IY
Hq3UZFO25SlJkwyL+0LannMLopLYKyyk+7zsf0fT3nw8S7HfaoTOeBG31gG3PiEbZ9UZxbppYkjR
Ze7tmPmC60jpDKhx1R3w1APS6RcGMQC3rGh+B1NEW2/yJhvVKIggHx7lkLpHyOY/mAqa5Bey1v/E
RhDvI0t/78I+OVlWTSifPnA5iXafoq4vVUXdV0m4jXMkx5TQD7lmu4fC9N6AokJLdw1tHUqX3nNn
51C9GhrwooZiijFDQ8q+mHLKMpNmZVVl6DxCuJ4KLvZ94PyMNP85qNR+nypU+iJ92Dn6Io9CuYoC
LVxajf7VtdFzF7nYlkmsGKWyNySxVmahnrguyMrQL6nLvS29YHOcJD1ciq1aIckBHr0ZbcBhGrSg
0RivpaZMBNr+oqQRYV6e0JeDrWtI9r5y5oHE+tzrjOyMjMD4qO02MDa8JfeHlR4zQcjc/RBXctXn
j67A/D7aEvi55f+Kq7zeRxHoV0s2clH7sGOIFVs0WLwXkZt9iqpcDajwB75Pke+kiyCwH6rfO+vG
77YNLrNVMoGS0k7sg467tgINZ+kzIR5ias8dTRS3d18TK5dLNU1veI3IYQ6lvTTCKFxJZkeEaALs
Adx6GiMwDsKNuCV64ghJlBKfhs2RGsW1zNVxJcLsLCPDWuj5KwChbqMDc0gziq9RSuy6XRAYGBe0
3qvoRxPa/hIaxlOOTnnFhr/RMg593ypbf/DtNZ4b6zUD+6pONXBU3GeSwZp77zeApM11bOAJdzGl
XHLt3ZV19lbQdWSmlsa09tkleeqpRht/Dn5CY9f3aJOAy5h7jA3PvZAL8mzXYSmat0gSQk7bc5mm
iCJTR+3pF6tnS2T+voATaEDptkcKBn2mM1Wu/HrnB8BTIsnUtXDJBKOZLkaZgVNxdRoLKFwTSjND
RiqrcPQam0O4rPDALJPOJPo6Q+rqaO5TEjYnNaL631bpqi5Z1rukezS1fDH8vFyWcY+DP6YXQMcL
LSutiCMYzeUAKigNZXIoA/On48PNYUqOMbUkZBet8pYwNz1uflEC3/fEL/u9es5y77dKk2aR0/7f
1na/lhpVHbzvS+DW8TqEaIqcL9aWiKUBHiJ8h21c4gzoqFl0qL6LHBm+ag6PujcqEmSKhUnguc1k
Fth9ka2iAomXyLvXKhAKJqBoh6tQuUQGlTdrMSE2SmeACA/EvXG5IYeKRIXaKhHyYv9euULZGMgH
4RNzR2qMdmfUNe0w15VrZA35E79HKJ7zQdjLomyHVRuyHnJcNGGR3On+WF0HG48+yK6eNsNeawW+
LzN4pkxG79fc5AFSGAxGx0GhCwnENVlEZv0xUauNPrrYo20dFSjRHaK9U5ZZoAs6dCkFikDP6nej
QunMk4q3YiL4YPl78awBKmrXNKdGLYeDF4qlzDNW4ISxnbCuQIqNxB7s+yckeaxS/QSSRuQYhaz0
YaeBq/OabJOoTru1TO0ro7lyFh1/0AhCaBPj7Xowsw1VZFwCwhiM5qCUypFcg8vIYHwNaQN6yUI0
VFNrJcnvSVRlV7qASzK91hmNiGuS483RqlE5EzS4yIpaUEJprJVbM8Oran0ErB590i6sz1bZy42p
TG6wYHipbao6RhqNq/7Z4LKYBJvDKUzz8dRHATmWf/fnR+0YK6uYsuufJzoF/XJtRCW06FpbVaEK
1G2Ue80It7Ii1AftB4hwqS00hLcXj6Hi5EJwsil1HZTGxiIlzK1GCWefIhZAdwv1LCZQUKEdqvva
Y0CnXDRuuGCMx3lnUnwg+SNNnL0Xq7TnudevB25GxNCUWKNorEIw3uShmBo0NmIljAvS2bhtJw4m
ke+zoyCr3O9S1lzVJKssvCJe2sgbV0nhKYwBnod3dUCE0U31sbika1URCOoBBqqyKCPwvKpuQk+M
lTeFTSikEoPiS245IifkFFJeRm28VmFlLfyeGN5MUcyT7oJjU3zKvBWI8ZAxULVh9DC8b8nywcaj
8VU3yvdW5ftBnwphekOnDB331gzqHdDf4py0hH+BgcGohSxLpnyTywmj4DladfUieR44axdP2o40
CQ1cFe2qYNwfqYMjTZfQlvFmaTIRDJE+gy/KyMSEbEh0CIZ0612iHURb0+QEjyDzaegg/KnV9GPb
rquSNUKp1uXJwlRw0lXvG9MUOgnDZ60WmI+AVKYtrSQUoNxN6evZDCaMITHybYV50IgIqE4PSq9d
8O3q2xY9eqpk3yQMqCQa2eTl+uhAqZMj9MUsT87EIRcfBa3GDRUK3rJER2fLcunQKMVPz0sd1iSi
prslxGW0sl+N1p0HCvt3qvWIOBE3EbQBmTL1+uSjrq0n4r2iHVgoPhqjMp4Y1Kpl5mnJLsBuezdY
t/nCvoVWcTeDigBrT1cwBCPjwdhIvV2Ffz9I8HnTnl115bXuoTAQq9UsKh8aTKtIdOGBg3qpJBHO
cYhLrn2WQ0mwLfXh2uSJcZ43VdUaZ6UqimWjiXSNdeifJ2xabfQEphMHs9h4DrPc+eS/Pzs/MkoK
qZEBn/r/+9EAACzC9SxfNY1lYMdEMv7nRefXclr9Utrkas4//K//km+/fghdeyVL/1eYZd2aCcPa
h970WUVmvNARaLzXguBSiTeZakXrLnu9M58wOALjD8z0prd6vWlGlfqKTxIkoUCTLEu+IInvjyrJ
XglH8fm8daHjTkRFajqDuvAyen34JC7ogZh8aEF1Dfga1KYaHEozBcaaJOmPNCMo2UKDeNTLiAIW
jAmZbDQrGJ8HNaE6U3fWoSzUIy44cS06VX/QpFURylbKYd4tbCFWOCCD7bxb2grQ9wpXG9qBfqdO
gk8f8+jJrtJf9Oe7B1V4/clKt3nwNMRu8gCfmzwKO/7tSqU9zYekodbrWFOTjWP597J2zqktU0p8
7W+idvcNwQbLpPSTRVH/xMdNS62YfAVhBgKu7tSV0tQ3WXbOwdYo+QI0vitkUibwOtakbSYLu5Tp
LTpHY5OtXBH2W6CW7j3wCUMqM2WiWmGRCkD/wUr+ApgogAAX7TZvmZy11RZa6tov9Y9Oq3LW6Xxt
utq8JEW9SZw2OKgFnRs/Lbawwom32bvS/nSxCy5sx391POaUMNSQM3q0p9FKlgUc19SxfuQCTkzl
7gw9aK6JX3cvU3BP49DERN8fbBNn3I1N7K4JptZXZYF5oOqY+ntMet+gmN5McslglCBDz8+ZmT7R
KbqmTbXtx5J1c7uLmnIV4VDKYyLOtODNlt6HpjED0nJln+cwPGR3IZFSixw0zEMsFxXeELKVN7h6
b1FFSKul3kvTfilFfqv8p5HiqQRJsxwT8g2ckKTTXF5dP7nr+gEG1pXc6t8QK/Z8fF8NE+S0MqpF
LhhLpM3KUO4yKkBJZ2BuuGHb3aiFckgqHNDjk5aN4J6LveORBtaThd7jPhtojsceSqmgvaMcYT5A
qb7mQxz1k/KE4hXFHt6TOIXfKbvkZAwsDdRzmJI2lLvFLtLtz5LYLfj1z3lXkOrrYLpwW5uIhmxD
1OkFhvmtpCIpkvHDr4FFf6ddwWrB+mEZT3af7exQR+Se23zlNBZW2tLs0RE59Ubp7GqRtuJbHc/I
1fdlor8gNX5rQpDJmFs2eYp4rkl++JZ509r+QHv71WTAnBYniHxOYTj17coNMRjrElutq8gbmSS2
JEpZPJF/R8LgqVCcu+2Im6Mre2opE62K+qRFFLHYt8WQU0fu6cLZ9RWfh9sX9wwuk+j6Z2Ibb8yJ
8OZ5TOXLDeGst46h31S31KXxRjojzoXk0IXFS8ecy6u8NYGP5i+ltw98yQ9wBtagrK5qRJcqICsF
5xON6jB9z5k4I656bomHXOAWYdzRuNV06t6NKQVIxfooTVoLJhEEaMVWvVZye6FdOUmfA8plTqm+
Ohkt43oqBk7vF1UguUj4Wi1y1fyJ4Zm8o88sBSlaZojeoCwdaCyvlYwFQl+jyGea29WyAwckPwdV
7FMtXFvMAOGPr/RJpLrsbdRazGwixsTYlocCq23Kut1PCLISTIeFfusIQbCcYd95GtlsMe4T3zu4
H11v72kCKPb4NIr0S5r9K3CAPSq4Zeylm34wzxgW1wUtcL+h9QVlmQ9zJaxmi3x3Ew4k4wAZpDG0
wsS/SwcczJ16zqP+rjpU17uAkomBjbt5cBMBQeed3e6DDu0IoY5Va6hrcMjHndtGX1gA17GZXxzJ
s05hIVih8IrlieF8XOWBva6a5MrX/P+oOo/lxpWu2T4RIuAKZkrvRXl1TxAttQ5MwaNgn/4uQN8f
HXeCQ1KnJRqwsGvvzJUga1i4UsZpMUiaPLmmegyGZkQLAoOu9R7q0P/oBphOMdvXvLgfWn0lrPo4
WN2lreyjYWiHwkwurkfwnn0URAmtXYkWaFR/ciezzob5t9R+C5SCh9Jgbaw7Y2OaGmGsX8o0PitP
snfCWzmlOxSiT0I0ANtGTJddd/ad9BfTCkSWVohwP7oOjv5Cnb2DxrKvmiRhh4ziP9aGX1OLt8tE
a0TT+APhEbyJLv9Ejn4sHb60VY320mU2biGIBso4Cw0xga5c8eaaKDXCKOcsmF5ar/hEGWbgUSHS
nY9e/QI0faqxhBV+cRZf2IgIX+1vBhcmnF9ZGuGk4Hs5aArl0aXIB0YK2sZWxbQyZf8xVhOa0GJv
EVuMj+YuSiIg2OkhOUn2JK2RBYB+IJtOYbjL+unmBHaMlUzyQUSnXImLXuFGcEMuEmAPYgAa3fAC
55mdJ9PK3vuKpuidhMnb5NN5Hf7LqZRIS1+r+h1ZRXvOw/DbDIKdHCQh8Ea496vhJsinIDwsHxy0
EZxvitZGV8GGQUpjs331NAMjf7adbiVRiVsHlQTyYFC/fFVgyOAKVFioQ+9sdP0ftiwITQxFaEBQ
bFSU3O1CO/VWS5JNcZivNroMPgxNbbwMa4yrv402jiOXzp2TWsWKa8veYVobmhIbnFZ/dE26Gd0X
5FqP+mD4MG4fZCc+LejMogOWAEhqVUYS30f9q0iDx8ShhIBKuLUaYjN8RP+TiY7JzprfoOdvJYo4
fP3p1sQjrXG1I5JvRePgSOxUPll/7ED8dfoaO2XjPpEQujYGlHfEVX+Y6TCuay7vEOppXNniPtj9
L8QAdAtpnUVm8zTaxofIL2yCvRWW7hD3SXawSOhddTRFYobdbiFvtiPuCCO2Rd6fEa5hX1eQH+n0
mgWNQeLaPpM9bIV9TWVLXVX+1jz58Qjrh9QWzWDbhfzQ7XR709hcuDwv/SNnxHgd3bCnvtV5/t8U
xHcvJnSQTQaVgOW82jU255xYtKqx65ULzyGPb7HO1LBjn1gX/rYmHfZQ+OFmBKq8F6m3Z5sSbHxl
3sx8DnsQkl6j/M6j5lV3SWi3Ijo1FFQ4aW56bMU4Kaa94+h/9DIkvdDcojZcx9hlBMV4yLQikCtH
Mzch9af6JUjoESgUrZ5GikQaDWFh7KqtAQi+67s1hgQr1LeE50GK1rfNEO2buNm1CcNWjFHSDUmO
kzukw3a6k/zahF80Ecxo1dEmatJta8qdrJM50myT2bTEx3UToeY3GIaTyNMwdpfCZeJBjGOToQJX
SFnyPd1qOZGkZ3OBbcoN6j+w8sYGC+/esqGQpurQuta2Aa/ZyFMymXu0rjujCPaR+5mzdyLi7egg
ix6K/mjmYFytaRfFr/zti4TExsBnp2sjCSbhIyvjaYTNMpImEvbOPjCsvaLp4tLQavpxN3iIbWN3
VybFjmSlbUnKj8nlrPE2VjFuZTEczdQ9pDh3O9oYWWI8tvx1w7J3EfoAnGybdHav19qhEch3mpec
Xu7I5SNAm05T+BjKjjE/zR2ln2FI7ArL3QJm39tDfGCWsNULG8FovA3LW8cUJOiTo9LJAJ2MYzA3
GvAOhLg32ObtUs9HRtGjt9DRgPMBMm4M+Q0gNQ0yh3Kn38VmfCw9ce6dEolYtzdctbGTcafFzjqH
JRLlEu6xexxpRNV0DdzqgWSh/VBNOzqFW+xNuxHthWCvTLLLpmlcmsKEkcKeHerhAD5jV5sIKkDF
FaBRtcDbEjZZiunoG1g0yVJKaLG4yS3Omu0EKKUwHVTG7kFrIZolJv/FmEy4QY5EivY0huZpa+ts
wFK5D8OYWn2OeOjRe+jPHiSh+eeFq22etJjYynyNNeeYahie03FTaulVBu6RDRy8MIhvYnoJ281s
5Tass66sw2zCnVVT3WZ+Pm6UHBgqQtwfN1Fr72VZHG2gJlIhzAdEFRJfxgb91LnpbmxicjTWuWUe
VEKOR1ewY2jOoZ1dZGefizI+hDhXwtz6KthbGZy8kT7uWyH2TjpsqBnn8Kcx2LmNt5WavonD6NbQ
q4XuAL5YPxDuu6m0Y0bQoi6+pBw3sqx2QhMniddziL0j399Nrx8arT4RE7qTvDveQFnnraT1d5g1
LWm7y6k6i97ZSIy6ZOa8N0Vzwd0cVr8Hp6VH5sAYNLbZpG2RoOOY0jawHvhM/Xo/GzbokU+CeBhw
+RquWsQPywEX5UErUgZdHbrZmXqaqCw6Lph6D8TYnhnX75m2CG+i1LeQYtyrY5PNqJihXhWSPA+p
0yorAsTEiXutxfjUN90vhkY4bGZc2pJxtRxqQ+wWCIfSpuiS4hRpMll+9P2hbunyp6j9W4e5iGJS
c54EOo+2TN1tExjyHOGowh+Q01o1Ko29LsxYG4vaKg5q41Rb8AqH/Gxmf9DtYSorIgrtMZAnkU6f
mAvH3zTrtQcv8ouNoQNBIMYMvwk9gGMWaWx0VP9ZAMVIwoHgWv8WuWx6k/mwwOrxmmB9nRMv/CKo
WO99/aIDGLgQcfFe9aX1KmhrI1T2NoYZwge3YU4vbMYFPL3ctZEyzoXil2oIX1xAVakxvgh7qhlb
zTHJjroyCm1gCc/vwoJKpvs67SgY/y705HBwJOeQH6N7YlnD0JBd7DjST4Y9+VwuWjoyWbSn2Bx2
kOnGzYKlAecZHVigtlZlD/c8J10YpAMFeBHna1Yfa0WEMazEIGUnAKeE1v5MO0WwxCWHZOT5xS7J
UDT4142bkqc2U32aSJdoVQO5Zwv+UGrsb3AjtHvMiDZLBUP8gJb9z+9KzYSker9as8XHeKCGgNqB
A45jdNgdw3iW6hSQja3WJd3q679D3kNnDdx0kO9pzya+UNlizpbPYQZDZmwPS1i1bXXpfLFrGFb7
gMC0oPXWqRZRrMyva6GO5TpX/Z8nNHaU4pE6Bcb4HWWluCUYLzsPa9Pcs4mOiri7JQyViNSQZwMU
eTmoSmHBcZoBHoRr0HjowBHraX00/bp9+Hljhtr7Fu6r10qb9DEtoZLhYD+yq++uZhoeoJEE5+Ww
EPhzN/4zxJPYKWOmH8XzT82bTjPvJhzEJ8tB2SwTzF5Oy71qFjCVuXOz8ZweFl7MQo4p0XXCigv/
qNSsrM3jD/kiGo1fle8WXK+JhzcmXWMYJm32Tvylevmj/57Sz32v1efkmCHcLT9ZnhPx1I9Dj0Bq
mBjz3LuRqiMsG4/oJzXeMNR+d55bH8bemielOmp5QodQSPq6tnVmYvKCD6uq9Kkeou643HNC+yuq
qh5HnxowDFrVpp6ZWJ1tv9ZjFRziePQvnVP9zeBm75d7y0EYIHc3y00s5dVGL+p1641YA5LSeh/t
DuTzYO49EXaPtvnY14N58wWjVmBE3QWVPhsKs6xwWoarIKSNvzzOcz/qAVbBgba1MSbjQ9TVSFDR
ty/v7/JOc26yizURIuJuwMbrmPVuDODk4ne3URDNh94OmVGoRKD0QgaDazhQm6gC8pwQaH9eDlWP
VcFEXbrJkhRiG0BzotIreuHZpJKNA+AF5lUtKGea+KmQ4YvMoxdNRXD5TPPQ0QvfI7/Ff1nOTJ95
8akl4iu3ow+n6xpfVG2wD/PvRqHTHQO/Y/DjDwdaDPFrDe6dxaO5/+QTkkxUY92hPdTy5tyZiiY7
G/IX9FRefBygpfeSz3j+pCfib24Ba+wNw/a+LAziZSdEA2UXargbimZjBQassJZg27mXaw6JfWV6
Y11tffg7O/Dpm/UvkcKI6lCqH9oejkBtujSWy+WsJKMiIGmh7Wjhw7MbG6vfl0RGqKPFlWL2UZHr
Gb0Fke0hfE+eDLM7tcY0nmIr47Sv8gz9fEJoTicfYjbs0EIx/Frzoa9CttlJRdyAiIpskxr0h+25
svH1HFZBget7mPgjliTeZok+UvRsL31GzIRETNRY0XkJMPDyNbKcaNgbc/Jq75ZrJHXu+YeQ5Zhp
vGXexJ6jzumr6X3w0rSOwsQ7DoiJY9hvS7jx2DkHFWfvPgJlfebhWSZjWKJ30jeCDm50mGpniq/Y
pKtrzkl+bbBdnaVCmtIUenGl50I2FA3VVeaXlyoCl0dSgb6fdXSXst3JWJm0VpCcuhFfVduqFT0i
c4i2+A187BVpxkeO/O/kVJo37/Grr2bTWugf3IUB5EkE/15t/1eN4FPGpkkeEhWCnqon9yFtB156
xtu213M7P5dN6b+23oyqtPwXly1SaOnd3nQt/aAQQG56H1iUL2Cg1l1qoTV1vL1uGGqdD3hVE9Xp
n3g37rxdCb03lMGavMcQDqewefDt5jHURXtCsgVaVdro5ea7OZfoq0mLzKUC0sv72A/ucX7G5NlF
Yx0hRoN/YFY2fUkreeZyg9quUVrBzKlx996mMAv3COfdu8bzFd/SLBre1GYooj287qkKTxIqz4II
r3Pm6myP5s4WZ0nq/fHc4nts/Ga/fB5tmhaHDl4Wrc0kOoJYbA9Jw0dgIm9pApTJy6cYGTVDmLk5
NSafRq+o4+dfFybAEK0y6q6cjcC87aI8mTpuDwQP6eXnwyIROT9VQVgep6DfDb08hdILjqIxWjjM
JbHCI1AIcjnm2fVU/S+ee7nV+IqxIANH0+z6ld5ocP1rmVWnQlmnpVxZDuU8poNF/26385ntxwQH
duq5QGKGcz+nAVp5zmOcBdZKZK06kA0GQ60VMP7y8ejqTBGXcsVOfdyYjDRSisH1gu00OsNmpDru
3dRN0JYBUzYqR2KYBFJJsMt3gksRSxs4LbKvs7lG6J3AO9l9CCZsfApK430c6uRBL/Vd443RfIb5
gh7u6LJF6g4L8MorXOM3Kd2rm2WZ1e9cc6NdqegkQYw/tS1hRbZb9FssvSgYPRP2TxTET8qmrmRG
gX4bd90kD4Y9i1+z+3JY8lZmycJ8jvpm/JUaBloCq2v3WD/HW5V62XFZhH8WVB0U6tpI0Yss6+kA
rE8ze2R1fT3+nM+98LN9k/t4vs0eJupSf1XVt6ZwTGmNbl39+YAAMb+4ndbdewOR2bI0/HDYSgdh
GWoT6z5mMS+ngBtSmYV9Xx7LstE8SlIhS6+6L9gDIgAJgl1uaqXoroZz0Jta3oxaWMSpY1nK0tR5
8m0XSAFhbKc6GZynIEAcwBp3J9aTRpNXpQcjzcxbiHUKP61vvYdjGzHd/qj4cjx3gCQyInB3aYrU
XzDv2bYJcA5Jl3UzIePbG6Mktbdoj/yMpEPm0geItqP/iSYsfNbzPn50kgL5YYAb1ANQ02bKInCU
nOgroEDnPJLuQX43AN2eFiXigXgnEs2/Lo/5QAavQ5JahyISL0v5FtXQOCzgaD2ggkPCMlJ56JmW
j62OU7ToDm1BtvVFfcpkE9ycOdEIu97MSo0884O0LcjDcwkTgujRgyQ7ClpUDzpl5c5OasTZdtdH
WzHlDRZwBhQd8P3/e7Cmw2PCtJUAQJaVS8yP1BpxFAJjx+OSKg37Fg55hDSLkSDSlbQAj71U3iMC
piHwjLPrvPxLKWhjx18PFQOweCRBaw0x4agc0z3VmhERDFDTjHNppLhZjXQEz+ZLLb5w9KhtN83q
jDzxHyD66ddOyvWSgAAxVq6sqbe3YjZGHZe/tfwEgnyGnPHUmtiyVhV0PC60VXAyYkZvQymTORTp
WS+74mzGiX13lfEdxYwQDr09B9iwxbijIcahTzzKzGejtAHH6AXNXijzCWB9sLdHBPVL9hycppbs
uIYQqT4js89iP3GkL/S4FB+xwErVEVC+jSpxCvHF/ZaF1jL96vPHjIbHbhpb4gTmwA/kuUwl5uVL
9X29C9EG4fmrWmRL8HmmESGP54cgtmVabTIKIFpPVfrWDjiHq7Jw76ZAa2YOPsHjXusAO4HHQsA5
TNoIZgsBaHNaomK0cMQm+oAQOL4ty4NdRl/LhxfVtH5VZIc7ClH/rsmPWhYMPh2KYZWqM1P5N2A2
7CDC6i5Mzb6bhO9OgFRmlulIS16kHRfo5QnnZmqcK4AhIALpwzl9Tpere1soe25inEezT/FwxfU5
14MXa363gfuuQbDfnDg07s5UfhIAVV8c3ScgMkK5y8kBMQeE00/+Balo9Uo1SXxU0mlJFLQeyRNu
9/aycay6nVkYdzfBSfvz+Qw1AunMqR9lCe1JGBGs1znTNYoB4pkK7Wju2uGVaIcVVXn6Rpx4/NpX
07SSWvdWO0HyYug9/zux9WaPjSCXxQY3ifYYRl/R/FQrBh0nsOBnHBD6zZ5SbUMsWnBFZQkWksBY
knfF8+AWOKuM8Fp0TcK4Q3hvoewfUbBMT1EiNlnox39YNNpCf142wZGVeHR55qTREo0iaqPxt6Mb
KY25OD837RwcbsuNa/fpW2iP6PTfqG6NXxYGKkwqTMo0YhodKejle/VlcOpX3fKL2wR48YAj7N2q
sncr9jftTIzUEGCSITeJcxAyU2/menK50HqVwdXTah7jeW1bFjjcGPVW0U1YG2hIryF5GYehH2h6
a2a6ySiFQXpmu5p9b2PwLSCzJ9qgIT9xyRM9RpHu94QO4WAaRvIA3hWlX1BgPOJe3tbRycJ6m8Ig
uHmJolUm3PvgK5dLHAFqWhHon1lk4/7os0tD3fusXrp0IAQ7q/K7WyZrqSDVmM9L3n1DW/HaEXHx
8w+bzIXrOi+LmRMBdDD5KKpo0m9BRSRJ6nVo9CA/bEJT+6XpHdSS8CPSDT5wA19OBo7nECH/Pzpl
YByJSsx5tVEA14uDkTOVy8c0LEELuKj2A/mc5UI8oZ5xnpoiA+s0gI3I5+sXitZT4DnMCLzqq6ji
+NXzpXcvE/uAKDp+TYx+ruoo0bgIMtuLxBt4znlYLn4t93KvtKCBes16uSsM6O1VSa/Nt3PcL4iO
wgoH07+VVscIj1GZDOOp8jZ+PX22oL1S6zuN2qeiRXVEKqw986+pO2DoMEy5dBP0GrauWMMwcx/K
EbAxfTr6+FTN0YiNbEmQmRgH+QpiR9ybSAvbZCM61e5CEWlPPt/Wpd5RYf3bH33rqQGMsfWZsW2X
u6mZN3BPmfIBdPL3sZ+9E2hxr7JqvPK9EC/D5H8mo6yvrSQabIQ8vXdqjw8PJ8V5RC18sBWxB0EX
WifRjS9ISjKm1uyM8L7OGKGYAXiYXpp4aLZOmGOXmbpiX3ev9ZCWF/AFZ3gy9V7O7aBRfLEkcO1J
cTxloZbeYvQV3aB1t9rwD0JkxoGrN0M/QfNdxNFLkIjsUabWh+jLACWvGx51zR3fvYi5k8fUOTDH
ei3mdmRgK/OCCBjcqtYdiJI0V1MwooYTI/+IGAmT8ATjgE4/2vd9l668qfnmCXuPGCizfRXJYhuT
/PazBwldU/9kQuvCpXagQ9MVRgqsg+5Ozaw6sjjTZBwzeZmwCZEFplArNyWARcMsdib9t0NmagX9
6aZBLYJqFiBwfGIxrABFEPRIKTTQMnhIRJKxO8OW2qLYcerYekdvjBt1LhQ7L3Ye6gYd8Jx/WJTd
IW1Ud59kBtC4ZZ7Ctspd11paHc0+YbKTWrc2is7WRI29nBeGA5Y48OZQdzVu60mIs0E7G6Fz9BRG
34mTmPtCD/K9yZuHfw88DYTqeJ2Z4r+mGItzOeX1YQp0cTbz8c0mgPQxBxOzM6DzgN+xz0PYddRu
VD2hyeUhACfZBhnqFst+tEpXooeCbhdb9h8Ki/pCZEBzWW5pTkJ+Tq2bazfitElSjI3+bCtHdIsf
Wn/g304Gu74oAH0blRP5vOpia+9Q9rbeVJrXpRB23A4LHn1nc960WfN21BtkAgmYfpDu5tNrY1Ke
/SwdtuBNDaHPMTsJ3z26CCSym8zSMv17aVg6TXVo8ffST66YNyrlPfRUOIrw3DRw+Egaoe37AS5E
3U/JpowBAQ2JVnT0YxvvhIWnTf3qHWirdYLPdbcUcPMF/N3PkPDMMGtU7YNHrDguTw8J0a0HpL7t
9CxY56IBTVO0/dZQUbvu2dc0u97s9d2yq7AIdtqRVpigpOwTov7yhO02k0U6oyiFWXYHSSQR35Fv
MpO/FhK81QAZy3QKycm92X7wVng2XHzdTchic28xqO8tkXAFkMEhOiM0+d8hnntUdMk/81xCqoT2
ds/xq+BF6CTsSOqDOKOHnTMw2ogKle1SG7OJod9QgsKHRX+QPS5G32hgos0B1LFKn+LIAR0MYn+5
3g5Z/RepfvdAciga6cYO9u2cnirqFm11DbsgIWNonQUUdJteKyIW1sJbm7lVP6SgQebc31R6/gUB
Ktc5s0ySZusVKBdiz2qoYFiw66boDmE7XJQmLowQKLut7ims3Jca0Th8PO/S4b+MNmyPBXJO52BX
X9J2gWT6BZ5QVk0DOTwJFUPGXlZ3BByCzhxAejxG/cCcru4eqf3el56Bg+/2YPfds4cYqOfTvVul
1z9J0oUn19ffKOKbjUp79qx+C4J0PmCUJXrIcLDcetbeThPjRdCdOtlz+VbnxcGx/WJbTZg3DDN+
NqnZj5XChYpNSf18Bzh7WNt1y1kvv9GStnH2RvP7p11gDsVHGnfU0UM+APadCKZh2QRX6/RveRXd
Swa7J7OQsCAp87ZBojPJKGO8hVNxTt30T+fOgMsqmyeZbXCMRQM0y6yfEqXie1hjfpq3oGVK00/R
YVhpfQ2b1sMOXGkaU1SHjXighfGJfoPxaCidx8r66jvYmGHNrZdCrys8dXSg/NdDLZ7x9qLYjK3V
0ObjzqybTz8nP6DGftF0er9OAFcwQC37a2N5tIdcWxygdTJuIOCJ2UjwG4jlZ0TlYxiMSPyweGez
+Z1yqV2N02SdxniwbmFCyoiKm5M0Em9b2ewMYLwhzp3L3alqL7SKrdcq0Jxbkj6iOG5XmUq1O+lq
4lxrCHGNEitPXo5gEdtBuzky3HiOeFVL7gjhVc9GZspN5Hbxh3TZZAMM9E6ewuk7ggCN3LJY/zST
ogwtuPBoVpm1FhDc7UNsTpPw6PvMs6OunV0cuDKm3vhiuJq9GJpWXNtQeHuivvqjyBGJyCmFPxPl
d6A4SEViXNPKwDVtc10NUO15RvHbzLP46edvIsTb6oUPBxW+7zmCNfFA/S1fZ1SiWeTXpVI2ZAou
csjlpks38RzqpulYOZfdTZHXaqtZusf0ZnQJPCC622ZbtlnuNq39IFv518kAdXqu5lzV1KhHpJT/
+cdqo3WqoMJO1Zu5kL8hFGFvsN8BS4NCmG+AgiZwYrooaWlXo7D8CXkEsyEVOZDn2DGGn+68J1++
DmFWpfAX5sacVeTYLKTvvuaZ/hs7rPMX/QuUKOG9uGMjdsgmx9vPbjKhn12DwYYpSZDrTyJNCwb3
fcqJQ55AVjxlKVHmIdWZCPqP5ew0IsmUKfeG/bJmS9XUlLZj+XMX7ih9yhI8djHwgkoMO7w7L1YS
bO0Wk7r0+nd+Z3JK6JfsAtbLUxQnf8imUGvCLkikn/fmRA75DxT+aiV8UezhbU7NzbZj9tSkI/h5
dK3Zkz5UVkwHzRn+JqUpzkhDo2fpl/2JSznNGe0pJhT1C3bYE6Hm9dfIjT6J63UTAzjJiUsicxKf
ueaone9MdC0GAouFsl4Z3KKXc3Qe09QAuKnfGC37MiRZS7tCKHZ+E777tddPxtmw6U8st3gLSW2J
88+KVYAOCIqQfzPjXuYlFiwIQHpFWvIoMiz/NbkYUbig/aL7KLSCUQtI+VqixMolDtm5Bbd035IB
Vc6qsacB20vWYSYnLsXLG+eggXk9jwQHgrkXNJ9HOucFeXrENmXbGjsqIletouHVPy15PKWoFIOO
tD4kY4nFktTUYCVd62wHQ3YYsQtAUmc267B9X76aZVnns1bFx0cnugvMKHhkXIL7SwkZ3HCcc0M4
ZxvqBglR/3d2LYOSqaGIK70YVGQRsDjZKac5rPE1PrB4E5dlq1ZxMnz3DivPsnumVvRW7K2qfSuN
fKdj8dlE/jNALesrfkGwJP56mKViUgyEmTh7Twr72YHvcSY9EW70vCOGQlzsUJH7eNwwc2PXQKq6
zODAMR2NpPzG+lm/6LqxZpbkPS73uNwQfww9lJWaH04NbT0AVvoWEVwHfJvmDzCi5hHriDgIh7b0
T5Id5FUHIkxrAaRyCAv5v2vbcosZO3aAZUEcdMhfc2dq2TlRUapLS9z88tDPARHVWpEAvSodzT3/
OziyRCHfVO+U1REvmHvLD1v9j5h+LYWLnofg0X0twSlkB6dlh4o/Oj7XKEGXrSpIPDyy1OkbEwrz
JQ+yaic7mT+XRUcznhPBPlpG3K2Xkde/QyybTRoB/hc69RoU3lWrm/FHWYE8aHRM6VKZ9sPQmAL/
QvyF14+ITr6AZF1b+58caA2DITuT+bMG2hzB9ojMbeToDxKc47vee80RgOIGufaIbtqDdqWG+p5E
g3ro4vu/R5aHpx6rVDFwYWxHOARWzBytNthyMBFB1GwJ++D0rb6zS98++GizNlIoEBEuggALH88G
zg+UxyKBKNf2RvZgPDJLbXgulNv1fKt2q+zBeZa57V5zJIE9UI1NjvEYxQvKY5pk9jXSgNskjjP9
Lhzq45BU8ZOlBQb0ZPQCi0KCvBnJJSHNKvo3rqoOBjvvgx+79SMO6Xw3ZGGy4VRDxJKEaj/NYW5t
G1I3RAFYpfm0rovIJlPVsXZ0CcVzY3POVHb46b8uXxWbKBJjxyIeolPvopuWZ8WjJ8p1ISCiL1dM
5THhLVzwcsSM4Mvsk6vW++rR0IrqLZ0BHvTBhoZOgD1nzJWCbh6QHiBfji4YxBdDyfiw8y6mzDxg
jGTy/Lsbl9BjiQsw1rCXCNVZvuKKrJrj0s2veNUnGFI3UGb1pUmG8oLIf+qTPfl+PCviYWie9Hzo
UZQa9FMJl102bq4/dH/cQqeUV/5tsFqc4fNi086LT+ughu2akvFZ4IBcrRy8qqJwGWGK5AkPFwRR
RdrafM+pAnCe4XlZqprlV8yHlBYgXjY4k8sPRiYnmGf16HuwWJ7oLaiNKvKEXwvMdpNjimTVJsG+
8wIM7yLHPuapN89s53hHbFt1YT3BBKYRlEzowetAbocGSKwztRcpaPqkLtO5ia4VpQUDS6Njm980
bXIrmF3i7sQbDBuIsgvQRPRgBhlbvqiBgo3u818bPI2nX4X6Vdm8g0vMoT6Wv1EpDec0EeoatAFt
OImUjOYA2Vq1TiExqrcwopUUdrdkKLIX3SRiGBYYeG12Rym4o4c41pOnCqWIn42PbTKmB8KfGH/H
Jqo2tl3Xwm2SkxE61dYPG/PBNrv3qE9wvGRdeW0z+ey41oQGkARwBjn0EauH/AFxtM9LpgeAwvv8
o5may6QC7vVlIubRRMwlFJlPhEfy3gqr+uPieK8j06E7Sw7fkCCPt8wGp3lZvM7txMINhxfGg916
bIxPFCLoRZaFakAiNCBa94C6VaTDVO0z9RWsxsk+Jl3wLccg/tlhBoTpALFDlR9ycVkUX2GC+hjC
jn2dVAf4TTJO0EYPExnT0NxBvuCpJN7bUxXyVOzn/xVczM2yZkZ0zP8bl1u1y2um5yA4h+vPgp8b
rnwckqk8mgUNmSAt0qM9MwyWnnWJyXqd5TJeL4+Z80seJ8aevSG83dLB1zIMZZE2UkPPxn2fJbZW
jr5P6vYnjG7ZeFLrZ9imSm3r64jjevT+T0ZIUwIcC8QOF7R7ZWafaaFByG9pdgXoRLvArx+nKYRm
mMVqa8+7pqmJzPNyK03biWlVrm8qpiuXjrZFbKmDIu6PNAERG4cOaXSelg/BPJ9Zeiz8nx5T+IRQ
KmigAbNyU96yonxezjsTMPsqDPt2lc7RX2wsD3wTenZY3AuilmiPEgjqIgIJA68gO3160926uOlW
g7unKEvE5DIFRyYZaBiMLRIwsKtg0bO42DGXW6WFXziw/D3JIQ7u0tI+eLlO1diJW1G50xOahG1p
jlfIxmRS2nH5XuPv3wV2hlg+yAAnuPlIIB9yjeUQO4YB3W6yNv8ei3Aiu/a4WaYU8qi7LLH6BE/e
CPTkDMc42zSTRocjqBOC2OIE+zc/WO76AU0SaqJFwedDLmYdwMPRCVLRU9hD88FjlPRza7nrWNkv
EAr+/t/jQeTIdTJp6X5UmNhxLAd7qrsTtXhwsgFKneE+swsgneBqdClJ4EL+1htP3ZZv1nxPEJh3
dq32Z+o0IjY6O6XPiq8BsNWGSMKFR/aFHSo8QIN8UaPIo00QIViecKfEHbp8h0HZhTFNdV6W7YaI
mbUBihAvzLwGdmb/yleqPIQMUZFe8hf3PTb73SI8bCq+6XtQL9W2yu36cTBOTRATvjxnNgWS6XPY
SASIbvjgDkSM8HnGY9q+YQooz17uHZbdh+s920lXEr8nnqEOW2fhpuHdUW10QfJsr8rS7qAJBQn+
NQLLSgvhQVO3MGqk/NslIJQB3AgYsDCe5zFIHGJRAd7RH1va6ufSwP8awTZfjaLqD0sS+XLIC984
dbTTM294WpYRQDRPCZrnGF7n9SfON7RIpkbPG+5cXc+DVe3FRAiZqFlLdi+Krpp6iclBvyxFaziC
UUh8Y71EcWo+PpiS82JEkXotrW4fRqUHxvkamrX/suRC2VL/r52/yIqklGNQd4i17VwdEseWe2HG
3pNye1teJ5tSdhjK8mraWgnmwnB/D2X4DvX5YTmJNeU/IBmSq6G/BpEcP7w8N4/JhAm0D139F8/q
Df3O3zr2cLj/f5LAn7MkcXr8FzbRahGN5DYeP8Y4/V4+Sqf6f1ydx5LbyrZEvwgR8GZKb9tL3eoJ
QhbeFEzBfP1bKOhevbgTBknp6HSTQNWuvTNXVvRVc7s96UnoPmqOnsP8E/4F9LezpXEwXZnB4Ebc
gaConsuqWThEBl7KoScKjbqGyA7xwwzn8rsc3ugOGj8wyXN4ztyMHlE6PzhFDISW49gD2SrhSd1b
uoV1wG9JwlIvVa4uZLHnKTSByJCIsrGNIX4cCxI4N5IUmWvOli20xjvGsMQ3ELLYMfP61/KkBTHx
xGqSbLw+E6d2JDeAbKEZBx7Re1WSnFs90n77P30im9N20H4v7zkobzau7SSvaJlPGXvEsw1Ik0W/
XmINSGkIG25A9VX2FjENqW3/ocIrwbX8jsAEbcqnMKY3vs2TkZIEtMGucuOfJNU638KyZI8DEQA5
Qx7X+LDWKR6Fa+Be7vik/bpnfuRnh0Rk8GCIEjaMmDV/YCYNzhhDlDbczXCRIEUDLEEmNRd0fAlQ
j5GGTRGjpNcq55IOXn+pA4F7CbBMYPJDCie9xKUQX0OzQ6SAl5RZSHZvue8enToMGYtbv1kX+lNS
eVi8ljFgbhoelvCY24nMXE5S/gNmOn3naFn5InEx9oveQG2uqq9RQzDaG+CH+Pq15jzbw7NG5k+/
nmYgOok81T9D09IeW8161Iws2Jt+w0yOk1leTfJ7XUylST+kK78PhbNk/uhO9cL6YK5VuAc04ma4
Dhly4a+oTr9GOFMusUWPkBKse0aGWC43//ydjKRyU9iM3pIk/BNjYn4Nx2VG4bIlKxkP5wolkJ7x
wd11bcSC15J9NqH2o+VtvVd+MO0HF1bdvOioqZfxgLD72E61JVnCfQvpej+txyVbptOTz5w5QgI1
2Rv4pO5xjhjN+rFl7ckEK+EBhwiOKhiLnYFdNqoZIWmGGTz28zYNOFoJ1rDN4MvpXXZRfYS0ije+
G82t2oZIVP27If3bpDxkZHrc3jVBi1br4+FgaLDDNqYfBdd1CYcxlKzCYHjC+OYmMPqZiO7TmJAV
F5Eso9oVAMS8u0/qunqlpmaIQT+DrHaOq8rYLapzoAEBNmKwLEwAs6ObJDGaBfuXnPruUpBwugkA
49WMY8gbsRNS1CuKGprW/RPcIaymDMoe1ssZhEFynDOUTWXqO1+bAa2dp8fTSR16Clb9TdVj0y5J
0ahIo/2KAyPbxklmPWcaOTlIcEkIIhfLWCoO0QFzc1F7T2TeciKF4rQrRWpsU7/tzxwb3E3g6xCz
ywBLZ/S8HhP4kcjXo+P/hL4leoq/q5U1bbL6QkMFASIKk6dhjsNdvpDNZDF7F+RrLHwaSgFX4kdr
lKJLFMCd5xLnnB7Qsvdcp33BR+o/hiRuWGimpE2bjzHoTLptzYyAJPUWhlJqfSEF4SnmtAs/wiPZ
pBgW/JQHOg6JFx0n9XVgdLaPFSElqxRcCrnX9Ko7NHOrv6TLr8tcu2jQJzMHJZLbFDvh4zzFnnF1
OpHddAhYAFvDk2NYP7s5FljyRrzddADkTY85o734cfZUJ0ZD2ESMKZakHKuu/Fs69fk9TDqdM3hW
fyYkZuR+SRZpPHyqX3Mx8j+SoHPIOjFt1++WcYhdz8isY0kreOnvdhNnb78mrSJM/I+gs4uPVC9P
nk1elAh7fbd+Qqv62w5y8GO+hlHR7pH5afSiRqXLMctmq4ZJ5jJRUs/+52XQ8ZMTWPoJIBLUj++k
2CpMq9yrGV4ek5/k2XSr/imktSUkl6zJcyQHcR85NpLnZwrgHb7GZcB3qiWx82i6xDovBb+bEUcm
gwmrSxnW+wLoxs5Zcs695aFO+/dWCOzhFuHW+BXKC0OaLW1EfAL4ONYS7X825LEGVLHvO705eEbe
H2WZOOf1E1l3ibGlllg+R2qF595p8ite9LumjdlbNCUvwK6n92GofxZMg4NYvlbLSEIM4eLOJWzG
xoKn5EFg1b2ncMa/DKmGtOBFMhTZYYSRNP+mBB7/3B9MsbOjII6tTPtmrRbnxaE1WC7CIetJSYp1
5CfwezDhDEHeb+vZsdEav6gDcBqIk+fAzoA98ZiBuX+0OyfYlkQYMIYQz2aYpjfy94hFTuqKOBqA
Da2NRUWVfYZFYi3Ae4BRyhujmRiSa7/5YWaiAoPaM5mzg3ZXzdlMMdZ7XF6aj7KiOQ9zXhylg4PL
88EQ5yYy42UAZboITF2L6jWtLA3XGxAd0MSEg1X2C5Tk7mHq6Q201G4lEXFpVmAU1jMgu8v6v7bq
68jfO7qkfiO07zY5LZkR9XetDouX0Nad27CwyQfmuX97Z0nDEKivZxAoIiECl7VrqzTadhF6R9Yl
6zyOfG2zVzqv2DqCXZFbw2Gr+SMZzqNT/EzJxm5Al3ZVqz9YOMpBykV0zLRGdDvVl4RdsA/ZlRhW
I/reqMaknO8+6oDsTpcR1ZQI0OkPOcf3RfnJIG5Lp3xfSvZfQ9QvlbDMu3Dzb8Ta1N+Yo6HocVH/
tS360SynePX87oXjr/4ZzHe07otsC/Ct2kfdtG9fWOSyfPhZhfh2o7Kv34ux5a42yuCUlUZ4XVcu
BIsfSTY/uRqlF+0OsFKmdu16mNLAD1CmjcVxpNB0L9ZAdgjnVGXjkRIzzjiZxVZmrOCH1mLCble6
SWQqngEGt388DVaZ003PJI4S6jfFX+JhMi7o27N7qS2+D6MBtbm02IV0bc4X4ze7HPGfBxVtuALd
8maGaI4+zQGZ7WbtfsAStXWXm1pzx+k4013BNM3LrC1ugJFxoYOnuY0Y5rc2s0oGy0wjXVCbT3oI
QYDIbv7NrCyf+mUg8OE1M7Gong/jRhCU2c/JT2aUAET++xaopusAXxOVW1OQDxIO9K8Ekankbp3X
80cMSSiVTIFzD8qymimkMxoEJm2lTWu9lgGCOAbALQSSEswexr9aa/xbGyd/Ahb4tzkkU60BR1yh
dn+rsvxCyRBd1N2fDgs1RBIpYDTeW4u2+LLeIIh6UNpz7AIDeJmr3HtTDRGYFASzJa9DzFppkOxC
pF1L99zRYeCPyXCcOzt50jw9fFyn1qOdOidlkZip+YAY2jZBPDpzyVKPDq7WpGt7wF96BP/TKOAY
8rz2K2PL88/IEB7teQif1QN/3zsKQqDADA/Y09RcTXLdb5Slj3sn2RSAby5B8UcNklvJ9txgDxeS
62UouwsQeKZL49DsxbJ8ZonxGutVdvLTtIQ7Sixt2U1nVW7YeBLg7KLEDFNicsqAdaDkmJ1TRYGX
G5p1S1YtffXAlSbIj6YoVOWGQ8oZNyWTtrWzPWrDk4ygdmFJdobFiKCjUsehP+6V7W4rOfoxful/
EA79VSfxebYzecvHoiV/dDhCVtys0h+3ZCeWePSnmhBMKAZfmdLhdVrGhnjVLIBkFZOdZeITzV63
aXU8X7jAPsrYlfdBILvVKlKH7VajBAGsDXBgnEZk40m815fvTD20GbUmvXTIOMv1HmpW8gScNqYT
xtQKQBRjp9BKN/ly8jSkVt+08MwS5V0wgnoX9Uw9BMb496URaDDJlz9V79UVgb5e3Qa7solzLO8w
rC9rr8qToH1tvSQlS03aAgtzd4mnmXhO95LW8XWubfweA/POtEOwY02ecWwNP4WcjcJqnQE5RY60
3jOg7KT6T7yH6yFBy3PxUObdTa1tubdDDEdyikkyatlR/skQ+mCSoVten3Yph4oO1sxOxtrJ6QEJ
/XuATsMBXceaYhVSsL14+BM5iYyW/wmPn+UgMhL6wU5/brucaN/QMXZwdcbqWHpnx3wLTDn9YHVM
o5SdgI4cRy6DlLhAzw6V16V3j2SSHcXr9MMadm47fo/YWk9KUfFvrDV7SEOSALl/2AFu1gPua7Ra
8r0lUmNGt/bSUna+NnFBwGwanNb60yVnCNO8jO5KE2tV7WsVsadniyevAMCwHjAIOsJ1sIhog8jT
9qKHuzGY/XNjDvjjdE40QYUiNqRZuJmllR5rYPZqJCttvpE+I7VrrlJas/Ss97NpRtfExrylno3L
y4l26ikOrJN6H+9/SFwnmz8Z5ZZxRCk10ASB/lJXZntTJXxV0MN2y3a31rZpNQtCdTDG8194ePCC
/1iCl/a2UZy1Qu5rv8iQctJPU6Lu0mbgkM7Y+/h2qN2hs4IhQeOcVu7nenfkAXZSchLUzaVus9S2
yHDOE0YlfOQninSa23RytmU2WDcq5HuRuA1T0pFOHDl+zt1NPwwkHJi30Q5H8GB9ANH/zmAmKMg8
dOQ5mZrfmBumgzLZYnUA7LAUD9Kq0q2av9eJEzwm5HkwzDazrV47rxDmExy1aE1VbEkHbedGzvwD
Pa4+AngDdhtxqnbSOTbvM4k8yCQHHNMeZxA6ieTIgWtSPTvXz39gt6rPNnOQI/FO8XY9QrUewYVW
OG7GfJg+WJPfA5+JZq7NZMHlpNjosnB3sxfzWxuLOmrdB9BPv6pSU207eEMpuilIXIvkXTVhVPPG
cHIk4RrNwFgdFrrbGM1znZhfMZJn53YW5nkYMaxFUVs+qpYMQjFB9T7dLXByn5aNykor/fhVMkU8
pI0jQSAs2o5ixOjqtfKtCADDBzanQNmKp8ghqpLvpr2HfkxCTiZgKGVetUcR1G4dTVZEmAPmJBAW
gR6WE6h6vT9OHyn5nMs3s2F5ZlTY+wRntjHhnoY8t7mcPiMz/hmkQXGzymxtG//rDDudpKnmhoIo
VjxbHLhn2N9vCMNOYpTxHYYVsn8muNtmLOt3IJ6AK3H9HEcPUi+OKFRduo0PBD6T386kqWcp+33l
nyNN1E+ZPcLHLvHkB003o/bBb/X3+Esj4KDphjzODho4qg8mg36zKYu0eysLc2ekRn3B51E8VTnH
87WGm4qZL5HRZmkF4uhOdr0L2+x7ReAtHECteLJdi28t6SgUfY184ZZq3AMt8OLAk6AgoVWhbiQ7
rcRutEpi0jBAvHVFS0A6gxkwHrQwIjH8EhY4CNULrHX3Q6ScglAIzOUB3eBWg15waw1kvJHZy4Pj
ovRQL6vOsBFDpZsuobRXQ9k5r7znJY9encPR+WCWNI0Htc/PGRxnhqboFji5GwRF5ItOtouLcceq
C3EM6QjhEfLQiR6Sg3BIpG6j9GYver7CbvuTMTPS2xnRTonqBuH0+AUq69ZOI8KApTmemDVRQOWn
FmjVSSyrDoxB766EwPGyHGk9DET8nd/V+8EN3lAD4xbdoItlYHH9cxbIt6XvXKwCZZL6QEkSa/Eo
NycbOc7fCnuKXs0INHac4+cU8aTdp6RDiNSRFnr3vNGDy9RycoC3v69JVrup+bkap4tq6rYeZw0w
m3heWh/oNFJGeTZrGwOikztgugyQXMuPrsaDaiXNvPZdL703N07am170McONCqN5MHaHynXHl2rS
a3LFovrb6Fh/n63vjXZ8iE3TAbQ7T9eSospLAxxmCEaYKH1y00c7oJfedRgRz0R69LEWdmNVtkv2
27iL2SpuZCHIfRIzf2iXsYRPRssxZbHbjpA/6bb5Mz2VoLC2qmPhy2imqIkjVHjhOzlR+ReJJt+z
C/8Dmw0AFgcM8tC01t0h9W9jiCJ6XeTQ0OTq7/B84kfGJPrXCN8wWkgTieMo3vwsxaNeA4WhwXjt
AsZ0gLI3YUW4V7AIDGTchBe+v6NGk/6u0YQAjNGBaKkRLf73oU78vy8j9DkHJA/mTqevTIgakUjS
g4GnNhSsk+OehmG5DbCf7UUGKQu/+eydvAitpDLM+IA4WQQ8cLuN+4Jftin0VzW3SCNM96hHdr0B
GXbJTLy3Ve/pO3rcSxi5jdHL6uPX2YyCzWqKb000lONEcy21ANQW/ivC34Gua0JBVQTYGofG6+9Q
y0cvtY5aTupaXsplFADD7yjwCG2nRWg2iCBYuR1V07xiuCdsrRYcshfmAGeP7KUYERshcQjmASwn
rS310C7m4cl0sQssblz6tQI3bhft19YQNewFrDmF8Jg6OFYsZLbqpe+00+mrlaDUVHJ1JGkbYYPq
WM8SXjw0R59jK9/SUF1FX34Gwr2rLVjK4AficefccSzC2pkd+FzRFY7xgNqAmCNVGKl6SD3zCvb1
YfTlxmq7TWd+8+nsfwa0svaT1jvnXi/Ic0lAC5K40hy4aej1BEDYZnyOCHYhnkzDu9pw1YXsxV6x
J0Mm2WSESDLTNO3vtc+hNJ2fB8u8ctoo3upp9m6OV/x0my6+MxOP98J3YEZanQQAnW8ZHUWEREoW
pWpB2YSE0TYopBwGyct9XtbtD03zaVktrxpfoIjP0/7Qg/LEzh9ycAki6wtr2b6qnbNSPjAvSb5a
NKu2kQa3u/XRVXKCuM4kxKydoZxX2G1NWH6nFRZCB9Alu4M0H78hiWVpu2au7z90/W/VI1QPlRPd
UxLX0BTWxbnSk/qayrkBkSG/q6IxcK32Wg/Oz5CbcLuWoKy/DKlxpmwJZHYfaP/vSUZcfKRRBbaC
G0w9+/dgYhcnGQlrk1ZO1lMHPWxLJqB/SBZhcGswsMeBO9Ls+k9Z6cyd+cWaOQWPf4awnJ41uDGn
xNdJXWrLd11K2KGcj2+WAwBmLozq2iXel6GR5iUviG4PTU43SH+/YTrilKkbv+KYjnjSMqawCCI7
e0THv0REu2kLnRP7NikcIqEFB4RhE2UzX8gybYl0WrDKteN6INaYFugvcqqqJz+wt+pVQafpFhpm
fVLrjlvSBrcFQCV8yQ984MdZ1OZZNaFGqzFuihagXvaX9dow0Lgpu6ggYGHXTXSgxolbeS+DPt9F
voNxNIkFGcxa/Y1wB3sXsDOeZUEkcRRg3ln3GdTwX/+d9Yn4qcQmscUvidTs2FgY0goz+i0WZ6t6
iNNRv6gBJFZ7pEkQNNNG+zLmMj70JjDYzhn3g9H6zzqiYLoidf5XuFzp2kYL3OBbbSe0epI6/DZ4
+tmoWnB4bXJroMV/6cfv6/ROR4RQzW73pwU+rge0rbW61u5E8iBXNib3sU2+qkIO0nh88shk2ojB
DXDsZ6fGRrAqaF3BsIDlVhRb1blj9aRBtYRqc0YPBtbmHgjdS1lEoBRSdrGiz/f6gIZyIZg4yylD
kVTmEW7gbIM96DK0hpGdIUlQd5vw97YRfEuyoYbTOxj7cWzG44D27B6FRXAnappJJbgnT5gCw00T
XXOEIBzK0aNEZjGclVuDRZOME4vGg0UJEgzFRzPU1hdP1GctMt33xPNuUWg5v7Az38q2J5fJ9HYy
SpvdWLxDnd7Z+Mju+vIzxR6IFSfzGTotLzNdLpqnnRpKBl2HlA975c3X5g7uRD6d6b87wq2+NBYT
vnbon0wSyfCNuf7alOkyVEeJQVcN2SoUnf8ga1R3XA2p6Anv41g/E8tVgxI3wAhoQX1czxCuyZWW
kK5+EqZpoX5bbNkceTbK5Eq8hUmUCp9sESOM/zuYoG2Bfy4rn6QdNPvYIWtzveSraj6iHIXjs4jQ
EscqH9yGufQUELO4tH/Zg/l1K0xLQ/MIQRCUDnFwD7ledydvURQX18jy4CsvwmI309hBE4wy4aIO
cciWJ7VkoqOdD765B0ZKydmY6G+lYH4zWxBY4wDIHQlLQnIchm4wAii2zca9GU13MWg/nZRc+Z96
ORM6fRnfTtgkrTTisw793frRaMOAyNpLyZSPh/4a1J1xWMsgdwKTwlQqP1XOEpA0TiUuuqDTXill
2u3/m+WSnE0aH00WdMXR1RwN+1E9CGdC8W3AbFcvJd6uwnXr26RIJFR55Gmk3ns419idO8Sjp9J+
qnXTPv5rSKhnNRa5jTGhKVOdXjUz0DkBiZH/n5Jjjpxt9mvFp7l6uv339/IM1kXoFWd1rcQZP3pr
EAHTgNFpQ2TftpVlb0Jzd11CjdmyyUO7ozmu04l7V8+yTjZ4CgkwGhZD+KQbKB09y3pSD5YE1ZqX
Yeh8JEYe7bTczZke1u+ogUHd2EYa32TSxbchs//kILGMXZ/rzVXH17ANqLeeybC03tTYwxfoc1hK
rsLPq0PllOY17ZaIBvpxtErMdyeOuy9ZlnBkGRPzLWvHt37RINKGkvssGjjGEEIfb30NGF/VRuLq
izjwt0XmQyD3Ed4adfSy+MEfGP8Vb2n5Urag10szlB+DhVJ0gry1PlPv0amVm2F5b32mZ7vBAF8M
2zUlPfa2TlERtRK1SYeMQ3QacgwxJcH3SXhvpGNvyC0jw1yL+ls7+m8tpJ9zZ8YGpPGourdL2aae
OQS1UlaiFjRJX4riXr62hKM+OYlYX7lWKbaclKYJmQt7HeKPDDyp6hw2LbbxyUSCo45AouO+YYQS
7tR1ak8VZefyd26VMZZajkxdewhSAQ6zQyGEcPy33nnl1xZVNWekfmIaOv02SgF3a7GQ9yFMjm6m
shcS4yM8j5RW0Fzv6mx+nwP07Ajk6hc9Rh4Rp8SUenQ7mLqilGYqHB2aEXWbZ0XMz5Ylwmutz05d
Huz64OJmSMWbpItanAhUbQ0pBFbLQFBJANMIwZLax1vLLi8l6H7IvHNVnDDeYaVlC7YB5Jwtu3C9
FYuC5Qs2imV+dINTMztf6NyQKPmLE+UMS9LJ9Efrsn4sUc+kgAp4OhQCNqHRCfMwR7bwN6ljOw9N
/RM/UMIkpk2e6uVZGxAs4RYbJzLMgxrhTEBiNosO7mYZobXrUgQXf0QjkT86gvjU5WCL3pEwGiWV
MmZY16knj3lBfmybgOT/R5VrtNHDb4HTkLxNph7RWS45w82UZtcS2SqN456fqp1/MHelo9TE40dG
NEI8pud1BVjJDCYOcopaqGcGNu9D0gPAZMr3hS1s2lV1pz3I0XCOmefv2SYX3hZKWfVQpPhFWjju
Z7v5aCtOfPbS7PIjl/xgdUSkzuFkEteEcFfT58Lha4gk3OaTX+zM/04a4iyutnMWe8damBhjhWND
7hYjk5v+S2wZ37TUG5/cwf3FGrbhj8dXjoUM52JCYVqiWyItGl/1aLYvhFO81PQtrtKTz2oYK5Y8
KfUsE0dmAzijsJtLX0fkF2tXNatOJifepqQVrd0MclhPVTo48FCAMQ1lS8ExzPDUMwE1jJnxos4y
rb67q1cB2YJooxcVE6ZPazsEZQkbzKN8XU58ZecTXhFNB+ayT8Pk1d8SO3LJTiI4ybFZJ5XmOTIk
TCRi5rIiI71EDVt8LwhupuXfgMFUn65uk80TgZ4Wtglunf7mOVrgmK7evJsuNuqVsphqn6pz19LT
B2ulbVWhbU5O+lT19BuG/qHs4/ZXbbYPOgO2D8NHoOunWzWprPWsPgmmeuyz9IPH1Bh34aLWT73E
3hildRdWRGvGttMaEK3ZPlqFfxp9hyNflP5alSdguGAOpO1lldsH4mdP+ubD2JwTTYtv/1hrYHGG
G7dQcAzm8ZU6tyWaj1D1yqkYLrUGPjsziihOIdVMhkfeOG/9ez8zb1MSiAPNonHvmETcarTNdz4S
yl91p2dnJrzDyUjz9yqa3ZeEpKG92edIv6gfQm43StvWDP1v9Fzh7srE/4aPF/lXQ3k6pa9tNsxH
owOuazLcBjLjn6sZxYGR6leG+aDm+7F7UZ3gFA4Y86dtwnznPvugBBKP4ldz+RLqnNrQMxZ4vDd+
LWPINwsSpTdqyTwXDigGhwj3WTe/Sr7kp9hw94Q2zK9xyFv1IgKKZsznnmByqZdNcotYz0//82wY
SREY6oU01sU640Y8VT1m9GsaE1acuzTaWl16t6VEb4Xb/2Hae6SVSAocVsODPXp4KkH5vesm0huB
B+LnEPgHK020T69MJ4g4XM3BRD+5rzhUTT1gFtdw7cuAlWmD0kk89o7ubMVQkb6uxsqzbmNEXJQ6
nUEHKA4z56RaBvHovdWo97bSbPrz7LjD3QMkN3T+D6ukr8d9Z0dBuMtgZl/jBg5treHAEyEKe734
StLCRzt4D74cf6rzQ1+Rb12U0yInpOhFZLEwuBuGq9x+D/kEj/y/y1bvcnGRViG2vkEyRpeG9Wvb
yHabaujXNeTqavCHP6I4D94PB1stkSWmfYkEXWDPLB3gn64FbgYUhRpeFuzyDFyuGMhffAquVZIC
JctBs93JoxbDnKqDWt9FwyC+2dQsDCW+6H7eXNWSiUYpJVbNl/v4e+Ch41ZN/AyEyr6OEcPiM2JW
Ymt3wuDDbDvRHDjItBM7CwH/i2FbHbr1yvhSTj1ScaTH8OPqyCQ9PB3tR7uhaV1KJ9tkQ47pgP4z
Bg2aWE3+yiXhnPEGt0/TjoSZAHgDOOsctz/z0uAILHzlNkYRXAXu1I9myixM2gnWJLZVZHby62DN
1pPfW9A0qgz7Dv/NWvWSMkdKIb+aetn7Ql6QnF01Owkxwrvf1PKp2hbWkpIkxHEG8o0BD1pnKDgn
WLZZHzoiBze27Z6zqSaIwgjoAf7XX+R4nA57mklqXlYYxq8xqJxDH/oPSkGcVNMHRg/vOU7w5i5w
BTl1nD/iaZ3PQ1lFZFN0X/osWvrbibF+9rIx/hahiYRvHBXje3VT1wUg9cfa98qdhy37zdSalziS
v7PUWSCS1GIUQx2Yh+InreB+/JyLASTwn2IID53be6zl1UMTkxBEh2cTtBk4ht4QkOCXRbUP3NfB
rJ4dVYdBWCBGKV5WfdgvSRk+MJ1N8BRYGGUSLzvmtnbyX2cv0wCzj+2vUQxYWjqDmW2VWRnIKO2L
I/u3JDfDs9/1wMCcFGa2qjPsjDM1Z43wyolsiyrYuKsHo29DusA54aFZNP+q+ffudu4N57iPfk39
5JBgx/HbiqbiJ+hzpymIO0iYoBg4MoCRRgiQ/aI8NZb5GzFT//DvffUSc++XUsuAiSzSKfVgZ/PX
qbK19a3Q7axt3ZFPFQ1lTqJ1mR/sqKNLPmhOcgQGgOqfjmfsVUDcKTjUiC3+Tuz9pUh8elmq8qOq
d2525tAohcwYVR8WCWDHpd82uE4HytxeuHI8G8BBnCk+MVtjPiMQA41M00lcrQlkirL/YRYZl01l
RCdzmj7Wc6/atCvbqnZRNL1Xpid+kPGoih6jtomPmCcY6Muhvo2Ba7gtQC+yQ8wDl1+3mvT/Hd7S
1AsPbVvexTzWV7f0rhjUz7IHAmloNIngBTBFkxrRiwPLPJY7ehyNyKtdUMcvqPubu7403m00W0ZG
40T6kcUyY5IPULq/umz8xt6BXSaAratuOt1J5rtBrgsUZjRwS1FDVPs1Q5PHV79o3wPATVnwp2X8
tkx1upcA8gmK9Phk+am2hMykb5pInvS4GbG1tUgHdG26SVI7N6rikBLtLag4OlQ9VS/+sOLMuK3a
0u02DqVp6Ds3oP0ELifd6pPmHFOvmG5IsXYu3IQHFCRfOWkilo2WoEwOvwinsHWcILWJre5SFvet
880Ww7As80RKeDrtc+Vg1Aeze6h0TOydQXo4C9srAnHGYnVBl3LBKvhYnzcc7z9Qi2LEl4/TAqLL
JRhZcHj+ngCd8bWSwTpYw6hwTgnoPOM9T3ZQ7dxF0VJBF0EpO9sahuuJiYgTRA+S1uHZEg176+AZ
J3zl0WmV+9K0OvUTuXpqi0pmToEGUNZTDksXZmqWv/Tl/Gz1Jka/HFNfWpqPJt3xK6NifCkOiWKZ
4f5oEzPBQcfOpQZxQ6ib187Or0Nj71dF01DTwZGJMz6URuPuQhd1bE08hyrwksbfCnfsvoZ5fjHj
2jsGQz3tVIHO+XM7WFjQub5++cZ4L0tr/kXbt/rRRtafjsHbVU0xkHRYl3p0q41GNNimTYafQb8w
bsz6WdCuvyvBYQi2GTlFNz6lBknuagAwloCJDASTO9uCrRp31Snk4lPmFx/jxwU2AfQOyx3Ac6fW
IVqelTr3sJKM52hst33gBafRyZPn0qWTtRyaUHa/KVZSw/iidMr8Cl7O2ehZYhPs5OTnpLHrU157
xP40RKmuDRrKjG1l2ATgVHpxUHvulKLYxsNjQwiIdBak1N3pLd5TP0E4EBXAMgmvfuIgEuPP1uVF
+bFQOaIzS6DI2753hGMc/5CpPqN6H9rjFEoWf8/sf7MmQNeuEIvFZbkvNEic/xYBpKfIXuY53FWY
efY+yRinxIIUjyVh+pzovdkOniO0GeY+42q9l0FTbxxJy5vrND3r0uo2IeK2k4m9iJnSgsEdEJcL
imdq85hTBYAhJZ+r3Ki9rkLYCc183xE+RvPIfmk5gnBC7D7niTVhq4dIzxsI/0euVs40WkzjA+XO
LV8CAGNy426uyJlgjGR1La+sEFaV65Fuj5noqbLa+MfUSX+Dlay7BNV8X53pUfEJ6AI/LZlGf6XZ
TWY+Fg1ZhKM3XcyMEDhLCaa0YRSvWmqZqPGa/mlF66rehYGovMHLfLRk0dPUN/JX7NzPVWmQvdSY
r73dUQwt1okByHK68Gw4r+jcuRW/i3q5PKhnPZiqfaKhsYtLI3vWSsvf8Bukv4ruh9mK+MrmgaCi
bujk5GF285q+wb6xKLqIx/nqoBfeJ5YerR+vVUbb9dMVQTg+ROGDkIwn0qoeAIcjVDHkiFqxSr+U
sQ4uA+KNEUk0Jcs4QhEn0RxSfEZkES2G/SZm/JzUo7dqIZkFVxdZdh/quzQMsYRBI3zceNz/p4jd
Gc/DQjf0Z3fYpQi+udxwQrMvbtf3bPSIDVKURxeIhgLE52farOFB1nX8NuRWsZnC9DcZecmb7HW6
zzrC/b2I4s/1+EeEb7jn3zrZVWbgP2JGLKMBR486XWnuDWsLiM2BWB5PcqdvU10c6460vdYxwytt
mPIN6CrR6iEWxDJJb3FPhpmJdZdhipiuxDA8oqeamUKBw/7rqu6JaJ3rwLrQrsBjbNPe97vsr444
M7KjapJFONV2DvFfW9UuW3tm0LkAgDBGNvEQ9lpUbLom7Qga5EFLi/CGiO/kLloz9daczr+AIhhI
s7JHtZ0xbU2f1Ksckuw6dkPlM6xzzTqKGDwvERjK6CEqpqFlPlXcBlgHnZ5uatqG+osaJ+lu9NuK
teTUhJX7kBeRieGLX7Rw5WvgITY35Vc/s4IHpY1lSQgeczm81zVuW0y+wWbVs9E9cm6tdgvDel4F
1X9b8sHcXyvUEvQo5/xnVxtHRl/5XRvD/ial8zKSrvLbhpITdvKNOxyZhJDfIBeVx3mA0BVn5VFr
RjYFvt2NOZjZ81S7E1la7kltr+phSFIUNTWuz6z6PnVGs1FlBIIjVJdKT51ylSlRqp5jhydv1x+2
TYf2Tskd+A6Zn1L6beLEgCK2NDnVg/oSDYMeYK0bgrw4/NQyMQDOcEAKD3mPJk4BddWDOQbY0dPq
22BnMFcXaY33f4ydWXPbWLal/0pGPjfqYh46btUDOI+SKMlK+QUhy07M84xf3985dJVvVndU9IMZ
IilLIgkc7LP3Wt9CRHGNMEA5iGbXippjdUpiuP9KHG+ngu6QNOxCqSPnRG7FHTWp1/To4nQ+3idt
tIiJi0FmXUIEugtBoi7DOwxonl2VQG8LLLm8cYi3gmJOO3Couj9DQfpJokQhoW2et54g/ZRL9xkZ
a6u0WpwdiPctgMYbh2shyDU32rg1HaG8A+cBM5E/tPGcc2yRPddVBVv5MI2/Le3yWu/CtM0+yr79
ZAhRfSxBde29H1JbMnZxdjLzWIAGPe2cOCH7GcXDRHwX+FRzsTbwqJxCJbcuyquUKMgbKWkh8BRx
q0P0XQled53MoftEsx6rMTnfWMK4tqOKfiaqcuFKMXO6l96pnLKYlGv1TLaK+aXOws/RDh+M2O3O
Km3sQ7xM36XcXO7XIuLSfB0tw0GKRlqjtDHV9MO6gVUv9UsIFoJdAlTJj50w+RYSNIukV0Bs4IzV
GdIIq1+nNkmWhrKcxyQ1HsNBXTDi5J8oFa1TGeYX6epY8ptsIKeM9dTgjcV13rWdqZ41h6tiZeTF
vY+pBSTVpBY9cdkf8NDMIB8QLtWpAEXF2ttC+lnLat9IK3VX7mjnz8+67oBDi51bnw/7vvLCm1Zr
wXHsoxwaUhlvDG9uOLiIAMlHdnHhPH4g9gczo9QfUxqekrEGrSAm9uVsacRBUuHLoqmgW+ujou8Q
TxEXddeV6ZV7k3MZ08R4AyGI4axV+Rpq73PYLxlecKHIaXFWFKlpnis6JTs3qXGqyEFKqHYnvRvo
8YLJICMqi/fFWNsrWkYacWWTdZwW8sgwOwAbyFm26hnhPQo6EQQ0J08LQzac3q1zaMO+PtUe5nZf
fhmKoJl8MOnk5MQT+WqefOPCQq+H2KImIFWIpUH5Ypo9W/eR3qK8G7u8ww5RiraoxakY0I6f5QtE
6PQ9C+ZkM6D2ulvvTEGXu3dEya4e1qNFzJWjzg9BYIpXFCUBYchAx2RtkWnAqecabR8UMoE9DJUW
BKQeGVs0vOlG1qMdUakB6CLfo72+l4djOdFsuf+WxWm0jUteruhQJ0oaPGkLEmjbtj9zMiSeImVp
hXXDW5O0522GNl143w30fnX1MGclVhlz2ceIv/atp5Zg/Qi8CnUUZ96Ai1DeuOhi71/9eswRz6Yj
powKktT61xPgq/bkNJ66aS7xCti3UWoH4ow6QNyV6zFQTIMgWpvFEev8FWhf6eInZ6lvXONjMArl
psGN8gtNZdho5Y+QpUCA5tQqim1Rq074j0uSVs9FoiLEiOvXRexfESupAj+KUF/c1dgsNG7S0M2t
ZzrKhO5AD12FPWkK+lJ9Uo6P2zBv0y8o5VKgiCnQgVJXGGyBFJ+3496em/p7KjQuGjoaH/3mFlKc
9Uehw0+UU0qnz5vtkiFSqWYTRS2VxT7quuU1w037OXQdrZTAw9qK0SmJtPa2DDFDZdDoRx1l/CrS
Gat7ZCBgyLJRRFJcXerpKDuFwKn1c5nbX2Q7M2jb72XgOCKNiulZNQSPpculbGjYWZhT4xzyOSfE
iP5d5IZAHhZreoQMWR/bOM18xYBCTyvmKc15e8HfHLRO9xmqDe+WCjI7mJsB5SyAO7mCUDAa5wCt
0FMPT9Fv+s5lI80YVC5NXcmoKkuj268ZTzVyyRmVdNqGdjpdrAjFz6Cnd0GTSFB5UKGQmt3UI1v2
pt3SO6+1q/S7u+0Pj/tlQMD7MJrVKaua4FnegNe5IT2OrvKeAksA3CQgpM5LlOca3MpPVaedJL2v
dY7zVGF9VzKves/x2Pw8F0uwoS1xXTWXqXBE+8iho5CXJK47DQPIxAXFpQHMW2d4+75ONcjGjlDr
vHe2Ug/+C7fQdAgx7+IxsApfE/BeLzpBwK2pzj9XpZyU1196BvkVnYC69M6WRcyKmkCuD/u4eW41
GHvNjCinqfX6OfGwIlee8qK6pnvLYUkKPVxdk+FoYqK5t4URfLbbgep0TQCZIMp22m6Jk/3S6t7X
UAGLyHa78Cu9GQF+CkdnE8fLtqnRJBBXiL1arR2M3Kq2z4uiZ8cUFAy0i2jn9d50dWlQov6OqbOE
V2wpRNQWOViZOXaLH3Mu+kbTZrsiQnCbUxsjEBJ2I1p3I1qLaPZBQ1cPSFmoKYEbS+Dx5DAF7lsc
XyhNy2I1f5pVM9+yYLoRXPN8F7L1pAFX9XgD4EBE2siImkTmm02j60np6F3de/Op2ZEyHVjdSQ2L
L7ri0lmxnGKVj+jdnDw0NxH7xSfYyCEkMoUQVrfLydDi950jp/mw5qbYyXuqp9LByTM6sPL+QHDi
uoeWuaJHN5/l0ya2ckvI4uezszjWLma2meT5vorN/bAciIgEL615urtdgiZdy7K5b5V1VFhb0N5w
tfQ5XEfgZQ+pR9TTbDw4A2MPdrxZferxvMndsZx2/7qRj43QEUBzNzf5eCkmBW21KEe9Zd+V9YxY
andIN63JJMCPehtbvwft9H4/T8bPqU3/DArS2u4VEX/li+30+jEq7eZY1HV0JtmD/UxfmTjEjXjd
Gv0Xljv92bLTrw3+Mz/HNneWgnzDQFmf/JM4aEV0sewFgK2wxOqW+73UFxK6GWKso8CAsEuR+HIv
ToeKo3QJ7J1q5wC/cWUfjcBorxnmkDVQooh4JrUnYzG01guy1lPcZwTvpmSh3hsfodKwYddT2+dS
/tl7w/tcZ+nGMgIPYG13DYnyenaW2N2NKhkDhAAfQ02z3wjyOCRmblxGcCy/jCyqAld6ym+jyPJY
GOnxr7oycsSHImuKIMHK6mKYsoTR01NAkeoacgypKwoJo5tiY2VmFSFdrvPGJVO5MwV/6XMQH3OZ
6JccGYM4a5yetBUzhO9qO/V3aHCUP6ay6CsJLLp/TwfSEDNZtRlrkNgMFIw3w4nwWYTOtnMN4yGr
z1AffBjuCcUxyWqdPxhVf75/qcKk9LVD6LLjuisAdDsP+FzFpFfFDS7nrcGgOEfaMSBiaSA6huJt
PZdOjgxJ8aDp7ds0tu93bZGZAssWxzdW3Y2TJ+9ZhzZyZ0Di2UtoJIJWeuoyx8WqjWdXmZXzBK3h
Bv/hWyONDyLVHDvDwZmG1V2ESk7CQrwvIjzGDKifCHSrtonKfojRKlVKN0UraTLTjRDPkPwyqZR1
T7jXdR5Aj4M3B2IqxcXB13vDqmmIEoH58xBMAwAdMyxvSNvKKz3Dg7y3iIeSkKMtDMpTaQ0/Iq7B
nUnLT+zsKqfK/FqbdP4cm2llRRZKPkQWlC38GoSayJvAxTpOjJW1+fUYPemUdAq8IYNrlesegdi+
pUewue/D6pCp4mgh1aw10FNl+lU6+sY6s1etA767QCh0KfIFRwOS4tcC8UdiR4+T9nC/iqIT2aV6
Ol2XqWfqXufZNU0AzvM2HbW5c7fFsuRHC7XfwSDxWfpokUWQzwhgHtqJWJvnRIl3BGQzKTU998Ez
EGBGXsiBKfysRQZ/xLMC82guFsu02tIEEHrXKFSWtZUSAMeR8d0MyCKRRxHSn1PWt/amDCZyaIVn
WCtFBred9bidU2S/wFGPusYGzWy8lszWVN0IPCqtMQ1dkviqXMxzklfaJqugZtCb1h8R/4IlBNbo
z8xm3+Mif8ydaSfPqzKedZTIQl2nBuwUkHlwuYQLkyjji2Hn6lMc0nviUF609CuBlM46mm0w9MZ3
KahGxLXta0x4lREa8NEEYWEyx8fEwXIigdyeh1E3Uc5Zi/P5fo7yYfS+rPQDYqhP9kwWdj3lJGfT
ix2sOP6WTB0q0HRLLsVDCARkd5fnNxmmsmK8Tm7jXRjkl1dAtVfAn+WjQsN78+srZewQ0JsQrO6y
Fk9nTuv1NSHglaHuJptsUSnqqnV0vPcFKstEBr0dWWe3d+BceoZ9nNk1PVro0pjIWLfEK7tHWsLd
YwDN6pCx1vkOxZ5UdDjAu/bobZxNUXbTvdijoQlGePFiYl5UInot6zv4OK44Yx889kb5oiS1xYY+
n/eluvwB2KDe1gi1SNAtwo0bsKQoGhAKid8L2hxhnAc5pcqLbZjhiCez7+otyVs4xsoTxuZ8F1Xq
fDU0aMNYCL452F59BM4crDg18EuynA1YmOfoUa3T71yoECpYs/UCcn1c0fzNYGgr1svoGx92WbzK
obylut2OtTLYdXXLSglffJ8zRdreOzzI0JndZN4e3ub0rsXmc2tXVUquKvqUOqYxiP49LRbylLRJ
2UA5nE5Aq+H6LO1DHn6lGdPs5ETB05/xi0FH09l3yPauQ2JMZw5M1ZrBuDTUK+S4cnqedOQA9c+t
TeiEfxZunj+UGP3sUSPgEIMXnmlzjO8mEZdT1GvCbd571qUDjfBUmdAmYQB/uS8ncUjCibBRyIN6
rBENMLSq97VLQCGKVYP/Ho0nYkvyVSoyDEa2V2Qpz7fKUJiViAmkxmT82PEeEibDbpwhRLbz7DbF
D+N1p3iskTcMDq30BUYTB0CyG6E9ogMlVjkSgfZsrCKFPOi+eQxj5d0VipuCwdjWWcJqnyY5O+tx
GU5yC1Z/q8CQrTyxErPuWM9KimxFa0yP3JOaLOdFZ15p981KzzDMtOXSY/bN8By73dheGDW3UIoK
WgfGQd6RD7Mb1Lb1AOTPEX0PObLXNAX5LTZh+VBs1E/TgsFpIj3i0AVQImzrVBSwJ+0K5ewoFIC/
bnRAZT6jt3xnmkLOA7XiIFt2eZAz7qxHYxUSKuEjDSO/LKiCB8qy/hx1+ZaxuEY2qW6trYDEUFU0
wFKRP9GBU0W4CkpgWAg5JRFre1cbmxoiqNn9qtrxuL9frcntwZwbPFiRCumQffJa/nZictAayLNK
togUC9WbxBgUOsE+dTdrsEDLl7Kvx5D3l8Rm6Qv9aYxoknCl2YtJuR8CcfWIGGWPgUNrMFT7n1ga
EwwEDhgdM7v1UpQss/LgorUlyMIIG4lNmles0tmTObk3uhXKi6gtKUn9SjBsiBOt6Kfy2pVhqh7k
V/WC8Mgcd12qNXdvjzT4dJA7YGvXf9yxrxTlCUV/Nf+hp2jKaHlsQQxqjyGEC5//OX9GGDHvfXo+
lHqKnqulV7YkYfpYwxfF4PxlpvMchgPl9HTG/DA9daEWYK1eOOZLEZpNHJJ8yzyXzDsJ42AmTaYj
XBQ4n0O4m4QX1MHTcmBVoFyag9wXvImjSvE+ZK1yvVcbE+3FCZ/F0BH0KcV48kaDT7+Fh4UbplXt
Y69ooABmO3qvmwoxQO39FJnnbdQ85Jk6r0HLORtaxQc0wzD6euAHwAEyti4KgSfiIceLe+YNYhin
TMbwWOacHChw4wPIIegjtNmriORk+lgX2XmPLOAH98MrVuxZgIqL9TKpNimsUAxoVYFZ8GhtX0h1
NpT2RpHfHG17+PPeC9MU09tmZ2g1qg/yFM5r0Cc/rKLR/a5zzSsuSPNqBBWxbROxiNLk6JjZt1Tr
EnSfY8DWf/ymQQa+FUSkhD5WnBmJLP3joiaLQYsXGDclgnutx48kXWyGMvw0BDNCg39leD/5U8HA
5QUI1Ep2bwlGpRpDWruTTLjZtj3ac0VJL5YVG3xwjNBsKHZyVk69BdRSnjEKddP9J6Qi7mmoGdq4
eJTZu+juo6aAX5TqHcm/hfH4GonuvUoOyp2dkjdIAyeXkLVmmF9qwxGExNQlFU7uE4RGd14MVFFy
qj/Ttr8mC+XbCAG4LN0HOT+xGySnsZ0ghBAzldgZbgWbr5PWufqu9kzd5+F4nVCup9uEjN9V7mkv
Rm0Fl87o8xfCFQGPe+NtgJeG24QZvpRxLWyzSA1aHtuko7hs82kfqHNyDVPzJpdD3cVVQZcE3I2o
cXpFJbOUvN11wAb9Qmpgzzn3RO3nbKPK1k4ZDp0TXQLMKvLdw6O010WMksemgQVCg4Ja6SdXqSsf
yWAjou2Y9Jfjx9QSCM/p8ihbxC1gYFyZAGhqZZNOVonVoKmPsTZQVxPPQEDSACrQbY3bFGYj0q/h
4kQ4fQNTx1Q95hhY7ipTr5weiApQQs151AOEEz2h7sc4KaGFD9lVdeD3NLqxMIOeyrWi/Kkg/CIG
zvp2XzE6KEniU0+3XV+FZ/ab+zk0w8NoMQiTKRqkig93BVcqVCq8w+Y9fjlQPntm+69N41yQPfdP
obuor7X3JaCPdLh//kR9B7t7W3cYs71cdzVAnSeikaN14zj2Wq69MuB7qMaTbATZ+Fb9YXwv9Sza
erHdHhc1hEMCrm+l0PS/QT4ChZIXzlre9SbS2RmZ17yXCQBr8VnKbSNcknmXUxRdslWFf/YdvXB8
qNDgbKzAyJ/VZQGj4+kEeFjuWg4aMAIfUFBjN64KuE2Q4Ve2cGY3izkdJONMW1RAPmnz0k82VI2J
IV7sNm9LrRmXmSoIKejVQgeyg6Q8+fKuvFFM4HsJYgg9m+eDA+5qF9XuvAXDC0KjnnO/rLTku812
MJy78V0l/YgpxkMxEyM9iUJ1EDeOnUxHvRreYlHALkUUnAf8G9a/DFPSP2U6MbNKRI1xVWRPDC8+
ZLtPWzoBbvfONAntfaGOzj5mTLgtSnK/mxlnSewsN8eouM6AJZEOI7tyHmKNPe7isQ2WvXXVnIju
lNe9LqXHac9wP7uaqwSUDz98p8/q2b4dqbHIX4H1h7LyLZ/AldWQs7d6jCCfUNDQtM1rST9j29Kx
FkrmahU3yrmkP/6978vnKfKAjFUx9H+TiJtch0MV4zmIg6K6dlFIS8tw7bOn68ENAuaN5Kj8U1vK
t3h9n+UTGoMjs3z3kM4/odwzrnpsz34lct8W1RpWYHK+JuFcr+WU3lWwz3dGeOtaDrxMWz4wFVbr
KXIJap0yfX2/JOtaHGzkZDIdSKjoY3RdYk7pzcb0AD3Wb0jiWdXCUUc+eH7o5N1wejMiusSzWJ8y
AMhYYHtlF5rJiHmsOUjrb4rP169zb7kqS7UhA/k9L3GJkhb0dUH5HHfxTe2HB4A1OjI/Cg+bsa0I
oQovecu0kcTtdiuDFQYjJZU8zIFNecD7mZVop6hPqr1jlqfBDvWDWeODFdSvOgPyRCqLfrTmxbdt
0/gzTZonqZGFEwLXsnC8Q+HYoLwyXX3AmE3OHDbSlLV2L6NeigbgeRcV6hZ5seYbBKL6mtQOkNxe
7UonJBOxqrncz8umaQd7O8bGWtbJtUmDGmS5hXqJThk43FcP2oZvK3nNdKenMgmRYAGsgisWWjNZ
eSmtf4vHLbqYdqM1T2MLSae1Egg64LPXZF11B4NKPUlTtCE5zeDSotXuKfmTZyikdhkuo181IqXR
IetOF9rqaRiIfRd35yBICQCj2KH10DSHJinLtRXbCOTdlybO6CJqaPJEcqvSu+gmqiBiYOJE32wC
PaoAGHDf0TGXbmGLKKFVifdfOEENMyhv5ICinQ8BXGqEsL1lFNN7NaB/hBAsfLMjKknB6AxbuKPF
TGbWZIMphRub7FPTws8DMVJZDWWvcZ1iz1zF3UEc/WWSMvWZDe2aKQ1hdSHG+CQcvS0k5W47K9X3
UTOvwUDyETwNrEAB5Etfc8iGKRxMCfkwUXr1UNqa56bt3PV91ngHLuKwypBzT8URhM28NZ3qpoxm
zF+0JPSeo26VzuR92PzBaxNjyGaop4WzENWIR6js+n65cbSienWb4FxYzIvsbIFKIYCtmM0j31xS
5T3Ky22ymM4LcKHpEEyI4HqTY0BzdWJ2E9GGTJ6b3jEO+Ld2rdD3umYAyrI0onWtsj+ggUM+FKKe
S4R39xiG+R8SNzQVfEfjFGShCllIPVt0AyYWMpahs9pAEBkoOu405Mzp0m3hedMjijTke+NrYJli
1tbXD1hO8q8p+As5oo3MZN5KkqHKQAyYGbJ826toxesx7hKt6leezc8XXBysbv5CFopXQCeT8+m2
boZjnpliAzM1x3Kokm1RL/T2yxwJLzppG7nXI+3s7Mwu60MSl9CNmr4dN9SihTESJzl+i5J8tyyJ
e2kAxZyGkkNoVsf+ZtYwj6ABBvs2Jq9yyMLAl2eZFYXGqrPiyldL+w1foP2dUu6gKMsHk3rUFgSU
H5racDeFAEgrabq2muVSWSphQe6kHyJEyqvayX8M5qC/Ij7BrtIwER1CYuTsJqN4FAL1vGCJx5D/
9a5kHHo2UmRHPLTddLkPPdGI9ptg8tZtHkTHIp77FWKKrVw980z/5izRtRxb6wWmWrHrADav5d2k
H8Hagh/yO5f5i5e4vB8CSyJHnvg3Q+DmJps5K052+sQAsWxCExhM1J1oKJIORKLrU2jkp2JUkJKI
e3HVlbxgUipB1xm6KuIFBcbFDcarXToIvzzreTZC9Una0lKF3W6cLPmngvR7AOhB8vtFRtKC210u
zM6xlXNquFnfvsqv2slcHqOFtct05t5Xik5ZxfZnYizhzrbnipQsMbOfCxLeZSHLTF1GV3UgfPbA
2wh/Q22/0dOWNGVTp5HSOuMmTDtn72nJ8oxA9mZE43Qd9QyPSm4eHYbjl0p1NQojMcubcNzv7zHN
zDfi0udoRfFGat5anyDKBxwqu4g+zphEhEmJAxf5ZEWLjQBYxcKIIOYsRUswXDj06QktAU5v3To7
qvcQYmx5DJOlZsJmwOy2oIvIozQh62LDXv61Jk/gmGVohMkhbi+OarxwTjI26cZvJPxptypC649c
1iYuGQwAfMeYz2BqVPUVxEG/kdoF+CXh1uiKcR2XlXsJqJ8hIA3JySFfK2kZhMvrQqUER2sB+hqO
mKgdAsdWRWY8GvDQ/+idkxqNcCeAqRyDuP6WC0riiNrSGo7M5QYofFfXGdnnGrrO0b0oa4c27fYu
WWyalgvjkBzSFjK2+CJUS8Ym8/hIHWdSQZskKPbONZ3gbXe1dy1xFa6VaKLYrhjxnXDaMWBgQ+C3
klqkuDUty2ValxmZPdKFBH2sA3zjngGSithjvEpSI1g3zBhk/0/R8vxo2mrkO4q6vGptRiikclH7
B9ceymNNl+NazkjvgWSsEr0YX+VXKM6QyEwAiVJNi89jMz3ddTJKoubnIo8w2Khu8qAoxS7sjIH1
tUgfxJxHXQTJZ3bsepthAloNSo6qslo3VjF+umVE8EcgWOjtxAnnTk/JgnkpMEJ7RZsu3cX1HDwD
B9jcR5UBivNhuKS11r+zlCo7xjgZ7F/3yiqLqnssqj3kDcaWYXiQJWyr0igKuNbv4tk7gf3VmRgy
pjIKGoMUjgplbYNDYCTsXfpQJ+Cm1C/6nRkGFft50Duhf9Ye9ZQCXuTBqRAz0al4Q8e2HcBf1ZNk
2jvxM43DdGOWmKr6rnomxtv4U6H3xb+CCLWMAbOSmo8KKeO+7prVexU52caFXXyQTX4uPpBMLAg4
Tkcpalr1k03E8DqXkxmWgIktb/gY2OGXSdDBoCQ3qwY87AhW5tDaZBApta75FRIqiTCbRYSYYdot
2gF93c5NsK6GAnl779zuFUsJWE4hJyRFinxx3fc+4UcOzRzDqaQrufSAGbigxn6cs7tycA4+z9SR
lHTLB50hC08RiR6i6XoOPCf2WyWfj7Ww/Iua4Ki284dV2bjnSLeQrYGxc9qHrGXDM7Qm1HlRCbtJ
WVxhFK8hgtGLtmL9pDhLhSATNXZCAiPn4vLc2WbzUDASWxOEu2zqgQ5aWb1bFtqlXNfMddx12aPV
vmDUBOtRtzNuMIYSnt68Kozddg1JOKk7IAEfirMzq8ExIgXN10234cgAMi4NG4Wbtfe7yXJLyDR5
vKMritDb9EGCsKjVNr2A34tlIRpKitjZfY9nt0VUq41rZchD9N7Nic6EcsmKvruVDko6ewjP+E/U
3bDM32mpqBmWATEVupsmRMGXdkV+nFIjeBib5ugaK2ZNeeoj8Gz7Tv+o4/pLLwhY9TCeWktznuug
Qq1s78e5YhgvxvSZlu0CHIWr1hjqc+o21YmJqbsl3kDddNB4kCdM7Tnox241CDuqBhcaXNdam4vk
TbO1Lx7jp89+8pBwgA8sMusciy5OKG7cmcRGpdDXZYSGtnJb86GJ+K1LGn6FSmTv7qsdZvtuV4+Q
C2hDZILCmNwoAPK+Vfc5+gQ85TR3nTw2Xs2A7geK8fMg6HtORaNRHnmO8bY4xVPgZjXkc9HHwGxJ
Rz2vIBgIh1jYqNYxdpRrqr3SxnAeJWhiVLGotDn10KQ07Y5uInI6OSZXc6jXQ7EioyXdpUKTkvxw
cIpvpwFL8P1X2DGRWtNS0EIVicJDYfb7NGj+kICxgYYwNNZi2lSjUSPSHICS2RXSN8Goq+NIhatk
7NEHNk8KbNqNUrUzGiCgu3deVZkhU6+zE9b6fh82AEk8s3lDjo6kDuM9yM2eTkM9ctEyzXTfWt6X
sM9/SNuZphskM7ilRQPKo8UfIiKN9FsdEK3sKCjUmVT1QEXRwbkWaRpBlRaXTHPfdMX+JtWVTe5u
a9R/NWK4Q80khFaz5T3IdQK1bLdGoZYzWSloH6MZYS0tXgyTJOqkZjgtNo8L4ow7VzGzw4p+G7yo
TsF9gX5EWmHHUUTO5QiKmq77gNVH8h9p93fcEaoTRg5YWHNjYgoptqDiRlOilc25+CUwHT+7hK3m
fDgKV9A+bZAB4mn3dRyphp+FLFyqDg+2joz5j6bT3hb+ukLBiKZtcdEsl3sr2rHc8MYhkv9knDMv
dwUmx/ymIjdlMyMMqXrrrEIiDi96UzPJNfqzGmu7GqdPhzRRjxlztd4qolqc5j80azL833/7r3/8
9+f0v8MfJfS+OSyL34oekF9cdO3ff7ed33+r7g8fvnPX81wP0q+parpuEFrkajz/+XGLi5Dv1v4X
1yuLN2IZsF0KQ3VU9SCNmPz6c2MON3mjTCTcN0jr9vIujurlsdC/jMtBMk+ZwsfPgu3A+dAR301C
fNESxNmq0VXejF5j4rFR87VpKPW5nJhDurnjkWdi2uA7xY3lDT502wI4TRM83fuUyOCWu0uJ8zJf
NWndb7W28zatbo6gWKLMT2PcJmWdxD7N9+ZrqtYXkDKnojTbK9rZ6k0rr4665F/s5ZEEivGxL8Tr
Exy5pR65TGl9eSoqItEmcVDpdI3WSkM2stTPt2EEbXRpsKKL6TpS6G3EbuE8p22LUj+dIMK2e60r
D//5QzHUf/9QDIMAEFVVdddyDc8Uz/+PDyUcjAVBT2OuloQVMbJ6a0/XLl/Z4N3AaQePA5O2AQ34
DiBNC9raYW8rFiPPJEO687qnRkd5k3SD+i3tg5B8F6u8qHVWnLWghIKZ6+Y1bfOrEefHOEuMs43+
YmUMnk1w3Vaus67Xnd2pdw/1hNXxP79A0/33F+h6xNMhkSaOTHU4+P76AuOF4JF6zDsqLmJTwiib
nuowfJUDI9eC4b5soyRadlWlpW+qiTeI1J0nu8hujZzs6vnJHBhpE7yAM12PT7lRZ6tab95/MQy9
gWxGz+CzFOtiFpsvDBVY8LAVSJcu7fX4aFAoGWqT/kTjEu4MoYS+KqzFeLrUSvosjV2AGYayS966
Ptw4XbW8eU1wqTOiR6oG6m8gKt9KxB2OFeFVionCT75j//WXE7WVJ+5nWc04VaPu3+7+44VMuDL/
b/F//vU9f/0f/7jEn03Zln92//G7dj/K60f+o/33b/rLT+a3//zr1h/dx1/ubAA2Qlzvf6Dk+9H2
WffPBUd85//vk7/9kD/lZa5+/P33TxS6nfhpYVwWv/98SixQmseC9K8FTfz8n0+KF/D331nhPorv
/9d/+PHRdn//XTf/ppmW46DatVUON8v7/bfxh3hG4xldZ+mz2byYmqrZv/9GmFEX/f13y/yba+D4
9FzD5ejUXA5dIF/iKdP7G2ekqhEQaHIQWvyvf77wnyvt/RP7f6+8DorPv5wFDvMqU3c1BxqB6dKe
dPn7/udp7jCZC210Xas46B6UqTuljBURrJ4a7XkQ6ERTIV0cwUExOttAB6Pqxjhro41jQBMDRNk3
37ukXxsGGyIdjBISzrnEl04gnN0Db87eE3b2Ewf/ATcERbvIWMUvStuDBniRGut5+epoH6ZyDUAV
aJkGirLbsjHz+yxeJT3m1O6jYlKb9BBjZv0j/0ND9kYnz09Z40fzs6a9inFpMxisSPOXaGlh2rXn
FD4uvwHtodIRsALQJsm/Tjiqe2PeutWtqt+KPrl9zcMXzgbf5QLoPccF28OTMafU2dmKSHcU6E9F
e82RfFhMIKij2hEOfOPbOonuDdOOJ6ZQjheuFbgUFpNN5StebU8nDzbFjwPQqaDDWzp/VPxQvX8Y
7JuH+8sgxeGjxEtowsxCi4k8tLTaY41UAV1Q4KkrVy39PkLvQbFzNIRZFV2K+p46NGchwja3CmT3
SML7gEkNKMOg/em0eyappJxNPwa6XCBjb31qHc3oEjXNBhIul8Vzz1YFWUpqjVzuik3hMvgxEUoT
TjIRu43hcyB1QEUz6Ju8RmqeXW680af2G/1dZzNMCzEIt/MYrA13S2L4Sac+1FHUmG9x/ukBP2iH
o4VKLCbrfEH3lyvjQ61gggHrB00o0hNf9Sa/mxhSID8mPmClzzC/vWhTxAGEDkZWBDAETXbR9afc
nPgQprXTrhvV4G9VDzHRwyGq8yyq16WbrIf9bDwjCoIY7+K1CFeIiC/mTGJVz5wKGIkaXFz7eXaC
VQYSc8AH6vUKckfByBpJDr0BGSQGrAfik/sRwn9z3THTSVD6x37ivqAdnIxXw7Qeh6h/QgroMemJ
KHhVilVaBlNzdpPhcQnxfpHGMsZ4SOoH5GBUz+k5X0QqqIINgWKiKb/DHHSc7QxCw/ySBAAZ1jHA
p+agdDvg7aKn6cbYGifU42RXcYoQU+1j7LhpCY01tdjOurtrEyC72aubctCgy06maaMuzAOmgCx4
Irg9BCsFjVcQPDFMFxhTG6jKq4bYSmG4q6JHoyFtLIJ5ZE9rFYWninshDT8cY2cTqyXcuheyeWr3
S1IbvlkxEOmnaA/Ocim/UBxs6nNR2T4kUmyd0KBWTKc4eDlfsfBNXn7KKCMz/aNZ/jT01zrjJ86P
I8AgkM7butZ2+WCd3CbfWSb0FAVcJWCNyGi3CwhPlwQRD9evi7Gs3nfj+DJ2343WJgBkwtH9hp1+
bU7Zzvk/FJ3HkuJKFES/SBHyZisHiAaapu1sFG3lvVQyXz+H/bw3A0hV12SeTAt2JP0b9x2cbQa1
cpSigZOWS1Z/6g4kt+55GnAAweZjqrr1+HGH+V9eRGP7nW5fltx4aly6Rsyj53yVKKDW8kmQgrvq
sxfzSLV834AGY/aPPR6EjihwMjXDQraiIrkZAF8AYIctyXKpoaJhHHIeUXgg0mVVMNcXNj9BH5VN
hr77j/AtDxQubMxIXooAEHaowWEo2q/BwnErytDWKUB1mh/FiRLxMuuC7c7oy+oV4yi0xUtlEt5H
1tOGX4t9QaRzXNBB0Uprp3iwQpnIHb0AMJRDWJaOvZqY1Kgz48ts2Mf99pVXzGSs9y014XgMM03h
mOKKCcyctVEu6DJGMtGCkaHfndvN6zIWU6hueswOk3XigGoAGLmuuPDqXM0pWOq3bJoV62QAgTzr
hvk8L227Q2pv4upYH/u+ONStAttL2MLbkHtuqLDV1Vx2eFP6UxNJEsQ/Nv/v+Nu/RVam92CvMHEI
cFCN7FW1VGeXJ9K3k5pHy0jKaJHU42DGL5VR9OQZ9DUE99LY14aKqLc6rNJtLXKMZIODgVxL/FrN
Qxwxg1u2tsR2RVvvM1VPWfIupBf6VYbNcBs05F5rFAt6ehgPppPdCq6uLhO8H9AAYtZv781auo7K
dKoeU2ASSE412YZd2WR/SS4TSYNvzKZlg3lUG90j/ie84hugC4HGJkb5BQaCetdnTesJ0mkJxzMa
TmI441JrIlS+qmyhgrT3narBr7wQbTiunsFABfdN9jfcbf96S7or4VBL2ciHzsx/h2Ad+Qa7Nts3
d6a7BNkO7xoWzZF0dONtjD8WRVPRvRXuNJePOgswoomKeO8s/Q/S0x4Q65bmj9u6YMBdHZavAtIJ
ZKMUEeC3mo3XedW/4DPpV8fgBoeVB7YA+wdkw2WKplb+XRRuva7jYIzXM8KTcBwHK7DSZKf3Iexa
PJqd9cfh1rGd6e2DzQqdM3x+KrMOA2Ffnh2Fwz5zWlb97PCUGLSFNpxKuVx3mbrd07MhA8ENJo54
g8i4OC/0el1UWowwxPylruCv2g13rSJMrxUKn7d6Hmbst/cnA7mRgDXYjtXrEKsvm4ydzujsp7R/
H5ecNwASv5pp9X6ROZNH654Yx0lizDovh56+dXQL98QonzZx3Ilc2C8SM0SCbHk/nH5mbYDDPJWn
I5HKQwiO8zWBrXhCpxDvY5FzAI7fEL+nSEUzO/DluJVSk1Mx+3LS555S9K9Gg0E57ZS32YBVJzkM
pCZSJMqh7/Zz0JFpBVwn3XB23Ueupq7v7KVEmFOeGeynlxi39zlXzv3I2qKrKJCwI3yCSoXiYjc/
RjfJwazjUEOtNy2a5PWgOgJiOh80TcAbIXElGAttvsiVfluTO6WqbrlBNK4XFjbewDN1cErzRuJb
QfKwbO/kDkQJik5VJl84zmE70XIb7mynBmtxTfemkWmV3s77JR6Sw7RwH/PHEKr15JDHOQtuq8CF
/mD3eGv7Gq/CJmYmavlIA1113Kg2uWsjNCc+HTVg10R8uhxB04+zqTcdZ4an5xW5U2J8MCRtDAdn
fnDyRpxE0x1kdQyrbH0ucuezn+yzqsOh6rVHDAe+RsRKyIIjV/f6ENkxnkpKQdY6pLxTrakI742j
Ue7z/qHWDraKUANklNovXilNoIcAFvsMnkhOCSEJAysnQWv8RIAwA2qdLkMHbBzfcsWJacykJzTd
RS+jMv2XKt9mc9SUX825OOmup2go+QTMlO3qJmVWSEdx6QeVD4k8+JDUDw7eEqn4M/NzMbbnimQh
sJ/BULhxq/qT+SiUCEurD7bgUDYRCZV4Bm7xDJq5rveogFyiCz5Xtj1LskRCM/bqfcNZx/tVJhTK
OcK4/leP1acEzc2oeHiLkHMGoiASZ2FTU0CHUt767GMtkaTz60GR6bfjIHUeO1960+RYdE+U0Nbc
v4EGdhEEhZL5r+0g1ZrnThmiAb3A49AWz+a4eR1Pv1zR/ZrBJD4GAT0qvywbDBX0y2UVUue4dr65
8AHAQ5L5Q0klGJNP6eM0yaGpL/4wpw/WrIEtjZTtiT0Lvm010CX5qMtHhIvPOvpB10B8z4wqwIeL
7PNsrExvug+nrXxZ0dhyxtj5d5vkRDLSC6A151ya8KI9DJW0h4wN/ldvdkSvrLLxztrOWygnkJ73
CuWEA1+xjg7U2ou919vxMVtAa/MO1c7m05+nI4GV2yVW270wMAZaBzX9AvnG87oxIncl+opl6VyZ
h4pFmC1foQ4G04RPV6h+b36nRahNS7DwW2FLpYM5wSNCevlTDAYuZxquTceg9TsRg7BuNEl9GSzc
YqY1++iHCEHNCYBJPkUfLvGj3BpQjR+s8iSYZtk6ETL2rjDfhh1aEEqb65Y+TTNYu+lFQs5RKzCH
8tfYlIChJyHiEgIaeeCq+wtD6mOW+7YaA4dEXjl6jRBniEHnlfVDZQVgMpnb4iVgi4cFI7kgz2BC
AYVGt3oM29srK22Xe9nPdXyWkPmaGB92Cw2gOXRo8zOW9YAd+CMGZaoZwK9ltupnykEQEWNr58R4
VJrHVue2kx7l5MnWH8UMogc6d+pE3aw8ONmHulSenAHE13b3lAbZzKMZYwmZO/5Q2H4//5iMiC3T
qwh3qGgABH9r/K/AeKPyfbbWTGDuQNVbeA7pIJo+ApOIvURun0Sx3sz2LPQl0lBS44zc1wO0oju3
D5SBRIREy5JttE8QPd5sqdkBHdCko5XCgUsT6q73+6RyWsF4mY9FTYc2nlObUPgEM4sZlbIWyeqJ
lxG8KNQrguzIR6mqfJ9V72t9VhQM/4AYrWs2LX7X5K6T/AN/eehmAz3g55Q7Ht2mMC9aH/PvQwis
WC+gSxj8dmFG99WpKbBdnlq74Rd4N3rxopPPgEgkbNYLHht/RdqmqekF2PWhpb2AVtYTAzbJp6Sj
IZypc7fdZFZ+bO8zIZ5V65koaY9FOlEKpYtdW5tyFpH3psFBgKkfSHNdYZ4MpJeWaA5LnW60XrzB
ynDYtzdCpJ7jWNll29fSkcVLB7+gKGOqsMHKWo4W/1RNeY05JfR05FSDqFVbY6BA5GAksWDmWpZj
xegxYXaM/0VI39swB8CXeKuH2GdH481ETS395NeMIOJs3yrtDvJY2JvYSYwyvSBuwGWIMVzntmUA
mzaXuvqYsdIy7UfGUbhdAqRnzr+ajKNdSSyijK2Hrq6Oy0Hj8FJylkS3DiyMlU47a4ARHvtGSmyA
/NIu60Hqk8NqGA/qoTf7naNvwDak40ZyslNJ4EshaN4X9l1z41gIpW641VvpyjGEgaEKaVFe5TQ5
6CaZRVzMmt09IKYlnOd1ZaKwNMdVQbaL2cd4MqxnYyAfVC1cspsQ0a3Fu5MDdEcuPhUhs1EPp8ou
LqbAAWCO1eBqyeyd2h1KdU9WCvadlv6PXPOjdd9wIfHmbMTmEdaSNdIzrieBjShZ+iDXHUTHuPkg
UhvGy2JkPKwj1SQzoSSxXLPSfhYVgv/ETzy8YslwDXjTaSz9rLYULOAMm9q+IqS82rSQVYXUxP7I
5WsCT91ofhbzedje+1yLcrug/n0x478SIQ6cB057h3MDiUVOuGyX1V4zNVeR6Udl/esELtuEoQVd
QmIs322uBzbCuHbsFa6TPjQtCtkyUO1lxJwxBeoKvbvkylF6P0WTNhjL22ovLmlIM9umeywhSkUm
EuLdBmS1GZDDePRIwmFf5on6ohoJ+g/rwMra1/SnrNrL8z1ag8cdfSIN00jNIbSSaM2orGX/VdHX
a6HWoVJ/5I6EdbM9IzGi9v1dnLe1lI+JrHlC/7tzg+r20hDjWcWAapeDuUTJTMumkwVRrHxVadhr
D4xT0HSd4nV3l5SL0g6y6gtjQFD26YOkGx9K6pzjZMaWk1zT+01G1lGmPckdOpdBP2/G3rC4Ohfq
FigMVkljmlj30dTBqE/yX0+JnakT6xM8WFW5Z2bWNS+odaK8RA8rh4rR71mMBkSbsfOvPc3kLVax
z9xzJ63lobEcbiLdc4azZF9NDkDdY0yL4gX/F6BaJyoaZ9ek7YOM7QTYIwvs46ClfPr0Gq+PWtpz
wHK4apfWqI5Nrd6amV7xUdsaxvFQk6KmGghGxawuE2JLrp3M9dN/Oen0rKudp82rP7YapeLfhKAW
XHyTrl+oHXkiYj9m1Zwh+cqgobGBu2HF4h7t87fY+Zqsr3Q8W85zpc7Btt4D3JWomg5OVe0Yr4FZ
UKT3rUvfMqY2/dZw12y+1i37RCPjC94brqOw1vBsRnOd7O9uKudmm2GCZ0oJUboNKXE/8YP+aA6X
Zrs3mqNXJ4xHK69RRdSvt7Jg3DHMsI9nc7fyGRVcs2028xnmfWWcFZo7a8L+g69DxHSkIj9llRGY
jRphxQOYoioekwl4iIGGJ6dNs1fBsCqLH6tJda9b0+/KbGSQ+AwQ7ZS3nd9vhTcnNxmRfop+KX93
Mj1YNvUwYM1vteFgZdOJt8HV1p/EoWTTlV3Ly8nqyr3jsVQbC3F9aHJ+lIGDJYnDebpXXuE2XBdV
Z6BMTWh2riiu8DhDlVKllp3vYoIWNECnw0OL/j3c5Dclzsg6WL+79K8sJPjTEW1lMPZH0rXdaRBh
yUJtFkdM5FB2nofsV5YJh9NKMn16unWSap0GsgwIXZX4E/VxwRfbpIDRayAEA1I388MC+Z06zAA4
VlcmjGPZ0k5fiqTfr4bNJ6k5Uh0auvz6tJUEwdcguNaGMRk9EKohmOteLyYkisw5i0uuAawi4VQh
ry/ndWvS5rqO/ZOJGE2nJQU+ek5E7n3D9sAZL1tHCdi2M4eMQejNUY9zHBV25zW/DUcf1xIMAtDI
IbMhatbhgPA/nBTErUgRMFom9MoOE4CpZFhq9BFMhWzG1i52ZkuNk1DE1ReAG2QDHxH2s3Y91Wrt
2dNlXuNoIH3E4Q87PloxclncpWOsoo9Bz/hHVxjq6Ke1ICe9EHtAyTyJR2cufKfpATyCXl7PLZhC
lHBeY//YhAWsdwllPTOB7nZ6hfzkXkW1f+XyNqTbPk8nlCJqODHhxR4Pqynb25Pfyr0b85ZOksoS
faJc/Nh4lvFtFb2Dz27YC5VIyoF3A7OxWe2tbq+avsVdjWax2mkke47dGzhNbSopoQhx5GtY2tO8
yQzhOmA04YwKgji505JfsvXTyoTXoZ27D30dhePC5rzhVBdxRfVd0LVHYJ9CG0idcZr7xk3WaB4f
NtIBbOvdWArc1bMP5tIpL6OJ6kphEtygXIFDXBOY9JrPq5cJnv7xoaLE6AgPMk+4GvjquILti7x2
nJyRTSXdjiSE6K/1cAFHsVcXyR1RVxn/WgGFgH+bnCFWZsSUQOiGCKtUJPZeQBgHCSE1tE5T+a1n
r9uMYULDmgLRJp14CYbpQ3OuCct1LckDWhmKmV1pWm4uEGJZD3l2KORz14BGKg4b9JsFAzXrW5ft
WbA60qE6rSv1nbX5q3kTRkT0Jp7Xktvm2MFb7xtP5/Qn2s+kEs+/+6rwizz50cbf0nkeaKOm6gnj
1a5UPtPutvVfszPt5oJCCGObzljNFtpeXt5NZ/PGMdt32bFLIzkxw2xoDoWWYPbCBiVJD2usBgNE
I1W1PaNF0sUMwWJSY9/GuXO56KCRiIznrvKTDQQe34Bx0qCg5hgDyu1XWbkFdPS+yqfVH5CGhYm0
MBxzZ4OMe1XssiV+GRsR1lYbgKH6B5Smvo97JbI+mX5u283g3MJazYbnu+YY10g6lFTGAAQjozY8
mUQ48OO7ilHcMsuIcqU7CNZmqJNT6q7EzHbxiBBwDp30s5qbkwnKiaRKzFqq0rKm2IA/+CSi9jah
P4gxW6Qq1Zb7CAeNfA0cuz6OxMp0zwuVDFmO/oLbh9RXiWVxOR01uw0ZDK2UqGJ9HLR5F8s9uckE
F7ecYVb3htKYzn1Akr8cB9Ge1rbHIsb2prqs9vpijR3Z3pOLyNZF3bxnwDg5GH3R8xfI82zYIMpH
mi7UaXBWTrZCyFGVvZJ+4lpx7Jf1tVUe6/ZZX76wSh0GGJpaBl5bmtnkmR65QrVOEsz41+J2u2uK
GPI8sPt0K/Uaox9FGB2YcCmkgQDe9X0Tb4jkDWuvvMfTt0X4kCAU22CZnrw0jX4r37f+MnBmLbLq
brp4QdfK4yw/4kzzFBhgyrJFs/5mjlbQFxNEEPsp2T7nipersY9NPzwIJpiFVPq9MgaMcVch840L
zW2r5w1+hrIh+7XX/mORt9cyZTpmcqcboInqYd8xDEpAZKgr+qDJj3sOOa7aVoVNPRtBs3xttIt6
/rrOF6xTK5mYdx8o7IYgLkfX6d40+EiTWX7MDOas1PFkTTyQBO2OYrgRBX6kSo/sDipTCwJXHWdf
LRHa5lFCvGRdZIfReJDGo2Mnr4KaHxwQl8tbT0swLf2u6Ai2qHO+/Z5Lm2w7q2bOLT0btN65FK2g
Vgk69ukqfVI6XxBL46vKaQZ1t8YjOarzjrzxvHi2W0hUkDbp/sIkXr0iy9wljil27Oe0NlxH1ndI
bY4KY2/FKfaj+a4vKQVkup8t+zQrxYNhXjdsJUvD+JLmT+7jECCEX9vPphMHuf1Rdm9Tbr6s/YJX
bnMdAL66p02dO5hHDVomA1ZfiKgF915ZjKlrCLMvFvaoYnxxjmObXqa0DdXuUZUB45hHFGu4iFlv
x7dGxZUFvrXUXsg4VFzScHgrKegYBos/EicvBM7sUsSyuRBvMX+7MZjXua9CiHkuMHgMRxqJzJvf
dj8DucI9pG0s57utz4+j6ad29kBMwDHVWSffj/9Lzn3SGYvHjN9z1odRxAfDGDFlpJ6qM8vueLsE
GLb8wO+wraFA5avaItKZ5uO34iLci29OAnN4IhJH3naZuCzOM5CBNFS4cBXxw00spZcie7V6HSpZ
uHVveXm188cVzc74WDXqsTPd+YlEKWyMI6rdF6TWhTip8b6QdqBSBhKHAYC4NvMP87Mrt+8CHcki
UdmlhF+qGsRHksWFQU9kEvM9MQuvq53UGtzvv5WiR2bW7YlFC8lDeMs7VMzUTmzuGOla19l+HBlw
VOZtq6ajBKMh6cKZ830ksLK+6wja9SlDQNAN+aezqi5GQOJzDFcnK9ZSlEAQ99oqZ6CQwX3x0Wy4
e+Y6yNnEd6I9FBQb7A0jmYUDVjlPNSijlpLf5lbzYCQNG/LkHgLCdpKlaL/sym7wYd7vh6U8aPGH
tP3h26Y/W7gZW29Q03fsUsE2WH7TsRRF10dtVcTmQ4adJWUmNzesHJeJod7jYkufiXWTnPpJV6/6
+KBDCSxYcQ9gTTtTZZr7Zg9MDkrE3VtoauqTNUlkOqw7w/oCrjoxrR9rxR/iXxmRnQX7IrfetKbz
EuUfICV3mD7VWZw4C+BOooKlcyvOY36paQRUziiLB2+LAXHUimcNLT07bWw7/2uLTzPTIZlPcKk4
653RT8pxZ32Rp0QTTJpk8iF0i2nHXY8Bqru7ZvZLo5BnizwgEGRcGE2Ja513Vz1m/8gFvJAk4KNP
yMvx3FRfjfFRz447Vumv1HFZVvGjQ5xZNn8ZUuRMMJvU19RCENqAzuDZltTfGZvMprxRfSMvIV1L
yn4sMuxsAeOUJa2UM9Jc2H6n3Oo6ISMp5YS0k7nQ2afCuTNfa+slqf5qHaN9fKkYhxXaeskVxV25
JYmvD2ZY3UQk0Zs/NQBbY3lyobECivOQ/Xt9KQVyeU/H+7bb4WzPzs6M0+fGWCNbdw6OZu3l6cEW
L2ueMDpglkJtNztvZvVn1HwHkZ3ZYc4MeCjDGG+vwe1KDBXwcRaaAB011B3U2qhVAj2VnlFicAJw
RPKz0M7NwKrN6dRMNLXWPdsL0XJ5BoeNv9LM92mZYvpaDpY+RwlmiklKb0ODFWZ+FKP0raI+7KwJ
Zy+wNxMmSVtGW4uyVGbax6J1BGebEPA3WgRQls+iR9ubbgwukBWsVWhsv6XAP/uRWwt9tbjIg+YO
7a/aD65Nb2DfdZP6cpGynlLq1bDZcgM1JFqzRXSBz+ukOfHbqqLr1cOMKEr+w2NblKxk+BRv0/Z8
bxhYyX+MJt9dse4t1Zl4vgRDr5bGh67+jzKKfMb2pXK0MEc6+4SvLHNjvT0Yzg9WWyA1GeyQASVS
NCwakrbhpYCOaCE+yKe3ssBI3Ei/lqQNnu3cmpYlExluNjlyWSxfmnnfUG7ocQ75coD3NXS7cRGB
vFYPDN6PiiE95ep6GPrmgPDPS1RKR2YC2E92/bSTh/ncWNNhTi/aT8PQd5bLT9xWPl+L2Zzlngpc
VW5agqW9XB+6qf8j4RmHmBdv5q619UM6bGFrzLvETo/QNkaWxEnanlJxVDnOCGlyW4XctYW9pDGb
B20iuak4NujulV4N48aOHDgIcIvQjzjCB7nkKgPb2GqTvIZTSunHG8LIb9Su/hHE92Eu+H3yp63n
gilrJnnd1eJaWzVG8vNXDB/aZFUxMyBkt/DkFChQV0BxNu4rhB9TNT2hFwl6tdrJlBKaNuJXMnEi
MYhWlfdxm6OcSwsK6bNlaGSboNaR5E8WAn4VWz7V56FFO8R20ivj6zyX7pS1jyN8N8tClyUrh0kM
dBQfNgBytzIT3+6Rj0rqAsuCTD9AI8w+gySj4S6bwCjMq5gmnAMLSGr0OY+dBG6dghmJkrgVqfPR
2wl17wzF70UpdeZu6LOmOciSH/DZwcDD3ygyHHM16PRjxV6xBtOuqOO/pboHOr30FJtZrh2gVnEE
TMRDsGWOA5Pt3Lb+LtvPJEkHKiYfyHm4wQxPVSI+ClH/Avag8iHYRB0OAyWZlB4pS+Z+eK3vb15K
UTeQomH92ciXCGPYYdz1G5RHdVHj7yMoF3FQaVneJtRXRH4k3Nv+Upe8no6F9w/H0EoNuoP+58XN
+G8ssA7kim+OrFrzXUuOUz6WbPU+7JG7qWcYnSTSXtRE6zbhwsyiohJgUQJ8H9UeOqaOoJTrSIBv
sRJhxfeuk4XV01yT6yyQWsQ4L7OkClobXbLSAR9hCZdIrxyaflM8msp97zyHRX8GoXs0UJ2hvIAg
r5/JV4HQ6BMo65bZdElwSypwaGbriCE3MNRkr4DRGgbhJozomYeQn4ribYRconB54kjpGzNq1foS
E6TSf9k8kBPKwPuqiEk7sqDmvW5epVmFmHm/3BkrZPO1zcpgRr/lWPZTTW9+J6dXdIY1Dubm2vUJ
+1Dh4js4SIbE997e8gm/UlMzQPjQ9Y9soxC1aEVk35p5pDZAheqRJcOrRfHb3+mHyqmwDBcS4nM7
1lFvxN+qzlvcLO0+Q5QuFdoHkFYM+jWoG2YwlSwH/TpG2kiq7iSdl5WqiCBZATaNECdXpVZygWYF
Q676usIXr9KFM7+AlW21G2ONbiYtBmv7ogGlYJhjpyEEeFLRyG2iEi+YIcQ/WTyFFU1ZWSQvmLrw
kW6oX1r/sXPqXZtqoAW3CGJ7gYBtGVD4N9p7nB8E+61Vf9Ol35ZByoKC0anfbWXdJTmb7u6HhBsN
XJySXnDzM78a/JYknF59Rne/X0GlZEZ2bRN9b025S1BUZnpOE2OdAGfP2ltFRzdWJ0Vonnk3vReV
36ON05ObZvzb6gO4rRC7zaGqBMq8r9a5qbm0bw2wsLC9WPNv8lPSPqnL51wzFNKD3KHv0HN/5Zud
FQRf2nCdNvuXyOoZuERPKQsB2C3qzybV6PKNG17rYyoZLuUj8nsAW1q7W4n6FizVNSN/WMXwlcnz
h1IprjIrri41LGDMPWAxX6EStJydJJ1Q4NMOIBThMGu38bpM1C4mp76lG0x6lIc5E64zJwj+bed3
ttIP/LpBYxQcJtp06jn8plXQJ5B2FHMsDF9NlVBK1cWJBXWh9WcOVMO4yRLq7EFRve1uGLFF/F7q
Cgmwwq3OiEN5GhLhtuX6OG3dDUPMCdcFOZYwHQf5eJcz2q07jyOT5W/BvLZvo20rP4dly902Jtmm
gL+1yD03TahTqTVK9SAKFSD3ZuhvDHcfTWPKjkUqJ7tN0Lyai/w6O/pPAsEc0+uHGJLmzSbJqNms
19ohxbiVjG4vpynT2xEbXG6uu7gHpL4CHLkLqZInQ3JgGKsUvrzE1Ahu00vtTZ7ZjLZpoJGpViMH
Fdpo/JtmXfYMvRInhR+72obeL80JKwW7YqYK5QfGs9BqcugwUxaiVGdNzzG3tbD9IBLK3sJaaodQ
oyw5DeJi9JdYs2ixxh8b/xNFo+08xRnSJAcTkJ7XPH6V/kUkVxrlE/xte1IGODzWH9ewuTeUBOVG
SucD6cGS77PVO9iQ/K8EXkn7lvL+FgNzQGOVAxUpgpNreDJAtaRFICtbNMavpIukjP/0H0c9o/9n
Yf0O0mppMIKgWLrLL9SiPZjxGpQDk2R2p9W9QkfDw/8QJaQOuPdic186ZCtZgsW3jLM6DxpVRXuW
H4b4bVyW0AR0JlPPtuYBxq6XMvljk882XjsqyXq7I51IWJzLZ52chUmd5dcqo1msXledy6bPcxKM
xtbHNZzuRguANEeYuejzW2kOdcBiy2UE4RCWUiNrSR9ntaU3BKm83E+EZozAp+4LZ9R2QgAKNdJl
CqU0LxAOs+xtZpZcTdH7IidKLC5Y7yxaZXrJShdMuhiHBdnwlJfs1M2yJ9Hm1iFJxsGKvJHZ+ILy
EbPTohDDlPeR0i1fOQOp/dz0zNMWYkEQrEnPCsaghvwXAtNJOlYKCKpGrQWGeRkUtAstLtQF5cua
nDNWt1qS+qP43pi5VbnMvh+1MzG6Cvefw3wNMySZA+iRl9O9sGJY6OlK5KzCM1sGGoKt4Jz5MYWQ
dacb43NrdDmwDG4yjFgMY9mO+4r4K+lDeyKdhP5CgMB+HrmZsXRuTwOzLif5grDo2/xaufEpgXie
WPOUDfoI2SfhvEhtqoIfS2PVa1IbJoa3TvzXCWHWiNmbokRCveyHLFqMfyCMwqaZDrHxLdBkSwa6
HOdFyVHYm+5iWKzvyMVIuPhb5ux7lRM+N3f5HDL69JaOoOEtVDSa76z1SdBhA0A6AgNzW3+vjc9c
Z/c0nrlg+/a5at9shkYCKtFdx7o1URMDKLOuTbrckSCuZpcIjSliUbtkgkYy9qpur6l8HHl4yCwy
aa8tS7tKy/1C/jdDJxPKW8PQVitkhpDIV+JnUjvZ2LwL8OsKlyM8Pn/caJegbdQgESq+tYHteVYf
1faPFgJbLTHcnO4zogMyes2LxXWhWcWhJ9aYFI376LkeInIegjUrPGOevRLs8HWlBx4xtx0ZYRjx
xWRWLxdrmI7xbtF3M52+ZfwT+OjBsy+54aZreCdkNluQahoRWYL28+BIMAQq1XNszHT44iRuRzjN
bvrDWBSQ2AN6Bw78HhjYsch+yONgSAchAytA8a8its9oSPQ73xdIEgsO5Mdd99lUGA/YXlSs3OQy
0KbBA7XE3gs5QtaR1JGQJ/MQMzklwUqy3h1GuFP23vLVLAZ/hl+lQfzcdOEkMt9GZHtXYuLImuy3
jaG0oZzbIT82WuuaIkO2zQSxfc+HQ1cVWFKjHKMHQ6hWORLgp8aP7WPM3lZw2c3qacE7j4KZGGUQ
fAeyJQjackd69HZ7giLFlV9iWDta8bOKWMTivK8LdHLlc5WLqKBFT9vbOgd6/711yOjVxy796bJo
QOSEzqiYT6vzGwtmq0nrVjqUxjmwuWG12SDsUw4NVLYrELjdWiM0/nUGeAV3jRsvcU9nLpFbZzp/
0GHJwmPIuRhQMH5lsgLtORg3PgUtfFdHOVABRX+Rl13MdYZ5O4Ibk8bHjOihcXEN2tBChYv6hxLU
rW3apn2jI6yB3ItC0GzduFy8iqNbiRpGbmm82wwUyndiM0fJJF8lmDswGzLlgp3cHezdijCtf4d0
epzL74Rq9g65j5vXZT7KZmivOznD2M6js7Flz2mBZMKlzfZzwQnSh9pyH8dFDpPNJFFc9H3Qpir1
vS/+uGhd1RBhwmmpQXvfyALGEQnCkNIOOHwFrPd5M3+HO83ln4Hgs/tpssJvHA/9qVnpvhS/aC1C
EqPr5b0lhs2zNuy+jAuGbGkf7eYJTzi2woGupO/E9zq3id+oinmAQQYdw84Uv2FX21ngQAY6odCI
yxRrTC75/V09J40NSQB8RPYsmqwTqSMhYV4zEo8nI745xmWmSbIgIr5KmeO3M7N2tUsWb+7Wn9So
7NdB0EnFSffeT6wps6ZhITDJjGrYmjc2E2Sr2i0LtAORGy/T+E+tc5izpVr588Joyv7P1Zk1N6p0
WfQXEZFMCbwKzbItzy77hbCrysxzQgK/vhe+X/ft7heF7SoPkiDz5Dl7r208tLKKH53idxCNBQM0
lipAYjiVJDCsvBq/y2Z+kwW7J/Iw3sEH4BG8nPKpjzr/APN8j4f83WSw+lW2Sb0hmXTjMM7iYNnQ
cxtY8I1EmDu4fvG+FOGgUc1cY7O9zsOL4LZ3+ENsOAAeqRkpNwPyiYDfw7iCxi3eyNDHEiW+CDs7
VoSq5zdDMCP3ZMDkf/vZwRP3c50/z5iIwMedO+s7UvQ0dU000TfQkk4/t8aNX/xxjOwh5eVFEw1I
pX3NNVJXGGX2sBugpadIabSEAzGojXQe4U2HMTalpGjRG99W02swOndB8GHg2zHGn8HiujnahaaP
7OwI1SZMnmeTlOd8Qn6CjhtQhxirrcVBVqXiveisu6Vkfq46zsxLFISu2zZIY2uWeTI7/V6GUpqb
wvDNP7RbD4475OQvhQS/L/dt2p8Sg5Kn9DL2R1km+7h23UsxZeCvuvlNGdu+aPXVHUBV+QtvTtzL
Y5YbwYFKOca3dJNW+V26OlDREbH5mZB74Qk9rRH3wmvdbW0AZbWaZjoFLTeIAiJLv8dFv6AzzDXC
uy+MjPgolsCZxZl7wdxY9BrhE80w3/sJQE786oO7vbWGLllBjXpD2syNb+O7XhiNw366Y4BFsrLy
8MX1emuvii0CuPB+acvZGEpeu5JeeUkqMOHIEl3h2aysaat1YoWr7Bj4SnNbkHQ+IY8+krTxBZ/N
WgtikwjF4hR4/cI7tR1q4xk2TuLn1y4u65Dk12yXGQDAp/LDnMeYQ+bX7IqJ9mu+NXp3OfR5yzg7
L/7Swln1OMgyuW0ZqPAH8Wpg8jFf69TVXEP3PLmUas+f1oinfRexv3cd4hkJaJ47uz6XjD03LS8n
h25QnnZmHqLEYzRT0ZBIk2MTQFlM28QPA6hR4dIbQRhDFZqqUdJyop28Or8M1aynEyrFWIBe40Td
77w8QYGRFE8YMY7oJagjEH4uLdIEGKXNpjPr90plJ5yB59hh54uT8X6epH3jSaDkutkRlYhTtyrR
0eeE2NLZqDw00kvMZJq9z0yRO0xtTeUWpZefz51WOLQjcmAeOdPB9SEvjJ7T+vrhzxd/HgqXOD4i
uBRjyfXDny+qFso9eIlrAF7+zOFDu2DU+XBGbgOJzMTCKOusCzmwU8nUzDR7UYnzsD6swRX/PPx8
7d9Pf/71/33t51+V0v/725pqSc4+9CubSzCUvPzneYwQs5h9lsGspK/h2eo+MGPcCikF36aZ7Ppi
tCL7z4ei9NB2B6JTJ7+NwgHGMpQ4DOn//IPJ8ipwK/jFfDYajTfOFcN8/udhzEia0CPaYKKsUCVJ
7/zzUfM/H/3zaeoCZ0aRZ2RjeUny/37Af56Hlh8bnC2d/OIiuaIx616YqC0HpNFRtRKuDQN74frg
Zsz67PXh/30tao3iZJQjvfTMY6tV3uXnI87xtKHymZ4E/QyHc81mVpVt7Vds6KHLhncd2USRV4lS
N0PhF2gfo2ql/2ZHGqD3yeA6F3/K0xXTkLrMXnHnw5j/P58nU7xckrd//8PPd/38V6iAziYyZbVb
xGTc0MP9z8OwNN3lLwHoGzsS2eXnQQc2J6F/P7d5DZiPDjQOHPwLhykSn8rqrIvrVthqfK9F0IpF
fBn9t0Yp9AycSywHAEpp3kWwe7VBMNFoe7sfoLdj4zNnbPth4QtCJYZCHWELmRaKA4gLoPE2XgOG
Bys4L4RUXTw8Ojs9ocgC+p7cyMz6RKDj7ntH9ET9KBqtdDAvPw8YPOEjjQbSh6FpL1Na+nwIytAa
qkDtjDDyOvsSL/1XnscKdTRiGbQSfVQbO8ICX+LIaRnC5ePFY8BFw4o6fkXvRl1n7BI6jJssxeMn
mvGyMtruWkOQciShp3jLqaw0soJ+qk/So0YLEJo2csaJTCYAc+9+X1f2wQXJtitESwxZXHiMjodr
Fjn1KdXPMvGN1xi9dzVyqrBgqx5IsgKpNaXESgQpQl/QSiPz5Z29BHvTgDEFxQyuY8rZzOZspQzr
Gue4+4QQZFomRnK2OPXCs2O44M8ENLVinWWkjxVA1rBfVAForaUaK/v7+nbxlEHRrpNd6tKlT000
jeQBhl3b9VfoEj+/mjglzA8RUeRVgxdBp8szAe/uaV6TH1w1PksDOwvSlJ//OLe00U0OmyeihZFg
10oe3IJe6xjQ0ZkxJfmcZ8AMpi1DvlrtJydC7NIFWdjQa3oAyL5W8+V7J7JhB8q23SdktZAqY0gi
hytxX5HQGnotoSz4f5b7wFNA38qRFr1a3kWw6AeJE9JD05Zb/QwXrN8nS/ZdFzGyatPM7+tG3I5L
Y7/xXli7umy8MFkYTTpmEx8oaYetJdVK3cuf83rqkXKuWtMIwr2Y3YuFVDgqiRBDq9PmsCQye4ZG
FsNiK7t836/ZICn+GK+pgMir/HH2Sx/0rQfmxfCYJYB8UpY9HiwaRw0vdjJZ8sEJWvngobzlbGiX
+3+/RtY9ZZvloqQapuE6EAL2k34wLszv8b0ThLcCZX8eCCeApcuvtGyx4DnzkqtcrJvIWl2jNSfW
Hn7VpjdjcSh/kB+pne9NBXYrBWt8KQkTuNAiJ+3G7ieG8XRsPDZCldwUjYxvqLCJCxlz6TCYToP1
lEpLzZrjgxt4zS3Kmea2jaki6qYB0VR0dFUotPdAA4G4/Q/M3nLc7iDXllrftfVtFLWoeb0BQYyL
fSWmWb5thmG6oeBPT3ZW3Kr1avwh7ZBiSWrx4KNVVLZqQznEXz+E1B9WKrZJjKiTxXy2Mm5HZfY3
Bsbwf2O8BmsQjAkJRk/8W8mWcinM1LtPTKamEWK/Y49EPcBQ+JAXBMI2nYkvd/1ZbWn5W9dx7lU7
0jJaY1YtQ3n3RCGZoyFWYqE4/aSfeJydmKR63C4vbu8jSu1JLnAoAGU2ePc/GN6cjPACITqTKcY9
/A7hk9brGolxSdsMq9DgW3RSofVlQ2oiK2bM22Z3INrFZewf+66gT1QG/l2M8/Ui4Hhd8gkCLJba
aDcLMd4VdTveTWb8IMHUIslElVHOSXRn57COLCrCrW/CjjVQ7hx9KwmxKEqYisFro2B8kaxUY1eV
1kuv9bhzfDKNWZvRousTM5JHe8BoGgh5WwfKOk5ad5u5zQr0RfPziBT/pnBpfmSDvUuWcvls/OZZ
W5jAo0y0FyMts2eSHO5TWia87fkLtVK5i6giTsTFjVvTRonSGqSFMUC9rxihevGzH6QrTRzWZgKv
5zC0qOd+FqnIpWleNvCi3cR6lG3vHJUPb5SAjXjAS4jX0OtmfQG5TnbE5Gn4TGkOnN7bRSbKIbfD
SPhPTsHYc3H5Sb7QDmYGNsbKOecIEkzCiX+uLw8Xj2Hp4UznEQWmnpJbZdwQ1VzzLSk6wAmE1rte
MnG1XWSb1fhEoAvtLcXQX7be9Sfh8+eCCnLaYaLOJvi0cXqkPD/pkYhxtq9+1zae/JWipV+FU82x
Z+G6dkRAHCofSPGkzeKaJ0l8lU9xbRqE6Sg0j6kGRN+0fLp+zae2OFoW1ocgol1sSrbP0ba9O7U+
JGR2k/a6iH/u6Hl0bn1Srk5qQERPBNfPDbcAiNtnJT/WHxVGEKO/aQwKu3gMEiQEAa0ehxznq6lL
ssC4ODcMwvADifE1ygiR5gBjXQEUUA1UJS2LVh5k4aR3imhq9KVp9s9HvSJcIiFN3Kbtv4t/Ek5d
Yk63gZG/2TOIt8mz7K3vSuuUgwqIk84KJyVwAY6Y1Kdp/PWTVqtTxGw+XbTcBgmCeyZdJyz53aTG
dhs3/sHOQOb/5Aaq2f/uE8K0fwLdQVmMguhKwG1/g8SMt2Zv76NIeKEEDrRNl4LGjwc9XRjpvkWL
fGQEdm8z5kRFKHC3RyUq6piorEFjsZ9qzFJ+4F9al+aKLYdfGaR2r0q+hdWi8GlS+2UsfTYUOroz
PjhXRQCCmzg7Fy5iZSI3MGux9Qc9goQIee7Bc8b9XOrrZDnboOpPiHcpdGb3HkvUYzuQbJUQUWBa
5t4SnPoaFTwuafxcwHSYDhqp9DmNPhy3DJ5ck6h4cluysG53QYpOE6wgmsYyic4yGsJkxoNWOalg
VVmuS9ftx9zOaZY1JEiO7kNZN8fFhyjZod3SzrFyKyI1krneQ7M6lPbqC5gMkOHqlvPncCtWMUnr
Y9QxqPmljq4Vr7Rnr2KR8WaefEjpGbnvme9fnYYzufBTddbjjIHuOts5O1wrTuWUsw539zSDAZso
fOjABSQ6v7DxiuswVpQZ+W/wM/GlWYh9y4GvwsB4BXpBE66AEhc/Sr8i4Vv0WZh38aeVFSD9WnQE
soqI/7Sso+Gv287yNcZEuAs6ksJY2pvB1m9mjPqsMZdbs9UfvsdpS/WKxchBv+4P6G5F02wy5bSn
VjAadJDc5hPmt8x1H6tUBoyYNMg9z7sV3DU7M5XWea6BrDFRotmQ34AoezKseBtMy18rpfVOrwGx
VzLEYQaxcm8Ub7OEVIJYoQuF6GG/zfZFYD7oWSMf7Frf9Q5Artgx72LS6F91MSLdKHnqc/MQ+As8
N+G51xg8dbhUgNgLlGPnAqEpu7VCm1aOmygFDiBTa99DBaDPmJwSct73jDlWNa0kycMN3hMLbMuc
dzeBm7R3ER10hBnWrjKhrXMHILLsHrqsMN5Fnx4sXz0ViXVtuq7dFmV/NjD94cS2lq0IXP5cnV0p
17oj7nLjNAh9JhIV8kkJVkK7yzNkzerJw8t4Q9X2OtjJw0/591P0RabKz4Zvffl2g/xESwpYSJYM
ICZUQvZhWI0GwosKktDmNW8eTTrcWhSpNduenzHAKom5RjbImEqFGfmWlhyHPePWPlyKL6HaV5kA
Hoi8CCNIp3bT+BBl/XjvB/YutQAqDsU08/4EmGo4hY5CwnuZ50+RRPBVxPSFRADfvwygOxJVt9VJ
uzarcac1AIY0fze62oEKHouN77j2sZ9/m3OnQBqVj7zgA319plVOoH2CELHUO0Rjt9gID07vfXm1
417E9GfxXSRY81nZ0Noxbr+bAh5wXjcuKFkXO/pMYJJ+VxXZF6LNEJjN1mGeal5vy8EYq7u/BiyG
7UyMWuj3iB6Th8VFz5WiRMUv0o7bgqYVGJ7xafLyZQWnH+ZsuMcobG2A2/5KZuvbdDywgFljb0uL
5lYpEN5nSMKjCmX+wmxuQF3ss+JuA2WiI+fyu0ABsRkxKzt76zlE7FTWttuKzvufYL6v+uI3KRLH
wcPPVZm8qfDbsrB0zW7XZQy6irIzQiTke2F1YkvWAJG7NBMTeERyaqvQI+bR8uZi72TvAUPVgx56
JAFDexuUJsIcVaNBGDj898Zzk2uGdFnxa3CH16Qm03KmW+u41lO/APmV/Y5uqagL9Ut01l+THOkb
hdl7jX3aCAoDuCKFD6uxOLitPVyIPN0OJmgQJ9oledHB+nT3LnlOOxt1igKluQzVe+IyRB9dBIU6
ZnDt05PHR8kCCH0jTPP0PKvs0aIs7WqSzInjrrLW2QgTzEAQ/7Xz8lc6A6LwE8xRdPGPyeDEuyaA
yjP78bejrSkcc2zwjmH+rWHT81ZPn6ZnvFS6QgxeMa+ZqWSkldzYHRCnQDt3UBYoC+r6j9P/cqSe
kJa3X21A8R7N7OCG2RFJSKljko8nhxpVGLqixqYiHkeBOoMmGAi+UFpA6RkR1zMcaiTeeJGXaD+Z
411VglxqN0SuSU7og2D+UvW/OPBg1ZnZPz37EcRGtH1wq+yzK1qcvnFBh58FPpL6V5yspsPB+xvX
k32ICzpNGe4zwSkSHoj5aKa/81g+K08enHF5nXOGSm1f2nQWGBKSRw1i/uR4MNGVHI1zniUvRu4x
tlRrmmn96Q4Jynxw45vJd6+rtcgk/ch1JrGpou4hs1xadRkxFmnP4uLTZQ1WdERfzUxQSHPuGoz0
elj/rtQ5eQ12G79AfTAl9quz0BiT7kRs+u8uL71zsI59l4a5LMd9H5gB4Ug7p29fM6rRHTSMQ13F
l2iatl0ebXXKypDaKAkBzqR2w+mOAbDb2MWemoo5s6Sd683Y8Cw8+maOvbHX7Rbx6FM2eZcY4eDo
L1ARIkXvbQxu6Dpj7J3FPjfml6bFJN8lBfuN5hcCs4b3MGfIUji3FFH321nVnNanMscSU6P3kduI
erxq506tR5+WZkbDn1ZG6a9pVM8zWyfgF3n0E0GY8+AdapYtWXIuwpEPvCbdOAQg5tK7rZHEVhz6
RXY/+BB//Jr3Oqs4tZVN/KfouEkGr8G6IW5aXADgOYoznE8E7ZF3jMxHuDQC7Cs7Wo+KyqFh0FRP
ukOxARt+MD1xNJM/cTL9Luk6bZwUaTunz7CqkJyzzKFhNdtPgg6o5ZqCpJH5XAlxyKoqfSY/56Q5
hPFKtmFa6SK0I4JhKnYlUD3jqwKTB06/s7mNGc6KEg0HbLFkN8/gTsCnXAizs8O8zbZTXrw4VXdE
qPohxKNWzVNTVWASbAiX/mCH6MrXFwZlYjfP57Fm/SF95yjaZNwPESkWmlwPolfe/TwQG5dNatP3
1aXoNMTl9HOucrkjH5xNf54eRIpjwYpG1M2A1qhHAdNmxZGqij4w+3fXCzKmJ16k1nMOYlI7IeAs
GQHuPi9/qlJCpxAuHcQw5pxcg+JE0iBWQPnYNKhH/Kz/m0bzZljdhFjG0Cg29Aoz7KaubUpkcg+a
WyCqOrwZefu7yGa575wBOkT0xJQFb9hEFiFuu2FgktLq9paW0wOwy4RIYV6/0YNxY04cRJMgO4sA
O6spnxPfvckVwH6OGt8tjNStNEeYKdXvfHX92Y7XhhMG4o2wnTfLUvamIgkWooP1Z1DFPdI5RWMR
tt2cxHe5TWOvXrKr3YgyTGJ3b8TyjT+SII4h+1XMSQkyCc3N7Cy3gP3ol/kmXUNugMPSmFuvw8CK
6/fiBcxBYXPpLkX9SVAo8AO55RQdNmuFB8SnRcECeyo1Cc4ewEbMErKX7VA71B46nLoW9EaQJDRG
gTIGbjryKXwHhngbAwjLjA64kLvWO7Gpn4qGTC4jZ3YF9wAi9E3D5eTbUh/zabgJWKQsBHFO5f0y
o+HC0nwZ4uB7lgzkQCKicoMeNVvOE502QIeJzc6dfyzL0B3iUt0VnfeWezXoluqQ1V+x0dxyr360
P4geepMVLhsMTSWXWSMufmzdFtlwM8f6npS4dpdQ7zHZdCkXMfPwzPEeewxRXBRUuGUGkD8tNLA+
l2R9adBADbsrAIUPbHC0R0azuhq2/K375nOcfQC5zbyHDm/RW74SD6DPZXmqXR8TTPc2M17lDZSf
mcdbbi1Ov50GEc4kRJmhwY5BTVDYdxqazKLNQ05rgkNgH4c8cxoicsLp5IzPS9+8oPEpt/B611TL
VmyCxVfnnl2dwuwD7RnQjhgc80Lb6OKrCdI0OZOo1IMyC+5LoklqjYtN+w1MQ8t7RDCMkASlxcZI
57cAq7PLQl+oq7bsVxnz/E1K48hgMLcMAAdz7nDOKTMqZgO5FRIMxmmPc2/jmjAM0CyN+OPduEvH
Crxm6hCYyg0ER2e7FE57oUh66yaG8fBgdrXXvFScFZssIauyaIONBrziFSmNXBvTWd5fFsP6WjCM
KSfumTznOGoSiv+FKL9dvFa9j6XRsRZ4BRMTi6hWFKZmmE2wZaWfFTtALIQIEMcgDGCIswM7DGzY
cdHBo5ngKJDg4kPduwm/jI5urXoYZqQEtoQcbTu61jm909CSfHM/BsfWjgC2GBzphswCBeK/leaD
9iJqRBAkGxHkaHe7N3+l+Fhj9Ep4xcfQIjGQiu5rUe9zwirMwn7qITg/DEWO38nku2dVIo53psNE
GE9IPl0hrbsuzS9RNKEyVnOyZQ5zbUhTDCctEJN0xW9T26ymfrzTfvHGnsGFHAcmwsyJi7GTF1qU
7c4J5NVqh1u7f3Vz24SsN26DTKOL90tyNdIPrF6U/Wb9GNFw2EUZ8XSr2hcocwcWN35SNZikoLCR
ekZ0xede3PQAFCNEMIcgttCmleYHWXuPle1Zp3JkMR8a88RNyLIC9D5K5J8mIQDIhbVCFcJirfr4
EKcgKxs6VoWPeTmSHQ6zyOAVdkccDm7XUKixV/tL8cjcDhtQgDXKKOrnoY44Edj0I5cG2pUd/y5p
C1JTQjph/vHcTta1tmlXC4zKRP2Y+4U+Ol2+5uBb9IhFpmYcTRDGWWH3gRGQW4QCUQyY+A2H+TQJ
h/ltX5W3fcDkU/Zlc80maivCtcuNnzbuMaNDVcTs7Ek3YC4AGkWiorGZ7WRv55U4RiSUMaBijuoM
n1mdA6t6aHHHhdQumKxtHIyxlV3KdCKEx863Ov6sBDlCJuFEtUX7tV7A2NUatEMQWdvCYyBZ5XRn
zJLxx1TCqIiWfVfGrwVqhXydrkfV8FCyScfFtinRwMEbY8B+KaOAWPoRDaqZFNCUObUhSEWmhK0b
UKNHMmxiYkCJPDiMQlb3Kjf+iLIx8I14Uxj7zQNBQjdKmx8DbbSwjtJ5kwXm/c9nkALrbVXAI42Z
KWw9RimbPtUFxGYZRraAKO8h3OpnzI4x0dURyTOwRfXekpB5moKRuC2yb9VrELRw7XoU9dDwv0FP
InWz/GUlPx7R24wvg9WcKe6qowwQ/GQu9jarQdOUEBK6FxLlrKjuQYC7jMfRq81Ztl+wY4aWBxVw
NP1TvG5XqeCdG2I8UhXY7XpUd2Y6ntFEnkYDNng6T98tJ1PqAjv0LI89s8c7EEWosxtvusw5ljFX
6WBrQ6dFFIkkKGVjWi8P2C0NWJuVs1NT7tmF+kgHNe0N6ACdM5mhysfvdKnexsgpd7axU5wQuE01
Kd/Y4RqLul47gCqdArFHhpgniG4ZFVV3lp+uGm0cECyLo/orRPxaQny66Zfqo2iIFmFBevAnmV9k
V91ExI8fwO5xKOvKW6Zkb62odegmCQQhg4QUWqnULyh0Ons5OJJXIyuNN0rN+abyiWB2F06hfgJA
PuOWq+35UmiZ3VNUTgXd4XmKTKqxajo0Y3mkjL4YCuKDsQgRLlIlW36YjbgPd6h7VGQq1LSDehgx
3PsgmZZ0OmQpP9glLDKzPXy3FRlnKTLLpnTy0A64zBJVxqTLnLhEyvMoPFozibuVA5wOd+a5SAAJ
3QB0MMKNVXraQcs3I41vbcIeFvG74b5MhJGw7PI8RNU9RcTEcuKuOSIh8EuahTDrAmfKgkU8RujE
Lp+yqmIdKHVHGFU+7Rcj1qc5hTO0TN8zE88NAar+XjJ/uAjTuC8yN75FZwskJ3vTQWrvYdsTf+rg
H29jaEH4O9p+3mrCbbFrQwtkuIZybEwPA3aPHmfMNiXVbBMkyXTTmFz8/NtjolEeweLIYd3yp2tk
kwRHLERvcF5bFwzUOnlT8v0ZZsM2vudImB4d2T7L2rSZiSUHZ2JpHmbvrijj+7JA0OIw7gPjscYU
g9ka4qygQ1KfuvajyT5Eq1w4ntM2WAIfeYH1NdfulxPxPPoKootOVmKiC3bdMT8mN3/sKxd/ZzW8
dBJH+VJBiW2AWKAfYuWmI5IXyOeC4NP3I1SG1p3M89/o71+NSBKQl33MnC3CyfKvOqohikw4Q+eq
4pYTqBf6Vp9nC3aiOSLIqobnYmjCrFYMChGr7+d+GV4mpwfnXM8nPDO3SPYR9A+12hEYLkNVIe+l
87zJzYidBNzg3opgl3Ddh1ksQxfRvPbosacxtvq+zkAOcrgaMS3siiVGsT6Mh4LRYGj3GblobreK
k9b/4eOxzONHcxRsrShBvbVlSwIM46ppg3GQVT1HNmkpaE/K/G66FJ1rEX2UaXKztHgMAHD+xq6A
sBR+qxjemUFskSlAOxYDMay5/JqL6QlBD95IQnd7JK3W/FQwx996xkNgnHubFmkR0eytigrNNZGT
oUxN0HcFrLx+HE9lFLmXmDq9ilLnTGTiqsxSuAaQYi8l52Wzq0KSV+EA9LAhmcwEafVeCpqm46wM
lqDxvGifYt9w9c46pLpJwqjN/WOLIF9kVXYIRPZBv7iBBAHHVrnjH68BqyEx9Qndlwco4NFmhKAx
lXDYygqxfYulCDk5T4lOPvr3Nq2/vSIKYHhHy8HT+WuLCFmXHRt1BTgJPc4uHUkqV0CFtB/Q6FX3
eY1lcHGZDMqaJotB61o2OBst3ngjMI/a9GG4IYnjDbMEb0kuc2ysOQcM1IefKXYRzqD3ReLRc+qc
q6ist7FDzNm2Fi+FF3QbpNYxHeQ1OdKU+KWqGokrpoMZZSV1l1lTQeZhSl96IyOXUq/BSDi69IdI
TQmTBNWYFSOSMfzVFp+Yf4qifmlhiVWWkV0GC7QATh/ehbJHITJdJGrGjeNM7wWZYnvPyX9Jp+1O
Th9/CsLRhMFJeCBZVMDC6VQzHi1X3EWzd6y77tm0aEkzOgSgEN8OHHcxGVV/mi6eAGL573YZfNa5
C9q2uQo/ex4SVNC50VYglIqQGvLQ26C3NLQOxkpM5V22Ve5/bg0CEE3MlQw89X6UHe4hP8cV02QI
GOgGCeQwTU72Twew1/dAIoJCPjkK//KoDao+jtgBU2KMaiPrXWfDTZiuiySChvHag5HjxMpRCpuO
89opUisXl6ifpPgyor9FLlEbeSYGArqUQAJx/3bCA+FI7F2boMmKx/qiZvs7leNvNSI4TJqJmPq6
2TNRRBUdHHqIm9JwPpgAfsZiJOOPpigaNXYKZLEx9pgqohTt2y8jHc6GXQcn9DxXGXfNZSYkZFPZ
44MxYuNTBm3a+C8ikEs2QZkL4vQLC9PrYqUGPiQDObv3jpqMk+bcnkpWDnqrDtJcpizdmvY3TgVk
rPE1eB+181dKi31p9KmuaIgUk/yMKOHDEX1PvoDixV1ho1+MDjnZY2FTMRrSyKaxfU17p+fGbUjU
oy3tkIA6/axbL4Sss8icCm6CaMRovtgxIckssxqQD+IDLHdiZgHD8fANNQNu4TAxYyztpyxikFTS
2vd8Guum6+Ml7T6mAr+8dsknNyGzSJ5Cb5I5xiQcIJkD5sz9roLZ3qrIDN1+uBQcHw/LHD0Pvm9e
1HCc4B2ee6vZg4JKTq6afsedzBiqBR6NlyoMvGR8QlWPSkznNwUrM2Hd3aHV5jUfAix4DerMDm1u
KHN9NkCXKfU0dKpnOYm3juMGjElCKOCbDAERSpZ7ekknQiEA6RGBSH57v/pDYdalhX4JOryDytCv
Bd0feGzB1ZHiIXfg7nSR/8WqTC/YXhDGzGxevTEgWIonYxs1W9Vz2SwRlIGGNhKlIwa6K4DU+dOG
q7/NhpaVoIdrXxlDFDK3V0fKDvoClpNs7aD6qhp+QFK8tsxLGWgi0UrTLhwMBTInao/QE3PQ5fk5
HTF55vTC7LRFODG2fxVNYhKR/moDrlrFKspTYG7ds5/0M4obq+ManxZoE1hM5MKhjNDYHVl9e7vD
KqmZoq/NPbMFxjfRsaqnee8XYDL7kZICtvqOKd1N47PCDvLW4Dlu7C7AMhdPB7es650uJ3drUWml
I8L5KlXg97T4KOUErB8EhoNorKKzo+mnAIBr/W02+YduAadTc8DYVZnxqmcWrYVkaBP7DeQHem4+
UotagfjSS/m2LIcsr/8q7Z2tmN9WuPZhBmXFL6L9SoImsBFGWcbCpExFp8oILmaK+atAnB3EQp5E
PD9UE7wRE9HOxgNcWovqjdpD7CYfBxKKjhKpvRqXhNm8z0jRZfrevxDC89QhJwJeAchJzXTIBvuJ
89VhsE0g8G258iOqC8cNmiq2uzM4/dDWwAk1IbqCsXITLcszK02/yWeyAzJW9D6VBJOS7IiRCyeC
JQuCcFkF3M49jRThoRP58Gvh4Gwcq34o9MWbwWrL9CoyzBzj8qtO3ieDsOQRlZwlOCVXpIeGvWPf
pnRNKbBA+FfYWVyiFwybEcxEjC8Ai2QfMOvhvsn93XpxNHhlmGSVKCmm6Tap3wU7ZOgwcWLfb39Z
dHcaiU+wzubXtBhUOA2sLJqwZk3XLwGln01/+CtuitS7riZgTegbEO6XVsWwnbpdngbjcakMnKD0
tAsHYPMS63evC+YNkre58vBl0axtIq8Gayvuu+A6JgHQoLR/TXy4osFTlegv4tGo+X8tGdVKowDy
eo28I4n9F0VnE9ZWR1ie84sV1EQTqe8XZdwboEMRu9B2bu+4CS/e5B6RsA8IASUmm4DJvK6yP42J
2xmdRby2EYx22icmR+3FRnJkBvSRLAt6qgfIzxT2JyMzwjJTJqJpdbRXNmv+NdFzPfQVWXCVxgE3
JnRMq2BtMeljOrQ2cK0DhyYoWZb0D63rgvNVIIoXq1q2cp00KuPVLJoA9wydoLivk5PRvBTFBJoc
aq9FyUQRBWXEZijDFOcgOhjP2cJKIjyHHqCpLibzxXnEO2XruAjndroJ4uIxLt3vcrkQOPoScJGn
dCbDLgl8YECQ1aWmQ5vQ3qHCxtvXyv5YlMFNb6rhgrV0PagDXKSLf/F9500s3OJ51Y67TP42HFB+
gdveadPEoREPz8l/sXcmy5EjWZb9IqQACqgC2No80EgzzuQGQne6Y54nBb6+D7yqqyKySjKl970x
CZLh7kYDoPr0vXvPtekXkPr4igAea1PAGjPTbV01ebAxFT0Tl3YkA4CRGZTLlGaETQ0f7ctJmS+h
P/jhhZRN0tPPGa2jTTQOCewCOvLSoqtPmZVueheuLRe7qa8MJRASeM53roha1r63o8eDx6LB8dwC
XSB/ajPX8kuFeBOx4AoMrByWGEJNKU0J8vhWcQEcSdcpyH8vY+2d+b7Bkr0aD4Yx/Yrs5i2J5J6D
zaMmOaQSAd5Y58qTPaCtokMaecDbIkkbHPugF/QbBjoDwlWePEscyLnu1i7NkgKoeRjnisTZwNgT
V+LBPrUJQhuudirqq9Hjc3Si5pgz41R52++zcLi36i7e1iUH4XEMjp6sfmpGBMbEyCqJXETBPabH
bHgoMWZxeNfgAwpjQ/3Cb2ql1tF06PdApjlSPW6ET8fZbcVP1HSKD4n1gAiDbTszTQemaGzKIvkZ
aeNWlNlT4gxvc4BsgJ7wz9IX5bajMKs6eUB38TNp/PSIlH2b4bUTdtNtMBO1B1+prdBAvKroi1Qg
F95McSfBqOKhCzykkDjXLWyOUPOnVd7hXmlrQNM+Un4GWZfQnI1T7xgviHJ+RNAqt+E4vE+xZgYQ
vZiAb9d9jjvDeponGgUSkcec5iCgO1oCI+22WRNcPmcZsD/ks2mVvgUpJXqDuJb0JetDNBMdoeKT
/d11vwvdvNgNpboREFmStNfK6E9dygGk1MVn4sFbzK0PT5MMG9QM+NMmsre1jB8H+600s8Ncx+kd
ovx1H2wtLNDrFENX14LON8avwbY+iqZ7cFLntbUoJIfYPiG1hhRabjQWVM7tX1imn6wGtU87CDCi
MtnaJZpZi1mCq/olYNu8Z0wwbAQ9l23MB2v2Tomwonho2HINXbxOnaxO7sh/0Bs6WWp8iGv0330I
F3+WwTWR2MdDgEpY+SBkWjp96k2PWSqtTd29BD6tU+WiPfaz9L0uya5IqppCbOfj+4vwf1e7voGN
g70FZ9m0MCUgAw9ZfKdiFOx4gFggGw0VAg7JTj54xcCkfTFliFoAm3TKd9+h8TFNb6EExSnK6AwQ
puDfc+qt6K/KJeGoZ4ggsVlvkgBQjGdZnOSnEFtuv+ygNL/GCGd7K7b+pF5JTYGbG9M0ygml5d0O
Jv8SXRHU6yhHeX4cxY9Vq38XU3rv5369Evl0PyAB28RNQhPX+oGgMT8LH6NLQ9ud2xNWhy13UYrt
PSjUgxlnr+4TPUH/ANYUAnKCeJHoKK8cHyrdXedMVTuPktxmv6O8JBbWMOTRzhnr1snD2CzFzRQ+
D3ZKTOlg30s4TUpgwvZ69ngzQicn4+Zo1clvqyR/s33N0urTjboIylZ/LQPeUj5uHN/9qGyWmxqp
5iaLuqVxXHGBbf8QCOt3MDICEnWzscaE3lYOBSlEK46wbqd6+QSA/rXq4TCBid4UisNVURvbIe4/
VZrTUBn1XddlxY7cWLGZOwTJ7tZKQGB4nvQ2vmW/V5ax6SnVNogMXxKTLq0g/mljVIhd+2GCADei
3kL+ie3GLXBX598JU/pN7Lli56BgShcpnpVP30ShUHh0+rmPZz47mggrJJznTMh5AbriWF7QYC5I
scmsrBW0eWW9xB46OFrb5sZ26T6LiYEl2IQlO8g4dnDQkSFsMdb9CImSigP3QzrQFAePXsLgvZq0
6veVYvRYQs864XsuSlWtUTQQZVy2r1Xpk92KKc0I+3jjLnSHbEKJE86okyeyT6VRv8gaaglWzt6B
gdInwSkn2p2ZgMGupKS78ihGAhvVahAz+e3a/pDY4kc4TnS2bLiDRM7mgDiIt0RzVutbHI+HMelo
gC0Ur4mwUBzi1WdduVyQoiYUI5W/wlF9zh5ZOaWKGe9xfI6snC1CpneXkoH8OuvYBEpb/pz8jwTs
hcBMswGrtRjIxDO43mStUQhtbDT8G22YqGPcxbAlIMflJB51TAQ1eLQNgQ6Y/iLsWF4UvfWOqzZs
l0d2vWljh8ZxbvxHw6bHiwEDkfUezoSxIkj+rlpyzZhtYKXPvBd6+mgcu5lb0zLogo81ASXUCiQL
AkIEaMrAjnKydn9pkPDk9ZDVY2GtYyTOnOpFZwUlTAL3vwXaSSewk7fO/pZl/1tyIXZDrryNlf6s
PBr6pBatM5QUcYDWkYMhscsDzC4Ct5xBZSxKBfYzopLZQwLqWjSVnqU5LDnKw+XGQKEtiH4KUUug
w7Z3HTqwtREWxm6yGV7awtybZWtBmXCv81CLvRVCVyhne931eu3Y+VWG7+7YXkCjnBVAvaR+MYLf
NBavtsifOMDGMCfoLatMbhOZvPSSGV9Txb/wlLwLYpPgJfbELViWBKkCAIF0390UMQ+K40ocTMN+
IZqsVPnZLfGxVFHF+ioqMhu4ndNu4Z3Wn0XPqj2hzxoU6jnXAm6FIn0Ov+oQCWU7qYKBW/RSEF7a
LwuKl5+Npv8OxQT/mg+9TODRoN1ZyW+vMr6synZ3Q5z8lomo9oMwEY45KXiMmTM3W8clb3p1T5Pz
KPEFnhCOYkIOTOp/h+ZzrTC00iK5MDhjkfaRjGcB8Ozow5HGu+YEsSPy/RW551NLUjwOsUffapvd
LPrfQuMFrVNSOZwCKUrFzZYtYA70IMh/1NFz3e7IAGXmOvGP60eN8ie3yBOA18jgKrT1kR7MN9Km
bRH+YPkCI75gcBb35Ne8ZP2N7rIxPy5ulyiZ3mZiq/Pgo3NGhqKQsszqGENOcnK1j0JEXZV/RhiB
eDGsTtT5vJ3y1GO2xNcChhQosbMmQ2Du06vPQtKjY8xhStvLAo/tcw4OBKwfyKz/qKkKYh2epzn9
sGaWJEPvSu+jERzLxwAKhh39SA32oZ91oc5VfKs/ZBVeLesttD954k4ju2AGAwg+I5NB/4Sk5p7C
aJNUzQ8FTKIl2XF8wzBLgF8/vPiDvjCm31TeIqjgLcJN7sfiva75FHqOA7JtzqAcUidb56gO2GSo
Ts297lAPW1u78Hf+A7ORrZQgJTLrRuHx2QzO1guuAa1MP3RuElJJQea7v6gSlGYE0QfnIANnHOdP
OLi12/8Obcagg29Pq5EEn9G3jipJDr2I3mQFxoFCteeT4UT6UaK6poxf2b3YR65+Dtv0VKToOOtr
L4ZvYb1YxB2xmqyKON0mKY8n1FFHPU5myBllWkWGd98X99PEEej/p7EiG+umf5vGSoTpv0pjbQjA
/cr+nsfKH/n1taSuGuoflscRllqf8YdnOuq/AlkN2/oHE1AbNpC0heOaxFQX/xHI6oglxVUtP1HC
9zzx34GstvkPE7G84CfSEb4iq/X/IZDV+nsUtlRkLnvC9ITwfdungP6n1OUR8d3smKACQh8Sd199
My9ejeXsPLSiU9vM8Z/ZDI0tTXRKx7K6BWUvj8xu9nhnngsUU1TZmCE9LOuVotD5y2f5nwGyf43q
diRxsP8d1c37c2g8mqavpOnyLq0lTvYvqdBgIOIiQmO2NpjO7sI+aXatqYNVTaeUCVWBDnfH2f0w
NCgZGCUntya0eGAN8GFVJ07uzAgzj5cZgl6jmOnXqmavgRD5nHq4vE0vrx9kcZxDHZ3nNn8ghH26
V37zVZc2I+QEeG0OPX47hFgrzRKWhVnU/Sms4y9zsvR9YWfha50leKkWLV+Uwm+xra9QITz1wVhf
h9G27yHSkqc+PtrxmP+7j+jvibrLRwRm0ra4xSxXOtaS6/vXj6hWU+lKUaJM52LvJtz05z8vmeqw
pIyQe+RIL1O1i4KNxOw3kwYArLyRJG1acUAoY++cJsmeEkCfo4kK10qz8KwZmvlxbNwqbby3MpvO
aS+Cm2v0DzOJfs+lwnuAlXrf6hAORFWRPlUUHIC8pFw1fjTdWXFHXlO0d/PGext5F2wONmmy2ei+
zciRkUOherY9SizbNvGm2dXjtIxh/vVN5C6fwN9vIk/4pm8rh7R3YcvlIfjLTVRPU5uHkU31xQKp
MT2kGf0Q9BLjI66Q4H7oKOh6mZyRlXKiYLRNO9sEcGv0YJWdfkzI1O4u3SDvK/rNO6sHEx6kOrxk
wIBQ16UX1bXZJcrFZ5ZoxDXLt7oY2TFbUASvTZs30fvpJnOMageVxrzp5YVCGEk1HZjD7CPwlc6Q
3nwKEsGY9feUtVdZDNWtmc27cTHK/zHT/3mRVvWfX6qg2hJ16ZyDOHXum1na97BA4sPYNYc0qkqw
gl5Jh7oDtxva/q4DW5h4ZfopgQrsnDyF9GNLiwTCSt9NcXQcPPgYw/LVn2/FUchovY+TU+QCChpT
YMqLUb6r6uLMdFoGCUT7NHTuKzdo7kha/3drgFgiof92+QCk2IKTryVwlbrqn25wI/XBcQit17WH
8VIggLuPIvfKxzKtfNxM+9AswV8xonsZ7Y6UMq+GBdQyLI3MdhtIHe44ksunbASi2XXeYz1DXnHi
6Z70l+Susqv0vk1pbXr32TDUr9USUJeWqiSign6WHeI7rheHeOWMyf5f35ue8z9+OVv4bAw2g5fl
V/ynBQ5Pb6posI0cPscfjk+MlS4ifQkcYg9BjVwizjWDpQEOjqAkp4L2iRXfDBX8jGIPQqURRLc/
35oHF0Cl6m2Gnnzvz0uullQ2kvI2wWTuM8OOybEifWZIUmfjBWnyarSlQr0Vb1Ondxi9Sf3458Ud
pmNl4H5nkDE99uWgTrXgPPjnh1GTTY+2G9HcZwfYk+OiSLK85tCTrqoJyGLxR7X58+WfF7ch66p0
vRAq+kTsNkzWdaBs9UUm+TWdvOgFZ8qwL2wCl5HtbQ3fiz+8iSIxGOubafXl1bIrKCU1/CNlECPR
+EQpCsBxeVhhtirKl6zMkm0b2uKIpYhxVpYtnJQ5P88258aG3Wpnuv2jApLwgDo1fA3xZPX0PW59
Uoev6Ou29P3l4+hUZK//Vz3wv+xh8n+5xCzSSnD7cn1dtfz8L8sPR3sVmwFDpsGTjOca9xai03ku
J1If5/Y9LFz5Ec5oWKMEMXHpkiS3vDC2Q/CDchk38Ek7jFaHIpl3BpGF9I2jm/QG7+7Pi0hz787O
nPKQczpFUxnWmyETn5jqur2fuM5dPjTFaXK7c9yQu0RHrT6q1rbeo/mh6n1x1yucHIS14zByyAEJ
3f41zOj/44v5kZfS+U7LY9fYh64qiwtqHeZedbWNkpb0Y+NooImAYeLTQJ7MOTjR7v2/L26tNv/6
4+TU9z8eGVfQSaCTbS5x9Uta/V8/T23AGmtK9Fmj3kbK6U9YVul0grUZQMUEKmNiP3THiDDgpJDy
MVtePOsZpLx5SwY3vO+9+tDzN5//+6Ueu02lA6S5HaFoiqLmhZTrfZko603WtNi8nGiTAqhLbJIz
OqEC3bN4nga6aCi8tqEEH+n55fyIfsjdGHYA3ljP7sVyqrs/qAwCIIiAoZm/ztCr+xaPiOFjGEEH
itXB/oZiog6UUGReLG7zdnmRYhjXfYsWrGa8XHfeEsI3hUdvbm5IZetz3xMyaVqBCfEdklNlVEhC
dP4qIn02cO1cAS924ET7U1xzvP7zQjQctCMj+pR66QcFrXHpU9u4tLNNPxZfZJcFYPyd+AZJGDdd
Z14kDV+vnayDb9Ti6i4vyKAQlHc2s/By7nZ6KORDHgG9Tvyqv2FJNzd+ZZDO3ABxC5ia0C5oMgwl
2YNcpkGVXMAUgzOeZxfTWJsV5ecY6/e+0s2jDqviEvlmvZ4Dp/hEGPWMIG+8a6Mpuf15KWdgX3Et
Tnkz0x0IXHkeJxuPdmL89Myy+Pmv7zr7fzzEruW6PvuPsD3hMj78+03nEiBdTJjT1lGz0XKoHtED
VYemAk2XcMEvshe4M/xEk1sB3DDK+4GiMj0OjGvOts5aPMTF70bmWIsiXPSHNHbfgsJna2+ibyaC
xj4ynFsx3co09MlJJbO8pdv46EzjyHEdIVE8+Xd/XsCDjbsgFkD7IjW8VGgtGxgdb//6V+bu/+fT
gUvhTeXF6iWl8Ck0//5L13439p4zpajo2Oun8vnPSwZgESa+eAQzxZhCex9tJmk8dJFaN8rLj1ZM
vSkHwiEkGtk7I/BRQQ46fvUwx+L1pRn356cqUMMxc1y5bkc7etUBkDtEBpLMk91EwPmLl0TIWNpt
jx74cTCzjtabSdxQV5Iou3yJc5VItijy2SRN+Vs7tgNTl/1u6rxrQ/I2+ruW83oxITDp9LpAg2kN
eiRaEtvV0DzXSRjSQq6/E4z8lIT1Z5neH9so/vZShDNGOtE/8z8Dieurnlf4Fj8m239vqWjX/a/O
8H4XmLrnChm6Nkh8itLpU9tsaHRA1xl+E+JzxsW6NX3VY4x7xi73rgJwr218c7Ny9n4ZijVjZGLs
MfewAXgPHtzW+dPvYIxPRczYC61rThJKM3wkjTykbvrl4Xj1a8SWFoMCrN0opJl6sYbbZGgMo3ff
ePh5ZGDQ8alv8TjjeSui+GLk9DsSZl2RAQi4KtMnSzLTGHyqKBm8JnHy3hjPStVPw+Q6x8SB19UU
QMGXXKVBjW9GwdnB6LN1Une43rTxkHhI6nsTtLyT65fEWbpCS3jSuBfD/AQGfpUYL5EPSjcqfBIC
q1vqdtVWhwjMLTR9VAO0WBmplciPVjVaxl3e1IhnrWDfiOINSaqNHC0m2TgTWBhkPTEzn7OD6bcp
BCnbW9tMGewm3teWvbOQsoHFQQNj1PJA8iQDGMyoO7sKf5og9AzX+66VeYynnoT2mKgRq8uDY/gY
+E67czKDseGAGi+Tvbm1ygfOPKxO+cZzE9q6AORz32SsjjfV6wt5zCDga1RQe6tZAHbSk5AzTeMg
yPAZEKrKwbhzsFCcContui/hKAOb5Ty9tjIyWAC8rHAcI4qudHhnVOmZ38zdEuxAA12g+q7BLaNo
M/bZZD4wCPgdGThxBhHGuyhKG9JQi8emN5+hBgEralaeVx2UQOECbb/WA4SNSp4in8ZmotXVqya6
vK29TLYxLSSMA+UkrHuRzq9zMxTbFlQe0jK+z4bo7hSr3kEKJlUaK4jDYfcwaKm3KPGNuHj1O+8r
L30iow7QPC7KZjDSdWa31zAqn0mV+501wXmUTvSgaRtMDQXG6HA5EStemHsBtBWRcbXmp1oWP2h1
75MI6ffMEtIiVAtC3zlMc7LDhoHow7pU2qcPhky0pT/WRRhKZ2wqjCRfDdP8MpyRvSh8yzABTJF5
GNSwSp/jyEIp1mGNwb/6QDP6QVse9uk3pmw8hpX/MTeKqN7JWJSOm2rZqOzPhLCDCG+10RIAPE7V
OoTDOehfqO7Kj5w3PmqElUY5uLf8FKJnesgnvC4jJoSVqHmYJ1k+itT/UumM03QEREofA9FjiKAs
NLxwk3n4dtzYsC6DyWiu1OUKdf70IuPkAA2bCaXPRgiZFUHVaIqT2ZCja9npd5VGDkGODUievEYJ
FCh3O071zS/JZ1QwOGMn+dFiyKMlTPwvqm4sc2S7TgOnvDCbV8wKPknFIvukyl7nSl3zU3AaPZ7A
ZtSHvOZJw+cgthYdi9UAXI6gKcC06S8yU5mvMWGcu2IbFLm5l3QevaDZdRJRBi7I6UD0ACmoQDxH
QXuW8KNbnjIFCZ0ZLHkefDKxhaYXMFUeiamh+Hul9DAu/mgZF+2SbzW4HmBSssbBDbUmeaXI8d8D
t/HuaMHcc8F/JxnvqwWttKqFQSwcORqd0d9GjUBGyRpfZrOHxTtcXDWxpouKi+D3BwjkoIVJXq1l
c1LZHnxjvepT/prcDd7RQ3XHZKp3GLmYRUVmtSnM0gQr2L20AW66VFTg/8j7M+3qVx9ffOsxntRv
BkPhLo7hQYcNsAGrRnhpBfmlqeZ55wTTW1ctETxiRAUXjClJBiPc1oYn1zLISxzijkhQQPuWnf/y
vDh7zyFfAH9kHhTP+bWwr7ItXvCFPTZC1fsQL0Tb3+JuV4/2c1EKppxV/OR2zt2I0KxKkvk4iLnd
S9iLXdvEu1zrcWMoHT4Erl7iKp1fAfDzhcdIwrT31HvjdCBV28N/mwENQ4eSIcfZ90Kf0Vu4Kz9B
optN6AcL+Gwkj4sMSSBKr0fDo9wrmXZrvI1mbXkPtfNsOaQwJYORb2Y/uyUTWRzEdjtGml6wOjA1
T61i6xYHaAzulgaQuRcGg+j4G7dKfYwyFsRxjvOjU9d3ZU9Cd65Lc+sjDt/xKFTAYf2S/8iGzN1X
2vxBslzz0AXhNuEuf2azfa0HUP3+4NqXJjYuEvH9qjKD2yDc8R6OWr7tk/RXFWHD81FajFnTrl2H
8V4ScwAzJ/3iceTa5Xb50+5DvNpJ8WKP5MMtik8SqRWTUmnXTGQ8d1PJdr70wthyqTH/G+jLekZx
Yw3/oQYjY0ssNtLB8Bv5YNPdEqkJZTEp9tX7OALHKFr/h1n3hyaBBxekBftD2f5kiHc30OkAhElE
Q450l6wSGlhVjCrNi4JdVXBRZmxUm3FI4afjXTuUWPQEmfX5dOk5Pa9F5owH1YWIhJwRJam2wJEE
j7MunlNzYoyHZVc1yB5HBDsEjT6UGqjeFCc/klldm8RwDz5pJGRoQUaWhXP223pG8fqVLUFKYUJW
W6nFuUu9+T9erKlna2Lzq3I3u1PkYVwjBv5+0ud3CNjpQhbnMB3yc5E5pLV1plwmJr9dBAsr3yY+
HsCxS2QS4lzXxCaCUqgwFFnSNPA2FSbExkGIrvp98IU1EE/qQNOmGEDu9/bwnmTTu5vZzc6D3XOI
Aw2ld/wMnGTpWuTHoVyOuK2BcsSQxbpJUiLJSYRmQrDK8Li0PqQFdArvbbXIcYgddzOFOAN5+EAM
BiMXW3bzYWDQuPIdvItDX5mnppzJn6tvCrXQdiAfkfM9G59ir3djEkg6Y5vzlsFxoysDNPmDbp9C
hMua2UwuZpKUbNm8IBU0TQkwxL+F3SAAg/SO8c49OK2VbYRr7mvljFgtUXYAMYPwVI3XKgH9OTSn
qkUb00sT8DgKyHBq75ke0omekZ5XOUAestOa8DNC9JWA40lcwrsE9dDI/zCN1DGTdJFqQn9xMZ60
/XccqoPROnSHy+dxTp8ZsRI97dsvPgNsvH0hjmlvOyrjt+hm2BlQL1whwKFaLsbmakDfWC8d+Lti
7vA2EzNGtPEJdcl8sHT3M9DeXUTdtcYM+a5NrzlOJBr0NA9CTjRZi7I5muajzIaXmcg7H9JGAvit
cuxul9U9Lv4BldvAW2JEsp1nFFCVsTWChP4Vhqu9hcUqcRB51DEyIviHzi6tOOq7gkeym4ut+u3h
K2aFwjiAKh3WF1pwgF+Q5MdeuscJJCLY43KHqQTEVQU2lPKpSuAb0wEH4gWiIHoWusGDXQzGdtao
1RrbIIS3EDvfIopimIMYgIgiECIDf4HgCAUaf7QNSFefPEnMMmb3GRLROKGe0dyDQ+hoFPGYftPE
2iZz/RYHw92Y+bgNSEnOYzIIezyCsvXjveHjJoW09pAa4m2ut2XbNwdyBR/Kguvmje3eg8dJLiit
gj4ZTopdatuaas+jIcF8k4DgGPXn6CnS2wmc4d5GFFY7Ts9k/5gYUJ2slLvdCJgjTmb0E7XCY1ZW
qKo7hRS3Kr84m7LgxLXeiJyCFtcGIIC0QCRqtLs54ZiQTc23HZXpxuLdrVKiCofxDjbZ/QylARNL
HGwEcK3LvGjMCqIFFFsDpyBEuYNZc3zbFLxJyvgSODvP8cqxiCKBFmlt0lnf0HLNJ3tuH7SHzQyH
B9ZbIiyRoFEXSlJcp/krt0YirsL+Ukt32/rtggOOuq1qkTi4iNdQOM4nZcIKg0P0MRFomkPK8PMl
DooBdZB4ivnIwtLr0bf6coDc6mTHaWhfqijbGlM873A7I9VtiMFz4n7TEjtgGWN2Mprcxuxaf7aF
iGlRow3OBYJnyAoPwfSB+uQhqbF7E37krg3OBcqavzKsidtGCBy3810sdIw9gK1IVDxvXXTfhKDk
1TwjYfEQb4QQSbd5eAER+x1PuOty5e9MmxT0SrvM58FFMnSJX3PzQF3/kEo7BE+pXxwWlUoX+bYp
+FOeSxctuGlE++SVPOZwCZPJfhziCruwipx9rtJpNTWcgN3UHx9lYRwHn1Z72t5ZlvgS4XC0ZK7Y
/bDid0VyMJ1i47K+HBrMoZxliRPv6xjAQw24wzV4gOStMaIPKnBm885nwNBnLW35kgrnkA6t3Bi1
8zDoN+K9iawhexUlEY+FwYgR1wuTf/oJE1aHSNwRBWXty0C99Hl1RV86f2dEURQKKDyk1GvU8TaK
KLxUOD9OqAIPk3kxRR/xoRoANlee5JfTQNnEHDfQMpV7xHkFuoSkBYRZW7a517ZyvnjC4k3vc5qF
2jKtpYmEFLHOVxaWlObjerYRPOEvbavU3WV9cJJZQKmJPguUFbG1IQ7iPnpPq+xQjfwFRs/5uzPQ
t5UjzwFuVyjp83cSVu/ISwg9Gvs7CBvwhgIOQsoiqnF2nnLEJY1hjkcvyJ5TZmZREp2dFJSIJ9p0
E0mglUE4v02l/ayf6VmVG8GGfDIU5EXmXUggxnoHp5kLNIzsruaHVct7prvB2gtYruY+/xVSkjbZ
ToZBvu/G4WfpaHLU2waPj7mL06K7F1evR25OB7ndMdgAPtL3LJKMTI+GwRQCV9HeKCMBI6Sk5zFw
sAzltZ7NrYeimTescVqx5jUJYp2euMh64IhVhnBPUxvxvchJgBoadegG946i5ikomcFMYti2GA+3
Pa0e1MRJzMBG1ukONfBTMN9HE8JSc4rrczVibk9hkDERTR7SZvweRqDBUGTJufOidTqwp+BsOVNb
Yy3vf7fe+FLrGuKvF+N3aH5H+CL2BQ6tITA/2jI+GznAThyfHd0nk5ACCypFiG9gVUmgw1ptQeqe
uV/pCBiIh0V8SQJq/iy2v+yp+DKqgkEDjFjf5TnDKTLMzKIZdgB00g6rknNVmpQ0ZwkPgbS05lfY
dVhTNrk3C3Si4SMOx2QzNNkLiG3Mu5i2tineTIqXQVE95ONC8CI8K4ZoPnM7GmbLrnWlDmaG5biS
gB3mWp0odo4gSJj/kX9uSB8bI912vbUbBQRe5+S6OS7sQM6bgOSR2EPtD8bX3Sr18odX2k90qM0S
0nNM3o7qyYCDv/6UB1gPVQ8tKObvmUva32q0qEipX5uRWADOtct9ApMaRvWRZwgTI9qDO9LifKNy
OGCn4MVCsh0ZuK3rAfFjQTGwHZkyuwZa1FhfwyI+gZXR5FCZG5nSIoDiMK2bOP+tqaUH9W6o7JzC
AgJMiXi5fiAw5n0kyZF6JLx2gUx2srF+ZcK/ohHnbpv6J7ONampqrEZBnn22aJL8HJCSTauOa51+
RtFDN1YD0S1o2/HW7v3J2fAovKZOuNBaBjRnmX2nOwehTkwxSmYzoALL54gHDl/OwQ+mNw1RyFF0
V0cBOlL5hAg1vj5Wg1mcqr56rOL2YogiPeuwu2Q/oNhkgfZ52PC+wABcRwr+oGoSzNPQj4rwuWys
Z2BzcS92i9gqp6fBF8VX7NdH1KuHykEKH48pu19JMk0Nkn7I84c5dTBAWw7nEk6zf75KNRPk1jUu
Ra/2wm7DA+J1F7ikX0Hng6yLUnqzjI5EntKjC+PXqrFDTm7Jc+gSh4ntWnA4WYIcIqB5BKjZZU3L
m+hVNYhfuouNE1AlItcDIuGCem9IJCaDh46JItnWiO2b9FB6BFWlBCvCUxIr1Wl7pRv+UPkVj7SF
eF/1OtPkLGDG4ERa47RUX3bEBLgiU2AlAFnldShu4Uj+Q0Nvg5nYgLCR6WBCZaNH8eKo5g0fFw1g
H34xANnFCUIlV5i/2hznjXaIrxazAG81EME5m/WG9vdLQew78nT1kNpy7w/lDpLqfAjDXdfeGtOc
zk1a+9suAglqJLQuBvWxj9vyPTXDHwr998o2sisoCJfbPZrWeSBuZtSR30R+KGmv7wFSzSTLr1aH
bdsfU9TZ4xAc8lDd9W37nVq/azfMqaBZRGxQ2i6eLi+LwKIPLBEJyou0mLaOyVGoquNt03f5rYuj
vfZjbGarpA9Ppp68o2yRrgwwqVMtkN7NzSc0w2hzZ5oOPfzF9yPyBol/wSffkjMUOS9FjmpV9y4J
C5by7h2NDc23FCehyQxW6almuuiVV4dBCKjuvZDGEzYhSsg4u1QjZy+Eh9uyB5Xtz3R0PAVEoLwD
9liuA89/ZSNllYrSV3dMIOrbFY1Akxo7oMXv6vrBmFjFCk03ieaBpPuL8s4k4CzHXrAyMYqzHlPi
WOO8VlX7lYymeR6Xw2DSyb0izzSk47JyGS+4fXTRc5ftZoeEkSZo5a5owEXq0UYlQHfCtjnKjwhU
yAq/N5KghBkK5cFn7nBw4/pnmbW0iFtofdTEofVkLwYTRQopam7wmZm/6bKsoZxNDxab16oUoLcw
HfwyPaSG6FIONALICh+d5phYUq1yoxr43fQXfrFjQqN8/X/YO4/lyJmtu76KQnP8AZ/AQJPynlVF
zwmC7GbDuwQS7un/Bd4b13xS3JDmmiBIdrObrAIyT56z99qg2tD6hA8ZZFKFkfwU2+lrBqlZdVn4
qNvDvkeQvY9t5IGRXr/3WjDs20ecSPU5Wg30y5aurXVbr0ewSrLLJTIMkhjwy3Inftcr1+fNSHW8
b+y6YlZsfTPEQF2dnxSPF9tF1vEcec3W99n3c8zvuvxkLeM/ZjA/CRCmufcwGvEhCeLHmIpk8LiB
nICVs295ADOJdEgainGLX+Jv64ZFjtLX6GIyez1rXw/OOxFUFgL2SeycSdt6jfxiO9CwoWskShna
smm8kyyVv2VY+KfVpu+KHiCUC/VpGNTIeZwQU9dcR/QyhwbldOZTKxUzMoHTK9QH20P/EHvnDJzo
BpzCm2inRVgmZ+g3SCqn/ZRw8ErCM7q7F1rXtDhKAO8JPbpeik8cM/EqxqS8MrIS6DDjj4NP+7JF
pYyCM2y2IQEppheVG6jlybqOjGSTgkEtoQc/mC22IoMYDtKeKwYWj4GvIPZypgmG/I5+FKRVdhXx
XgpKIeAHuA9lWKCiAl/UfKeNw2uX0crihdx2XnPDETfzk0BuM2h5zrUfIjZeY0vVf5hAhIuAKKzQ
Gcxr701kf9riT55inPaMByf10LjKCsuqS7nMaBPdTx0B/qalNbN82MuCVwr+AE0+nobAyc6iin95
6WhvVRrQv5kPK1ozbvgtSMWUaPBay3jqvdp4MpJya1IxA0odGC95nNFhgJRoV/TxKkjswFwR3tk+
2j3Teu4BO/JJwR20JWrE4OJQuFw8fcLSVEz9MoHCnYejT2iD3l6Ip+VsFpYnMAjyonkkB6Y9Jyzt
hSDrP+S6xC9G6bQnFm5yn2VAMhuVG95//9uJkiPwYXlKwPZJEMYQ0ZHBAzss6FNWlO001deh1X1p
fXks3LHYmxFJIX1qSFCVhrM0CLf4leAnK2uoY1ahb5F3OxuMkcZZOvQEYpT5K+np/bnHo36HcLCq
qQrvVbkFEt3cGRTiRSUQusoLl7F0Us7W7YbX4sEllGHfhm73AJ6nf/BaV+5aj5pVJZ8qb51rksjk
HluTc5yc6M0jpvz+c0k64ikjm0M7bJd95MbZJaBgvnM+QPZAmAL8wICJdOw09IAK/CtxROyYUY03
5M/WVWUcJYz3DlXDAY5UfEuhUN40CtnF0AZqN/9hn+X2QdMapjEd2XFdjf/bq/Aq0evq145K4QrO
7nCtb5qN8NPm7s8X2dg8g1F/0VNH3v1yDI788m95S+xpmOrWIYaj/xiIX2HFmZkhOTJytrMTidj2
Slp2fUJorbm9YvYQFGdTDGd9MrvHPHsevaq+c6buHyPdAkhUTTFcbD7VJxhkph3nm9EXv0vFg7/U
iRb0CmyStnyy0/JP6hf6yasb+eQVpkDHmPubnz8M25pVO5yeRiu5Q1v0X3vTaGlI1/nOnzrryQH7
yAhD3wQeJSi4owHMgwuONraLRzPkLeQswqocNqCKTaUtcdDbl9zmdkkJEH4rB6/8Y8bE7yBszM+R
AygIJ5+7cpNwuPgR4Jqoia5TmDQM0MWn1c2iciZcy1p6O5na3q2wGXIMnfs74EQ9bzo2D83nkEUf
YaJ3z9KKDbQB4pZ4GpQBwC7op7C14EwrtnP/9BRBoDvYs1Yvr81TleQVAlm8BZKEXaG5+t1DZU/k
otZhO64IabeYEp9si065rfWHKfGeotCC/6o5aIcUj/UgLyJhrNwydF3yE4/bvl3TAZLPsg3rx5ll
YRhnFY/da2kEJUrKC/zpjO0g7w9jSLivUZvhsaVucgu06jHKsVXmPHmJRb5gyQEZVswOltwdCHx5
cbQAWX1ESkmqpeZZy7p9mPHS86LgaO/z9iV3jGUtJod7K4zXnctYyibgxQiq4NWh3DroTuktY+dP
ldgwAJNSu6eJfBp7zTxYZFjTdAMK1FpVdKK9csMuZq4CfSAMJR7MM3JbY0Vkj82aZ5DeV2clEqxi
Kx0YdaUj621fa85tdLPigQb0ZqhbLNlqTlWrxLHDmuDAKN94NJEW/izyMFUIWTyv1/nY3uX4M0gx
GXt4ZX2yptw51IplH0o/AlIQLrrtHXOfuQdc1G5jxVqEStMuUCpPH6y/wU6kAqBzTICZS9pKqPn5
3cD1sZPzDLN033BFu3unQiJdtYPNkwCA37DfEsqFSymhZ/pF7m0nzvzbpqmvaYtAJZTRn74xvMvP
pYB7IOpc241IBNeB902QOpspptOpFl9YECiEoaA7hccoFlrQCeoOlAAlL4RyrEfTDw+jGztr6bs7
nw0PPGCvtp7LjVppQmB9J4c+DHtyaBfIX9xrCs55z16HtYVTYhWhghlDLd+RQtedJnA5K82OKwhP
1XgUmoAe5sacBepZyhvAdiJ8pt3HudiGVW39ygtrVWG6zo1Gf82McTwxH0QEkWD5dEp3ZVgJuNb5
UsbopLXwVXZ5cRN5aN8LM9SI7H0LEbKAm87sQwx4ZmeWzYdeCrhpefLbxnuH9W50bx6KykXpz42d
iUZtI9pTQSrgMDVIHeGIuqmpk6JGK6auQCJixyquro6uSziwvvSMAT+HLflp+u1v/8GY+uqesivb
fTZD4+Fh2QaWmnEUGRoW6cGqzklpCBUSPrBcef5dhMVuTKfxwUzd6jnotd9ajVZdS8YL0WP9wUvT
fRWDfc7AVoamk5x1jTzOznLwyxbOqfYa7wJelEd0rM5TFD9bLRO+Pg2NW9pifoOBlC40y4MIMYTG
tgD9cMbYiocuVfSilUUDBOkuyghgd1U63UK0yPfOG46yBMhgzgeU1IijcyHs8CxQJnqZWrtm56xT
KwywzpkFPTyCopxI71cpK9QWt8x4mwZ7H02VuIRDA22uydpTAmWHaMV+k8xfH6xCooNY2E1qX7OS
QaLfWBO9eVgkVUwEvIEnfN2M2EsNDpXPYTX31hO7P42FLY6DNA1GMx0DisbWdh6s65fMJiMjMuPP
ZesY/dkIRqJmw9pcGrqAYZVpPJRqTPd9mRVE7HDJgoRmQ2EyUu0RwPoK5b+XfHnBszJy8uhywbic
9Rw6FvRLAgIILOzJvNsYfrrp8tB/atzGfyrrd5Mp24M9effJYIkvJpVtuqGy0TyjZRw98BuJFV44
zXM2rOv41uwm5vlhZhkgNDvtbOj9RinDOmhlYDHSly8TU+5t5PGeW8KbycGKrlNd5CdPx3aIvGc5
TvkTaUvFsaBFBs1bIUK0bTJjU1URgZhUREzmO7N5ivJBHps0QD+rh6996wAsi8Jbhxnkj8dBtG7C
VVE0UMgnx1n9s86Blrpniv6zJxBia37oSh0KRuorN8gxic3+ucoLERjrasu/BqjJ1TjFQYJ+Fr3e
rSf4FHAMcxsqCPmgzBaGhQ1O5Mo+1LK+FcOTP1CkSEHuhqu5B+KhnCvPFdRvHKabWFfBNs/EuC7t
sdnwDeGRpGaxTNpWPLldsEXUQP4bT8ZLOMFCbNyDVbrfmT9u8yEq4ZyCb+EkV636QcAEbiB3ZIps
YSncnCFb1p2DYe123qPPsBFPrfNo+fSjZBh/whugCxgW8lQDbzwrndQLI9yNUn/MDRKWegqkpXyT
InY2lVDGEywZFsRAowc7xf6BoeeyxTUBAwk/sa3Ty16mgb8OQ1pHqCpI8M5yenVBkiwn3CfkGTB6
yg0UcX6dMBfxAiCg2VSZD/5AZObURtbOzsNuF1Q4J2uwjVdkb8z6ZXv5+cwMagMOs+7B7yiSQxkH
n7bTKeRng0tvIlK7PprKLeJAa0l/tbrXflXd7e432tDiwaduOBOltCY70jmFZsWFMdNyImkLRUnY
XU2ERlcv9dqjZznX0FZ3XUjj4gdZ/9QnT2akm88/nxTWY+WTdpaF5pNDfXyunDmXOJn8dzAtew4x
0PLyONs2Th3cGsJXbv9ZAcmMB4Hjv1oPhGMJ27ToEXiOiVVrtib8i3S7htUL8QcBEUxOC/VMo98g
K/sLQajj2k4ATPuzGSI2CijUKoQqPOIHDKJx7/q5tyJfT23YUspFWsPgZ3npaaOhWYmslzwJM5oS
hliOksiihgAHOi9lQHtRWkca0rNgY4PuXhCGeBdpe+Z8Ul6rgdj2vO7OPxdtYBhWDMhpfj7Vk68q
ZlCfm6I7BqG3arqm2ZWd5x4R5UR7GUfx0Re2tR8JFzjkzYfTsV0p0Mo9Pz8kHDtp33K8XD95Ot0c
qhORwQQ80RiwbnrUwdxk2cay6GxaxDWgWS6es651jvAlUcuUHcLWwH0ZlARwWE7wEaZ0N1FyQDJC
v8qhmXiugnqef8d+t4S/00Q1j+D0IxI+Y1F6ibcFrtm+FgPASKLIi0vVTwRMdyV50PBD74oO8YrU
IrH5ufOsGIRaS2JXOLyZwZC8MJLBvzFkIRkZrwPCmvvPxbMpxnDWmJvyWEZZdimDtj4Rq7RqhVY+
Vi3G9f98//xvomHhorq2hXBNz3Rc0zX+cvsUsSAcae6PkKa5DCSx9HVsleuvLp20d+VCjeyQ4YDc
4u8kSQvw2mdxM026VBU2G96wZCPSAUYMc8Bz5AEZZFGJr6OAOGRFuHQhcQVAtO2vEsg6RxOEE1GA
AK4y3vyGXLuiZf9q8mZ2+1YbXKu0pmsm5IZhXSN8A/v//Cv/1asjPB32j+fbwjCw7vl/sbOElWlG
Sccbp4FQX9A1+XZz7Q+BWuR9a3M32mAU3jkhzWcLYMx//s/t+fX8t8cVO6QPDwOhiOE79l9fb732
AO3XLRhCVXa0cN1ylfr49rsSLrNBlkMxoLBsTM725DzoJ1E4K70J4geszclDrKO6K+EIHWLEeJXv
Nq9DXGqHstbTVUhx867Ced7SXXIFKqoecTN7Jd8XRu4lkp+dHnxMRQUS15QMQesGDWs5PFhUra+R
rfQD2MlXL9UPRk7uGwaY4GjkyEcZmSVHGhKvHMfyx//8kvz4h/7tJeENsTxeC+TdlmHpf7kF7cJv
+jiGdxCM9memxR+Da+87SOaAZIFMpIZ2ICpjIrSEIWyPl3v4tDOPBJsWp/x//ln+T/cGDQpTdw3f
46kw//1pYBnUkjJk4hyYxe+hkVT2wOU7eEIA4I5uBNZD2JPalbX5/73L3/833mUTq9w/rEqrz/bz
f/zt2y6f+ff/+p+LMoOM9/mvzuX5G/5uXHbEf/EY6fiCXTyTtiWw4fTff/M0+//l2hzfMTOTpCO4
r/7hXNb4I+HyNXZLyxBMI/gz1pk2wgttmv9FRJet+zYTfte3LPf/xbvs+t58x/zz5nZtE86VZfAH
/Jg+/uC/+BP4GaJBVx5jZbQ5fmayZY70fQMB2gm5P5MDzw6jhxrXBCdwgCDzX/m5/Hz95yPCjq7E
1dWHn884nPz9b/hEJtGS7uO//cM/32AD08QGTRSAQs4CbfCZvUiQwd0ve82onn8u/iJqUY9WmV5e
U38i1UaOV2RG2V0gFJNo9qFL1XuJWXVp+065iuA7WSQ3bzJX3p08NVcO9GSY/xo9EIa/0ZtWxGNG
iJX4JlaYCpMgSCSFxnqcgzyDuqe9l+pbq9TolI8fvca+Mneg9o2CWKLwBZyqUH+IC689odZedwW4
VjIsZiVAsW/RYfG6jfz3DrEzHGp8s1lrhZNcs1BfeqNv3U2dkiG1OTtBdN9qXgHLKAIkMhrulkou
xB5dJayuMn2cdCogbxjjdcFEcyN75kWpvPhppJ1DzQzOZVkYZxEckgaNSuaNzord3t5VcHtjSqPC
xgpDfgHkTYVqYPJW9I7bfainwFcz/WzG4GiTPtY/Mv3yo/ll41+z61TLXrbe1osYL7ozC4eIKnOD
S/CqdVW6dRmD0xzbTCm1/cJF9vfQ0ssnryLc8nb0mjZ7Vhhrj+M0LFUmLgiqs2MuxldXmc7e8at6
nTTZWpEQC+sjauizox+NTPuZuVq5UAU/XNp/pCNdCtCF67KGKyI1sbVDaM9kwz43A0QPQB3Rkk73
CYMXflznV6XwrxOvUuQtUo92fCVe8abhXSWXbyLN3jq6Jm1mIq+IL5u17ZPPVFwXixEgpabS7dj1
3Abd2fTKLaIL20yhF0s8DLXDEm8uQcoh6U5NOk3Ys+up3IsG8HsevbaZtsFWBPm0+5YtouSsD8++
AkpVTL+MurHhV7R/LE4kVgSav/Q/nDFg5AYNU5sukOHWMV7CRfKWW8Uv28EANBWAs8yzX+XfKVwN
Zv/OqZWMGyB9gsDh94ES6jYXIhwOcYeE3Kv87RBjcQmEDX6jeOP2I06hI6nTEOhUEnjBokgxPkak
VinGyp1Al+PneLFcyXutEufTHM3sNM6W6rqtvwmf0pn+fwGkYmBugSpl0guIz5gVBq637x0mY5UW
7w2jEzsRMg+v8/plVMrDxtiEG69S21E75o3Rb4O8uHsp93prWu8oGme/65PjgbJGXk+DM1R7axY3
/1yi0PS3ZKm+erVNmETmXkYF36ZMbWvtpkm7ktXnqLXDASnZpmt6MKQyv5AwT46GLsWLiM33nFPl
t7bX50G36v1VbOXxiaGIw7BFiPUQ8L9aOVT3FlazbamDaRvbxuOQByZgMQTojho0tCzqv3seFe50
Y1kyGYSyNONirc/Qyo94cB97RDvQzvzf0i1GhJvIRYjUMVcNaVSBY0BGMSSj3oFfvZNHlUfPHrIW
xs4+E7AhX1TRsHPj4JQnLgutgLQa0xOP2/5Shv0FTP5rY8e/Jiv6ZPle+2h4mCjwXNbYdVxUSqug
oBEpM2I8KgfHIKzIGmkFkzMiFR2wbARj6+QwgR4LNH1xRMvFMq6XS7Lygr3UvLcEBNNp8LVNn1Hq
lagc1lbmFahJFyJOEfOZ1GtKAbpq2LHQOwwHFTDh1E2d9wQ8JuTBy4+FNIPhePj5CDn9EqIgvZKm
e4xES8fOQCrKeOJRj149AkChYkz3CEjdCh7ktpi/MwzG7hD4XNLRPbF5ksg38Qln4F3IbZ1bQXsg
gqg9EHuwn8gCIdLLrA/VKnUz0PEKZGviDtOqy0jdGZg1Wo9DKvxz3Vr32RDkgG1De8+sup+mpQOS
YO243ht2zwIWs/0cesahthLUaUFckh9mHNHdhvvBJ9zQKeOvhtnlBq5uzFr8Ojjkx1hTQC8e3Fxu
DUQ9gL9bFEmIMOkdC/C4JbEYQKoBIaDtEBPjnyv8N6kDErSsO6iLBpJ7SkTolD/juHpQHiS7NPFB
iJJYAiEKicfY3UkfSGjC43MIK2Pdef63ZIN9KugEasFuIv0Uq1DwISKawOjFVwSHzC9WY6y4Ey5k
SaECTRDQY0LZBGV9BXkOAKpqxTbj1VyXmXxnFIdzt84u/jTuHGn/9oP2SxGBHoD+O9ac3cceI9DU
ScwLTv3I6fTBHKHn2PhUSUS9WngUieAp4m0fMPMYREPAJwgycCFvwpxeqwHNro22IG1o/dXZ2xDW
SBYzRNd6f41qfDYc/ohqZ37J/lTrxRtiWH89xIfah4PW2fD7bX/bjRZZZTUHYcF6Ov9DjNZW5owC
0phBgSdvo4VXhg8IupF4Z5BbS4bb0mufizj8yE3mRjkypDB8mD1fNchfIOF0MzWdXRYyEtG4WjTB
NkHYb0jOhswzzmTfvZDvg2CsbndjZlwgkJGf095cEhIN5azttEuXaFDGMqdRpfTbqIqPzobxryXs
MWYs8AoX9XNQTbTYNxmxpQt0kOPSNINtn53TnjEKveul5Qu1ak0Mk2X4ZPSwXQ3Fr99DrF9Acr24
ekhy62MsiG3rG7Se3p/c+SCrA3sVEQ5Zs3WnWeuNdI8mIOQrPU9JfRgutXDGG2v77ynqsPJgeEap
8q0Snw5ZOhDTOQIiMNWTJwkJJ6SI6GA/JD6Xrq4cPjovf66k+yqws1kCsGmQPATmCOuGQ6gpEF2b
VUMT1c7Wuokxsx88Om5t9mcMj1MHxa1PwKZlBna5sIY8w05ykYZ/cdCX2DBz7cb7o0/JV9pCHGby
e7Ki5M3uBjTNGZC4FJzfj7RVZEej+LAzmJfKicTONHI62nW9qKhQpc0JLenJcDWD5L0DlJ5ENsEO
IwkSogC9PEGlgRN5TpwWFVoxK77104DhgB+cW803Noy5JOj+YQWmLEKQIZ7ttgbea1IRYH/Z0X8/
WRp7mRUTzOGdvM6AeKBxAI4dSPW8tMpFL49GziFrzOScOJExrl0i0VfHYHJXUZcFC2gowWcLP3Wj
monbGhVz6R0bcj0eAFveSpMyzG6iFIsBTkhwBLCdyw1dPRP1RuFrn2XYjGvXHneoxqdlZ2q0jqvg
qR/tL8Or38fGutjsTb6jn91suBVxhZAZ/DfcHC1B9I9sZxdkEWPHaESMxFei+kG3tENWsHe0jePz
DpvnQZY1ID3tkqMNWPat+mqHYlvoybn1rQ/dj0+cULTNVDlbmcKwnZpvOClEO4/vtAGhznc3hSSI
ORMom/hVB25KeAuQ7Z4RB/iBQyLJNNxA5rjIkEoNYNnOGTttS1bL0fIMcAzq2LnaZ4OmzwBfMUNh
yhcHKxlWl2wdSHVnEjsr12wX2yiQ24RdPHslmJopSE3Chb4q+o6UER1lkn4OGRjv4Ak9SDP5M8iA
XdTYhhz4CZFAICitYM9+vJWMhTJMIWSPkMVys8exQu9miBVpVGtTU98yN7dqAlxame2h7JJHYc02
WLXJy2Os18OODAW1sDqXQQKpImmvCDMsMsJymTAt+szofnitvVD+XnXuc6XMt4rvQQ41vqtZt+cI
tVUlN1fs3SjSjqo6FhalJYZqg3AxrKrKP2CE2Gqj9Rg4FC5IaBdRjgVnlI/KkbRYMBR0bpnsSrv9
hWzhRLSZRatrTiIYxNI0qBscM9DQD950EDmMLV4DlL2YWZMnVpE76l1kwuNEKUBT+pBbVrlzkfHH
VA1LJ8scdITAqrLCRbwZibU1B2kGdnkF/Ryu8OhdaAYxDWd+9oTcLyY4psgvpbCso813rtkXnBX5
MNmLrWfjxqxB5tnDyziGcBICPKCkHXdcOvw6XfwL0XW/NvKTNRTGfkJ8cyBCrTxkwr01ZiJXWJiA
aET1wX22dQhSUVuRtlgkoINz9QeZCp0RQ8+oAnrAr6WGft/3mPywd77gcvHWbWDdXatX8BznbqfH
kcbSTkYjaQQiOV8TikaI03whpEdbDQ1AC4gNYDSzgDlMyFDBURKTDSJfx6sOgx+saxquqyFInvoy
JTazMR+o8yh+svwlm7RxK41hF4+Y5ANREbHV0pEkEAh/XM/TPwUl7C0uelFUhy6F+T+hcx+nd8vl
pXZCMjniRB0QdClm3/k2rfpu0erT99Spr0mDS5UamOo1s9sOKsPxyCvst2qeGT1xptqMVvxsEsCc
V/rD5GTFvgFIgTWA9Seuw45EwvyQV+4SfB/gFUwZgm3k1OTGqU916sGo/s0jKje6X12sNn8e4e/G
zrjxU+2RO8hfiyoCU6sh4LRN1uw4A9XZaHj0wkkscyIhaN2WL+GAXESRq7LuY2xBekJ1Rj4XEkkB
YlegWOmJNKGsuWp6yBDOtAAO47xoW5La48GF4IA8Ve8gDQuHyAZr2si2qa6OYmGsdfwuyDiz6wd+
JIftoD0FCFfX+KPYyCaZrouWRLxa9njMta1Et4KLICPKWEdbNmZafkVzUFwha9GMDTUUFjC3ld6c
bU6s+zRo1mOcaczVakynKoFCpJvDdso/iHfLFm2K99ePhbzBV+7OZdUA8kA0ZEDwIr8eDzsdPJu+
gbsM0zY9Bzo5b6Jd2dVXRwqmyicYCLhjrsM4YRnwJrU2MzInxsK/arjXahMzhiI3zWJVwnnDg0Vc
GC6tUGJmSTxMF4Sckch38xPdvPmW122QFRKR4MCvj51klcbQMwsbK4WPv7yuwo5KfyQ30XHJ4K6R
j4iRQRel39A4KQOtuLvxa5CcMk1iX7hxv8jdtiOE6wmnU3TsnOHTyXX8pO4j2zdeqqp/y2jQIpqO
n/us728WZ1YoNyF9oGk4mEL8aQBYL4nU0bat+y2b8GxKlW0BfxMVYFQ7JuOAaKjDAIW0pDRizqfY
7LijpbrZ8jf0lmFvaO3aysNLgWNoW7qDXM5Rfl45dufEuPQOWhXA4YzvAu9uqoF5b80iYHiwEygy
nUVdE4817UUi8z0C/KU2Ks5PiXvuo37OhnLxpjfsxlN0qcM4OrBXMCAOh/AQ0JsZcLu0QUaGj6QY
zDl84QxmEW2qfV6+GiPdtSQxfgmZTgcpyKsVUC9WIAvUYqyhBKmkIdukW6mMcZQnwre6SttNKBIy
LLQnyIPNprfHcEfo2q6cmYE/l6Tr5cFA8VKlw5fb6cYSof8WjJFzMKWoYUSTltjVhGqm+IWDTG5b
jtZvIUCQXGe6pns0YgI0BXiKbe2RJNfaap+j0iu+Sh1ZXUPA1S2FSrjMnYg7saaOSrPxQfgjJp80
8NbxvQ5vRMp4dxH1L447OqQ2qk1QJOWxEp66jliqyLrKzRcVWxQV2OP1Mll7dubAc5m+wEdjEHZh
TOQ1XO3WBE+s6+cMyv9pQH+wUhp0bZpDRaqFvzJElkSG9mLZzDC+ye3DlaOmYYdX5gs8nHHqJmFz
zGzIoHZKZ0Vu2jZjw79jwRRbEZVox9rOXxpNEmwRXzQP9SXTtVWddC5z1UxcW+n+KGl2WbzupWWd
i9oJ7xhSxYWAsE0LsZl49aSyNyPPCU1f2kVaGt09HeapdCWw6Doko1mgIe48IImSKi3XvGtv5A/I
9MghMcz3yBz6RZt/xlo/bM2q/JrGNFu1E7adsFO0RggPIFEx7qpNpjO7dgOCMScC5Bjc5113RvDU
nasAa28+9t4qxDS2bpGNzcqa/qwxIO5XRh0Vq4xg05Wy4m6RzDFkkyQBCZaQAR7AQPDGarKUdmas
gwBLDbqY6OyRor4KIezC/EIBNBOTWn+6l7wlu0Bqzblojb9f0DTiXENwnNnZl9V3sFjqqj3/XCKW
TCqd8qkw6xscj2wXVX57TuZLRAoRkKayUOecmf/ZBdS7g3tORGgxqDPPqjr/fPpzycPsqhvuSXYk
Y9WF+Ptf+NtHkBJzJr2XnsDejY1clsyPkmRfRNlY+7F31vb0EA85jbE6VGsIdtODlSvnMlRnmSb6
7G+ZR2n8fD+fjnD+HvL5m6zOOqRTQXCd6THoGwDAEOutXWBMtW420mEpTVaaMLUo9rzugAvtHiNq
A66GQQCKiopxJeICQisAfz9JzYcCackD7REcPsLdJzw3QIGY3BRFmBCCwfTbmSWHwnCxVfx8+JOa
EY+EJ5YMqJY12qhjXGmIQKPUqo9knM5f0WAwYrazYfL9Y6L+89E/L2AB1UprZloiGtUjVPIr9Xy1
reyxOqKJwDZf+42GSBTBOeq5tCJRBciBmVPtoDLFv2vnGall1PELouTLY9YpUrBmquLPpz+XNMKT
ZiOd2NUjFuqpTXXY/nLfN7r54CW3BM7BvUetbViT/jwpq35KfE7X7iUAuXiN69QHNb6VkTs9QyVP
nqziE5ZEpsgCF8W4YXY/rKukZvfP4BlR6j1HbvRol4V2cVWUPfc5PzjqwvaAOX7uhsUHbwTrJ8ec
uGBncjZ+gOQ3n3x5Rj02k/KQKMJn+BBtFr2benVu7IfWpk9G6wtXgIzkdooSuc8sgXdB2eNxqnmx
qjr050pOYuUNbo4wsje7jtKdigNUn+70obW2freHRr+DD3OsqxmqrQz0+hKHQfSicv2MlMA6tQ3x
s2Pjv9iz+mSQrzWBthfp20wWfbGMlZdctPGNYbC19zXJ8+56Gx9p5GPHy/eohxBn2LVfDW285EU5
bmyXcWQUb/0IH26rp/e28tTaGRwoTxNeF97IlEDZRSTDvYqwXFdO6m8a00UqR1QblHbEBuZhsptm
nci6RBdR7TRA2pvW4mHrQ4GFqcUDgQR4Sd91UcaURm2R48yh5bWan0Mnp97ujemoCW4hXw9gf7tg
u6BK1gSNorA8o9ahoE8R40WSxC4jmOZ1kwwsjM2StGWsMdESreNL4mARHIqJ06t0/9SYahSwJQB1
LJJoTwjpEHS7aQqFRoKmg48dP7kVPX2FovnD429slhp2Wj8dCc3wmWhNpGbvY5RFvQPhU4gRDpGx
9KtyIxxObgJk6NLGxrKCM2BG028TU8msZN+1ZmDueD5uqYMT3vaiM8ko5dYzyQTNMr8BYYH2oBuC
x0nGNuuqfLWC4QJjOo2SmQCcqO3UdNcxEfpiHLWP1Ce6PQ3RLzptsq6gZbs+T0sQBwt3zlVspmRO
I8vStW8FeGLCztxmVWaugGza6yY11Vqk1i+QOi9xh0IP/BfrfNtsC2wlfkO89lhqxQkbzaspHayZ
5vhYEY8HvIJ8ihrYgN0W2Y7JEo9Eqa8gT3ovNiOgypbLsMq0q8rbp94ZOZVbWriTva7TNo7dJWDQ
vd5M8h1M2FZK6ByyFSP7wEyjowxyi4nmYl6kD4oyjqNPcOhmPt3UHAV32n8zdV67kSvZEv0iAmTS
v5Z3Usm7l4RMiybpbZJfP4u6c4F5OEI79FFLVcmdsSNWsJX8FjZYg8mw7zLX1BdFCm1H08AuIOSy
LWJ1O7RcT3uALte2ljc+rMYVTLf6nBE3xHYpG0i0pJN4bk24kNkkBuBEwMdIDzMcBup5JgeH+8AG
25qlx2lZL0Y1Lnw4CuOeMFH1bDdDgn8Qe3vLgFuOQfmsR8b3vnAI+DlDiS08L490g6F2L79L7vOh
qm1q3bPYXmW1KJ7Dcmxu2JT+/v0MizHh9Nm/xeEZb4owmQ40VCGHRjF4Oh3vBhzeJN+b+LHg0fv3
MzypNVU3lI8uta3sM/UzOcromQHt7ye9JClEMztthvQ4aNyezAnrrsT45KfOW+wCo8IAT53MqS7L
Q2wGwa27yWtJ8SKl2jjIkxcoMfUmpy1z7Tfuc9npnKZVcGw1vXjFctCwpTDW3iTyQ1vUD15Ma8PA
MEmv0/BMU/2pmK2j8uCFalaUbL6YY2aWjavIR+PIGUu0B9HH57lVhvT6FMTTkxhjp27Z+0EuSynl
uXdBKWxpWCGPtPyUDWu162oEJ69Vat9nFeuz5Tf+fle7znxME67rfz8NWxKwvPNvO2nOl1aO2KVH
7CYwctI7Wd9xp1c7LUFIW16st3VE5AoE1nDXZeP7YCXNafSm/q5ZEkWC4ndhIZGwEGlhrfHrZKOy
VZmG9inwUJxb8TiE8y522bA6aQKM3rnEVuVdky5rdgSzDg6MTjZnGUKVLJ5o2EY+zkpwanHz1s+Q
49zM3gyaukPHguQcyg+RVztSpfOpDzk6zcql74uiTBxfQExujZAHqQ/1oPMvSYbs24rCWCmQOTk7
ZDPOtxp39MI8euqzkRWO657pbJb9A9nYdRvExTNW4JqCF+7zaU2a3Fy01yYsrQvX/zX9A0zNH0gS
4fXvQ4PLMaDNfQfCvF8HYTEcuwk5lP10ei0XvgU3bFnh2C2TML82WX0/pQ7aUYCWMYC0lHbV7R3T
LXb1TIudbxG5XgK6LRsGSZzqWOYV2minH6MxaZ47qgtbcd92xcGY0CMZoRl2G/Ximo3g/1FcMFou
EWKIlIIul57DnUIUgsR9MV/MdqkXGCU4UA4AcGTWus1H79xOtMRZAX47TU0CeFdu6empDrbYFsjv
Os61kgGsvCr+DTQsM7RjIjKrjoFmWzK93MVivJntA0vsHRi+F970n5HiF8aOzScMQCReASQOCbJM
bfxY+ohc+IwlgbB2Kjd+pn6snqHMeBzT/sH1zNtACl63etfzwuK6hDoyVvuu6ffMgqlH2VpjkHBq
8mA92GG0T8sL5Xr+zk3bJ67Xt0mNsuNbL97YkaT39ItnTZ+tlbp0VoOfytuRVCDdjo0Rj3ydq6vw
J/87b0m9zPnIMAYaDW8r4VTenl3GqpvkPf+ZQCcqe+vQb4DInLHHq79xmBBpKO1g63ZGQoxpSUv2
rEbHluhH6zwEYngPDTZ/A3/buvXMLdPsm03+Zu0PuEc7lfOdRz6tQHuupJGQN+VYD1Wqtn1vGJuB
Kux8br+b3IVCaXYI5QQQq8hziFKmNd285mYgzLWNRXQhPvRl5gswxZtJzfnOknynCbxZ1jH2Q5DP
bwaRrc2c4i/GGIoR4j2j1mRdewHLbsu7Oh0RllJnP5Ng1zSGfAJaLYFm8RZC3VwPI565hJ4XNjDi
m0o6tYryT6sYWQKO6RWPJ1tm+D4x1pJ4ctZ+0L4HDWeWfPcqKI1T6mHenRS0J47qsV05DgJo1bqI
sYLZF0AbcjaKFp2LsXR2lV3x9Rk4CXv850tKx9J3SERwbBN5P8UL0hD3vZivrtHlmyGdaXgdf2aL
N6MUM48uR60YG2Eldv4rShRI8uPQoOvBvNM3ae5sbaWwLwagzGjanOPwmKn4t6L/uUjTbyskeiFz
6oB5xlKuto5HU/EggpUuuLhYr3Nn0feadd9dlN8nsn4sbMK18+IrW8TfCkLvLs0Ci7c3tJpCEByb
CFiR4CdRnXJZt6us3LQCZI9j2G9KO3Tymt8mGu8GX9RjM7Efilk0dcG2avLXMq/JTMo3/OCD5C+D
OkPDPZBSL9DvlmIlECCCDYNDhLHBPVS+xoNxH0vik9+4i7MtzTzWStKSDV6fTEJjXEQsr7hE3ZUs
mzcJDRzQBxQL/DPLJzBXwQs3UBAsPKyqcGDMbB8pIL21sSpodFeWU1ynUYA9SBadm8DqnnbIbe4e
4BiBPHpvkIbuXIA+B1yyJJXY0wbqmWw+7CtMFuFg/zY23u84u+dtuBkcip9dZYllpqS+T7MTUrDI
K+M2RYCgoXjf2f69V80LwKHbS5UjGjB2ZHZ+43PvLpLF4hS/Q+eMNwSProXu1BaW46fuHkVRxJs4
jPFG87DG/NqsHOp8AHSx8SqybWCxhrDb55pydLTDJt5Gvoc/xOk3ond/zH68G5H88DcQhcffxg2S
8IsTSs76jNd2K7j5RHyZoxsHoMGqxRa+ND+dZr855HH0yR4f3KqF9YORdEz/LR6antXVrikMUuVI
6HjPwav528rmZlu/Jbk8eG3wXjYvQNb0lor3aN2rsWSMdTfgCFjaavIkjdU9p2gU3XieMgq7ChkW
OEPEvywmiE4jjZFQvNUZAAhqUgYROA8WnmuQ7o95Ct9GuZS0K2hJFC9/OzBY1mzoOMbucR8Qmy3r
BItkcu7Y/ZMW9owtMHzej6ihVtZjdtJU9/SDTYevZtRwlrRuAfOJ5x1bDBIBAT2Pvk2gf6om2HXM
h5jaIfvmkTyXAL3WWUwpgIsChH/Lq/BosU/9NF2OJq/XT0K1my4Y03HlgPMAsEP/uwXoOO0WJTyH
62k5YkvEiohMINQZsri716VFWWST3qTclzgNAk4c5UcH4nV4kyBqGvBUZjprjix7hh0lFp+d6Q7M
Rwem/uw0E6/oalLbhhU1FwdMPmczN/pIaP8E6MkH/Y16bYIfT7Nfaaj+UlJitNzvPVmczTqUJ8I6
Rxbu8R5C/BrQQHeK3HgjbRftvwwfrAVYTrCXjRKOR0Jlmorxok+vxZgZJ8VT4PT3o78P7RTIUy8S
k92aBfjKBPi3KsCpAmHjA2MlrAuAvHBDWhBoZRWd/37DRNVds1cP1rFxSQlbnjJ6AUNbsFsPc+Ps
BP9sX7Rng4zndpZ2jln+voAmjZDvdhv26DakfyM9SZxZNnB1TFf//QA0keTLUmRK0xBLe46lLU2L
2YE+QnBEiWW3p9no21MQNM2hdUJ6gnHI4PEtTsjy//2R0do5oaV2HdpqRyN2vamaEHF32RiNy4e/
H6WuKk/SySceheIrrTPvxL7DZZmlvoRpHiiDhXqAd70nbXZulw9/PxrbmRgf6yIdG/FZROB0QlgF
e6OajtJoI3Isd3MzwvvSLHqGSuzQiN9ikupgX6OZj8UYG7u6Vq+wLUHsQQrZUJvNb4wDzeKundln
0A7FQfTeJYXB+T8fYOgY58QBSMJhN3Mo7UIikef/+2AZ//+j5deS5uLxTTpxD0ZV+/sTASfbudJC
7VVJvGf5U6p0g1M8nP9+Cw/M//4Nf79m1qidYddZjI9Yy6Q36yuNIbSJQ5Y4cVhDzpcFFvy6Y+8V
Nv1dCfB442YdVo2a/rvUbO0vu535mil137P6RVnjqW7Y0a/Vtm9ZFtMiNro4gubWe6gCSJq68qYl
kr4yK8zngQ+yaTQj8NzG6G55YBgPA8M0lehG9s7K58WZKVoIReVcenaIRvXmafpuxgoG4N/K9O/D
3waVlXx8YumvAub+oam6Qy7VtC4wKN7gQiAkzRWiu6FFuL3pGzqgRUvPxvK7aeNxH8m8I6EYoEF/
f0JmirwmXQdst0ZxDIL6w/B6eus096O4uCHlFG+DtvP5h7T4+GfzFIjmDbzVtPVDSn4qdug3MVlM
kCj0yzpegCchLze9qr5ih8xvwxGJZzcR/GPTOy1lCV7a3bWtTQd8YD37S4olxQFhKDM7KIUxofIY
VoyENQWtOEuXffVS12d48tsS+0wSe2eScjiUGh4WrLUNtnabyLD32dwd59KaUes1PIfW3VotJVyC
ojwcXIwOEVhkUDWwU90quqUi91B59m/UDwySPbgLqic+6dCkRcW4t1O6WOgUTVbsj44qC29Is6B7
p3qfT7Qizy75FuAPJG7lGRVx36NG4s2OKLSn8BVvC4+vBkpkClsad8sBZRw2MjqwzPxVGNbsSdx5
a4r5u/M6Y+O0gBmMvrthpprWDggfoFJQJFxvdnYU33cryr+RlasP4jNiS1O0gK/xO8vhiMnmGajn
hNtL8nL104dOzVczt87esG1S3ISlHbKOkQDrR/VgSN5a8hnF5kthiySA91GUPYoQdNBNapXLSS1+
nZL2olRDGrGSdQMeFhbkfQzar6vpZPd6PM2NvuaWhFttAMkqxNrUAFvAIrPV+CnyfG0tnmrZZdVa
a/MKPxQUCahxe2Bwd6qh25pLcjduknXb1MOjXz9JkV/1ZJ8cqkY2Zd6iD7GPtXgcol2+L/8APgN3
nZh8rVQkrjlsiAWYO2S4IGfZn8YQqTlQ+9mzr7w8+JdT7QEi/Nqa40NT8PQdfJqUeTwcYZXBiRT1
a6lnquI5sjNLJWvtQkSJwNUxuYIatGn5JqTTdUzmrOlhUzpbP5uvU56841qjJe5CRHdCnZn/lXVP
y2QOxZToB1N7SZBs9rtDgnZWC9cmvMc+qrUAb6X+Rg7BncNKjzOZdj9Rk0Qsb0EhUjYAmMguWBmX
bUAmzd6L0bvV/a3TWP6hisSXETRPPNMIB29CKpXpzzsyehdb2xQ3cZ3+q/r5uWFG2STVeJtaeuWZ
c7iuq0W6do611dxnCQpfFte3uV/3mzgPDnXFdhKY5ODWR8czaN6woqfI+W7nCkaT32B1k/+qxvwq
rU6DXJ0ekDNpGAkYWjJyjoNnn7hdZ1wx+v7qWPUVmNslUwBZDTO4aQBD0AmyLvyCu27ALMvSiW5v
i7Qkr91bO8b+wfhZc/nxognDDnAUMVjPc9wdq5IIjG9hDkWUczr8pDnAXxcIVzsOUM3G9AFF8Y5r
3YamnnE16sZd9++Jy/RnBNnd3FvbGAQx3nW4r9LbGlVyO8zZCM0S6QFZitvzSOlmYvzE87ey8vcM
oRZDk/9Os+ZPwFpRJ9hURlEeabGBtst3OlJes6tegSHtBpjyFM6yAojS5LeioSOAhkK0koi78lNU
JIXzX8xvE8U29pQ9Kyu+QmykE9zCSC8q9YRfbyFYOv4hQQTro+ipcrvFXVkQOY94i6Sm3gWFH+L8
ig5qsqxr0qblxh7qE8/o7KnvWcQyg7N6AdNV0rOQHBydRBvVR09doRGBWglfdAm0tpI1IPnLz0q7
X6NdPjGJwvSY2q/OFe+Wm1zLmohynR3skctVRBdXNFydxrsoTeI8Y+mSFfMA9tH6SOBU+d3wIsf0
nV0pmH3YiQvFIuVxjsUczacdH0YSXcS6yJT/cOC0O2gO1prgxWvTYpNNjTNfHZL3PDr9IixIClPy
hd8eIwHFnFxOaCeztjUH1JwkzpFl3EczBWLFrvzUtKwlXkeBuJd7ZrBmNv4BLbkmGVPuPbe45VJP
Bm1xqOQoaJN+RLTZ9CYJibj6wlQOq9/xXj0ruJiyO+qg4EINrgfxgHBafw+Oi+ZcKS/zrN6l9U8V
NG7k8+RzNofAxWyGiMWr5h9RKbmfArLhuhkwa7L8rxGhe+OQO/oUVDGX4dS9Ex4ExsAie58WeJMU
RgLCIA+B70IqGf6KjxfASVLdkitgvaUpcvb7B4yo/1otrB3Qe7bc08OwfFPjgT7v1hVoqVa6VM0y
VnWcnikPYAsJF1XcuamKx1BqEM3um2n38Ecz/94H3FSXcNLqnEG7FFALnfLDMPOMf0K6IEByF1dQ
8tyg2/FMpkHjFvPHhWYduEoVR7G1WNc2Uard65CjgbJRhc6G6T0E5ZjEM5ZVAN2ydwAZZxUEWs8H
F8JDmMdfgKm66s0VT1holEN8qD2JO0duigxmyUR7lNb16+QzgFsMZ9w64ZScq7JcmrK4GlY2LZ8d
itHSSjvusnY6RgWShHT9N44c/oxcU//5HUsb1wlbk3osnnpeCask6BiYp198bEz05VI72A0pn6fG
cx1aOOmjIP4MYwZuowBXiXooAvmoiKdiyU7usJ34Kx0JY0NMN+Q81zequKZg87YURLRm92um3es8
lYeJrtZVVjFCWiEgRQrddH/w+on25rZ4BUi5EkX6UXsYPYzqRTgmhVE4jugyevXy4pmNPNt25A5G
aVwm3imCIowGi0EJ9WRMK3etfL2nJRjkxwBv5VIZ/SYoRr1zZQPhUJq3Ygj2aeDHT7CC7cisSRKo
2yi/o51bc/5X5Y0j3rx6ik8afLFvDj+uHbBPalkcCx+uf4EL3mj8o27oF/ds6uDnnht4sjDnDZA5
LOYOjEuad5vd7Q1wUapYpQHQV099hS2aDVe5hG34Phnm5XimNiPhTRoBlzk41rAz3exKTmOP/4wa
jKynNAkvt9dHzU5wsqqM88NwuaGqoQyOqPdslMkfC1F9FJTbmDCI1mHkqqNkVF3R+4KaQwG5ZIMI
5reh0AcuntEg2kzuiKs7RYIyqDeeKnnu1b/e8/pz5cTPc2V2h97ITJx2xq/nXyfqoKnOhXtcKTAF
GPfwADIk0o3DHT5hpdfWu065rzm+8TouSZbBh839ZhtEhOvDDpizNQAqm0YeL505nJPQB6/jVl8G
G5FtA2/DM7FjQn3vWT9pjtMSanauvWY/VR8sAc9uxpbUsMXaTvH8TxnjlD8ejaXBnJ1bZT7A5thZ
kbqmZYmpdLCvYUmYOxpc+JbpNzgKEvqwndZTPBzC17aWOXN9tzaQBIuZlaMYX8lJsxoQ/aUNYap6
BAvWvdHcTWW/jSO+7qlb/dhcTeEe6Ac3Fqc2ZFE6sbmhWDxTu4QV09DGrxyTpL7j4HGgZ1i52W8h
gbN0UKzCBVuo3rllvSr6toKSFjM3upppyh7W09Dsm/ypnp1foFIp0Bp9bQWdj2beXhpAylyglzKg
2t9YVEFiNoqug1sdLWzERx6u01qFlX+T9RqVGpSHbCz0+xB+edL+iAYBe+wG0ATj/NgQ7fJmFXCT
Y5xPoidsfVD25uHS9zedDR7dSekWbsDnzHVd7XzfJz0I9NVdxKhg5hWQd7tc9r9+bPBKjTkWfFiN
g2UO0AZLeN++2HQerw0MFsRn8Rb4sCwMB4ZDTRSSLxpRyCl+5MEdIHwQ0SmfKNLAbOsDnrP9x75A
e+uK6rMKqgfWK1jPq/Ee3Rlbf+i+uf64BReWsf0HspdRTYvqJ+fziM6ZZLJeG0tDQdfJmJ56ogEZ
msu6Bt0LTx/gQ8t3pBpHdMsOqBgFQVtrLDvcZTk1JG3BaSOmvZMTf8DYv0kbwj5WOX6mDVlxf0pN
nBWZ5EpnPcIpXgI1H0AUoH91KEGM9xACb1HGJnJrLR7ZqvhghOFSIHgClArTep9Xlyr0L2FU3zZD
iTFOZh9ktNWK+rJL6R9nEe1MBzi3WehwVYjgeZCeeU58prssVQc/v3EXmZRcDyWJie0fJSkuj6eJ
Ufcw2GM3ubCreI1HJsbGq8WxcvsdGJsz7t7sFv/hGijWIgeOeAlCPZO3m6Hi94G/F1wDEdh+SiNZ
paKhXADAQ9nX2CCJJ64TxVKK8kYb+jgNPL5hxifP53uKORNhx30uCIxU42b0on9dAECMgSLalQ0v
/jq8Vk55D8sGJl+aPZlNAiGRuNwq503FBdUU69Zs98LCUib67uiY1If7U3Iljn22owkAam/u8z9o
D+81ckj8L2Vq7lqLe8nszqcksqMvn/1AH8L1Bra1nQOPilXHvgs6rfCZDF9ziQiS+SjTpQH0BSNM
u8bbhpqOw8iVADzhMSC4BggTs/nFlrfeZQmbpckcMfWbe2XEPylHKHHW+VGESciVe/FHY3nl8TkJ
gnBhxv8cpm6ZYEHI7wYdCiB3cGWnOLkmvk73vPRuZGH8dq037xeHkaFxuXRRfwgwmfOV5HWSjvVl
DvqvWoMknuda8zAzVikoIsaZ2CbuCO7SN1g3try0bA/qNN/5TdPy0O7c+MnVlVyllH6RzpyRUdov
Lnr5zitjxeUDDQ9L2grHKmFMqKTbWkaHTnkfHRusSwyMYs3kj6XOJyw4O7lxqjPntzCdOzo0viqH
ujxM/tC58cU5KFLrKAJBR3X8E7HAdBvVWf84JePL4NfJ2uYxyUmRQSVDx0R+YlM65yy5PORgqO0r
iMQMFi3qA8jFYuSfCKLqSeOIXAFhSjAadT80JERQlvmcQqt/IFVAPtqPXqT0oFtq5z0rKHDw3ADU
uhnsGqk5bqYl4NeY794IPTydu3uqXA+GRk8x1LD1JkT72BIftqfe4Y4hfcOj6Oxv6uTVisv5fnIF
BUbQTUehdqUuPqFTbgt2Hg65JaxOEwgN0i//+H1v54TcN0zliz09BSlIgYnQi0RErqLmkJCZIShl
uqDsw3OfefYunOxbW3fPoLWib/xAx2Gqf32HwoF0QieFgLIAC6c9fmmHVFj7VWUt36cRdqZLJOYc
BCmBqqLqYUEajD+YnkjAJRYnDHs02+vExkknUNGdIgibmgBIngAS2eeMzpbT4GaHoJfN3gO0SSyG
Bzr5ckp7O++J1jMuN0Z3X8cRV9kZyK42CtLMWz7fI5mNBtBfvJ7H0b+li2apq5/zXVL47GpiblVD
1eCi6kq11eTu0VOMsykw43dGWO7d+ksguCtbUWSQBJskH3n2Wv7Za4xy15RYKYsu+K1dD+5rN7/P
/jtXOJLHEd5NpfoTvSac8TVFQhkhjk3h4AIh4PCGGEuGMGTtz6i161FJtgGFIYfRD/Q28EGZhxmf
a+tGGRbEmyR3kk3etAdbWvc2brJV6Q/9Jkq+kjCwz02CxmizUOsySEs1L26bTBEugSmhjrk+ZSAA
Vmw/12kYtyfMmRSWe/yNI+YiigsTQkBc/UpSVxvJA2jDa2U1m0nLPdmMaam1N4qXykuimMymmTU9
tx4uuQBsUJsO2o40YVQxAqgm0hrhpnQd7k8wfbHO2vGuR1fFHPKd+V0HDExPq3jGR5ILUkr2gOqe
UlS3FykZzBmZux/nN9G5D8LM2MIV0Dqdep8i1a2zIUo3BFLbYxymZzfk4K9LknJ2rymAcM2DYzgM
nh6b8tgz9KlNpzMZ//hCpeth7gNxkEXsbviqoroaDcU/cOhwP5QQV/vsa3JjCuTwOuNYZCIIopuW
xghaRXS5Q2QNTk1Fn2d/SR32lpGqiSzRQGFK1zs6U92szMYlVFVxOhbd/BTNMtsKmmu4aZZv+Uhq
v02La4lDHSZ4fnCCDg+u8u+4N8NQHZ6CxvXv3VqdDJd1faKxGOrirTMQy0fFjZq9Y4YpvTKhoYEq
SFtvb2rjBKNM7cADrM1OELzxKI4JsXT1PTtOM7F3ztxzO+VlQO0tgZZJS7Xmm/xdp9MLlSJ4LSK+
hwVlQk7NhiWa7jMTCrGqhn7r0YV89DJj5QZy3M5+YKwyNbyTi9/l1tG23HFfDw9NVtHi17JklMx4
TGAwYRGKXHLF9hef4rtN8dHokEMyh3ucDR/BEL0X7mxucu/ALdeGxbyqm/5Xllz8OP4wGiXOsPbU
NosMsNeN6p5Ml/Eo9Epv7xnBGZrYTVIKB2qn+dHMEg25oFV3BJqw1658byqT74cVfVgLb0K7kAb8
arZQhXhE9j4u1iJlKA7kUThoi8Pw4umeYS7A7Ffae8ulY5m1JRmBATTjGOfHrkPk5h7MZbwmi1jx
ShyGxWTXpMccy9oKPBH9hy7yWo2WWkQWmdQQ8wKFZnlA70FBziOWXDmEPdo7O5evMU97vhVGufXq
7sGq2TnkS6YcKz5PqCcIsWhxKX4mFOhsB+HMQbFFzfNftN0caq1gxINNgENKexVZ5bXpoEZ08BHg
/w6bmdjKuurc194uyHgrP9/41ItYLsb6IWqTLS0YTO2R/WLkOr1QVx9KKmqpObjoAh4ortYROPml
9VucwTVvU4dT23QouHPCt8ETgEHBxG9GM6UwyevmNW40nHB1fmyzct+burzR1WmqmJCH1o72YZPP
27EuBXvtfIdkDAgiS74w8SnyKvN8HGvvyW2G1yDP3pocAJAsUB81OJyNT5jeomeEd2x1gtwaMA7A
ySOMQmVYNRY3ftGfNf7tQ8DS9myVwUc0gi41WUBvHQ7motwY0qKxhD3ootQzAVV4IE3ZvqR9cCzC
Ay+VhjL7LYwPqF+5OJOui7C31Y8eA8uBfUuDIlqKM2ueBQNOmJsyQaSNvIuPU5B+tpJBlYgirlqX
aTZErqA2o4+mw1iMb1EufvMyKXGLSmvbukFNNRB6SGf6wyoITXV0FroXO/TXPrOMw1AhEMfKvIRD
tc9ir9gOynchSTA05qkJK6IMB6J0U/qojekubyRUxtp48kfxaca0JbkO3kNXhO7eH0iuLbkd0vGD
Of9SU4AWQWAO5ae6twByH8U6nUGN+CSl4/DboPISgYhj1y2mu3BixO3d5iPFzn/BF+MM/lWPpndO
9DGYxg04DgSuXD1h3VFU7sJ9Fn58p+IErEQusbaYU4Z5mROaYeDG1lO85XpPDxsjujQF764UQw6p
I9kLQO66TyH/jl+eDbjD70vzOJguxjEcxrFg4HLAS68Hy3M2E1xa5iS0cl5V2mnnfWDbP0AvfpoQ
22k98bzWEjCFLfsVcJhL2AbOfq6NfGW3klnVqW50rsBYJk2KoSDdcItlbBr0JbjL9UzzmsGFKR8H
c+8H7mdSZ0xGAiztULs7gkFUbFVRvzbihOr0VS/pv6LiCXQCWojuII/iiNtztwyoQGYb1GRsLSAX
NI148ajVxLYCU6Sr+8/IJEWRVDR1dF9RTQZdx+3Rg8dsFF22hrP9GdEc5PeDRNFInmYtnnLnn+l5
J2fQ31lvR7uKgYoZFUG9MfCfKJj2mVo3WYDXJ+wLHhLynM9ArHOHeHD5lUr/uS3FsRET+MzgXg+/
UB8a9AwMpDkMS27BhBZurd7iVHcpcp242vOSK4n3hWunJLijM/1GTc1tl2EdMKOG7UAlKAlIG3+b
ezDYiSqOLWo7puEPhGLQY3qTGlR8MP1sFVeJQ9Uzdg/hdNaW8xglfHG93j/Ho4x3piTbMOYO34p3
UzvZoZ9Z04ZQDhDR2Co0xpZYNxN4hfZDQR6QdL6mlmpZxQfWb0Q17YpwvVz5on/I5YOV82jCKE3R
jd0ypoRw42ojovEFIqmkEz2bEIfyKFXUNSBpogh3jtsgUfMY7x0O5gKoysr+ki1Wp0ShnclEfcX2
ZG/KjIOJb22ti3tZCxKJpmusOMoMHou0BS2oQEh+2JpjD/Sjnr5ny3iC91iclk9aJem9nIwRyypU
loqSZ+EmBYEpKp99gMcWqq3hWBwfcXcZh+GZPwYZPrrUTlft+MKX25BXNh2A1uy3u7RwvzMq+4I5
nXmIVVxZCHhnXZVvbDeEBjtnetUmbITaILrF+/vbNtGFcZN7Sz7/KOZbOP/EkMLURtLu6oeUT25n
aHFSauSZ1qFQumaLLqaAEmUUmLK0fMmzwDyZUfWxeDH5DlKrbLJeMKdPp8wwWSyNWZmEhVy4/rsd
VgQUgxEvMLVZZHXjXdakap/CaWmYKjEYjdkRHQNmp8H9ARslnsEm+in1EJHOgKY8dA8hzoc+43wJ
8j7fcLIN697EM23RqQD4Xqf3beq/Kq6EKyOniJ6tLh4eMGlWvGMsCKL422/FGe741yRoWoMYy1uT
L1Pe0qXZzf8EFj68Rc3WyLgtB9yc+KI8shUCitBUa9JJLkt/zb+VPHEc+/9GVF7NV3ZM9cQ8rP8l
HeZBi7ufywBLa6CH06eDBtoBL5yjGpHd2RmC228g82mfzFGwhtbrYEmeAUiKk+VqQLMhQYpKsEVO
YrzENi52D/1DURHo8YJxBBu/GLkGCsJMl33g5p85ZFQ3/9BDfF/aqOCDH7WbsEq/+oyahUCzUpmk
qvajEbXkKboda9A3GTWs/IvE2XfZoxocHN0wsg6FFR5ARdCKLP01vJYCw639HlQBxgye/5Ed/FOy
Lz8Sz/9MXVhXYSFzQOYzXdrAXVSdHNrKfstiedNkLe9zYKR1htBnC+MJA9/L0L6AsS2A6BQBIaMG
Ez/VyDJ8TrXlHjSpir2n+pu57n/aSH3MkwC+ElusKM0Pj60mUCsqwQ3OEuZ5Z12wD8/t5BX8AzuE
pQ86V/SFkrHeVi4UT8yX2jffyuHNpbBlC8Ho3NRWvW6jfTFa1kmRsI04KTDPFqwarTCkCMP/7Evx
WM/6Mxb5JW14O7oG4ps9RLucuqBTql6B0Zy6qX6DQBmB/sFF6Iy4keKHFChQ3rE49X11Rxkgne9y
ulPtaONVlM5qyBOu+F13ELXS+PWrrcPTEBsG3RNzz4QZFr+yluURgvhLy4jG2bWf7Ng/+ci5aaK+
u2FZIzDRbU0/fx+0ScL3IqpYXeeqvWWz/z7DV4QfKjcqcnfzYt7yY7sjMU/6uvZwdKJcEvNydtbk
rGw6tnq7ei+ydHnpIT8HyBZIy6/4tB/5tI5B29wl7KuyIceghr8Z9k+7oSv0hnfSlwmfAoerz+DC
XdLprFMWz+9y4F1pe6kDpyBuyBhU5A9prcxL/a9t3mb2VhHfjZUdJPGuraY318ueFq/uHLo3+j+M
nVlv40CWpf/KYJ6HNWQEl2Cjpx60S5bkfcsXwnba3Nfg/uvnY1Z1V1c9NBpIJKC07LQkMuLGved8
R+lpTYLD54DvZm3nTxXSBzjkwcFROZuMVGeXRVmTzHgovAQTL3ozhmU/LhlHTKwZfS58jy4s7gei
Lal3rPLojjuhsv4myunSo9Xdm3RskV/YLzoC9aBN/yXujOA2G58rj7TnlLMUcU7L4M9oCR3d2zaX
LGv+rsPeSmdLX5UR8KOaYhfVHTlh1BObvpYvXdAh7mwlhUuNmm+c4zM3IW/ylLDUoIgPuxHJJO0N
J7o4vlNfUzgaSEO9dWThkC1ti55qrNWqQr63zuw62PcernhSAhuEFPPjHAUfeFTSXeNnl7jiK0ZG
GWm2J8xdJY268ce0KubU4MK2aSSP8ZDv/HbgZF8FCcMByoDRxO5hu8h2gJf5IjlmSXCWU+jtrSh6
7S2oKxMWvGVd0OysI6qP7A1xgUd3uqYejoilLxV9drfW9pq4KAxGdJhXkwcKphXeOeXG3OR0M10f
ZYZ0t7pw+o1KSHzThDUlHI6W94zmq//qdyHZ2IHN2a4j+xqNOpEE4lRr8cjV9yyybsNkoaJB1pg3
3A3wj7wPuyVmtim6fKtvicKhYA4zOnfyfYJbthbqWC5RjGDDr4UBIj78Y3pu4x+Rzz8uwaCnsmED
D8gSckT/WLJuBfG4CEQpTqbedXfgsOkseGj1HAVLpy+R+xJ0urzU0WwVW0zy2RudvRsBqBokdKxK
MeltWM53Mz2YzeDvQyo/aDOcZLoyO6mhibdwcZQBkKUKroNCVF3Stw7RiNEjVf56lMazXXrozdyK
6arYuIAoVlWAWpqrke3EEtfCQS2TqqqlN+weC6YDIVoxiVtga3s2I5CpvnUs45c3Mb6aa06j+PHM
tQWMko8M8VRS4+BG4yNvInPBvPls1Sh1Vz0N2VXNMRQCjX0c0RBoNRUozCIiMO0IUZoY8chONadA
lxcoRY/4uCtAfwkSNWUBYalERbszUM5aBXVDn1Sg4WFs3MYAiBRsJWOhTcIGGTZZiK68AY9wFdpX
6IltdAolCo+ha9WmWrqxDSKm0hZfUwWML1dnZ0KvVQcUOn8ql+zW6jgedfChIJYgTnKYgOqunbcF
WtRDjEgTx4LBPDHVV1FHT10VGccEA27Hkban1BwtiyDWKTqSnQB4RcJUkSOKyqZ6Y1tg3TY2sZlc
U0syFrD9l6rsXvyubzYlfCEM3OeshNUE3P55rAo61JN9sMqtXevbuASLESFrjyrxYit1pn+RswRd
CkmpH/bmoYuYNRldytXsR5w6MZ4xENoJ4nLTRbhMBjNLrTZ3o0A/4HIUyQP5ZpMutqkK+TAmDmgc
Ic5G1b13Tv8VkHK0hVVyToPoucxSB1jH8FImtFRShzsTpcNHlHT3s0a8bXfVuufyT0HTkybAbJRL
9aWkUNliyHghcuwc4vFcp1n5lizGSkucWKvuhcFEahLWRbu62Ll5/qhhaONWSPp8nzfF3oCbSHhS
f1ZMsmmDRF+FMd0SEaAPM9aZvvceSL3MthaJEoWb36bl8KmxoXfkk68r4W39VLvruKL9ywVCyKfb
ntXMyoEc+Nb4gOHBLSMR+Zi2dUnzj8Xqlw79vVWZj7JsaR/JiuFlMu/d1o0PdBGuULejzcJ5DuhA
uwTOiHE4MsbnObEznn2RXjvdnKQ42E75M9RQk7iZoPG44j5b0iU4qoB7Z27LiKvfK7pyq2Zur0HR
wAOKX22zPiZDezXBv9XGd+mNAFbsWfFRHgYwXgKFI1VfyfnZGp/dybjIBmMmFB1Z8YpQs0TM6Uhc
W7lTvYTAhd/4t+xdaNf3hEPcLQMtN6cez9AlU9HBpBlQNcywTra5Yd4UPexM2+7v5wSaeGXdw2Vu
Vw5G5q7xn3wOMCAU3adJUfBGhEYurLh7MnHep9xY0qjpoPRTEL/nKIfXJgBMFNeueKlqg2JySI7Q
5BnAz91EFFWxxX12F+sUL5gk7EOnBbOLaFy4h/Np6tXVpyGLhqJktpySf2FY6lPFqj52k+Xf96bG
JibSd920Ac34FD3y8lSnNjeWwA2ULykwJr2VFQ7taFtpEscjw9WPdjNe+45mDsK+Qw8o7cbElP/o
E5tdjJP9Fqju2Rydx0nED64wiWppY8yGY1hBjJCHqHfUU40M6kzMUYdooj0NVdWhsYKaNBlpcbVa
13zwkviRZw7vXgezLWgrYq6102BGrop3ZX0mOCJfBZ7Tk4tTfYnzpgQrOIzHVtMSdQF0L4/cB1qc
d90gC4KDDDRX4Ev2DPbKdw4pG9cO9LX247c6EhExhIvQ2/eeBd0rdhRBoUQoEGo5JPZ2m7/HxMQs
+05145V++mrS4piW/9UiE5a4FY7/UV2dZeP4D4JhE7NDPMPWRHNSwhmiDfkRMjAXuhOUA+C9R2jz
z9HokV5olsfGQxOGAzN6ZveJD+ZEgMPfHs6tc1LEc6/+PMya0r+k0n9vGW6cRo8EtcRrrLvZ9k5Z
qhoMp8b0IFkbbFViTQHguQfb0W5M/RonEgZWhFPH5zaqwtR79jMneaxiZhJNXVxIiP4hf2TTGxj6
jUU3ndJkGyzqfRkQugsOkikA8z0JU4KzY7PYApINoLrR03JPY+rd2bd1UWyMEGlGSTUBNs5amUZ0
so1ughi5VL5B9p5TSABAWeu+IYfIOoioUbdh845BMlja549zOl1C8ijA5qEQH2ggliZJs9jvarvE
mePihKyJ4ZyZPac5+t/Bt75GhNbCp4XmTyd6SM+iRR/budm3a42/CNS9BlFPtxmlJ5gHTgpWzxR8
2LXQTle1iPwN2oYPs55Q7XmSakHei9x9jeqy36d4kyBJYVvywuV1mJ+tO59VYtyFvfFlGGO8KwRt
Ftm9mtH8U3r2y5CiB7L6+jUwyfiKq0M3mc/WlAK1d+WbRCS6HhF5toZtM0kbAaQhA/c7mjpV35Cb
OSHtFP7vziBHGyPfUNvxwgOoV42dfhgWPUIq4yh2jZUc03or6vqIYO1Nd+NX4Qc7CumV5Swp4spt
thZiZToAZNabY7EppHXqHJtRa69A4ySwNZAhdw1KbwPzZGvs57b47ZserE07IFQP7X+JBEPw+wZC
nZs2/qqYuRlk8wimiOxZxZGuIPw2k9m7dO8zhrLrlGgYei8xPXOAOTEtC/SpFoip3J53QLLvAeSP
6zn4mn2X4wVumCy67yll07kh8WQYIPbCqQrrWxn9shSdbVMxDBopsFfe4B5KChvhUhsbaf7LDm28
i7lTQLPuN16On7SUYAY7OvPIoI2jbcNnNS7V0hJfVBYWVJ6BZBXcD4d5mIlIzmqTs0CosODjcrXh
KLfjBxOtbttb/sk4CNTK8L9obZbFhjee93YajrluzgXgwgTnDviN7k5n1lpSAHXBHYORB59+7VDJ
jdkEzAsIu8FLHt3PKSC52fg2iQ3OjWyju/IrVCRcZYj52/QoJqKr8X7m3eTSRGruB5+KEivXbR1h
3eO08ugL4xde5sMIuneglTKguvEVr8EiKdTX4X05JU91rm9tehgQhp7iyLrEeKxXgUUeb5DbT8sn
a0s0uNLJnnoTSalJ1hluB3rEaBtgg6+1w0pHg+hxVOJI/+y1992rQ5Yqe8s7eb/dOo/Nhzgi4ikf
sdH7V9spwO8kTzakYVF7j7kOb5V2PxCnk4B2X9XsRjRzzR3IqBklpX5XarqCqcI0aojN3LGlQjJm
L7RuIC+uWRPWiZqLLUileSUd8loc8QotQM28HnHFCIvCVpDmtJoEry5E62K55jEpsH3L6qXD8Gcb
Q742Z5BofIIrlZJHqT3rw/RiGqmucxQq2XLc2Q64CUm0eTL1Y5aW33nfTWiMJIOa7NaMJPedmC5+
5q5Cx3+WSQWEQuM4pK5RlGtr5ZBqr6auAvHI9dzpe2r9n1wLgG3WPK21wYye7J6rHtIbrn7gpea3
00fL7GI8xt5t5+EfCGkSGNjro3ySC3SRpSVZk1HAIUJE11CLrS0gIiFwWo8AGbGllELeRTBgONwT
eeokDK7g8+iwQNIij3nUE147lXtLtF8phCCUVfSgEm6+uqAR2o2HMvK9h1zFb83I1u5yC62AVU0c
iCqmC4gOEqPYtyUxa5OP7a8sfuGv08zEu/MgIdG6PSOwSuh7it9m1T4LiVCu9eb9mPKZDfONY2H8
ZVFgrBfA2A0ShkczCShruy4QTZMgjfSN6WGRY2XGiicJHzNuPC+E1WD6YNcUbZjItyDXHCGD08G0
pnjnSGYalGY4YNPuucqq4pAAMTGz4sGaicgsiyHcxmb2gjn+JsFU8CnAog5plG9CjztsNorvsGn6
nXLQoIeayZ2Mrzgh66vntfFD76lbXfa3xARgWk+sL07VxalHhL31AR1wGAB0idPnLmT4P8buvgqw
kFSEZqXot3pIDRvPN24QZ0KyUvF5IZCcqnxJS5u8NzNmzGiUtNZMk2Fxl4X5rY6ykzmM2bqY4nXh
O+mDTENiEWvG3g4zKhxZ+8iOz45fpxsjdQIwinZ9iAvO4DAUqnsP5UPs5iCBC4RnOb03OjwoJy0v
pfyIZ/QbKgyoY529KY01ysAFoiJ32Hm9S5FH3HtUNyUpvz28mQuMrNM4GvnVlPTWZxfLnTV+m0FV
IG+1t9Az8DPaiGKZSrf2jChWjR+e03M4CT0SIQdk3XU1gxABvsGRBvZVlDl34Px2NIg/RznpPZF6
3qWzkHyk4L2hFjIXgaa1wsPEQFLOipexhHEH19p00FVMm7nET+mxFwyUytvAhi/JOZWEo6GloO4F
sw7r0Wkqf19m3m3qABph/9/a5cAyH7Jy0PZZewJBmpf7RMXVXnmt++w3E8B4B7n6aFRJcsmz4jWX
bHxtiGeHk9DaxUy7Cdr808OkpntW6LzeCN5u/NrVXQtbfW2ikdiIBJtC5lDcBSNSpcllwq2m7LuO
fQw6IwQ13HYXj/v7ptVfuYXR2op9ltiAYzWw37X7aSOcQCCnf4waT0ynsudEpN1DklXnMo+I5s0b
4MJ+XO3rAs2fNMzbsTHMM86shiaNuhfN0N2PBhKwSdTlYZz2pibCsIX65Of6tzHAjg695kf1Or9r
vfETiGp8Z9S/+gbevcEUfxHfwFTs1uR/ZxvbXoID8FhtZ/5p0PInzkxK29qrUUWy+GaMZdFgvLCG
lTu0NT9jxmHdNT9HmB2LXozliv2u8FZJP+PtjKLvsPMNGrPN7Zg0j8XseaeuWEBWfnk3l6z42TyD
7DRQ6MmQvv9gbR14Q2vD6AFLMJsmeHgt6wrK/xw8oMnfjvPIHRE0r1H1W1gMgxtREXwL4afGh4mv
4mFOIVMUXkkaqYf7ielJHvTJtqFXaMY4wQXTTt2+ImtCGxehivCbwF220+c6md/AOiP+srql0Fx8
Tg5lXjocpXTEOqvCZ0le0L3WG3Rr2HXoY21sQt6AnCAXEj6i2cASHMWEPJTTUGJwQ9SgxqE5Fm0+
vCGF3Vb+ED+zxWfXqXVeoFptPA2ttejDc96U6UPtqeqO4DXMhW5Fy5b5oReZ6YNwquzYtxMXBZS8
hz/PDXEWMyzghNdm1z//bC5fk2H1kOh8Pv/5xsatBhBs0wY3/sSG6Xg7o9FAOCZp3VU5xaFHV8Gg
CLVak7rEzu46dPQ3HBqvYEbe+ySCSRQN9qpQ6itwDQ3sBPUHcE+5Dmqz2gHn/fCynBX0GpuFSxvd
gi0m9Pg6D0zeGsyHFs3T1BfhvhwNa5065HY59EE6V5xMt0RM1od7i8Xk1Bg9JwSIY1MGd7voGfYE
vvkLYB1Qpr59IeWQQEaMiLux9G6L7GHA7+0Z/jWN3W1Zmj4LZLixK/MzH79EeVd3XbUpvdDnLFLf
KtW5G5YoGMrGNtRkxuOFpUSfaKJ7yCNB9fpfubpHWbLNEpW+xRrswcCEesSiSpxBdijYv4I2OoVV
aX3w7SZ4ObowvuxuUtMlL30ojFPY4qOWw0ZDB6IpaVDB0HAuwCh1Q22i3++8U28zlGtDUJKxB0ps
bt0H0PLFXTcm5ossf9fohfa5GPC6l91rH6XVeUzaA7plVCeVubEbQlPqsPa3VWmeG0ErgjkGHfU8
fSNUSd+0uTXdS+lVfMIs9xU6W2VRK/lTDZtEMEFwvQq0f7meTTgcbBKfUziwr6vfwqc09VO8+mVj
fbgEy1eSnTINXtuoSIH5NeGzJdWXKPRrBSN/22iP9zP/kClGBikXHFK+CRzNEbnoMaAmw5s7MYf3
K7ECLAWma5YXbeb3jf+Y9Sm5ngK7ZObkzbOsbHr/fO86DE5DhOWnFoSN47RyYFzM+coeJWVF4jwP
yGsgdUH3BO2560JWNCXL7tzHb4q0XUPMEiMfaiim7VuYImcPuhwcwx5DZbxH9sHtoBPnfh54Z5ZR
n1EaIxi9aqUsiae6LO564qvZorynyp+879xaTBx5dpejLKMKMe4E99kOI8ubLKOnngoN9eTACsUo
bdtKZk2Wa53QcBHL536O6M1WZMJwXumTJ1gkb0nFkCTFt04sM1nrmclmZVX6ZigwphiC3jUZLxE3
Aj6G36JjSsOFRAfnA3naeLV68yNGB3K2fHFpXUr1GTQXiybQHmfG/ewNIZ3X+I3UjpqQHAQxMcNc
f44WEhjTfBtU07rJmaA1821FebYxZs/YkkS7A9HA+wp4dG2JAgh3F+/qvh6oTawAd4tP8DieP6ph
72Sl6HwKq/5l6ukHHyBC8ijfpZrTegf+oRY3JkktZwvPGD2FH5vWJsYXxqWqsR9SIEMcVQo+bbrC
K8f3PvuvGWn/0e4lYL++2raE9GDaC6t9gPJ1FSn9UNVav3oQYsbBfQpm/ejWvY+Dx9yXsOA3s32d
wr4/Nk4RkW+LQDvEkwievvR3TiNuEUmVlJV8/uAjmNnB+ShwHbscYhfobOe5Dm+lLKgHHsmwhflT
t78N2w12heHiRAU9i3HuxsuosM0m/YW6qNmLKjuDT6SUtUkftS0XW6j/2yaufZ1lNcnmbpptJ0ml
QESV2tmydbjMgf7ESO13lZMTy+IznU8adW8nTbN1dYuwkcsyITd85y35sF2fu6CYMijSaG+VNg/C
u9QWZu2SbBR0Y4+DNuztbKZX0IMveUzzl3m8unHHId6HQ/SSYrek4SU4YiY4arKxAiaU40jFLIPo
j8U8sT6BeBLnUlXuPka4y5ASK3XKSYE51zeRnA6kAJc5R4k4DkUSREBbfuQYq0aXblArzSdwDA86
sp9CLJboZ9Qhq7xXJx2RImd0jccRKCMJ4VBqJYKgwNUX89cLnttsJ4J4RwYDaXS9Ogjbxq0CKoO0
9+cgKo5zk+9qt//wO3CRREqAHe/CuzBMz5FiWaaGsNT8MPTJPqcPV4fiUNfuTWM1F8x1MIux3CUc
kxrNETN/I1cbla6PwkyfSGflrY+bn8hExdkvZ48wunf8bNPrEQJhgczCrYGbwEY82oG8nSImi0Oz
cRYntU4iktq1Hrd9g2SEGTnY6G1koZ+uvYK0juDJc/SXY1n1ZjKLNzvT9QcB9cdZmUSC1UBrwTu2
GjVdkQxPLrQBXS15GXdNnjuIZcJzU5Ufk8SG5uMkCfQNTfs3pcwrQ8hjYBHZ0PnOu9VTYDZOf0Pi
2YMKvIcOtHRjceX4ZvOr6aInz00/AtvfsRdvh274yJNEnqnxHqBkb4MP6Tsv4bTYQ4bxHVASiJYp
/JK6XOrex6AEoDZKiFgQ8fyues6r4jswWlwu+HAll0MyIi61IIz4mFs428oPNIY0wfJyW5mOAY2Y
K69EktBG/rGpbHtLF58Tca13SnFtV70jl4gIKHqdPqVucge4vGb2FbxgRI3PjGe3A02xG3NyFMnj
Ld4asoICJrVrM4yPJPvcy8XOrrmINrVj3OY0xQp//LL0CB3u1dQOove6ptuQOVugvTYf/1WiO143
FezLIi/Ado79h0i67UJPA4NeftfN/FxTUiZhebFQ5K5CwBYar+9YEcs8gSePjh7nGDZHTBdt/kgB
Fx9GEpk3HQfaxIz8bcG4es0gd3i2swjRKWtOhYsobDpqQkz4qZunayEVEuccVXDXIB+2ED5QJYSS
wSBCAxI30fDFM02QrhoPWQbl8E+DbEIryNrO/FrbqC2D8K5rkpmh6ohijWgmr2Ou5zMoZJTI9hdK
lOgoC8VxJmFhGyk2a7ooP7Y7n3LV1L+zJRKKyVWdO/q1jKvimPYal1fPwLvJ0SmHnAxsJ/zIfad9
d4KIGbrwjSdEENTGUVXtY7Sbq34xF1DmBJvG7s/BIiagOiLuh0uHQpLmYpBGIAg8vDp1Wz06+N5J
pnXULcyHuz9XTsVOC9/jxy/HlyzD7gJvBXsHFURvMgBHz5jcmRQp17BHdQNz0xLuPUkB9L+MyjtL
UULdhPocB+lT6kR6l9U5Y0kKHTpTLW2biWl94MXA5hQHoWTmtm1agq0zH7STpQ9DWZFtJ9cZN8qa
0W64oeUNvVc710iY1smMH+jYdHCcivIeiKDYT0YXA6kpQSmj9t64RG4f/Zm2bO2Z7xOk3W9TASFv
a4vMGrCZzAzlPgntvY0zfQlLo/vZZg866+9D+8UqPOt1mF65s296p4cK2RjWYQidnyJRgDNIVLUL
dG6eYtUKfqMtB5ro7xDwbEz/tvb7B5EUxHaLPicw5zEs6eIGM2rbHBZmP0nwOsb4kjBIZkiEb6UA
I+QkFJPWWoGCKmucutHCk2zj2l4yOK5aT4QR6RQdpIU0vhmN1WDv4govgxY2FkCftaxC+UzDglF9
SCvKrIFLGHIMd2QLfsBzWetSPUct1v5u4lxjYWxt0wL3jlKS2URzX7t0nRiKPtpd/FaapEBx+nUO
XT+Tlz0ipwvm+yGtXwDTPUwKJXQyXloSmKnGofb7cTFBIANeJKX/lu+cDqZDOyUfTYmoy9DPjJaZ
gceI1bnKDgXKijl6m6w6uyDFxRUhgBsY3ktb3c1dLU9OPrHWgdzsMI3uvATXMu7nTIftyS8S85T2
3DlB0+Lg8kx7lzBihepkHXXaclGFKL28ZFaH0B9DpEm8mbKPGf5FIEdS9ojOgbfhkdpeBcYvkdfu
huJDrB0PCz8L+RTizfDCB87lw6l0qztMnn2ed3ShI2xFk/mUIw2PA1YD/ObXsuq/nNF97lDKrbyy
zddzSqwgw9TRx2zTm18T1kCztF6K5gtEz0tW1XQ9JDm/bvARTiMBeTH/Y9c1tw2qpTFLX6NsP3Bc
lWF+E3oom0iSQ9qyiOwS54pGCg+93b2kTPkR7GDxljTMGYo2Rw1esq6luzZ1fgFJ/Ct3ypuwKxH9
zC2RfLGDxXXAaWMh02qi9hqNPTPg+lwFzkNNEqFtmmj/dQw3L2RQCo0Q1i3KM6YTtMTaLrpTs9hH
DbEhURxiBDtjOjn1iQKzLaLh6DezdUq4xRCHN+FJ1kW5VUySzpm2OYQSPP5owYBDe5sS8uD4e49g
3Y2QyF3w92LjQKkR5MkGDzMmvNHk8JrfRM10ilvCN5j5WHsxTPw3fB5W4l/IF6ZiSjnnFDOmQZWb
tImbYcPcgVSciklWxHk4LsGKZs20KY0nOYxw88ps5c5UqhIU68abje3kldMGmmuN2Shf5yEQaILV
M9pkSCuER43RzbwfEW9wq+6CNj3jAnWvfWMd2AGjfafj1wFJ0zhWN/HcYKNlgOU2/XsZIXfopWJE
7/Ny8uau7tksh1mdkQNws6YzaaND9jgropGi/v0Pox1p8LCOeTXI/86UnDhue3/VjcRvqrk8uHn2
iWO1gdsYsvJ4hP1ho7n4tLlV3TWk4QTWTsehsZYCW0cbhbxUKEvc48YxCHSz9pruS4UJGkHTR0TH
eJxGbtBuR1kBI6GzSB5lfXK4Vx51CQGOJlNyUbwriDsR9fAWV175g6CXXpsVvMZu9jrm2NlQDuIT
njk5zBYmWTKrSbyEntEXyDLCkJMlCUwDb/RmaFLYFh2QBc997uOuOeCUTY8N/NydHXbOq1/1iCtS
83PyloafCsbbWqnqnGpJe0XM5qf56kZEqGo5OJsWJeOxjCO47f74YlVnJCjjK0QwSFht1HIP8RAr
E3mgjp3u/jx0RpoNgLrzswgIRx5g1XNlovLqmw+3HYzLP/6KTPfvD5lHsz5Id9z/49/+8Tx3zNHm
mrTlHDiA8+rPV7BLGRfd8pG30/uff3HISTg2Q0zkHuN6N0U65oY0pYysVggCiuWiAs0vbHx4//gr
IXDwvzxcvvDneWEqFh4LYDm0EnC7BWjWWu7nvl04jjbyXmg267pJpyd75EQAPH9ASm+hdNUjfVi7
8G5Yp4OjlWKTT21kO+PCSx/eGjKQFlS1XLkifmrC7GHGWgQGx6LnPywngip807JrGYLIn3muADgl
9XSaZ1x0CKSm05QvQYDesGjdVH6xdYoLY6DtWDENonUDSgVjADVexFEpr3AdNRHsAWIOPHlFUvpd
OdFXBn2P03GxNRpjPy1Cu6lAq6HUAD+FNvM66Lv5EkXxtisXsXP8yKbh7QR5DG0JBLsjKsPU3WUs
K3qiK695jquk22RGyHSs9j+C6tDQV2c8FwvSBtpvMx4fuVseo7x6GmrrMR/8R3OGTFTh0gqG+A3H
CRoPguQiQfksQV/E02de0Zpzqu+8BMhbQdWqyvvY5ZQ58SOCzmMcG1zNlAIhhwCjAR00qGOpqdWx
tayRMgJaWWu8uvZ4gVnMMWAYP9rE2hmJfEmUf4aErQ+dcp4s2a2sKMbT5pBEB/9560Zks2aIQ2wX
EcaAAkYyBWor95vI+XxDBAKKxV1gxv7N8psonX3SoUSV0HH6bJKw3eIxRynTTECFo+zBjBZ/kFUf
cuorgH4n7A/sDP0vGXF9TIkA11C5cCQwR1WMBa07C0KPpGvbB8GHjjGLZ8QYbIGwQBV+67P5kSlV
vcqVAGDjVrwPwt+kXfVe47meKAo3tc9P7uWShRNh7zAa59Y0xntMFJIrE8ODEY/V+c9f1Lsy2xSR
e5DKyI/l7FbnevlLgag7/cnG/r9f47+F39jqs4mBuv7rv/P4q6wmWF1R+y8P//pU5vz59+V7/vM5
//wdf73EX02py5/2v33W/rtcMrj1vz7pn34y//vff7sluvufHpDrBAHgnri26eGbxMb2z2/B61ie
+T/94t/DwJ+mijDwr7Ir2uWnhYj3/ikS3DT/uxDxB/rMxb+EiC/f8bcUceH/xTM5H/qWY5mm6Xve
f4SIC/MvwvV9WzG9ZrzsKJLHi7JZcsJtxZeovoBd+OjsTYsv6b9FiNvyL67whFLKUrg8JKHk//HK
/+kT/Mcn+r/QyN6B3271//vfliMUKeb/JULcoza2iTPyXJv1nt/Rknz96+MB8f7yDf8n0uMggp42
bZpbINcJrDi0Et4Hh9MjRsAz1qqtHw4pHXFIV04w3KjavVDMZxyX+3qv2MycGMuGVmm9gWB8A4Ha
QHWbv4sEAMdgIKCCdQqAKmBfyVMNVSqcX2kFei+x8v1jMYJJwRdiqUFt8/Rg27a7jcQLY9hoXRSM
5ufwaxIOWRFjhtxcZCc/M+vFPVdt9Ky3rumCU001KAYruoQ1zRsfw9w2m/wnMfhH0nYaYoORkQ+2
c5sLTM1ebV8M4Pqz6M3NiMLUyEdi6HCJARLutz2fzQ3zwXXcd9RVMicvQxO0ldJebMr4FJiI+YmA
epxorDLRWWTE+DFXsybGW7v0zVq6Mtp8CGWyTyK8erWLrhbbqrepg0d/tF4zjUogGBuSL0blg4EG
qyZpz4Lk9xeBCaEAM4Q03+wQ2cDO9HKeAPsBf7LKPtl02vvKKA9F7SebyEserCI+duXAocTluIgR
ayslQgKYFzQcuuICdwPOTODp9EyrpF4PsYWUF/Rr1ePh1+q1Ml0sEEA+QPqqNdSExew6nU2Vxie2
SXbZ81Rmd0xU5RY+BZVjcR2j5tOKuXgYS4Y7LFWP6H3MdTt56ZY0yPdW/DilXx4j2d2nZX8TxARf
xs6NIJJoBdSEynkITyA0kaB607zT9eeYtmwUFgu173+nDeNBZyB4vPTexworGWkhEmFJd7abGuER
w3+mxOZbPfroaAC34ZFiSt0vHGLIvzfmKI+hO6A9N8NoIwhFtEZDHk2XYOgWfPuuzI+JbUeHOJ0v
FNrEp5NQHdoK7AVpyoeWiIJUpx8TB8oDyzVd4xJZRuAxk+1ojqfOJiGEY12jL/FIpTtLC8mu5V8U
NvY5L4JdK0cQqDHJopqJ+U2Ytu8Dpedh7hVjpOwSBogHRAYqT7fmWxd7hEzEy1hAIBcjBTRYR8Az
RtFtOtPDym4PG9R21mbO0ChNlPbkZ8LW7fNT2GMxlxh842AqNhDqqPYWYhiDyu1A+BVWq4VAMWbB
xsJegA2HalgHNDdrYCEJMmRzUhhIg2XsirouGYTYTl3/JrpuWqBigo7bp2WEBP6ail6Hk3308N9T
Y2ypoAZk+Z29VyNNaD+d31SnrXXj9awMjaQFJllHvOd0jgQVZvtc8c5GsCa3Y9V7TLniu3GofwXV
m2GN74OpuKHK2yL4/yyd13Kk6hlFn4gqcrjthobOWWrphpI0Ejlnnt6LU75w2ccej9Q08H9h77Un
iMRwL4YU3Q1TLVS0KcyJaz7iPxAeDFZRG5C3rgn7AVkaDFTVC4w08sChV9ZmwuH05qe07nNOjY/5
GxgdazbVGk511pIbzHqoJ3viUJtfDQMIN4uASEVqt216Fs3NkD6bEoJGQjL1XM7bpKMKkRR/U6Ty
Z9nEfOGrUYcPPMvolEZwlVG8BbMEwsVE1oysdj3mDD/EWnkMAjvlVGetpFXqS9LU8zwEl4k3sxcL
BFIzdYJliWApH3uGv9WIDcpgEdVjb1R63ZvmpeCmuWgM7Ydugi86p6XVguE69NAfcuyWZUTeaYBJ
j1IQjrPVor0flf4mkcbtpT0rvzYV3yKZZ0dSLSgTUWUABJiOYlt9wVkZvUGaHlkijvbQojcOoegj
hI32WuzH1wl+DgrBwWYLgJqo62zWlNFGWHSw4H9sknzxpUS0er1KYCp0K7xgqHkq8SfXDXWXKYh+
ssiyVR/4oYbV3suyxzz3ygV6wwvAxnFcAHeSGf7TawIvdCskY5EJe4c8iruWUl3OoTb6bDfFnnyK
Vo66a0PGA6BKARoN6khzyCxHjaoRqRowZ9Z0ERlerLxHiYEwg3R+P3MDAC1ahVNo2KaSZQ5iaVCz
VhaxtkSLyczgHkYGxLhSPDRlIB5awbiKhoa7Xh4BN1fNt1YX+imhHVtK+NdMPC27QwBAVGTE4c7S
S2kT1SWz7t1f4N199wjSNvY08DhmKy6QSLVa92hGHGZG6F/JJcAI3DWerk/U9AtNOIHVYfd5CRtZ
yjtWDiv4/MNeZBEaVgoEr1wwHEFYdlQWrsK4XpAlCF0wqquoaqUDWlXYGkFiYuKeHyKLyiMSJkak
PhgASzVOSlW/JxiDjjNNIM/lfDe0BVymDiXn17tIIvouBfarGGN4IqVB2dTpVcIwukrbafbUaSQN
TY8/NHSjjCwalpNY3QSTLVqvq5twVj8GsrvFYsJaG4V4ZhyIgIrTzEnzVMz6ILLvPXWaaKfiCQZN
+aUqj2KCatDiQ2Cuw9ueGEN9PVZAQJWhDr143iBLXXZZffaEBHNAzBf3AAgYK3Spus0Z1u5G/ccP
sVni9am8qU1q5AfAZIaaRG/giuGt5Tn3hFp2mhY+OgQdbUPkYn4TZRQ5oBnHT4OFSDdinajmHpk1
+xiN8DRscewYUGIOrtWYNcSusHuBnGIuaGr7At8C8d/WqScS7h2QM3yKzkFKkx9QumCJV1BCS+O7
lUrzl5nsCOGqXg2TOsYqvod/pbAhIoWXSgyPpV7l57Fssa+10HP++8cmE7lSAsE+TSEWx7auiiM6
GkAWBTmBQ5khs/OVEhINLy0yAKz9MEwBo+bmAw91fwhFSP3//Se1wGKooaNFQir5TudzrUg+UYm5
D5JjaHyP2JXvySLWFAjeTTR87JHMaD8XQnHDlMEuFPrwldFwUlgKu51U4R8FZvROXZlfchASqSdD
vZ4Fbg2/YFpLrtmiT4LoIGse0/yl6so+qCv9awXkrokQ9pbNeW5a/ElL3SUEJ5S7hceGHqwCoegb
Il88vRBCdsMW0KsCtwRQcRnP3zJSNpgjUeZtq9lyZSsd9rpivVd1yBFquLHqbwN1Wpj7sJr84k6A
Hh5NmfVqypyVz4/GOAQbLKOVaHGxSnCx40VaaWjgt62zH6jwF9T+o9JfkqlfEECtcTMhY4/WfuL7
zMXrxY2jP7pgXES37Sqn7Cc59Gxpn6NQHcyqYmedHzKEMTnx7MpMRDeJZgQPz4LBbhPCC6VZyYwI
lBYvvsQpfOa7Ari71Si1tqEUKH0UNspEATOzNqv3MBd5GDUJEVQibuJq9qxMBpmnQJ7Vo2QjGY8h
/wpNnNDgcDppbBlR9oceSg2ekR2F3MGHJlSyy0FvdUq7wcsq062qBsokCTa94VWm79bCC9c7UDtr
A8YQBaaATIilllBpsKYnCs32aAhtz7cGUgwWiJ3o/YVHkdS9dOls5xm3f5FbLhzrag5/dPIjSQVd
axLglUJa40e0kautBuBdGdrVsPquUNpHOsMG6zJM7XqKWBf07MfHwhbN3o7Yo7M6IthMgsIpayYO
QgnXoeywUODitKoNRp8VQmGrOhmjfMKFfZwomAeYcjKLWfR9VCeGzZocH5ApQp/sOpzisFqWCD+5
RVLVs0Idf9ApQbVI7J6qfabSWEQTWddjwL/o2VcaY02jHquZd4sMYzA/k8LAB45YkKAXt+T+mOrg
JhGGlAxYwhxPt3zNLPoN34ypz8TOlfT23A666jbF00CaQWELs6R4TvmhYXJnzC34R9npNThcWHsC
iCGMpaNDAJl9SODSIg+ph8lT8YSJNduY0jhV+NSqurF9w3rTx/gziZVrnKJDEgltXVErNrBq3DSD
H59VCfV5hcJXs1iCYr5mXSGq1IDiT8WPqMXwpJKu3sn/2LbzILwwJ9pJa5FE3m2HUeIdzXwMLocA
XzwoQTcWo9vwYE4oNQ2SiUdqG9TSMTuosFtAwWzgRvTRvcweFCTeKhv3oYoTmAUaIiUqbsKWuczJ
uJNoGgSrBTzfJdwfmMHJW+o9vwjFFdbI9WxNI8Y6aqsqQXLTao4QvteddZfV+YqXBdwWpo6spZKo
zGP0qOLwrBkNmYY6nDfer9teh3ytBehTpplr1sh3jGygCRIEJNp0S+fy2/JJ9/UxxNCI+nxMM4vP
ESC/ssZ6NTOl57REC6mXV3GYPocc/3+pplehzW5CIwCcCas3TGC0qVTHPQLUnrFwaGE8YIOKDSk4
64EJECbpzqTGRqtU30+djBe/PhrjTNDTOuA8WRP2EDpdJSOrXpkvcKrLGwEN+9QkNjstUFFy+llW
4ksWsmaD/CkQ+IiohMZYRdSDURPNKmpLfvI5A8+bl4C/ekK+0DfNHiqlyakK+AN59kezx83GY8iK
nexCX/kh7E53izz4VwOv0pfbzKjhf+F19cqWy2O1jLMDYPdBZM2Yn8rvNmva7Rhmf2FFduQkjWga
K4nODAqWROqGKkCNMfyUl4leHOQ2o0KbckSKgrKzytFOpNILW024TokVerIgsPAXdNGjRWeujMln
NQLO8yLqvIvOG17uLyNSyhHdNnI1PwEMkBCkqwOArXKQLgaZ2mQAw7kYYdTpi365Y/qhJzcdkavR
AtUofPWKovOaEVvIArXY5MDmSEWWaThSIohLgqkm46RK5NPkKRCwvCrgDKpnaYCOkWmZsInxDK7J
AVSBlYyTnZFJ004aNihAgmORn0MeyjZ+mVUJkGQFKAnQKrEQ+qrm2UqUd4u9vK8GR9MnxDeUVvKW
0C8+KUHsPA3SF0urLtqbg8sBM/O/W+V9pCeHrALzACG7ek6Ce1HelpwYPd8IsHT96BcByDj9C8ar
pZ7rJd15l0yvHpvNsxivvomma9NkvAr1O1sTkMuAuf5kchVwYwOHNVYTGTtUgivk5wHdSqkDVmHz
UnBcRsNHrO/E+iy0X2RM97CKQiYyRfGIu4ku2MNpxUcMkxs8i0LnIAQ/KZw2cvDq5/ew25LIYKUv
IXownqDnh25hgc3tJ87qG+JOqH+MG+jK16JBI/8LzQZVFkkzPE958QiS98y/d8SN1HhIlaH5CqxX
bB61wjOjt8QnHOcnQPU1yO8DsxuDbfHI6cOjsqoCVhBuNTsKk2NrETR++/zYnOtdVO/auBOGK5nz
JRInyIgtE2Byll5q/p4at+MY7IH9Eq+Sa9uFUBTm1ipPEdJizqVMCUlTPXTsWQ0vNBgos+bG+Db4
p2l2tACYxBK5dEuBSAXxK5Jh/KEviHIyEIaNKG1S9dgIvEM5073Y388xCXhv8WICGdTVRiQGTCAX
pV+EUOmaTJG1Nfz16DJHAELWdtRvUtXYVcnMaGEK7DqFVDtvrNxe2xEHvzKDZg2Y34GKR5AgIrWV
iIFI6C4GiDXmL64s77rpM+i+6gZ0AayMQcJfdWIFPik8x2ZDUbEPoqM6fpndoWn/RfK5zTRUvQSC
yxsL5RAYLV4x+b7vUkSUdBKluZmHr1ZTuVm/+wHBDrb7QSeb4lXFz5Gh0vIwf4TSrTHZuoJYN5Gi
R9NVU71le8ZcBJ3um5Z8pMHBT7/96AJknu1BsSqrb2PEHu76Crbi/Sy/Sm7aXj9N5TZfkGK8muZN
2Xyz6tINB61xyXjBvxLnwvqOXZ26nXJ2rUg1eYpsBSNeo21LnPnwfuDmCBpZy5tm4MWF9ARB737s
X37CLpbPaReo8OCsrrA/dfQOs/HSk8+YslfFCverMeYRhT9hwgaLf1TZl/kmDfaW+k9S/8VCu/Sz
K8Ny43bdz/ihN5Hg+cPO6P9lyUkuu23QmddqQG9e3xPcuvMMHyw886oYhFs5/OnshohtpEw+N8Gd
1nxRP9RjtKJxNSlUfBW3WuMjrf8ki1huz0jIlYbDYjBPGXSKUvsSox1qUd5CKNZGc43RwYy3fYZD
CAxHEBEmVlx8sEZaV22CQnLV/smfyYKzNF60btcJDic71GMO/rcu2nJk+wS8M6lhQAwrk89oVSVB
Ftyx4mkIHlb2FIwbP0O0cMZsU6AGbOUEyjyJEYKZ/8isycGYZ9eCkn00L0Zxa5Sngtizo9wG7YZf
xcuT3qvKd8va8ZAFBQ38xsgesv/WCH/h+Gu1e/xfQoNrhAmA3U4XP3wXlFuu3v5rAztbT/8a6zJR
Z0YXrb/WSJ4tyMhnS3gTJ2r138q4SuoF9vU0gcrETrkGp96F17ShTPWfaXXMG5x8qrpnhZtM5yT1
+HlD5qDc1Yi1VAbc7pTz+q6cX0FyneWTn52GeMcEdcj3Mv1fmTXonniFHcThQw845jzyTYfsq5fL
/QS4odVc4LBkxY/phqvMC3AhP/GjTaCh47jAVhZP8UHyj1bN/3erTacu3wvJxlBvtSxsoJLqaB/K
6KurLpm+L7l8qnQtMhdDPaHvIdDJo1Ues/KSVKe2QwJ8Fbtb2nim5PKJ9OmZZ4d+uAjRRzv8NvFP
DDAz66+qcpnK67vGbCjgPSyR4opx5asMPrr+yotmys4py9z4lUX7ebpV6nvD9qrYDsCKsHwQEhs+
9eGAepnb4i3KfhGdTNaddwxBlpl8lMJ961/VEp0EyDhkVcvrNbAo8lCTMnYiKfheCsE952o31b8q
AFCxZsYUksZSiu9m9y2hHQnKX33eEkWnIKQTpnuag2lALH7Cs4PkVBJtZhvgf0gebjEMYL6ZW/YU
2yk+ycl3Ln0x8OK3t+p74FTaSU0uWfY29cmGK4Vlwu/O2fhfZAnMNDJ5p98heO+Cs0q4nbSVCwIS
6X9U2WVsaZQ2jR+XkTi+FTk6aDaIZuBDxdGHCYGSt4OL0k0s3DK6KdFBUm6WDGJX+Iz6Z03RLMRM
vsf3LtllwVGvfqrxOTePNHLJa25iuh6gDx2vV3z2AbiDbFC8cvpHsKKYE6z3iDIE9R1WCopsC+5r
deIZYQxfBB4ilGncWCMpQyG6E9RWCcbElzJsuH9sxrxD0DJw3HPVtQRf+raMcB8zerS+upadOPE3
UAl3xnzj/OLKtCr2vDvfyjxMa1kidXdn9kfJ3+elk0U/A9oIIhag1X63uB4XGh3n5lQ9zfGaDGcs
ZXSIZ74C0GhTf08JXBLa5VDMgp06Eeu0nYbvjCOH+7d4cfbFIi9x3QW8AhtuEt415VdiMSuQtbAu
if8juUbaGO2fRscqtac2eYxKu4rz17yvm3tnvams+0sexwFE7uT60pmHLsjYrnq+uCWdD31wKh9A
eyTmppuByIEqZi1/NqyjSpotD37tWiK+WGgmPxKNf7ufG9fPnVA4B1hseYnGAn/pPUUjE56o2OUU
agpzeA/qxcg0BAxagcCvf/I6Ta3vOXnG2gH+MfYiF5tLqx3J8GPewX/RA7heUVMNEURzjtckv1Nv
KOL3MO7SykV8DcbRlPllQ7Kqs9auoie6QnTiM3LoyeMf5ZLILfQLGW0k8GUe1MDgUU/WMbsU7gYK
axWEQn+s0YUodyEj5IWRbJ3qYAjQmOdsl4BpACmwCO7QCR/jCI1PAAYJmL00pHUBnpL7bTKsOJlF
8wvqC+usu+EfaM3JqJgpnId1anwmWCZQ/o5EGXTZTy88UcdgS7iiI8mljYVgDW+ZrWU30A21dFCZ
8iBlFI/ViGZEeJ/IZOFrCejWMMV3CHUuXcluaBQ3RrVrARShfhyeuIn1hnhTr4WHKTo6Vn5EQMJ6
mq5DuRFFjp3oVyPbYBDWmu6yHOQuVvxHWnjFsKa/xQgUIdFh7R8I+WZs/uZwE4xuyw21CJFC3muF
o4VOqDlK8+rjJ6/iJHcmdom1fwQFxSMrDyj1XSYj2KKLYNv5EJOp3xiidUdQQUJoR6gr5q0/H8kC
Z7doNF7NLS7eGqJiYNnt2Lp07jJwxnzi8nfl1dFqWS3qLzTGAZFUgpvqZyO9kh7WQL9OnAyHsl89
hfzYjccx+ajhRoSqJ/Yoih3G9qTBXmJCzZCq2vW0J3TOjest7sIGloP2nUXven0riosIpD90CtGB
TVyMW34RIn8mY29oN4z/K5Jx+3tJU1jsig52YU/gg4dqlfUDWksMRwyr4vhjSC5xcy/kDT+Szmwl
YGcV7DSylc5VeQ5UiuMbFKgmQ5N/SJASsZcEMpq3NslbaGIDnJxLAhl+BozA5xFNU3qXuy9N+QnL
z5atYELCLQIiEs3hmBKj1CC+k235T0GAob+JwORlsAJN/Ic1ikATX33o1WWMbmn69MuT2R6KGmfI
CmWLctApa+KD2d6i+dyrvzEajYBxC0QUR5fuqvQvju9RdzS3tefHLkpC2wQntYIbLttTeGxRIe8T
5aME9RwffPGYRo4/u/VwmYe/ZkDdpvKmjsHDiWsmXyOOQ+quYl9EX47MEleh9UbKBRBjRaZ0Ob7R
usnivifft2LGGDGZFvhrQcisRETe/NugvM8YommaMDq/ED7xJ2yGPawHt3q8DedTZJ0K2rNIIg10
L1vvbXzAXhNBSNDOJnEVLEdQ57yscjtYrzE7NCMVD+Lva6Yiihx/DN6QkfDWFi+FnGrD+kRoxX0u
5vs6P1fxKxAOLcbdLoE/dizFyzih7d4xq/ABe1ieop+DZTofkJZKRlkIkkHjcwWHSKGf8tJxkw6u
3B2Irm/mz87gGvH2zLHHixdTOkbcMuV2qb9QMavGnlaFuf587uA8YMKx+7ayyaOBJmka7Cc2ertp
xiOlOwgZdiEwOsZeXiEqx9dIEelAv1jFUHuFt0gq4X8ldoHsZ/J/MzqBGttUd8mGh0ykYItCzJbX
80qtTuVAZ1z+guNGd8hLTLrI8kMOj4X6GAo3MDaqSrLnPtn540PjjM/EF49kk55CNnmBfhKzN0sH
5R3t0vZuBn8ZC548hvs0fEwMj+PhkminLmVl1mjrFh7wksrZxcyPilsSkiaXnpN8x7o92DPandaA
SeWPFlPCpxY98QeQ8RMQQlc4QruvzENq0aXzsRTOjhqFp09FTNCTjAF1lTHBdr+LNduoyWnWRbLc
JhzZ6451s/qPRJB1nMbkiuzm6ijwOgouYXHky1IDb8Y6HQK5ZdFK7E722wnpmvuOYcGZiLlV1TvA
OhwQTeq6AA2lpMRxetP6u2Eg2m9Y+sfvpQEXf6cvFW3jpdYzw/sR40DDzMYN86tnb9QjRXErtaMY
7VvhRVBDy9L9uAyudzFon8xaMYsGLPaPRhXz0DUbKMHDP5FDYEQMlw45GGbmtvqlQH+oHUfzY24v
c3PKxaelbAXHWmesVMXkAoiWcQyAvI20ER2x+gmYMbHYgCbCeL//6jvSGFOG8Yw42/E994/aeNfK
Dw3tGKD2pfuKL1n3EfSTkwn/GqzBICQIFzmwyFtunTqyB4JvDSZ88mXpgLKRRStZtdarjOELDMYq
aTeJZVvVTiHiLb2YgyMP35r/HeEo85XcRsC1alTBheGNu+hm5J/QBXr7W2aNpRFzvB5fle9ogmvo
ZGAdpOKJblFqPqZpaz5F4SCSEUL6F8sLyDAqjqDHLOFk/aox8Bdf8XAS9DMokVUDEgbWWnANqDHK
GuaXRtSVteO+Eiqur9fqO7m/lu1f3Pwpxl1kpNwjlwEYhbyQdiPfzyFmjjdp+DfxVTScwGBn4Mkl
9Vcjb0s2CyOXwpOkN5P0BQZgVBG2pDExzj4EY2tV1yB9L7kPCllgjm6TRKX9V0CzHmQUZuU7jSxY
5mIq7JsiKJxwkgD8zE4wPXg6gDOh8V/NCk89j8iyifqXMo8mGFkqH+284eEJKWKMS6oX6yi8T8a7
YG2L1bdfb7KJINmHFr1F6THRd4V65P2WKm9hczWyz7Km299rumdW9DyeaX4QkbMO4Qzw/pRg9A+M
6eS7KdB8i1dR20Aon+XvaeEY8s5Tmd6QZMJ7lCKSCPSVhZ3d45WVc45GGREUoBZG8cJmFzKSIq3p
G0r5aaif2pR6XFJx3JUl0c3bAYI7kBW+J0nAL+0prYMOmeHahEJyxsS1KwXi4YjgYnnRV0vNpcsb
JpI8r9IPs5Nx0wCLQRHVOUOxg2O9RqwapxudJT5lJW967aEsdjbm/SW/rWzzglAIJCZ4bVeTCcVa
vnKN9LsXfqcBF994CxLiiNgJKDHe8f4Zw4ZRp0+Cp7PyBEi+Lj3KV0ZBAFDRIrp1wwiaRZ1R7ugc
KtySsmtov43yIWb3vD6m8bOYwMpxPtr68FMn3y0u1Sg80z/qPAo1mHR7PDAgFJ9x5VGWCpbXTNfc
RzfpNeErnfYB5sj4Czk1sDxXGjZnczz66cnyHxGe2Qjc3mt57i2WjryqjjTazZ+u2yCrLN0hJLzL
UNlC1q/BCK7jwE1lQCgsdNhcy3Hm1t1O6l3mciIzSFL1co9eZTY2RbfFH2bqz0LcB26j2sKtYtXe
fCrwwkJALBKvJVT+ts49aO0KY1+FRy0gms4geE2B3foUnYQRsrpXJ6jh6D8pbaTlJQ6y2ZhgtezE
4cjAiRXRPuc9kuTv3NgNeaMlfV4L9Td9hvPdSj6NDj/hvlHOf2+i+RFztCjLTLS9qKMz1l5NowxF
F/GHIiCXV9+qSdkI5E8tLFQCIFPjWyN5IZOuunVpK4aM/X3wnZhOdsvd2ViHcXwLY/YLmWz741UN
fjtEYMDtNKTTUscP4UEd8Mq3ytngckarS6hRVAM64QiUqVNq8zZC6toA1qx+hrW4JhoD0uRmsGw8
agyPBKaoOIsMA3oiRzhrFVkyVwKbsFH5VygMILZZ6ZIqVOkbVIlm+UypwqDuQtlCJxxAbl4x42Wp
QHyCjTGPGhAJC8VaorjiGhwq37sD4by6GvK/eI2Apz2ma2zOPChz/0iXh5vVQgtmRtAP3URRtGmB
Gkz3QHQG57sCkU+IGGpgRMU1Mjh6f3mjGCsp9gZFX7EQxdl56ej7xW9heOuzY7oMAfQUMdwDwGQZ
cp+u2RUTnmpy4Gic0mB8Q6IAxs9oRG9YsnaI36ELABc7Lx8noQMBzIiqI9PhJyRrJoj4IfaNdGyW
A52YOdl/17BmqY1jFjG0j13z1dfHsntxqfSeOb66k7HFWuYtLV+W6rETW/UdT8c6atuN0v22OF+y
6aWGe0RbAm0QP75Hvw6wZtgP6r9ZuOPdgbCvJRjcfoPQZLjzT93Iq7m7ZdZ3JnwZdc2fp9dY841N
W/zJIAu2ep/aMlfUYn5Nt+1o/nZwpJWADwdGP7fhnzTek+EZML61zC011iRfuQxVCi9nXdGm9562
zPKlL4FbIk8r9N53rDdZ4uB/cyc4LltlE9OB1LgsNxEZlM2hi7d8ZQZGuurUyEcxeLEEGCKPaWtb
7nL8LfU+oDfo672ab7J1u6roVr0lboQHcM3BKHKaBAlwUaz3PdIFDAbKdB+D78BnUQ0TfBJOap9y
/Z4h1jYrEqCcd+uGkXSVXXrEZxVUsozaQphWrM3x7wrrljJd75+Vo7pdvAvdwlOLHXxvZC/uYF0V
rAsWpooabJd0ExlepNE/eWEtA8psDkz3SvmELJYJCJJ65F0f6heZG7LLea+sTaDihIet+IVHdqbx
Xo3pwT1fOJjay+pASVVvILbKSzi9L2+fPnnKxV51B0fMAEa8Ut7iYwKlsk+4A0hfrx/jhml4dS1t
lWmVa9icUUxsN74zTzvdF1b43TlcP/TxrBgYRSnLNRTz1Kio1baDQZ8OuAV7jlOfLdnJy22SMGMn
h++hCn++cvf9N2U6KPpO75BK/k3tUSp+9OhTkSYGB4xR3tP0z9dZGZ5+QelaF0YODOAs7UhPSY0R
jMyoPqL8O1d42fW/yEBX4TpCDuyyzuA3LxzZBdxvMWEJM9kpuxA9vUoM5x+TI2p9QT0PIpq71ZKs
u4PEj0/t2DkCaomLyH5OclvxtJjNtWrdMdfJCSAnWojYX1rl3P8Jml9xfFYilOTrmAlOw60CP43W
khxY/6Lp30TZsDPcM+BYD8OhZr8J8BfRgmUzHmV0t7bsoPSyj0I4TtM7/rGU0K7aZMtS/tWlyup2
0+WvOr+Rjz7XZ78FKkWnJ/2TETsJlcdIOOfFHrfbRn1UDZ+zuIrIBEPWPpIg7wWjdnkz2i3DvzXm
+pJBAFCBCyeyjXZxNZ5NSuRt6JZYwjq8ywQCr3qLkj4nwcfr/P1YHNNFoNGgnQjIdSnvZvcWbEIX
4GxmR5vhn/U7OhoAMd6XjGBjVgndK09tYlTmwRVBXig/olDBI1HsKL/ImcNbtPsyOcJ6Rv810Oak
Lpyike2GAdksfEvdqzVuVLw1zUjoLIgOw2KicYOUEkobyXwjHgvHI6WU5ip8gS2OKd2FwsJeG5ug
zQMi6duqefnlI83d4oKBRBYZOYHh04dlYEzwxtB4gv8baUdc3gjjuSMkZKfdHs3vKjNgQs5w7h/9
nVftyJElWWeTh9b3WM0wab/E+a1bGGQWnG8yNW2JH5/eS7bwRBh36gcrIKQ3YwA3ECsjtkkHiEkZ
bUvhkCDo6Ff0Ky1M4a0uuASPrwN5I7QkkQg5XQTWbk6r2B5JyhzF+2g3KxVlLpozNyTPaMs8xW30
Y9fsQ1om5UfFIcamQUS11HWcRhLD0LHji2xXQPns4F3PqWX4xSWmJ8My+2XnR8bfqlzq56yzjVpZ
t/S6AUeNgK4wRlui1PWuymdHFjsan0cmwYwlDNRGDJh4kvGdqr/+cIMiU+I0Lj5LQ9yo46lTCe49
VNZxACZW3JaBiZhZ2zajtY5jhkjPOntlkKeJPKnrTU+zlL13xr/O+Cn7b7jZvXxE5QhNY4cRkBPb
5ioyxbEFB38XinvbJJcL1yPiDZ1bgNs2+lHDt6y73t77+KriSEhcyY4cSp2ZJk9PdimW90yDqkgp
DcO5MO+t0qxY2tL0ZFdOBZPxXs5p1+I/VpSFGCnRcv4kbHlRZ/HCtVqn50vQOr7tkK0n/6XROsx6
wHuji3YRtrI2Qo7A+xfr9vINkUnvy+voXJUtzH7I/+y5S+meR8zWdxq79prE3mOQEQN9YFjd0yzw
QyFRo9WOdjIDHpWS32hf0c0wYdAx/mgcbGBwvQOGjjM5mleD4gJivy1jYIio9sSIoLuNzFGIDmI4
AL5mnHsJGHbObmisUOj2xcnfKCxBDvJHRY0Yon000NGn35iRubwRAStu5ErWB5MCFucPP/0RR0D4
AbKI/Ca0FyZf6yjYtveJ1TfFLcckVPqpJjoHCtBqWkvSP719AwMFIudUgx9Fik6HgLcz2QDsZDnx
XQU3/jDVlv9dCfu5PUvWW57RM8m8NMS9j/+yKe8w/pmrcMyDLWX6IG7K2k0RhsQDBUnk9GK3Kdsl
i/yVGr9GwzRQvLR04UDyMvyxWC+/GTiv4k8IBYgv8PYbYOcx6Xl+dG4QbFuz5hYI6+sZbibv1ZBf
quZfkIWIb+ejqSqH/dpSnoX/pwYK6ntvsI7dtGzFeLFkHdQKVMamG/4NhoMCIJldVa9Q4yjrwWW0
tsx5wt//HzDyG5qgeKu76QBDlwOVZWPuWcJPyX1WjD+AilaBtDPzfUmuJDdx9xeqn8GKVceZFh0S
DD9obVXHbHW2kEnVwZdkPJFColkLcMLzBRdeUJH6OMxwQLHe0cfD/NTinWGt+Tx0YP3dsnhtpxwA
ERDOYzKflVXP4vmVpb/MsW0BuQZ7ctb6xOiqcL6u0kWkjmD6hT7RQkUSKKCOQhSzcB+KP7pYDJLr
5UAZmGmvG0dC0sDTkPbHLLZWZfBjiDhv523mpQhcfUQ3jlChcfs1A4/NqEvFpREvRN/N3VRw41J0
9cShZavP6b9dHcqahF2tHWsk2qKFSOHnqDyJeIHab4M1eLgmIdrEjMmYFGHWaLBz24xkqW/BG4j9
m9SW5yixAAzL67H4Gsp31C1kdZ0EShSDY1CzO2eiExPZDnkhx4xeMjXFZYM43RYM2l+mkaDlouDV
yddo+qyKf/JCtxs/dfEB/YX9ow8huj5Rtfn5LWJP2iMKWIZvmHZR/aMdzL8CwWsblMfRgVCLNvvr
pY8JxXEW+GuEZgyt/xpugWwNxKD6DGhhGGfJ4kvl42nzHgUr8kRgc3QwA0M7ZSWuRdCdAzMZYt61
f1P1LvcRhuntsC6n01C+6QoytcZkh/MPi1JtuUSMqf1xQH3Cd111G1YegWSr2UcJas0lyM14jJ65
9dW7kL/kaAdEDElvQy4PKzwNidSNTEOGb06BB4YxPHwj9lXXYjwvE2EZ+NSistGCN7knRDj86XGL
soAA5m0vQeRp8eBK8UZeJm7TB/i+aDrK2mP2v5XynE735a/+H0nntds4koXhJyLAHG4VqJwt29IN
IVk2o5jz089XPcBeDHZnu22JrDrnj450t0EYUuRAvU2XMQefFJwdHOUDS52yQlI1IQ6ILUHv2V5n
qrZBHWkq3zr0OhRp7P/14e0JU2uuFBdpHsvGW11zAaxqJCAGCFHSrJ1qSQMLEuFS8+bE4GgoDLL6
XnoAdFBHWXAJ6VRUlyUQgcA7BujgPnZTECyJYOXOvFrpJ7sAbW9z4q36Zbx4xwtE7fBSjMQrSaI8
kGb2JUnF6UJei/rABepL8asElvuG5EiDR4Oq8V7BUI8UMSXaq0EhZgX3kU18IOas8L7Gb8jDKv5S
+H4xGiHQTgIWnI1EkYKfuRgEiIcRHvpDVlfTstq3/XNgnR4WYj/S+EnnXIbBrpzRWlPARKVwllAL
A2HYLS2f5EnyqP60SE7EIpTkWPW5F3zzKK5uo93fkcfpMORx94zLTz87VvKB5ZsSN9HaLUefwXhm
11eCW19eEiRLAr5o3mc4SQm3ETagSU0b8jA4boLWfmnNO9i6NTscXLYUuOTL4nqZS9ytRSujcv0x
MCGLnwWAFf2aAmzZHMRcXwjUlmwQuAB/lyHmzZHg6tXZV08VlKbCydxeYdjKcYvZDwWstHwCVxpM
BLyJHXHIaleySqaAqKCyMpqzuT1ONRvB60Kq9krOiX6i+RN9L2L4+kEJLQE6E37GBW+iAvgcGFe4
eNneDOQxNO99KX0UAxFG4c3r12SOEUJXD8SBkV/8LctHWTqkLH+pvraSNfZwqhkPFGBBpZ/UZumN
2jQrVjUQD2wuPauLit8S/kNgTXNRvwEeg9sIdxMt1Jb6p74vpex6t0I6o4yy+Jz74RyTx9FaH5rl
0mNCDgvjGU0Em6LYE2msQztlejpDcq9aHBkyc8h4aYeLOB/190LsdoEzIcl8ZoSbPDpa1JANC4u6
eqygYG8bqVgV74UaL/GsMAgV+TkmKozGJPHeKT3wz5dlHkLjYiFZjWN87eGnZt+aUJtYQJJH354n
M2hEgj/BR5ih0J318T1GpTLr3SJcEYpR999KuCfYgbKCWYOzbBq6LbXG9tZXnrRk1+oltFhvjlF0
lzDKvesQRMFGRuSB+aJm8IH2iluAgIcjwidm+07adAOEMTMcl7JLAkjQtKcHy9go6QaMW3AY2CXE
U4YWC8xjnpCfH6wykJJ8IyXbsl1YZM7BIMfliy2QJz5yeNzDH1xiQeA2zkExEMEROstokp0p2ion
4Swms3hCoDbRAVyW+rpOl4MTuJ3+RXJeaX8E0UfUb+v+TDLy29yCHMEz9cjNkLo4K8w44TmlM0I9
0dnNYE5JTxPSlb6MdTb2aFtXdOxNe3eY87Ogt6cZa4K9ordXvbOSqHXeoacm25opHsXNxFCmYhCO
WxB0zg5nSMCAGeAHld5u4tZZV8WBCx8rubDS2Er4CnosabZ46lMWIDKQehrKEfD65aaimYsDxMA1
9cBXhhF33RBS4kvAGnY3sUv0iSLiCNELZbFTuP/QOZe8XmVNSCYjWJRfunDPjxi57TKiUOqkKAZD
uk7U1i7O/iJH6Dnifq6q7iDK5TmBymI9wq6wjUExobO6jCZUaLezgPSV946JAash6VAWTwMiVgiu
jvVyDhcTbanS8YrnYFIsZLLqNHOLmKe6AmxDRPMZM/ERT4ItAyrYYoscQYcwYU5kZTPw+A5Gv9QL
4nXalyVjbdpyuGK94cVtl+aqNRYF88mEdNJ53l+cgQ0g3ZvhaoB9VW4J8xm0tcbmMTIlNgCs0iFQ
Na5BN3hvMY1p6jVmGRrPWvuKOGGMfC1WPjPZ9AARHRpMLUTaXrDdV0DMfP+I7IL4Xmqgbs5u0ECQ
qRAM8Wv17ZevLEomwgvdybjNJln4U5FHoReyy3I5N6MNeYhzKDqxV+Qj8w8DSRLP6hY+W74p1fqd
HZ3yWwxc+Ysjrg5vkcWSbbP7pbzyAobvZ5zC0Bp9RwZfzjoCU+5HCMtIlPF59VjvUBPJ1Z20uWlg
LZ5hvOAeQtE1N4wVEp4an1u/rigeVBhmS+8YSZAWkxTd5yJ66t4vAglclBY05h4luLjABWQ9fVqw
JDLlVf8QtGpbms+SwPFCvWkx5PgKuqtrzzwGTbIY7mlzqYifRpraZcQfK5MEDX/FwQkxNdUC8J4p
TaXBVp0S5BadBXFE5grpQqDMRxqcZjbrh1Wjvnqqw9Sg3tMUSpy3vS2aYlERFyZGszB3kb/ICCEc
T0O3BNItjrnqWqjQaqCcwv8842WmHs+xX6G8DtKTV98H2HYKx7D8VCCeKINYkYpJl/wMhFSgow71
SzWl+Y/v0QWtIK+IVllt7udzIzxSjwnwOuvUa9+imYBZE8fpCAJUV0IYwsY+1PcQxqOf0uoiCG9y
OnIeCGlAPUXxVMHvzmuDim7eg/rAIQQNhSp/RcZXRUXhSreOPeoeg5+p+2jQjzifvLBV+mD3KbRz
mH+AUmEDsiQOsAQr6jHtP8i8oaXuauuPBxHwfL+6/okdm1y4v8btQGXJsdL2/uSnYEmtAojorprC
IGXUfZ+SQGiRZQX0jzyw+uo39xopidnzgSI+pyiG0HHyxbwfaPyxPZbvHY1iSfWXpq+G6rEiR27f
PG1npTLdMr8ppG/Vj5QzeKXxVnyFSO4xh/4qkFA5qaiWDbrC68DjJX1z5hTDpGyWkbaPMreof6Nu
3WV7lkpty6zA3frSTCjQEx0bRb4h9LeXL4L9p3Wl8GEZQA27EwSm7BDDTb2PZL7nXYnI0FjHnCQ6
//uch4p3SIg1AJnylb9szG+RdgcxSCYRvyOAAu5fKBS6Ke5EPM5I35kk2lyindG86ObeJtSlLg9C
29BXPKrdp6PMQ3vOKt5C5HGrjC2mJP5+3gj3vSA+V3VDlgmwUmq1pVAYKgAZNfCcJcMpoI9S0tKO
zMG728rfmLKPLdBwUE+0Q4UmKu2nP7W+6Jf1shvW9biN8Vp3yb4NxACShqgiv6tiFUuLmCPJnGEU
Z+0vLjV+tvdJsC5SCsBpI9mC9/lCFVDk+wKPYNE+ANwMa0WgFIBaF7Fv6i5iKt5mm8wxwHpxyEdU
5AjZvdaoEw2gPF2lw0xKj+m4quN1wXeo/ia1x381QJOYkzo9hvImQa1l3mCiJ229YWoLTyU5iwGN
9k0BPY+E309sVtUTHxq92sWc23RYCtTGaz7lAIWGIggTF7GCKEoLsDNBJvjYBVE4cQv51tah+o6F
IaS2dGd3F3OA25uxBlQty5OHbhHCTjj99lzKIzIuqfwgto/KxtxjL5u1A+Wcm1I9acrCbJBNMX0w
dYnZD3V5N5f8LXSoOPXRu5ZUHGhgQO05HzdWvK1kljuGw2Hf5jv0KzNgZRl2F7hJSp4kTODa+iJH
v7FdHFmmkSMBvKAdBvhXRZhw823+EeozSVa1vZDhG0fCd2fcewquccoQkIBbeJwpfZlq9bmcj9Mu
39nVoqJvl0eMqw9zk2H9CZeEtI9Vfn62jQoePKU8ewig7Oxjoj4D+8Qj2asrMhtofTY5xsAwJzYo
xhf9sXOGr5DFUIYcjU/iPOXiahErdH9BvlI5plj02hn10EBtOwVyuIKbybWX5Dzs8tNxlux+Gf+X
dFnTGWPUjxaJPfBxwMZrZL+NS9AHFYpAh0AfqPQ9YERsAa1nc7zbWNV+8F8uYBdZT4Y591qzFbq4
5r3QkDfQN72rsh+SQ0tlYpN3qWp3Adk30YfJ3+q1qMfPHP3kiiCczcCnO7BPjAqCgZDPQZm4b7V1
YxXVrC/AF5LdQODSveyg2ARfM9KVYdBSk+ENQtpjC3XdC46RM9gyViZ/YgpkKPc5SgEuWYqXEHMF
i4hBPdlE4a/vnFRlmDxIp9COjbM0yXKrdt4P+0Xz48ubOGPstfk7APNGzjrs9B7JezroPhgxsy66
zZIhj4mxi+WZiFrAtAfI/Q/2A0th16qbNSvchEACsaxWKEmd/KPKfofPUj1mhdtBXvIsKHNKK5Rx
Z6D1r75LVJvqpzVlx0vOoBilh+7oQVJf9khngWtoEPrxDGtmH58MBOTej+M0pKzYEzgxXB6c2r+2
tGJUVvmaogShimSzHUOISqz1zGfxJkLezsDMXGD/G6sM+YhY7VDyhEnSWkXe2/JUXG2tPNr1jhLX
BapOfVUtsgUwCtc+VpcdM4OnYI0PphA8bUHln/xJDgJhEnd+N7ndeURn2i71QNC2HtOcHzyC5lkr
93/otHOtEa2RLkI3zsTCLMLDXYTHwHWmaueQTY0W0jnRh4cpeK9Iu37GqNHnB8pLXGYmhgQjOfQe
sGSJ0jH54C6iFxv63ZsGIMCE50xKjW6HiHi+eC4kXR2qE8XYve+hwyqP7wIAA+kMQRQz9KS1S5eI
P8fAwf69ZBlw7WpD8S/hrrgJXk7+CJ3bEK3ZlZPw3CnLQtoLQIl/csp2IkbOegulTIwg6+o0Asgp
d0w3mJW3Q32u01uWbrKljMhhEfyqIdQvZ87D1pYtKbJO9BM2eym9gnGI5vXHEH4bjKnFLeuvHRuw
YKqFrjOk1cx0OW40xGmA+cWXontTf9t449RuiylRec7r3+4PIh9Lf+GcyBQTCouHD4U6QxXYdzUf
3RYOBRs5RMV14OWXTrF8kvLdEC8Z8EwEanuvvUkG4Ze05nElBLZHwcgrMu7SO7s43StroAhdad6W
gmPupD8xGb7Dl1wfql+GXSi1hh08ja4tQJTUXRru6dE4oxnWCVIx1x69L+pBbjfh+0a8CWqafqEH
e9Wcy7ifR4/dLTzCHnAPJDUBH4dOuwnypCIUNWDsNq0ZqRoMRu+VQILteBfKiz9U0vXNdw20+sgy
9F3M5VZA7fi8fiWiocbhFQAkfbPiCYHdaD8q+YNtxjKI4lh0IE5oAvMZORk+jiGt/RyCl6oITTj+
mq9C3zvpSgw/fXoSIjDkRm27HoKTKYpMpQdF70khT+r3NTSIMMKcdm3HT4nxXq+GmQ5WU1jbqv2q
KNKLzk6yT0YDaJQ3rzsDL+IQgBJe6pIrjgBGRgfWpiwW/ZNGj7xYU1qkO9si+KNKva++NNR9+qGI
j/7IzbfMWzfKGEu2yTCHG3o7yAla8tsQxDVQSHONjE8AjGobdshtPNevDyPRcN7Wss+NeQmDvzAi
wPUzbZB3AV+K+hHKUR1WXJ1/D255/6ayrJ/zCvGL+8WLoHkYew6MB1F1ADqczsVxlKa8b1J0MrWj
JF91qD0LcbxQ3CbVxWQ6D4K94OTEMuTE1wpFI91vvrKsiZAe3GLORQJLfokhVtio6xzXgXlMtEs9
METEz7B9xQ3q8iMsAFon1rYe85tRKrDDf6a0bKuNgugZnJdU03jl0D/Isy9XZ8+6vL5705h5c+AK
416GwM3NL1q2AZ3FCRtjr25p/0SZ/4j7R7aH5Q81xu3pMzd/BIVkgeGM0F5WijygpIMIcFTYFhvC
DsjNI3dV4kCnvBUtTrlJk+8y/2owWWbXlq9GU67HPLhZmU0+7qQliBuOojEs8ZwrpEsFC4u9U2xP
i4pZpt4CMZVutAoRa6Np5XDyfZ5ue+74vwRPuNDbJbpolMkYCjG31H8B77XOAFI7V3anPmAEf+Ka
sRogbQWhhTDK53eHMAE7IQsdi+2g7qXw5BQw95wFAmzuEISv6+qYxzuqTtNsHbhMp1wA/QJsg4aW
Afscecz/MBK9W+J1EAQ5uk2BrGh8ITQQTDKUSXW39gALhExjyudVXWSVTvjyIZvzpprBRuvHIkVZ
fk0iZhtCZ6FXQc39/mPIOPIw6gjqpykY6MAG1ZkYMaAKUSSXaMWY2fRsKQVL8COjvNtlzyjxUlhu
rWdrwvxaP1oNST3R8hUYXgQV5Uuc8DjCxmDP7UXnvOg8dUDeQg1VzLIwSRJ9aoAFapxPVenQ8s4Y
+SewK5cjctpiyuxbXMVy3cKN9Ond7zS4OVJN+RdMk68RVrjUtzC7lPr2x1pnUCd9cWIRWVqsCKSl
fRYZQIhZofpjQxDpjkrxpvUg4JPpgVKJVjKnUvll6y3pLZvxye8vYAeHC4VdWw47ngOO0JK1YmIc
VOdIhEnTvDL52pbflJ3k9TIguQIYE3kf/KhJMoPrNOZEY/7u053pf0AfTBVonoajocx5qSBx5BLs
HXFGiUtRkj8H72iKsi7GnXhrSOuGii4EtSHeQlc2WUamAr7wLz73RMtNWbWLgcsimhHA0p/e0Uvs
wBanoE3ahgIx7PE7J82rBzaKSbru7hLTJYyzoq0QbPuaS2S/vcAUDrLuHf4pLMZjyFhK0IwNPo0Y
SdZuFfiO9wGVmpIRNbDg006XBRSpGHiVappLIWaICOsQp1s2wAn5ZqNtrBNqBYoS/YmqcCx/t3Xj
slPOyMShCKysiID7NwYQkBx5iwbi2DcvkbwVksI87mAxU5TmB087B8PBf98NZxqNa/oYGZY5nKaQ
1chIp8Gckg74Q2If1jXCJUFyzEy5m/z+lKbocCKFRB6ZzsEWG0rTcSzEp3o4g4xlIKqBdWq0Szj5
bZn+cVEjGwI3coslNc36McmvhbeJnT1KTT568nAw/sY0XQM0CCn36EkEg39bwUeo/9Tqx4hsT58C
FoT10qTI4Sdhs5shZHljd5mZBIDQmAQZnaMM7c6WttXaRUBpUz4Ys4IYr1Kjvh08PMO+U1vQZVy3
WrigzwA/ICQSklosJxBGqV8vVGXENIjmlWN8XeSffBWBw63N+VL25Psjix2Ac/rPAgWQ6GZomjlE
EwMMqyCQfwfQpzRnh1u0Kw/dDMFJMIstyL4Z9dY23ix2KciBpb9o298uv9LNib+f1PSPyEIebpwQ
J+P9nUVsvL44n5iqS3miZ+zKc9Zs0iYAsUDaEBkyuIviZO3e698xxFFba/Ou+LCHL5oJCzkkkeX3
HdDS7CI9mFH9M9QFwjye1hREgRFbjoEHJl+ErRRq5tZBuRTPl80qGuaUndnjimeNAOK9mp2gRCD8
GbRW9g1lhTjQvIJP9tKxNqnUvBDyEQhuJshxE+ffcXsQ56uH8o84x+kvFe5TPXl4ym8ccSYFKD+q
HZ8eKC8qvq1ZLg0YoSA4IIKi/0DLoYJb1PbtPLGsSauctRI/Z3+2spVmnzAmlFgdfJ2sxXPaw/tB
glgXJLiki3H0R2sik4hk+x5qri483LPEIelR4P/O/N8nl2pL3vG5zYQtjkG73OMDhH3m6gPmgC8Q
uKDOrVvs1MXoWsNRcmUcXfO3dVOTP9h5M/oiTsBHri/rJ7tdhhmhxiioKLlwfNDCucf1QRw+mf6F
GwzMCMgpc/nqea9gSN0WDyHiSl166c5fmF19IhG4+flctcgl+I2w83WM5kZpODO7S8yGipl4VD7F
1KiF92TKyFIdX2jLspIVJJzG/bmEyRaCrqSntwvNGBUDr2xcoM4RX0Rd4NTTVUJ0SIeh4Ilc5MmP
ROeGOMIc9FztbsB5Hac49oluSlEtJ5imx03GGRhwssC1lnOiX8QMlsbL7sAJg6nJGz9vwURH7zV5
BCjXuERpU0WujK48yu2Zwwlf2A4FwW9OgGS66oW1m/acAizevymoduOeVEAqWzQ2GvVD99a85dKD
py1gOHf6VwLu4gB4BQC5dl79eCOwdkW8EG99QM6SsI0QqlWyhyAZvUkxZzz18Pl+BAloa2vid18o
uGn2nGZQj8KwAmXcLQVxUIfP2hIOU/v9WRHq3cFkVBSXqbzq1Shk81CHCOOwQy5oRlu01klPSTfE
n2Z50x+C3lDbCMLSPPXxdy/IEs5aAd+W+GOS7cC3mPUPnnVeXcAOcwNTY8LqlVzhSSAuV62Au3ik
T4r1mPz/uKx4iMJ5FQ2M9upUQ6USY94cerAOJlS1ovZqPy78VaV+SfNwMRo7AWQUycJbcOvC7wmR
kEKmT4MiI+ZKdCSELVxdtn0JxQ/BXZ8SBQdmSlFveVcJ5g80NJck7pQYt46Nj87F/otrAhq0Px/I
Mf60oiNf2oxAP4/LAuGHPbmW3r6detwDD914AtvTvYGLa+PNkCyrfAqOM1PotQg7fhy+P/IP8fct
xaERIC2FyGLYqLVf/gnPHV4weE/NWtvhpjeAKjtQMfU+aMe31Cwzy0LxUC06lc4zb0Mdy2w4AhvO
2Iunis1RGqBOnMVTc0xWWo5ynoejtWkZZfLWi6v+aM0f4aw2w68Usx+fjAynTwPHVOb1/MwdbvYM
kRCrGRgHKa78pA5Ab3Wio2SaZRtxEpQWSUhzyoOm9vBUiVXPY2zx1j0tJW5gFEv6U4qPjnGM9L30
3ubyn5V9aCLOCLrT/46LV1/SiZTw7AYbKhQr9nqWTxJKirURf6Rv3L+LIdsyMgNQhzLrKJ/jGy16
zCsMlMP7fi3yXVGcGuPH5g/ej+NqREGQKAL0KtlFaoQLTMATStc0hixuR/4K4ZpSOFoSLMGbdOUt
fKL4gzNBPhFC5XrjtSdKXwFXyZMNRvIJYA8LAh6Q9fircW01GIK4AapAY22nU2Ik2R5+rIATiPaS
kZIsUlL8mswtmh2TdljYsrQUeV8GinyT44JfwZPIS+gc9gpme1Kuejj+mmFeZrjKpj+2QMm520IS
xMT7Aws2oLVF0FXQCAKFyI1HZyNqN+7xpLlZXkZ2IKK9xJoLJddIwSqy2tIDzQtFN+YnqXBG+e0p
t0ZbZ+URol7P6XjdWs4tTiz+fskdIhaPNpho8tSB+6SejO3SS1vMZ8PUhmDyui/chADHIHJ3NlnS
rEAYmRgP+IcLbM78zD7m5hAaWFU/DFP6p/E2RiC5fYniNoOki9V24my1poJKaiasQWaxEZuQN2IV
Wuc0kcIZTwdjZyJtg+Op1GUebWN5ZUguSb/y52gsyes1bbZfpKE8k/p4t5CCUh24ws2hbgkeFMsR
JuOBqBTEnXXgWm29csKzXiEaq2HSl0Tn8zSFPq5ZuO55J34WmSOf4c5uQUBRxbd5grl31to31j1h
PaDPlbeWqyNgUZRuUr6M3wFj80clUdLsdp+2t8ehKbLiR6rPHPTeTjRxTLT+aj7X6GxHu0szFl3X
MFcG4xeWh5nsr/Ti0Uh/efQBHJ5mxxYthw9QbiAVVGBigQzmXb3zLITl+y55qDYTJ/GfdF7D1ByF
qspisC2HX2ZTvkb2XYhd85GnLFzaTjL4JSqu9jYEYilw+509vo/kHkQoZUBiW7extkn7lxcXFbUH
+Vg8W2R99vnsyOVNSBPqdYIdGbVgYc1ZhuRDouZwNqLy4dvHG8ScRnjJUvXy6ZtvnwgK3c6piccx
+ujxC06eXfqH6R0k4VXyJw3t1Rou4usozc8u3OXwMDFtkQtdxWa2ToctBcAIu9GfwjWasj2NOU5L
wn6jlgsx+ypJTpJE8USzQw6Yhq72Rd6EOE4VaQ3n7JDjQnQ2OPJnauAD2TceTKePJ55c6wKzXL4i
0zRXnqHGWOFsJPlRtj+NBvqYkqifkthbWdym+TS3kJCiiPSDH5s8Ma5JpCmXRFzH9UYtzp66K1Kq
u2ok3v2/B97nqu3YK+jAIgor5+34BWj18zNAhs5Nn8w1Z08KLLItkfVoTGiMsR9sklOunLcH4Pdj
Dt+R+jDkemaUXxrMAQE5wJLDtnVCkgoAghCvCtjTz//EdxpKX2RPTntsHgQPYaJecTzzRdT9Wgb+
xFHxZpk3lnrovukho9pM+s6dP1PfcCpk0peHrsLKqSFOv/hkpLrGhANC0R6zaG/mfPM1G01MJski
nke0FkyEbUVDO48yJ/R3mrWyjGdWP3Rmlzw4jxKAA3E4FHSuwMUlRIkN6arjWWHT0AbAzQjtY/Rh
p1v+EwMDRegRWyYGW/tSI433Np1oMxKlrAAcZmbZS6Vaxey/4DLWuM9air3hbxCjhG+U4yg6mB8S
e5cgOEvqDSwDyT8poGMk0UYZR1Sx818xr6ntRciYOOBDnQNtp9UflvEXwjgE9QmSxfOJBUNKaB/D
bht4J7+6YkUD8J57rDlmLvH3stl5NzLvhCIFZBFigqsgzh5euwvMndYcS4Cg9ysm03RYViVjZW3P
tCqcvpVfe0ZkqfdCoDlNWDejMEeZQ8hPJCAB5M7GAb2k2Hjbis6eCHNfijSToqHuqBKdVUh3rdIm
pfXdG7dxLFeGqSGpHOepjT4k+SDCG0PADMj8XeBfR8nHRoEmPDXoC1QxHFTbpASrJt8+JyIn4GWI
Rwdy7TcP/xzjQy0/ZO/q/A3uMINjYYisJzBLnYD/HG/DrF7iIOPYmJxbImGfABzFmtY2AEkDfmAn
YjBCPA0QayI+zHi16szU1rgkqAgmjtOkFuhP8r6Fet1qP7XxrBpfws83cmKp9Q/WLLGwsw9H77sU
PIPhsxuwam0kRNu8HDyUKurgyk6ZCHCSYb13LmGFM2nX9ydriKbvrpteYevCvwqNaPWZhKe0DMnN
eOhvwp4mOSP2hbhwxCCY+pbEW3t/qBlJJyVe0YQ0Gz7S+kKbH8ACc5g7aoBhiw6JfSZ/0603Ha7G
prZPBVe0hmoPDyLKdS5m6VCfVfkrqF42dYnpHI3utusWYSuQQ39O51R5CZwTf4pMtEWhTxCbTFQE
APgajfBE9vbMxlniddDmJVfTSlHXHYnlaHRJxcKuwX02VbirH2RsB3u523tkpFgwgRDhCCRcu/uu
8GxyUYl7GbQAiZYrp9skIXeX84yAT/+lWj3gOcY83o3ePBEk6E+OOgJYaaN9kRRUepi9njKlJfk+
p5McR9xE+rHq79G5gp7WcC02G1g/7kswFvqvzM/kfeoAErsSW8d4HYqVNCxb9eONmS2imIjCgmo2
kvB6ZmaaVTd0XgRuEuaVLZy5UHmMynnAVAnMrtbOVFHbmQPZnxrQwjtb3WBu1uOfXH1aLBMF0kf+
1pTsMWz+KhE20ZwIQjnavqsVSqY230TSnnDsSYmZVllmCVp1TkuDOgbEgOJ710JnqumuEa689FY1
zmRw/KUFiiUEv7XHVyXN+eDE2JUROSC85ogZpC+BWeF2mNhQD5S6iE/CV29va5ONBEzC+g+7LCxn
VXerTPI3Gb0silfMLV/vEBzxPqBVLlGqRWi9a3gJWyLCLp5ryC2kfC/F86b/tFC3kNE+ib3bFeo6
PQ2zfKrEqyI/pCrL1kH8AlH4pckI0mYQvQqt2gvCg2E2ODIQtlj9T78MgY9Y5pHGHoGTpzFJjYV0
rPBsoI6nlk4Zc0oJ4RcmqTaLx1MCm3MEg9N87myHB+T9kAyCE6up/L699fObzFiD9Chf/0mrvZZf
Rv0eIGFT0cQ1VwYqtCDSN3FvYTdjEAprV+cFL3b1jK7xEYCEogSNaE2H+GaDF11Gojsqv7l2rvH1
R/MUNJmKHbqqPhQA3Cpf280R5upK1O7EMJ6VvEvxE9fbIeW88r+H4lNF6yjkTyoPY6qhsDWQrgNV
t3DraBNQxnGYFki9o3xlZQcDTXi4oJiCoQGSmVhA2JtgE71ndXJ5y2C104djR4QTcZIPdNKgwqq8
uxPtJN5cYFu0djPiDoJiresXIVyRw2/x2Tod5qPyow4fzht/IJBdSezMjERXbvb7kD8Va90QfJM8
S3XZD6swvA7d17v6ltLfqH6mBrcQfMNQrixup8hD7nBATYX7aFMXXxn4NH0M/7ZFRSWxe9cV5BYz
H3O3Z8WR5EO/fNl4WtP6YwRLYnkf9BQC5+krh6zYGPoAOnuP9VuLtklunjLtcLB5HJ3hrTS9XYtU
JFjL4PGRvuXkRrP6S73xGGIidS3CEdVlILb/Y5UdpO5qG/OMNkA/OyXvpT1hWckPsf7XyObUxkr4
YyLvu1pzY06enyB/veDV0edDcob4SK1163wUGFtofABdefCcFQWSZGvhheyNfAzVWoBDBjoJGjtY
srTARU8xiKcd1UDxFaEsH5J9la7NXDDe7fAlXkSsHwM4JgZmhTQqNhAd8NZ6RjwQkvJZwLS2+otv
ZpT3DYoan17hXsUj4SqFuME2arbT3otoPMjaZy5dNLwNMfMxcgzYJVchHNGYv7eG8Z2lt2Skp2qH
obCMv98cYbl9QnVD9uqCiUFXF6aFwOjY1su+P+YWygXHjfMrFQgpSgjW8orM7f+tWBAkHPbvZC3w
/5rjSTdc0fgS0z4yb+q7nRE8ad2FDBIlaWO6iKU6ikuIdJIOeA8GrM5MTM42Ui5lR/DQrSp57IRO
VHCRHF/z0WBdYY2oonqpZq/efOZom2PAt3k2fzfHPqMiZdObS+Hki+4a7mPcvkTpUnUKoxcHu75d
SO3CaSEaSdFAWZz7xxoJFNPPj/Udb3xtIxz9Ss29IXR3K1te0gvcUWdfLjT5ST2GUx9DkrBR7RCw
68o2DSTXDF4FYTk9VF8WUHmkLn+Z9WtMSuKQhsez2t/Mv5C7D+QWyjA43A1hdrEtBKmwFZVbfVrV
KgJi891UPVvGAadG8syIIJFBxAGgCv8fsunY/+sOwCHlAxm36DQ/B3VhqAwp7AxuU97fyG+J5e73
ELWtuqaBAIZjhUAXKQO80zRnNL3S+DPVi6WmMYhs+uaXEQ4hKcguP2yYnpMI2W8HYHGNMi4a7irT
D12wJjIy9uH7h+sheH9YJP9I/zJX4m4L24qmKgLvVRYjOVofvrzLeYhNyGGrx6V5G0AzLDKulfKE
eOotL1NZxKlK8dZxWWJqa2cR0Ri1Nqv4SMP2X9nuhTiARAjk2nxO/66ng8DAovRm0b0gPE0j4bwG
trf3zehAorBcY/kcd+/6nOYfnkHA1U9digCrfY5I3QS1q3Syd552ftSQVktri/6gYA+o+Y5XOGwo
YTP9Q61vmZXeFYcQxiRcvPlCfsgUBCHfcETiA+E/1EKAAH6QBpD0r9yjA36aUMhQgiLJXDs1pE9P
rgfsNJNdikplV4YkEglMhNdfNLjP6Lrt3NE89MQLoTzNzVXWbq2AoLerw1RAykDOFOeoXAWQ/do+
48H2EKGsAfhz9HsN2JgOcCbWmaTXF2F2buIMd2QyG6svosS891M80AWNHokGsDUnLdFOjk1FSlyQ
AvEvRNqgA5wmsljLAZNItfULYIijZn471ZOXfhpgVoLr5oCsEYdqCt3QmAIWTfPnY7JmWHJmY41i
GaUDrlvBpqb+RePTCZxjr6wGV3cdH7t8hnaonvvW5++PzL/PZph0L11oNUp7XnYvDw4MleSsRTnX
yZvOoeTvL6LJ6Y2o2nl11p/4GUwyLTz6t6vqVGXAjHOqg9WPYobmMfsRe2dDaFj7QQknJ/ODHGU5
3+JPJ4tIHcjKcXjltMWgn3rpOhLmbGmfQ7L2/RMaRVveaZpwUgOJ+JtQtFwsdH8Nbtcr17r5TJyv
ykF8esnkPb1webizAA+nJRFyKxRskzp7xVzfY3Uu9Lmu/VrpX6oRz0Bnj1vX96i4OslTdT7kSTD3
mxONDf+RdF67jWNZFP0iAszh1ZKonKP9Qsgumzlnfv2s2wNMD7pnUF0uibz3hL3Xno0uYc75p8xW
QegcTXQN1kDEn5NjWn227V4DXhNurYi21MVd52X3jtmAUpFdx2Ok8WiAXJj51kkzMGKs+wCo5hzR
8hzwC6csVpbJX7TMpJj5B81GpybQmqXxw8oVZg0aQ2hAwjBuLngRrB9GQExzUeWQF2DuLftWp5ek
/wnHU67+60N13dSXptJYKYMDIoRHt95Jv5uyQ82mNuHWm1gRFMpNvproH9L1f1cnmzH/KshXqfk0
0BsOK0DSPNIHIGdadbXzXUf7UDmFC/AGSBZjZNGnqO2PjmFjFFGagJWXdXdskrMMCCzfyYxAGWbZ
cwPrR+Qz0+Os9DIBXzYovngp0yX3ddQdunE31ehtEwjHvFLMzWQwWAeOAJMaDGFFeAmMPw4FmCmW
viLCxvN/OQ0Q1P1OiDQGhroUKh52SP23o2aemB72LB5j9RPagMEasq6p7PptHG/aaY25YBb+JTUi
InKYWWn9DPVaYVmHD75fFMjz9GfCv1g/jeG3lG5VDosexOBw7ZiglDLVLKgFHdmtk/2TvFNBqOKE
HInl1054XVVMO+W6k7ivLc7sw38yKunG9GiWlbA33TbZqv7alh6qQU4McY+zdYzry0DN0fICJWcg
f1qLYl5Aac9TeMwZAdMkCIYHPlPhBOhlYH07crSyXTgCFV0ij1xAnMi6Z4/Vvc62lrIDFVcRc1mc
CSxmzQBfFK3pTa0vbP0LLOcWevN5lLrcoeikmv4wRMeR+0VuCcihdmRRDe3u1VIx5uWtrl8j9Xx9
saqLwyWqqSvYgSlDuhiNjhhUldLFUO/kA1ntIQyqWTp8djoH1vTDml9AuxvUMsjz7a7GCbeB3m6u
GX/33ScJCzNcChmjPgYTuANpCbXy7Fy9EX/BKkIgPHRny/uz9f2EPrroEfdxYsnB8BEUR7V2Cw1x
AnXXSo+2Tntyhh1szZHFO/x2pplx94x9zrv6YNPIq2RMdOHRZFpfZA3yoaemraV8k+oH4cCeqiV5
pwtsz0Kz4B8ktA6REBXQX8Rumi2howvfjDY8LcasMQiKGZKYnKkzrON+O5krx1yZ2Ukp9xFSLelk
0sEViM0fhvGljJdUWmfO1oDfVTMgVWpXCkpoUDaADTR/WAKbAyXhLDO/FE4By/sU+zJwvahTrewV
9kcgHR9aup/KTYypJEG7Q+u96LWz/f7vAxyvWGoX5P9F3l52rn33hvTCFSN5e6TVmYK8DylzthQt
kx5fhZ854sWRsXLW3lNx3iFSlxosMq8EJyMh2QYeva0f/BPEuQoyQL7J8EA62suv5SV6bmdTNyij
YJ871qxYtOkxqC9FLdxC5qbFyjGqT937qe1fZDPzBkGghdxbnCp6c2QNYke0tXNqZOhVYGy1gWk6
jmUFICIpTB6K482gsSi/NLww5i61H8VzSKCnWjiG6C9kEHt82wEsnYA8khYBi8djOejQMjCcZPyj
tbOHTTD86+2S6TQOGnpWLGYsVSqYnMJCnW5r+zANyMPnVKUxT5W3RPuDK4nfW6NCYLsRqldf2eo0
3LZxMgm3Eno+hDLQcfl58wCsAcFOs87cKOYmZeCQMR5rmZsVPflk4AhN1ydQFLebvRPHaO0sFJf1
zKsZn1G7tmmPhhusyEQktxuslTTWANPI8binfkmZv6H1TyqQ9WcWDTPOF9naFaQ9zFEed9anJxp1
CFCsnxYONGQZruxWu6jhI8MfZGG7Y8sYnqD2jeGhaN3afqChQXbP64il1RkvSniDLu0wN1UD71Co
bxHWwgnUUqrAEmgZlgJ/Soez1BKy+kCvOg+YM4OZirfISkPzVM8CF8u4gcHcmI3eym/mTOoCt1nZ
+iGg7V7p9iKKj9TsKciNFrGxjBJG3BIddE0HDx1XhN4CT8ThijjasAMkwmAfP1maaSFIB6ox+4kM
nTuqTU668UxyXiULOXB8TJIbQgqYvioIUA8ogbULxOIiZg0PlYoiGZjwf3qhgFc6PrSNy8SKLi9N
MBO4vvcYNKC8h7FdgYGKUTT11cra6/nemt/pD+2PaUHwMfWEhVmG+JxlFzMLJvnX1SjWySsPbjaS
d8mZ9x6pSl+IDKMZA8nwLHp5NGUqg1n1UBmMyh8N0gd/xdKuGHaiyseJKvG28cbzcE7dRhq3YGp5
GDWYevDTDGv1+CIqEK6j3CPOPiXdMheELahEzj1JXeH+Ky59zq5oza3x/csnMTk3JkO8OiCz4dr+
B+xDrgvUlkWkhXwml0FqL4LhBG8BK6tv2LMMi38O2F629YXJzWhoDVEGH9TRH7SSLtw8mmeeyc4h
dm7VxWdWJk8NPjjNMyJGeBG+8cx5Q4LpJ44I1hM+ByifuOG8eU4CcbBJKrpnMZKFpNQdawvxw1Ib
ACPBDiGqBvQ83nrc1Uq75I8NkaZPnyM54ckWCboH5sBe2QidzAvOkVndsHHb+WjkIYKn2oasYg5M
cKAsMpjHy+ohqpn0shPJQXpkBSRl/gBMiBNU/j3F/ThvkMOI8SQSlT5eTukrA3jn1Ntw3AgDslIu
hJlZtbdFfQ61DYdM4SDuBGHD41rda/y5+jalSJeJryxpFzaORZ+GemCks2K1z1GldmeyOIrxkrfR
bPLZRQowBcsIyeC8QDT/f2m0QknEtzdAGAWkXiykBy7lrlpON0iRPirTbLhWOrgSfx8234Oz7IRj
lv2j/52lrlIczXRDOAwWSfymSNRvUzEXgxePBG5qfHUfJ8+epSagAlVZKuRm0uzRKxqgqISYf1Ru
rfESXqzoK0f1bU9n0c1Z4UGaRzOl2/vIrHxCQR5+uZ6Ule3dh0fG0FU6St61KreWs5ONZRRhcwaO
2YwILi6JUHMHzGCi5wOwAJv/QfsJnZPJojm2PqNlsIR0OIX/SomjLTdng/SXwPTLV2ULzhFhcF3g
3nMumbzVe7ID6eLA7R7kce3IcxkoxCi0fsq+bb73fAwNdWldncAe5uO5JMtn0I9RspeR2OonxC9J
2XwwCRDXb6SteXnL8ot8Gr7qmIWBTwiVwIsFPK39Qvgq8/qdEjuoUvRzaoJDyxEYMO0tKQz9fNnQ
wAr9pHSsEXpIV/EHbCEJpPJytJ8+UaYh1ks1RcICFTFeIUBvK7SN48qIXUl96IwCCEERg5dyZyEl
oxGy8DkGa/LkPhqaQJRnXchd1j31ACK8d4zypQbHdXCwQGDbU5C7ARhkntgl3FD20ZxDysufUhyT
Zi7mHRgocxxqzoL7PMVOGY5LVmNcpUxwlm24IjdYq87Ymwc6erv6hsMnlPD2dRK1Ssea1LgIHfPg
/IgWu1+X8DvqL73tFxl2zW/eEu/ctdsu3SvaXdiGmdj68dYcNqoO/nlO7srU/OrlqzW/fdQOOWJb
pYbAzOjDKN1RXxjma2SZCvouUJeibQuNi3Av6eVc8veVc2C9vaxRHrPWAVMg6mTFPvfKi+G9hTbA
h8bHEpgjtHzkhttnv2V/pyBKrlS6UQP3VOh6w/CvUS6h90h/p+j4TRJx76LbzKbfvKOtEXLWbUR4
Q7aO+Lxk4qgYu2ntpkhntYMLTGZZvQFMBRGSSURunyYubdaARG12D7pjZnZmeoQ1EgPQRLMjZ0cy
StyEh3SoL7K3h+4nNF0w1qij+WUh4hWXCSxZHDxqfBWilNNUXrG9oEMxhi4wyxgo2lkpPzPps3Fu
OJgNBg/qNQs+a6Ct5g2dQStu4BBnOfrojW6T8nCX43UrRgMmatrmnJSbDOkM2GKdqnr8zmtEqM6c
/ZL/25O3YoFyRM8jpOEg4ih6LP4vYkaHiCOHHTUULfbj8LT88CDqDTn+ZuEP+wPVar9myL8g42Fk
ptXuUm1ZMmFWKTp/6mCjF0hl0XYlK7Y/jrEHLvnRlBvhV2R7LSbatPjmuQLBoURAi7WHVq2bVnCT
jcTtUn4gMkb+qrkNfVZdJ/7bFPgRf0+xzn8gthst+ZHrAjBnz1b2nikCq8kiwLo1KlDdm+Wr7NBY
xnEf+wyRozyfqXTkJgzh3hEALlRcbrymVfBQLdLQhydZO6gNr1sG5XNnA4FgdBEYe2GYjusv8ZjH
C3552S9ofmAjqzlLDJCLzI+rIxh3MdzUwgsBBXSxjXZygODmVAEaAgdIVmKzEGm/anNJexodVtiI
loL1vNiF2cGwjhgXiYq9+2zlqGdmXUnLJeH5tWhWoF9X4UPSDo2HNrFnrf6lJ8vMZzkVYoQi8BpE
g6QjRWIip+xGk50LQ68y+9fBQVJ3jOS08B4YlzxemeqmlK51jrZiY6B0gRxpb+wUoY+2YK6MW5Ez
o462Rfc7Uv+m0SHpUIJntKPWu4o5pMv1QEwQaWWiw9KUd5VmYGQ+E64+ixCtjoUptC09HLGXeI/K
LN+qwq6TOOw1ejDWLj3OyGhbmSCliooPcZ73/q0y7EMtRX9tVX6RXMJd5Wf63JCU0zQJ1xG1YprJ
f5runIJ0eqQyAKpKAdLAPF+N0I8F0rbhIq6KNXHPB8VajXr+3U9fPWmSNl+uNpDL5UsHE5b8lJvP
OgWPFnRLm3lOUPrbHMZ9lKb7ikoylFtWqsodvfisxcUPJqa/2ChJwa4iLcT/lsXkbmCyLKFfeNOu
D1QuU2wgpb5yWKa0HQ9cFXNoji6ttYv+f6aG2n4fDO2hk9uD5ShLv7AvvZrKLFxazt9FgTZQCyR0
MxhCu/gSDNNSUnRwo85Sjik3peGosotEkmHnDmQiy+0a0x3oswRrs+esqeTmn61HrBqss+WI3Q69
REL+OcI3B93YmOZrK8QvCuQPmXnA1MksLqUKKXaERWcOwBeHRZRDk7HGZT6hcyF71rORXoGW9Pxq
WUxsgFlFNeo3h7HU9SslJXNQGze9LO2TINsVXUhw2LRKkAm2CB8Un3uTLcKY9mSvObxUSH/U1G0L
bdnSc5YAXkOd3jiPT1Nq3zsHq0dnGqdi6vdBVCwNH7AvemQrUeZDKWJzChq6Ca1hgvBR2pvhRk95
IqiwUnxvtGBO+kpwnwz+cPAxBUHb3BkwBOS4XDQWTFG4j2KNkUfKuXbAsJFRRjyxG/MahUG563k0
KEwA6KlkWpbLKLcwnoElAm0Pt9jtbEBarC8mheR6IQKqyKJRuCkVPN92t1P0tyR/TwBVCnH2/FMs
ADYWEQQ1PK2apScTU4+KQucCjKmUWNqCdPz0/omyJEG2YrDXH05RwLSc1VKE2jAwaJNQBsY2i3KD
tR/URvYWOnNjPTo4yaugrxodOmeCNoaD1KB/IBhyMqHTgNZqMDobDFRN1sTjhE6sgfmcxvOopcMZ
wLuyVi9SfaaSTWGDCxu5s1XKDeftoF0qSQdTkBL2CBTE76PTYRXOp0ex3xbtIoiVDwPDFSewL9Mb
02mGk+tN2zH5LKfa5QddELO5SAzkdROFbvdPb5gpMSaJjra188JthuuDYSqV8hxpklazW+f8sPAr
DKIbDW6BsbIUMsDYXBJbT0X41U0Xiu40fhR4fFsyyEILkR2zCWRoodTP/SBd1qQ72HwiCV6PhAyA
D49BmSfbER47CyHCuNYBuPnpokbbqTMIkVL5zkSx5VgUH+8kuDZEIUgw8C3U1ZbOx4Z2XvxwIQ1t
knM+aM+ODKNeyC/5FxYmpUpEHyokLQlpgyzGSDQZfSTv2D1GaqoW3t6I/Zrrusvnfi8t1BC9rTe4
GRK8Ca+Ala2KgPVjzXiNphJhdoFEIRypSkADqejZMwVgKibKFAhUJyo1HqUKuRZ6AQgCaB46PnM9
W2lAvQov3umVskirkW6DBo7B4KI0r1XBHiz8zQEfm8wwVJ5wQfcymnQ+sc7NRQSkQx9d8wFyuIMv
rMZL2NAZ04koFmM3ZKY5yRkOUocC7boFxc6CYBxQL6O/av709G1jJRZ0ilplHsyyUlSs7O+V5Fl1
IGe1LQyvG+T6mk4YIBAlYvYjhUyKGZErPZcYE+2ipjS00IENY73wwe017ybdWgDQBuZdNbs5mVs7
52fVAJFosrXqO/nDjhqUFdEMMxauppw3palQ0X51ynfgwxJN+ZjPvU2KKa1kvVAHbCET4QC9uk2q
V2PiCmON0DffvffshoMT3BPnWGiPXN3X4UspP4FW2NVdSvY8/BrtpTJQpRg0LIz5kSYUKvVgDWaA
/qOhJRj453xw21rnykBCMXgbp/NYT/3TezDA/W+LaE1MUMVMRI4eCfdMYfEA4ac8Z3wpaXwaSjb6
6juzmT0kyr2IwLvCHMFqMY8gKXgZZoOcUAJkGzkU8UH+EVQLlpmGuVcgSo0WsOORW/SeFYj6Qr67
76k/WeZXiho6mbyFMH84eoiu5NuAqPIXqLe2VSBbMHMLGMZCTGpwOYbhO6yZ2hMJRbRB9te3iCdN
1A7KZ43RoAAcovwq8Z/NVKr4ypCBRjRzNzn9xqXAFUA65FmKj0oF0+szRFUtTHjqJYzArmPeU6p8
HquA2dKP9YQjtHx3+t0cbnwSPV4QVsag5WKJQK5wlhmbQT77xS0lSBf4UbQlAlYxyRHiDWTrTeJR
vh4ZD8nBMmUzG5+U+NhB1Ppo1Zes0P5LbsBCMOE7An5h0cdpONTKemmgZxu1WRp6M5tNQEMVGpTw
o2VCRKQCjhgGUpnPAkdlw7bAsF/8Twj9sD6Z75RTZsipWuylxkP/nxQ7QeuHyVzjxm7twNV8c5vR
7xpWMQ8YxXmQbOOkZq8EMXL48jqBBkw+GvbAKkMFmkIEw4QistDmL38kicDLV0NeruJqLvJDaEQs
Nu7IKo6MqqSYMJWDTgwbbUa6Iu8NajSI5Q8rpX/o9+TcjEgoezff4HOcUhc2s6jY1Tu/UsoX5Xgy
o50fXiTwemja262MexFXj56vcwdu3z2p/k3gXiWwny1jCkO5iYc8Lb4qbCk+P3LuDPwlkawLQYR9
OBGyIVOnhC43SqdVhDoIXYVK95TIoPRDFOr6XYvKudaddC93NeUi6XeJdElN/Va8m5l+K/4nq/LJ
zP47euoAJ7hJ2Y4UqkD31AzvwvjMqkNr+fCPDII2aA9/NU6Q/BxmRL39qcFBJ5FUvJZZ+itbd9X6
roet6h0L4DPWNkMIo2hMF3+TqnBH9RHHOylal3y+tb/QQts1NTQRyl/H8Nt7wjoDClt5Wz7L0N4x
TWBtxzKm2crOjigefPe1va2wW6bXUlyz4Vun7xu1m1J8piki2z/+zM64y/Urb8g4vXKu2Wz86RHy
peUXoN8kvqIwnOBiygfdrgnoJi1ZXVvDvaYOSEk/rDV9b7NIYebfKJyInzLXT4SzvXJOcsuMau+V
F7P9ycpVOdgYfOlbQkx8hMZnE9c+m6myuKuBxRtzz/LnOIKD6q9GcxEVgiKjxXVz7JvKKYvTuRns
VOXSGdeGGUoCt/jSmaSbbWxX9Q9Rd1Ep3sdtVNLLHUhI59eW9roHbTGdAuYjnnrV7M+qUGYGd2oS
HzG0sU90ZHaBx4rTq7qOwU+avpV0xU6z1S8p+m6adWM6qs0aB56mbmXSQpRo68kjptpl2T5DGbHj
LolPdr6xvEvA4A2qXe9tK1aV3aEoXb0GvrBpjYvWIrKU75N569EvKNkBCnpFy2grDG/qY45hhw/e
U55NtqmLfaJ8htNBHq46B0Eb3nlkFI4B/M+l86s6xk6ZELNxY4o/jkYvWmffHWtdK74xNAHDHvp/
UvdgLK+M+zBicfpRgEWgJPO1ncmyDvMiSxQfwyGzyz6/FcqNeCEEsEczwoKE73A6SWAhxdLiZtrr
hmGQvkvw+kZu4bCuMHbstsf2lbKR73H80NkKvSt1Y7z0jCN/U8Un2bmZjGJtgxFlxomONCE5GdXd
Mg9BBXPoHJTbNEDFvx4mJJEr4Hp2cAqQLxIZ4WjHyLDnnkwVvuSSYy1uofodoOX3/dlMvgE7JHyj
eYsujyyXoaDW4vTsrgRhF9lvAl+z/Bdz/aX7wA8XLYoFO7Dmivfw9FVXoUFxSyxLzluqvkf/PUVP
08abKu2c9ER3MF9SgQSwjSvO0lz7V3DX2HiwBtQ0dY6Wp48WIdut3H8bA/nQlHqk4aDtzJPDGJBT
Twcas34IlHccPPLuaZr3YmQBs6iyBWYgb9w23U5NvnS289nRDy4G/w5SthkoqO1e724y90r0w+FY
G3PVx5MwC1lLgdFrjoW+Z8BSMynGQIjMFEHCO0VBaXsXhwVa7V0ihfoJ7oZ6Vb1/Ml9AfueJKNOL
3vKF/hXMyhAx8tVriHTB3LYbHWG5z1N7soet7731elMozMfyr9H/aeSl0TP+Lvb9cIiIi+nWUXSE
Z0wDb/crMuowV3PAx7/ibWpPdbv31Z1aveixZYieUfSU4G9SRunaT9c+InlZoppkreFsk5wN8TpU
HzyrSfFTV2tkeYNN5mj6kSNBIlgCJwmpxgxPHiFmGwWsnXIucU6mnMUdbEhwtpDaZyac5xR6GKPQ
OWVhYfuzyLaZVf2KF0wMD4qGWeE+MraZsuRoa/VHQQYA+kUj/atY44dkTNIBzlCigNbhJyuUDWHI
vrSWTaZdKFI5Tex+U3ef+CCaiRnXxlN2DA8dXNWR/1KZcVMBf9Q9VmH+mgZ93kbpjI6aTNW13SaL
VPvVRaACNU2Pti+GXyvbQmXPiWpZZzu7GAwWik0Q3USbxg/bVd90qT48d5sxrCiMOhSjVkVehof6
apclvxqOpI7xb4ix0Ahv/fiivcspf6JTlJ4Jass8tyyF6SH12Wrv7PiqJ7+twnpf/hz0n8L4KfO/
EkF/NlN6UgU3Qf/PjIcZBlfRH7bSP5F5mNKHddVVV59wwWqqEIlhfnDBsMoY/UuTEW7iJSVLKll7
9iZt1l4NymypEOhjAa9aDhPZ8Jcmvto2w+5X4BySR0XuAlRFGcYdEjsq+ewvca4tSt/ih1uUP3zv
X3I4OIBqBGMWkvGpYCoSskzc8eOapgvUgBBKkzeOwu6DlyYon7wDiXaUMGblj5G5XrJSjdWYEY56
C/2dBROaGqXaVPxNSZbu4q5jja33XMfUHxW4cUS4ZKNDJuPbKXEksKFhH/XBBg/6hkpKULjkbyLr
FjEg4pwYLZQra4N8SdRpTQHsQ1prIy4KDsbEL1ij1FwIvDIjUvjQeq30YlzoY4QexPnq0unpmOqj
kCuGTCwr1elte51gHZ5tLgEVhXObZoeRv5JD84iZuoWWvu80bKO9DTYo2tSaxiubI+b48SqDCmJc
GzGMOGdI16ldbs2B2qDIdx4q+tRmS2wD05MQfSMFGEBV5kl1Mi3vtCvadNcalnBjLQI5M9DvmKfI
0lHOkW/FXwr9XgQpoAlVdZXEKy2tt0Ov7XopxkP3MdmeO42FKzGkdKwIhCEqygBCSPAaPFoUCzMg
2gIcrUvDaJZpRwhFVRBfbSjzortAIFtNVnBQPP9c2+25GSBwOCMt965Jrz5Q6e7dONOhozhqAkAC
sbxoKU3bYtiU4ZeMYiAdqWvhO7XqMguTfUoke5mhTTEQDhPqZnZHj7NeoVmXuysGgcI6jv6wShnt
NQEQEaRWI0sdDQZQ1Lzl/CzkuyEumJjUuCxWP0qWiJJ6i6sRDtj4jKMM5860a9FwKAOmyWbnTPcw
8edTRjRSTiIPeV6xPs7kokGVPK7r+LvDFcbIJiZTAqvfiq/SzROMKp6wxuU/PjBk2tEC+0r8ZzAM
IRMUqpWKvM5fxvxGaU5ILY3uCEQdI/FcVxF2Aa6XutF1yC8zifwyaA0NirECoaOl4lpGVlGTN9OV
QPmtBdnMnEd80cxiVepGbwA94ZUTO1wCiJq+u8oS9r824dypzf6Cya1LL1I1LfOQpLLW32nKuLHr
9oo/ccqHHfLMnZyMvFDKMcuaMw3wUielDmcNrlFIEQM59fAT8ugik+1X2tIzGfur1PwOdrjqLeMO
Xtewx4vqJ9uu8Fc6OVoNxt4m0XalXt2kMvqVEuKuTCHvrfudc7eG4l32xPSa/XdUZ9dC4dmhLsXm
39vtqZeGQ68oh8ycDkGMxJhTsgmI2WMT5pjCJqyNPzV8p5ZkI6HBlxcIHzJSkJIyeddVwSHC2mIg
koGCxr46kMEGWnQkc51zUaCJlQZLcljLVha+mpLV0R7Q2ZsJwUKR0i+SXjH3z/swvo2B/JdoGuCv
uDvUzt+g9NfO1s+5bkCi7eamPq16kr8zo5878nDEYYYqQoY2pukI8SgvOn7otDPYKaCCzpGAGmE8
93ime1MCP2t9onjAyZO+NW8HXIbtliEkMDpkzNohukmBVyI91bC8EmoDE1rbpX55bR3MZ6muvvIx
7rbqEeo+t2mZv/x+qrBR/wzS+G/oCUZBoLguwc7tuDIdpvIO48OkbT+qUpQbiHSSnHC2MrbDnedN
dytMyW4YwzMBiAibJP0jJ9U3aHDE9ZygWUnArsa+VcGWQyTNEg7NVa9WEdXLbCpY1ehGtSmil0ZI
lYOwHvAAeS3hylaDlT55G82u1tUIuRfaCpLPpoi2Ki1tm6D6Qn+S2qzb7XQzBQbpRj20Pn1lQqdw
5H1H2pSn4b6DQVKwHkFdxSe0tOtwnffRfCpw2jfVWR4xjkcB4BN/hrNkbWn9zvRh5cvS3AvMzxAo
V+Kls7DnPSP7Vu7rZWW2RGbiEK47urBoF9KwjWG+AatzUQhw5+FfTBaWZF1Bhnor9XY1tlifWnmj
RM+h4+FWKuUytcOnHNTkfNBqR8FRVpSfEpFutrU9D2UhEOFyWJRJuxZSAMbyLR8ac0ey1wDID/Hb
9Fmu6+w7ourkF9WmC6efiYQE3vGTo5vroeWuFAg2kxtaL+ZZ12FXwhuPGkZJp30t8X0b004P5K3h
q9vWgu4RQtenQLDY7uvRVw/tKoGxlCJTCUZqbBPST79ri+hQRuGmBzk5KEhuQSNgHfSKcT8wbAyM
ZqWNrSv5EK2NfBlBCEgb50BXgz9r7UvlQfxjByi1KyJShHtWHOHBaL1jw06+GqZFYksM+YZ1HdVo
hJrNxArQZupZgsInMt4FqkQUqWLOGlD7ia+c1AqwzjHIN0ngetqB+GT+O9DX8B+69qTmtNHMWZoD
WaAV2KMw/CkG9HngzkfnX609K9FGpu9cWlreq5DvlnHGW6MEtyFUGAIDtPB2FfPvqvwOGUf5cceQ
ncGW+dlU5jxheDCeAs6xANZkqUgzC1KHEyhwVllgQsrCBiwrOCicE/7Z1tn0HOx++NVqJwGvNzxm
KPJGx+XVZQ8x2fSdi0O/oIHWGOpT14gfSGcyWpK8Wlfgz6y3z2HbMDtnw06DHbTkHMIy0cJzg3uM
qqgZ0bfvSc/Ck08dtAsInvABZ+slCOLYraUvfhOyF4KHnd0KLp4Cv61FzG4zc7gk9dpBTL5Lx7NV
Llp5NdHOUvk2JGzr1SNWVnwddbKRvKPivyv9T9WQl98s/V3qV1Ojd4XeK6Pc1a5q+I/nPfUhXn+l
YC196wnTDd/RVKMZ27mhIMntc6CEZRDOQfS3A9MyZvOmi2wcE4zMijiODwMqLyOAPs6gIMPAIFmk
sbQFuX+84I70YbZwCfGjNFA4GgvaOtbsnlTdKXlFJhOkP/4gjIAciXHsRr13oCNVrjF7LyW3nNmx
3WEICfHF9SCba+GPftWEjaoUSFzWpZi1MRU2pm8NEGbBRI3IHp0YH8n+smLEaOyLUh+Jk1fNvqNg
4FiO50FuLhKCeCrWc6aUkFHtLLzToLGQi51VOLaY8dCE8+GiKyVxgbeIfc7QZEvDS9yoEc7ZyjWZ
X9sd/cK4RvpBIhoLYrI5Yhy8mvcCtUzqA0jYDEixvwGbPDBh9yINLVIz800CNLC9O5fe/g1SLkWZ
bRjkHZ1RsuEPLJ3ufPyRGyJua4nPyldKcpbUuxel7CjeafQrqy+lpaE4ecOabF3HjTgqbPMQ2V+F
ARzI/9HHk50e8Z2wQqSQnwqoxOG3QLupWNra/dCeMnYwI+ur//ptOjk7/fTDj155ZMD+JrqlDg5C
Uj4yH9f3izIqtf/58tNU4YncY45q5dp2bGEaPP1mSouE1Lx/mNbO4msIvHprSv+ShjjhRxCfJ9pm
gjIm7c7bYdvbQDqH082HTc0AJVHfMUsHf3r5OfZXONVs9TlpZpFpzLhQmZmzeZZehEEhRr8GKe4m
CUrIa2ApayPs43V03m0uu1Os4OG6VehkquR3IJ2lUzh0wz8jNVj8sfoeJYycM0knqIoZaZHc0ME3
KF4M8ytK+NEmH4gmeVYMZdvf2IJwj7SDdSZ2F8T087BJ5uzw3Nx0LmOTLMWj1AblQjDIGmXhU2uI
0VttFyvDR8M4QPhSOvJgIaHGqE8RxqqLSQ0WTJUwywTYeLD/qdnCKdS1I5E6iJ53MLlSlXY+Gt4m
YNrk9fp2iIuFyT61kACakYNqOowk9d6NuIJ7iLh6NJAEwv9WCxv+Rinlfe/354FtXGLwsmB+Tknw
HIJ4Tc9MehFZTp3NyvrqR5yXk34I9WKlIN+QPFTzlBiWEri2nLr81GSOZ25eUSv35TKLzMVkJwhf
lM8ihHVSDgSHQ76zl2NvHPwKr1YesAERAghWMv7dh2phxwj1GPv2qD8oD+aFHy2a8moEMamMpNoF
aG5CN5jY8mFX9gwUdgh8ExpoWZagDcauyh8hGnjDNW9bZsfQznZYoEGOlJJrTs6DX9pD9yRUFM+p
OZtkVAEqXBAVIlYZw74m5gpSiKFDhQOEkAJkmlT0wAMHMPLIhIVR3rNqw4JTJAu4RbMaLpghRs9N
Oc8pcajNgmY3kAATZf2hCadFisojiyDf+Wz/O2XeN+Oi772NxAQIba4CXKri9xt6axWC8DSSdmmP
FlBPVuyafGyZpU1eunBmFfkluqcvJHtcjA756nTZJpBKGpyFUfSrscf2giKjcUK3Ax0pI3UNLRXx
0oQLZ2+aKNfZfeeg3vzGXpZMghhZ/I+x81quHEmv9at01LUgIZFIGIV6Lmpbkpve8wZBC5PwCf/0
+tDqoxOjE3FCitHM9JBFsjY3Mn+z1rfm4DET2XnRBEf6kt6utn5P9JvlvxgTbm0Gk9Tp/D9BFbxN
suO0mPMkIP9zs1gnj4bOo6zSLB9nZiAh4B+bWjImOP17ZBLkojgZV4vyj6Wf7Zqpk562I75Y7bMf
wqgYptjhho8GJk19DZk2YAcnvU21rqh1j7CY/S4RbYl+8RsCit9SlvszTlG/v3b7Z48tURWdGe9O
q0/Xehvo+bVNNSNuW32f4d3FnH+hhN7L2yS+jCvNlnAZ+JnMVa2shzRrz5jPVDtNEnVp0su1Nazr
ZRvi15kISanuJECZYZ9n1wNIhTx9daaHVnz4+aUcvlV5nNJn29pn8iEgwbM8aPumbT+L4Gwdu8/V
eGbTyUnrlI1bEOaReIogBje3qte7gmQV0XxqdmZph+AueO/FaTUdxeDSUYDawUc5ogi/C9loKFSG
kbtKTuJN11e70Cd0/TWRajMyytPs5kb1aa/eTAxMe7foz1ML31xKQfkU2o/GEhv+A+A9rAh1cEM0
S9gS1G1T4kEsLjxB9gLqONpAD/okJYkncAjahvAiksJbIozZgq3fpigwT/gz68mQBmOdeB/TFP25
HMhZv5fhzZzB2Ke47IB940BkA4EUy/aKr57duJDmrOMItbRiNZ/uc7aRA14j68oINH5jdx63pLBk
sA3imAEu3H1YkRVkjNbpti3+PXdiHeY9ltyHJuzZv5uDKJfDFMrdONloU6d9XZt7S75FHNM+g1cw
5Wk4bmSYof4yh7CR+8GLtjJK96Jzt4MO9kPdoMl+kzNtCVycMLwy6WPkJL+X8CavfKT6PpTPad/i
PbCDiENV4nvIP7sew5vmx2eVNxnqQNDq7kiYD7HU+XWl3RtGw/ac84KvpQZ2DzL2xpDgFFTEDTJS
NrngJmHVk01CY12icymS+VBEDO3j1xK5U4asInafHbTCqKwa0s+WpjrOXQgeRe0mDZ8JtUW6kO84
TwS2I77H7Fo3ZJuRqEFOb+Eg2ioxrLO5qljDhxyPg81kukOF8jNRgY6kHq3nSQa3emL3i/9tXbO3
w8wt/NSxISoD1ixq2Zk52ky1IfYPIyU/XIfZoidjMmfrnKJocS6cnEeZ8traJA7/A1cdrehBp091
hvoNIwflXWddDAM4oa+aDVnlYLwpfpyO0lu8Ln1PeFK8RWm2DlTr/dD6v1068GUius5Kj7W/7Liz
yAU6dXC7PZJG67g/tWNwERgsFk5/SAnOmAvQoW4tWG6wh8lPg05IguoHLoHlGuTcK1KQgqmzmp3z
SpSXjm+uU35wOuI2o9fzlbnJXfd9LprLGijYIq5dARvG59H47TT4ItaLXuXWfum5Zgyjkna6ysf+
UPfkKuXiKg6T+2YQT6vzSKaIHJ0svQhyHgq7xhZCRL1ztT4BInOOw2x/kd99GVUxOLPg2NozD1oH
48sDs5ZeeQLqXdWcj4t3s7iXUZh8LLq6jxhMFZZ5Zl7H5LmCxN+BlIj6L5CNSWfu88pFQQFwju9q
iflzHQz2XX+lQ/hK2coLaK9i4qvzx7AHshWiW84fizDb+diidDY99ZUBc0K1Mr7kQFuM5Z7lMzty
FFHIqjAX6nlfxebaSWpE6rm54AE6DcJDZ+JypiFJVuJVIMRYbQZW+2r77K7UCOl2uRC1PmOQigIL
0XrY3qQevabiBpvb9rKlEU0zsuy8/GVwW8QZsfwyQbNXcfzsxuopEuNdxC4utB8IALjLeZFmC9RW
yDztd3pwPM6VgOaRgNfPEU1D5zIly70LNeMDy/TBbvmpq/ZKifV9QNlZiocqRAwj5sfQIs5lcmib
6jR/9pfsELhUxp77M8bVmZ03ezGm+3aM7qbKf+Lb3ms3vpIoouIGseCIdtPKYdUVFPueN16HITa9
nlKejddtmxpOHVS/MYbDtoa8iJQ7kZ+JITmsJTfIt051HuyD+haG/zYgD0LzsGXsOU1jTj5ULDr1
dWtW38Wox2e2aLJv8BLfyWW6WTKsYtj5rBYV+Yo3TQiTR0DEMD7LgZ2wohy44YSTXlbD8oIUjvp8
vuSdjzbxxcbunDPeZG25m0mR7xXN3OLfawQUtpOBc9WX+Kj3AUBFr7wv4uKAs9yK55cOkUKWuHs0
rix6yZWP2oeFMX4fE33pOKdZh5eqYxLXMyWuLqKFwPARhil0RQ+sqDch/JEci438WGjmBOasaLR/
WjvfiVEds0FezFo+5rG9V706q2u2nmS0AvpHebAv0vhBdN0VOoifuHK3MunOOrjx/rgfeLsNRKjD
aM+75KxBKZKgzcpIF9NOvl9U95F0wX7075D4bYcmv2qpbdLqNIclCyIWHkxlYZaf+Vi5ZhUzDi1u
qoFsgiZ6nKfS2lKQXI/eSYSCyPgU8I+gaWN6ZXs9JTNZ0uii5VRcBZm5naojMbJwJKfIuipKIKES
QcpHEExHyfO7FDgNgW+kbI0DonE1l325IHFZxKkZscX1NkJedYEP+1n1/s/04xNs6gTMo9xLNqMC
+gUTvo0bXLejdzev9s1Ofa/TNUdHFw77hSZpbprFP9mRfVXZM1bM+dBNgLg8krGr4WYVDzR0VaO1
wIQub4ISul4JksoNrL30zFHU5iYegTJgzhZh3u1pRn4bgAEijoAU+lAZ5b4DTSDm4QKccO8v28EN
nqsWK2jE/qbSZsNMAuXbsguuyhLZdUC9GmNOwLeiXXRRXX0folRLC9QGaAvlixra/UTmAbcV677M
2+igPx/YQcOwF7MGWxMSeo6LQ4dsxPvorm/oIrJ+3DbFfJpYCZH4/t505MSZi6Asjio0JzkNZ7mE
zszMclDZqU2QZvaEuQeXzYRH7yQS9Ekl+6tREZBTn3UWVF8uHStF9eMxx++cDXnqBb6+ikuQzIOa
dUHXd1fRU45gMZs/+7rY13O4ASUnp+5YLNVeo52aU5eoqwC2gAQz4WyG1tvb9rCvwa9Xil98wa4r
MgfbRfxSTdsCAn8xHWgmzwypux0zfo+Yb0NHjg/z1BBMZdOVNRgWKv3qg040GIDAmAZvTQDF/cXK
KjoptBECRXKcbPkV79PcY/pXbKPVOInirzEduIXXiWyGaEv0fIhfr4NSO4MZX6vumsEmyVEjjahi
qqBW4gKuupQ5iVwla4iwm/euRZWFfCulqZWks5Ypjo0atuPCGIzNfIrBVtAcFeRXLwkO6iHbP/sS
ro7Nhd2FMG8arIPIVxFJUjMQmfI5tKeSRXeQvM3Zh1lehnVEVIAx9DD6wPPjr/leWv22osjl6sKl
V7FvrPaBxNbpXdisodI2YD7DwN1WqLMfnDQ5WuLW8Ujqa9MOmjYFYiIFKTu9Q+5zsYYNEtFQ9Qs+
hJAOTLiwvmqrHs5Kg6MvTJEBqR6ItQdrf6pe/DZItq6kXk+ei8X7kFn3moOE2Qo73foLht/Oafj+
WfwmnYzSqxTXaUvGjx9oFKUB/JPR4qcFfORoxBzGdW69BshZETCsqQDNNfwVKq0oA30E2aWtIdEU
9ZVouhsDCTJuUkS7fenvu+5kRVxhjjsFG79A5WkRqDos61Yl502WuPBSljSo9yXxIzIXzjEFdxI2
NaeaQPQdaHSYmVtm7IspOyclkqPH5UMaKsUkhN8o1sQtIq2avNFntK23xo/MqcJc6PguyZ1YmS3f
/WhGH1TrRJBjlD8In8wKS/efQPu2Q+7ttXB2gYNZmQHTJqBBKFNkA96XN6xwkDQ98SStFGQPoG0d
HZ0EHhf1L9ZmMumDEDFs+tb55bWurQftKkA7MT1/dUrG7pSp5piPNVW0h5DALPMpwL+V5MMZL6zY
ZwU1jzvdBJ1/n5URhA4nGkDRZfdhktz6otjpAq/+4kla9c5mXYI4AM8/oEmEgKOFnEEEhMVNK3qU
4IHUgx8Sp/5ZjKfZETg2mi64LDQ4rA6UvU3gxugwtnZUgipw/beyzFiZ+gAK4ok7xEbUq7LgvO1Z
qyb1vTOpH+ndksgBnNFSRP/EN4sNdzzzngdibB0Puj8/eXbfOQU8pul9KohMYJNcHUoXMppMeJPE
zYPMamwoajq4OQ+XNOOF5Q/yEJYXaZcVF0UfHQKfMXLh02PFuT0epyI+NTXolTSNkI1vA+7NzRTD
+cxsoPhlTiDYkud7MSeAPlIJ+D0adl2LTzFgUr2Rs9sfWp6iZk08Uu1H3Pt6FyfLqkEvjlqt9Bro
j5OzLNt5waPprSoncrlEn477rrSmXVBPX2NTfHYOkRyeMLToTPEdxvR29tiS+n2WLwGBXLn8jsBS
Nh7L6j5iZytNcW43iMR85odN0FwK3bBU76HhphpAl/Y7aGE4KQIWAhv5RAn9FXcVDha9IG8Q7+WI
RHust1nJ7K2N1aep63HXgoS0FS9TD19rhFQiFjIXC+IpTJE7cG802tGQ/buXveJOflj83sGoXtA/
EYRmL6y5ZxG9KoQA1RJ/tgWKVi1JqssQb4dF8VIPmXeUaXQqKxZpHvCsZga82PreMWLFsh1KGjrp
uvc2hDl2fQdBtmjtA9ZnjLYc687+Rrmx5A/NgnBojsEvTukiqYeXq2BkpmOGEXetoBYiUqhI31UO
o3WMHgYHZm7CelNUiCwHEe+mhFAPi+fe7byPzBkuspYkgnJRRClinHCanzGKfmbBPGCiLkhrxHON
pi1FOVDGKaxk/8rQam19Gzl+aL9FTHumCUlP5jhbd17V1A7G5VSG540Edy4s/zWEmzdApDHuvQ5o
JqSKvjlrCi4sBhXmTuE1EcP8JWRjgTYhXhBqluODiuACyyN7YSOSU5OEj6PhySint8zDZpwt5MIK
17+s6gfNeMrLBoHkm1+H6zP+sw4VVfHvwPc2sooB8dtEC1stIWvCKqNTjE1NQpQLVhbbUhWsfPLx
ZQibnQJmFRUWDRva6T52qGyqDu/tUKOpMA3Vwl2oqwvfBXRtiOHOdArKZkA9G1U+WqRxP5UuC805
AzyxyNMUQLdw6uRaua+pBAcQRSBHo1XXHRAbASEhA0UtXF6NBgKG7093naxP0nXsbbMQZsp2y/hQ
bBxWwAFNf543z6xpr4ugAgocWWcOSO2wdy8qXnFOTmZOJo/uB948MD+hsloSB4cyzXbxt1NEBe9Z
7M/K9NKx3IVIldvmr1eicbOd08pz3TM3Mi1haX2HyENZNw2yupyyi/kpnoW+wN410dv4gerRg941
zBhyxDNY2HqCXhTew7HB+75WQrpTT6FB3BkOZyKu8Z0if29jpl6i7e5ygdnHOBQrRbvAZALXg+hK
uNWrm8Rs0aYYU51OaaNaqF+EDs1LdyZTI7elxcne4KpTc0QiNqMXq0R6MwZvmUGkONklq3rlNmhA
LoeFQBAnCBnLWxDnkCDHAy5EG1r3+joSQr/1UIEZr70z6H3gLLFZcsPqpYxatmCSAV1y0/r2N8uB
+6BtCVgM90T7It4PxwI9KC46z+N09wXKwciPjymbnMqQQ6YLoh3Stj/nucSsmGBIMytRZ3KgYMAF
nLMSdfMQBlsUAI+53Z1Ep8AWEQnCWX3uIv6lWXspeUzZjulNkpL1URu73dk2McNd+qUGUgtmp6Hn
A8fL9q3ZtMyLG0sdeeLYlE281aMJDPnA3j/PYtYOGJqcytpV2ufjrkDDh+6tmYkzCttPZLVMVg0c
Rw0pN6n00+AwpbU8PIaK/smPIyS9zIYGHh9mNHduXubbAfMrBXi1GUeMRWHWx2wjxD0Y0cpP7Y1q
w5yAYuaKJdm0KBZRUmcM6hunJt5ShAAklmGHx3COCnvb9V+qjCgC3eFFcUo1Bo5Nz55Hte59ich/
kCWg8nnwdnNXwUIIbuPJXwPGF2gDA9vqHMlGYuyXTFIZuWLUCKFR5vUoaqm7l51Tdi8Y57SbQX3w
4ltZG5eDDPmSTvwLr2f7G7Ea6xfdbniTYsoerjKbkbajFL5tR4HZys+JYcBsyEJrsMzl5KivaGH/
MKhvazY2+9aJ6X/OmMz11LHOz4oRgnxnPmsLgcoSrox9OpXefkH8urAHVGF+sLzgmYIBalzKO9Et
CMu10keh55DhHnKmuQ6v0vY2t5s1AwQwVNLjGxqH6aGGPeBqNt24yIkdcrJlc7d0OsfzGWEjdJHR
qjR5VIGMj55kZpkOoXfITM5Sa8ADETbuWcSVerKgxuVF9ipLdTO3NnHXzVdiuDIt7fA1uo+0qhXv
tAXqSPpYl2I+teVNXEX8NmzmNP0EW80PIErRsg5xhbnKiYnIxCZhpyxEljJlHggKc6piYn3hCoi5
4TggNjNYGLBpczE67qOJCkA8Lt7etLTLtVbkfcMGPutNjX9xwpM+V29+toYwFuwZHDwUEHcZp9vx
nXTqZ/Yus0c5Z2VweIZWMVCMbvNARrgGxIMTMe9s9HSVDAGxMpF0d8OoL3XbMbYK0mtHT3ixqLvi
lL1D3hrgGX1PEAzz6dp+I4si3VSeU/NcTriqxvYL8yLq2AWrkR3JnfaT7jzKvdu6696rQTNpQ713
MMgaht6jK5u8G99HQjxWFbYo2pAwD8Qh6qngbKZtNYe6W5Hh22XxOtuwCF/tgvUaBXw3hemT6pMv
X3bz3m5Pi8Yi1FMo//ZYMNPhAJrqFE8kw4Cip5lsu0trqa8ny8fdKnWwdTIC2SLoIoYOMYsKZkQj
piZpmDDoEA3ufO7JjsQeETJvCexrbVPAyxjeakkD3eaoIzEHRmnJai/uj6ThbLW0ILkI+t7eIVZ5
zDY1Mu2NmOTHJHvWpBgNwoU208rkrjbDObj2dycJMVq3rKB0CWfN5kLBOuRK2s9ulcK1ZA+4cW0D
D/QeIhd9d5oEvwMTYAmsl2LrWLvSn1+G5MNqitfSal67jGFBFOJkqVLzEiQx5raOX39s3EehHrIS
uje0V+ICfc6jsdsJ7fwslK48xtwImdVuEtJOuwmGoe5kiJSmOORpdSyMgXSIywDrZ2XhgbNDsZ/J
ksby+Nsk0Deiy3ps4bbC5lw/PlaUicgMCe04jWswXucyKdcI87agpaMQmq+prbNsVVokqzY5iXDr
qLW+Xpgq16vBvTfmjcj1Tx8Nk70EF2LIt2OvWvRqFCOMV7b9QIRlUFEhz6O4n2IW5KS4Mzv4dFUg
gGvx0xXhh1dMxBLOhFImKRIgBpJwMYi2TdeSlzkiSyZyB3xxbQL5hpLyo16ae8/u9xnzpU0+3lpy
WNWRBjRg9VxOIAwS9lomXpAN5GsfOGGQloK87g5mStodesANqEvMCG6yyHCSeOM+jGF5zKlFbHjP
AtYHtdQ7J5LcRhCVTUbrlwy00E7CuthkHbQ1gdTEPXOy2seJUha70uLl9TN8zTpwj8LiFhlHZyJ9
Nj4GfYDg2pb4pIJgv9Q44xB9vUxF+ZFUzJuWliUJksnnoDJYztyDNWWEfQYhKw9mjmkZHf/6vC6N
d8Q831WF/SBj54ENxicG9YteUVk7krawKP/qko5JUvIys4sc1nx3B0alnf3EvXdtmvuMQQGAGt5k
8zK8NNbyXUpUMTYWxUg/TiO9j9t2j5XE0V1SlpmFXZC+dRqXdMD8rSLZMWiqbbjABCiZEPSFQlMS
qkMHUbbgq//21u8sLehQNrfJzDaEcIyFYdFKWtF6WwuL/tYZD4FFzICUWPCyEM2BbXNa8aeYV32Y
xP0sULOmafKSFCHk2ns14uN0vdzbhgrZXZXinqyRGXJxsfxl2clR0PZBvG0S8+ZhLysT/MONRJaZ
eMPnWFuPJsySQ/XcR9lE9toJL8C7lyy0mAZIS8PaIKkYQcXJCFMx1N+keDirasZJ6X2YoT/Rsx41
AkgkTtql/Nv0PdZOABoX7jDEOwCvYIF8l4B4uyK594Sd8HvoktvUtc873WPupoCpFLQCpzcuTmRE
Q3oK413hcbUku84j9dLHjFBH4bEJaVzqMSh2SnFx++tbqlMP+HavnWg022LgdxYG3aMcEJAt/qdt
KYftFsRxzio1v3UxXlKFXW8Td3xLbp8cFFRxJTXN5dyL4qIZu5cifCxi91yX5SZHpzZ7GbfdlDMG
xBResQPNy2reLQ2deD7VP33rv4j42Ebyhp/oQscYFCcPYRuEYubX6b6aJ0qPnhHNqMW3JI006tjv
LWF1nobzOoUEh2YN/lH6iKP0CDV9oRjsZTxt/YgiWQ4U20kcsY+atg1cU9f3XtrRhaYq3WrLjTSx
3nfYY3J1sdfjzDXDvJH8SMyH43hHFP2Dshlisut8jKH5EIUys+dYlXwqf+kChiPtVI3sp9twUwwp
7/hutrYNPftSiwj5wvjlWJx1bUwzNC3z0atBPrY+77a+pvN3PVacfXKhcmqPKQ2a37Gd1/zt1wpM
7OvEerJD6sAyqWllhDx2alwpHag6IuJpWM1kGybLOJdF9bO0iDmKQtDMK/PgaeRECAaO1SQvQw51
HJO8Mk3EK+fJHKtfsVuIbwEhOkLorAMG5zkYn4KJaNOkwaGGgTnVOKdytZ+gOcjEvildhOJ1ZMFL
mgir7Ds4KTUs2dpm99KpeTe1pMVSC4q03PlJHSEsfMvN46Io+7WWOOYcoAcSyypuUJ41xQ61LIDq
GygaZVshWOCZrt3qXEyEPHcx2iPL+Ge01tu44O2Yu8xCxgxeURIzMRo7tkWM4vBErMi3OEDAWM7j
U+D4/nlNs+9nzKcZkWcLSlcPK73py+zSDNZdxzl20FPzLhvWbcLn6yqvry4m1vkmk/y+7IqKVcz3
sV9VZ+HkXzR9tQqsr8vK9s9TFpgbVYmLOeGsqpO4PVIfHq2WTOi4ZMhrRxatAilQeQydVs2uv18M
x5fMp9fQRtvq+U3yO6yCgAE+NjSEvzuV8XikDrTjqofdMfLOZOVlX8M7yLZTieGsDYmwqMavpabU
66LmprcwNWnWmlVA1mNF3Eyp0eOlfWfO3V7dBvNQ3ZeI0Vji96ywruh1IOvb4JCjBJdHd+DEn3d2
SajYUr8y26LMkgEzG0r0ecHmaef4GbnwiS5sf6O44Tda3zOGCuhng1cViSs186cSJWiUW39TIVLY
YJ85MpLE0bofEkIzJrvpkZUwLFrqCR2XItVS06BPSXJ0lAegT9ivJpEWyoL+fIna73LVLmRnfkan
Weagfv10BXWOVEnyd1Q5VDNzBJWgHnYRT6XUZ9rjnwMHljhMjnaHnp/ziyzRRrvPAqVmb/GY2ama
2df2P8xzFjRcYB85aktE0WFx6sjWDUaxL+rq2BXya6kWYgELTvjQ2sXav7MLUlzcaUU1Jvbn2AFK
qkZ5OQrkvqL8juJ63EwTfGSJ6dAB9KhEyuJnRgyb0BE3osrJuq0PtQqQxmrD0rNML3IwIGCUcdTU
vv+gVNUctDtt4ZTER0OFjGAk/NE8abslfpVZWx7jQa8/Mm0yrdZtHUtWo6ObHapOkg9OwAPSLsvZ
mqQgp1ZaxVF6iN2abso3NQC2gLExyb6UynPwibGqHATUnCD/5F0FImwZOPvLZTPHLvB5hQkuptsT
44ji3hQ89IbDpTUo+HmyiQIa8HtMNMyWmlDa0qzAsEbjFhWgOzTTlN9BSw0jy5lAgEQbbN/1PtLd
m93TG6VD8rQkQ3tMieVSzE6Mz5A2jerLAh9d0iCTjRdkBfM8j5uxITFHWw/5xPQmMI08cvewDxTl
LiY6vC2y5TJ1Ba75eDmH97LDTUEuahl+ZsHT1ECg9my0G3Wsb+J0eCjmAIpV5bB+Qc1b+pxLS7nK
M/PivRbt5ZCykREFb5vGycChlLdJjqbdCVcrfSIfOy87THJ+6kvvsxD0S5FGkelO7OxhMfWE1YwZ
b0x2IMUCtk6xzE2QDKB++rEjSOmFJIHFR9IRhtNqtevTbcai7hCHrxyZ3UbQemGlYTjVl3oTBu2r
mri/peKoN8J7STpbXDQ+ejzHoJhPnXfuqv3kAvBULgwBndRoqZDM5Vby2sRUXnrYy8BU2yrcjgr5
pEcbW7UU2oTjBtxk4Uj8TQJ9KwauaLXsC5IAePt6t+CI2bus8UlCvUjzfj4udGEbPvtMlYgwC84T
2B7qBxliPgBiGUuU4FOHfnl+bLyoP2Q8q7+DvjnTKmIWGNL94pa8KX3vUeRet1OLZueYuLskhhvT
W4Sv+gjXu3jJdiF8jimJwD96Ltu9uL/TOSpULBhTNUPF9L8myQjWhNW+VZg25jh6mBJF0lLOReP2
yXftGMW80jof44gY+gyDDLGGSRtxW88MP/RE9KZDZQ2tnlau7Rk7hndOQVsadTmvfoLSZ/Dm5tBM
pyj0R250GwS+GxDEVgS7vlm3eG0eHeaFwdlc4qkIdNEcI3s3VPPlHOLpq0r3zHP68QzQyfVgP3VL
SQr6UCLEr7hAMGMxAvCrPaggVfNEtQR1GsKpQB58TgBsm7z5YcGY7WRsHdXowAAOma3SD7lHegec
2QyL01Td+gbyQo0JAH89esr5OnEb7xwV5XC2zO13huoDlmlubeeR3i4Rj0xgWxSWHScCtfDQKbIM
7W00pyReeMmuHjv06+QQS8uP+Jz8Zqm6YZ+i7PYBN3UhryfiMSItxnInE/FcJHW5Y+to+V5IkJ+5
m4hYMxBmSMUgGdtHhbrk3XdK1XMu/OHWIqVj2+bhi46ij9i02Ul2ZEXEfhKdpVYNAQWhXO4SiIaf
DhVfxQmfOMw+PRHvl7xiNDTQoJv8E+0CeFLHAd/gTs3RC8IvPXpnGY8j55K5Hsmq6e0cnKeFjp4V
h7/tw4vC5Xs4gbpIAqgmak4lG0Yf6JFlg39bWmuXFPohmB1g9TNI6ir5bAdkfaUewI7xtOe2CoGI
T2dee5G4Y3wzLbizF6pZhHg59xQ5QbFm3xzjhCmq8tod7WI7JQwuI/wA5+3U4R/kBnOYZGHlm4Em
oF4bYSQc/AGod1e7Rz8Yiq1CwZW78B8cJwI6VDKkZjbh+VBavbrFVMpCFEeUfvUERYTbO+PW8820
l0X10n6mS3iIJR4Wg0t3GOpdMd8tYZruAoTlW4dXM9AwFeKUvLi4TLdLjXyJC/md5/6d4DBNVT19
z65LfpOFP2hhvxwKqz4lFkWqBRFCswDSznJVtv62+2xzJffKMw9uVp4W/J1Lz2odOxP7QZLF3A+B
TXQXGA2V25ru5uUyMPSLVbMAv8sRM03orQUAxioW8j6kq3cTQh1Upk66p8FM3fGysyDiylWSPStk
1LSVHRnP1Io9kjZGmL6zWbkhlvNVrJNtjHpgdvKPDDc4YgdwdFz8q/IYpWiCNjPsmMKUGfIr40nv
SKeRhLi7QtMs55zyx8xnpcp8lImYKm+NIy+bRVJ+jigx1h4mR4GJRY5WvmqcZZvAUnXFdIP36tVV
fsUZmOAtVzXkuxbN4AjbPeSFqcxwVkRi5pm+yXsk74uFgaaLXLipETL1DpjpKhOzszYCFjjtG+11
CEiTczSu4JyjioG6CHANjC24dxTcYUxYj4vkvY943QqhS5zyLczQTIBehCSoFccDijnCaNLK7LOW
42NcDJOJoOC4iNh/4rPbyxb9VNMw8ewSClHYtAg/aaPraSQ/EJWYL9r4MNfdo24gNGH3HLZFy38b
jfPYsjdJjCl3g19eWQDjtm22a5CobZFVp4gtuI7SsDAnO9mTPxyfBujSnFwtisYeSlrLaMdKD3XM
6RN6xXjMku7aHXyOqdJDOekFD1FcIGLvGI30DdiWuZ1O2vGXo2ez3MWJbP3+9ce//eM//u1z+vf4
u7qpchaNpfnHf/DPn5gJ2zRGdvjP//iPh6rgX3/9mf/+nP/xKZfpZ1uZ6qf7/37W4bu6ei++zf/8
pPWn+e+vzHf/+6fbvnfv//QPO26Sbr7tv8FXfZs+7/76Kfh7rJ/5v/3gH99/fZWHuf7+89fn2l2s
Xy1Oq/LX3x86+/rzlyPcv16o/3qd1q//9wfXv8Cfv+7fyz8u39u0rP6fP/T9bro/fwnnX5UIGDm5
0kYMHwjv1x/j998fcW1X2fyf7zmhDNWvP7jyuuTPX6781zB0QxEEjnQQOQTBrz9M1f/9oSDkSwWO
Cmnp2CP/+j9/+X/6Jf7fX+ofZY/MLS078+cvn+9e/9fvev3L4TJ0gzBUnvBc5frSD30+/vl+l5Yx
ny3+pctUSZHDoDmsSorymTgsDc7e+1gUHjrfYG+Gt1WsCfehHk7Z/G3RkvgliS+TB/u76OK9RSJk
zMZJsDdiIFrvH9pYIsEv6MTJZGu/iXXb9WH9jOn7s/Gn9qgXSL+gzgo2B74iEIxxAs1e9VnE76PX
fCZhA8NY388mcDnykbibpT11dDtoO6cEjxAnCF1ro9A7rMho8gvk1imcnb/uYiRbdm8Vhtr+jw9D
j81IgRguvagw9E7evNcqBWLe+mztiwH2nDhCWomLS/aTP//J3pkttw1E2/WLcAtDo9F4FSdxpiTL
kvyCkgdhnsfG12eBujfJTVWq8gF5gUXakikSaJw+Z++1ZU0nNQOfz2W91e3FH/uj3VBdSiqP3KGG
cqsnGdgwl831/7/G/t+uMU47FqP/2zVWfcb/xzXJv/++vMR/OFweSPI5CyAnCOn/1+VlWOo/LM9c
nnRhjFrYXv7368vzPHCbUix/mN7/ur5s7z+kKUypPK4K03G5Xv/rhf0/XF/CVs5/u8JcySXqWHQu
Pcu2PcUa8N+vsEqbbZwSrBvXS4YC7H4iwtwGWX/WPRe43FDIv6AT1F1RvLIzbwrRPIGkctelE3eb
yiBlMXXFbK3nOP/TykAfNCCLfe/SAY4A5Vwi07wmSBS2fj86KMZeHGU5B/xi5AFBTIsJ2OibyYN5
F9evloVZMTOct96wMI04E6GXkoFXGmfmp51KhAIj8WaDQaECCzfsamfTmMp+FRYhyUPiplBnFq1O
T7N0qAEGhZPAmG+wA53Fn6kBQRa0rnUNSdvNDSqALv+ZKoVOZZ79ax2iVxyzChZAYseHrCbn1DHJ
OssgHuZVk8LxPagS9V87esBFG5RbnUdC3yRo3qAb6pxDt0Rdu+nTkDrzOZjcgCI+DP4yqYO+ZJX+
NYrHP2bvjXtMUWRIxkN3zOsRWglWmw3EWRzRuFeIQzZRrZdo7qNkSHas1HhBl+9XRfk3iKp+f3/J
SNCPbdRMjwS4qkfTyat9X3UpGQs23iwjvlazoS9RQt6Zr8lYwnJKIF88lSlePjo3DVPBQ+5r43D/
inaHcZhsQUyV0xLpyiAAcYlhgMRoDcgJiHgvstL60jlKX8xOuscJbLBoDRvXX39LMaqzadbv4xxn
O5BsIFnHwnwW4RnVh0mW8ExCfBj47oumI0aztO4eXaePXnJjBDPkUmglncXgsuKcEhZNPGMWwfF+
6JLCBWspQMw9mcXMCDumkaSSsduVrYZ6qX4kBtmd3J3ELq5g18QfIljbukH/Rf8SncHyMh2/P9WK
TathSiKHhEZekTagr3FDIBGqJVgyFNZ2TNfMjW0fnmdq0/aM1er+KTp+oa7fv43ycwh4Vlvcusab
NoQ3tivZQvtloB+QR98bj2kwB8f7oUpcC0TM8hIE+yOUswZRspMG1VkP/fMoSJ8occ2HKIHYYG0L
YVi/Jzvdw1zortEkzmkijEMgpIn2DSN4aI94TZaDJyD69RnnoMLevZriRB84nZI1vs8A5fFo3dz6
nLGV/9u07Am76RiMdfJKAxaGYYvCZQSOESVz/kcQjVDizzYbLzrOTA9uTOmKdTcIIEuuoI5WSB36
B+uva9bxKXSASzat7A/f74gBFmMI/OZpLmtv28goYcybfoxupn4aA81/Y1B/6DCry/cjkZACMM4B
tpLSIBICKndR9iTvxtZr6ja4KKPaco+t9ol0ZFa38eyG3og7my/jOJLL530/8JenBxMfg5FjfqP1
r2rf+mGV7o8ePQMDjza6sVRXH6qXvzBYl4B3si81Af0clkduqtKNkaTj4/evqrLwZzv17fV+8Cvv
5jX6hXBo81AkhXwKUGP6CYkDeUWt4MceMokK8x2m39TAxEqwzK1sE7TJA4Q7o/FpTM0l2IDlXxoG
dtU4DPXaTuvyMiBmkBmUXMgy/1TxFYUu4LZURBe6beMvhr6I3KUVUBhx3cpsgsVjVW98RNnODxD1
mcwxfrO0uMXwO4tKd+3VRbPGNcwOuimcV6Pz/kaJjbmjYmpkDdJ+7bPgr8yR/VVCTzdPkDBpCNQe
dETh7CJuZjg3vvUEPAVjdJOxVZ4na3Jf0nD8Ir+dnYQ9DMcSetSGITzKKOXTf6Zf1tthtaE1Pp3N
CiXP97vZEQp+ark/rCiwov3YSCYrEXBMjEO8a/ORhfInUIfkxQglqUqTdWhaxIZBNkd4mRv5UtJ0
mdI03TSRxmBQKDjNfRTMD+xZ8nXoysfEpxteoMMYMqz7/Yw4I44TH1CB3V7natbHmZlR1YXNIUu7
L3O5yBuX/tP36j1SdJIYpB8FivBbX0cFns4Q6WZ6zTU2dt3rmDCZuHrzh7JeWY7Z0igXa6tWWAeW
gy0DtfPNt8Jc90JedBsyNkZ/mBwIA8f+H+9FVrXXxJ/bazOxpnql2xCaCV8trWDj1ym04QEN+GXs
IQ1MmkTesQ3lS95Ur27eDYdqAt3rdQRi3F89M4SINgRULlytdGsziEZQHOenQpnkMJQOUStFE507
3yZ9V5TX+8mnyNwsWZKtsP2d9v1biCwK9oQB3XkUCOTnpuWyjqBUCTx+mdE9OyQTqLRxWBlZGuHe
lTn29eIsRSm++g51AN1WD6HDZNNJqFpPb6sGaX0qANU7irZCPVbOa0XXeTUqkz5s3Nw6lGwrV1Ua
PiXx5TGG6iFj9hWN8fSYWpCMHS5e4dneoa0xWbm0LffGQuusSKi2+ouzfK7TgHrODWSzKwKPd6Ak
YzsR6IJMrykv+FbKizsb2Uk7uFPmzvk5RfGnhdjg3RTDsaLnyUR7Sg4pEthjOjkNiN8U7vRc65cx
MnG4MU1/cBLd/DUJa4tw/UdU8rs2dd0LIP1Di67bc6I3VxHBS8d1WmHhVCxz7XBSWUVk1egThTQX
xSOBvzWs0cE+haP6UxKB/PnfvghDcAxeZzfwlFCNPgBvtptg2PpRiXdgWeej5cBEejpZdrhNtSa6
PCJjO3EinIuomdfdZI+fkfzVl6TojqV89+nhoM9q4eYm/Ms4GxOyOgZBK3fIluEMKZnuRF572tQf
rs//hJLywXRQeiJic2gEI4ZkV7LXRmPvbFjXRIhzWJ5KtCJKu2qe/KYg2yyU76ovbxWhSpFDM7/P
h+FHo+TV8Wk1BkFq0/zxqkMB+tDrjA6kxNxdp5xxHXan+OBFzANNRqs3TQrywCb72S7EJ9eWLw/h
XLb70iYwm/rUp+Yh8E/0XQXhbtbbNhjxvkAHXEej550xVYjj6FY/Qjqk6/t6FzVhuQbRsruvzNay
PHeggPtzEuXFGyT2fjVre37ybaKZGG4JlUK9ZJP7GnftURj024K+IEiB3e9pRnp3Cux2M6GPxklK
yOI0O/MtNo1fsCeQ4RiB/NvUw8p01IKQn/Jz6hK9WHY2Pay+qt6UlRB0xwXhjo61nRJdfySTecRM
4R5lni7j1epfjcL+LUaJsbPGwNrYiEjeEL0wMQ/G7Ni6RB1LnM1mGCG5Vq31XHXJenRUenPicNjF
vUYwrbGDtDUFB2qF6GUee+scGbDCk+ripYn7U5UQlOseOw2j9u5ZFi0xv6mdfgbC2VeR+Ti2Xvs5
TfXWCRHKsvA3W0F2zUSP6+/A02U/RE9jAM8pmMEsDoXGOj/lpB0FdbDryHJH1Xd0Yt8EyVsezTjS
ZxFUeOXKo3t/dmAIsNxOELvnG5pfkuBfb0mJwNwM28jFLoFInxM/YoVv5wckNsN5apsSUVcLZqLk
LazV9JHBdOeOINP4UAD3uN8qDEwgp5w98i6wDSqnvhuu3BbqdTvYBYDymkQQ3yduHovEYy78Geql
P90mnxwHgwLzInQvLp4E5zaMboGjyoI06Kv+zPCfX74lVM3jjrDOpr587TtuGTUBDMcuwu3RWcI9
RDOz5aVovh90l3oPpCMwFnKHTdahl+pHrCVe6WNJ7Apx8V2n2naWYuEpQxoW4diecC0Hf5cvpj5p
36VrEKqC6QAH214EWXt1kgQhfGMSfZoVHUVHAk6PjRbjr+Tv3HZfTJ66H5J7GwQEsueTfJJE11do
zf7nV8sHO84qOt6f/1//wiJcq1Fq3zhW/xwJOhxlMVUXij6m5OZiRKh1+ICOdJNa0Yzwx0Shdy+h
bbA6Pk0cWjIOgUjVokCASl5SMgxYs4mWDtu4PbmAm77rhBoF5y/qjIfUqMG2Iaf4Livd2SccK4GO
ngzctZddaDIVX9as8mgdOQtqoiVvOJmh5Ghj+GGbemfKzL6JRACJso3T/aMsVKIYgzFAY90fF07c
/dANdnRqlsP/9lwnK1Kg8/eIuSMZMUVyGI2G3lNdkgbMPjIW8jQA3T9lmg6QO/GBSjsvL/eDCpNo
Y2I1i7IaYedy//q+iS33rDgPHWYz3MSwdXYrLSaoPWPgnIPWXDrXpTjfH0ZcYBjlYEPbvr3zK0F9
wkDqBzyPP0WER0jyv27jJvpVWuxym6pbiqAUZpfZ5G+0/A41PuLfpiIoyR6DzyqN4ivq73bTRplH
0kQxvOiMSHHXbh4pQ/sutn4Ymc6BNTF5uxeOyyMvxQHXRgzLqs5duX3f3RjnxqcGR2SjW1lvstLe
6KjaNzAe8JSSfbliflwOU/mUBkP8GADvWvW2017Syd18V17LZ8ho9/upezeBgWWJJDmVxy5k3uYg
HXoOw/zXMBE0nrAAGF3cvASO3z1KD86KYPT6MluyeVEdEdM9AzbKoPLZNCsLzSaglslP/ZUSvIzO
y9h7edaPyusttgTmOp+G/oSQPHsA/tfu4Dvlz1ECZ5+ONzwXf6o+vCzV17qd5XYMEUL0HuioAdSq
OcX1R+44+8Cw5QvtO27WblqGQJWzDGZoCGkbqU9zyVDYmJ3t/gmyJd4g9brXoihY242vxPfRkdaw
r2i+bpGZTnsVFD/L2QyP0Hg4rdsOw78/IOmPUGe/C6O8CNNeFw7zMVFob3WvoJ2MwZhfAW2719wR
DibAmOjKimCodwQhmAdtG/90GGY70x2KrbZaNs09UfSEuFyTocMrNiF/B0Kl1y3W7204YaJ2kpEN
Xxv53aEe62zXO+CN4EHEMmyfmPgPVwN1YprLap0baP/0cyGHT2knkJZAL+QWharv4XWrGLgp60UZ
JXE51qtpA5boKKMf3C8PAVQShW+RSF7yJHmtXCaNyt7gDsZIN9en2p9JV8nZ7ov2OcSRgkR6ZQuP
jC0ESMpkCBI1z22UOA8SKRizM5ALF1A5DrwscEdYwqKqJmUUBn+TvKISJlbKaST2WawbiJb8RL2a
pfusGtNYxZTkAXbzckB/BpfoBHEaAfPYo0jBsVVWPmYMU7dr029RB04JaqRpUa/V/RHE4qYbyuAD
Ftwa7+UXOwnBUJ8OMCSA30EuMWC2mGrS2PfO88hutnO8B5rqNuRBEm6y+g/KlPxsIr3UQv/yDIir
0sTrNianPkLaO1cXH/3yplAEEGrX3gXWYgpJHZy0k/3kTN4llneqdaDxPGyLnHZUkVs4cibYAdXi
zAyxQCoZF49lV19k4tZwlNC12rXOHuMebFcSWM+0VTg7AvkG95Y9v9V2JMiOhDyJ9Fc8wykjW+Bn
uEAR7CLdBsjKD70ywkd083VOgj2qW+s6GOZn62LewXmw7XFU7wMNo9ssk/6sQrC0NZjTtoxOuCej
U027baqtaj8uQRcFIuE8xZhCc2wj/mRGiQigBR8hudt1dL0d+aNtVHHsmbeXONdfJ9lu5t5/Ymrl
/23La4a6w+u1vBY5F5HbAG81bHclgHpMRgJ8oqCR0oQdKifSlRJnesqYwK8TlIlsWs0H/BkGmpxn
ZUUAuFELrMDP7plSEJmMV2TtQInGvlUAlMOqQMZCShtfPWUxE39VpHjF8F278fxcpvQp8yAgrb3Z
u17UICFHj1FPMJbz3P2RqtndigWKVvuiXDXIWR5qnftnLGKMVg9hLUFLVo4F3wEKhNvgoKV3RRni
FIzopy/2GF9JMqEV8xskIZVO6AEhawlYg6yR0alRV8coxNBKClIVBwgV8Ig4FpkA+HTZiejy4hF5
MVTWJskC9rTk11IOx09ZemiJe9ubJmYjTFUlrDMSX8bUUWw6R7FrqoEKpzTLs7ZO5sDnUefVfFAW
78gM4AdNGJFtsJgb2+WpfoI8sUDHdKLL/RA0O5ItvhA896sYFdvOs0yBbCl6r1T3BX9uLuEXmOWz
0siX3HyXjCRggF0K1gmNPs/52Y8NAZwNKECW8sPkNhspZ+QZHq0+23QeW0scs7E7+p1BHAQROU5A
lc+6QD+5QLuO3zzw4/alsONfZYTrz2+hGnn83VvTYBZp04Mdks7SD9XVDM2b59l/TYK7kf5ftO4A
AaXkXhZF/owsqd/2Bsl5c9jAcjcAyNB0o4Xs0cpy8uHgeeMl7LJT6gTu3vDJ8JD2ePCBZs9JTxmk
hj/covBajvbVndoXNcbWEYjPRkRokwneizsADbwn1uo5LvXBtCLjVz62vL+IcMFu1iiOTLoVWnqH
wRzf6dhna3IxPgzTq48VuvMBppNjwRSpRS0oKsuUH35oZ/tSNvM7AIbXAHTd8h6sfS9907b+qk2Q
yXWE2Uln3TXUxpdDDMm5cFD3VjS2zkNoP7lsPeiDGHEZb6ysIGmRRfmUooej2Znt6cbunZLhcesL
ezc74L5hhoXP4qYXAkEcV9Gu6jz14Gv3qlLi3sZSGTtRwSoGMlBhhkRDQISAatHbTFH70lTVvI38
n5FFHO7MPiH38BVbsJb7nGx4UsbLpCWkhtOgaS3IoLh4uWCLHc0B70FlnJqocSgXyyXn2H4DA/fW
dEy+PUhWoUNsS5PkX3NPIFNT0pXuajQcwp7HTZ/2M721wX5otQroQ2fGoRyrxzkPQK2P+quU4ZF+
IGHDHshox7gkOrB20zQmRxVvTArXA+ycDfYzTFj1TMxTjWTQDqpfToMKxwK/nCVM++2A3JM0Y3c6
IoMuy1q/a5SDkcCe6fgLjMsP+4c8am5I+vRuLsRpGOW1N43+YLl7myzEld1bNWUxooiuBt9jNOlf
+vWILVDAbauZkILEkdUNT82FWvd3jhSWCm2BYV3TpZaKDTQMdTuER9MdJxQnQ0WccLHmtl4CE8zo
dzc+9vBSkAqNbdnOUcNaI2RclFfXwfsxzmiKnMx+5ce9FZgKyPHCnZpOk7WpTDRycSXp+VM5r+wO
aaiGNLiOveI3S8pnja6LqgtRoXZ6ItTnHrDn8G8W9b8RWxE2SiwZXeJxDnc7u7XLX/XsnwI2bbbn
p9dr1qR089NsmyGxIqCxe5ozRg1503Lqq19M2RYCq/gXToXE6Gjl64qIuFAhS9Wx/SG5idHbaW2+
lXAZ9GRvCYKnXV291lXp/gT0/c+hN7ZtgnrniIZgiKoQW96zf/VMF6cM3s3R8vdcJK/SqssDjAE2
M8APVhTWipxxBG4yDw51CfOwh1uAuwp1aoHpQgxQFdHeWehetoEkrdGzUAI5WP5UTZPcsf9J1/rT
2xMNCFo5m1TDGJPOAWSGgtQfQDkiwiAq8THlYYquamzOaEF+1PV09SEy4/vO9Fr3MP3z4a/yQgs6
dvrclhPeNCidNdFaIXIW4EmA1pCUvbYhupZKPiEhZMOTG3RcJcbuYMCCn6+ixHooO5SR8APVwVUY
Bbhn0MHsifs0EHIbfjk8x9E/QEzsHNRjJKcOoypsxkB9DBGdg2qi4ceynFHEAWee62AdICYBgmiY
oBpxHnRDtmOPdrXS0d8rQMWqiXpowCj0hqKT1MB6yWLtgpvw2p0wZLtb+Kp+JKnsAjN9HZ1bhQ30
UFTA9iKrZYCWBNs2mnCZgpLV0hG/BL4lEAHOn8RLySxNzQvomGAENiraJNjkzBRJr8Gw3uf1L0nh
iQsAnrQX8ytXrjk+uKoFvjFNAiiFuRN9uY8jb2ZzQtNbLMK1vLhqhlXYE9CZIf+GIs6VMBiOD38k
vCE1Rl0coLWfFyAocGEgiyh1evcUaW68chjRkqcVOS/1acqzvVxGSeymz4kMYIXQwMzCLn8i5+kQ
uY2D/lBzHeXDo0S3hu6qqc6By3wnrsaPGeTRprQqdF2CEBmvDj+9xGMpQYcaWC2wM2JGTBcCVlbl
0SZrkG011dzB7CZfsWj8jwliw5VP8+Q3NQaOEbJp7O7UnNcHifmbKJWckOXUJy8LnVpQ3oJvM3R5
hSRRX4RnrrFWg+5Xvl5lfYlSP/kL36i+xVO1rVKtaBU0xNIZSbbSro4W8NxzYKg/dmiimi9osWWU
PF5Qw700uicjUvQyc1muEkyTsNN9m+9z8cS7UF0bb9EaYwFgrqHfl1opb4lENkbkgkzOboUK8dr7
unuYbbh1Jgp6YhUE6cD+xrdpylVK4z6xxN5jTw3WTj2G6e9Izs2W6QEd2zRY57FzMQUjLGNyZ6oD
kuN6YA7O4rFLO65Ytoi5AxBasackVcZsDmKBoOk8OdgEyT0oG8qa28COm20z2c15yoRQvjWm84Wh
epU24jZkpKckQXKJYoMZOv2JqoKOiGh8JV2sYAGlopnNe6up3gwKpAcnAMuzl5bxFekJmk87sBYq
SNi22/7FENuCSArig9lgZvBNfWKOTNNmCuwjtp3pNNoweYzlxji7DvdcDoUOx2MIsXoWKfFdyAzv
T09JKvbpPLyianFuTqOJfw8QxBoFc9/7c6XayUpmAf4ECgbDJLUh9uW0glS30nbinZn1U6/MEftW
HlVmBE8whaVstFl5vh/mtIeEL3D4hnaFDxvlZdgL8xm3VXuQC4jy/tCzp/nmMOIq4/E2ZwpC2OwV
G/oXdLBMwBGh8oZNqiL5kNklA/UiZvoM7reiyiSklH02Vhj6dAYrjkiQH2TlmB9n1MS8elOFR3jP
0WqopvQ0w4fbV1YGtUcgBqrcxOKh2vbQb9aWG4EC6bIKS1TpbIJlot2UQ3CsqnDz/eP8DlVBOsUN
0IFpePPwaYQJA2cL9fWQqPwmUsBQvuHYKzWqEEYWkAsYBdym4VssE2ji6IobgMNfdq49wJO4f5j/
4RUK6uqDdrfBpscZz3BNNkUo7kjI5zT38buPhDzXvps80958kk3jwFTO0mc1d6xX3ijSsxgSfcua
/qOaGvfFn6P62Q7wgOEs7Tw0BqNuntA/w5TBJMWFv/XGqv5oNBElpdfvwug++OlnSjunJWzUDm8U
1ZsI1RPiQMM/SiJmhor92v0Q9eoYlsiqlh5RaMvwYIKDw4HdvYdmmP8eBbSoDNd20JFFRl7touEA
FIWW+7ttWvTL7YoAEYpn75wsB2UM2bEOK/LKKu9ozyQtqNQVL8ai1Rhjsl/wdp70MgHzQ7HY8JNV
Msb1+n4W3n+EvUDjrIE9UMgJeRnLsOfTU9NqHKjpXL/BcxK47tFEE9xQzSgo3NQswRZ7gnUo27Am
goZDGs4VOXVTT6Z1Hdk0pmkFkO/RSABjKCLWyEJjwCG5pOvCAB1mU/GYozC5FN0UXHRtS3aTmLSy
RVugdY0+QvZ/HVJKt4r2RFfY2SnzIOBbciEtT7vc1SzikQs4rGg1ngav8tf3n3g/GLQ9SfVsKLRq
KwsYGvrmyTfylFMmOU56neS2exad3UOizrGoVSpbR8pqXpK4mxHOLj+9Ixm8dltrW6aB9RIGRBpv
TW8WayqP6UFWfnC8v17fDAAN3rtLmUD0fX/fzeV9b7e9doB5i+pYmi21+aILmek7Ss+cDoWHiISN
DreuLNiOuqivVQvATXjF0prGxcJsJQY9AladzJG6sA4AM+orIYgD7NNQbDtdTC2eQnJq83H84ycL
wsuUXK1h6x8Fut2HXtXDAYkd8SwNboalnzsRMwGuQMtt4bbNE3Cgx6AjkwvqifPw/atncYXJh33/
sTLl+/1qgESCIZ5p+ir0e+vopMJiteSrKpqIcPZxIuGjA2ko/tz/F9Tj4zn09sWiMqoX0RGbmvRU
Ds3z92rZmSYw/hx+NWLG70OINy0pCa0z9MxfpimlStg1lF1heSYlgIn9/askdA492ZL3z+B+utw/
iBLNBCgqqa21mbKPq2nMEX7D6SjpTPmDIhEZ6Nr2fhV2rjtzP7Y6+9pEOTLESlzUchhqiii5ZKMK
5TwZrj8+5jLtj0zH6G7bzpsakWROTi/I6RH/bBOCFBOC+JHcLI+BXmqcqdchijs0lmZgeDsauRoG
SXFSDkTMoVVyXSUlgGp61m22aMBRzuzuJwfdPKb7h4TtC9gnec06GoEdEx3eI3ONGUcirAQYXiT5
jpWq+Cw81bKXbCik6PU+6EyncKKK8qAMAxX50rilHD11IzOa+7LLhg7ozv0vVDP9Sw1SgGFd457t
MjRMcJQjvxQ3kggdN2mfhmGuHhHFkcAQQGMLy7w/VZYEz10nJsnWBaAyTkic78SUW6CaVhVyt/0A
Rm4P6ItwwmX8Hxf9YvMyVl3XVjtDxOoV2cUz8ogc8Cb8vftsaAjq99ESbMMck6iMu0Dn+2bSijo8
WLWP/ULYglsNDCmfQBfcK0H3NwleojboHkcrhSBqWpBIS3bY3RCFFFtL51kvzW8yo6CGChk9kQmD
M/9saM3aWMf6W8d210JVAwloAwE1w4haTEYMc+4igsozCVFIWZ6ZRv4LyYZ5+77k1YRjKEn+AkDV
v0xZMHcL2KZ8T3l8G8PwXdXkLDOtwXFuaTScTD5Q6EoE29wlZDIq/mJX2bqkwz+jvkXewqNwpDRP
BhfpDYO3V6xm20j6mMXMeaKVPp3x38ltVhQKX721HsRgv47Su97vlshYMAjybVWeTDsToS12IRQs
9zsm9vTpjF8MA7thY7GfxhjHoWP/8qUHmp6YhXtBMDpUevcl4n7BQIHRD8rAZJmZ+Kruq9z9MIc6
Xw89tw0ZD+A7apM8l8XwM9n5M36U4U/ols/hRCfOnoHORwI6f5eiZcYecP/5s58b7DnBelrtSCCj
KIH9LDWZbmmCo0PWO97E36JlqmEirbIyIqT6RjQ/Rw+6csqwcOnt201yk27IfRx0GH4S+Dlx9v0r
4/caiSnUn99rmeXiEmJ+DQCZGzIcuu6xh8CYCJzZgaqyjzIenmbdj3/YNm8d0U+vd1XRtMGTfeiY
ov1piAnihkvTiE9k0HuWMn8/thKIUhl8WWHW/XQ9g0IlZ+jsNoAjioFdgPJhfSYjqCb0KWg4uyUK
1W9zzZIz6IPlsDmeauwcsTPuOjbOG0sdCgbWp74DgBhkzYthW8jVtMnbFQ+svR0ord04g58F4mVE
W69zmgOJsGy5J7ZsLP4swO6I0CmEz7ucXvGElCjx/L21+HD7CNxYR7j3LkhRxNQhrqLQcVFRugqE
ILjTVZkH81bVJpF25p5Oe/n7Pk7qR1wYLg6QKS7ZW7UByZm006pHNaTeS+OApDSa+gUfXbGdAKWP
i94KkPFnGkvn5FjDi53FzIjNoXlKNXEdyAGbLfjt97rLxseC3jWTqfccEzalVZc+FsvDLBpfNN2X
8/01pFK+p1qmx0LJj/ugW1iqOjuDZr5exp+lEPrd7IsJE0rweZ/USWr09VApdhH0kW5jM3oIfmgy
xLVXXwoVNGtmFcwbQsu9DEgNGHYqeuZ4uFFCuKX7nxo6i0EkrSz70cj1b3biDhq0HsCWM7JONtNZ
DTPk9870YenKkc+n/y2NcCZLgH4XCVRqUzki4xCyRAXgD0CxUBLEilBckZDj0QGIQBhSYSzyL9+L
Jan3w5j9oCOx+IKpUkvsRkzvWd/UmEfbsRrKS/CbV20ddBsN17viMUkEKicmPbuEjtXZT3KEeiKY
NoYXhVdZij8WnY83eiZi34xwVSKCq3pDOuRcmj9HoZ6tuU/+Gnn4WgUy+5kXRb/1FARx0/Iygrz8
RzMpqv+sgoTdNTeIjMGYxO/o+Cn/GMbalm0QQWPvvUEsDbBRbO9jb1YTf+0B4yT5wTIQU2SX++Dv
fgB4NJ358YcmiIM13uab7PqY7M+ANT/Wr9Gcz58m2hvMnGDvNSKHLc3H4ln2I2m6ZvVhVdmlTSjs
Yf2JjbXMgCcSBsYidcGmxvEL5iXml+Qy7OhFzsdEQfhUnlfdmvHjvtVA/Ezaiy3MGyhSrNZoU06p
VVun3MCgfRdK+zmeZh0CpkMrdrY72zvXHoWk7AHxaYh/h8kjSrOfrkXDXtgJFotFTeuwzxddZJgM
D62yroGXrzwdfIWhg6rBUPatB9M2mkRRNGXHZATpTWDmROp50c9WQCdle01P2O+fnGVc5TGjbxsD
bGQ2/GPMbph1cRlCLBlDgB3eqPdO6BFpGz5Ly6cxy2wnUOPNkv38MmVb1zBQSWM/L7F1XNuMpRUR
zXakYUciQ0kvg/ZLEpftrtUpUxlGmVhZ2GQzLUfqmcXkRtXxegz8T5TRE9m38pjnmXqUjESNiugm
2gKdt9f+aNPPSs9FDOZLTu/UH+Y2Vf6ZM83ZhUD3qEPR0aOvYzWU5aMo6L9AkcvixFxNCgEXe9TP
BRuyjoT9r+2bLyB7/s5MQBNOsNNQ2pGhg66IycFvOZPdOnjeY9LCqYd/9NFTvu6nOD3aDn5S9KIP
iGWrx8IZcAZ7dCS7iiyJqse4K9F5MDhbx0H8UmfRger5qj37MKBFNOd4oqH32eYxUcB+vrMygNPB
EqbW0Xl+sNL8lFGaIf4jvrZWKORnuap9gAI1Zsjkn7Iw24WWdet8DZKbvb8rjGE3xn68CtHKifrc
vgjbnvZ8Vh+1awUPYmiSvarGPdwi45k4m0Wf/Za7iXFyK4w1RRdekT4bC5qSmc7eC/rPfKLVPuBK
otIEsNSgtqfVrZZlmi5INf8LM4IhTTt38GP+D8LOazlyJNm2XwQzACEAvKYWTGr9AmMpaK3x9Xch
OddO98w5PS85lWxOFYkEIjzc9147PjB7IdWzoncN65TIKtM6pk61jjPxNIGfoEMF0N4/GqLBoBoH
h7gmydWP6T/0VnJLYh5Qv2WmXyLdGkBSofakKsCmsBsdQ27REaU7pNY813odKJ6CaQD10ZuEbyAw
6enXnPtu/JoXpFAVk6w0UOP63N0r053OdW3JbezyAcclbT/WUbqNyJpjrjsWpK4jJ69cnJApHw1m
CHO5aWcuUVgBeI6rmyn0nnQuKxBKxpZTEZqlcP5sNX6kAea9hRTJNvReUPiOTnU/mXv6WBMosbJl
0BgQ2sDEYXBvOXOEhyzDQBnIlwHzwzpr+LcKEIeYSRYTZqsv4Eu5geKk+0S04q8bTAk4v9XGhFR3
zOFjDGvLrfyDIplOaJk9cEzfytxGLpjkxJmSWcZ6v0sGAjFNjfZ9jtRrNGHhIc6KgQpJk03zKw2g
rA+9j/I8oVXdVsMpSrN7jyiMkZTfhLbbGpn8HxTRDwRTLAHFJNIzuL1ni2ftyeMflarez3OvP3CH
r0IXKoFwYm9rEyB27poHqbZto6dDWeckuqg98EBUxEAamqF76RebuokUw5pZ70AXzHQslwRUqX4P
VEwYYtJHBZRmPzg2KR9Z99Yq+dLFpHG3y7aRZEhtA10dUJkCR+TsBh5pXYkO2uIskD0r/eWSfkR7
h2mLNawISyFLGpDSvi++BvI9k5TOrlsB7EqSlNgzd9ryBCQg56cNn3/Zk8sdOzQx3LTeB4GxlkQq
t3VtnKZC/Z7neWcXzJVZdOawZkY/TwBaFfSaAnUCI/L02aM3uJVl8kpeVbHF13x2FC447uhXSb7v
QmNz+EaT50E6e4Rjt9CLqq2hiF0BZofuwoQVsLxDjn1XVUzYbeKY2eclA0wiBBxF6mvdHPOp+TJN
Zn05aEIGlvhaVsUknmeYOwEDrLxyd3SmsQXCAF5Psz6OWno7UHEJ0cPtxUfEcLZ0e/GG+rGA03mi
wp2je8bYT2XoU1NV4Q3lTL0ikvKHCTYqtjzQ4EPdr5E1YOxuaU7WrryBp1EyfM/G7aDtVxgjm24e
B3RoLrMBMLZBeGeQo8xomps9G6pNTRCMl6WfCF9ZOpuwwvvcPUUz7KnE9u5lbf0u6yDZeV50z/2d
bJ2yeA9D1H5ItU5wEOIu53T3MYwgNaLsD/fOBBqCPmOMe0Z1HY7lPCUTcb4vrEzv5or48qYn7wWm
GFPRmSlTezZKEm9dgxEUoyy+CKCiJtyC/UCTaG3cyChGsMDxZu0C8SAnl92r8LHf29kHv9ZCzWWS
U3j50+SbBSI4tQbC5myz2B4BLdbGWeevSDSdbZXxWNpxsNPgyUiyaomoDc89f09DigIQu63ok8ex
jOBy2zRyGjvflT4hqUh+8DT4TLfa2xj17EojjAUBhlu8EtAuM4PgqHBJjmDdXFUhgHlNJbk8SC8o
EWJKoeCRBF9CDl0IvwVLhCasq6gA81TWTF4jTXVnRCDh0a5DBEY474wOpTE2mYeAj0HmgxOkXyNx
N2KoLUj3NwpK4sZEcnx0POPUmttCkbZpuCbNVJDetHeQu0ZV0YJdaSMmyRHKuAnih7+yEAXum55d
mLyCcqwIEnUHpqR/WsUsdLQY/cc92EFgvsBUkxOHTPio0fzLgZNy1xQ1Wyk2UGuKKkAPEQ46/7aw
g+cEsg4DdULZ7UNrqj/ElA/bSQ5br5gztGD2U9M7N4ug7ZBxrIzhPjHoc8H49lOJzkhsRM2kwy04
74hkXDsuupFyphSS9zP+8m0LZYEpTsj90mJp8A1jRa0quE26RZclWciEBUmko0tjEYiZt9h8zF3e
1MccSM+xGfqfMvCzvZRbmdk7APa/E9eOMFYhrWbtv3W4RLkLVmz0ss1kILDNo3xY12185BhgUDzZ
xaZ9nELr2TeHtzbDHWjyBMMesumZD3yHnGlbxM85iPJjRsx10tlPzHusTdNQD6JDW+mhQw5UxCtj
yt4xw/3K6rBdO4jDYJyEsLfRDyIHnNaNH6O5eEutghPyovXKBDMdy3H34M5PbZk4OyMi3Y0JnlUD
GuqzU4suo+3CZsNUk4fRo9kT1HO0sW3rq1DZa52jWYeyi5fe27tqdI5ZhxjZayHWFuCZEFE3ggDp
GsjCVF30qA58zghISv8GrTAJ64F1TwoAc6yo3wxNPv/yMWmhAH1JtGCRhp5PWhkYaqJyWpRFK11Z
/s5Y9N35a+OjN4uTt6CWd66fqQ1d9IMW6sWYaDfhivvsPRiKwGksF2YJ+Kd1qQDndIRrpSkJU1ZE
boHPj+E62B5dcpRSD5HdHCDZpnwKY/OLhR1G6PCCpxxzwDg86oJzIHfNtNIJhsCB0SMMn0w8MkZJ
JuPBGn3Gyf6D42zDpM9IdWizrbBSJj7jS6Ob4N7V4q5rDu2owldsNetU2O7ajFx0PUz9d1PANKwp
fsF2HGLCQKB0AZytCO3I+5SI1Nm4YIZzWZEUfMkxOpsBOXa2vctME6xcPH45NilVjks8RUXgmC6S
O2/6SD15l9rgbQd7yfZEFrh3ouqT1Y6pqDGkpzoxP5lckBdRW+s4APELnmXeFSGBfnn1kmGEdVXf
kiPCikZnF3gb5yWuJk0ZN9MPae/djMyobVN+CLN098E8M79SiO6Q3LMohe229hoNgUxvS+LrfRd9
hjaGLzsLz7SkSXItXXcRgm4FfpYjhsY7QDTTKZn6h8Fkuoq+mlKU9ga53yxFmTSqbcUU3qzuy5Sg
WfjjIKijntFFMANPrexLBAIbSq4DZd+Qt2WeDTc1E182pTkkfHB0il+Gy+edp6rZJQFN56TRp6zv
4i0KwXFjNU6xFmXxJaEKcdmYJAaleBzN8KdPYPHKTNr5QKYc1PjiWEokdbOK+Eyx264GAzZi0Ref
nlV1WFSIpjCBe7Nk4bmVuAxlBhDMDuoV+ZFM+Rdd9Gzc5hxpDhNp7ob9NpYka/vDsJINoZVRR/ZR
Sq7xEkLA3NQ7hH5/E83Vm5/A3HB6Z9cFkpp66fEwubsXk3uWFhTNyBB37lgSZt9PiFDJyPF6Eju5
aPikCFGCGQXfMrTIw0DunJsVtZZX4EJV8XDwHpqqROzI/7OAXQeqZtWlIzgYgarJhvKwqxh3BiGP
v+TA5kErOBvLy0CdBGYIJ9gx+hXNLeNKa6w3janPyEXkDmgRa3aGzB7ZDHLAeNhrlAsEePioitwN
tSWl51SNm5aVr+pwPkoEH8QCskOnFCJECdGeQzR05LxGAgYj46aTOeyk02CSt+3ZHUsiu0PGghPm
w0/Li5dF5xS3OVFiM5NynKDAVpaAUILCLLJge2tMN8Ixtn4lA3yNRJ+P3haKCummMMK0J15MAQVu
aqNnNRXPfiP3tBgPaYOHklgciDnHCuTPCBQWsco87Aym/wIlRDT4d4HOVmMdfM6cmLsyu1Qh3xAV
i9GlQrnkv7MRJOu0JAkhNMqTVQDg1H5/P7UllfDYIOxhC+R+3tO6SjeF7epD/dpxxnFzMIwxfCNY
mD3iVWTJ29y3WI3oczL27TQmkeEHDGiq/3mCSFxCtlsE9H4uWv61J8fCRzyNYbwdjXuDMyZxuoF5
0i2VdUvOOrIDbnZtUc86XxbHsxWmdH3uupMrIE8SbvpeexatR/KO+VlhqqHNnIgxnARWeE4OBEyR
Y7xgoY+ZZjphu+1n3rYvTuYs/T24Mr3o3/2yfXciDQrdhf8kiFVZGV+9rTuUYQzMnHU1MReMJ5sV
vMf1XdKb3OU9AWwO1F4Ss9FS2w0Df/ePTeEAoUVm52UtJvs7pMQsnwiGhcaHEb2Crn1viTG9GUzj
YE+dee4QsX6/lKN9RnCErCKz7TWB2j6EHso/ec41wGcfI/22D3MXxIa+x+vxI4BJAgOqJmUqhA5v
pnobsgMk9bjva/p2lvvoyflCuxWoWRskGyuVOHTdibDkPpsu1DTbfN2H7JJ9n3ibKaaIKfKEuIDQ
3xUR2EcjpMGYjj3lZ+1SIjRouuqmodvZ/PQStAIV7b1VY1+DIn/2Sy1dG+W775XGOXIKjKoe3SXZ
ibWtoDeVaUC4Fz1P5p1rq2nwk8P2Js0Cwr1q5kvvMsoVnEpV0bxGS3KkJ57iST40cf7iTK5DyHr2
00lstZun8aWPMX72rQk8UWUNUcQQrFtN0EEd/hZ5lG1piQ3w9GCJT1DQVOHRJ3XEhcELqaDDzD+R
d8+NHxAznTd3uTf+SPrU2btFM26Kqv/JXHQkO2TXdaT6SEvRQ7AKFD5RdgxwLIEjnqtjGP2yDEa4
YWTuieV0tjo/JOwM26JBVyOMJLmAGYomWhuTlz5EPQIwU1Yo3evnpq3cO0+M7EKcaLyaBBdhPVoM
0BEV7DIGusnU0iPkOaMlgGi8tcez8gPuTZ4KbP8RSoMIyaMlOS+Xz8lYM29NdcdHJX97Dhw+X4/B
Em48UMLVmHCT9Hdnzw2ZG/F87MlU1a288croqS5HAnNK6zlsd+TKPxjxLcPyikK1IkYjfYmb+xIz
5X3Z8Zlyl2wNK0/elUFrSTpU1xlODI8QbjIjwXJHKRG3hBUsW7fF9JzQGDkNb+D2553KUj4DbE9M
eEBtRrnYRqECtD7pPyp8aqMLRN7f0lYbRKlEZISuoq9Xv8wk4yxPKVtwrNM1xSAhZRROfuO+Y8lm
R0EautL+rrOG+kSWdhtDr51aq0NplH+JuaeynrzuUtrFvkHsA4EKEIY/dw+cU6JKz2gK+Gtyi/LP
V/mfOcXBHUdAkfviHfQFAtTAQCXIN880Q71OHry2wDU3BNZrycF1509qXreyONaZ/2mImQc0oXeZ
0zsn52PI7dMgGH0T16Om6QAvVK91xXrpdY8+mXH7WuX51oJOtWNHwJ30OyLBubYwYkM6XQH1sLed
RO7V47UfwrHYdkeC0Ut9H5XpqyPIW0q8/DPtCBQxBH7PJIg6QnoDFqz+bHacHmjP/4jC7oAaPt8U
M2NXn1HclFU4XVnviJoIJZKR5NdcB4hAB5y7cJmhkHpj/YgPNCDvICYINJ9esmLEf2eOfzScnQuM
735n+LCmVQA5fg45wo3x4MExm62DlXhfI7M5ShM6qqZPXvlEZK5h1+ZdeoIZ5zz0I4iDFBUQ4Q/F
Rzf+NkrrFA6crkyjIRTL+YjG7mcjPgGvrvto2IwZbX420f1Qeh+tV2KueBksd4LTiO888+5GNsZV
1EiEC69xNzDetg4jwzdyg0iUnG7B5X2lUEzamSy0hiGXK8Q+G/HYFaN3D57mwih0pZH8gm7mqDzT
HZgyVInQEGsaQoghf4z5k9XY/j3aw6Xhi9SjzAnJjkwF6EscGWKHd6Xtnn0l/3A/Vs9h0bZ7JTh7
xWK+MFYtvGETOuqrVskrVL96mMetyEUKqi3dgpfmTDx1+aEcWgeBkE0MS0Xv0Kw5U3JpXzm8WVit
CQys0AHLBmFcIqldmC7ftzZeISjoJ53n87EbPTjk2P2IPG/7nr/I2Ved+TyP6SNrcIVTR4c7TwTm
mTHjnxHBqO0gF6gZgRs2a20406sbGkNvYxFxes6Dm06iBc78ZUOf+z3J0UFFLWt1RUlfvUU7F4Qn
2ZO8XIR7W9srC5n1ARyeWpcRWT+ectp9OPHrUNQeWxLk16lnbjN7hBRpOy94AXxElJvQx2nd8R+g
+q8WMeitjXtuF9yHhucd7VKL3ZQW8a4inCYeGxcfC3Rf70fTcAp2mWeRJCEOeVWwt2QON0Vv7yqJ
3a9uVp2a3HWjsEKotIEGHsTTwdETKc+RT4xHwcdpVOkbks09xxdjFcXoWqW3IJqNoWCUFG6IfJYr
D/ywadBjNKbyIcq9S0pIAKXriznxe/fzUxX3eznvDGx0a5GNL/ZUpAuzACs/gBtyukHwae5ExLsY
cro3VPyLcrn6jBh94P105FHp6qkiMDuK3w3pv4KGwAmiWAeL5CmtKsJfKhIVSI8l0zyM4AHMeoXa
50H6xlcujAaijHtri8xC1jGnm7xK4DSqxcxeuez7ldg3ZfTVc60Mp0EFnd6Hub+1qvDWbYEOKn/+
dI7l4N6VKYkHIdl6S54BTS0t94MgPcywCZ6hP7uvKKTWTtt/dUFLlHsxYKkRBakzInwJkulzQGTM
PcpXWo5ijeH+aX/XGWf7UXjvzEE/cElngto/n/UnGuGt69GCqNltD3lyawRcFcR5EJCrX9qD+qII
l8JM+8o0iNYFLVtuynHNYWbvN5Pk3ObyyZXIJa72UIcmVB578nh1jLINGXTDujEkkdd5bWgV0AYk
xecQgra2Wqc5B7Wfnb6RRAZ7cFaERIfjFsaZMTGBu77UTCM8bG0HtgRO58Okz5XqjFfa5xdW+fgB
WRwnAxTjaElM7MLEIF0pCyL01GnCh2BwanxSKma7GJNboYRi0xhArmpySgYomLTfKC+CUCbHtq9c
gLYIL65vJQMh+iKJ8RTEBMjbBpaJxsguVmGOZ8iUyc5RdsCaza1Uo/cGXUrwQ4iqHEq6/Cxmcj8i
2+ovzICDfexjy5vthlwa1nKdl7SQXMhoCkc4nRcHvaUv42XItMvrbnoYm+gHsrrovotbstTyzLkZ
fZOJvbs2gPOdXJAOd9+jY1nGtz411DkSbCvxPEyfnd3eNiLfJY5nPYIbzffLulVdh9Wt4l9Myggt
Tz3hbFzGz9COX8EyIfOewzv4rDVLKWmgrGXwYAIozLnaNej4CNuePgsJ+F1EhFj2EZGY1ZzxViR/
6O1lz9fatCgbG4hV6HKUUP3BJF5po7NZIgikbaSzn7bPOMAMGPN5+aXqXHVcLhJ3d328ApLCkxVn
S3wA9vLcrzbsf7jtlz8ZxXzjjA3N3iz6wLE6nBg5IRhO5jvf9adPH4HXRg9/lM7UjUKFegy7MTtW
Y+BcIHnjdGzoVNkVmtbZjVmTCqvpjt/QFepZE14lwyAr9KK7ajFg9TEn29nwi8cJJj0qa3f+Sk3q
QRm70/0cnPpl0k6zXPVxd7FcgynfIjftFriqUyJ+/f67DU6T9BJvIsv+7PpJ33tmr09+2Fp0dvkF
/gJ9+xdb7a+sQvvvrMJvkpqSSsFGJ73Q0f/GKiTQFAaF8H5bHskGHBZPRWgxts3VeYilPvZz+hED
6yrtUDzHSHa2CjkVcBFyLVhmF2nu9SXDC4/1cLyJXcZnTiPiY1UV4QNPOrh2iSTLf8DvMGxdnTub
qFPZ8b/8IoDn/gJdXH4RCLy20FCZtelckZB/hS66umdzLma0chVcwbY293ZWPYatsS1B1m1pYVXH
Ra5vFsGzW3XBggH7MwLoxTgD9IWCkEMmgodcUR77PUU+hAK2NW3fGZFxHsPgX/TPb+De/3LtHaCX
f/+RtSOFMl3Tk2gNwGvz3//CiRywMwdhRe6bShfprcxktk+qLN83Kf38BAvQR93aR3cyBI7yJDjm
s5VciqGhTzqXNh5b2jX7QpcjksnUPwUO/Y5cWU+NE5+yRRKD5A81pGufvUV9fX0pyWTVflARrOr7
J7a+/hbXAF1RcJvEQ9ITgC1Rb6J51hvXSZ5Cc7a3ntRE7SxKFBkzezE9UEOtNG+a5eX6J92KTwHk
AvaOpOkEOuxCK5qozLYgt9cHbpVTOM/0p++ZqOKKcB25D9SMfkE67nvekUhhGOFd5Rj127IGhU1Z
PLWNcfbTCL2mjjEVmalHp6KRt0k4jAfi9fihSvRgCGp4Eu1XutrGGcFO/Nhru70vKIMSIer/8sx4
//HMuI4ruNmk4H8kuMO/f25UjCFdryWWii0+KqpjWxJ6N7W6vkTldIfRYmWHhs72tlFGJIFwxClN
hmxXgByYCPUUuD79bNJXMNuW+2GhNrUKNDty2fF4fdvpEndgucAczPax6tLkaIQGxhj6oY9VRNZ2
7NjuXro1W4O0hm0P/JSVCHtdNYZPTT0/6clJLnWkULbOnF8XiWY2YlYm65c4My9XN0CGGd4hDrou
15MzAuKcrfQsQeDAEO2is5KSlB/fo+PrNtkZUcYhSU3n1YUHd6jdlNs26/EFhalBVzeFgQTjpCfi
ZnmvKnETVx0TAWxvT7WOqsPcu29j5j1cdajXF+TFD+DXUO1InyjsjFLTn8LupTDQugttji9tbd37
leDYPmaoNqRNT2byiRJSOcMOMrcgE8UzcOBcgWBmjlLmnvrpLiq9voNBpokdInvPYEvAmY5pIvXI
iM9/UFInh399rQj05Z8XJP0fC5K3kDCV57qU0gpuxd/vEiPUHIgsIDV4U71dg8YaIqNudoaiy0tm
m3loZ0Q7gUOihjs03gU2dPckJhajiTtMrJC4gWjsS9y3LoI/J7I2liFe+m4JbDam8G5W745WzWMV
05QL/Ijqq+bYE1sPZtNmgHOM9E85pH+8cr6gzDTOquMoS7gK/aB5MI5lLJptGaKxvsJY5gYl52CJ
fRz16XYI0unOxUoU1W7xdH0h2w1kCOqnZ7ukZpnG0UVFaiqySBYF57IWjKJGNzXH2XFQ1u8ojZoP
owhRaBftWwDgDwZDphYmdvoKFnJaQ/KU+3++8NL+92XVY/n3TCU8jy2Na//3Cy/E1CmcVUsGrofb
RJclAXVZkR0csTWz4TM2kxmWXmgSIFzoG58s1ccwb75qmdS3tYmiK0Zgh4CrYGyD1oIepxNcgInf
ByCuH+PYSlirOdfKGrPnQg1kcXVOjj9+XMXX1xe/o6keWcEPUO+4hnTv2S+QgIhCqwmiarpx7UOH
pJGRwZ9fxGaDHOYb+LqIrhz6MWFxGwjA7v98bSzz3y8OmFLFfMEl1cyW2nOXPekve04Dma70q2SJ
Sw3DvTEF5gEQDeV2WB6uxCkXv6DmyE2rz1mr3BQvfLZNwp7zXZ+UFqEl9N6fMkFaMbE+9XnuRv9G
OMOb0gHDFRBQ1vlKCOxa/ZsDlAW1tCHd02pejNxsTyMmJUhnwTFu/IlkuUIAkxgIu0fKSPc4esf5
FEJ6srsNLcbsYg8u/XNZZJeo8+lzzvTDvckLj02YBzTBySAyqE9eOXdAPJ78zWgmw6VPRcuZ2NMP
zB1R03BFWUXtG7ciMA79P3VdD9JcoR/dXAllqYJOiVUA2XYOligpLTqfvUUwJ0WCAN91F80Yu5O0
GnbW8vb6NZe5z8GoIhCP2C6CKoYFq/S87chlQworf5hSbzmtkrE8WmrL5ClAsTBa07nSBk47NxxI
OOVYqFotn2tR30ZlA0Wzcz7Rovwh4rp8MA1ONUWCFPgKKTUwwDPNpg2u53uclMljufig0D7+As4Y
na/vgrKL/suTZYllZ/sfsrXS3DQsZIoyy1amtE3z73cPLNA59UJSS3AwEgy3OMKqxRGGZnNe83O7
TJSc4VyojrGGLNr8K+nlT4jrn71S9QPjHnI4kxbCWTZ7G9GilWSjIMinNrvz2PbOifipkDhnDAdW
Kx8GTTZYUVfBTViJjAnMoqbu3IKp2sf1Kw6r/Fll0Kiub6coru+Mwjd/eElH4ldc7hpZDjfRaFkn
lztxLybVLLULcxgLU7WrtQeioT2C0s9/NoN+lKVzy449w6dGRdqbDvta7EFhrIb54Plk1CAnSpOk
CNFKdCeGUOWPSNLoCumiveKELlaROd/hs/BvZO89f/tgDDSL3zfdYCGh84ASAOHLk2kz0OI+kcSb
P5na+hF2TvhjhtoTTeOegeH0zqiGJAxSWg7M+IjMcZi8huZgb1P+wzrsyFLDhAhgcWxi8C4VhtUU
qhljQcO9/d6howI1Z+VY1Z2HUnSx5Q0owtZTBW7leudfl/+h6ZozB6YF2zLeM6do1nPayd31bb9g
hxFqPAg3u7kqfcUi9zU3BYzAi8hLjysosalFXnsHmnUi2dYtXj1lMcmD1ImTmHO9bozt9djZVCTx
pcYE9opY3HjkitoGugO2+beYpvYGXaK/h5bJ0tnFZrNn/kYqRDPMH2k63mkxyD8wt9YWe9w3k///
rMotudzEf7/JpcPeLE3PoVbV6t/KuzkYrcypSNKlDZHAGqzSTcwj9ToC8lz5zhT8AlqzZDIS9OeA
imSW3uDVtqsHW1t3o23FL9101wLxuyvN+JDPIRAShrS0ngMt9kmBTqOFvQAMGggJA13EkQo6KxOL
Odw6qWmf25isn9nEHug4PRSZKKLSZFgR242675XTvRB0v2oWIl9qeerSDtx2AnVQnD+XjGYfnZGw
0OWRacOxvf8+LdQeOYLRgGPaFPLUVSJ80hbSzzGvT9bQkrmuozi7yT+cNgwv15crh1O1VEk8UiZd
M7wMJvGTeVe+TfTUd5nDPSSdoHxLWv2sPexgoYTX1yPMWBkR+Tv9wMD5ahLi5yo3iuCX7VUpf30Z
AuVQAiXi+2uBNSZI5ZHeKfh1J6Y2pDtUwruQ4ksjEUTgiS5ESHxtD74xbVBW1T0cHsXMdcEAOy0+
8ynvnVsjmpgXgQ9jHvvw3Z6wpv6SGV+jVNNBmYmLot/27+pMOwSOVSEEDPQQhWWlexdEJZyDeAGe
Ijp18qeoG0zwS4KsOKptalkGGs0y8mZBrk8U6/IRSMkGYZr9YgsnuK01Arik/nZ+Ip17d8cxPfs+
bDRzMj8iUHK3/aL3jCYL6mk+eN3BzRLOZpodCz01sz1V7Tvfnq29TfO+R+GOxu4WQbhx+OeqwIbM
/pc73rFNbTOT1HJZ2k0JsObvy3o4WNMkEx9lEQ6Q1FYHJ0F1UMyPIXtOCar1UNIbpruJRXZ0j5Ys
4kMb3AvB9NMPX0OU0zE8tcnKz87QiWeyF2+9wN1+b5UWeiurgc4wYjEFUwAer6Tm7OjhHnWb7/75
l/H+zobnl+Gp1Yr9SXhacbGWX/YvFc7MVJU2UkNOa2QgGUV78iZLBmNXG4hdslwGCwwsEtUMqaLb
y6HC0LIcmsyyQtTYDCeLkS8OA07YQeahSbga1/DpRscZuC0Sw+mtd2AnEHpcFkL/wq3A9DmuPr+/
U/etwYDPKAEpdmQw+TUEksqGbEjs9tVtMI08OR1bSbTInaLIuhFViiTsamsk17Q518raK9OLb5oI
Am/po+KyIxiSAdPOZzoqzrYdE3njjk/pxDAnzrlzjFY9YWcZLtYVql2lf3Bt4ucaMgJsxgoHBo86
pcM0n1DREOE37PuwBW5bwK6wgk1je8llatAGcN5st/mg7G0oaYu3/q8w8RkMl0N/MDx1nEF/r8e4
FG8eKLo1au78NGT5+lqfxC+B8ofD6DJZvULSq9T8CXbNO2MeiqCcJvdXo1xt0zGP60Adrm9L+Gn/
5cZ2/35Sd/BICUHQh8WAWKCDEks1/Jd7QYUaNr5ufxULG3PJ0/JX9vXalGIhTbO8rEozMO7jhQ7l
u/bFwWZNWLsl1nFPHMeVom1MdHEX6lrujMjAO4waIymxa1yfyUWEwLSHrt1X9AN3cU4pgUmBLOC4
7tHEy2kFs6O/n7pFpMpUyqK4OlLugdfxSW0uEjSF11sC8dj/2PDqPA32/YRvwXZl+bEI9RRrnD2Y
w5YHbD7ZXkZHmy9C8gfoajoaoYRtk7Ck9A1i6pyjvtjk5djs0zFrHuIZmHIyV3COr4ZpXd5pRsvw
Syug0NEAaCf2G1IEHvxpWhe+MFfXXg1a/ekmsrPnAffLyegLZp7Ln4JBy43uuuJxdtly8htbNy54
pwDySzCfW39euxGsj9T6EzaKJMY6phmPysvzv6K0fv7nZ14QSPG3BYzP2TUpSh3AypZy3X+rS0Gt
Oakq0l+j/ToIp/8+yXD4Ljfsqf0hSsP6Lps5WHRJ+OrY4QHk4/RpkSSEOPT++5YYIrwlcdtTO060
paTmOvSi+qh82gRZWuORmZzyA2kkbPmHOnPSL/Q3P2ftJk9G2ienclRiCyNjHbBI/QiCYVwngpMR
JzsS0PONMYuAhHFe3GWDBTr+z1eBA9h/XAYXNL4lEBZbMPOc5XH4y+1Oyy/iaEz/cqgzVHMWlWPc
2/OXSqGx+8FnnpvzLovTt6nms8EMJncO2Wfot+nroJYkTjqndDEFqrCIWfhXle9B8V2E29QfivDO
TZpKoKRh+V6GbMhTFk331xcXJehJhjNgLv/dygpMgfzBbKi/Wx28L2/m//9Vqj1SpfTbkNcJuhow
V7gnKyKXKEiipT7R0nhmOFfcgirJmNDNiLboF+7mINjzRLmM8OAg58gpUfsA0wrjDsUiVOHia8oQ
mOCBrC+B9lZyGeO0ffTejSrB+FH+HKq8u3OE8ciwPrnJR/+9J34QqV1aX2RkdHsSQkt0bHmzunan
oswrzk0ifgl7BnKiMW6jpqQXHxcH7LfyrfIJUM00jqW6rqHc+5166UMJ+C+Gio7D9GDrNxoOv+rF
hFqKtmQPyXFWEym+tlEXnpZ84eUh98r1tU/Wt0Lur4+9nFr7kC4tOwb/39+k8IOfgm4xhcX5fTv9
C49MvATCJbidB2tEPDIO/u+xzQ5NiiO1Jj55hSu6OYvlhdN5c8aBowYzOdN6tQ/fJxTbL5x9luvp
JdIZmaAEPMaL3zaok+Hx6umcR3XnjeLWj5L80teBfyFFhD5kypD6++9IRufOzOIaJv5bidb9Db3M
BbmgsUNgWm6haIQ/IF6UXkOTeapQRAU5BVj3bNOvfcnCEGt95x5KiVfZE3l/XxZ6AuKWylOpdXe0
5cCchfNLYc7pPu/CYG3UzjOJ0MWDEGm7K5jPH7LCfsqmwnhQrYPYqGovy4wK+m/inQxhMrkZBWGf
DpLEee7aLShSuVETfFYoP+mmrTsH7XdEeLAdUhBqEsKixcBrKMO8lGSgv4KnGA6qd9KfOkdCfp2M
+ebPDrgmjEQia7NqPthCTRd/nvzb/0feeSzJjURX9IugSJiE2Zb3Ve3oNghyZgiX8B5frwM0NeQw
FCNprU1GoarZ7EYDyMz37j036OF/WjIw91ltTSdLEA8adPkfDY8tjAnjB4v18a2GbXZA7rLPghHz
EXnbHxUs821Zl/Q1bYgZxC82+vBxHP0KwiLrD7PTYpCEVKBKs/qeGZwOLQMOEpgWPMd8h770G6mX
NzC4zaWWotkneHZ3fhv0h1rGzaEbBbqfsj4GdjJce/KaRaOrZxPCH3gu57mynH6zAFtjmY6nd9qx
5QoeDG5/zXzxHMSR94N2bEhFNq6dv+Y+vMmkV9ug96YPNZV9ytFwDUlHxnaCvXmAGQaA8EV0VvO0
PAT/T5Fq/7u8tNf/j8FrBjPjv4RCdV/Vt6/Vn/+IXZv/yXsulCn+Q7KMMpeStmGbc7Owf49dE/9h
sXtwCIaC4caz9mfsmjt/JFxW4qYpPXOuxv5IXXPImXKkadss05YP/g+ZUO4/q+1887mHyU9GQ8Zj
NbBs6n+Z+oQv9dxHObjr0TxMqRSnZdDlMAGVCtJsO7phe4p4QiIiAys1whq6pWmf35M00Y82N9zc
qbT2ymxrgBbqo5Emh4Jo7mvru5+oj+aH1PRJgBpHMRIUbkMnGAXFRfblHVHqbCj8E9wG+nBdaO5c
x843g92/EifRb2KSRB6y17ytmmhfpK6LvpxMQuIKtC9L5VCHjXzW8M8LXXpPPkZircXpq6eBs+sS
O3vFy3xqcmJu3eaQW801aAmAjtIOpVaQmKg/63IDMIvFtcB+GHp4ctJw8I6oBWAORuYGMZhxDHMS
zGevw7oyEMx1YYJEiX7t+0A25oZmTHjUfS8+Gz6RB60B37OKKUBGZuGsNIdwOmzP1TmmXH52uoQd
emz6G2rOwfMvF9/jveTya3Pa+ueyjr2bwHIkJKF8OCN0Gm7/XM/EjaiInFGwLVQ9a8iAdsA2vi5D
Krsfr5bDEtef5TdAk3txAjr6Y7BzxMMy6J7iJuk3Apv9XXaWdRCmdhhy/BFj22EYdbqCxa2ZMVF2
VnEyfTcDAFSYFJ/MEj5sBqmkRF2QqbmE0APntMlVqjKnvY4iJ7gUGwQMn8o6scOxTpdY1+LPDeZY
IgLqmpNYa/KVCae5EcpyKuDNEPEcQ9KbT39KFO7638+cIX6/H2xBvUHOJw9tF+vN306dhS0ESX+K
7IlNqvU3xn+JwppsixSX2BG75YPccT57tWp3Nsqj0zI0etK8v1oOrb8/wI2WgbXL0o2eOeoqYpWS
fFTpJ9op2+Uti+XG+/s/D5dX7I8kmZ+UFZfDZZjmb1LHB8FtepIAvrCy0CY6L4OywDBRTCK4u3Om
y2APvw4/39PvtQFvZflcj5W4BHo2HQi6oQucaHeaq85GH0ghXg6jsva4PWx1Sk2218t7y+A1qXtk
sfUF3SCMjWk6q1qDwZGNvX5p6zgsSDcjixV8NYZPhE+XpL74tTCvkoDayGRttUialrcWqdMyzKVt
6in6x9/eD2d0/vIVhg5eE5tSvP353vLB8i+muPJ23oj/MZ88cQptIU6WB4yZnRki6Trl/p/fWz79
eTgEBQ++5fj95W+fL4fLQCX+x79+/z4l/hZFlWRInPjq2jnqzVhU00bQwF+3xRBfl2E0UDHhbOA4
MHBL+wqQE6uLHx8vH5CMnLx/9XKIrouySO0cAyKgNlWhyNSZ4wsmCL5bzRcGfRkOnYAwD5rJCnMw
EsSNytGV2I47XPTAFmsroJ+3vPfzg5+H8fzFoTQ6FlyGOsWaG94MVd0MojiTugrvGVUAvAWKDb0O
MGkvLZB0eU2tAjBadEFDEZO6MB1Un1Luaczosrw/zK+WQxmTSG1UKDkD+0+bnctj1ALCvXQAXZmX
Y16tshrPyRhXt3wexoawn8JvQqTANGdCYR0CCMvnus+ds/TCtoIvUlvoLQ/2rfSgJ0PBNjcqdLRH
WqXBUyJKyOPEBVFw4r3ATbv7vz8v7Lkn+rPmzZNW9xAz0CvVHdqD0vmtUKJTedJlmljADSrgvAQk
aUBFbOvFHyCHEU0iCYxI/UPlcXPPR8vgTa2ZnlJlYYUckGp1A8DP5ZOiQ1LAw9SLd4YWA2hnBjsU
LtnYEjn+o68LdtFZPt2F8bIcGK1ZXHuShxGwmqdlqIVmnIJi+JfDvrdBCZrc4GXyOri2+is0SV/u
DRbHnHqE7Y1n32p3/DEUYNXNpuyuy1vx3x+ih2Phjyl8lRb23SaB5ty5yXgmus4ApR67Lth3UgMV
e0B0fKAkJhx+V69UvPRVPZz+/e9h/jd/D1ZNho0KhsoGQRn/nPlGq4nNnnXWPjLK7sZywXgK+hop
LnRABYb9aXkLov14zmTFRuG/3opzXz9EcHiAXfCPatpxx9LPcnateXHt5o6DUD5tB6644zDRls3S
BAH6/EGZQvfbxBFh2bVFEPMvHzFDU93qrAGMWM+eBEfcJnGUzpMUidfdq7ztv58Ba56gfrsibVxY
hk4Zl3Wd/tsZ8BImLpxd1j4bH2Gl/hQwFhFHM5QWVC2S98Yfx8ubTgLirAYrB67JCYHYz0bUXqg3
OZrOHr1NR0T9fBjl2tG1qHHG0noTfozPhy11jlo/W6XL6C5v2EMPk2vmQk18QnK1c1o++OVrljd/
+Rz1Ly5pkbl4SbJoX9JW21tp039WKaCuPDTfFNaKs/P4H07VfCp+O1UOrSVrlu8Juvq/Vbx9OSa6
19lyzwwZU1yU6mWAu3iehPoTiKWer0XKiWllcRnjrNpKlYE5LjHaXwKIGExxjkZLxDHTnW25X5H8
hvU20yK6+6a51uwCmxy8lWFAUsm9IW/uPJhjLMkGim8G/XwqpcJZN9Tg3M3yqf4URu70y1fO38Gb
YnSpdnLPVPwWzilAYdorQvh4axl0NEirfz87v9WAbW+uAlvUxBxP4BugEvzPW6lobLMlwhESX5Mh
bvt72l0m25HjdajJZsPfDUzAz0k6DMN0l03dZxHLJ54wPmKC8csAdxk1+dS9ergpV3kU15flUCbg
TayQZKLlsNAhrySJNa6XQ70Yp9v8jZaYn+WtJvi6fDM5pf/9N1Nx/+s3m7jX378ZZZzplikHUTM/
x5BAny40EHmUR2gnuVH9GrmEvffEm0H97epXIQjP8kv9Y1LaPQE04y2XxM8sX9rWELKSikzM5UtR
MMdbQKdit3ya5sDA3cnTVsunVkdnuITr8/6NMohQtuFlj+Vr3cIk4J5y1XE5JPrJRrFH7sFyqGtd
dSHIjC7Q/CPRBTReSIRfPhNFne3//a9uzrvUf9wUFoGirgQUiFZbpxo6f/7LhtCtUjl1EsBB5A4+
lyfAQNcRW6d19beBNop1yn3b/TRBSt5LLyvXgyeAow352Yf2Vg5d+FajkmKmMOrVc5yn4imXgyBx
E3332GABcUP9PFtHXwABz9DJYa7l6TS2sUxYnRyeIUIDxM4gF9u1B+gTTGAk3OEhhnVqmt03HxtV
hdsWaQdkoSLsrbU0p1Wctu4xiF2AEVXbO7tGmB+SYYQJ4BNFeSyQMWkZrAkm14s+RwWmToewhAXU
us9a88kHk9O21gMZ/NbA8f/oBgCOXkrWLMZ7PEBmlD2k3r65Nn56b0j3YeGgJqNdechGFRTr3LC+
lLW6t1ncz9FdwAA603iBqKXrfkFfHv43CbQIHGvprRRpwxd9xI1rL/qf3lHtuRTpsLP7tyZ0gBLz
PDwUpr4ZnNbaKKtxIOCoYk0DL3spg+hboax4L7ja1vaYU6UiVv3UkumFyLr3UWKsakKUbg25Cruo
l8jcU6LRx34QJzMLS5wAUm70wrTWy4lemMJ16aRUkpN4+96UM33fvnbDED7IXwOs0V5at+/5D4pP
pEPgqBiSz6bbYwT2SaDtBdDuWPbh7UodPcaeR0VxV1bouXuv7vfTfN6JvyPOKAb5UDnlZzxTA1kc
QbppJL2QMIyAj1VGStetdtozWRZwO+ub07Lvs4PQ2A7O64K7LeEzXuBArIWXQMaghr9TsvtatV13
G1hf8strxaYaOhjTLBsBcqedC2za6L5Pqebu8YE1q34gctHXFapIL0I8PP91ROP+NSUKoK4zE0XD
56XRNCFioQxHeOw8U1E3ibdLNxAFAGlw2lRvE/rf9zCpyHPIu1dV+Zjrw3Zrpt50KbSt25AdDVSS
RAyMGwejZ5JYGn8OUg/68P5TmXjsfecWIxvXet0ZHkYCvWmPIhqNNT/pU1A4xaUHYPzwTf0Ttc4P
0FeHwwIuhGoQbHwfZ0uJqZ3VChGuKSyXDhcue/b7MoB+g97CXgwLuA+pp5UxthS4RKRIOxMSxSJU
ePy1sD0kaKzWQaX0fVd40Q0CqLYLfYfMzLDaZlwFn+sG2H7hneFEN88yJSLJdqPoxn5oT9XWvxh9
/xc+EHvVOxVRPMCxLzIjFijoyuiUDKA04BLKj/TDX+IYN84UPlWapj9NtS/27yS8KAaCbmqhOruF
na2TvH2TZGTlRUo7xYJEPw9JTj1dn/c83swytjsHWHeLAZV2siXbJ6oW9XPVcTYNaazTCZOTP+PF
HXiAV8D1KHYGh23krHUT8xVK2RqWWbDpLdO+V6WVPpNk8zyp7tAnRksoma0fjEhqaEUjPOaF0ndL
LzYryIX2aHSsGzTAWiXxGGKwQ5str+WhC7oe1zvGehw/9gtdY7kyo4SVZXNsKu27FjrUuPIaeZtF
9Ouecz1tLJsNgoEedxYWGCc3bW7N7MCu5sGvxLizavU1LIlNdlsc56pNyAqtocC3VMB3ywkZAMS3
qdmfG7Pv/gfdgOUuXodf11GWtOdUewQErKxnL8E/pwwzBaQ/Tpjl8UQAsjadaxf6xZxHXqylU6Fp
HbS32EjjJ6wf8RPRBR+psqVIOAKowSgS2BAU4xVdogFcN1GTxJdPfSzC81JmMY0Nw/BvmIx6gAck
lC/wQ5+qlsMKmI5SRgdoTgheAiDtAjyY2doCLFPT7gokmKdWkg4eW9rObePuZGguyjnARlsZoqHz
reLimIZx9QvFVdlhcC1MV1Lhqj65cKmbJJdPLLhUdVABd0RlRuEL91Oy1yCnrYQFTzTxXRBXunsa
lHM0yIm7xxR2LkixyVxP43ZHfZHc1jmm2fwDAlNGpLHvnbn41zbr8Z3lwhg2aTlsmjSFbtc4ATgr
u36OSHBU8o+2YA9Tamb0YNp5q0ypH+H3fAZhFn0aBN0QFA9yXaF8XQmW+VCAwHFTnVOvxnivkzC+
+yRqrciEsHbkU8aPgD68L/vvi1pJrwfWca4lYBvhEWwzozg1CHjXXLvxlY3LBw193JmWnbETJdqb
LFXtofbtN8Otm5tVWvVRKr5jbM8ef+FvpySOzlrQ3hIjjM+Zlg2X3CKwisTRlZZHxtm23cciFIxa
Cgpa3gNgHpNwByMF+JXNiloZkMxs4N4b6bUfjJike6eUFx/Rx8owxoEplYTEwc/VTqMcjBEiPkUp
t/dk5YrSUmdCbnPRhjhRshcnIRrzNXB7fR9akGLSxPZJGO3/7PwuvCmtu6cZkske59XDSlN3448x
QIB0FCd4k8BU0YUHdZ69oV14Kl2N2aSMvvmEAg6JWNnGIK8Zyp1n3SFzKxnJkHOFs3USOPw0ZH1c
awlrN6o6XsNiD/TgmUzSXWL047GEcnnhnxlHQK0sD1wdMdCknwmhYf8Vov1HOnYagxmvRcoTOng9
ugeQnDdzpvPGBVW8p/qRrthRJVc5D3j842by9kEssJSjiX+d9TroZlft5Awnot/Ql8m+3gJKm+4U
bJMTzxoF7uSlyv3hpS7SfuVb2rBJq0bfyhpJh9Lo54HekrdxMJ11ApryYbj9jIkZB/J6Eetoo/4R
A6Z3dIha2Vppht5b0ZJMZni2mIrnsIphuinvRlFleq3yit1kxIbZ9geUgKEX3FN0kJTJPUgVBeU0
0N2vyJ7SthpuDujz1LFyguxmglT30R6N/ktLLWWlMjBxFiuvR0mAQ1TKnYO7ZSAv808FCKm69E7j
XOH/eteRPsKqYDl/tNn/7vyOKCdNp+SXZUl6RkJk7nOZubdRn1xAWKSH2QORvkSJ3iIjY3rHJnvw
/SFc91aJhUQvDXatqt4EyQAxgHSvzwS9afsCHeg1qVVCtTsHaT4z3lnvJZeUJ4iA4W9m/Ae1Db4u
W+pnU0KdDHzdqrAGzLQ9BT0CSeoRq3JBtoPuEkUhJhAdXuNvevr6XHUIpw2/Y0uvFRfA6W9IY4xT
agQBrKHyiMNTIwwDmJWY41nZg3gPRztNTYr8yqycb4ntfqSVap7BAsGsrgp+znyarjlhT0uirxFH
13KEFlAHLdKClBUuyOdXG5orUqcyWiO8rO9aWn2AfDWuZe9C0hbVsKPNSagQWnY4RKJ+I+77VnfF
dwOyO6UwT6yRG8zIFaw7vkdNofWT721KXRM5uzpTMXuiFxo+FY2/lzp992A6VlUDzRN6h4HtK/L2
SaoIk2DFffG4DjBJjn/EDTaerADSZDsnhO45KzKyIoU2In7vfcKl7Akuw8T2uvQ8TgT3VZ99MHJ0
ZAbyt6sxwmuiumnD/o54bqn6G4wMZzfM7oyWJ8+lA0bbJZigkWi0mxIw0ok45n6XxPWXwCie4Dtp
h6XJGzcDFxp7ehrRTnNehppdARPJw/dJym3o7e11Qji2k06bmQCIDzpZVatoMExc/ImN7wb1KM8Q
jLlWeG+8b7nTzssfsS0bVG6L+a2UA3TD+cJqdkVoSfLAevc09spevZ+sQqUHfzbIe6yvzmNqX2Pf
8k9p23bnspP3oWidS+51LwB/CNquB/wt/I6eGk+FDIxTNQ/Yq5tVKc18a40ZaURB1BxMN7v4rWed
vElYp7QiVSYnRK1jV5EDGpkQhq9S5RNJvVCA45B7jtaod8m0GJJUR9+QpDXj3qY6buHqL5zTzSFe
hHcLIBrgFZRHHcokFup+rc06vE60xZnt5waHhn6dagtLwmjLDVPaNpkr2NE8VMBISJMtbllpWeh2
HAMSV/8FiQwUDzYW1y71PnkbnQL+vg+18Iyufd2x8WKj0DYrAyT3bphzNmpKriRSgcToQ/2au86z
Bl1xq9KmfuCzIvVpKJq1WnHn8AgnShxdYUaWrmcp+AN9PR5DZbrnZYCtyT4v7O8ZfZquLwkzzdwT
plw7g0SFzG2wA3auRDMcFfF7hCcmKdxo4gpWjV2zTnDxvhSxa1yWoc88d2fZ5UObw1Zam6gLPS0A
Q2JrhH8zGnRvoyrjub4HX+t1mwF0NNoSfZ9RS4HS7nwYaVkfgkquREd7TnR6es/Gce93kn0jkK6V
FxYajEAM+9lI1dZoP9hNX18L5rIRxv4BCdJec13raGqoXMsiarZdloPFDy1tiyXH7yDkSCt3rpqr
fSzqMD+0pgWMEngtVirU7nNoAJnHc+qeRVdG1ztyS/5eheNn22cI5ddiypHxa2b6khX1pdLKXdw0
GVKUGEocVmj4+UyxYRljFu/v6Im0c1n1xWbZcYyS5yV2xuNEgBMYteKGEyIE7/uHSNL2FgLPiezP
ZfhZzWQfow+GbRfEwZs93mSmbk7hZE/YPcsrLIDPShO7ReBkwpR5acYtfGLUI2mboWYBHh8SWLmO
x/FrYrjFmt0N1IIx5JJNuAzAugHucz8EYfOwCbp7iP2ylNVzfbgac+JmVMmTXUztZcbtrHSWDodK
16MnKiZQYPtjv0Qx9l32kmt6eRC05tc4t3cC/8qRSLn67LqmdbCgRf3sJ4qx+ZYU5bhPBmAz0pis
LeQscTaRVkFJIigiyqVmrRTSonUTQzX2jOqjmzT+bnnAoXmLUMvkG7xj7kXmmn2QIZNVQO2/ZhWI
XCx3TiAHKPhH1BcqtoUrPa7am4qxcLZQ+bb2HDRGjjIZuEM+vj84l2+eZwq+X8g8VxisBN0mJLKw
Z5X+ru9WFZkqWOXMW4jcLcByqRk2+rPMStcNq90kCpLrDFK5siz/06zbftcYTcfacybrGjzgCaBr
D175rf47ISVjRQfdaJaP13bKHjy19YcQhPqMjUkwYKPMg0q8gNQoSHOUlSjfAliuz4DlVnYVdkct
5s4F9nTNSqe/yBhNE8vCZbDIU5WBO13hRKQoPbNqx0qPxAwtaS5p0ctNlZFVZxURXdZeO9OwqDfR
kMj3R5ph2D05IEm19W1+RZOHAKY2Ed5qImRaPBkvSqPX0IxVuMew+LWjFcFTVXY39mjdTfMzdg88
Xgt9YquB6QKJGYBjuJxRDoMIdC0qCeTWMeCekBg5kCQ5Amhfh1hq8miZh+VV53XxNoJ1zl/Xt3YK
C9hqweNnTgDRp+aDpfJMdqxzdLM+pNwTIXjkHnW7IbpDd0wGuFtVHju3MhmHW2ZHd/FJxar81ExC
nIPOQ5VmvAYlp7/pAvHEvkmstGYE7IXMcRH1+YUR3ZNOkjuGSaoQZXds06kg7wZnh+nlt5hV2V0Q
e3lnWXquq+FUWZjrF0kwZLQeyhW29tERD8+N9X09pt9avNt/GexQT65d/hGV6cFwlbcnxfWVxCX9
Eej+Q0vRwGr0YTe0Ur2rVbBeZAd7Wkz7lWrcfaVQ3gWst8q53ZbRSDoG8tvY+eygMFDjfFPcpWkO
JWtW9KkE3qxkVlp1MIHWgL3lFfq+DdPM6XekZo9sC6qeRgNwoHyqnrpKTx5gg5GcDzq+1Wg8cCWS
Ie+m2n1AYVElzRWtERWu3GOG8nqxc3O+P7GP0NhEQiie7UhyldoyJcEzScJzGY4dhtcCoHhLex8N
d4RXGATVzhBjsA+s7ruFDvhi9siiKd8Bgh5b6wb2zbrZDrHMCTMTVh5vG5HzeGLBw4bMoLVUAM8Z
4timtMegUEEeBicEOw+iJyspF6WLtQpNvZ1zx4SI5S/L2g2nFJmLqX6YjEzgZlIEq84xV8r4SDoU
8xTOtL3o8w/KL3ISpRgQgTjAlIgsZerbL/kzy+D7ycMJq4o/ZJvba1O0l0Rl9TsvZWlfcE8chDGh
32+o05Oidg0nay5hGtOu15BKtJjS97EeOKsyNzXA1GwiXdFp48bOSdkOkELixCE7fIiaT0PjpXvf
M9LLvOCfMUGQiPwofhDqnu4SBFArp9OgFIQ1UuHRBFipV2Swi9793vu6OLW1UW2VOY3bFlLcM/Tz
I3GLxTmb4uHkT8a5RVPfDGPwRNGso/KjQGTnYfTZNb/Of20SoNwPnmi/2NxTGyeAUufWSUcLHcpr
Bs9xKnWT9F75lzHLRMesMq/G9HDLepBrvYrWBGE1N1uEzU2VxD9RzHd3xQw3ZeJmCYq6eRPFqtsv
f6nQNj7Ni7+D7g75LiyQixmFoa5+R5nbmDtUvpLDWmqTcRxwqI0CZFk4e5pkRcQcyvZj25MBGXnG
vMoLjyoFj0zaxJe2OQWS5CmBa27PDig558VHH2gy3tVr7tfalbAubw9m5GNB2/OUzUPcVvrOsIzX
xUypja67hTBN3AwLphMbomsUat1NUEG+6tBIYfxd2EyVl8jNy0tmVMmZFKxVA5jrTL++AlTWdVvb
J89NscQP4XBfgcxENz+7JYTGPfxkTikHTkDDgMOmbshf9z6yGesufpD3F9XoFi5OjHddnu2Lpk3e
kM8HT8NOTvE1bKr+T41oGdZ1Q7PXWNECRknK1yZy+2djhnvy+HJQiR+jaPQu0GxmdiLgtUA09i2a
B42FQEka30mvyt2YcwqX3dLQefwyw8zVj4p8R0E33Bp5DPa08p7Ad/TnfiK80dXyY63p4R1X5rrn
0j5lg62YShmAZKSXcjBZyfZhjruHX6oHd7TzS2JJPe+rnpjJ3tDD8SL9IuVXKMpdheDgCWUxrOQJ
G4RKUywORBS7KXRLnoLTmwz6Oxztl4YC78M0yJ/ClYUuNoy9Q2eUf1iEHgKuyJ3jFIs3suCDh6yC
CTJHA7RRE3TlTB5LlF3aaz5rxmQ2tNdJv9CYl+cw1LZQl+p7EoZ0H6re2bP/MHYU3dwd/hzzg4YE
p5bBqUzs4U9TRV9hqtrPI9HnYWCl7AZt8wOqBu4XcWTNMjzLqKDIp3MtM2PdATXFzw5L/5U5INYV
8/ou1jMYQqb5dUpd4w1qFHlLicWlPRoSoZ33zYnS8loXOH17qgwg7UrSX8aa0PLi7uo1EOiR6AhD
Wn855ZBdhEfPPWObC+s7/ITs8YXMsXVi6wXMIi9B7k3+oIkA/BhL0odnz/CUR9O2dLnQkCLrj3Ie
lDOeVNp+zMlnPHIR5y+Tpftb7uBunWexuR9l+SjZbJ6XIWvZWtlghgkIIb4yKixSIqgsbnF9l6R6
0KaqZwHf0lh5H7A8pfCklslumfYy22BfiFwwK9rzkmM3ZB09wFYcel/7ptU5kUZpF6yNFAnZuxbI
Snoe76Ry57ad3odOZfe+jIOL5Q17xGdvTObO16NNK+3iUmwhSdLeWHmrfbKciTU/UdgYj9lfF0Qy
68lwo6+XPI125Z89T30nI6O7WO2hgIm2MbnE117oqTNVXXDPbieifV45L7nrtpfeLNqLtEKwGAY7
Vq3X6lsUVRtcWfwZ2wTYII4kVuB+AAumD08wL8JndJJ0Vya7wnMeB3TenXqDWErbdFRTQDwX0xXk
zMG1QPwsg+ro1EZOeE6tuLqCF2ueLYAma9MLe3RcPCe0QPa3tOUMhST60YtLnHOpeVwTrvsUA4C+
tU23565xnzy48quwaVHDz0FIeP6Dq+Or7zEhS6tAZv5qOaEhAqw7xc72TMPmVOId3le5zep+UZ0M
6IDXNfWijYFDzQWiJhGt1AJsE97Us87W91zzjDw7IC7VfN3NmajwlwOeTEbcza3HwlpXbvNRjqnY
edh1zuTl9Wc/b+BY6aQhtMyZlXUOHcGjcX6ULK+8+SGZRIQU9AVJLWIuvnR95Z1g2FJElLDrl8C0
0R5op41I+5ZDw66+Esmd75ddr0C2gAWjo0zjl3QXAcV7yBbZlliq+fEqjOzyWJJ5FcUbXNKQzYKr
srzgyqn70oBxPmfYu4+tBit8sEhjS0rtQH+X5PTeoowaU0a6YAjucWJBFwkj8y+wZMOG+o/3oun5
PdC65IuZD2e/ZqoYBlvcW+Agh8bHkQ5DRV0zrTlXo/mMx+0SatVwbqgBsxBj21CN1KZg0+Aek8WL
XvmK1E3vNVaz/yxg5cEEbm/RJgTP9vjJqQtJiQ+OVKKal8qKbMqOrU1Gh6xfBEwSl1BfNeXyW09C
dj1S57fcZmMkwFNjbq3t0tLNbLi5ucqwQgbkEmi55xzJCVupuTc1ZZ61VS4lV2qy0VUaR9Z84swv
JM7Lq9A2eaXn32sD4Jk++ZJMXIZobjkRcXPXYazuo1lvNsTEkvvhBM/yOXcbjaRnG4b4BE2CPJWR
ri9Kk3JvDQ5hDTohDHFIeX/yKKnoTg7VX2dpMaDVI3CONSFSEbliq+k9sUYeD6VH2gNVAOead/Iv
FTZyvxw51FzJ5iY6pmiaY6SS7OAZI4SHbLp4Thkf4XymM+wzvXpOER6sKPzEbF1fs3loagCs0GTX
Gi61rZCjfG3IENjFVk30YuTG16KS4kK5+0WGkqdGx5kC1/nZgPSMUfdTnkCXxQj1IZB2clMmK/9Q
VBff4mh5iwX5KzoKWLy54ftbH7wvcZ+Zdsm8aOfYdXUKIx/oAZg5UI4Yoild0bwuAvyT8wAUIqKw
rIPXbdlS7bM4ethaWxxQUsZDcSGruITkw6sGu14B8vJA/y+8uMoJ0dryCniJ2o+28W3Q7OrYWvor
vegBJCEPH+rQMBhCUnzzGfCjVaQfT7F1WY50ahFrp5FzeBWP+wblHdjtitkjD0g6ruhNn0VsWMWq
mV9aSeiuyvl5/zN3dAkftec82FRvrxYIyH40iWJD2BJu+6pn5tbfDABYZ71KvRdj6OBDsm/YYJFP
1m1EspzTNkRFlR4yHV+m9tEY6VzYjQtmmkFOkLSTKP4Wo6+meRVZZ9O3zHPvdWvqbLDjNFgWK6ci
60E1BLPETUDlcl64a8qTG7+gsbG0SZfBHydxScZvI6758/LcWIbC69tj0lYvodey1ssACA61+kDa
EnuqEhJJAxLXSex+NkgQ51aumizJ9+8ZuK5NjA/d7fVkYydfFZnebsewmsV4QUNyke3sY6Ov77Io
nAsuvEHfRSIQW7cLvPfq4VJC5Inp1J0BmFUW1BYGbMCRyyLBH8jH0YvivAys9niGF7C3wy75/jOH
eHlVIzUFsNw9l4IuWJ7iUVsG09VeWyKwSbvo9SepbbvR6p5wD0SgMUBTer1XfMv84RDB0NrUqjB3
knvy1ZEEuVMHfHbRsroa8JLQ7rMN8RPd1teaGhAjKsFF8EduirkDVftJ8D/eXGuI34cKIU2ra19E
FX6xNL/62lS0QZ1geMuk6reGEdP7NxSYd1Du6CcmkNMFhO3SYcNjh5321DGdBTZijqmVAm4hWgmn
DrjsNcBF8Zx4G8DWXiEJkSe2pioj/CHdFm0hj+OsSVgGTCX5RaNFVpvyyBNS0LVGNNGoal7QECrM
r5tuI4FcpG794hXrYH2yIuspAnJL01s/Kdhyp+XVMvTlzM6H9OJ7Jzgq9TXQ6/hWGfQGvY6g9Fqj
5z2N4S0M+/4Z2h1RNC5d3MJpjH3e0+3wSid6UroV7YccYWrfjD+KvxlETjIA3BS9g8iOY6GOPyeX
EnMOKuzpHL0tC6VAZdDXk5xku6qARS9hjc0tIiv9K3NLe6+hAdwHYx/SZGqCE5NUdbbC9rikT5MU
8c7y6d1KkFSLZjWpMM/5sYEVrQiMnZPa2X5pMOVyZkXFtHJFV2p3nZVFNO//yH+jHRpmNMWy/+Tq
vJbcVpZt+0WIgDev9L7JdjIvCEktwZsCUHBff0ahtZdu3JcKstfeUosEUJWZc47ZhAehwY+ZU/gl
JMx+JPJn58DgC3IG/iX9uHWBZupskWNwrkT2JQEuuJ36Kbkvo+G6Do8RYOwoLF/As9Ffd16IWtTJ
mVDdXVP6H46Y/VtWIM+cKaUeZoCETOrBQ0JBOaVOpFRlnJpG69ojjj83pBw1q2YqwVpxLN98Tvnc
9MVw+/ZEz5hCIGxMmoFARqZEihMi4fSERRIttAIwh6qC4EYFOULPduElLSqnLHOZoHd1/RlcuRza
LEJ6a05LdMBJb/Bjc+p4iIZ0a6fwJSn0LNmEQ1ys3RhbSDWREN2b3c/Fumn3amwdaMlJY+LpaAJk
oDQE4Ng2fzRF+NNtO+tqDMyiCPtj96eerIVqOjHJ/pH2gi5X6T7Jjv+3qfoQmYTd5htf/l05fPDT
iUynhuDBIS2+0nXgRDqeQRlyssun/ossAhr0RL7fCJaq9yhnniHv1yvHCgs2Qhc8/8cyObQhEa/o
+fBhR/DvysJhtBFX7XEcmaR35tQfARaZa7tr26sn6BrnnhbuExo8Wyrt4VWvK0guLoF4CP+3o4L/
tVP1c4K6fPAZue3jjGifZf83jSk8GAxdNoVefWuGsd/CkGC0HHvtxcqLdlVH1fiEapQ0KZk9DFv+
It4QTEqSZo9ACtpTpWFsMwm3O9H8Z2yu5VtQI1YyEfZkE/A75BDRU2B62q0gg/M8omdryY/LOJDi
UR9JtbAL/Y9hkA9ZC/w4DONNuJNB/3uQ5hcr8aOzVI18h/y2c+EyAUdPe9LpwJ+WV0h3cuhGWrAO
zGOoREzLEnEOOqcJIr0IEH+LW2plM+/6QquDLPpsONsc6wkWg2AcOR0AKen1596jfrP7dCDUxKyv
sx8JuKksnix35JaXR5FF49kIzeGM7e496AcXPDnP+m2odtplcRtUsPiXqmyLeTDcq+C+u97r3ZYo
FpjZpv3c2eF0IjBCAkFTmj2Bc/AU0my8pNmw6+HQ3pAQw1SUZYxMJhNEyun1o9bQVxp51R5E1iuW
XKjESSDvNoNLBUGgKOVMpulrQdP5rcnj/jzz6FvNA60VRAzH5Qi9XLU1RD7YpFDDyozrYpb4ANeR
D3OYFsMpMrKj44ThMR+oaoj9W3+qQTnHt5s2U3Ahmog8y+ezq6qHJjQDEq+5R+jA7KeusJgA50A7
cG01SqThGjrTCbBaAy6VChK5FvB80ZB+GThrBOlIUWe17+V7z9OhTIzp0RoEklDUJZ/ysDlss306
KX8cRvV10nX+Ng/76Y7kydhFAqWc2VQHhMqS02RMX8yzxi1I3HodewbJPwWzcL0xYWIGKdq7KtOG
dS1069KZvbaewpqKLsuak1lTKG19kptOXTFAx1cXWjozOW5D+JupySPWVIckMSQmg5/4WYKt3MD/
ky9oIetnOd+1CqotVD2CzKBfIwHw/avFY/rJQhSVQxVf4Mhp5WsXYcwnGTb1S2kW82bMw2Kdl7J7
Dg2PhBlyh7rGjq/k5+r7ZgJ5NSNVuU1chRsj/RVIO7hDpyStkCPCUZ85fHcz2wvZTiBCZersc+nL
54bAQf4g96BrVcdzLOme4dutkNjkgFBCmM962b3UfYuKyDLJZCKF4Gq0tHtNiP1l5aQ7dEZSqSp7
dCm9QnAKJhVOqL3IyPGf8irmMWeyey4jSK+D0MLeZH3qAgP5OuBo+xratC9Mno5+Z/XACIMvzOq6
e5Fq2TpDafsyYBNZpeM675voI2RPBKWo63cgzsO2RuXzCcBuooPt6cZjEL18Zh65d5JmDZRseI1n
fw8z3zjIvvPpZoXuvZFFsSHbRoAyhrA8qyIlY2xgUwx//ksowcVtgcaginw4cd9dA82DDwhXD6Se
KbiEZfnbMbsP2iOrZTzSAr24t4gvpJNd6mhAmzIVf1+1rUYWArOd/ZADcZBVyU4UGk/Lkrn8yfBK
5Vro8cc8VcZrUlvuc2106psuoHS1zotr2h2fQ+0DRuCkpmN2bDphHhCYt18MwhskKtS3ruIh5M3O
TbPqsyaqFpmb9J7zjs60GMcNoUb+hoLKfEvQl6472X6fXL04YAup33QjeB7CfP45BBpsA/9jLCae
POoXbSzJH0L2iR6aCKNnrtmIL+aZxugBm376hBLU3FJiiK07pHAZsuZpwblJHU0oIZvrWmMmMxfY
ExahGtIlYNWKWkUg61tfmvEu021588B8jRNqwFQxBkNDviAThdc9omiv6DFQwZY55+mDBf5pC6F4
+q4x4/FiO0EXzf5fK6tarqFdD5BUuSNin6novli1Ux6NIO43wsLwMWpVxQOSkzmpO8GmyzN3K3LH
I4x78B6mTlpMn4qdTtLku/DLaz6Yw3PHDO3kayRREdg9c9vcS/WXVXgiNQHPoPaBSnYp2tQojtGp
jOJRm/VHT3O6sd34hZAnUoxDwXQDAv85KDsOLUjSjoJO7FG6xTcDZe/aKbRwh0TKf4ADL855p/2o
Exv4dkH5EAxl+aoVxR+ztQaeUzAYS048a1fDaJ30rn1yhzZ4p0fwnsPSekob9PYOQXHbtO2/eCFz
Y/hY1UtICQK7F+luors4x6c4fh0NkTw0n/wy6VVPZWAcxpwPHug//qd68In19oh88wDVrIMkYfpd
+SZyqKUm4KpE0C5zuhKxMXyNS5wOCK7l3SEnchULEm4n2b3oVqftl2cllE7z6Gvx0c5QA+gG+aIi
BhFjhQkAd2zJOyfy2KARS5NYOD9oldQvrSZ3/0bPAafoFSaehh4WavLlNqxMx93rwM9XiOiGdeE7
XyakayCMqti/lFNGl9BMPoiaLTZl6CJZyuBrc6cegau1m88/o9ae0tHxjrESusWx/KJunoMzhQmH
/elP2enhk8AU/sRYCu6UzK3d8rOaASHCDfNq1r77VNsEZKEuYJyQB68esycOtVXxxgBoXmMZ9L6l
4t0Xj0ne2ZTmH7Ely41ORsGlHrNnY9K+BzJw0VoV5jta5E3SzeSR9gBTolR7IpcoO5jpMF10tfRx
WxymxHrhL5v01ZT5EmY9tR9QYixpmOZWy/HBzTxvL9l71+PoOXcnINBD2b+XxVEWfJJpgLA3zaWk
q3JdFiadGmkW2TtmyXU1TvU+VZ/MWNSakh4BIMzRiAdq0YPxFKB7Oln02XeRSSAWXSL9hu8sey2i
qthZjAS2nALrwzDP7dqGNHDv9fwbgyP9BD7AuS8LsU/XMse17DYXg7SSbuXTggi6PPkiLeBXUwYY
2pW1uZeJGZ8DfO2ECcSk9/AY4HisuACyGPdtljTHpamTlh48IoCJhzxvXFgLI+FNfnchHhzVAyN4
EU7t0VNHSbEMxTJRHkik3ed5YJ4RWprn5ZU26B1FO920tNg7jd5IZuf6dFkWds1oPebIZZaylYHJ
3yrWGumPRz4A7LcWQyGx06Z/HftyJjxipc8ROqrQfli0WPZLn2pWJkPawC8gYcxji5PiIqfkCGjL
fYqhM1uCYxcn6quSgq8G3/qVB914XpYstf6+KtSrkty0Y07guKeh8CNybWtLFFNgaHeyLoJ7x412
7wwLCdvsvwQZN0vH9KhHyfHw+nTaNzM9ZsQj5KBEzoX/mD4t0yaaXTbnK/0bmCoGOZV26pU9PlMa
j2VZ3urVr3bAl15jO+pWedX0F8ueHvpIeU7b/MNtpuHcj95wNmQ8HqAgHEQezVwLFFBTa7bFanlf
Gy9IDNpT7etgPMeoT5nr5qu4KluV8oQz2h3LQg082EI8IHXJWGW7MiJFtMs779yrBZWTd04tStBi
JgAOyqN2gqr0FKSZ+RSi+HyKaB7DP0SQOEeGuc8DQXWiJmOEIlk3yz10lj8xZm9NBBpProIaxMpP
VtrvM15ehspmd3Cc/h1GiYMzzXMemk2Xh4Qex002Xd1lXwtPD/fk3P/IGyNdL+TKMmDy29VEIZc2
HpVkiJA2Axzd2y3D4WUOscx58MQ+qD+tvSsFIwcQ9HyI2XBq0dyQtzOHJGomBaUzGVLTYDcXXS1L
95+4M28/jQlcjzJFMfK/pelDRHQTyer2qFPUqFHDAJsSNQInZd6YL2hCtPO0COPcsvqalTFg1EWF
0JlRTVZ1BHWnHE/APpktc0L7f3AA0iz3KKWZKpLImEcDQxj7L69/tKV+WciD5kgzx2qun4xOw4jX
pkvq6PI2J+iSeFqEoYHVAY2wIwfPF5dr0BN0TziaykcPz0tbdHmFZQT+Fnjd7f9360pUm2tmtKio
1QxjUR0tSzplf6I6Io9YgYwBsipyEjfYPATU6r78MeQoBWgqv6C/eo+IWLwkZbGqs8Z91lqtP9Qk
8YCa74joiHWqJDOwNssB8N95MCYLkqrdOC5bUW5BSgmTet42jf0zjJ3ktggLyIP/6ev2tR+C7CRL
b940QWluBmWR8CVTreVc2lOFrcjDrI/O0NSbxCiKbVeABRv1NIaLF1iHLPQs5FFk41puZ++iocQ0
jyVznYyOvrEbcz7SEnnQU+pupDWmO0QIQKGJGbq5BLysNB8nHgRgQ37k9I5rTBXPWkqmX+E3mL/4
AO+ACYPLFP6pCGRaIb2J38zIGblH6PCzAy8bDj7udI/eI9rEnvU269L8ubzIEh1odlhyyFpyTTr4
NCMsuLVJujBVXgRAexhGZ5WPF1rO7siMzgamhs/9yWYkCXgzW2mZSwZtOUV4d7zmMLrTiWlxtu0m
Yq5Gn+d0TtzhpyLEj5p4M7W4oWe/8J+7wtvShq0OkzclGzero/1n6Q7RhMAG1egvw7k8QegyURjJ
4ZIq2cCy4IWkmz1OO4tpilG6/bEI4dBuOo63IG+ULoesgoDoWgLCuYcyNHTYqKgp1V+Tj0JnWpRq
V6PUhlcrbnYTMFLl+lqsVXaHUbKmFdzhKV77jsYwsi0s7/wgsi87LnfPcs+UDbNrt0kIn6zq6EwC
UoTmnmUQZE9Huch37YwGPhiaCPO1lxxmEej4t9L6aqQebjwrnk5V9WsRMI48nFODT6wPpu8ZjYL1
grEL7GrATeAGaEBYxsiKNkTTB5tqLNtd5QOuQXvi3yBK+6/+mL1dj0JxwJelIeNrrXkZdXlDjE3F
zJme9ixO1mwfGqXkXpaowsKRecHtEwuZAf88D7re36b/lpxAiCGSGzKmf6GvKCgb+X2eQhKI1r4/
ajyCGucJOrt2Cnq6Fxmd1EtGG+mIOecQd1m+TlFioDWiS7UsJgj6tTRQJ0M9oaWip7QAY6zFUhjB
VVTZB/1r99A6Inzgw9MeYJkODyFq1Jn4Ya6DdKxrFtnFsUCDdlz60cklNILwaoqAy9LPEL0nBA2M
iZ2t3Ln1adQKjG+hbe6tYRyVjJ7+99K8UAOLTPjTIdJFuXMwijDbisvg1FqrnCMTWgCa34nB40/C
jtlUekACLwbgz/YDRgOqGP7dthKsL4tOj3L84KCmvzSzqLfIIO3bVPc58VTlyh9878LP9WvT0R/T
yjeiqoZjKMWFYUJ8IRL67xKqtwmVEPbCpEdC7OiED2vkD5ZzvuVcpx4Dzi8rcu61HVCitLl4rbXq
JqyhfvY8sncG5AvIdy2YibFrbBu6chq5IKeKagisi+r6QZNnW46tQ61bPwahOQ8f4fk1C9LL8i7j
NztD9vxTGo27kTkJ6qbTWW8iK3jrBdbes7DLMH8o1Dx/EVd2GZnqsdyR31rxIU7jz7G+TfwVdaNq
Qf+FcY9x9CTPCuDwO3sidWiVDGxnerMfGQ69lnp4KlPbe1reCdEqr0yDeY7IxOW77FCm3buZwAD6
pnurxKUwJlVL4EMaJSf8xEio1Nl1mNvpyCP0ECMfJ0au+jln7TStRvyuO79GNWwN8WSsJjfn0Yx+
KFQ/AwDt75YTxnLmqJKGUSF6c/zx49lnnznkXsDTZuIxPDcagep27xL/7sOS9gLa6oNDDpqfeFt8
PcxP6GSsZG6HD6oAjK1T9zQaA+DHCu5sCxbmg3ieMVT3QdEnByeHHq3ZNfAFDPMlNQORx7yaZIwe
34icF41AR0+G4TcSqxkDxd3KwJV5XxbasgFWpOhN+gkZLaq5rwXPQvNtjKJ2c0tV00P8IfGsOCzq
sk77Xpid9oyiJF61xK29WIH5tfSQUI09xgC7wXKNR37Yzv7MZLDWrJS4awCzui+ihch9nRE3bePq
95xK91x1VvQ8VH20srO++dFWREzm2bsT5/Yhm+bxuaScpUhS26SSAoH/anaEYW20nGvWoe5/UEsT
Ia8lT+TilMAuQ9Isa2v6qgOnrKw/+Cfcbz3ex52b98YhBUNjt8b8wNb8y4668kglM581qWd3Xbnw
imLBuWrZffmZ52fnkUPHoSoDxh6xY+WnsUX7r0X6RmZgNQlmDl/yKmwuVeL91ueOeSj5Z5KhN1Ol
vKejRkVuNsK9msxbrh10eFTf5rjzRFtfqL3ryzyDmIyDftxZMdOCyo8iKvymvRb+SybwXkilFk4s
eln1ZHG6jsqtEybkg/xnnhOmDWWiYmvdcv0KwMswJe0MJEppcgzpuSyRvGYn4Zk+aupZO5iZwezv
v6G7H/s2AOt+WAdGi+89mT75/oYbZhfseRdE58TPtV2zXR7BmVxjq9GvMrOUEbXQCIfnfMDxOFxD
e9Xwb+ThGVl2jq3dFMitVfxDgf/QcZimqaFkmRnsDHL6jZ73+imIyFs1RSiBF9B97TaaSyMjg9lL
rPUXK3ORc+OFMraE8vKsU0+RzEhiKmBe6fCe1oGXo2VTpeFSJBb68MwM29hpQ3Bn/Fjt3b4KiJgl
oWr9iTDwQdrultFAogYKMQRaxgiFstaH2Z4kpRSPWNvtR9qLB7h/KF0phHbkAuXkJbHxCmW/1y0i
WOypIYRVvZW9SnyRTbOK027CW5dMOENzRrjg9cqUtmvHtC1GYsfvYQomS7HIi30Rk2aNo8i/UP64
FwlvzqT/rZbF61B1THlmM31EBf9D+sA026wE6Uuuwgfpn78aGswiGKrGziMaYANIUHhASTMgqHX3
Xkg6LwGE7VUz4zDoB93hwMrjCYJ3VvGBVPFGS037iLPmWFT0yFZt8Ea+HWm6nQVv13PzN1JYON8X
FapVulxbhA7pZmEg2Ymczl7cDWvLAnU4KW1MrFQyuULdNW3+LcjIVFxqPPj2iKwqGzqZvx/QOYyj
ATy/r8sXNOPa2ixyzmqdab5MmdVv/FRPtq0Uv8kgt597PdUPY0J3dMLw8jzpzLhM6ztBeMkx7sNT
ZXXJnrioD8xRbrI32FpEjetJ6J24pBMZdgaXhKNUJMtSuI8cFOPJ103Uy9iCjM3gaT1CAM5ouZTa
ySzKJ2fpoJdQvfdpXu7GZtLfmzS4o2zJj5WKPPPs4HeDjnmnK7ijz012LMMYh5PGtKlgT/xssxvU
9OjktClpb+aypSAUQJA1sEXVOa4FMGc5gNZL0xvmxsJcsBNanr8XbYhQpZseBc+8ezT2xzFv36XP
1BYEFIJTtdi53Z8Errna5FQdGiZGKBS19ySgGeqa4gcPrvRUtuGbZuMinpQkkcqVxTOPXZ9P5yGE
7BuY/R7AGPrGUJMkpXXlukxxdSxenV6JCYsw/eXG8qWi+jj3pXdxOF6vTau+LakyCJt4cNeQW1DY
/ipIP7uknWjOBq5p3G72Vwbe6Br7cWOV+M2G1gjP5MV4CBnaam/MyB+r2EV4juXpaMLTuDZ4dDoh
XY+IwH5tmn2wBamBnL+A5wnAQ5ZnOVTWduymP2E1hc7WTopwzYZP+T2T+rAStrF3AYOfEqUDy7MU
TZrdFpvCRerT6LgaarWUoqaCogkN4aO10Mcp0wM24pzBFAVNFzv2ySGmFrWk3iM4Dpwdth/nRKvb
OVFnwfauMwKClqLJSx1kf/5v5LzmKUfQcFpeGRTIx2kBZo7uc99azY5hpw5TOIM/pSc63RYU93Pg
PkiX+W00WFiFFk7HyoWYHsNDfq5RBTitdTdBhKxCmDS7ReKzLMxGxdpJ9XhLqw3w8jQTD1D3JoI/
zV97sDw22ADNa7crZq+7WM7PxUbNiTW79njzTqZm36l00LGi9ON6bqNb6KbUO5bMD1R6h9TuvEc4
TM6RLnLDKWPX18Iivcx9CyQOMUskwkU5pRdngbqycdZt6/w0jajeD1EhemKdpjcdguJeZYTg/Wb5
fBXuOos8OF0NcCe1BEGKxQxJ6BryR+1uLTifdWTwe/CbckxGwQMFGTNCgj4D1UjF40Tr/Xf6BAej
Y+QEFsV40NzLtq7r/GHKKla9Gt4F9pA9Cd85+nV0F9ogb4XazPUYB57d6NyhRbBlCsfjT/rt3mvo
nH+20q26GY80SAsIqePeA4P3BiuSGOiidqACyuqr53nDc6CWNnVOyQzXJXLPwvSSp36YbbwvzCEL
yqvLvyV2JW7Ypkei5RX2+d9CPKi7EhFyHC2Yi+uy9Jj2L3EiRrLX3Ndo0CKcgan1sH0uCQ0fXqtI
lo3qRfY0w09ooO5jjEA8MHXtGeUgXZCQWR0ulGu3dHuU3bdVi9bmHxqi9iP6o/K5cXvm0J47biNc
WLDB64aJuz0dJRrx5Zevw0wyTGZJgU/tYIj9jucAcxKD2nM1xmR/KEsciW7+RSBmoGmBI/+56zOE
+W1RctWL6hpgqtoOom0YVXvtQ3bWJeucbDUSdHL4PHrrBDleOgENEvL+eaGCxDHjqCmPT4y92L3V
Fk4+YnyuTJebJSFfoyosd0OgHy4l9RbHcXeaDenx4GidQ2Um89NCBTDs/hkDjjakLRxw+92dZuP0
b+la3zgVqRoleuVVQ/6P5sEY3iAdR8Dz+/eFLlcJ/StS3AHBu59fErAAt8Zoe2aj9W9GQf4ZFVXD
LM8Pdz3Dv28TxaIeSO+E3zLfcPnRn81QkmRoet8MsmexMC+LKyf/iKV7PcbJXCK/RKKALH+lk+50
y/tevAtRXuKALz5PKqbstky2LqL2l4EalUNKOn2lB7mCTl9s8g4lvNMGmQoEqZPbQIQkndB9nHju
OYO2QyM1RzCjXjE7XDHOJHLRTgzokspMm2u1djKK0Ud+GMlibaTMZRbVoFEFzNKyqYyvtrspEr9F
Kcg5gNSsZwuF4Y6AFeSOhn93SJfkwFlhQOTybjk8zdMmYPqLGcchy1otyyujem3bCDNBEFx5flI0
TA6RnfweBw6LsHVKeBXS7BGt0WNd3pWZaV6ZIeFqirWTu/iU1YIbHxUTB/u1yMKPz/hMFakJ8ciN
UA5pcWydLK0rX/uOWHFfOu950tyJv+LOLqvb5CYR1i9n3iS6UT+Z+6XpDAsQgGd5XwLO6EQdmYBk
B9cSdLXKAetjxUxzkVp6C6wnoz1hM5ZpmAWRg9zLB+buZEPLB+izi8Az69P6QB1EoDfu42UZM/GS
9VBtzIpkD0/YEm3lgEaOL2HCeTdbgAcC60vQoqT1k1m7/h2UuXET86SywfipXIE2Jmw9INkc62fw
RpR19azbRX0TiYe9DLtnoOv0siJYnn3LddhAh706bSlOnYLIhKZNS4Tk20ORlj/cNCx+2M1xGups
P5hkWlPwJWxIXnBoXBsvMy17xFd804cGmFw+aQ7pEdatyloPyiDeVTwWKi2hEPlhNKuCEpcsxhWT
yp/9hFuaswOSMtXZSaUJLoo5GTc8iq8IMRhyAyTsk+Z1x9zgrKukN4L8o93kdndf1L8+S1omMf1x
Nsz7Ioju7aQETySLa9eM5mqiUbVKNWfGNUrEgK+WSteta1t8zB3607Iq0OrVWN9BLhWPxjOqMygC
NVIoYgdSATDAPXXodGMSON7GBu4m6fRQ4looMYi8vHgjPJzsfjvSfZiyL+UYmdMmS+KJjkpjb+pi
tlB9JKQjUvGlPGW0zB+PQyb+dr+dyLDPU/ABBJNoBrX4yvg8BkIxQOpo22lDDW6MJ8Hlf+qG4VtN
FCB7zv9EDou+4bNR2sJiPHTV1I4YgUJx1aC+4EKdX6F+cQ90jn3W1P6zLAyrOloe1LdbP+loE9Oa
v8ARLy6EJr0Vspd7S/F5K4eBzZPZOb0SKLUvcjaTM4/pkv3GIFB0rF8BG/2Vcy7WhlmxmmESI+Wy
jSh5nRO6k2n/A0rBSAYDX3AOm/JWdIjvupnDbJ+6yHWLWWUvxsZP2ZXf/8zufCkUUGlZ0gInmRec
o5Bd8t/StOa8camNMqRrizQkHiik/BhvRoGM9tLYJbgHPzBeaAyguuGKLlyIRqOLRga7iDE2p6Qv
n6Wawi0L12l+aZv0xjHFvTtqQEqOa3Yf7Z2VE9Pmhnawy8HM38qpCQ2a1R67XC6Oy3B4tLV3i3Mi
TDHjSXJav/UI2f1F5eylJU3rqPr49A9gMDfAIDNlV0iwRrOzs6uVxBgGcf7uRpw+YmVKrTTNvrip
i5zVc3d0pzntoq3e6IyfMXxXAyEqqf5Z5/L9yD0X3T0xJcGiEyTigPRcks/NnT30+RmeZH5Gp5Lg
XSobJqdhUq363N9Go+sfAMX99c0MdBSOgKiAxuMeJFA3u0ZNAkZ25tiPSUwSgdlEL1TTx8m30dVZ
I0bzvp+uhdA+yEgtT4YL1aLm5OVGJRqE2KpPBIP2do/XGJRUEBe3SuuZHaJG52xkDNE923ceOb9W
Tu8ZCRrCyRG7ah+0sBqhv0kmqC+OM0JQJ4zVTsQWo1x6zbRieOIXGJ5mDNq7TsP/sfxsRAfzKeej
EYTW/z9+xaJFR0EjVpHyWXL1N6ulZiPgCvOUWpr5SgwM9ksr5yCaVf03o3UkLB6mpQLvO9HoWJd7
4ykzYA/F2CNvYZPVe71IxFXO7lNlB9kruz49zTlhpJFyzJ+DurhJqwnXnESinUYKLeQwWZAfKKdu
3QhTvPTF/GHrMl/RTUJqp2L1/DG54VzUH/CR5ZYwnnw7e7jeTYegnCwYNTJjMYguskarTjnY+oSs
1xbfWdJnZyMiyCxBk+l4HvMF9NucSwrIP0PwBUoyMaWUpat/5R/YIqw7KQa1PsA4V7PBr3O0ZFQd
QIcC5QiDkLITlXA3s971Nxzr1oZnlL+ekxHi4lILiR7TWuGn0TbzQutmF/muiXG3WfQF19IsxDZS
fr1lyeugubh6+Av2lLUXXZLeHIDSt5BI1XmOAFs6QIoCjP+PZclT55j2cjzDvgImxqOqv3p+RJgr
uumGqeOZWtI/VxzNtqmJ9zIdkf6JoUX/p14ti68oVLM1zBtDiekttQRcJyBbMw9hWpnvsZez5zqI
0I+fP+yt8fMwtByDkigfz71qV6mp+mQAoA8hMX2+YuATbzW+ftfD6pOqgec/B8YctKSzpF4+v/sl
o+zln6G3cj31RIYuiDgcWNHKR3lwWHau3M8F2V8hxtBsTPlSrHNXhsNtWey6148oCJ6ToGzWkxHZ
jN+G6LIs+kjzu8+4cNSkDr1IdCaEMTrbamn8Rp4yE4w5Q+MgavWT74EsWnlIRzb0j/C/9WR5jR0R
jQkSr43FlJVfpJ9QTaDVdGs/BcvQ8GDjyYf7CDATBhoaccdUeJtgGuOzpxbQZDj3W60l2DhMXq0O
eqUp25mPV71EyWOogbK5dtG3rXNVlyPBhv0dMXiuGv8lcXVzAzILDcN//3F55XUuzOLlGBuP5oH/
V4dEByPniGnjHLTZU9Y13Z6OB22uYbTzMx1Nb2UPYbGxlI3NUctQZbC5BC1pu0Yt0dXjlQtyPi4Z
VCTD0TZoYnA4kQDzasWwHQRGWJf+2RtjB2/tIil60ZrIBP3O7H/2Arn9HPsXIXn0VJdKCBBb9g/k
SM3OxNrMv5/FkAn2vj4iN6qMf6WkLIWYkJFDQ8pvMRCIiskd4imXgBVMUQViqnnMvgx9QpWsPMQl
B2InBQ7QLd7iNIrPn5v6mMT3SZnFlyXHUHMhj1VcBLyzfTUlj3mPvA/LmFbL+VylOWkHGPQ9Auv3
i5vRU2Sp5dXicNQGNztgWgKJbbknn/STz8XGsoxlKkQLwD/VsvS/C9oEYLqz8apMhp/727LJLdud
NjdrrPXuyfASaCpp054q7tblXaKQCnNkroB+dMdMdVYWJU+pTCkuyiKnFsNhUWfrjqvuLs39MwLc
OPSa6ewMMvAgHpbDHRRAT5e8m56i4AmhmFib0Gu2tpHGl96R9GgceFkniB6rZa77TxAhJotLhMHW
5t+cVFRAQ4PY/d4DPTwGzvQlXroSDX3HHW5jEruIUtkKN7VpMlrW3UpS+w4JOGaEUtHR9AieYQJ4
7JAm0HM35l3NV24rt1M1WtXn0ivLE1qA+swFyxOUs+wGvvF0WZammefD2DU3nlspPa2OLbDyzkWV
MDOhO7NZ3g5Caludynvl2/ggrWNmsElU5Iyj9hY5IX4owRT4s17Zad2dUYdypwBaOpkpSK0I4BLy
cla4tj85z2uWgxJmGDKamiyGMj1VRqy6lW303CatgqQN18hPRjhYU72bJwSOIhDZLmUU/Nrbjcs5
KS5OvUPDHxG9tZrU3ZlTptQ00rlbeVbLjT9zbPnX419e6Q2CsnnCU/StyOFtl1Y2ntncxvOgVEuu
UxpHzNHYL/Scfb99SoEdILMosPljRny0GET2DjQVJmlCsaPACzVwBHHLYD/j8zos7yLPepCSYTG2
Te2rVDPmuLbaM4TCzWJDq+zprystLcsnnrYdGmnrexQ9R0kNmDmgH3jIBMIFD27Zpsl8c9+3Pe5j
/4T23n0WKf3APK9+sWWLjajT71nFB7+pBDMwy+fhykFOPosKUcb0AjOgvxJLNr5UPclyJS2jgy7p
nWoG8jas/OJuGF7HpGVuoVeFxZUQ280y6FhGHqSUDucgxSiB68VMwgrcJLqZyXsvySOlJ2hswJkj
YR3IBjWGag+u0D4CfzpWqqc/q9JeFTFEhUb6OiDdMi1CUosU2TpXu27oRQRMT4nYLRqezo6ni/9/
nJ3XbuVImq1fZVD37KEJksGD6bnY3m+5TKXyhkhL7z2f/nxB1VRWVQM9BwcoEJJKUmobkhH/Wutb
9TZw2XHNZkUHfGO2t6aFBwV7UNvl3WRc8MGEh+mVlrR267LpvXvqYDCpI7QNdrxx/Qful/FrXqvG
MwlVp4zCXejZ833wmxp8IuIb5ODwzoSGQwmKrDQzane95l6oPVEND5ubG4gIl1vUzUPY3cxZ86G0
NYPf3VFFPKfjuoACmjolIXoIxtuyFPMlEq19NszXIUELpkRPvLsMFr/B2HQ/wyiqjpruGDh2Z8CA
LTxnmJDONRkw5rjGrl/KIZP2pZnc/MkLI0CfoU42o2lPTWxQPcVaEGCfjFCzNPtdW1kElr7Q8E46
5IZRAeAeqivdQqtbllUZu352w+TywqXrSR1ay+roV2WWPjvwQErEKz8XLND5rDIoWMk1jyiMQWHv
jQ22cbc1FE09/lD0tXjDS++uBkXux9faHtoee2yUUtdRFHTZdtEbcPSX2VA5dHzQD1RNUnpfYPeZ
VFyat5tGyAbTc1gRnI4n8xveT31fVkEBn27WKYMQBSTEplkvkyZsf9H7zCm1g3IVubbcBWO9j0OR
nubZi3DEOFycBHlWsM8KEbeYuVzdznHqzS+6evDLE1IqT2cOUOg0TcdmlvCCRAKtrTANQu8Ldw5c
aXXuknKXuO39feEGwCLewUVhOu0GWJTQ5LDGKjTpchDdxIY7GHMErao60Czs7JAeHsFvjEdSCMD4
grQ8Yif8HKKb3xnkVltWbvrBEIy16mRmnQjhxFiPKO/rRecLigqnTSX3Rqv9jCLc60tLnz2F7qbP
9HFjQ9UNHKN79VmOLCS7VE3glo8yNYarXBCXJZoou9X+sEAqzBAO/+APQJLU6oiTY1dFQ3peNi7L
Fgbp0z7WZvKYDi6TyFAzWORKzVqFGgPiRGfLybSJNgsbUFbZIqNMUYsxaOwpVgxtF1e8wUC6CR4z
2AoPrsPCnzmry4oytE/hPNsnBrmusqYBHZt9Ms2wVqzMnl64tp0lCJQ1+2X5PIUiftSaYQPEQD4H
jA/IPrru2lb56QWMtBwi9y0KIpS9pH+FAywPUK4HFFDejDcnOxaFGuQn4q2SpAoW4T5gh0+TW5Ou
Aofypr4Ot502R9sIMN3H0nHe7LSZt7Fr8DjoK3qniaFcyYtSk6waq1gjZ8xsTI8PI+t1R/TafTmI
svFWXl3FO9Kb7mawBG9xAc0P7iLW+sGEioHmdl0+KpIK5t9gr3XN4G4yu/OR6BP0t07PB4bpDZlo
eHz7zoZG2yBz6W1W3nXde2jjgpAnwvL7fbMucwKywTzvHCHNre4SwfKYrD18HAYfj04xlKdxAU+W
Vv2mJI/bPBjGrW97b1MOKxs62dpVA0hy2A3XVcyrC55pOcixo6hyRPDVuvA7VcfO7v1+HzrZ/1JZ
s7SMFCwKicx8/+dvjqfo2bYpiH/YpsGW4W+NY7GF33eYDG875WyIozxI76T0XzIqMDtizVj7FiT5
IpZSyIf/BH8JmxZ5Yjltbz2z+k4DKCYyPW2524VPJmaQ22jAzByEw3vYwTHvcQm/No15mzpp4wbL
y1PXEcBLQap7g7FeAmJTTUoMdQTRyIUIjRGzOC8HDQj7xi3qcL305s2qPGv5yLgNuU+1m+r3Qx2i
CJk7GQA6bpoNyxbEqEnb5JRh7KxC/9QoOXEGG3RyYU/uxxnXf1q7D7o4to6mn6A6k7QcIw35n0uk
OVRfTHa9TNQc51KRvz3xUrXruaBCWch0m+t9dlxOCMN4/vc9GPZfK4F5VfB2uRa7e2HYwuX1+SvT
fJa90Ewg0VurxKyeuv0Wx3+L1s4hrwZ7F/googAZfv+aARmUU2fwYeLwLV4Tdnf1U2kKqC6jv2Pd
NnTZpW0Dz7Qf012vPm25zBziXjPe/6/lDvISZGmw0lXES0yafoVt/xRZ6K+bxVkc+DFOG/xK0NHV
F10FAV6+iGX+jy8STVuZqvjK8mtOOPbamLLL5nHR5X99bbm4tqoHdfmaVfc1yXOk++Wbf33f8rXl
m5evhbpT/i9tMyYnJM/on88D27M9wzKYTnqGLk3zb208wow61odWsNcA9u4TG6TRcpAVi+rQ1oLt
ciOPxxHDDMCsUJIJtojqLPEs3X+NmmF4Ul8IrQC+gjTp+vDNGvxVhOEuapINbqH5wcAyBFMYiGWn
Y9J2KUZ0JgLFeRZ+o4IMawYuheMgx98nM6xTf8wzi4Zf/LCBOcWqdhgQNmwrxxrAkkMfzTEX6Tdm
0dOTqUfNWpI2vPB6h9AM+icv8FsglUJ7CkmHQJNc9syBBvC/MovTskbIlbBpRRnwllCHXFQnGKph
SZnI9+OqLBe7ivWpyATbsKYD/tnZJqK0YqTBuPA2+sRAafDb8UbXOCMYYDUTAhdGGUmnw/QaBWF6
rzsXYii4zS2rhJlpaFGB3ELoTIBrL6w/PciJn5OVWunqbGVJmx8jx1wvSzHgNu5WDlHPX2rOJ0Md
6IlqoaPZXCGoD8kPcii6fe3Bg3Cy2TnFDqyUIHG6DbHUEqbbtp+pPRIR6TtDc8TdkEZy61nM0KDU
3xk6RHi2U/PAP9rfZ+KGR6kbP2cSmnsybxqW5Wi6m9xbl/xDBEEGapU+7rOK+RTjxGFfEshCaI1K
cHh4zUqbk8PL4NxWCiTm5pG2g2dFq5kiEndzCi2v070j+OM9Vrzg3Lbhhmb35mYpt3mUGHsJwmU/
Vv64m/O+vhpevaU2abpVbpXt8/BrrlWUiBR2cwc/Eq98Rgn3JrzSsrO24qb7AcXwm5WX0SqCXnq0
7Ki7gyZC8sXv2QgDEq1lVA++45NXsl6nUo/3Us0NgWgxgiyNylv3ifmlKIoWqgtKeVlBti0Taiq6
GunREgV9hGVrPwXFvOjEPlRF7RryeuEJr4o7aLK7DRX66FiNdulwdF1ib0jZ4LPcDUeM7HE2UPkx
0A9dDZjCp7ZhCovBHh3EZ4sy6Pm8H4waOFnCDL4JIuQtuzu2QTs8d6FyJPjuR/T/XeXmwYVBzAzg
nRPAYwOxVDRonpg2rJGMja6Y5HXjd/uuLL7PGTNE+T+YnuTn+60bpCE46XCiOCIfa4xsEZIUcogk
OHFGAx8P09icasWrWg6LbYIU+ps3C3qrxjS+VBaE6tp0Vr6KwFl3g9fmYeCyTrHRx7ryfyKXPji1
M6M3lEwjHJ6GcIxeHI+0rZZLc223FFBLHvqK634GITt9S5S/JcMQtJ8Nr/rGaGdYLzCl1qHAIyJj
ucWUWNBBAg0aezPlalUpbg4b9x31sxpePaTixqouy51zObhOPx4L9AxQWP7p16ECLxIWxXRYJl+p
m/R7A1OwqXwHVJQQGYsZOGvOmyLZdWzb29Ss7gAXxk0Q1dPeYGC69rHcr3Hkh7teDXn9Ds6yG6qA
q91QNGNmERx6QdLlFA7fh6Qwn0T/UvQYjgGLmVcjNJ4FpT0rPEsV7x6URVCQ6cYbaD/BLHFzC79/
6g3oNVjxrtzFOBTk04bMailqiAUFGNrPtqbf59ehCo0PhW5NO6c3CMb9ccD2bYH/o0p2ZphsbWcp
32KdYPfBE5q3kSbAD/JVVLQk9WAddFTWGZETE/ooU5zL8Fs/xmHT7UzcZKflMNvcDIZY9XGV5Iwj
5bGJpBuyw9QRdRvCxjWXFfawsM3Up/1M+ZUgbrkhlZ8XxIxGEqjFhKEukvepsg5kJapL0RTeqmGP
fegcXz6BEqM+MfPgXcRnrkrMm5XnA9HZOiuuXw7N9tjA/2ATYvWnTn1USYxD5NcPOmYJLsEwscmr
38I4fM2E1+17BTQSKqvfoUKyHzPfhs77KDJQS2XIeBYnYnaJGTvuwXToL11UPlrxtLUn7Svk4Grr
Ty+BF3T7gAorBPTobNuTdTS5ftfKoaUphLsTrgbe52fPoGaAxlbBNGL2NwZpNXBBYxtxo0uLFU0R
EfPQOdrVqmDGcA36H/CSOMTzUnDLZT1dXK4RMEKb6y9IWKoLPClGvp/DfekPL3UkSKk03NZ7XauP
sjYNoPA5RsKEPE8+GJ9Sw/82oWRhjadvSMtpSKvVJEhL5VUm2bT22wHaQi3ac1HA46PW3t/mWiNX
LdzMeR4yHyYJo7q6BlWau/e2jtsHp+tQwp1DGoWwtmEQ7yLUmgeIyHjjcVxtQBkOyHJ08WlVZD92
ggypI4yzqEDTtwYx3yB/wxQ2JWtqRT4uSnEthni3CMd2V72WIT6YOcnrS8uTtWHY+LsEY7YRF2GE
w7K4i6Ez3oLC+Fzl0PAZyF/ajAGbl8x70r4biP3hcdk5jmULBzvghNUD78GfmQNCkILqVpMmaY2M
GM7ARYS6qfVyvVkOfdJ+9C2v9DdF8bLk6TTXcXdFYXzDieUenazZE/md7lWeWZcoFaxPjQQ23EC0
QEYk9Cd/hPg30H1RAV9bE5wdNy7j9jWCmEPJsxltbM1J90NjTiA57PQsILh71IHfh0iAa0c52wWK
djQYaiSsEzRoGzBjsWnF7/TCUlVIBXF6tJVRcUbTXw/qFr3wlZl3jcig8jXKsW4v+anUNbsVASrB
GquV+5nLyboPKK+Ga50efcQbO2iyh2kifKabQMqGOf1ateTxFvaUx6S4GnHgWVNoP8jB/U7fNddz
c/rs6dYtJpgMtqY/0cfBidAnD3C1/UPeB6BU03nHiKY80JFJtRnk7MciC+dT0ub3bJzH42yawXlU
h5B9p6nP+WXJGuuVfFIFsnuDkuYjebfNL25m01ffIEITz3WJD9QJnu1Rte11lGew9vdXrmZyjqoy
8QJiwa4Y5GfHScaLr+YqlZmjthsblzip11JRiJXlNuOa3xQpfvnFzJwBojswz1fg9r3wAIGUXRID
N8Sj3OWsK6140AiBws1YtoQyhXiVxMVq0TQsPfpeMwXdBS2qeVeRFqztmJY/237sO5ZGNpDpHe7W
cK1pxPLkXAQXqU/7DBz/q2a5eKijIvnQhPl3GJWUAlHyUVMGSVimybfkz5j5K3NM6ZCYxC71mjEf
XckuOGn2NBxNJH4CBCTeWba7G2e09MfJN7QNY+R91ISK0kWf1UoSTMjcNnvUUiBBWTDiJCqSw8Kp
woQAG9E0V4QRI6zlg34T+hvBA4QAs7BxyN1ikArKvNvgZSHqMEJ6nZFXtN4Cx45Yui59Aw2PMfiB
msp5Z8P9pGQv6hlLoX80NtVCMB4UFAEtOS2Dbxq2nXXNypwVEt6ZxIEgLiqdiAy1H2ks7Y+R4T+F
mX9slOQa5fNco7RaVy8PkoMX5J/w1Fq7mC75fWnNzxBB4N7Hob0ekW/Sirl0o+A9uWPtJo/NyoLp
0wupK0wPLcGsaSG78L4R4JLJy9u7Us3tEe2AuOfaFwu+DWbH6b2bOHPqBzuzzYOu5okD3uqTS+hO
mEY/rkbtk8UZu/Nq++vSaKi3OAkjmJea6hNJVIcAjtaAXUcTr3SjTyFa1Y8z06VLG2cxfj+azMZq
tPf9pO89e5TXuLBAwDJ32OLXXlrrGjgmg5mAQqPcaJNSL9P1+U/wZwls2MfQ7aNPTdWdEMzouk5E
f6ATflzn2QxrBPQmt7Q8AvBubgq3M9gy4ye0m27rl4axz7rszBXMvYqi+oHAwJYFw8E6q0l+ZL34
GeeWuFR9wjbd7J/JKTOIYtq8rYbS+iDxY03sDi8i8/RtbHXfolEL1gbYNe5WcDLNgqkhObFdU1AC
HNjcME0N3EoUeIdCsYsKPcDoPgIn9YAxYYCL1hlS1Zlm9HhjpV1+seDGY4YEkLAcCOBtutAQnAQI
nGlCeZDChcLmIebTd82KIN4M+qa4Ww4mI9+mjBBNbd+iVzzBgt/1Vt3tKkwrW03Stt6V/EPebEzr
DE4P2nTWX0rFv40tnNq6HxypT4pAWXwgsQuqi4kx/xgs8hkWlxH386HWc/3EUHQ+0ZeV9l8srISH
wQFFVhVj/IyVq/+BdhevSnqJDsQ36CtSsXzbGz/02FyfswEfP7m1LLc/heKFXOADCA46kPE3UPNH
ZMeK8V2gwvV5+cXGAYEbOZqvGqPQjeglqHG/n8+m2+HzDqyXCNTKle6hCVhO0h/azOkQgf10ywAT
kwkBhczpn+2JWVQBRA3Ic/e1BumyljWwhiEK0+e4IhmlT3m/XqOqxddOHZKGsrw4bhrc8Hqw4ual
HVKvB0M0VvbXeBb8XQzpL31jdvtlrOz2ILcdDRyoUNGJVjV2hLEV7Xw54+TUi3mbzMK+9QqJ744O
tRp0Xe3YP2zq0mkujc0VV71NFl2KprWYPLi8W+5bRZs77yf4obYKEhHAIDARkCZs1SEgc7a3dPsr
kjbz+ZHo7dwnDS27UeKuKALe4iAxEQySIOEuxfA+QereSLz0UDszRJfYzk96Q1uVnVXVs3Cjbybd
d4es762L3fUfEo32IP7Glh/yPFRo5+tQeOZjFOS7OsXNq4OcffRJHhi+92DblJUPFmKtblMmwRW6
eLHmQG6i0nzSFLYqbmlAa1pxJYRinNswdlVv274LoXhkSrph7f6RJ9jbNUqYRViIN3M7j+v3SKyr
crEhTroxrdpNxw9cmHPUF8qmBAm/TWFUXB7Ng+awENZk1lx6DIUqDbocqB6ZdlUYYCVSjsLlEFjU
awXWmrew1rcoSLM5PAQtAeNl7cHdKkD6w+U1VxkcZQ4lo3/unnRTSO+0NIF7UVFeK4mBo3cjb8tY
id6cKDH9Y6YaAtQ+gyw8y2JH1F9Gp1XEQ82gQhcAwklXW5Plo9R74AGWD1qeEXQmShBoybCmplhD
sCV8l7GgX5FLsXadiUZPURzjSBnhccvTRx1K/oHNHeyBmk43sAPfKzVkXVYamuLvVvN8FiKsTl2m
n20oA/e08wDze+bL7BLKUnLwIgwbgtavuLTgMCjXeB+RMdcs+aJLzKQVVppN79D54yaxfgSQjdOU
bPLsqEC1m7wlbvk5LMbkUlh19CpkdPqBAbu9lbJis1CDu5aChZZFOfac+VAX7OZ1uafkGnRhVlby
SSAMzrI5Q7NMTsIwyicsTS4hTAod83NfJ+1Vuh+Jl9jHsJ7rjNNxfJhkSE9DSsqJG5x/Msw+Xw8G
Ia9f3FOzSFr8fc5DKGw2h/Y8vJsZkhhPmaa6wZZFJzRJZLVlOy9if9UpMduPxXiE6nhfNmhtUb4l
quu+rsduT2nStWVhkSkflq52n5L23wns5AKTsztYklNDViAx+p4Fa/BhYTHXCWbAHu4z9Vy0vAwN
OwTGUvm2pql3Z3SJfCgKGhwdejw3WBTSDc4mRmUewf6IG4KvqiZtw+kAOrPF2EOfbLazmidCL/N4
eM149OQHqi/RY1LG+8tiADwjbpK6vHYYfEgPyAIyc61vTC/AlYuNn+Bak9vRtsQKTCsgb//IcpT1
A8xdb4n66muM09py4MluxwcJsnEb8ofxan2OhvFrZbQTm0Li8aRpvrQNDTu8hWNa9fjZxjH12ygJ
+AUy0bZh25Ctg4RcauMnJ8qOZTi6x+gnQxv/bMPrhI4JJxOK1rfYo0RHSgZb3aDzgICVYLGYr67X
f6us7hgq10tuOCui/eUpTqx0F4ifUA/qy1jkubatMi18bPXkaz1wER24I61m1whuNsGeCnhUIp3o
LOaYa5vVg/6f7rmFDkzWxwDYk0+cazXoDd0OH5tcZfAQgndJmhwdX6M3BGRsVdLZ22Z9sWkdnraK
XsY6n+s9O/9+M2vxqZtsCiij8St/irljb7r1xEgHyhA2V70uJIXN2Z4G0QJcV0vIWW/ppYhasQqP
jjpfhe41e3osWGItw1img6cE2BfWo4bux3NcMaWIkgnutA4wI27uEhwaq6MuvYyseS56zVgi8rOI
rTA/O4SQAweBqshuuz/nhWBLd1hiHILt8JHF87yubAh2RCv6rXz3IiJTXWErf7CbYLpa5vDJ90Km
NNVsbqVqty267lkz2/Rgzl10rAL/vGyCaGX+7hWDdjRqXd+gefgbpiirdEq0txALGEh5nimBM1Ln
180hhrKoYV7WtKSzclnOWFMbuaeZ66Giq3FfJfhFYZN9aExmI6Q5f05Sa17tontlosowxLbn3axG
i7413wtMI0czYS1gKXgvQav55BUGeeUQ7R5J1NtHeAduyyHnFZyhe9Aaka3DuLLuY6Ob4HJAUqU6
ivJgTD9g3MQnLa2sG/vyNcmg4grGxtgWI6dahnlgFZRDz+ibJYVe6btJkWsHjUyMhyq8rkPlLXfg
MNrKnpSYwVVq+ngA0F1c0lBY22ES+FMVCqrGBbCXuvcxsdrhqs35ITJZWVEA0x7wTmbwFYzkKcsE
G8UgpLJGJ+OckqDZMWl12Ek/uQ2wMs2a6IAYa/v5QMPfU+ATluTpp44pY8I9gU8m80L9pUPaPYhi
vEJ8lJvn0e2G29I7jNJ9JPtvYJbr9T0bBbQHkxc66bMXIn8o+cQk4zh31m5YqkQyDojKKI9UG79A
eQu29Y5xWoh1T7n28pvvZfjP8qx8SJ3iKumjUZYi6kdNF76TblgbPzHZ4RXx8BjI7IMkEL/LZ17Y
UVk767b7sjjP8EHtfR1hRpXuAE2nSUiDV8zIoz2ZOCfXXgwVQRn7t9L0XvQ+FPsISgUhEUz72G5J
JPmE5wpw5xSJY9w8LRDhdhmRUo+11yd2IDZ+ngnMKha0Yu16Qoh1oLm4RR0AE7iRuWMNuGeWA46Y
+pCAPPk1jlk+0p2aCiYfj3vtUps4IGId0nqe8FI/pZ5uf5p458RsLzf98LsfDaA2NdcZQh6WUuCd
UiI8UPajU5ZxQlQ+dqQs1kPBMtZrYXIthyqmjrTsMR8vvgbTS+mbCVw0Uz1mjV5rCTmgetil42mZ
ZNizMR4Iqrcr8tEjOJ+eTa6TkzJApVm4opihqYBo4v2UI0FxYb2OUdbcmUraeyGMB5KA8IGlvJXW
6N1cGWm8om+6BG9sM0LCji/E1dbMr1pCUCXPMh/clCaeqRdb5wCeN9guyBpUClCpNraJ2uL2o/9i
9fpkr0Uqy92kD8HNo2Zgl+cQprvgGbMxCytbe0xsrDVZMH9UJMG9FSQ8EGUUjOMPRA6gVXhacmlY
/++8yc8v0h+AMYj+MYnBVPYZp8bsUR7Pq1jt0qz4XKp8C0hN/7R8NPZnfbEnKIkE+tfItZ3YEOzJ
Y8OK5E55agomc67ONNj0zwzleZZzZDqsQAM9rzRWj36E17wj29eksACs1hwuA+feqYzdrY0Bthee
vu9c069XQeG7KHP6p3oKs3P7x2Em48k5nJaksBKyUe+RUSvHAqFNmsfAzvpIy5T1QPmq81TH6arB
2zhbRX2TjV/dlo9aw151BeloD/5ihQlLhCvMEPbOd0QJuWNM3G3tMQAXYK3YyfvNnqoZn5MKAeWP
SONMfJwK1+zBAwN8MCkwG00BnQV6encsLLonpeFgJJqYzUXhkOzHaHgZiP+dlkMz0PiRiPFjDqhk
F6h0wXIIHea2VZriT1Ff8xT4PmZpGsYxc2114ViuHoZy/3p2dpM5M2U8FTb+JxHEO+FD3CelzkaA
Bd56sUYvJukJPhM7WkK55MVtHB+9xP0jnjWogjzDescIscuSTcJ2nHobP44OS06zUoN7LGn0/FpJ
sYHZ+3sgt21TuWeJemPBKfjXwyq7hmn7pU6HhtBRZYPYzb3b5OGH6+zh1OqWzRuaKBFulXDNG2FY
L5jJQBTGzhnghCyfdrwD62buT3kpKWBdtj79mpS9fUqMi+iT7BSVviXwx6C1thHODlMt+34djDGB
STSl4GPQqEb1nPdLOtIgbTjYprvXhDt1vOhM3oXHKtJOD4PXhk+CSAgi3izZ3rVfBB0L+7Gh8RPg
oLtBXoHAp4LxjKiyW9298VJvDaqf73HeVk+I5z/zJhH7mvvICcFgWwQtMaSRR5vSYLOJvTQH79JK
ylLY5GxIakwnrwGV11UDRP9IQ0RYSnpqIyJZnpLbSsJxMzLR3HL36k9G2KT7JUYSkmhnsZ0cR1ZE
TBlQjItIp+Kh907jIpylscYpaDRUOMnoUqiD05VbB5Lj0VbG3UChmzqDmluW9+R1mDXrscDXZUEk
ClWE0g/w5RXUH5Z4Wxpo/1em1Gs97obze0Isswwm4An3VVXjwSaff7vpjqOOY7jLpUekUNQ0wo3z
gztE1jky9XsjI7kBX0qNnA5EuVYerRkmxgazrFwvrKQFEULPNkpKiicpNDNbUrjjlmcAlNpxNIc+
OygZZ9mRdurywOaW+3bIr2HeN5yWQ5w5w8mZh6cKzNOfRDAWjt6aSBguHrW+0JTjL7aYzBlF+GnI
6pZuC9Ne4wKZifJq4tZ72bjzsXtvSxuQGaxD1BTeebugJIzUKFw2VgtEZHVITbffCGIhnPbl3lVr
wjmHMO9YzOpWpTV8JHTr7yBonhwjDR6kOsCpA74RzPohnxnhpeRfN7ToyHucOM0abZt05mi59w6a
r+UyLgCfHm6jFufDEneWIGZRPZf4c+AO+8SZnhwzF5c4m+0df1G4ckfCm5lmPgXsyM5eMnBwRxdN
+HWp+liSqDZAapo+K29rY2Q9sHdYhW4QXyifsvZpaD1P8OX71aRe4EEd/BFzDSyGbEszAxNjFLMl
lWOoKUs9mANyEbh3TAKnZI61o5+COVZM3B7h4d5Uvoei7ua73OJcRP3InzD7hYc8G/K1HzqvvVk/
QrOv6Si4mOhl5yVZToM7/IyOVktZ+J8iTRq7ucII6Qak0okq+hLAJ6g8W2mpy8EQ/K15IZFXZvyj
popLLgCVyMJC8n5LqU06RMqK1B9XUNlup6CiPLiPyLoNs2/sfWN4WHhrv2qkhZy+p0pdYWDWAXwD
q20HnAbLAcMM169xIJnbcafYIi2QnEmpQk9cPOdkKmhC1iyL4ILlnQfUzLNFyxQa9nZpXf5ldgxk
zIjNn6O1vxjvWWM5G79gjhtygnADd2YwByL9BEQIRcbGMsQeSPksW+jZPraqxK8/+9wbdqXKnwES
GhjKFIexsah846rBdEySeKQoROtSZ2ua2CjdqmyvAbEb2jloyHV6QTWF5FIDmYYpoCupZmSq/IHG
SHeXlVA31qLDiN/CK8ppVkzDbyk2FtAbkXMbish8t7OFFZ62pCG0XA1WcDBU0EHT9pEVPaXu3N8H
YTOQGswPJlvKS+/wxih8M7jztv3Q+tWnOhDGk2ObOcQc3QE9TFa+xRuxlkFk7e05/z5NvFt7mnZx
Yld4iadKZbnqYG9oXBuW4HTa6bTw6Zyly0IkCoPxEoSS4PRgis3sdUS7kaa3c0kaaQZXhkXXLQmI
9yMkJD1nPCSKej74brQrBeb+5eCoa5Rd5x+NDodD1oTqQWZ82xw1W1Q479IAsDn6UXhcPuNFeowF
uDHLh40YmYokx6SknYk8tCknfap15YOhdf5dUvmESxFLNePykurFNQuokbEukRQzZi6ghrfgULMD
TZqPC2mmNSc6tfVi64KuuFUdRtmgjIGLQxmvewD30BRDYCwoF7NaTwhcE2e3ss4B8//DgsCx1ER3
NMbzv3cVCvtfPG6W6QjLghShw9M0nL+6CrGA8efWVbovCQMOaAEHlwqidUfXQjeVzUMq9O95UL+w
zu5X5dINPgNK2oQypbG6qs64n6ZTU8Cu73omylUP8CzVE05s0hRhItbDyLydHYy/Y4fJUyrYlvkh
cRXe6o4xHq2BdZfLKbpy8DATRgdFjiFpo0kYzMxuyKcHfXpK4kOh4iKJp6O7hg7N3vTrnkaXPYDK
2YCxaLYemg+oRi7L//5p8pS58s9WQJfJkWtYQnct/LC69benydD62h3HgC7WLgduJpkaL4dYOSAa
LXprncLkRoNxAMU1QaGn4vGpRMu+FQ3eJ0+3CEk7bfGBCk3Ojzr+JGkIOOFgd9a5Nh884F4OVd8d
DgRKA5dJ5PJR7zSMZsDMmjGSWuKnzww9+/tyILhLe7skKJMbKRhL9T/aTPb3Wh3apvwWudUmwlp+
rBTDvrYxUg+VOHncw+HI8aXSLKKNkYt476qvwTrPr5HmEUt0h0uiMxYSSuX99WmF9rfp4rJkIoOH
/910q+HrXz411Ed689bO1Z5nLOaNVJUfp97G42A0JfSx+RnqcnHpi0rcEA/ClWj9+pVXtUYB4cae
jnD7K9G/4gzYK57iG1dsuevY4+2bmkqCPkd7dFVlmacOMg+508gKUlk0UHYSMYhfRSbVkTN0eM56
srEnEN2/H/IIl8ry5vjPb+P/CX4UD+9vg+a//4vPvxXlBG+TeeBfP/3va/Stxlrzs/0v9WN/fNv/
13e9FBn//f0X/eX38s///udtvrRf/vLJNmcUNz12P+rp6UfTpe3yN/BA1Hf+v/7P//ix/JaXqfzx
z9++FV3eqt8WREX+2+//SznFTRPH7H/++ff//j9vXzJ+7nn48f3Hv/7Ajy9Ny8+Kf2AtB1ZhYGbh
auxhdx5+qP9jGP/QpUviQpcW5ltPYrvFDtyGypr+D90xuYQ1BZL+P3+z7X9Yli0MSS8F1h7p2r/9
z1/zl5ft18v4H+C/Hooobxv+BHUS/zrJXV13XJM+cIeBve1hbNX/ei2MS91FbWhaii0GIjwUbVzY
TbN5kQDZ7NivjkNQfojCSX5u3PGY9FJ+qAxLP3gJd8whIWE+m+0lD9sWs3kMtoDrAdku9flyoCcg
Qs9x5GvlGT9yMk1PUdSY2Flhi5pllqz/9Hz//gj//IiWv/hvjwhdwhamA3ZCGpb110dEreQ4ClvQ
dUHO1HJbdoFtZB7jonT3k8Wm2u9CArN56q+FyNQy0733DI7fK4zV9Hv5qOzl57jUtDOkKGoMBDRv
mx4G2URci4OQuFU8hddwbPon1JUNl7HgoZ6BTBle361CZmTXokVCtevoVrsMpNK5eyJpNr+30dER
n++dvvz0ixXo5afWkDNJpnawbkAVVwQy5WfyVv6GoL99GIriRBWvf81sgFxsbXOiUnXxsUm9Vd7m
/aYrKuM6RXZ0kUPXUP1eaa9lZNJubjXfab16NeiO+/dPt+l4//IOkq7QTctyDc/jDfk3x7hWjqmb
hxhruLZO6wI+xpZLaFuu556bYEOz8lHPi/EpGuW5cv8vYee13La2Zt0nQhVyuCUJBolJpKJvUA7y
Qs5hAU/fA+Du//Q5f1X3DYuSvb1tClj4wpxj9sZHWhTKocp0tuyd4b12JlSAtkiLXcLkGqcLoSGE
DKjyIMjSHadePQImi+6l1+BQmFKwBHOemavor/ht3ko3cZ7tCK5OPY9XBzz3JtPOeNaUOSS8rgYk
4tR5AO9WpFjSxqOmNesSKWedG29eQikXlhr+PGagq36OuNLCeDg0qkQFF61UXMo2MJU6XsskjHwv
chg9saUDbOEdIitlT+E1BDyMbnUd4m5t4zx4Tloi0eDsSL8p/sRTkxyEZ+qkgMTGQVrpb6jp0+EB
J7JIW3NZe6DKgk+pFd5leSE31rvMgS1M3sy8+1FoAcDJzsPCN4hfikVKYzV41bpTQWS7Scl1g0Nl
1vK57ipLYdk12amKYuMNQJOOkKb00PRjGGwim3n+1BMEpUFYxnNivGWGXgEn1CBgM5pdl6AS1gZk
6b9K09zDbFAZGgRV+RVZQbiLa+utY69wGDxpnpHTIOMKlYOp1NnZg3ST2eFnUDaBr8czxTnM6Qfa
jD+izFF+8/Csj2XQbN3s3nRl+aGjizrr+C1WXdePF3VEsEwSrf3Fjg1FnUTdFhcEl2Uh2CLDNDBq
tqV9dXTfdklqI1UEmWFHvtxTmkwvaUdTVxCLsRkjr74VdvlZSDf7QexSvhHIV59RwJuvNX1INX8/
p2j2e5vAGimwWO5C1P5rQEqQeMHjPrmwiN+ZbdFxqFZNupZgAY0rYfy0rQ9plwMOSbvbEzDd3JIQ
MOKAdmWk4EXu7q3/uZ21LsI7xny9CtQfU+QU64hB+a0untV2sjZ1X00fVhi+kPmEMb+0CZWWZcQO
fybHxYMBUCAuTMQnSX+l+zHfpj6EUBxk8WsUNjCwAF5YiVEeIs8VZwDa6QbbyfDTIAfFUwkpy0jF
eWJ5zAY0MeG+0ta8LV/q0zUQidxo80WQ/7/fgMu5u1jqyHLaUXzRpO2unO/cLtcPNUWXO475D5NU
Ag7/LFrTm3HLpnWYPAP4T59oSe8x666Dzapkx8MCVfdchC1GMEdE6WdqgpQsIyO+tKYCFwIpOENO
ji21IZKRvmA0HeJ2MSitoCeywByYbC1Obc3AYNyVeIAZvDJFZRF5JWBN3TRYhVDSqfHvwm4FmxpD
nMCOOYc2dEjumCkW0hPV2lUrnW6VE0SG5RprNHvUOS/V9NxLN99zE3Ladc2JuaXAdzfL7wjLVIeW
BLX1Wxm7gIk2+pF/kYCWdwxMig27wjmpSDv876esqf/nIavblulahm2588Pa+89aXFaFabt66LdC
zY9dpsirJ9PumFfuKVevgE7y32D+dBQYRnvmO5oXeUgGjfAuUpHfphF5pzfzHwsddoKrHmnqcQNo
rIMXaWffjMFBKdIb8HpxChv2PKJXANwLRSNQzTP3URmxqS/yYcNeShkGFl5EbuwolT3k1ixh4hY/
jiAmxhineN3wi+8FMwIcIJteZBb5dFX/fxjElof5vz/sLd3UTU2fSyIVv9i/P+yhVsVO4hn1pkYF
s9LmC5vGs8fJRqzhcrTZXlrsK0NwUYXEzXeod/lFOmK3DiC9qatmlpl1nmNK3L11DitmMC8JuuXd
QGgPwJAuYrbjko/xuJ0XUH/tYAySU/8Oi0HsA9Ucdqr5ZzB77aQ2WbefxtQ8TGCiTpAFlM3/cTX8
f0Wb5Voqd69q2pbhIDb/9391KGPMqilRcYiu9XL60+ta8CF7u95lBm1oVsTKh9UiOso8zzyFtR1/
dPFB0avwPQ3fFG0cn80l3ljtCYtpkn72VxjtJjhKT9XPXVfp5+VdP39pFK2yqUQOF0Eo7r4om5I0
FrdYCfYxoAba9kNMZ42J6TtJjKShGMYPFSbeu+Aj94RxUifjMhpFeO/09IuK6deUcQmVNm2sJ9r2
LXEsceqq3f/+KTEon4vX/3l1aLZrgOzTLVvTNccy/6O47Wj0Hdb92tpZTqgwsY2jzu5jp1Y8TKt4
6l/Tya5OcCLG/m2qq/Hqqgtqjgc/Mlv4Ym37qVbIkUWX/PXAAhZj5euIK0/Iy/NrmZb3R1yMOrTG
ZnFBLtOzVvWMZ3S8U2SZZyVKzLNmkcFeBtwLs9NPG9TsBO3haeRK2xdmBBqrVSwGOflbjd8nIgJp
zr2rW8bTH4+/SlKhW8s6ZT2D2u9pVSIg6BNrXSOX2U6SmiVg67vV897+nIbUHya9/xVG/bXy2j95
0BLhZREqCCv9h4uEBIgtQIx4yF/NgLWkSLoEtAgI4AknO5IU4003GARXmn5ubMP0RT2Mn81UMnL2
SAn0MpB8QUtcLCrRzeJGyeLpOA8MtrHntYcCHcT+UTu0sepyVAM2aCP2XfA4oUgonse8s2hvWZXZ
2zomqcpMWddFWXRL3FE/RG7W+WraXeyo747L5x2oDobzCdFvDw50pL47PUoLUpzWZQYTlVXw9MPq
cYt6aLGYoBXmVoUn4he4bV5EDz4w00p73UCAXxWWaC+mo5ONHMfvupDZxVWC3wu6igZR2cvcfSlH
wnUOyF9eqgayw1LCxln+kYyoYgbwC08xxc6mb3X9jLPQ3ud2XR9sB8Stp0b7Sjfj++jK3yH38rWx
pz9GpbngKggfGnjiQgVSgLU8riJNGJ/Ls6lPucm8Bt0iJzhOAGgS82WzuERb3QgYHM4VVU6YFUJ/
iLdMxZOPUG+rfTZzx0WjeWtSV9DBTHbSPyK05cDAqRIuMrl2Dheo6/FHWrN+yQd2aMjrxzVDF+9S
RpZ3iW2GwQSynvO85yFhp1Psg5dCimOEPwsrJWHFjLGfjREekISH61w515OY9sBimcrPVitrfqlR
IfgPJ9lYokNLdYrwOXdneUE16gBgAqqHA7MvDnk8CzQo57ekuzR+oJNulEdduBdq/6HErgRZ1eaf
WHuQcPRAmuO+rvYVCGqf1kzgf2jVHULmiza6hi/0Nvyy4RiToZP9zuiaary9izf48aKPYHSLklFL
N1P9jGo9lTI867oJx74EmGQW5l9hGec2phDE2bMyHCQhBLXsHIfYQXtwyfflIpa0icf2AHMY/UvR
6beQVd8bgknNp+PfhG3YHtTGaa9NK4kjML9Vrc1/VtWfZnIwRmpOj8r/V2q5zQ8Rwg0Jsjb1HdKh
QlrLmqQWyKHr2O6bXwYyPmUwoz3C/OwhC0LMQ7VNSNo6HohADhNd24bcJUYwmidid8ezG6Rkf6A4
n1NFjHUA3PLL9eq5Ylo++0E0B93ifquzUe4TUjsJ7NDGLd3RO7LpnhC78vWh0HPswldQfREzncCg
hIen1Q4BeK6xgdUZbSReuf2i3YYl+haP9Z8+Q25PAs+E5z+N7RW5H80lC1uiQKIc7zxRDI4ijRut
DAjQxgLr7XrF3qp0xUflVX2lvfMyOaAOs34fOsX43ifgnWAg/1KU7jclIAS1DjSG7Q6/GLHWqNAb
9MacMmX+Q5K4dUgqj21KGNWX3LKUQ9a27BJzzeUDMBuFoJ58KMeXQqtBPZTti+aaJVa++Raz4ma8
WnNnANjhZ14lxLc1n8uzY2pmpmgDffTxKBn42GMyQOMVfyEcwGp3X87RLKE3zxx8f9Bg18tRqfXv
kyrlQcaB+9JEzFqKITQYk3MFyqSxnwbucp+s68cB2qmOOBIQFu4UG1c1MKq1KqPqa7TCE7wN9Y7L
LdrHpQmrstd8TjTznXBuultnh2lVPw/z6dHhJhyLn6aeOX9Gqa5M1KZbVpFI2ESQrDoumQt2SOzb
rnUFWOZ9wme3tiGDlB3yNvdzFPrJHnCBZXh7ysKNDoYkwVKznOrSFwZ/C54agbDU5zF0KDy8ib1C
kWe0jGb8KqHacC+n+pERp/KuqOwbQUzuJtvqN6Iu1mKy6y8PodoWoK8NFQahjqmjDkNiQEdDaktW
9WQCT5G+qWvrxseKaUv/7jDzXUcT+3cgfyetGHylNY0PUO0xqtICEEapwDnrchvPx9zLDg5ZwC2b
3BsSm4tmTq80KvcG9eKHkkArTTxaeCcEWNtpHYVjmynVzp1o3JACFYeysQI/4wBwg99uCgshyXSD
Czqd9rkS+cLlaVmbvfJDLY42sL4X+lwaFie234MJJg0CfVAk0EW92SrnmvaqF0gb1kmNyLgwQWJE
hhJvpBHlz15tZ++GkvgsSdQvORU6NLveDp4zDTz43N4bguqq6D5B3ZOUEOHw8j1Y7Ni8WOiYXuDt
QUV+17Xzo9GqaO2CEbyKifvuX+8GxDI+o/Bv2mV50k2hbWsAtc8gKP8uQGIF789NWNpKNWPlVW+N
Djeqwik/XyS62yLONHr7Sdci7TN5c0Rj3YsmuU7U1j5iWMJwUjQs1jgWK7bB1bNFwjWJqnNRriCW
Wi32c2yUc2vZuGs2TEB+ON9yHzL0byotFxZkZq8zlZFA3nVMa2YCazG/LM2XlsHNh/YQbh9PQ/Fe
sAsmzm9VuGHysbybpo6AhMLauyQ6kKcxoTsyEvGM5yz3H0+0+dCsyjGJXspUMQ7DPGEXk5l7JG3B
V5Gpa/tuEtZvrhX+kYXR0VBxUpSB89K2cRlualbSfjko9sa0Gl/xLFJkSK3xm5m5l7i9eY4nbt4Y
yf/aDsBhedG7ETntK0YF9OAI/fcktZhnNVC+XVNp9xCOj1Ay4GQz8bcq+6PQyTVnOZ0+qdH43E2W
su4ibZMR/Ir1DfEcso8zcQDNXeVGBVa3KVXrmBqzJmAA5Av+k5cieqmtnk2oCLWj5YSG/zjtmhze
ORLm5Gg7U3JMxhKWnZQ37J5bGzzLKnOUnGNKLc5hl9hPIAJvGY3iKTGYAEal1/0shFgPbRLcslEj
wRZk1KrXI+XdjfOYNXJvXu1YS3boFYlZNWLn3FeYGSRLiCezqusb2S5XYrCaUcW709jQSat2byZZ
SznsikNIVOBrq7RiX/bZL5SHyboyya4bpsr5hGujg6s6jhPfbmuzfrZVFygjarr3ssFrCestQdn/
XNnWVhZW9jKliC2XorHX1ZzJD4PB1uy/XMgFp5YB+KZJHcYfKc09TwpnX1qI3uvMVJ6SPrksobIV
GvhDP4zPshPFaXkp3TPIplXZDu1G9JnNzYMLX2OoUFtWtV9qPCfQcTybCmqhElGj6DJ+EsW0oscu
D7UXJeic55nGaJGUaM9w59iyf9Vy4G84R0kWk5edJ7VhcseQ+VSAJ96kgYyRUiGvUsfx9zSTG6c6
Lvw0ZpT0qPoyByWVPVS93+IK4sXyqJCZ/1RlAIJsOFH0vtkBdWBVFtZ7Vb4NXMZvbl6mt85D8Rii
MUcleBa2QODLqt6cUFwj5dpV8wSW4ZR47nrkRIvE0NTD6vS41ctE625BauevNaa+xSjWONrrEJVX
tVWe3KJWrlFSFlsKFf3ZVPCVEfdCbezWA4R+FSGRpnSboLacS6R67YbKiu4qdcW6qUKmtK6DgDP0
WvM0EkWzPPNc23ojz6snQYQnoCk9eUxEgYir7NhSsG7d1TULuZg//VTa2ucyRBZEhNyt+V/FhvUi
IgfL6oAF8DGwLTxo8hZ/yGOI61W4ZtL4nsxocsTHza0ZcHK3DVtOO6yU7XJ1hc2+c4HY6fDnVCOc
7qWg5M3lNBwUr53uAylsiFQyHRgXX5LdRDz91IZbjflZvo1TNEfKEUSUgM60HQjKeI6p7OYUXt5i
euSttAlPHNDc7gncPCgzeh2nVY4uqyXKBrPW8mM2qa12Xlr7GnEE89QzHFdlirQE1HpusxJFbYcP
ipp/TDT8HaXzs3Wc7BCE2WEoRo8UHxgR881A2VR3Vu7TPoon3Rbk/gQNncA8Ke4b8922WvSlRmt9
wAZVn4FcbD10fKuohbSlVnQoSTHJowZBad/E4EETyc8wDLybW5ApHyhJcQ5QkSMVzuQmrNPxFk5M
myau0L3ZW/KmOlK8JBGcDbqXbJ2UWbc2Q5LGq7BiCR1HPvbM7q11DHSqgxH9QTy1zpuBqDJyPY5V
ZWbXqup/uF4CXDoCVDsYoXWnQFpjgiJ6cvkcyL/JUM5pZEBRDtl08x+FDN7Uhh1zOXh3DHsorpN2
U0UNES4cnDvpJDV0BL04kxbxbRKGe30UAUZlymuSQSNu7J9NSg65XpDsoTVMKTSTKCmcsGTpquUp
GnLtqw1I++gSXe55RCYkLGTGyRXEjNcWFywcL/qrUPklPCgnQilf2QkhSRfy8gCpphmREt2S6oRR
akT1490pNAn+RNn4avesnCqEzwyZ8cS5bhL7S/yiiZ91VaN04FeXSEZno9lgT1sFHe7KgtnAwZ8j
ykwZCTiSo7FG3Po0RVW+bvQAs63odcT1XF8tJY1jDObfUWlu/InqJYkNZx2HGbVVwDgGwZZfymCE
oAkU2GC84ixBAgFPG+QY0qRlK3xy7rkgl98yf5mkODP0PCLrcF7YLZI9gwr1EIr80JKreogQ+W2H
Wil+4mPo3Xb6SXDKK+Osn+DSV26ZkoE0v6NIz9+dJEdfPfLPnxzAf3JOaPwXTDMCi7nT8EVW2mA9
I3W2npd33eilPqq5al3OtKblA25TQtjjvnWRsIH0CGa02fJSOO6ehHKcD1X4pA0A59b2UEg6QXyM
Yc7MmBO4dpVsP8JE3li5arzZulb801DkpsQY4axkjUcXpi/RvhpkD8MwIh8zJLOakYtsnTaSE6O9
qqx0rzJo5FpHe02MtYv4L+jk2Yum4pY1zZt0qvhrKV7GyZGfJBRC4DTC94TNyDFrxmLdeKrySQ9G
Pk2FItPBQ5W79T7PU8rqII+OoDKzk1QKZ+vmdXhy2vCflwSJVZAW4hIl/Q8cS8E3j9xV0wTT9bFN
CyQkrgER+ECE3G+JQYoBq1G/s0xlkmvNN5k3tisU5cUzEy4uoeWtPtBn7xFLaisjDOJfjoPAjGIT
d6jsN61HyO2kBumzbOIOqwLys3LCu/cY2wohkp2QL4U7Ig/nTawzcqKke4mHInxSLc9Y87MByugw
wZuZstXz+CgDMe7okHTWyiTSq67H6XNj1YPfxp37NPGDIwQpAQLQWCDb5uPDqndschJyY6wOESdG
/JN4zz+CyZLXblL80m2mU2iRg4cB8c+jJRGaQUr6fLW4GRWZ3iEUGthptSMjOMJ5XnWdB0Shae9O
Pkzb5eRw9J9eIZRPwNP5fvk2QjsbPm0/BFtjtGZFH8pxGXffpoYHW3OGrxTV+6a2C3nAaeisK7Ta
Kk+6s2F2JkprOn0sD9MhExi3kyGqbqDh7JWlVuKPptwi18Udh4/xXwMcGSLRySotATLoOCdChbha
GjXeLF9qY3FEPtSuvCWOtk9DQg+UsdnoGvdflMIFQx+VzNuZorTvj6kiqDAF6FVM4iie0nDuY0Yu
GDlQveV64G6y3q23IE6CE5RyZy5U0RXEc259Dx2D4tUVDjoPbaK7UNTVMqBhTYotq2vv1hB0a83B
x9DO655l2Zr1cbJ+bJ4NeP+YBysFtLllrpb5Q4Ntcl3T7A7Ni6j70Hct0T/eIYBFrMu6+5gle+p+
8y1LM+PmRuFOl7l8b+tcPbeB/ZuUIPPMDFDbL8GAy4s9ITuzNSvbKBFJpDkmydUyHjCqvD8alvbp
6aNyE36q1tmp12kuxz4sP8qseoME333jR9lGg93i5OWZW7aa7i9PzbE6lmhg73bvflFBFScqs+6G
9nEtSl17LRC9/893UoKRwqC2CRrVOGkq8SGrJDPEc8+ntHxP8Z4iOTeVeTdcDRkz4KzrC+qg9KL3
Z6V2u5fOUEizXbLTrdF5nloefnilVsWI1dsnsbnxU5z8m8kIyr0jJkjNc/OB8mjmzqi/Ha9BKTo/
l6ocY+tUDwg8VWIRTAcmNIaf9lAL9sCL9yNT7WL9WP26g7K1xsxcGxRreN7MhuI5V14GAcVHhHa5
M6YheEGMAiF6mc6UenKEspzjFrbEZonLWV5UZyQZdbSpXOt5tufl12WjZGbD2Q614JIRx/oWRzqG
xUC9LLOd+auxS6bj49J1zbttd89JHDJrCEuE/fxvlsNcSlpeVqYvy7ccQ0P6nxBEs8y1vdS8BWOd
PjntCe0wwkIp7ZyTnb2aHIPokFkKHhhj10LDvC6j1sQLpo0wEw8GomfdvZHlBIKi58gMkFvWwX9v
n5faYyTAgHlCrR31RpJOB9Bii9US/ibgLlnb32byKpuQk5SfxMVNDQs2nMa0ad5cNLodbmOZg2zo
4m9NEf3ZtjETkhnjbspeaF9FWXyVbm48M3H5bEQeHHOvw+iJ8Ppna2rHPsnlG5YSkkaQYMBRgUhq
Z7spqssDCKnkg6Jvo+tJtkZpp+6djPCWXeDJLfF6+2VQqxKAfgLZetHpJ/1+ICPVtSfLB//YHK2s
AbqwLCSiBhj1tITcAUpN/3l6Pk7E3INoOKakddVsyY6iBS5I78loZV7lOKGZ+4CesSxMOKlWSLYf
D6tYMblwS7411e4ls5Xm7g7MR7nns30fMFQYXfadcWKFwFIgCQbOYL1bth3CNtRA14Dz/kftGnnn
VDDhx58FlQxoZaH2cyim7GvfmJl17PmDF8S88mpL8TNqpbuzZs4XY+rwwkAHxbZcGzP0SzBz6S2F
6WtMGT4SgXQBLUj61xy70WDXgkg53UmgYB2/dJGPS193x3y/XLhU7oQrDe1TbmZAA2azZjbib7cQ
I2+jUD2gGRg/VdE0exePmx9Knqzs+CB4d010YPYWbgvPk1fFjNptXnTpiX5P3SmxbR3hOK0Sq8Kr
PyehYtrvD040TtiSEpt/Q0uJrYxyp5cEIGpj+61Yuf1HkURNmfIV4XJL0IN3IWfJREMAWjMzQ47i
BETisvquhvhbFaVzqLva3k516B0GRG7rntnw0VIlyCePhyRHzhfKAyy2dkvUwyytWVQ1GemB+Hu8
Y1zqP4NB5wzLuSRrrRrgqbjBC+yvrTmBMchN8T2/kU2rfQhR3IPZa7q8OGX/zzv5pVVPURxHT8gl
m5fRTW6h3eTJFjUD1wXy8YPdEfVe29Yh0/r9cvVlVfyNYXHaLl95UCMfPTKSGdwiKEop7p+WS59A
vIFeiMQdpmnWFotLvnEG8kiCvvxtFvmnNQrEXe1wDxA/Ifgo2PphukZGAwJpnkaPYag/xEaB0RDi
Kexyi4oNG75CaCyZepW//Jy6Puq2DCOCTYI57WQCdd/9650ZN4woEwNYWvm+dO/LS5Qh9EOkcsk0
0/YTNyz9sCFZAy1DejcG7sw26N+sYrL9FHfDLZ5ajErB9JpZhJCz5PatlvD05Uzz2t3oeSlC/giG
9DyOBRZ/YpikXYgSOok2tNem1KZsbSruh1WycrHhhByUgW89Vg6qq78hmyVq1dbExqrV9yIP8SLM
go8x1eOZjYXNJcyZI5JS8Zh6TX3GCaipWyCgI+7DL6e2wy+h4yeBN/831t2Oh17GHjlz63sXCxDb
qCR6ds9rXbNQSRQKzrqifiLKGRysNvbZTiCxYrArCxJ5LGBCwaBsOo0kQbViE1mGCHoiQLQnZ2wc
KocuewpNA9NeRFp93em7pTpZrtcQH9+mrRBreU6AcpmQ5VPpvdiknN4qdbDBLDj33FW6vTtflIsf
2k0nc2dqg7aVupaSPVEZfjME4l721Zs134HMt6tLIbWnQfV8m9yDUzCLaTKtya8ziWQVB3qwH626
2JHGMsHhy+SpVLTar9zGIgh+0kjQShgrVl7zjZ1xXqpiz6mzXt7yBpc9GX8jpCJBP7gMC4qh/caI
kT4LCV9+eTdp1fyujfYyND7B6SVs9SKnWY+kFBdpw9o2gPs9qDUGNl2FWzgAN0RLhQu6yrYdUkyk
mV/FaH4TiG7xqPpjY19MFQXbnW7wiF82nY+xWDMw8gkyeZyqWvcl5vKXVKe49aqS2Dwvd9hp9uUY
PgfZqIIbEM6eBjRniO52m9Kt4p0nPUbPWlwDWyaZZeis73JqYStUBcFl1RTSKM4D4TTAP76oFlGq
gwsZciwh8wCKORMI2fmAH8JZyjdTis2J3D1lIJ066azPZeTZpTzWTFsS80HFsMyi1UQfT0qssmQd
vDOgW6rURSq2TBRIkoHMSdO/tvLG2LoBO20vdqvDqMn0rDgCHm+ajJ/Q8kNqyB6Xa0fgkEpUkZkw
LJyPfy208GiwRCXtiT1OAYMSY9jrwofiC6+Psld93sLwhclyfj+ASoBkzhRQckyA80dPxSXwlA9s
KZaHDEmRULLmLzEDDrglpn9AwQn/bNCq5GtZf9w2gLgoi6PlZgDiBCr2oZ3epkkDjCendJ2Ohvgi
ZR2xnYFBjMenQSIT3Das9fmWPMv60JIzt8EsTuI2eb27x21d9ZAuTRUDIXYVfTgUfeE/4lhZrTRP
D1HIUh/hAv+Mg79LSDAEkuRWTzBH2jzsV0FHVoKICJxTg5JU0qz3QCBlW1N4yZs1cEk5pun4cdim
2LWEheWMzb6cU1TM2Vxk1kN+EbA4jnqpp3TJTXpa3sH+/e93HhCQMA37bdIIySInhNMSqz+7Tp1I
XZWOT4hMusMu2G9ihsnYAbSvDIDG09IsZnbk585YYSme+8cRPpKDuo+fIpHvg92tah1w5cqcE63a
mqnWsjEp+vI0VFjsYkX8DXFwfxfyBSaXRK5ayZUyjdodGYfcJhKVijFuHtcIYo+1W021H45OfFmm
pbo1rrViHr9VjnwKEQTgwjPGH3mDq5005o/UJlu274N9CCDjSau8cQ3tHMVJnFKgG/q96CAkk1G7
DEEsNf/7T53eu+ELw/BfNM4lbTzrwZWh1i+llxk7/js/yaYMIshk3lFmrJYLtY+pA4qMlXJivI9B
mn92hop7rpSzx7XKjiUMzNVoKvFNdtR+Gsoef/mydG0ccapXn+jMu82YB93BhDi6SzSyywqWJCsW
3Q0Tj8nFeMtdDjlu2ZS0FSVlmuc3qwzTVTjl9hOFiDzlCg0bJmwmntAmNjA+bxA9YJImyj/Z1/WU
N1s9luM6YtV6rZlaI8iP3zorYpHR1m+proAhmsssGY3KTpuvqGG+tsKIcJCghKcxtkybYB+hiMRs
hKpRHojZHp6ULDnNFNp5uY7xsOCywVj4WfYURHUux2sUdei6xqTe2emYX/Oogfpd8un8M+bmJ708
4aiOszW5bvyv2OOsEpKgffwr07OlOY4PG99bEfrAfjMMm5WGe5RDh+PEDdtqUxAZsi7UKkIy31c/
BOGtNITgapZ3y/cevzpQZxaliU95ztTsWtYHItFmFGakvDRWFbzYrruRsZ/rq0oCGhksKKFKERdn
4lkY9U2VdmFJB6Oi07QLjgaAhY5Sfj02uDr87nZ+FmdlDvOSm2qjiE55QS4J6kT0rxHrsFdlSo/j
TAeYF/+p/qezvHRjLE+QIY7rFeIU+wwf4h7CpHjl8O5WKSrhFpoN8eyFbXr7xHxbFKOPaW9dBtxz
0PZAqdTp3q616Vmz47+JjK6R7LwL4oT8qYH4txKZB2XJjtzyJJL7UjfYjT76pCqCWI8gbrOOzsF8
buCC7SNSx7Ye6h+/QIXzCgzR2AmFAL0codet7Pj7j2A48DowBKmGX5phy03UeZxRhXEo+YdiEurb
rWZ7H+0w6uvGtjET6fxAYSSuVC6clV73KEECDZWkhgZbl+xX0Lao2KCIn3kpWV1tlNbG0FDs4e2i
QAlM9tlZcTfBOXC35RUz5eoO+g4zmNeItQ0rYWVo4Qa8z7QKMm1a4Q75FSbGph3Ix3aA7jTI4E8W
WyxG+oGvRPG+8ULGGpV2UxpPf+LfE+bVtCpqWgke/uFW1PysNayiDJrDEclh5q5l1B6sEhyUqpeM
eKS9d41qZnSsysZjwd8UygoTyW89xWfVh9ambMFC6DNlBlfWhGgKIh+/p5zNHEJ4BkluVc/nfzJi
kFAJmToagTArOl/r3bUW+c24DRW6z3S+kiTJcVtB59L2YsCFEq0129F8XNVHSzGbZw2R1pZVPUPg
CWNbF33xkNzU5Ry/EVY4AtHO+ENk/XSn8qcZMogSDoEMSfoHDt95yiNAmwiNObiw35NQpcZiZ1p8
IrXqHEZDCfwY+NRJFd8NKehhL+lS0eyuRf5Bj5ttnazAF4yfdNWZ/WxeYA4S4TPBlYEiVjeAlZZy
m5moDU1D/Tam+r0PkKqNro3LXv9my5Rdmf5bm+VFaVkfGVKZwUPeYZJGeJRqcjGAcviBmH6xL4zO
7mhd6nHb9DRuEwjGjaNnSNi6HkRlMTx1pkLxKIZmaxoh4Lz6p9bKcwUnYGWNzXcfMPtBpPp3yB0S
it1+WEuTSZ6qedLvk+EmJ9NPRo+OmdTfNXbXej1ZnAdRb/2QBY7hJLF9ACxcZ82HFERAIaj5adQ8
VIRKpqRnZz7ovGrTKB+d1PZ93kR+aJa0gpp6DVsVWiegZw7w5nW0kV2qBcaRwN1ardSeZaKusfKB
7WKGei7DryFHnCYDLb3h797gJHLYyPUUM6r7XleDsq7azgWGP5k0xO4fkU0OcSHYtJtmNzTCfN4m
pfIaSn6kqfA2mtr/9oZtMGZYNpx85zlMy4JU0/xxSF49FA27g8NI/YB69I6AwXkBIO0DnuzKXN9K
sNKb/6LrvJYbhbpt/URUkcOtUE6WbTneUHa3mwwLWMSn3x/0f07/tav2DSUhOYqw5pxjfIPrlfDh
utWbNoktv5QScHGqbmmUyY2usH6t05uU0ytHyLiPETf5uoHxoSBX4KElBXvbt5AYLZVTPu00eQhK
HNvc0dpNpTrPIYU/NXJs7OWgfAX0UblQJ8MGEnWzhvvRM6RtgFVJ19oJB/Jwk4yMK3W9PPQ2152+
XcddJzgWnX5X4DQ/NIC6olZfk8RWbrog3Y25+kUj8Fdvljt6jBl9w/oeqgxxhwrNsZY+9oOEWhgA
wdcrnMXlVHm7poiexgLwVZnWxloonh9bVXMow+FTd4hkqOrsT94rzUr2w7HLy9TvyWzgXgOxh/Ph
j0bKz0Y67W7w9GjlSv4mTbDeYBCRbwqRMlocDXXt0H3mlI9/uy3HAhZhbZ1heU+AJ4G51pw1XJ+E
wQVLN/i0myas3tRWNQFkVhtDgZHQBhFZCyHcPS9yLlnAna43mSpanD3wlPm849wQF6f7RSy4fmI0
zp9qaRoOc1oMenFGbXmk+xFcdci/0q3Ta1gFu6xDq+jaRLnlxVGpURonGbUaycir3NanaxkxywC7
1Podwp5FGLshipgoiwb5GVweMjYCY6ehGtCQDe6bUr2iD9SIF+IUs40ZVmGXOOMSfmElzFHi4Q8w
DPtG8gxRiydTv3MvCNY4ELuNFqSGL2Lyl5hVcffca52DcCgIPjXZanuWqvq205Fd9Gb7MyrAvp0o
jMHNcxlIxrcsaZONiBOEPG2yQz64dSG6wxosSKT/KBmu03oZZnxrdR2dc5x/q8RyHIy2ySEnNuk2
HnV89FN4Y1JkbuISwFld6uSNZmT46STclaBRGwQYMPaJEG29eC9SmP4owIZtGwziCMgChMZTq3fu
Gp9nhDHpvWzr4dpgKAZrV94yUbwpGWQlU0QvMjF+yir4HVLOrAcQTe6cTcmZtC5FnT+UkQo0bPTk
3lWGD9UCY2yzHlhJCSMtKjYI1OQh7/GXmwo3RzFae7VpVyaAt51uiRS7QoZgqhnBqoTxxZk3Zty8
TGr8Ka2x+8jGZtWq4a62GvUpVbMzOrH80M7c47Jmhms1CVhWlMgrvcGFPOtpjLkysZqUwj/W3yMn
/HKjOL9wc7L8tJBvWeq5l5iFNNF1dycgXQy81qrQ1P6xehEStp5VeR9j2fwq6uBRjymmsS/6XDJC
sgjQFIQTqXkDXZ+krxDJNDVBYbP3WtreJdPa+lRqPf+sJi/WQClvIXL9vTYR54V79Jk8hODW6LLc
EQfDrbwulFtNy2ljsCZeBUiE3D4L9sCplK3EXho2sOUceEE+jUKxC1O8B2bArbsNrXWYef0urKzp
PCk9/3WUjEc37f66H9K0staOTXZcbHiMtpjCY6zLT9mQEZBr7kqzUQmTY5HfZD0sxzH9Lmy8N07h
wFG+4bEzdoNO7aNyRV3LunoprRS9a8RiVi/wnDcxolQncpH1B+Vl4dBWx1rOmGFiB72gpRXWZ2fb
cKt953SY/VoqEVZ4MDwwpVQmmFlSV6v5jnBV+uLI2jndqjFiTjt0D8bYojfLLDIC6Dtsa6FzszKQ
EahokG8ANcwN5ii8H3ZpXd2ElbqmudGmc4DbM7WBPKo2zoNN+3A1KXGwTUFGZvDuqKn1Gy5mFkMu
RbzckFFQZOZGq8ZyTbJmiJqzF/TBgbgwKX+pM/LCnARAbdF3722bEZkM1HDfGsFpysL8mCq7Llad
dNWjPgstMumL3rgYg5hW0QBspHe8rWbM/eoEWyHog+3Er4eiE8SrMcGkDxTXWqfhHL1rPDm9JFuQ
Pv+qNVjUWnr6yzOVCUhXaq4YLXiwfwiTAFz/TcFxCPXWeongpwKtsmCx5k9lTZ4EZEi5m3C8oSu3
iMkaODCg6FL1pwxuQGl2luqurFpT1mZPPnkRdrPSQSPPx5YkOJOKnRqgwQu8jn7LAgyAgGr5ievx
j2KFiartzWDGss6UocGUWf9xKPUCGN52AvtTs15z7B0FwqfOzLFS5qhrIW0IMZPHmoYOLkRGT80z
v0ua7dACdskxdB5AmBFwBGk/Es8K1eyxhiolRmTj7rgvQ2cOxyFZe5Q6sCAmJCm5GCsP8Bu1U3dn
HvKbRJcIaVWgPbmzOhtNEmBeI6SrOXEF0scvp/OyfUzTLOptdd93b27ViLOaFtY6JtPHr6kTiMRB
JJulHZkABCg68ODDSv70QfaA9sj0SyKmzGgqN4HVf0jdjo9egGSG2XaIF0mvdw0NL2qwKjwpJihI
nRQXLIZUysImgbNVNIuJUU0DDxBfnSislrRsX4E0oXrH+BRm7pF51t5usvTiDVx5uoqSaWigFRap
y2cZPUySwFcHHNUqsBG+FPZJRPpMhiJzEP9EvmW0/RkN8rud728FBJbdqPz0ya2JK+diZAmOsT6V
5xAIc+kibsAs1Rfjq8iKxEfPWOyQwXCGTzDMA4B0qw45ll83NlR3Nac4xnyzAct7cDg8V3EHzjHk
I98IeKgkbFJLkBqzBnokqe0ktmrPOudtGpO/DRUfHZKOYqFMLqZlvcgylw9089vS8sMKpnUTDYPf
cONDAlKL47LRDAn6VFSHNMsZHkpUS0FLqeZoyG5MxfBWKKjLbd61z1Yaclbn3RvDnswPdO6fruWK
Y6wIzqnloZGp0F7bjBNjfmV5ujwiaK0kOHDe+V/Py2UvlbfYAAD8+fuU9kZ6lMC+7zTZlXuK8BMg
b/AYzc/yqnjnXEyuy2tJRnmjqIBS3UqEL2lLs8BuQm+3vAoLjv7v2A2bDFjZE2GYyKn0dms3jNZE
BWhlkAGnoOs3U1huWwmdOnGjq4bU5SI1sreMlAQFKMVHaEvQl91rYdwxCKhvQFbgqcMDfm1JGNLD
5j6naF0BXusrssErH6Dzo4nx/dJB/dnUOBzIW80ejJyBCQSneoNZjqSinOJYyDWxPPHBpcO+CfIp
WaOFwRtFc/W9tk+o1XPwRUO/s1xpc5ZqGTeP8sEbO+2WZCrAoij6FK38VWfNxXISBBGxaGeRxmvF
cuFcuWr7pFDNWSgnIPZXZ8MtroDko8dl047AVLPgB4nOuGFQSefOygnNVgvGRIHGX25oxA/QhrhW
bdddewEtLM6sjjox9uD8e8qbrtjfXnALzVB/YW6m3WmrQP1+bcORijOBwFhMgmK/JdhZROWOElh9
DCJo//gGolWhDhl40F4epkIg/O0ZG5lDnuwLnfb1hDiZ0zK/vkmh90eRK9eIHsuuF6F50doMOrkJ
u2+AAoNjqdCRvY6XkS7EQTMma1w5nqtdlhcItVJPRj+7Fnnbv40TDzroYt6mDMy7UF/2q2Xfv7cs
j5Z9QYfXKhtbbfPv1eUFdVRMzKGIPiR9zuP/+gbLU63WuF6b2u7vt5t/4n99qQQZuxkyVOX/vvbf
L7/sg8qNh0eb6u3yHVg6DXsdGGobqqJY1W5oHyMR8zA0hX1cnsPTkIQnzS8FBjvNqKWZEYwIsed9
yxuXFwYVsKmQXuIzuy4jk/YtUwF6OaQM+KGKaYPhhPtHS/v8tEgt8UBEtNqmUzHgU/S8/FmOITkp
hr3mcuOeVX3uwQqrqy5/H+amqSPVhGdpexLYUqKMm87qPwOWdYxQ/9+mE31xyXsv2Ftmc3FbqP29
5xS+FokRUUAV1ptBWqYfII0OaHFaLjHP2AvqVrvq8iiAHoKkz6pvyE0IppEwcPvA5Gq1PwK63bVM
6l+ksFhrSPLJYz16OrKPpnrodcI71KHTLmlUuLsa+tCZzJn0UJWOeuxdGym93gpC3GPvFCJw25tY
vy+JZgDm6RPwQ7QODnLuTArJJXBA+unNzUq70Azcc+0MlMyPY03i1v/HE00doRBOSVm+7LNneNEC
NGLAnazMtHzjyl6vIyQBnFJsAqrN6/I0GpQn2x20dUILfqXjjrsOZtFcSQT7z6M++tWTw3Ewafx2
WUWKadZkdHMaNbradfueZawAIgO0A9q4AeF3uYORENznFlii088ZAA8oIiTpDEwd4YKtc+O0vWaT
QNgjSBMfBmxIjRs8x2l5pCbwaPKysTyK7lHX+u2/fU1j/umjTj8muvRQyCSf5MoVp8p7gB7mPYGh
9Z4UAK6q5QTk3zIu+5uGJIhEmhSHoQWKm51d1qz8lvRukuIe8nlTzeM6qwUd5cjnOBDNh6kjfbRC
9F2KrPI769/jsh9t87Sl90cgjpvJD3MC6K6mwUsGpvaE2dBYBSM22bH0fikOiBWLNnmX5Nsykdt2
jPMXzuBd6CCdq8YGbzXOlMhFsRd7TbFyRy94gQpG147u2UrLKyxxRJ1vlSBllCruwiGNp3dM4Vv0
8DTDS55ddPRTpIq9kbBYzPrO20QBoMnCHJNiSy6yxDNMPN0qgq6VYVrZLlnzy4b4rU1DZfziiSzz
nYTshzwy5N7uW2NfeNK+qfFU+fGMgqgo/8ci/CWNaK+gDH9vQVxtFaQ7xzbI3Me4tjGfDnr4y0GJ
PDDUfUXzE+4GyIaHqC/LZ8R10d/v4ebTi5rE2ctAt59ZSJ/uAfDpd+mI9+WHGJ77WzUrl8Qysqri
3plOonEVFqjzw5SMh23u5YdMDK3fOLnha3GsbaH7Fo+NkpWPcQOxyq3LB9Mk5MmxreapitrmSQvU
rYoX8mHZRatQnNS2/708U9pmYm7SATO3Rxp5TLZhbebdPcX6udESJ8NQPHXcvzOwxlZGkmILfRgz
vfUp9A8QJDHKpcJ6AGr/FESh9hzUw9ekMLEv0tC62Z6hnLuwpHSLzfIrb9trOFDM12prr7EOozjV
CeeMTC398nryNass/xBQMOap/7RTwOe/x9qwmprkg0leB22DNL1e9+InvbGrfUqRvI8VCcRXc1gr
wn9ZBYEV/yob9RSPzu92TBWiNYKd1BR1nUWatScQ4tRaTvtMWQ+AgpIP8Jz7REumeo7Vsj2W5CWv
lqei0qvnwM62wBNY72fGNU+z4NkMYNR7BiIfevfecxCoVMIDSzVb077Nyar8GinUPnHHL0anxlWx
jN8S38majCGwSfxrr7WYGK+RUdcanvcyf8pGS3xr6lTv7dD9zmIixIKwe8ESwxg5t/oD3M7NWNa4
CxAx3uDo+BlN9TWfznNfTeWtmuuTIdGSVTs/XfY5xGveIrt8qTgDj6hFytuyi2TrcM/Hzm1+fse/
LxgAT9lDHpyWL1/2o8XngA65u7WS6dhqeSUU0dapGbEsX8+QlNS1khSsTvbqcdmouaUex3nz7+ny
iKRrJIv/58uemAOl9GG7vLle3rx8m+Urlp3Lxsydr6mTxSlHYaqSgXeOQRCRQ6ENybpLAmuj1I12
WzbemDWHhlX6itQxULR2tVE6md0mjbEt/SnzGKrDeCSzBVc0MrVHh1Os1wfjIYLzsSrTQPuoa5vg
clXROT3DgsD5xN2OhulBT7fbF8MjrcIaZOZXVuVQ5OZozEJdJfojdueBc3ZZNkOo/efR8lRrQHLD
mprNsfEJ3fx/NnXHx7Jang+ZHZ0c8lIPKEI/ZZnAghzy8p4b2MQZGC9PnGBkj4kbo42t9ty/V8M0
7KemNJ7wYRkPgVMjVnD1p2XjwtXDeVwMm8kmmaJyzHFLxiI5DQEsUttt6ptjjBn0fRzOIxmsX5PI
MKaF7UtbKdVhkA72wHm/drSmpvhKp3KJ0kkPad+aL05pwTWZvNfELPa2lzOcqVP1IYAHji7TQKhU
a/pb2JAYIBv7l5fyo93cUEBRwW9UAX3sMWp4T56JYH15y/yN2rj33muXiXnNRZrhJ53gMe3qiwK4
avZNNO9jVlxZjYQ/Tjg+KHUfv0PRJV7XMpJLbIMgc1RT23QGuJHaNd6Wt8KJ3cveCz/BOhdrdEHD
tXW43XL7GLdEnenUOtKlPmUdUJARE4WcrJvcxdyTxE6Ku9upbjbyqtsAVuZU0jcZPdp22Hp5Iddp
R0gkEMs7lveGbb8H2eawhvys0sg44763yUcSNY61+SFIKLEZB0ZA9A5OqvTAXRSG6sch0mzy7MA8
Ljuj0u6K9fKQ/788A/if32vhlVoXbqr4NELBQgZizkWor42X/a4pMr8jRikU8/pvKxcHF4IQHh4c
+iKKTRx8BXlmKv31ov9qo2aKVh3oV0AE2Wsn8xO9RuW8YKKXzTQ/XfZRtu16jZYOiRJehyjG+e/3
/f0y3XoJcWLtCa/oqPNd2nBpFyLNkYhyl01oxyQVWWwm8odgdlpMFxj1len0Hk5xshukEZ8Vlc7l
4/JC37va2sw7BYMb7yss8VJwpd/h16GZVYMTRaPojNcC1z3JkyUX/0BEO7Ep9c54sJ2Xnmv5jTQI
5SbiSrnl1bBLLGW4/NuflzMDYw4xHye5q8eE4JquedTVKH90n9GoTFvTUhmZ6bVxmSr0j4ZTat/o
aihIavnpWDbzdbe3jgivqke3ByezvMPJBOdZ7L7kZDzskmi4FaNprXuctS+drSGSbuR3QsgSRV5J
nlNUEnxnc6wvL4xbtBDem046Mfmf2M87zd2pRuv5RRXXRJaiueuRar5yh2JilGuzGapq1x6u8kez
xjZbKfbWE7F2R+2Sb4MqIiR79hIOpkiPxHgoWNZ41YhxjerNJ7X9cyFF+V50o7XrMwSH6HWKd9xr
uL0ir71Ku9YfNNHqq7Ia4seIOmZLS4/pgVB72BgcbpTfrKmbtN5KRoM7SpOICaPWrge0p88tGh+y
Sob6NbexWWJAtCg65XjOR4uUw0L540qL6XZS/Q6jXKzUSjZnopsR0ZdxuonbpL85LFK21DgohJVc
oSGcy0s8mNzuFAZWTKgN1jHcOznyjqmLTaPhc7tOxDvS3nDlXRk6mpvAvL6iabzEkeGFK7ThyH1i
InSQCPQintClNTnOS1olkVo3WDTAXSUivyvkd55I8e5n6aL6qafapWk67a71sc3/lLHZsr9NhhPG
x8KXgTqHoWQ7t7GNG0QMeUce6K6CKiPUzO7l3Zmk2OLtkBuTyoEmYTesuVF5G4WF8q7tzOnNpWO3
girVXS09yAAV+oqXqW96IwiyCbsGBUNA0LXD5K3wrB0UZucTq/FEN1Vtbp7OpDGrgAhoRkrwek4/
BUWPX6hJ+a0q4pT3wfSadtLcTVKycjXz9pX1w3l5AykSsd8ibH4gsS6+MNiK+PXU4jtlsIVGLj/T
6Oy5cTr1VpsyecjipNyjO2D1o7cfQUmzWgvT8uTwJxjh9ChzbSTPwrGvleqt/+3C/cNxYJcwannD
sj8JCSRARENdyK5l4zSDtnJRzPhyYF4T8bEis1LS9Iyk76Efs+ixnTewN6yHQvv8tycp7fCRFIe1
g9Tmuuy3nTg6NXpOYE5stNtwEt2bhqKVVDq7OyNA797qZu4OSfPOINq5ZQ2nyLxb4sI+GG4t1ssX
JV7eIwsQxWH5Ioamr3k7Nbe+tsWL0Zir2CbPEA3OiPOA1AkYgYo8AYrBF0r6uh8mAivEXNUgV/yx
HBajNUbWLbfV4XNsb9VgW1/I7jmEU9q1GGfGp9wK/yz7+4ggN3dSo8c4zeNzhcxp3cxfUNWKjxra
eMf6Fe+CRKv3itdVrxxER8utrS+CdvHVNQYBTRGLGkpB6wVEUo4TKw4vMvLMl86DeKTD471YsFdf
6Cz80epc+/ui6ADujuWmJsXv3WnnKJ88jXdyfoqO625rMZlRuRVvYYkAFfSiYeM1ch+W0E9stcU/
Pu7nSDOM2PVn70DIE5pE2FpGFO5a9iuD8TH7z50k3wxQdqI8+c57g+i2lhGXpGWsYyGdL7trqY3f
ZiCbVW1MKvzCZJNABkMHDBY9jwrygbYhxdmpDSn8sZPQ06sRa6WR47emvIyN1Pc68zAgb+a0VnER
Bxyj+8mxukPX0d2fs+2ZYZwI7IgItOFZZ1SEiRJMuw7Qr19DQhivKjcC3/DGZDNTB4/dVLhPM4ZH
T1lT6HG7zkyNKGChgZfJiw9ustTTaMpJGbqLIvI4NZPy7ObDO2EvSBJQ6MvAZKKUDs8QwDZOO36z
FLb0kQmTHlyxfYoVMSCEEZBU6lkGZBwl31pl9enaybTtaPb4seKcay6Rb1oaPoaRkmyjkS75zLb4
tOwO8wimMc0NimNBbEdnh/ba0RPlBXLFKe4z/UtvscTaPdFNVhBerDbMGAblT06MLrExo52RxcUu
a/S7UwxPUE59U0YvdjJcTCU/ITs4x2NzVyLFz7Lge7LVP7g68fGr0ymY1G+MGRenScXFQ/6V2fzr
XS1t9vM020LIc6p1FTZLXB4UFRbNGJj7vhVI8zoEGrnKRy5L5FpukjDO7ulM8OeC38j3FYm8kBwY
LamWcFaNa5B1O9TrEfEpdtIg80sFBWWpkPOHIGzE3cHgr4DckIfQ8WfPdoospMH2rXsj1AxstCST
RifXIrlAVWjFgGslp1Qho8IYUnrfrARhDxk7tcZrgiRk4mYdytWIVOpY2tYaS6DN+FXAQ8+tdaSV
5B21EiY+mAHi3Puf2uvHC8XyLzKnDrq0ul0PR0dw+/PjyFQ3sdXfEwidL8Q03IungDnAMVC4ZTgq
8IVBlsRuNW63o733xhRPv4QOTYOEPwZ+Z7ZD8zDtap1uZ7YeQ4w3TmKAREuNe4nmcZVwQoJfn6yV
7qqM+YwpOVQgOFbRV1va5BWOLHp0NdA2VvWrL1plFRox8TVjgbolB/vv2ijeOCukTjiPWV4h2ws0
lLrrG11/pmhyfbWMRr7zcPAyYBT0T4EyPEWFgYgqtBIGtNTmWj+VR71PngwP54EajIehCOVahMyR
wHKtude0XcQ8QVXPakRmHIpXGBmI/1DDHIl2vbt6FkGx1acdDfDnFFjXLjRa7lgzwg+Y+R8WWwXZ
Yd1PPv/JKNXXRpSSblL70cCo0I6896ZK/piWslej5BXXacp6k0mbiJUt004b2V3lbrLs2dECxmhq
cXfVKtpHFbYznURE4ZA23Yt861bJm1Gl3/R1kBp3Ce2xTRqHV+Z/VKu/QlGdGmRghZbqG1Ml1Dmb
+nPXr7MRQK8BIhp3DGG3GciC2MtfudfJVePYBWGQ/UEVwUHljhVFyk7K+EedehQjXf+i9pOyostI
JI03qFvP0WtSoIdTTvXvT6njM3OOt64g07ZI5ZXJzXpQomdPCwMGgMbFUwin6qX6wY2dK5h+G8fe
hfKFHEPYKAVzwagxacNVMgVXk7a52RGQBfKdRi8XJPKWE5XYH/NbUqr4WS5f4jjxwyEdUB5kkd/Q
ZONCf5paQX5MqOm+PpJHnYrH+Y8cs/jLDi4AYs8R+Xva1NcstvViX7bjp6ab4w4f4llAmueinaQY
BwsMgjqwYdOKdRhg56TJUbvVq6m3afPHKP+aIl8xF5F+oNgc4EkQrKKWq9VRdfu3up9+B+3EmlaA
vsSSZ/feH1dTga1pUDMAOJIgY3KSOhzd6aR9cWFFCaib0UEJh2LXVdpJz7KaTBiYA4QyVxfHvPYW
+Xl7o+T3GCPvLsv+bGMIR3tYPMtrZgISLJmy625Wz52LXxVBtKvUhgrXcQ2m6JuXCwdAUHsDtS0G
qU0Gc4vk+C/XQUw8SBPeVJFhG4nyL4GA6h4b8mq5ZMWU42PjiAv5RsyAKnJYBkKNuGuEPop+Tioz
3QutZPzfRa9mz5WF3n6yUmLnyVar34PinftIRQCVvdmevu9ko5I/j6MDLXUU4E0QRQrwRQkwAwcr
YXwYQAUBDgIPy8cGGYSJ0MWwySur7B9lqkh4ixkf4RT20z44VTIb1hjOPhREErpMD1E6gtxqzzY2
6KHjW4neXWNcOdA0PGdT/jAxLpbMd03Z3ka6gj4oF5/uyjq202glQgUTGxzdCON2Fp4Hp7xE6fBo
m7J74pzrmMephzLKf0O6THYcQCQcRn4ej88JQg3EtWpMcW6zKyrCtWkbR2eauG7DSK6UgCi7As4b
iQ3bpgJcrAElaLwAy2KjomCrf6PCoB/qobscG7GL+/ba59YradPJCkUwJynUV2OWPcjgi+X2ybV3
iCH5YJ4gaPlRPR4DfdJgVeD6HTrI5Og9WxL/aMmNvl4k97Y1kRuV1CqmUn33eoPv1I7uUd2dggT6
i0fEFOl1AthOmN6qeSwk+h8nVy61Un1p01NYmQ8WRggr7vd5rO8UK0RF/zXpzQXk2I8l8ge1i74y
VLxZ50XbJgUUHv4ggvdwa1RzblnwqtAiQ8x84FfrkfbW0KjLU61x7QUOEe6Q5sflWh0B6CgGcuRm
pNbmc0Aj0uFsGZXIAXqHksMLEToTppKvJgP9etbXS84u/z5A/rR/kCBZQ4FRnE5HrA4Tbpl2M5FF
S99B1UmLI0etxralqsQVp9MP2ArQLLZKUqeXmKAKKm7P9UeXsrT3FPFHmNnaIdTRV1219j3SsqoK
4QV9pY3I6YDQUzuANF4L1mT7xmGalHGVN13lu5k61GxecU7zEK00bZ8s6dYFveATxDcW8l0++iak
pQdbLeq1V7TeW2DmxNvVzZ+0r1ZWW7aff42lrTPeGNVEeIozfxyI8+Uj3PO/UObAyfwwuYhtlByq
GRlUrJ3yXKxtLL44XikzO2hGoesyP5rdKkVPUR6bKNIU03VewvlRoSvqcfGy5IrxGWv6zrZN489U
yL2OAOqLNdYqakqGjWqAvnZUTkoy2B+9jl6IDuzIp5n96LNvyaiwchY5x57Su99FbNTw/GiZE+DE
DbG/jEJXD00Dt0JPi9uy6cPO17Wn/yAkhNU+SDsYj2KclHU9OM1eQ7HyGroAm2COf5VdB5HyxWtC
0mJGy/ke/iRhkv8KFI8xMli+T2EG76PmGuvEsLGSzTStLsyf/po/9VigNExhsadE2fJXwUtb3AR/
w3JgNxRnTylek6kfPxPLuvyFXtfdWJ8treh25kCz2LSngTR5WW6bunQ5bJT8poDXvuQz6zNXhw0K
l/Hd5Rq9ynAkgCHtE29dgPjb2bUD6r2he6xprf1bmBR5XvfqVg6LGZBQ/zZ19ziRf84d3ClPhQ03
rhs/IqZN82wfI50YVD7KMSXmcrFIuEg5FaU4tYrO7HChQQgJ1mekZS0Daxu3zfhRsPh0iVn7CiXw
1o7J5Fq0U/hI1BgCGaVVLoDevry5mB1IyX7D9sTNA0AZttD4IRd1eqaQ0reN8H4txloz/z3gXVQa
6j3Ao+OZkbB9H9rJ5hJOikXZN9YdQVKzJZPQ4q6IsD5xYnPlzph/S0d5Zan5enTJUPHBy9k3wwJJ
A5C/2bKug0nTlM6llsPdLvT8pbam9z4sxttQTbhESKOLjbF5xQkBJdOlMdvH01ENanEyrF5ZZXhW
ZGgDtZwhCJnqXaxiDit0wa/KjMkHqrRDmxRPKX/MeXlTjZ50hS9qXc7MGTN39aNQu63qiGs904RY
TqgI4+1mN44JElSO08pynFsTJepjawJ29zsD2SGpHcbbUKEj6kyPaQSggQllzHaA/rBX63TELYJn
kPBKbt0qgj3CHz6bAmPvX9sc6KEVWdK4eebfo4sHiwSjCKpeX/cXsMWvjUpedGE19WPkYrxeOLNB
r39isW1vmidq6LBgJ+wLKE71DH6T6VPS8mMtqkwCbZ7gNFsYGGrV7wMZfU+NtnMYbFrB08IVa6LY
eMbYx2KeE5/GEpMA+nGG3qzDpItx/PIbUswUXFSi+dD7U070d2p+ZbNUpt+h+jQm5mvRyv6bcf6r
0pnvePPqJ3ALtg+1IGPcaoJfK1IxQDpy1b2sRP+o075Kmq7dpGWO1Go5BtLQRF6pILkpskE+BAz/
FzOaF/wUhsjuf/2U3Q/9C2KKqN2rGZTWVlzdwiI6ZNJWLqE9qxPz1oXcKnxNdZOnZcMYODq0mvOT
kaOg9kr/PDa2DlhZSNpicXktkcyxOpHHbnTExxR5NlrLrMKIqgBdXYy3eeopFzO0vhDLBSugIdra
ln/0cnSRUFgCEYWabtpeOTuVY51bJyCJiphmPpV9T7TG/e8/IuxzE6dTYT3nGasJZp7xTsknf5T4
RpdMAZT4H0syuWnSkP8Lz6qRV8MrzBmOjA7AxaTnf4oNNTwKeEYMNsbnSWM4alAdnxIXvofTGW9k
feR7OXkbtR9GgDqQL4KK0Yduf+XCZA5ngJOq6ol2WzlBECW3rAgS8TjKPuJTb98L2x6ekENEK5Yu
46sBDr4RM5zTLsYthoL8DiTIOGLdu0Kfcu+DiHsIvC6Z4qigNkEcejRWVXhHMxVjId92JZYYks5A
DcWYelq7U/bRWGrnv3eHEUNiUBbmqkkNSd7aAG+7obu5cnSiENXl4WA7PV30qlovJysES7pcn1ql
dDvdc/wiHMJ9EbbEpCl7AC/eTRAd4+O1ybdF9mtKK5ciM7GHXdhyDExAMuFE21//w9yZ7NaNrNn6
hYoHjGAT5KQGu28kWZ0lWxNCsmT2PSPYPH19dB6g6mTVrYs7u0jASDfKtPbmjmb9a32roR1zG3qd
vOsD/DojxM19O47+i6W9R1PDak14wjQlSo8ByyZp2bvQhGu4Dh/An5cScp4me88WbAva7kM+90/j
am0L8JlbiUs/et2L08ypdKsJmd+1LcR5d8U2x2WZP5KxzXCkwrCci9zd8Y3bW9WWye2wpP5JigrS
1rg0QFRHSEl2PRxK52STRKq3JpjzfQ1T96/YXQAPzJna5MHqZx9MRIDkrhUB0xJyhA3RETmMWRpc
M2m76scicO71yceIHrkNAkPEqpjPDNXjF2NPWL6LbbNE1ivINZc0KiFrVCWosVBYnhvBYTApDQ7r
JGfTZ3uJEV5gAbvo638+/D6zr+Oa37/DXYHF/wdJiu9ZII4BfMyLN/kTnYZjf3J79s1o1voZ7qLY
W1nWHOI/LJwsAi8dpxiQOlHzXBRpT++QU+91PJHvDvrSpoTSezGSzQT6A3GAP5tsELvPzjngOTr9
IXr/5w/gbLyjnfnvSYazvXKcZMu1hV55F+M+Toqo/Kvs61+6vv5rpZIUfy8coAPS5S7tuMH6j/h7
p1LIk5fPUllbLwqby2whucxkLf7E121in1cG3p9sEXjyp9kik9EuRBEEQl0i6Sm3s+4U2igxZUjZ
EgYWATUefw2sHbgCY9S9B3l3tN1nvRZW/PnB8dCnOulb56zL0qcZLu9NP88///NP2HU0bYzo4stI
tQ3br7nJTShvlOJD0kdu8zZFdrzxZfM44y+4C91ov5S5fWdVdOUMxQJt3/v6w3ei6dw9dVGz7AH1
tT+FKl86MRNDdZzqm+zDltMGvx5Eqtot4IovrdVfnGy1ID+WaVEgetjtHcvFITDCHHx7koxxiG6p
CPWpkfDX1x9yd7LIAupDmg9mnYntYi+9NrUBwc9H+4Ajp7mM+WodZfq1bfsyfg8tQ/94a30G0/IJ
4bf77oUNdBdPp9TO2tWdIOizsyGl/KTH/gxyL/osR/3qTcn4EqdQH/JF0YM6FYeo8OR9w+hLE0e4
EN5J72I7JuIztXc6SMG+z/vSjesvwutvGijh4PrhCTgtXueVYZZQcKRjDmKmrzhaz375Rf7Dc72a
SIq9nJTCg+6s+BhDj0i/buu1S3u0Pb3itxpsU75HLNR7+j/7c+jDu4NlxTcRle86iFKoH09VWhZA
p+z86pI8+uuHP7/mhwlBe0KZd8yUH/+yqjtdhgtJ8H+mkkb6RfpSjphtY9dPb00YlVeFCM9Hj8YY
kxScHHQ8fE7O8+ChcOKR/Rwnbg+hF7zoyfZ3TS8L9Oo+4TKZiSOFBPphgemx5faPbl8RQtWAp42Z
uU9TxAkbcfFeJ1Xiso7mjzzMqCAodPlguTHMnCXwT6FI62taU+CoLYtpQeGdJtc2z4tUL3Tr6o9J
cXturdJ/mNPWvkzawpdHp8t6gO12BPt5nHMPSFaEhrwkw12+QD6aakecvMmkRJzYqyBGeI9O7Qxb
f6ldOM6thcIRU+WgFfpZX+gnV6JEgazYcT0338gNyVPTf41wc69EcZNrs/5gQc7glVn/1XYd/vXP
78OST65OOP7+39s5/L8vKRj7KDHxbe46oW0Lfy3p/PX+mFYxNXXi3/i8hiCx2mnXVzCCNnSCNSes
fSSEYj3fuUlgvSz4nMqpcHkQZXUU65bfKAq6LTz6Zcf0IOt54bqy206m9YD7EQauaxSauFmmtywn
MDX1ttzjhpHbYN2NohF2IbsWjUcUqB4R+YajF7EC42Sbb1w18P33YCec9bq4JNM/f5p5JccLRV6P
NBsi8K1cf8iF3e4TnXNaExaAReBNj3XYts+e7cnrhI+Cfgy5PHdtxCGYvqo/P4uMsZ+tUu1lXrQP
ISyXZ9PXHSJ7J67gXeznhCL5XbJwYQ4nXHh/TuqjpIo0WZzl9s9P+9fCbYf/S5Xbn9qY/1qXYvs+
KWQHB52wQ+Xbf3tL+j5niCysfof0iuM6tTNeugqCcN87t0MXcmoBknJwEgsWZZaoMyg9KsWzwHuJ
VdMy2cexmPpBeb9Q9IkuVbBYILXEJ69Rd3meYrsZ5HfZdcVDnFPHjKuSSdsAGVxGTI78qn8i2lkd
RM6SW5G3unCOtC6aRvadKafwr6rAf7ZE/rMr8G+tlX/76b8//4/Fk//SZ3n8qtdyx/7v7ZT/8of+
j2WY/192WNKJ+L91WKbD8tVRZvD5r82XfNVfRZbC/ocbgnMKgWpJom8uH+6/iiy9f4Secr0wlD7P
j5Tr7/yzyNJV/whA1GEHFXyRdCWtRX39p9PS9f4RSM+n9tKTHsuBL/+fOi1d8d+LfxzfBtnJX00E
/Pf+VvyDFhy3IpX4zw0JSTiTxHaB43sL/1Zg5lysj2EgAEvoX1CMZmhedmFLLRGFT8a+S91nYF/L
HblaRjMVlgDKTeQm9MdbJR+5mlONWYHb84Tat6tzO7eDzyCbXhaFautyXIHQf5rqXwmNIfvKOJq+
FvmjN0t97hp9HLMaUXqCcdTjEj4WNjkQuxirjQ5wScnOD49ugONDlPrkuXq51TFGZi/Id17hqiNt
bUfK9qDX1bNHk6Xl7ck0rNgw2SK+jRwHV19Q5J0WwSgjaOdTSzHZtW/Loy5SshAiPxgrt3aAC/S2
bgF1jEynNwIJozK9ubR9FmwqOgoxi5CXhxOwS5K421ylzIdtmg36AJj/g7LIb2MccR3xKS8mgP84
RfKroVyJdVF7cFWetV9KKPv48xoS2HLyBxSj7Mu4hjoW6HOp+9PKb4Q/wAPtlb2RA+Am30+fRu6v
+8aMiC3xslUDUnQiS26NVv6h20aQixt/YFhujh2DtCAG1hD2HTYL2K8LqbCt1xWHVvcvcJ5+JrEz
b3xe9L7l4klmazeP7OJDk17shI6cmpnzlGfdniKvamuG5TyBRoSbsME9qMCyv6cYr640TzzFrYx2
Ux7e2orGLPAk9tbvs90oiurgW0TTkq6hTCEYv+su4FDTRKi2a7p8IczhjznGZtffSo8LUe0t33JJ
DtKvr9yiZoR5P9jPyYfblfM+Fy64mAKjY0LbQyYPYensU4BepcBnTambc0gap9hAS/ge0exwKsqR
NzwVd8MwPHd9Kvf4PQ/44ud9/KP1PG+jnf4MxSk4BB3bSVvVT0E/vQUly2uYGNAfEgcVM+xNPNsx
40NsNhY6JFLU1ZbYkFARvaOZ3OnYqhjBugyvzURks4jmO8dOTq0brSMOik7ySWYgOgKG6CPt7WZ8
bbSiPiLyqLDDn83FcgUW9fJJOA2FAg2Z8sQ/iMz19pRQ8DfgDkYgAkGpyLnug6LdYaSKCOub13R2
im2qQm5KbnzXez+UOz0tFLdDBQu/52UxPXix+lUyKhx0wr3WldvEgdDSDpIRmVN1lDrA58O6vOCg
cB5sK3lrrQdJgGjPSOhFmjK6Se3xiVowjmJAOZJlGJmI+Gu+bzh5g8Gy3gMl8n/YRdVvzRjiPKKT
fkezybwNzBCcxvO0jCmXd3FdgXRbUt0Jd9m6upXKPYkyPyhuXXsKfglBJjGxxGZ+KCsCQdjKN5En
AZ10jxZPDg4MZkwTvDDfi4iUtT7nV2YtNY6uCKcG1J72p1k4m+S9OblD86Cy/msqh2oft5Nz0xBA
OOBAYYDNuYr2GN7Kboa77lb3PGkD33N8xRBb3xYBPe90BHF+2mmI7tvKw/jtQ6OLxNFxgvjQVaG7
E85nA0SVtzOpr33vcza1mEW2BWvIEGMhnpCvwLt2+OBGuksChNBJRR8gAXehAeQarrdoBulgTSkz
EMudF2UUETIVJKyCBwYSByBN7sxTa0/vDfxXGbTxVkmKIuni4e2DGMdQaoMNdt915PODVU1aUqc5
uEK/llnzkfAl5yTqsVh+S3D287EHDuJ7DN1suhETMbzVsU8VwiCwC8NFTELDAhtQ0UapVjJ3j16P
gl3BK2jTqWKOlp1sLV/a/MKhFL5SgJue4WS0D+epP/jTHGy0tDnGZN5elDNAlHVtGHnbxCCzk9LO
pwLgxPrX7spg2atoTC48YYzGqz0UeI/WywKOxFS/ujrihKRIGyIWinaicjw+5IpvpgvD7pgGAnpT
WR2YIo8bWNCMaHA3AHRm+AW2NQm/Gvgnx0kwtZZqeQ9tZfYFYeCgTMzeAhu76cz0WoHkwjKzo/mB
nGkKIkKp9JvxrXsFynILBJDR/qAv/pimvPhpeuCKF+1dgWxiDebosT1GRXP1+IWQh2E/9y6j8w5S
DHe1vcMv194657JajDxpyDKeRZfComndhuZBzpFUQIYJ1jYS0Bk9KQkRBU5+BXEBNexCv9g6Xtft
MUeqrVV26B49A4NS6X0SN9SPKuyeWeuHP/3212zNlzk2tyX038eoGt86S3nbxtE4DDpneMrrlW8b
BjfeEm5Cfg+LUn9xl6g6RvMxkAqTTYQfY2poA8764UfgTWeWRc7DMGxAbluPRoyf6+ddsrkwPTbb
yKEQl5PtzkrRGibhPpdBXxzAVd8qoOc7dw5dePCMjmPa73Aqw2XqhdpEtfNSE0TGnUuUOxZjBoIR
rGvvBDRV76B+35py7RhtMXFrzBy4gWZBKplPcz3bW5kHO5lhguKya344BPdUhy1ZvcpuQf/PsJt1
TbdtOye4mwWZuGn9xno73Lqzrs7WAhSgqLz3pRsPlVstx2S00UJK/BM+1qxgBJZSwMkSwE2CQB7t
NN6R/DebVI4vhOXlZZZTvglk90VwAJkYs3GUer+zbnjw1Hwyq/m4wZm+/kbtDQsXLpTMYXJKEqdc
wkI2KUzpuuFgn31kGfpLvVgnTK2IokF8tamZ24jVioYP4WECubgjvBPSYUIZi1Xp59mFgW8vVntQ
M/Y2xfOqp8vQlNGt5EQWCFLz+Rj7Rx2WmGhH0sFwx8lZAGGt0VuZxDzN8fTT8HJRzrN3Zhf7kl/f
8H8GpD9K3rwIRX8awcfJhDNRjok3U+8ja8/O4XTAAEcV1qUMxm6/BPb33ii9HcaU3LnUSIB1wb7n
O1s/G5NjWYj7hXmGRYuecFsqsITZBo28DcqAQqjEA193dfogAP4TQttSdcQSRUQUVf+kl4RJybpB
lkO4T1mZspIOmzB9F9YCBzvJEqxtJ6+0P4ogmojxsA8XXc0JQb17FfOBscnLdf+HBm9PFyjAN76c
phMsfHxAc3t2xpJPc7o1yjlI2QCoGiFGl/EktktpbbNqmm59q75prdNi6GWJGh9G9TLxXzas98pl
pw/KwbAMjND144Yp4g3/53s+iyyxDY4BjlYukfvp2JcDcLAeFhEJyU2BUZ3RnKIxcUgfu4LrsLE+
dOSOlH1j9p1Litq9itm3a/p74kchC57Pi9/+zrQKHlWDRAyZQO4qHJcuSs8DZzzMKAzeoETyUUoA
AOQ3iADJOa1rjuLO+Jmky32hBBWSMLjmKXglF1cd7Qr+bTM+4XnFplbTbxkXr26zVK+pZZ7c6ugk
FEHwKaUu5WKbmcIxn4o6MfwSHs2KqrxAkPzZBsBUTObsaNW+g7RE5Dyw2MB9x+zzytnEANGoV2oJ
SziY2CQDdh+R+Kj8Sw2VC+YwXMmq3o0+X4XZBPxI5ZyaIsVJwVbpRm++CzdISEA3XH32sw0jM59g
7LWJzECyaWc7EnbcGtAjuT/n1wDvM+c272wjvYF34R1lyNYg3R05jJbHuqKoN46C976mE1kIm94x
AfmiFq57aLywxh4WJzduiigYl6N/8hcsMApAgRcCDFlYWR/bxnvs0b8AW/MK+YZWAIZc8a0zLmh/
hA4tqlDKc9NCn3DntcW8hqjkjQ+JQM4plLpOzcAmW9pAvZf5RE3IL+jvPJHVj8C3vkJ8foDRG5ai
+l2YFlBKX33r7WJmIjDftEn1oVqGGJkd3nd4iU7L1L4HDGkOwvXwEOoZ4c/KqVCnqGCx90wVlkub
Wid865elpEGubSm74FTyIEJqunMgPHUzsy+NLTthdodq/WSorXZV4pFxE9y8Rm++LBzBsbqiaDIM
2DQ6jk/saKlyP9frou4gmro7qNvjA7qTzSVJc6MREf47Ac+1weeJyvzZVlZx54u1jBm0yrCoa1ak
ajemuJ7TEf5FIuFGrQAOigvsfWAotGP2u6FEh1WYvmFyN1T4qJvY7ncqhtYxQ/Xj66FQY5Lf6DG/
72rm3SFdkgngn20kJpwhxfK94zGKjY05y7ZfCNkUuwhKXzqyOWkuzQzmqKBZcFmFylyg2W2hEdO4
WURvHRMnhqRAdT3zMeNGO1hYQP2xMlz/KHog+8mJoOC/YyIeeyRtZsqQpMySoHwDW+vNltj1b6Rd
J8iujqGAVrU155hg2AymMvg1PUB2UNeSmGtdqqiWmOeeyqbxojnJXeYfuCswgaVMUgo1vWp7xOH0
IAuWvc7d2VMYwvawGu7Nu1TEauPUYi3RJUqMBeUcOcPVUzZ/C151T+vooGVK70jldzfwTUFH82Uj
5DLDPrNtVuNL5vFcyCX62brwtQftIxiwUOi208gHrOIUCoK9S84TngbU+MfATl5TYAUQatWh6WC+
1dOAOQ/2NZdJkp2gHqbVQpxd/IARibGCX5MF2GYYi2WzVDwJTfEJdN8QAGkB23XDee540LsioKtD
XNm5v8dk4TaGHdV0Pe4dBGnGbWRUcl4cgDFMxvAvkrkkT1dT4YTkTMMDU/5ffZdk5J3PswfYH1i5
HL5RdJJb1QYpZDp6K4vWsSxMovFCMKjIrrpzv9UtQMIgtX90pX7uUhL4IlGcqbT/2wpYSkLcsnsC
gD8YbOGTre2D702XsYjvqeldxfZbvwqTnW7xbRg84wQOwmLOTs1oOzzS18Ip+iujore8fOzDL1yp
SdePZ7/XrHgpNw0gU5BA6+Uzg8d+LihcxOI6gFBzPXhu2py1/T00zifm6N8Mq48S9BP2xPy3m8/O
MXPYnhO89j1HI1aDadt0403A+AY+0XIIcZfY1gRrzw/xpoTPvNwLRkacnSJo+51RZCFlOu3rKIN/
PDnQJ5fsW6CmU93EjyNRrNAbbiX5zMpYn7MrfjpW8Ky9BYtdJ9bOITwL/RxdujRmfDj8mu3yPZRY
ivkoZYPgk928AR6/r0WWHoN41zK4qRtr1yTWQfbdddbIzb4FSjoNf3OTTsGFxf62ilLKsYDSubp5
4nP5m5hisrFTY3ZWAKOfRgAwkn65jVLkTtv/BT8Ni0j+WnS8w2Z27rCIH6pYIrF369mUzdpBsgWu
Sj4imn/1ZfbWwukLav8Za0fEDVSeAQidOSc2BzN2jOwYnYCvB7sVM5pY7vqG7zWH0r6H+/QtmYtT
kbIEM3heCaUJacExgf68NQUJGEyk38MgpQ0IKXnjlIT3kjDZT6P59OMFEyHAR85Bb07vYCSWLdZr
YJxz7B26XmN8Era1z6ybVvv+DXpYjeTI74rvxmrfOje4j4cKB3DWbDOH1LUcFGxB6Ex9xYeG9L13
yN1fBcRuhtP6xrX9e1Pb9e1csSbE4doJsMlN4X5r5SeFEM+TJfMDvRR7f5iZ9TcUT9Q9QgvOAZ8l
oSoFfYKJfu73drlcuoJbkRNbe3CLeHPQX1zKcLZxl51HuuW2MsDVG7TPS1H2VB2Y6gCq6r7w1Rvb
7hfkI4gqIPm2oxd/axgrbGr6fLZwHSJqIYtNeU6wrE/U025by7rh2AV0DRaQjp3ioEx/nmKQhvbW
8iOxzeziRbtrJlsv7x4uTlM64gY96mhhpnMaFR5rjzBpERqCSlFzyT0L63ecXZXXDpdhdC1MsSW5
u+ENjv2M9WfBKerw/isHgOgkyUMk0b2ej+7S6KeOGTtRArdET6ihrOVw//LUobAh46QUiXG7gDOz
pFtzJYh/T2z/DAIvtLQ+Jr0GvoUNrQi4Hrjdck7Y83dJvnq0IJXhAuge2ym6j4SO9gpAwqb16t+4
bsQx+2gLuVyQ/WrK2e1cU2wg5moj2zq8iVmmKiv8Vi7mJiz0TzW70AEtxZpL3RcdhVk70NbFYq9A
teXZ1R8IKiV5tKbCnB900HWbEfDIls1Ubedx/D1Y6g3282NikxeQDDPRW3foOiJdXkvqxvIGdJML
tR6zVsFfKXgMo/boMlu7X7WhTTc5DJSD6SjAD99CXS52o92rHc4k3PsU182SwTXTx3PjBXj+ixnT
3tTuWei6TRNaoIqL+LmwiPghwcdg2O2nJAhQLTmhR0Ea/UGgcNnsCCNmUpwGIuPp+Jo4DdXQTXFA
Ajfbn9z6AQICKfnzXIk+J4WUA+60HX8bF4SZ1Aw2iRKwm6qlQI3uB3YXTTWuQ5kHpKOrJhD1Lc65
bLuD65GxhFBTLnYNl6FquNMp6s0i/CGFsnDKSk2Q2ZZyb1aBULrjvhvj9ADHptjoZt83UXFobC86
hBM1hjUkXS/qH5cmAUyfXmU7VGg0VKoKCgDBrKY7AH/3wjE9CydVxWEGSmzMOerEzUsQtb/KxH9d
QJVM8+ht+oQ7+kyTNaOEW0WseSNTlw+7cW8BMaVd8AP5h5FB+6ijaiMqkKgt/bBof9SKI6iRIVse
U9Fxc1wPO8E3ziopBzr3kIziDScRh4JKkgZfLfYLTt0Y7i1mbIem0gduuLfV4uTPhLEQgznujMZh
u1S/pylsAE0FP6jIw+6lnBUSl24Wm5pogLNdh8EXf+XO0gEnTvuwUBRWCUrfffkNy+0NSTTePVPG
15IK+QhRtBlEfRoy9TuHRAiOGxUeugR3Mut1iftD5FHQzTUVEnD3o1yCN5d4fDMbUtQt7gLL/Gx1
eJBhCXgTNM4GvObA7VBdpsr/wjGsN02HfdKQWjmk6XfVLJzPNDzbrEbqSC4onuROvRGC37ICWpf+
soi23y/sxxvXS4Be2Sjb49gAyK1HFFtWHpLB05ZzUgPbH058KLdWga9gopg4BnyR16rbjZqjyp/Q
s574u7mE5Ej+P4kYUHST/BCDuln7ETZhfXGgz9SGB3YMrtbszD9sf8Bimn228OqebEWXjq5GHNio
R3kc+jveW+SvDD4iHv8PBDRN/kWxZ0RF1t4YlzRfBE9151RZflSjeknBh2AYZ+8LWNKq5Y1IMAnF
efwWt43c5kK/+Fi12WmnlI2Dj7wTYwKGjdBvbUvTuJEyETDNS1s043GUyUuflTzeOJwf4bF976sO
Q7GdKFCORXyy0+9N6OBoVh3PhgC5NZdBfZhZEMUKYO9Ceps8G4dBHA5XAK+vHTH0i8VlcC+X7FD6
o/U6pxN1HAOZHGgnh8pKyHyRCLltME6RYzc7+HzlSU0AgcgYob9YSOhurEnyeT6jrvS9rqzT6BZf
Sw8cmKej/2Yia0dU5K2sxQ7pC+Z+Lw4paN+G1OSxFdFwW9wJbp+7vO3NQwRtd1/EkXVbxANpAF6S
LI+Cbe6MwI+RsbCvLQAwC+elM+Nh9trbfonOSVl/5fgZuZjxXAGQoheuEzY3l97ZQxRIzyq7ixSw
JKsd/UvVDSg9xK2LpIVFqwv3THSGJNu7sif3WzOmSEDvUx2NBwzhH17msHQZCwAp4Y++xTeLB0ps
u27CIez3Jx9Qdc4Ny0WtacQ6QxLzb7QbazN69YVYOtGfDF3YtileVQUac4qj+uBL64R40t5qMzzB
Rrk1ioODQwJti17+givhV95U7k7XtQNeA4GlDUD2tjnnlHxq7qiaxtLt5y9RMT85IGzgviIx+iNr
EElXxdTmoXHNN9XQssvHcRNGNVfMugLQd1+n31wb/2MjBUcwRvF5ceqMiXZzuYit1yjeLvbgKnEI
MzTRT2OhxFsmqra1KVviSFuXIkquW9/DVKy+LvcTm+28cTLsKdqBQxFky07TBsjifk50VB7bzHmW
5Ux197S8OrgEtu3v3GkeE6+9q8qyZmn04q3I1cfYfGar8AcFHG8vUEK7elTGR++v7qiynlp5I/EV
EWb4Mn5/qIaa+Y+OforahYysGH06KflFfwQ84DTPOixGEkt62DLFBqWDehLG5gWvzJ4cya3/kwuI
tHF9BV9aoCpwUZ6rR3wkv1q/5rAeHeyQNJ8/n5UP5C3BbFZ17i+nBAZL0GrYO2QSCE+V76l2f/BI
U27OC0tDhePdDbbQ+9TU71FATXFXB3ei2buhtePzfqeH5YPI4a6xs7u6EhrX7/i7WPDMz/79tFT3
vU/LSQPzb+PQSxpYsbgbFddlpjN9Tu1WYZr0lHuddR+t3+QQ6KMDqwfsW+ixGjXLi4ouk2lWKpXx
kLCZek+NPV/ifPhpmna3ZCa7DIDeZqTKW81f9GiX2ZkB4nkuVXLrBv1P0KHFJeGK0Y9zeLBIDu4G
ZkPc7NP6ANmL7jnSa26N1wmzFcf43kMa4VWy0cuuXRdU1x5fNJJ/RJpjZdE5GGh3qu9pObBUf/Ez
cH+u53Y08LUW6tdTEtPWKoLl0Drtc6aSPaRxl9Z4GyS8m65cioajscx7rII+D36k4Za4txxX/U2W
OdZx2YcpB6LEs4H2B/AGZ4pwC+eBDhiyPJzFz22o70ff/FxAeQ1+Rpayh8my5pEJTs6H3jsZmpBo
fRJcqUinUlVHVi6gl1d6I4P6+M6dFnhG1rJPHMGkz3MIGttcPTtg/xV25ps6w8QUx0rjk1w5YT2n
LfSDU1Pb/tZO2OZ7/7EWBM0GMYh9HDP0DrPhkjnDdzuJLhymAF9Z1O31U2DRdo0B1KzWy5hOhm5K
ciwz+orxYWYx4vM0szVcOQzS/wytdlfYzjYbecLzhvknqTa1UZn8runXaWoIqxxg410ouUC2E5UQ
gcxvYglRacgnvpaha0v5zrYO8n3JvZpbTG0zvwajBA4rvgs1q/4krUMdlFCnCPgBB2fI0ol4L/wg
wr5vf0xeVe+dihkpY3t14qE4OYXFlmdFt5El44vFQsIp++TOpQBiNXE2AlZPbi/a9Lp9oSbyKUmH
5wUOHNTw5CN9bUt8ucYJDGLthMPf5s5d5B8uXqK9asgzhIn8SdjgvLBORTYmjNXvTWclhVDC+p3X
Nrm7Lp35kH9KL3xlXkAnhbW86T6I98rx9WZuyDAR9yEofCDCTI7PeA/uNBwdTbpaDpnF0zDt0zRu
3zAtYtYoHME4c/ycy991m3/5xfRdsKkvrqFsJHpvOF8sOaNGvyWsaXR24LhJNazpH2GP8xiILDsz
A4Ia0rx7S1lenL788n1zqTUkS6klZRaWQ4OCzXdD98D3SBrk6wwVNm1fkWW45TrxC7HLl9xTzzSw
s4Tkwt9E03RWHb5gGWd0m6M8bbCqxGc7s9jQu2A3QF3+VsmB94ztKxLOhw7UhYKEr9BdaxQGd2cl
fXCC8Yz0g0uZcoadu8r9M69bNRV7sufuhlvLLsy9jIuQa58Wz2bYuuQHsudcLRE7sdMjURrJI7j4
z15Ozt1ZVLYXRABmqgLWoMneTSbmIi3N55VFxiPLjvXMuJzUCpVj4OShpeAPr6Mzx+bgxIv+Zhw+
olYmmM6GjEVdhvAjTXvtmplyJLZO5VwyOCvDNP+2wvajRrHddCuDGxKpuB1HkmGp/ipr+dZGnC2r
VXMNXYLTKGMOYGn0lw9dRQ8IRbfg/MojuAG0Ogb/TYSoJoH0LHqbiSI9KTtmQBdGZAfyHiwZfzjy
s0+gMdOuVOmvWFFlOYkqRlnONoldFTd/fuDcVdz0pgNeuVJ46giPqcLods2G5EsmzG+Wrsm4KLk4
QlP9Jr34LGRGI1ZI70cqvkJIEgc7girsaf6ga1bCBCgj4FRMZe0RHZ052bAfARNQMirP0VvKYfmm
LStG5tE7p5nNHJjoGtfeu62djWqjp4RmWLa5iZNJfNdQIwKDZjd6+UtGmyvVSfpn66vDYtCXzPyi
VampdByfKulmDxjZd9x+7uHiLI9jQ3V7CZ7fLVrrUDjBo2tq9hwJMxc+FzAJFX8Evgf4gOpx9Nc2
2S3tmNNVs5gd+SwbZVjdecbE9MbzRTkSQJ376b2MUafNGocO3XrZpwGWh67Nr9LKX3EVZZepJVUJ
pJjhvOIyhnc932SuQifqQhAYnZPuuHefjFc8ULGH2Ok7n6P2UUzLWB+GMTswo0Zgn25J7m6Y7bPQ
tWCbUxz+XcmrZjTXIX8GO4EFIlqwN1IyDY1mOrRCsyiH3iv5EjYT136CfM4EnjPWuaXuAPDBIfMq
OmKYJ21L6Zcb+vQk8kl8egcaTaFW+WpNDzV6sYnovEvK+TOy0ZGA1GxqTLR73Za/stm6A2h2a3eJ
3huRFPQYLPemSin1VcTBF2auekbeEZr6ZAiKfMiLty6Hah3U0YFy1YfWoZO5cWhu7ihLrw1aDM8o
n2h7JCah4/csBbPiyse2dGjIo1EAYRo09UJ+kdqR7kSc2rx66yg/B2AZ2rHgFDzl17lt9vHc3nM9
/Q2ROD2GFNJu0LmRqEpanesleQ36QR7GarmWkw5wkwEJkpi1FCj5ijWN9+/FtJQGaEx2hO6mj9Lh
0jiq4g0PnHOKlvo7aFTgOd1D3ur0+B/MndeS3EiWbX/lfsCgDcLhAF5DywyRgpl8gTEpoLXG198F
ZFlPkZwu2pjdh9ttDYsgWdXMCMD9+Dl7r90IFQWvnX7BVoxVVBu+jHYdn0J3IGoCL21AHmihNIdA
DyuG4DSMl8p0rId6vbPa7jMjlWjT1Ck9O2cknK1Yqno/LqyckanvNj4y3mQX5oBgglp9aQb7e1/W
4gDSU193K8D2/GzAvVYJPvylSMTeLEP/XGXjmwDesGjgLB/aDn1zlgYKAvInMXWQg/REBioqi3KY
EBesIFGRMiotSCzIWOhKpmUubQaL/vQU1qD5wWcOaTR4zc+kPLgoMyT44mFRqDF6Hj+8VA5nz7o1
f5i6dlbiGpVRGZ9wbHFGM9UjenEREgEDhsxeOUW8KrT6Vjkt32887Bq3Rrs1jdH/KzMT7IsO46W6
QJajCOcb8Cz2we6R8S46J/nJj2xin1q6d52SwbLYFJbxFGIoHr2R7nnLzd5PA9SofMML4iz+q4FY
Go6SfpAnUXH0gGlbzrPc5nCYKP/Cjl66onpvDS0cs2OoJJXgHefII+zWq26TaOLYfJd4Fw9WTKQk
sJJlw1QdO5vFqccn1k7vwZvF9SFK39QIl/ksgv1/rRb+j0Lgn+TC/0lT/P+jWlgg1P3PauFnut/f
v/2fI8L9b1nyk2B4+gf/Egz/y3LQ3yELtoUhdctBSvwhGFbsf0lDRfOrSfxF0tBt7d+KYan+C7eR
Zama0DAKmMiC/60Ydv7laLqFAlmzJDJT0/jfKIY1C7PBfyvf6TSYuhQWXVP+brbQf9ULq1hipcx9
JH5N9sP0DW6/vr4JI1rrkxSPLpL+iEbKO8+XXgXQkfN8PlBCQX5r/Y5chsx8UcLg3SARevu3D/Qv
mfpP/ivzZ7PE9PeTtm3wsVmWBj5xVu7/zSxBYWbHKQf5pZ+39V62bYqbQ+VUSBLgkEuxcA2mMfPb
+ZLpBk3LVHktOs6XAWv5lcETmVM5mjpi0SBMlfhvkG+rC6cm05mYEniLajR+TpyIwFFzmyhteeJ7
S55gB+dLP3bSfd1aF+I5vnpdBXZCVrABparSiWEc8+HeMxSMaAVHJRIMeXyhc9HBqzLKAPGemV7N
lAzGsq5gyqdfCC+1Q5OIBdYjkHFbjXXyojvKVZYVZUJdaXJrDQNLSTNFoZZ5NOwBnB+zsVP2dsTR
3vQx7hWBMTIL0D5HoQzew9yuYHpYxpHU1XwJN/BFE14wLSMrRRPtMWD2uIqpU18Sh6aq7ncW6W+q
tjGIq6LB3AWnanIHdgMhWWZDeuRfP1spKdHgVttU1M3nOXZVyteBA8FBAFje5o10bk7r+eATnI2D
tuBdgUpgMhr+LqT2QwXy8WxrOTY04Pc+DMUNhPKrZ9Hsndb+hV8YyVOietHTQFPfZTQ5JZaYhuKv
WlBJe/Ivk43XefesSDu+BO8OanDYab7u72QtnxCyj7eConmZal5MtyRPN1kH3Lxy6HQ6nr9tONBf
a/Knrr0igXAWDMJJjVx+EBMVTvyxnv8FUIwkZ4SFUjsXvZU63KvCvchS+XjXqMpAIctajJ46HHJ8
nGC0yZfDwrSF42lpJt9skPvHSE/3lGAraY/jc0hw1FaIlOyL7uhE9oihySP2fLrgyuuWmIPPfeV1
WBpZSbAIZwSCNRbioyYwFgNhc68xHpKVwixlaZroEy3NehJ9V91mUEIUsiGaYUGd0dtnYFjVZag6
wn4IZgdpk3//8OrWcdohdQPIYldu8E3L2Wpr1X5FN5dQHKPwGRzrESLPYxSK6MJBcjDK06AW1Ymv
ZzwonQHhjcNxAW+BF2TS8SKIlpBQSZbRGnCCrW5SHbnGU0NTbFdaC3LYukLeUhEOXwdeKGE3vsGU
p3aH0ZhUtXovBUtJIMjJwrRMTtKHg9SiAdJPkW55u4anU9yYUVg3mYTxOTfTs1cQJ6pTiJ7FwFBw
AfSUOET9jvKyOs7fXeyF32TwzPzAPanTl5nyC6ETpXunqR7sPLeORirP1WTZa6aLA+R/gQ9crAwt
UY5Q4MdtkAJTyiwgr3WDeSRsc57ksnhS+xDftoc0Q1HV555D18LG//oly4or8yL//Z8XQ2n/ulZb
qmrouMcEucuOM6+Vf1sLQ5ujTiJA2plxm9B/COxXMk8DNILmm61pn41ORY+Ic/NepW12D3MVpm1f
X8t28mfhJFtkSVDtDJTDjPSSk80kfGtaVPduG0R32KFyJYdWrF1HVXaDzzRs/kw65nfbUHPfFTvR
MMnX2SEWwzE0Abv3hfvFpBrioGfc/d6oTlbqb1EfJKuuq7SDr8sKvq76VHlAuIKUg3VlvTEVR0nU
4FpIWmx9tcjvva6q2yAB5F7aMT9dRaPDi1TzsTZSl/5+ka+isMYvV4/yg3AxYy6smL5zX5X1utJo
MFejaR5nNzfC5VclbAjUSxL/yDZHWhwog9MY9d3mn78YzfkfvhjbUG1Ll6aB+4bd+u+OvoDWlC8k
AC0zce01BkjxHBnenkHbV5IlggUlQPls+8ZXKtrPneoHGyRt3iqf/P5u2i4JKVllOaGaEYShxyEs
jJ1pAbJAknP857+qSU3x835vqcKWGoWDIw3Tmv3Of7uHXFkAm4sIV9H88qp1fMXzfkhGW36Y3wob
L3PXdMCYoNXjDHS+mZWoN0xThuN8qWmSL9TUejZMR0F3GhRHXNJMjpE1XUbE6kNrUhpnVRleu5bO
NC0SSudUOYfCs7bjGP2Y39mK5iwUXAWMX/XqQh/VebCMWLt1nrYHGKew9RJQ6XcXM0RAKVEwHgKf
qOKIlv+ZQKSAwVLXLsvpY8wzXVnFcUqQ3vQWSNhzYEr1rNp1vVcUff3Pn6P+W11iqSYiVFXD1MV/
nV++crSdftIVgOU++DVdreAEj9foVdmlWVGJi4vbcElbZB9HI1LJCVzDBwM57eYHcbCmSeWysY/K
AdGU+WZm2dFW0byZVgOGalqqfHMDmPHxr4fdfCiFO36qRvH2v/9RBP4zQ9csm37arz+KXrW5oSsC
gBAsS6qPUQBCo2HNs+Sfm0xPdorHeLwtkUv0XZ/fQ8vVcbXn1lZJqydy6hVmtzYOMYeMxAScVCQc
7xyaR6IOeJLBINGcssQ9xDS5D+eHWEG3dU3pHcKYG4w/2Dmtya7596IW0S05A+iqhVB1R7OnhfRv
N3nQazpTTQeqWTGkV5Sd+0oY3bmM6wDt63OQlf15jOKSPSJG4Ru9BgzkjzYRr+c0QbCXaM6uy0BW
Axwg5ARExG5oJDEG0681MABglT1kLinCnklHYn6ViV4A4ir3nR0Nx643CF41g2Y4xgIMTwRneNVg
mebj1Y1PoqPo05X2+rEpx263ymnzVIWev0OtGJbUfuRupZNkc3Khh9Nl0EPrbMG4OqRNvZ3fzb/u
0jjdwqNnDzYhGFqAM9Hb4wXBgbZCzZIfP1gotUcQ+VwkJ/WDDbfhModqjynqDgw1YjmnqEc9PgRJ
kOM6H9R1hR/4TZdFziDNHZ4kVqK6w41V+bm6rbEZ/+FeFD/7F6n3LU1zNG5GAV4IG+Uv/kWTCtez
SgR5XmI3GwdpyklGyCPlC7df/Kkd4Cj1xU6pE5TlvfNFiQPxkLYpUXluhS/QdcpbZ4WPHva/gEj0
W8zo/JpXVYZJzkyPgYNYs514IMwakajEEPndVEuvJMrijWYZX85x74M1HHJi7M4y3Bl0DpGhAokC
TEIrtWbCyt8J+ZTRJE8GHJ1rT4tETV5QXiendigwoIzqRS8LedZD3Tz3euvtnKR2T0o4VmdSx2gn
D/Sm+0Eekclw1GjoTyftQ2h4/SmNmP6l4Tguu9QnTZ3w9i7QjAfkmdGt8dxNWynmUz1dppTSIgg5
gJXvc/h4JeMBbZWfbe0MWFIS8jcbOGPcTR8NFch7rBUD/ZBC9e/c3vE2Mcna5mMdSet47KeLGfsq
p6wpk4ogk53PynwJp0uqM2r2e4F0H8EnxEZqTGIAGJ4z6cL81l6oGbflN2CHEHXo+RBVYFg31AE7
EnOjcwVuYk3qEdEHHYo8BmrKu00SXth1EU2d4qS4rXNw/fSvSx4nyk4ZkhM1GtaQQpTXPO+qrYUw
7Bi62CqHccgvoOfjFdh8h4HfuBOFiC8BFJQaeNvJ28GbQu+YRuHrEJE0HUzJIFBoVZ7mcFV4Pi2T
HnGePljexnSa9K0oxT2wx0sQj7hbhFOQtGl/515KrhnG1bZsJ6tVWezGZnAXDO0iGVYXMwudxxnW
Zru6fGlit1yq+ZA9dJv52FGng9zSMub/HCTBjuzK/M0vhImSNbzFUeMf2fJW2PmjdU5JttNkbH4i
9OJF5QAAmxTV/FyM2aYYVrYbUQmB9IzXM6IFXJw8BijrfPg1ey1ID+jOKWZ1e5UW8mEG3cwXCMtd
2GJdtcWd+Oz2oc7RzwZB/xpj7j2BgWqOodSestjOVkpol2vHb4pd2stqOYN7spGWr2ePxt6LsEb1
pVfvUZm/R1j5L1mCMoQjWrqyvSrazTcIyhIXZQvi1ibdBEL1HxUv6G7GNDtxuluaVXm0rkX23qdu
TAb6ED6RcUOjWyqf22KCorCSEgxf3U0+jXVV2RZmUKSSKwQe5Q1df3Fg8/8xv7MthvOG2pPxTEz8
0axt9YhECJy275Gep3UK/X3IHo4zvGYyWP1h9fqtKDAZuNLTMVjADOu3xcuNIGSQ4VwuaxCypyHs
spPn69C3YYiInizIILy4+pSq0N6V0lBeCjuH/p6BrLqBK3QuBYX/Bbk4dMYk1ZkI5VCcoM1/5eZ8
jGpyBmzy/bb09Pduj/+gYC53tjBl/+EHmaqXv2+grMKqZPOkkWuov7vI/XIEz6CzozD8exM9I8oY
vt/RIyTxQTUTa+lEnvcV1G/bdvqqiLDEeE6jHdHh6wWDVmvf9UedaJMX6OrlyhqA36D9aFa6kvcM
a+KT4TkpBY8W/qHA1cRvpySTYb8l6KzZmiV4ln7e/KEuRU2nDtBLSifZJg1zEQOvJQcAmq6YRreo
JMdTaYba1QhN/DRWUS2LVvXOoySEwPMBrCIHDJ899OMYcUMwGhWRE8bgncvEoG1dM7xmasYNXMfh
PqRfjJYkw+yCzgnjAQeh+RWWXjSCiAcaxdnWiU5FR7tvRUakRscfFKPtDp/TPF2Wuho8Vk0+aqvS
/hzT3bFKrbzNF1WRuKMKsKV+lRBw3DbOrVOGr0ka668lfRpVDd9SP9DetLyyV0aeK3szk+FrH3wp
m8Ba0sjuLi0VP4Pi1HmBXklyrFazDMUp4zF6NEu7HJuXLkeOngSwz1Qrfp9XOytVEyonRklCeykt
/dhw/vkUd5imVYqlc0AUZ0rADl0f9go9QTPFZoesvM5wm7j+IYAbtGtn2lNp41LFMohlWjBmZ5Sk
VGcie8cwdHdjjZjDbui62Db7R66LPam7+qlO4oEaALLMaGCDxvBHIISVyKUgVxjkva0tCIOy1lhI
sO5O/k7tWKSN/j4EmBJCSxErSiisGJpnrFN8o9dueqXQQKKf6MXnQrSkgdq2t8sIt78UpI7jPcOc
KaQSXRHKWwcrtSHNl2n+oGJf3HggPY3CwebnIOIlYvtixDl9nPiiKlH5UlvOfpCBcjcshAMdxhd8
3InYKLWhPYUk0S5tF4JaZxfaUx67KAsVU1k5TXZUcIFeWdzzHRzuGqGK/YfVSfx29DPpohogtIXG
6mT/2uptCuwgRtWzOuXV1nchu1SDYp/Gsi0BwI5YmTtRnkROEDe6nb2K8X2FHqbdWRWz3zBFdE2T
J3r1DfONczDHWrd8I4tVfEK9twAd3T/jR+oviLUZHgL9DvSDpZtkzac1UgCi49ZtIh6JGiy3XS7x
zFQZejfZvDcaT4+NH3dPW/Om69548kgPQWIgEeXKiwn2cZfmXnD453XO+G2toLkOxYMl17IdoDy/
VJv4MQqjL7x8mTDiznS0rWlXbAbcGKdxJPodpZjKVuIFt1CLVqjtjKM62A7+jVFuBo3gRLUpCiSc
5g78pL3vAKQdIzM29iod/BsRrySkYWlDW99tCz/LlzTOilMcq2SwZmLX92Z5DoDPrN22khs6BygD
J+KlntICNGtm1I7S7C0PnWOmRRpKasU41L60T//8SXD+/3XJl6qhCVZOXQgcHfYvH0XbOiaIoDRb
0nxTcAcVU4oc5KB8TUu53XRZZD7g6Xqzo9pe1jh0L6pN6lvpgPwMENbMbYS0tZzd/Nbm6HUMDKWf
2MAkfNCRxgGX1XcqhjNJskz/a015kS4xdWWmZOf5rYuZQgj9RQ6mQJUfoMgbc2flIhqpF75FXnEP
xGGJUNLfMJn+78EEbYIvSa1yv1nuxipE4y9lIu6wdsTDjDQSdJmTst4wpsnfXG1A+ibBzglrKLal
YeH7p67pG7x+w4B0QyWk4cFWtnMftS6Vb0bjDrt5RS4GrCJ952SrqHW/F8xXS8QkebBXJOlP8yVV
egBwNJpxMTX9xk47Odklsk+RvdZd/zFJPPHDUJEhyEoDKCBvGZP7MA3jNxATBQHtg3aaIUy9jQ6u
aQkob9sgPSYqY7/UcJJ7QvRTYRMlCW8bEkd4zzErr+uuhcg8Vfsh8cQb3B/qwmN8emwLSy5pXfur
D7ofxFCP8pDzaNf5At0RbVtsZPEtiX19IxJ40zknZIxnxnVmjg1W1T41ir8IhqSCLN3svCrE0iI1
Y23VaguLBD0brhqa5oGvks8dasjTeYvbbh3lqnZRswGmfQnrwuiK06wvtBTv1tc/MiVU12AfiBBK
fI11qZ3wo1YyIQztNr9mYHoXQ2OqbySy4yzo9PCoEpBEhF33bW42UCO5p4/lVtKDF955voR5/tX1
62ahGE69t3sOWBoVGu1/uz5ogK0ob1Pn2jbuKwq/F9UMyxeSF+Hpht6bGSlEnbcnBWNbWdTZU2Dy
FXRR5i04T35VTLN7RRJFCRrLxyatPmMFS9dIul30bdPNNb9vK/vCWlwv9Pnnw1mvrLXpJtRycQdl
SsRdmVk3a6hWkTu6x2C6zK/YC5FKjCXmdzz7G9u2ir0TAYQcGvKpZJWBukN5Y5TecDbbzNvEUG0R
pIE/Aeep7pTYyd+UPAFMgZCpIF36k8lxSFW87/jhDjr5rc6QqxdFsaILrFJt0cBI7ec9q+E+3qOo
IufZw2KQ9VW8VljqHxrMNmv0XjTJBzPldsqwEateBY2lrqMd8ajKVs3yPcatSxJhLMmcTL1+fDNR
UCASFS60Uw9hVpyXCpo/D7qK1hlLED751dcV5FRB8DJYBbRbpiGerXYvGEoQpHM3yYNGh+BYuinH
yojHKR1cMnimt7Kw5a2NmgIyfUKWAVKrlZaFdCijSDtVoYE5KdXCjRoMLLdm1J+1umd5JhblzW3H
ydBBENci/Bie/0eE5O/brsSKrKEyE4xrTfXX9prn+S3/w108tlp/V1g9Be6FhxEyxaqk1AppKYNe
hRTsBkABdKZnaw2n8tpiLrKOKpfhSCGyu3ARneqJ9c2k7MROlzxkfYIgnH+zRev17hoqbfjpWAl8
bh9UanNDYbybW4lB4eI1ISN2GQcSg13g76sI1B2+xg5WOUrQ+CCnmjPsg3ISmMVrU4B3xpBP38nV
oj99KL+dlPhQNGp3Wo7Ssiwpfi7Sq6ioXWhPUPcBrkAJsarjOF2C0RGHwb3OHYve9ds9aE284Pok
CkXpuEcJ5N9icqeLsBaPJSrdJo6Dm0A7aKaq8Tz/Pp8hXIb6QNUF92RqH2FovFlmde2iwjsHCREq
2jZS6JvRBotpvNFyemhWRBdiT3QN/1qqqnvOaU1AiEJENZHMA1dezXBq8uCnB2JuPNSJCcWxJyVX
R6e/rVQYuv+8LRv/w65sUZuYQqdI0WmL/fw5wTtSddKWcYdZuvo++DhqhmbEV2z1wT1GbbKUHrW7
04uHZNBy9l70bEMX91Cw8jXEdLlwQM0eDf49z4HE39mZgDYKHdnu1L5pW+1Hb4cShNJYrruwcjZs
xN5GpHl4jJVG0iiiNmsEj6oHQmWX1YvOSKrnGeyM2HGCC67jJB83HJzaxziCbJ01XU+QSfmnUylS
iZ9PpVK1wK7RpOauQf3wy02D5D+MIJRmS7MlwTqrEfa65AQMMtb4grkYGCtGNDWfWjv/ptouU0jD
pgOrOdbtY6pkO1sXQI9pe5Cqmt6AKgNyMJG4Vkm+Ofsd8SudTKoTKrj6TwX4b1oL6WgafwdTwDDj
P9ND8be2NARrjOr0wJZdP36B4qGg6e6Kdatuao55B39Qwf4Evr2KIte9pSlnttrv0p0IJqh1UEFl
UK1gF7VqvbFq3yfkqniaJ16ha8ORx/Z2gH6pHuZXsJcHeDhx7+7nUW4/tMMFrsxdVENwM8roRUEs
vSqBa3yyPbjoeXn1Kyd/GVwcUR9d+oCsixFnJWKngRxeJ/mhV2R3pP3rgGpkzU1bHYGBVUd1ekXu
x59Ga8bvC4WjGZrBva/RECaa5OfPrBXk8A0AI6fC2YuY/7jjwRDqJxCX1U5FSb/KysS9za88xzA3
YaK7Gy0eyAPrzBeDLejB8izG3W1H/kv3ltYYZ0iEImorr/W1k7PmxnVsPsaKuhEgnZ4keNUVm0S9
UYg+wbY3BeE1uKUq8Km54YuN7kseJKdhgiaT8pwDbuyMsHEW8CujP1Xmv9/1TDAcdP2MFx0Alb/e
NV5ueahBI6reVEMJqi/DVgGr4+M1CbPGXo+pEW36xjTOeh+KM7j6eOvA4lk4tKtPQxC+zkfU1rfE
uc5YAvwuarZmEMGeKjG2/vvCkAL+9uC+/PMippm/3/gq45jp5IlqScco9vOXqMW6YO2ZOh2lOq7B
ewfH+VJ0hOj+99v5ldmCaGAiZYqd73Cqr81+FYLUeyhTUd4qzRObsh0ScrsUJJLIEtdSx4Cgs5od
2jC99gALH+FKSFmU9/lNazcjdAm32s1v5SDLg1EShoNEKNt/zO/o5x29AMOBW8XaxY67bFXquX0Z
OSqdcr9/sOzKOyV1MJHlXcWH4vbW2mOwm4vj1CevWgGxuPKRrNz7iFLkEMF7R1bYvMRKhyEFZXLl
09dMYvlcGZFFiJ8cl4YeDDdDyZwNdnt0y2WBARQC7kngeu483YBtr72OY0cfwe7J7VGa8lT3l6Lx
hiMRWvZWccSXueL33FS5Bfv5MGAUuLw1Q2nWGra0u+iS96EIh6PsdHSvAUreaUg1XzzOXOBaURAW
PelbCbf1JqMuYfTDcEPTvQdU5eR6B8LZNRG+6jYvCXZXYeVRYGqLGcUdKkoMPYmRtaLUyw/xhu1j
3tURvKijGqnbxKfUTUemXPjq9eekK4O9p5J+Ossy2n4M9qWZO8u5XpFqVm0ngb5eKdVGEapyy7gb
sO8X1SsK5M8GaqWd3sR8LCGZWAfyvsrzfOnI1Nj0sKmZT2SIMQcfEkDmUkRoDUfSMcbJRHAAmVlh
SMJViJIUgd/SGmOyPtvWl9xFyZ4TV78nQiWewjHz/pQAkaB5oR4571rnwCh80iXjdkVwQ7Rz4opN
zzLsVWIXBXZhcL16Uq/drm8uCai1P2yExq/zTVPKSf/HRmJZLI+/boSAuGVjqRS58+IPkG7niAam
ZeH4j2Yec3FuZU/cq8L8eY35KD3qUQG6XimjA3hdxjlTRSOmbRTdDYEuAtxUC4sQUKCd4lDUyPHS
niFv2xjD5At48eEzNh68Q6iIyetQt3kexvdMdTd6Haw/JseawD+kaYiFszE4aq05/KG5q08LxU99
aSktdtBpCTFMkx7KzwuJizcoqjq00R9SkA+A8sfO7n13ujR9cnJMp9nYHNUMkw/xoDwCLj0Zgkg/
DWGaHr0x+9xCLL0WqarfG48Mv4RJnBPo+Xauef3Asc6N1H/8YRVU5a9fm7SFFNNaDll7Wgp/WQZV
jSmK0gi6DqRX49tLAFwO2Aemi42bct+hDgaLlIQ3o3LCWzkEWJQ07TL/ifmX8ranGuMcNOUqInwx
QG+nfdhs7WmGyfjDIGDL+jq/GzT3NKB+2TqNmyO7IDW3EI/NuPeArF2N8nUeZwM2Vm6Dk9kH82KW
Fyxs53kfmLeFXzYIBCvBslRBIwnVLp8CPjwrLYmOVLaB0rRHwiypKiKfzLAAyFcY9eNuylFc2bVi
vdBu+BZ2VvkjdBd14BICEzrN0uotE8JcJAkfD5jksqHxZ6qdDiZ9a2a2XMXNtewo/XNj/IJcxLjS
BjauCcNyUr1ZNsimrRF3gXIdRjbzeerr0a8Vesj9ABxhwazG2Y8aAWA5ekUiXgn6VoLWvoWBsQqm
SIyUcdOR36Ql4+KE4lty92Uc7BO9Nz5FUfGU6uGPoAmuHgXj17SKrikP/sdd6EEhSarIvRtqZmwd
U10rceVv5uO3i6XX8tPm6IPrpwtmM2WAZr5WnIl0O2EWCd8e3nOCYzNOj6/0D81VCpmtiUrvSS+Z
sIM0CdbkrIk9/cloreb0qI2GQBE6jG+QcbtrN9QXpWuidVmXJ0WbFIX2NuFWPMaRKo/jMGqPvmp9
V1tBUC/peZod3CMpYwK+8Ff1POrQEK18X+dmtC8UwqKxxGycJsCnLkfnU2dN217LJJTkVBondZhc
Qh9zrNqT4IQalnF91ueHNpbZWQnx/aUY2J6hqWG8iG3QPdK/8WD2+67CONMJNXqWTuid9AT2ByaG
6Nl2v9c6hDpN10IO5b1LGJDU/roYaqPuc2gWKmyIK05Q3KtWRpz09HaYLq4eZmQc6MaqgHSFOq+8
0MUkNwe6yspV6Ca2eSdONHJJs8D/Ri3xgDe8fLCHoPp4leL7pGUTtev5d63pj5QyTSGXMiQoQPdE
rhCvYYZrr1WN6MEbDG2nOENwbAHrbyo1ASqhSLl0dT/6VCaol/QwN19GzbnaChq51CT4VABbOrst
QLaoerHC5uQYTf4urdYDtuk0F9xy8oSeLFnVSZ+9o0xcaIQp7DFhZSvH9McjWzHdzQkTn+Y4tfoS
o0yybmTkPXmKH90rYR/1riuPiUeFMeRO8IBs+N7kxVaCTtq4LiQ5LbPGNb2sU92W1gRqD59kbvt3
DXftPeaz3vX4OrEn89Z1JnYvZuvFCKUKIxrSNW+8N3akPc6XsIxfEK3m5/mdgxh3o5HJuAqK4rFx
RxIZvaRfBqpWrGG0dg8hVNKPy1AgfxtzvTk4ubB2PkEqWyQLxVPbF4eAWiLNEw+WopE3p4+XDdm1
R4tCyvLzfJ8VxGQYkD5Yb57V0lT3RQuaq6w7BsJZv4qUXD2KaQxcA+I4wuwdIKYqJlcXVhHJj4Ay
/dHdZHmlPPiI+zZZkaCTiAL7PF+YeMJRxi1ux1+ciaTbhMUPiv2rShLsm5sojNPo5LpBv1Pora+S
vNMeRk6jD83Yjw9ykXRqCINWb9ctqLYngcn6RJos3poWvsGSJmtb58OjmATnsmOSmjciPxJRFpwc
n5F4GTOHKYWst0HuDc9GWlYsMBC7YF0Oz2MDnyAUBGEBr/lRjNYXUVTcKCTdLtIanzLWReZlPJK6
zxMaKf7zMFwLQ1OuGi5ZbfT2dDjCNxPBeIj8N3GjS9Nh4e0jO17ir1nj+AUL6yDh00cV23NbrfQ8
CLiDerHwCjdbqDmTVSzKK8MPERPwzTm2ey8xcHvVC9uZtaoIHAo9CeKvNy1WuhKmgfqYB81X1Ql3
YW1XO8cAKGZkebCpsKyTJJoQ0Gl8Gb1oXRAFtEqEXOgalEBn3CdD+sUYiS1SQg8dNAwseGpMB85p
bIyIs/ov5qDpFOOp3CPyxsgwumKbmiUoAn0cANes7LhhnS6YRvctkKGwliuRR+mSydwn8otR8lX+
RWT9FzWmlFQwGrcNxrG4034QXQxxlieqL+NnA5vj1qW/kPLvOgaDcqVRz+1fZN/qvldJKhYNQVpG
tR5I7d7UBvAdQda0V6BbdYwCm9iZgOt4ZUdGsEbDHS0ypdFWuYZJ3bijyWeLrCYEC7Xo2sXnuMwz
I3+IWeMXrYP9S6riWXWYSzuqOW46+m4rnUBaDY2elwFMZrhKSd4fe9F+SQpmtNIyP8mhACqiiVvo
1995Bt/NdteIS2fQQjWGDUMIwmKxLoADK7VF5+pLtgvGZBzfsItOWcMiWvcRU+zJarkybPfg1+Op
8YrwDDtuCkmxXgKFYh+H5KJkQ1xVZntuEviUHMDaE/qdGA1wa5j5pk6rNV6+Y15yWqhyhV5yZxJ1
3puA1NNjLd1HMEv2vh3ZH4fvsiJWpGxBt9hkk/vlD81DYoLo6uRGIaifCa4jhb3OXXqJo4PzwjdI
jquNl64mCFoVzY0Pnq1Nq9XF5OFV3e6IlWDhFGRUaTrZyo7GHMXiG10VzEqDvm5ANBvjyuhwW0Vt
+Blu9LpwcGFqjpsvFZ/erRseh/QZdslwgKhVHxtTD5eZGPnZpL7stLJeNrgrlp7rfHbqH4gKk2UW
q3diWgOiJOSXurGnwwP4DJZ7IydsPNhJCToLcUXA8NWu0Xob2fcACe+anFUT4Re3AzNDlh9bC5aA
Puh5Vj4VhKp878P8KfPSLym4nLyJfpSOMe5G92o3aI5qlNixRx4hJ9E9p61XA/LPMpT6xqQwYL3A
t5AZ9a6WBi3/ezgSlCnyhj9ed4uhbZGCu+QS8yw2JqwrVNfbsKB7PtSlt/E4vm9qtJ+IBgkSKS3w
qXFl4LYEaGkPDM4sVszUHLrHCJSun/xfws5rt25k26JfRICpGF53zsqS7RfCsizmUCSL6evvINW4
fdoHOP3QG5uS2lAgq1atNeeYSjuEAQEzO7jSAXpEusIw4aG1W10LUyX97P0KX2jdMvwY4iNgT6Di
lA5rVzHgGpHbl5l5oALiLlNjvzXNgm+OZDwHmrDnko1t69Opr0nqLRvY0rVl3Xu1cZx1buy3Wxj+
YDFd71tEBwUUoHuSeXhnhva0qvuq2w1dv88R7AGO8YP11ASwB1IJKd/ACRDoJ1tWP6YEpbljbg1T
stybT6mPJknZioie6lulz5UeEnlqXp0A9bl2qWpjO2CNTx1/2PpN8GLmwOjZqjYxNFwWmJMcM3nq
iBHZju2cSlBiqMyJesfD5Lp7ZPHQ0kibB0F1A+e9xvUzc3Wod139MyHU2iZKvuS3WU62c7BUthkG
ZPtZOb55CZw66fc7u6zCA9bkehuk3xqbplE6sV4HzdkujH5fuhX0G2L21gR3O4fOogFf16DtGmet
kf2zRiNXn+FtwstAWlW7Laob2oeERilaVWgNZCg70owd2LWV/Axc6e8VR6R1MXofg+w7GN8OkeTR
bkyMpzDIgbBZxWcawtgqg30ML5kY1uGoKm+j+uAQ2t5r3wBmICUJHmcktW0wQX9sEUq7Ac5nA/HL
Njflz1KAyk9jEKb2gPHBk7R5G47MMJUC1iJdrpVP0WaSUWnQARUAb4Z+hOA7puE+G7K5sVA+KJzZ
sDj3Ye5I6rD49zTA9BpqUANJTrJ2ofV3flR9tmVylzQNuZEKXUCS7jLfJGER1kQbEIxXlNQUGpNV
spJZU3Iy2geNyEcC6dd+75+o3WAnluF7PGZXpD0PUTDep559Tw3xDMgHzUovXgRroGrhSDtNeMJF
PLCghBgIfPKAAVj71jcjnBED4aHzgreq4WfsY/dFK5FqWWw8SCF8HsluWhnC+SUKcppgjXzEst0K
mSri6Wk4yyY7en5wKhwBloQGsDe4xBaHJsssyyAmVP6kj05pPTFhI5ozSC7IkpjpKbNEbmPUNgrD
GKx8+6BIsE/6zyauTo6txivrvXh0WjpHpKuvehMJiSNJ6oW2tB7c+E235H4ME7w51T7vImCITXKt
4+Dco2wy2j2lmukkszg979eSXCvXAJmf58aPCO8c7IdtrIM0bTvyOgwrT8DUNi3cOQl+lWQopce/
qS/Fln7bnUkh3E5826396bpUp0o18n7sQpPIU+Nck7J0CMX4bjIbU6kaDo4dYdnXpMF63IGX5ijI
p0eZ7SYTEzEL1l7i8JaYP9Za4/roO8SuDFK4lGVkHZBerJoid/ds11Rc7DzmwOGz2kjHfK2b7Ls7
+A00iQLktI6nMGm+5x4Fh1BttTFS9lHPWodWjzyzVywXUAfTImKjzsGDB0CSBx/GWjKac8H/3bU7
RqsK0r430hvIDXTSRoAqE+1ERWR4gPaxUnmwJUAcsnmJxKssw09ICo8Ah8DmTesOGeyWNdpC/8LI
grCHcTdkzo1q1LqEdnjh6LmR8CPhgjjwFIi97uGLmQ5LmioEzrCA7csS5kEaNMWG2OQARHdx+b1E
inXWGjpo20L/nMrwB49stG0EgL64xr6PeXFlJ3PT03LJYkeChTk/djAHmaz4aTGO68I6G/FvS5yb
2JVrx6tPvqJkDYPJAkThbBVEYtDORXTqLflGS02tEof/OTJx86vJRz0y0kaZswz0Oa+mBrPDMWzl
dk+xpifA2cTZ1LvfdQf2EyTddkTb2gUJyRJATWwpvvkTZQ0MrTdiFi0gjm58rFII6nWuPwnEfJ1n
IHAKvHytyXwVwyfaRBJUmAF1YIvxb22nnNHDvlIAMzQDPz2dKf4X3PUkrhEAOpGMbZR0ALp6N+WT
u0sYjYZIDREtNg2Dr+pYNFj1B638FSDwCBvuUWPmx+vJhI88Nw5TIxxOtdQ9Udp+Ks0oVs6k7XHC
Givbe26rIrxjCXZXjvNjtgta6PTgaiOZlmnWPrV6raObwCm/XILGb58CyRJWHMtYjx5AoZnPg9My
COydu//dMXP/FKw5vgv+EMka0YuQp//s9ml152cBsxue6FkP0lUzGQ0FM4L74rRMiMl/SB/VnJlR
RtuqaZNLmhTjASkMPx3NfcjM8Wnxpmius9F842bSpNuxBpZPWdOieNAwpQaDb+28SDSnGhr82vRD
C7cWlxKoU+KG4SxVvgRZSp6JNjxXpebfogl9S0nM3epLt6IcRVJa7xo8G2CVJOFnUKjBf4RPYghI
XdSr9BTN8ufRUw/lVCOmy/TkCAfbuU/ZfDyVg+Fh0r/Khrx5uOGAhSM+2z7H2v5eL+pQ5CyE/qjI
Pg5tIvZ2WpuHSmjf0VYPN6VmQbkQF2n339yqK6/MMv56cYvxGreW8y9GGzFPXP/Rj3XpxeKwsVwU
Y75t/zGRLXyTCbMBwzXsBBw0reg3pLHEl7Jvf4cRbA9UYyYaaN4Bvak2tVTNpnfQZWrt5H9vZ/YF
yyDNOHhKcpry/QQUYrN0cpVA+13qxtmO1XGWV1xClmfyDbM9UkOa2XOn2pSehAefVBuoUCbTi4nY
Bg3+s+/MBbRVf7eIb92YPN0bhLrObSL1ZUPvJDzSMn/qwlZ8i3Jkmbpojq7vla8g1Wi4jT/s2kj3
wuGoHKKNqvRsIIIg49jS0X9Y3mXzO40Dwf++7c0/b3vEy6YvBLNibGWG+19tYkfif9RLLHoTE/fN
IhbSA12cA3ee/Dv2u3R1/xLNnumi1t4sQVBCowVwsDxIqieRodYmSLLUHQ850GBdbcUpchy78n4Z
hReS0pxmgvkvD+xizvnn7eD6RJnNfn28O2BR/9merzTON1ZFKEVamHDclF7eumBvyQLd0Oz5VuwW
VQTNFSMT2wjBmvHor77690XTEj3ri++B21jAoWglbPwmLI56pu2Q9zHZy/9N5278N/5gsbwZrotG
x3MID/jndwwWkqW+wcZXdq79QrbborExH5Z3JgUPnezp1spaf4uDXqfFGE9nLa2aW+MCtq2TND43
qGrJceJltFrE0MCV14+JLrpXlKO0R3X9MNbpLZHo5vGq+euxlrRg9AxxFrGnoZ6xclPcUzuJs2oh
uCUmJFcxEHOzfGxqaaYbFuwSewTjGUftCJ07feZbqC8NvEVnv+imCI6XQ08j1ZE3mmPew3xG88IB
UCskY82O2rfRr8NN6XvFqVJddyMfrrshMEEbk+PomK+WjxOGkewzt8aMniVMLo3UOy0PJdAYFGSS
s1PMeAedMDgumq3rPvEbdlwZYZGifKqEDUmbHJCNFopyzXPj06IF1vSlK4jDRwup4iok/GhnI0Le
+HnWX+aQ8IHm/AndCtuUq1Xfs6AD5Jgn92inxFND/3HTDkW8Xyy+5k3OtsNUM8SWws1H6LasC/yy
+5MHD4X21vwECYfuyDIlDnMfm7iDu3U3mo1+0LvEWSezNdMtsm9Kh5VWlwmqt1xyAI3DorsTjtwQ
Yho9kr4QPWbJ+G8a5D8fdwdrNtxEg7GJPwcI/vHQFIhuh7wfmGll6k7revkdtZgiYiQObq75Whnh
cKqNxj3AwmAxDMW9WXU2R2VnAi9lui9uGLyOSeMdHZOjYjCr9PTaJBMrOPV2s1sGqhHgmMf5KiN+
LeoK4tIlVG+h8euDeb+xhaq35PL6W7RY8b+ovRB2/bFP8DNa5jy3s03Hdtw/DZk4CkaYWARzDGVF
o83SN1Eo6OEK8EIQv/N3ns5i9WWB0FSx7cf8NM19/XLSvVlQFIVUflG+zwRl2teWrPddhFaeSg2G
lvXG5BXNrf4IJlTtC8NzHwm7x6Ca7JaxaC4HxqIN5XWU2fXeB2Al1Ey4iDJ6cDWF3TkAsn6ebNET
JGa8kanOscfog0ttVPqzb6H5J0GIJ4zizJZ9jyhGnB03xCgP1GJRoQ65jyreNtqDiof83khUtLOQ
AYAX4ikyp0ldc2VyssxS+V3YGD28CkapBi4TzWyBsJUvg8OW3pzWfc+GPr5BZ6lvokk+2kbdwWvu
H1OAJVt0QOLkkAB/BzNx7tQ9eNr0lNtJeuznLjOjWm9fZEYMOT7dD1i5n8Q8xrAimjqGVzy7KpZ3
IOaJ4G6c/CGw/WKVmZxU4AxNkuxgMqYC6QIGJ8z+W0WbOClr72dm6OYubArYopvBKIPfXakhaaiL
H6TavQT2yyI1wUXHtD3iR559zLFyI+RghGD0DsINMT/XuZKPTB63vZeh7IYBG/2LQdubH5v/3Ivm
W85B24+b1OW2M/4YtoYldVbpIhLv/exZifK7DILh2AwKxwanApLqIAI7Mtz5COI/Sfk56VYOLFgC
QDSnFH580TZ3ZRcWRH8M3g4UcfMs8vDaW/Ms0ajeSjDD67ZOjQdtVilkkQfBCyPepnPdn86Qcxgi
ppqcmRg9YdpzqzXCfSY4jqNNLcVOMjk/gHDNOSHV52AIR3KyMU5rFW37uvDHk2KhT3Mjf47QGj0Z
BQ0junevg4GVsDbpRAMIXBFdTGAwmpojZp5208+yepvQIo6lLJ1T1J+rJIke+9qPVl5mTD9zXXHP
9elLLWIcQF4yi5ygph3nJsmVzc09IgCoSPfA7ZxoKZZnCMJb3TBuZCummxhI+0sJcHzl14O8Lksx
L80JGSIvRums2rzrnsk3i+6He51wkHONy3GdRVXNjJbLJLDHf5FK/pc2gD84OknHxMhhONZ/kQ18
4OmhYJS4TrS6vUozbvYhFK1tOrT2A6f7j9bpMuCcqb+YZhs3146WPXGrTjAW97rV65iWVH4MLb5D
JzV/5FOW7mkCkgOsFT/zSrr3VMNEfgQEp/3vos/4UxvgsmhSyWHPcTwTtNMft+sYEsqKO9JeVSgR
q8BC30rKY0sVgctMeHtwJ9AtrPqmmeDue1bPWe2FmmMiqWvqtIxmpnNAzP4v8jPjT/kZTAs4Dpx8
SblBsvgn2yKljvYz7jqGGLE6AGc+F8yc34QLdrnTx/IUDjOY2cnVyWZj/qIVJA3JVZ3ONAhGZfUv
BfLy6P7no8235KECpcZEAwMV6o8dk9XecSO0zdRJGEtZlO1bV7Q1oW14dNypf9b75pdugPXM6vuB
deJq6bG1nrL+Xz1Vpv6nhQjcLAW7j2fGNhwWmvnz/yHq7AIAbOMgacegR0v1erh1/B16Ve7adobK
1FN3qsPwRtBQc6YOtM8hEQI7P4vsBw+cOiQNBIgYQTd5rAfbWPnNVRYU9PNKZeYOcVy28UO0PRbn
ETKwKEVz97WM2WiiKW/SApBuGaNga4LOenEnuo7LZaYZr57bz+h83AGcr/FgTLO4N6i8XWc5b3+J
gjguCQeJpDVDg2RHDpFWlNh3kZGuvDREmuBh8NCziFvT6LRt4wJ0mL+WjnxPW7Pwtk3fVdsa6u/W
zv01ybHRu686aEKIhfdT5ue7UmjFNhFqprWQ8VqRHryRI4PlL3wW0jzvOqbKvyOtgmwKRfgkAWlv
QsgHkZNQSu4bsbUBv9evoi40vSeHBtZM88KckaAg2JY1RPEvA0MMLJkwd2rR0cuig94QS9hPKCLw
cYjJajHiG8az56hHm5PeDYS18UwTEZ7HCAkiGL0NUliC6KDW70CRpvs8YG8PenJSNZ2w9ICmOtOd
cbifjAILPolfTzGaxTYjJYhY9UKF9YtRYmZhLOFfkjQxDpVeB8weWnZfoV1JUojuavQQu6/2xuSR
Httnmnsf+f7Gc2LrXEe2te/o9xVu+zurE/sYmIZ3D2guPsHU4Z6jbbVO/ZF0jIbMuBWUi+Y6hXC6
2rC4NF5VXEhI/OtddGm16DJZ0LFWU0A+EuzK8BI41XQdSgSlsRWjAFJkpdFhf7RDo3jcLa8AQcpH
P4Uj1SdolluCLw5uNOT7ym9/jAjN7+xu1DYqEvYJV7I4ySKS+Eusox1yZ03DFVs3fOlIFKxovmA8
AsR0sZNoQVXvPL/wjtboYfZo7GyvjX1LxpIAHGt6GIt0z3yp2ylE+kKMM6SfdC6f+kQ9YuGcHqmC
ajRAmPJieDVfD938TrPHh1HqhD/Mz6GhtfQc3P518JNvUwXxv/I7YFNzzE1by/LqE3LC3AufSxaj
LBJSL6AOBZwqNLSFxNlMSM5H0d7L+aUnOu0L0xYEMeqXPu2vg5e3D1kmXmP5JNIxpIkrURj4cWUi
ybfG2zS6w4ZU6HSdVv4ZQ47xCAHFeBw129qUjkyxido6FhFelI25Pu/H++VKF/RRg/lMEoEBm8XL
CKqC2/KOncM5loFOorEDJCfwn9M5DGQQKgJM7Hw3F+l/TZoGnXTcs+5W13PtoqfSOveFk51x+ARX
zWrstemWxjvqyjHddGO/BsSf3ue4UR8bq9DoNdvTndcoteoyxJvBlc22OeM88gEOtx3cLwKn+BXm
8REBzF7OSknTczD75iPD7JLJ0caWc3ZtkoTdbiLGj/pEDPfC7HQQeOx36FzDu6D74YbTeIoFDA5G
c/ROl2u0fOWqH9XHovXP/YqTspWKa13C4M/sTgA1AUXrZcxSHLd2to2t3yPqHU8Lf6/Tdl8HDCED
wvU4Hj6OgolJnT0Ulv3y9TmgBj/CBXUBtX/j1ICoYcMjlzFjsettRu7z/1cPdv4wjPfZXK65zGt2
sSMQB8yX6VhEV3pH2aYmcWSb5jqZD+gI7MY1nrtaZE+y+D0KspHJvrIf2uGjDuIRdnbZ7FTTaL9I
Q/5sx86/q8Dn3JAty10wwB5LZp1aHQ/jxars34anEI/wyGvBgcMhE9B+rB9KN6vuNI87d3z8+6Oa
Z0bXiqVYvjOIs1dOMedNN8axWJTGKWmrgR1V+wpN6cEqB5iqQf/d5y//DUX9yh108YP6M8JY/5SK
PN5AgRwedbI8trFBIHqgk6lYp1PFZtZBiWracmsWubYv7B5k7sShYlKDh6+n64OdE/jq67kLCAlZ
WdXAFH9+AokowblWMmn+Oqa39NdPtOouuXRp90kPpFhQFvSeOfTb/UiJ4RFwZxX5cMWfPZR7Q/CL
HEb1o0DN+4WzWZg2buHPZLf5xbZsVpkOUF9YmNck88M9osViJZiQYSVpa3AYZGWYpFo9BYEZHgYt
uc95vi/l/JKaCEdNcrKSukXJwU7+TP4QeEDoCJAVETNhT3USFHoobT5RTq+HzvPuR8359FuYEEFY
9hfaNmrL0Z0w0fly+UQTtM8eCLMD2ZwB9vgInrWHG7eORu1Kr7ReRzkljlg4dwxaor0GeSQbYbqQ
CKRemsBr1pVhNXdf+x/mD/3wnz+UTGW06goQnQ4F9HVg0SEYfn5rqldGE9tsSqyLnonwNS79D68L
rePXQbvFKLHy8MmFqjJAV2svOgzhuyAQ5abwgFiFjnppa8VZVFR7pY0M2Ojt9Yz2ppWFnmCt9Q6V
WRFOoCxzOHB6Vb4jEaZfqetMsZOkru7Kz9r+iHraH23cGYek5uHpJp/JFr3yLba6awej+Nm1I5tp
bFKlO1tm0xVvlLnVWzPcNorYuVGvGQDOC36kkmEzJA0jaDc9xKScvpkBOhtCvr1zbiuP/sAIV15u
lCaLk8NTTnP177ejz2xZ6u63L6ZFOOMt+twWp5Dqn5W6adSB8xarGdnCEaIAz9+Gmqj3I0eU1XL+
XyAKjWaNd3b1Uya58YryaTqOLTv6cG5CrbkXBr5UDPHJltQ7RkZGafYs3bo9bQryW6DxoADNbvPI
nkibxkbkYsz10eKsTaHl7TowLCQOjqpd6bQMSUKFaEQaZfSEDThZceD3L85SilPIG+cc74JT+cGZ
9hfR4WF/ymbDKVGAJmsiLPLUiAln+n8H7fKudb8H3tvYpR79Jw/lgM5SvlxmTssxNyUEdzNlxASm
+E7IhkWIRPPB3SSZKE6hkf5erAY08v8yHZSmO5z1OENYbhoXw2WKY/uYs+dirhmt9NHhqvHJsBjh
crhOhzuhUcGxahBjLZdx7Q4PvjF1hwrCHNmd+Tdp6J/xAN7p6/ZgAsycS2Ski9QZekPDu+F/e0Jw
5AZnmZLGNlGoG3EtTnXFaLnztGsQk1JM3MP4o81Iq5EkmGtR7+0WF2aZNVAh84jou9mU2dt9fYhN
mxHgFFZPY9m9+0PtvRnAEnLquNPyks7vxrh7UzWRN8AOkns/CH/LiBimkA2Uu5iMeVFV4zc3Hm+J
HptIc/kq3LHvpXmNkjK+SoNMisWM0MEx+sGpgcFlwMbFAMo++hiddjqd5ZdwbF+iCREGbDnUuE4o
7xLZH6FaI1LK8/SVQ+/aNkGItBj6DhM5T/sKVPlzAFuBxcC51G1u30LDjyDuRA8yy6pjPdZbGkvG
tXJa45rh0roulwlh5as+kz9p/BV3RawKeLQkSQoLAchyuXxCax7k4pEHuX8YeydYW+GY/yJFoDFy
830aht81loIFYUI7+dXj6PSY5IO8UaBZK6SGYOmXGRwIDbmVjWPhyinrQ+VA7G9HRwes0Fh85+O0
lWlvISGGRAGVrXCKHVUcCr8ahGnhRqtmKs0TD+rX+YmqgIDCOZE30NLyRifG3geuSZXflN0x7Odk
4DDsr6Wq2n0Z6v2VuqrdR9rg7lJj+DXxlJGvTFJz2pr1z9KP7gyeqBdCZwy0QSZCA7KbGX4kz1Gl
5ZscyDA0qtZ6sXPIbKrQuZyLs+Wzom2mA5hbbaeYWWxhanZzZQ8UVQTGqxY7H4QT6TcjqM1XRGcb
OyesoC4Hdaihha1mr+3Zm0849KcAszbpablaPu4OqSVxXvMl4u+3HkrocLN8Vav/DB1fPzlj6xEV
ganSz1zyB+YXd34pieNyCHPibawT6/LPf3/5N6Tf/Nb6Hs7FPJhbRnQVuSeboSRoYphNNZL8GnDO
f3VaxzkWxPGcu9xNvXsDqMIigW0n9DVaG2692K0fgvlF5AOpvZz3SU2Sj0mUIGdpovegFIRXKmtL
lDWBELN9OMyrv16WS0rHft2WJvkubmDdapPgg1zXjtBdSNpqK+2MMzTcCkN2e3Zn6wVAWMgJttxC
D8yvlGXlLbGdfo15PN8WkyTHIlFiyww53Ia2Nf5IXefIszO+iLw6AIBUcDwNC+EMIRwkJjofXosE
3m3bN4GtO8zh7g+2RxzXPM4Qev6S6tI/oxJ5QKIXXRaPG0/BHr0b975hjLc6CadbUdbjzc5b9D/S
v5//KzLn3kmt4VQSH/aqjObVjn3tzsO6da3D/GeADQGhqPNh28lnnabRS4r+dtdKxyCOaOe77vDi
dvekC1VvBXyRG1lJz/xqtzpd399Vw3FhdqtNnnnniFTfBRUjUzIw1RozVwPepPefhcp6snJStMdz
V80y/OwwGgOpOe6AIIUTcSQrDkwh6oW0ygENzRLB3qy+2QCn9+1sMMsaMsvcNPK2y3xpwu90Hnvk
QUjbYOvlw7AKixHgRs4IMx5E/qvtOUBgwX5pNfGriuq3KEs5FIEK5CDZh3SgcvkUQq95ZEOg9y17
fc/MMv4B5mnxMS0fhmCGh8nH7B6I7sVKw2/90Gt3iDTsly//mkGf6YhQzD56ZfxYYIW/87X9Molk
RLQxsqC5d3FZnJjeA5YKcT+jNggeyYsqX2ndd+y1NmequIi+81gEBAC6Jet566+cEn1Q3Q8pTqqq
QJeQNj+jsT94vdRfdWJEDiblxzqsqs9QaPodPBBUlfM7gCbhboJ8d8dhm49VOqfwFI4OHn1WViyy
PxvNB1acuR9InHCP+NJE7ZG2B7JproZVRndWMqA0dzsOAiPRQr6iwIT7dkoV/5iXhxqKTRkexDwc
Slr4FjUrchaSAM+Apz8oYST7tEbjK2Zsa2tsVGcnlzbLsj1ywp/cq7DPjKij1ZDtEiKfZzzua5qn
9IWHqTuzPEevpotmJLYA2SyfrVr9vS9FcQlRRnlzpR7ML+FgEJylo5JLfc5HxGu2+5R/mq5CbGwX
5442PiKWi59GJvubxCnzI1Oi2a5WMPTck/DZ7b0+5ZdctMF2rMZkP3pCHQp8ai8D3TqDI987XCNG
ncWY3+n6eB0wNu1wzUxHUumdU1hRtJWeuStGRkvmZFfXyh3s7cBW+BT4EUmUQvuWpFF18+b7IZvv
B22+H5jjgVSMwabiBvQ9m5PgzK82U1e7b8E8jnGbcIZrBpjp/D+Onx/+ru6WEo8IzXO3QLWbFKuM
TAbmv6SEFmtTkanahmZyjrvOfjQDjelDmT67noHfMfbrPQh2qtOsKE18t6I8yKH9WTd+/ez7KjvY
rGl7TvmHCJ3ZnfJz6iGjqH5H/MkS9ZtcZELI8yDc21VT7IaSqHJHS7KPXGy8fA5sJP+twcGw8X0/
v0yYVm8psJa18NP87a8NW/eumIi0O2csONxLyXk/Tp0noj+Dp9A3nnO266sKte5alra28rwLrvbh
TSvq/OI4gC1kUOuvRgZ0lATJhYHeBHm/cUj7Gq3ceBqj9lE1wnt2k+4S5272GhCkJLLGeIykehCz
ITLLh3YdWONWQv187ly19vyuPHecb/Gh1fjNylaDu1KY2Tm06exrIhFXw4nadZzq7WM1U4t0zT+U
NdGUqKMkrSL6XBC8WhGPcDqLardcWgvLq+vtzXvpVMPVN9OQXAXLwXdUkiwLVYt7dfK32N3ldZCt
2rC2YsOdZ2D8Tfq9ViswXAWdMDKmkRHPnJguTX+5ULdEAlImGS2eTOBYK2QRsCfV+IV6zzPrI/e6
jubZpF8qo+2OU1w/D+qWVDhWmLTfaOI2x3DQ5YmLaPnopG5hWjkvNASIqq6Iswl9O7rCNq9eJ5Zf
LWPdcCoVb9OKmBtrbMSb4eM2t6VHDB6BvUCApovsCEBSZmpsMjv1dwX6YYEOryNsYIbdMlYDzFq4
2i5xakSmHT+t0WM8S8z4AyMBNqH0GiqaXssLTwH5rrZd7gI1do/+DSdIwCzV2S5bQudUxUNT6wQU
kMwV2+zk44CbGas1/3ovm1/1iJ26qZ32gLpmYFrWHRu82j/1GNlRZ8E8pzJEr0attLygxiO1DMDv
drkEx3oaGvzTyuoBoy5U1MEM7/PM3CnozE+G+GuI2ejoU5d5e6kn9Y0RQ1aAGZ5qfEujJDZwobfG
Ti5OLeF+3Ur0XXrFgytXGhX6UfoieQz7Ijt9fVsowW0e8RIfslfH62iePFXclhuvruAvLxw9Tmwp
rc35yc7HPL000PP0Hp/DBHGb0rRnOq7S69dbW0vTa2ZAZQh6llsZI0QN49z8mq2z1KpNNVaefXww
6OuRfzqRR2+ZtbZtZ44umih1BS5wVHNuwvLiJ4a2FXzz678/1mLUvmZVRBogLVSa6wwBOgBKGxEP
9sbMx3on2Fc3LOgthU0iST8ya5LY6veqtaLLElLR2YTWMXUgs2MWyREO2UOajeS+9BCxz6clK7HQ
HseJ3FhWVFxq309oO3LSH6waj74dfTIHCagqCNpjKQue7UYzyS4dSfNYtAST6eGcImpxs1y2xpQe
iGsIVk4U1DtL9R3kVWU8pwSvntBcs66PXfFQ9aRilYlJlmkddu+cqsm2M51vCA2aXTuPwYqIWLWF
9dzPtvq/Xxqzu88N9LJTo/8ilSj4rSe/+nh4bNihTqpONxWL8jkm0G8Eh0T+tg0W30BGsJuGkf15
KEmK0yHeNLH6olR4GEGf2ga1RIb1CwwxAvlU05FJOyjhaaYuL/DFHvRmBv5n40va8C1/tTed1I7v
lyJTiW8ic7P7VtTtXY+okt0vPHtLwe/0hBcv1+7X2woiWgqT7Rp6JQm0o35TpaFW6dj4p1iRORgj
W0LcEYJcYmZNdxE6x10hm70Bb+LUNJz6liOuHHUcE72WXhh2PUX16PNgX1DoNXfg1PUOg6H9yfgB
j0mhosugZHxJ6+DdK2pOpKoZt7VrkEV/ILfC/C1978nV9Omltat9qavfy5+PhFz90cN15Mwd1/m+
fvArVtloYw0JDolKc86u37TvBkTCVRMm2RsEIUKKRzc99eR5bBKX0cs8dSBqHbVNbp67xuRwgKNk
jVsX4obXEtIce6gVc85VZItB+ab3S4YGgxiNnzbDwXppijmzOw2j7xNCi3UuLfscQAx7an3Ol07Y
POik6l3yLnwz+DleKdcZ6qLlWK70aT0MZf6aBbqCTQH1yMt+RZ6ffAQZgMAx1d5igse3NvJbPGNC
3mBeOk4TPy/ovl7a77E7jLArcQykZSXOk4RS5BltcCsCr9vao+gei6wSMCmn7jXR6Wi2RcE0I7Oy
LX4XeXZdgPRzHbjsZ7V4ka3Rvxi6/kvL/blqiDnMdlekZmSsjB+oUgeWdmk+4Y2kEy/7Yt/Yxb5u
AZHYWcsczPVZB9sBFkg39UiB5g8unw4N4V3IuVMre2rRCv5/5tDyrkTr7noKhIcUWvaBtjPXKu3U
m2zYnCjmVwQT9Fzmjzp95O2mRr2mZiCvha0jUhjYVJy6QTY+Xy6fGHVTEvLqSHltpPBPpZdtl8/+
/SVpzzC3HrSXHn7I/Qhu6qgV2K0K/AT3y8c8a1BX/ox7YhCI79FhNSd6WO0JAleXfratLu/y9jvT
n5a4EJ9BQel56tJkSGm0sUINgtwaEwTuppBh/EsGV/LYRLThq0H7YL6CDyauXEhvxK4XwonOmm/m
l79fEAzVe77iY2k4hrk+4+HgVcr+PJaWee5dx1qL0VHpmxlZ6q6nbNi0HqTEZTURZZNeYNB9Sn1Q
x66JmzVx1MEtipKPRVzyf4yd2W7jyJa1X6VR9zxNMjgCXedC82RZ8mzfEE6nk/M8BMmn/z9S2V2n
zg80GigIouR02bIUEXvvtb6V1ZHYhzGQR0AcAKjQim3nfahtzfgkEx3HWnsHZCBZW6INHumR7TPQ
l6cZMRUMTY+6QpdYi1gViBdX69cm6J1dpx8aI51SxqPyvVeMS95nI7/EK2vKwbfx0Q7UK48hQYY7
OdBb79X208/NZhfnnr63224vTd1eVlQOhzqGdhK4jCjUoUmWom6qd8dPQGir1mq0ChJMlLG4Oi2k
+EkhhboKQoGEYWj30Z3U3OoTFTmfhVLz7yL23otJVi82LOHtBUFO61lGPlL9LITFBON375caft0K
5ny4IGw6R/2Ir6AkzNJFMtN6EoJnDUCsEPJeGzChujZMm3nvnBvgunTwrYv8S+kU91hYzrEFdrOg
g2oemS7/SOpyYGLCVUGUE7Zro4Ta/+mFVY/x3XWXKFwO6tQ2rQavWINLYGzYMhQgZDz/oeT8iqXM
v+lu/2oBeT+zNkab0kQURPu/vVOMdemTs67j67xxeUeLJi9qAE4/0z46NAHz4OCrGO57t9rfyJq1
mgOaAvshEnmWUydjBihJrA2tqO1338zaVYeP+lQpFB/aYPRLMw+f+16229uwu0268JiLQ5tW1ksz
oPBGEu+SzaUfEYube7xZzMDpjh1Z2eiup6D+ah1K6PR/83I26CGlgR1P4Kb5scj8Yp/s0XGnwblG
l7KUQwdpJw8mHHW5rvi2Gz8yzaep27xHRA/GfLoMBy++MyPOfKLeDA2iBxRjBRa2yQFEx9N4kDpg
++lZh/i9o6g5ozB71x5zKO1u44ZvLiiKfdTjE2EEoR9ChGYrk0ye2LLjZ1fKdGuUabFnOGldOQaO
i8xDsmn5xo7UDQLDO+msw8pR4jUxv/eyU8y1bMWrMukR3elmvtc5IsI+SGoxQ7wXpBvjtSag+1Ka
gqB3QrPelSzI1llinjwaR3eZ5gGzA5j27qLuW0pAzcemc8NnFc4uEibtMMscbvpE1daHHdua4OgW
DZcuUC5Me5QXvRre+zT2nisvYhzhtwvdglfhWnx4yIj4XeiFZM4v/zpQzz1HJQv7Lc7y59oZpmim
WpH7zOqvQ3h2KpWQV9rWUKt8DhTT8G++11nlR+swuJrbdaOt+WdLPfaWcp65hkxWFtEYjAuOBeap
iPs9Lulq1U6BawHC6MDWsmujqdq+mWbP9IeBF47Zc2vhH0cm8CFLgswqTxu3f6VnhNoIHj7LEMr2
KgwRI+oJE62I6wDUfWm1auRDwHrpKyWpjo4/lqcwU49O6eFOMmED7arIZV0uqviUNbypoYrtrC71
DjWFeAkbAHABz5EuHp+KsibHvhIt9ZA3siKoKKQQtRycGsRr47TBNlEMINYye3I0D8Dp3PUPHTEu
7duszEZintupv1ac7i0KNFZE54cyJA+49uFICnNPuBdMlhqwbar73wKJ/QZ5RL8wi2E4q2WDHCGK
iwi/nG/sRWmwkmCX6ZQ0OLhZfNBA/Q6LStH0fawGv6tT2xnl9vZWucFZ4dqG9BYod4akrzdiFP6q
iQp7aTAbYkyq8wltGZzj/N7MhhofEMzDdCWg1V5uv1dL/+Jq+eq17uHDmmQV3+okmvD9dkbvSssn
lkwnYjSYpvKCvt7JE5W9MshsWHoe5xMG8uEJgSTROtPcxCuelHzIXmO3rhE5hCnbQyHWwegre6+N
nhLJ29qsJbHFmjjOQ3XHpw3jo0/eF0X8lCXVx0A+wr2WRLRACjW/KIwLKR3reofFNz1ahYU9tBJX
JdODt9pSKO2pFsaEoeLkyJ1lWF7lhsuiabCPB+WPQqd9alAJPjE/eky0IN+7nKm2IvVQRdEc3c5U
LDUh+X4WDDe7YhroFyM5IvwcK4M3x5sM5cPt6ZEwkkRxACoUtrIgWrrekyxyC2lsbOUF46u3DbAO
GjgorJos8ORZoNTZ+66XbEttCnGYgBtwJEsg8PW4VuzGfZE9zGfi0JxGx3qq1ZdcPRmTgEfk80JK
kNGNRYYswb3V45Y0g23JK7EaYdasolj1d0S8vyRBqJxp95hLJR+9tUL+aSg7xkwymuYHmGI7HRmW
g9jpTB/jRU3q9FI4ysXJ5HCgqYNYRBbluw6AcjHfBHlrr5uZrAvSZKAtdhM9oMkCOM7ZZxFMTquh
NLX9TESV5CQvPGaTsMM9+heVk2t3hrJlB8jPtaXvTRqA+zlVg9lvZfr5VvFaA2aDepinD6ZKwgTj
1dhHOzuPNbq064EIOcM2RpixDpuyXFXYqjFSowgSYbCWvgfIm4H6rRVTIiHaB5V9bhD/vHn2kOCA
6Va3DxGhMFFkBJA8CvEa5HRkC8WxNnimhkfIn1ujGqF9J3jx51GEijU3zH3MTZLmpZKar1JJo59B
ghKlI8jPLpgTzoRTD7nppuE9j38SOiP8o/pYm4W58ktOEWZtNaf5JlDVD52RCEdyBK8srnGzDwXS
u9DDFJlLsiU6hvhDSoziLJ9UI4sw8ahi6dMoUMrJ4mMOxYbpW8KnLTXuXVfFqVNZ1/mj5dUGO2Mm
72tvZZtEztitN1Vm0xvy22kj+dPP4FqamiKJiXFGDMmYw27vMV9VokUqMNuyewqSsmlJ+Hqa7OoE
72TJcr1osPQdR1GIXVhhQIGriT+OmmwPO6y+KgHqlflSK0BRzGD1wA+0U9igeCdlblFX0npBG7Cn
GU8XuBxWs5q5pg5ZK4wHr/SvdOhFvDZFxe8Up+2Wl6au3HtbSxmiz6rExOoe2tJ1/+WSP4ByM6nI
NE9oEnHWlQmREXlnRcexKn/N79Ac6RVTDUlrLIsgBFe+hPPsoMLOr2XlMNOXovH2EUlMyaTVmcXI
9LxakqYe2ABINmQdZmItaPQ5iPQdHZKy2wfuBdLoF02ZrfTRtdhuYB+jov2hWx5K9enUJH32rySB
AErOYX6KusR/YLi6UUrxszFxg0eG+G/hWhwbpzZkoJlVOqPmhNQifmoojiFp2jm9YJTmRpqSDllp
0aLrkqcioyFL4IC5762s26QecVRdn64ZOcZPQZ0ljyDKsImhfiBnmubHVD5Hcesfb58MxNbjUysh
mAkH6HhgNza98yk4YszpN5SJIvZCkn6qTVy7SiN3xi/6iF598ii9Jvih+JOTshOT/d/pDqEwQQyN
+otdcTjLXJccUFv0RNVx3P3rZpYzzJeZNJ6VKUBE80sIQpMdgpAC/6kFnroNy44d32itTaCzzdoR
MK+ZTDbq+aKuybGYEWXAHNx15bBiAMInviLJ9PNQgSeSaBAbOgy7qM3DTaeTNjAtSW6QmsssjIJ1
QNgBjuKqAEwIIA3dZ1GuiL8YKQ2moTJrxbGIvXxbE5H0HpdPlZfnmzzvE4Yt4aNm58q3ABZWU2kv
tMxAWIHQil7+pMBQPBEpTCAjRAQGnmWl8x2ALoJPzSRDCCAJOoXGtlFAuvJJ5duFWZNt9cRQnrvO
vUaNoaGdyHIK/MDFUV77JADambGljLgHVo/suzNItwNUPsJD7/KtawXGU+m9F3WnfhMO9bPnj35W
kA5zcq3LZYZJ7nm+R5BwRTcDwfXe1Eu58KcRSmuxBlXGcE1Sq3u0G5YIM4kvvFUVBJEMaf3eeqsK
V9/NDrBAT6+IHIb9TUdWorLgE+8fQeCZxBPpw8cYIzFVewU6fdna59bKTLqAS51wIfaDQN3DqlNW
cR69BwSuFEvPKd8cu3JONriAyhog3VgFuVWcRzZz08mwR3snVZCsls8H0iDYa4OAvbhAZkZvTd1g
w6VaBoWW4OlDpeVDkfe7qFnPmi2FuKLNfM8XdrKRDE+Xfjl+dFbb35VOEm69IIZOFgWMRLvq0SvQ
mw019h66IfYB9r6+HRLy6oOMQQVpXNo1TyPtGuvg+FjshNfo2xpczLJmt9iHLtHC8wIU9vZnW1nV
mmmI9ZC6xp095l8qkSX3EUB2BL8xH5cM0Xds2N6uaY3HZoyUYxJ0KawkvqGauPkbTuSv3GDcDZF0
GcR28BACHNgyoD/qqAp3sMtLKrzwoidmR5Bv8rMaTXHuLOMT+6W56yljEQGS9qJwLoYOGKdfcefs
cLDHb57XIrnpq/xQENi8qE3TZ/pDY6Axx89WJUY9xcOyivueNMsyMBZ6jN39ZktxwKVnUXXBK3TX
GZ3+nChxtKqFYu8ZnqfgQFNj2YNsI72nLRiFIwBZjcI1d1ZbDY90oDdxjKpKxyJykmbSXMICD5kK
oHqNMkU8KyGpz2nwhm2eHGBZnOfangWeIko+Ktm3nNREqTb9aHZKn7a1aSkLZYsF+dFP6vgpSVQ+
mJMZ/bb0Wa3+PLfEyySCFe+hqJhb4mQdL+FfbTW1bPdt2DgvVjysUYgPH5aPxBJxm7JXWkEwQeYw
AVaNi+U71Uon1eXIISp4MnghiNW5qL4ev6ZJ+FKkUf8+NlUE7ywaHw0nqdfdEG68rj3YnWkQ2Co+
TJQpNKGb4MyKGZxbT2soYK18m6k5AW9gMc4KyXVPQYzAAUDkW98i+lLZ7FaqO57ZJx7KvqSVABXo
mvoO6mDb7ratMMPHBAYXlcOdDgZ3ObgAVf1MeZ9l9bc+wVAUKvCODmlwm6YbZ+jPNBTTDQpwUodb
BztBVAMHHvty2buNfbFIq1omAxzIMgVXkqL+vxNKZVyTavw5/y3y/3lcMqoDLhEyAfCJzp6ZqOgR
j2EkcbVq8iQs79NocC8nniPOqo5DX9XqkqoMEWNmdXT4eHesOHWia4Xz2tHeRa9CTKdgVhii0X2L
CMleRim8AQDP3ronf3BtBPqrEmiMcMLKCk6w6Zx+eDMJUui6XO66pom2ha6DqUZodm7pBEVFei77
sFlLg5DDYdosREqrFF025OBQ1/d9p38GCbGresnHE2Vg9kZU4UgE76tmNgZpfERISbPJXnx3BIVD
+wrnTpY/aMiXF3Gi94cux9Yniqw+RV56jby6ugx1WZ7sNq1XCkLclVImzjp2e/MgKLyXfegR8EXz
fFvZhr0u3Bp9g2W9aqVTnWiW1KdeL5IN03kSp93v2bkiJvtKiiFxwdvHO4KA8cBlbMlPSda5KfBF
R+IFDWxxVRPSInTd/TKxm+88H93h3Af5qy3S6cqmUJXTaBb0J3uxTbRSox9Jw0jpsO4C/pnmGAlK
ddsvXl14IBGNLjj94pmqFUetY1CtQb5cpnk67uaWvB8huo3wbvuUA+F0WkzyytgPXi+XTm71m3zs
WEZL4Pl6YLVL3clx7YTJRQns4B20pyFjAMtK/ftOnK2xT/svkdK09wE8DegaLdUfojcisBcaDaRr
NDTvrjO1t1wkm74XOafbqRy16wSCt/NFWBoC9KopNxZjjE0f5MljzSnVFf65KHLzhYij4lSNIyfV
6VKDjr8bmW6v7D3A0DKDbDAFVfWejiCSdLl2O7KmPjHHZ/iZGvm3UB4GNvvlzY9zW4uMkHUuEp56
6pI0XRVkRD4JL3+yY0YNSEs+bCfgUBfTpSlLRBNdXDzOLw0SuDWCvD1rZ33t6MnB5k9emN6J51FM
0KOu5Q2nhJOOpmm3LFZonmHfP9X8dda2YjkbApwh5RADfAod2gouBIDZMkFJ4u3iEbBOLEK0xVHW
ITjKzEelMfdJ3fX3pMmYj5CEbebPKiLpGjxhg3nhkmcGGhu6wyrz/P2QhsOFYz2W8s50sSo10BvZ
77a27TDptyBjVbIdrrfRmQfhZuXnJMc2Cc0vVA/VlrOHteHcPaxnkwXgxd+XbTO2z+Nljs/QEpRz
0cj8IZjIwpFP3CrzMbxCKToIPGz0NRw+dOAJUjzb2Kr8wqeO5IllOut6kTaVSycMOYxOnV7EVmIR
YrQ7RgK0FDGDtwTKmnbgWRq4QxaqLvm9PVKSPN1GjZMwAKt9m1RiI/oQTnBndoP4yaZ7R7bAyrBz
cZqpI15J0lM1OmdR4TnMsgH8GP7UwWZ4T0iZ86ColG+FyerY+vv0VlX7KI8cHO78D/ODIYPoquK/
QWCvdussNRA+MXx6ud2LkC/Ny7umV/Gi8HPEk0llPcQc+FdzuT3/HAkR0Ct6XCOhR6heNGkema1V
+8Yvn/JcXUu0qqDUrXHFahf+LMYOXk/ZyYNN5iJNT5cFo8vfdEgH67RhsDt3qTlBrm6vT+sYoMqn
nUeLfGRD7CaHXvM2lVbWLyNC0L1T9TXHcFNfhhK8cKSXa8v0ve+q1B8K1X7yi6F8MtzkJzDz+BNL
1E/Zl+C9NPmuWOmB3c14jQaywRg1MpPvg2gZ2NEKhlly7URAE3twMek0vbrNcsuEo0q8h9uTTRX3
yX2HGhBuDaQ3jT1rQ+76LzllzblBZezc2oWCGaUXvR8R8lNh37pmqp+1vNlDA/6b1736VOPIIx9u
6BinvRTCSRaBNSYvlNO8cllW3bdYj3d6NNEK22qlcPB+LF2vOvikTi7KScI3P+Z333YOSRsD84ta
JsaGSd+Lj+UMR14pXl1dhQKqK9FJm5HsZZwiAw2hAIbI9lbmNBTC4T/sbmsLoYHR3ZzB61B/bwHA
HP3c6RfTZv0l5bvX+hzshpFkySUVyghErED7kuodnVot1h97m+59nEibxBaa8CGoXaJb8Rio2Fqu
VDYIF6fXEmjvvYNW5dgVdbBWc6l/dJG9aNsk31INo7Sf4nVtCxJj74luJ+ZtAjuZyH3xMKS5uhRe
F+99zNcuUCDPD02mWJ2xwoJkbys/oqoPh/hkOPyuWma3V6OSzJCM4m5MMmXlFRL3kuYkw+F212NY
vKZdh/MfDHgVVj9RowECLbNtA5gAehOz2mnNVPWhxTZytttCPZeM8reScPPT7QWUNqJ+O0J4maMT
vjmDzLI+VZYw1sV0UyXd8CEhQapi59KJ2f+bAD/W1Wx90zmOwXBOlRjZvEsQ8F+zpIaJBwh6JjmT
5Slte7LbOKQi9mdw19YPqYionAqnXSSkTRxvPxmYhIU3SZBmt00djKAlArVbOXPzOlFhYJISsZNB
Yi980DQnw0j8Xcws83ZvLoRwu9SciIv6GjiBdtQ5XELKAYkxr21uhkQrCIapbVkc5tRiTwX06vvw
aCMtRW1RdrRyLbi3Y+D5gFvGdEHFZP7wEPK57KbPXSHfAFPDIsp8e/3XutN5er0qe/vHaGIV6czW
fBB5kiydOGevM8Q5jFR1qVpMkHKBaUFDJlTjwgCHMBYPIhVAirQJ8uYNir/MXPFThdJ7SP24WUVp
HW4TUdX0D+P6lBDBRp0NOCDUNW/JN1fONdZgztZU+TQXjkpupd/TnYzg6u8hbo7sSdn8yN+fUmA9
z18zfzHtL8a+pErmmsULMmbWxQ8SOppMxdfIOGuWB+BRIlf6E94WpFk0od55S2H7BWd87zqRfU9P
rGCmYSvvZDBwGPsLJTXfsye8VGSvnfzeUcgPiGgz3psT2AGlfn0SECaeUQMGhDN1wR1eKe/YZPmH
R718nG+iUCeWBj0Q4VLGvgsKzFulZ+xxwtCLbDi5V0gWnmMbGGtjsdYrgZvczZfAQ9+8HjL9urI4
vhFhlr0bkYc+C/nkoCrePplkIzg028UQgUg2pBSnQkfsEVWG3CYtUEl3UvzXafeStKn7UMmwWqVq
7ezsrn2NxqI/xJoT0S5R1QeYM6Qa0DTX+7VVkZFFBzY58IaMoR9XxBmb6C9o1K7bhhDmuZts24TG
tnjGeT+CF4cgI0icEbyBiyXBMgzj9c5I6Ud7H4PoyGlAsyyWJc2NbVcVv1wcch+DIrFsk/t2s5m2
luYz7KWhhlrNXoFBLd/RXf3yEn4WmcgHtYJXEkhMHtgw4RlhHyvD9LmfLpSOh+cv8KUZ3e799aVq
0fb3os76FXar8hUz8WpG4riNbq2Tqk+gbyYV7Tu58jX6uDgFJCxD0ljggtEDtyDopVk3Bd79+3Vr
FOvHOtX15za+V1q3XdmiEZfKHmAWBONXPqisF4WiXuw4rw8KbNMNmFTY2AyGd70qk0VbT0EhVast
MWqEXlvcJWowTmll/jpvOeSC9Y9e1dIuF3rdDXdhmUavQUgynWAU5OhNiTY2P5SuH78WRKSADgbF
OH+VV2Y/Ws/JtoWEeWq4BM9o0wYy3zSe/1Twzjn6cff7oUI0D03ASD9xR6rMwPCvODHi0/z1sY3r
4eYNawLejqROtI8krYFzbAgn10fE/bE8W5bZIdSBvZQ6TCU598QrY3qMA+GHrBKggFUPuhtrL/Nx
2nYxTR9GnOgOZVnJZWfhOoIp2j3mNRoe3az5qPTVZpZ+zDdNRFC5I3AMRmk8bLL28zZxlEFHmHTR
OD9huhp0kr/LCJ0XL5V8KtHgLqSqhzulR1/iTjeKFKRpmT7tGJxTccaRoRi0+zAV9l6nJ0nUFFoO
2Xb2RzzWO6EF6Uul9z0N3U5bp7ixD2oJIwvp2qSRsyMb3Z9lHYnto2vUSHc5X2Ldqyu2fh0gqVtt
8igZj31CUxD1cc4Qw6rBZLUjf4ZoxRn4mjuRvLhRxpQ7pBMDzJWcRlaiSs8wZZb+zZRfG3qwjgK/
PxmNLk/zvWC+tNga9C690j03HzRCxg0/2TbuQ12qgiKGm04U49EqDw7DnmUpcmqbmQGHY/oa43fd
VoEvkX7l2vvQXfTRcj4ic2TyYl0b0KB3NtN9DDQYfxayioPN/KASVMF2UBD1xkVJxiSi87KKxoXq
JtlGF0m/kE2dH1JjwJKcuFT7xl1YdNoK/T5THUNMiM7JKSZ7RkX1QkcE9h4rjr3LSRRdhoUVb72k
NcZ1h5W/NFgymzS1HnKiGjdBVYpD7XnDnaVXuAUjMb7A6f3UDUX5rg3+RjaNXyhDXzpd0CHPsBbj
uH91c4ATMnXv+9bq8W5Ow2zfhf3R2/sGu+5Cm/g+va0N+2JCIUSNybSVScpQFVTLjPnPirDYVzpY
VrpNuo+QUX0YbHD1tIqGpdU1ySGsbShEMlnHNCoehVFnW78ArUO19kMLY/wILQ22Jh3EYSyM+nLr
DBW6teimzPQUJiX2tyl1fbokZM1d2Ukuto1P9qWud+URdzOvXoMGHgupugP1r27qXCPyNKRX7VlG
diHUIIQgCRfViLvqM8zMvSnx+7VMsLY5Kd3bQfr9Hm2WdVGHOlx2mlX+JOHbrDKUZW7inqCoAljq
w3yPd8/ZqtlgHrXmYTLIf1aD6q1GNAPHXkVMNejjvob8d1RjxnNVdAnbQrKh9s2j7vv3IhP9O7vU
UDnomqeiGWFhdcBLiJfe8cmJFzq/+HSvsY2vtAP1NFqnyQj4AsPpGLSBQ2S2bj7TovJzHEs4ySp6
cp6+TCRxaVnbZRtfs8K7WNOHvQ6XY4EddthqbZcv5lE0+ihxkghpbhAnn1pS9n5+3y+TPAwe5sgp
5mScvr1upZhhiemg85/mGxXBLM7Lx/nCxgmHh0czNn45TRdTSMx23mkbP9aHhTEbmml9M1JARbr+
V7etTr3WUlSD2RPvVhWK16rQ8p3CXJudmEtBE34Zm656jErvBBfLRlmLdJa9EfpTufeVgbaM8WPe
lEnSUE+lOmSLQRnam8Cw7SZLIXblhTV5Ymcr7DCU3jFjCVAnTB4BCS9x6Rr3fTeWu85uyEH1bW85
T++V2DaPdoQiZX7JdAsaoFEHK9fo4ZCN/uRSL0/VcD+HcuHfEXd5Xx7nKwojog5msOntXGuLyjjm
078aSHLE0Bfnm9m4bnW47qRlvKeK/jFPJYNJO5oomC/IP8AoWQhj22Yt3dhpV06wFVpJ+ljBAK5H
tXgPCTTZeKl7bgfDPQ1dFO0Gx6n3maaUq1LvGFXTRSrLwn/tLICboQHw284U54Ggp/XseAqFv2m7
prirk/CijL29ixQV6KtXNytjDrYNNItNwMp/3S5hvEwDd/BpWe6eQaYjb20FssygNbe3I02udY9z
oxviuLMEINjdGt3EW/GLjCFddro6UpB0yiRoSzzQtcAnQ13ML0mbkLjC7BSh8Dop8HXp3053Hfq/
J2+6YbLubEVSv3Sux+TCjnAOu4YPr5iI1FqT1J1ZfN/oNbVGUvlH2mz4scSorKAzLBPHUPb9VGak
iaFD/kgF3SR62g7hJfeVGZW7oVHabW3nZErE2SVsjGxR2IOxwzj0bDnTYFppAnhfgBA1hMgVZrQs
ZDw7tElhLEQDUQJ1wDShbkdvBcmoqJh6pbXzehODDWGQrIOytxa+9PfzDEBrUBXi3EJApI25tr4F
30vjbioBlFwtvkJHefCtxvvUvBcKmTtkPdFPU28+8QdHz4kd+lsGS+HqtqW5I3E8Xc0xq6ZQ/eJD
dQlwab7wfQ/NKPNlV9rVczJIOA1qZX0bOCZt/HQj881Vxl6Ih6sZquN800n79z3b0x9pMY7bnDrB
vHOCsD65uUnj3A0nwuDkAClk99LyBtnN5a4ZFwYR2QQl8LL8wnOgXYy8jfB+OfZxsMRrpPvmydBB
DhijTuL6KL3rHF0FZOxXZnMEvb0sqBxo52uk6c43CH28LWZBuUh77/dj8xODnWCaRZixbAP5wcqD
ft0us2Oc9f55LnZzGwWrZmKyleFqnh31emxewwTD8SQOLxP5UgeagY7apa3oWuI431Nb82mAw1Kt
Ib05xzgP7SW+Wu1VT4LvBhj7N9XrEkfJKjPHHvci1qTIRNGIcl8SjTDhhr3QjJfz/1O0UAjrBAwQ
//d12zE+ybLQRltA/settdMOUPyCJP3IJ1cstQD2mqzWj2Xaw7YIUkAjY3rEX0R85XyXlYzJl3og
GULcdbBi6MXUp1keVjrZQF1k9Ot04la7dmwBIw+GKX3CxtxV9+ueUsaArizJR5luaj041nj5jwwY
A1CkTZNtsAHRH2yFwl8qIRUUy+OQ2hupqt3ZDtrmQKILffWyOw/TQ8GUB+Szaq6aUZDyVwESUapT
GXbDqZ5uujaZbkxirKHarntzqNjtGDBkhvlpaEq+yFV2Wz+EhK6Cljzm9cimo/ChmpPfQhXBL2Xd
RU+N7sgIjlnv1NAJ49ZbqhXarJh2xiPMnEU4rSIYwvwTMolPH6jfZr7663FF6wEWa/YCiQ5uuMKZ
yq1BEElRxA56X4YOCn3zr56Qubio7K+OO0HEIzjKTbayFGb4pdHT9EGx/essDKq8rt4Su9xs0Cak
oP6qNxXpEW3jrx5QydKhS35WsxGoDZ920Rm5vkDiV6x710eGM/3VmgiWLrg+Ir7z1Lwnr4Wh6TQS
1VFJLuuORMWZP61EsckQbUlQBuTITFJRliJ4DGwxoNjQXnM0QovCKjD54v8isackSkVDXuC3FBzW
SDemZF53lC5loKtlqz4V+d2cMxlpDDZ5/+9p207RLRrj/ynsMXdZ67ywQGXWsuBBfFHOmd3dMUbw
Xnpq342aej2S/XAza8SdoXrwE5oss8DQktk+I4CpcPs3aObeSjPzn76jlId4Nl2UMS29IQNe5Tgk
H2lKemcpyqlgQPFY2sFnqWnO7UpTEWQ4WNNpkvFkHIT9HdKul/lqvumQyJmjNO7nKzvViN7IiJMx
Q7haSdJfi778pdG6jiKi4miDQNSl0agSDJV1tnsXKAjCSk78H5yHl8UUtJYqkhsQjMgRFG1RemjR
lyQBtys9o29pxB6DX6LmDG1sD6Ftthsd2pk+bjmVJbyvTeNY2u9SYIZZRVMCVWNKi77kxF+LmD+w
YDHZSzMUXap5HUdH3RuG+4q1NMEeR54WR0951zjpG7p154D/Kt1MsaOLvu/8rTXlERPiXF3Gpq8u
baf+pkL/598S0Ot//hfXX3kxVMzEmn+7/OdTnvLff03/5n++5u//4p934VeV1/mv5n/9qu13fv5M
v+t//6K/fWf+779/utVn8/m3izUS3Ga44l8dHr7rNmnmn8L/zqev/L8++R/f83d5GorvP//4ylvY
gnw3PJzZH7+f2v/88w994tn/579+/99PTr/An388flc/ws//7x98f9YN/1b8Q1XtOTRXszRNTFRB
+T09ozn/gHNJhi/UQRsh9YRcx1HdBH/+YVj/AHaqGxiJgRLqmkqYeJ0jV+Ep/R+6sHROrJYreNqy
/vjvH+xyIyve/mK8EL+v/yNr00uOsKf+8w9iQf5OV7WhzPFZ0SEX666q8rP8G4KxbdpsxOdQLnnP
t4beLI1W7zHwkpzh5CXevoBVlqQUPY2LVdEcBH29nZlmWyRM40rPFZQe9FAWqZ6trBS1Cxrpn/5Q
cuhDqkW/Lc0WHaJMqFionULr1RmimMhWP9vBAb2PJYFfVfhgxYq+dk9svrTnun4fFjuwOcpCx6S6
Kis86grIFxfM09JhCclSTy5HQHlL3CGr1MBFF8Qf47RIcs4vlpbTLxWGPGYTPdMUxk/ipbvUruTK
0XpgR55zlzLu25mjCg6xP3sk/S4qbfgpWxvOUIG0v1erB5cdctk2MM/o+6wUiWdb6RB6APxYo/o3
eagoVtmYLfsIdahDHqZFBblwzELDWmQfDUuoSwod0gA2jEbbBWHoDOkRp6wRbwUrD0VKApgRN2O/
4/2zjkd3G2L8X8MVq5Zp9k0CwX2l2PZu0LHzjBzs1k4WfHhmxLi2xSSCbrBf0dfTlpkUJOkQ6IFL
L134lmw3clBC3ITlNwgz5LJuuwubLqGiPVi1JKkvenV7kCQaDevoCKPkZ8wXIsqLPz2FmEsZWx9J
ybKZG+SZNnFyGBEIY+zUf6WdVzJ9/n8knddyq8oWRb+IKnJ4JShZsi05+4Vy2CZnGhq+/g7OfTxh
B0vQvcKcY46RHEcLbnGMGWDWfCYe7DrJFS5X43NWnmaL4S02lsw3WwQ9mo0VowUzJ9gCIvXtdlw5
34D4UO2eGcbkxHHIyU+9gdiHKodf0KNdYYIXZhMosioGh7HrxvppFGuDX48NqZ0NBUufCxrDPVlw
0BWWSzv9xRrmgyl9BWlQ+nxaR1ZCvjkUnO41phqK5GhQsBLzOyypx649Lo40wE+LPt+3FYD67dcl
Zb5frfWDgGEEnKi94G5p93P2N2T2WVXMT2VUfmcjRa3G0GNG/5Y01NpLj4EGYePrscBX7hcctAHU
DBAyQ0K/YF1ixb0w/GCZEdqJx8cnROc7nf2FwvqV1o4UnYFw+xzWxOgp96izznadXGvLvXc0992a
U75fHXEimifKCPyXPW2/gZ7SIZCSFLi/WkuPkvW8266e/9+PbFZsEGFs06zte228h7z71GuMf/S/
MYHbXSwPOE5egMCe2wmBvvJl2wui03kJDCt9s9P5usiTtUWxWMMNXcdPn8T7pB4PIi8vJnF/MmVC
30V8eHdL3d3GLjuK6VzFpumzWeGHRXQaDqqNxVV7Tmz7WMSiC1LEGn5b6u9dn9z4qgP9w7Hbbx2l
DJkuGUEmo/JjuNl7MtSt36p+P9wR9uv66hR/umYx+8o4MLG+w6cyhbB3wkY0OKC7+ashfwA7+GOW
a0eaT9QF+BLs/kuZtB/LnD7mkScWhGDcciR5lv3YNvrRU9YD63ADQccJCSAyflWcU8Cl/Tzh3Sic
O10tXpltB71NuYoKDytNWpFFqMuPqrNDwPcpBG5hBq4svg82exue1PE9w59KnGIWFIiQbdmGyMSf
stKmahBsvbO0IDbo2muofA0dk6v0dIK0QSsCWmPnLOUba+/7SYWoL9Tk1V46oDmZ8S3ThWVxjoY6
LdD8A8u3m/x3TUN9zH8EdiUs+BevKu6daSUiz3Ifs64P1X7LlUnTm1hnfh+ke17hwk3j4NdH57lu
6rdsJp0Yq9eDGWgD4IaBj58Bd2A57qexgnQi1Qn1j3tIQDXkfT7snCa5gJM4DVtVCZLfL6F2+fFo
XOKuuHq2dgQ6+WvAeUQyaQ74jpENQQXogjaJydZZEAWqyl1CbmNkaNMr+9bvzE77kOV5FqlQe8be
uUr3O9n+Jclc74PXvcegCRY5ELHEH0+WBeTA0Tqzw9qL7e/gZhIdCq/tiOuX9u06ud2dxQI44kRF
fyHLW4egwp7wM1rJJ5lfkGF5k0hLCmx01RjICARHe7cDSbCseHCrbpb+hEsOj/zb1JK4mSLVw9UJ
km3It8ULbAo5SH5SyFMZHaapfPZMYZULledvnNgXsyAJTNigZLA4dMjDvdr+yipvwHlIuuu4vjeu
g1N8bS7VlEcjI6EM4x2u9K8Z0BW7WPOacTDrUoHyYrscOk0x+tLw3lJWETs5GCVxUjgEkrvWcZ+t
xSL0KK9/izRlUUNH7jtYWuEPcjKP9qHoHPoQtuh+bGgk+SIlgz6JuUuddX/KYbKu3vs0Gn9VCqBv
buygBhbprxWNGQp3WhCeDeN1spaHMR6sHd7aieCH+hrnyutkw6HCaungqXAfl3bj/2Y6QdYIEEeL
hPosyT660QRIbLtj2CS/rnLUQNX7qZ6NIS3BlbcXiKxdE37E3UYvfSitAQyQ2AD1HBB6BQVpjRmA
gvodpoLjWyGxdWpw5eFn801k8Dzyu63ly2u+FmSQ24i7YNrQnVgkLoGbd+/Z0DIW9ZxPXeuetKl8
kWRfoUAgem8CBkg0lcRnTW43vgXV4KifS/xyS7mvYm5BM+tIq4IP6APXu9sm2Xtp0CptlBcno8+Y
VBj/2qSzByr3bhtz+nBzBrB5WwCq50F3DI63LcWBEbrUdsuUYXOfx2gk2KbS7fupUjq/kPqfM8iD
6rRvkk5UTzzcMaV9VnTnVisWqIbsp3TJ/OgGFUvKyoR2rIwIvOW3qgCg4Lf20BtnkVM37sEg8JIL
lB1rkRv8iB07n1GFe9nf0INTcyzI+qt8Iog9lkHqaV+ARXGbLoe0XakKkkIDprXdmPEz7sUWJv74
pkhygJYmU4Iml57fGdCA1ZpwqlQ3AgNDnp+T/TfVognWpgKHItRbjgabyeo79VDh212qRfVUnjRt
oubrAXC6Kwm/XR2lRKH53HgiMBp05XqD8cnjHve2WlMazNBKlRRbrEQlmqMmGX9AhK6sav1YU2S4
lPGPOcT/uPaP0tUiobEyK1Yky9lE/MtanXiKkdckB1Oq2Y74Z+4cGLhsahxmXn2v3BGTHBFfxogC
zAas1SKMRw4xLOFBP3n3+IL2OFe/U4svf3NU8KeNcj62cIwoCKajG8MKLlvcRQgCrUTVg2RNYFzG
d/2WRNYRNIeSs0ehLeIQRu/HSBRkmZKmmD2w7nklrPsnSa0HknL9xpPP+K4RKpbsHBcr/XS0Rzk5
xk6ReB2cpr9SVR/bWq3gq1i/OYO7Zmwfhyql+dQwrcE9DbabsM75WjQVI3Vl2MelUGVQK0zZLbKL
a7ciE9AosRfW9g/ZK69pVu691nrhyS98zUITb7ftFYn7c1sRxTpnUEHRJCGyq75IfsQrzyDadxnT
TI1OsbpwZqUZI4ikeKSB4vHrGiJZXYad9k9vpR4FfB9N3Kan3NSiocIVl2bzV6vyd+7n8R6zrnGo
JGHaeqE8y269rQus43RlXo3QGEGdVZFQ315Gpyx3utUtLPEZ9Uz9Iacw1ATR0WjqP52Y45LLNzSR
ae08Np9BOUIrUyqu3SohDmvNCYAFY2oizQbCrpuaESE32U01+BSUvbpfox0J0xbqv5nDEcUZh7bX
9chrU1HRr9IvCd3dD7L5yVciOYV2tBEMxYUbqgsFwKjwwC9aGfStU+1mBF2HYWrRT7SlgVSRxr6G
hhKAh8n3CJpWNPHt1csRWCoCIpae9/VhST4IOokj10gSf1A4OAbiPg8D4GMoFd1ey+LnmDp+V2kD
uvc6u7OKobp0lgt+H5NbrzXlEe7lKVtIgbe1bDtmKZlTNFIIu3ZKwibQ1up/koEZULuLHDehSar+
WJCdkTuNA4ezc6MHJcqzOqvNCgGxMn7rtjngc9sJWzkozD0QFJv0iuyMgtVI6SEt8adlFqWNoufo
82UAQNt8A9YHPoTUbDadkadv6D8sT4HhgLGBXNNOIHT5Z3zp/IBAW8CYuJk5+jmgMGI6CRI29mvO
9nGq2n8jGXDwYxTWCMtHnOlmUDLgmhjw06+uamSwB156x8LwWJPaZKIEbiOLGAy/s/oDgKE4aPPa
CTxymDxly93M1fvGsT5UG8u3VddPSpF+tj15H0uZUoDMOdw97XlVc/KPhsUNoOn6hvOuzls4tN4v
TK+G/aRr6UkfDk7WF5Ger/hf0nkI8lsBuOWpGY2rjcLo5Kj1jK11A654xhE14eavn30oB49qi/KU
bePv4JnM6VJnm1nloa6rD5I7NmyZeYBnani+crzBpKHS96RtGEOuODsOJGEeaftklvJDHdaJ+bbp
7KoEPne8dR9ajC+n5myn+HZ3WikOXZr0B0DQOVWmdpdXygBdXHVOMz5b8HJPEK7vUqdpjom+PC1q
w0o+N3i5oQ3ZNjFrupOQ9NBlSHFk9yUSwZx5Um6MIfKL09G/rszuNSs/40ii1Yv/MPA4p2aZX1PE
d1ifmUWoDg/mPEHoQMzX7MG3sk0Fbe9juyppGjiTCe48kmEd6ZJSojObk83TBRiub7i3w6biFvQs
XeeYgoVRczDZelYGZWFogAcs1a+Gl9T7dFN2EBQRdbSONErVQZAa0KkzSTm8asE0Ir6Um7oxVngx
TVSZaOTIHi1ucWntqPHNsNN2fQdgBjlb60ulxGLsEn+Yivmi5GCy0XggvDHKzfpDTZlICN6KymTV
uLi1ODgFp0thDc91pXkMuO02IFjyb9mo8pPu5YHSw3PPYKMKttzkexmHhms50LzJjrpUeU30HSnn
vZ+q1C1LRjA1nkGSljroRkgERFmQR+x6CaaWHhE7zQ89rYCCyJGEyfW3Xh3eBcICjJFkAGAPA6zn
3gs62SCed8lUrqvmnUE4hTYb6KhxNAYJE/acccvHLak8kf86aW7Cyqd/2kb8lm7cFbTUwP80Pdg1
htkg2oYbZzm4vyQB7/xaPSWVF5msAdRGCyaDT0ZdE2AFMwphpzX8WZmcQ8bIIEdWjfyiOSkjRSde
gasstH+z8KAyEejB3n1XxADtFxtaWJmAXHNFfzfExiNU8Kl33ivZ/qmoM/yqbgi00NmEIvwfmCbt
VjvXgsqzP8q6xoNinaru1famd3tCAdCXZAq7FmjRVpYH6GM8fK3eBK3i4chMvyjLmprkyUJnwFC0
8U9ugXAsZ+KViAIXJRLFRKSPJirk/4YSI3N8QqzqqIOZR6ujHGrRPknSrRgZRVXuvLgVnkIUAhBU
S2kGaP1KH3fKEHAe7uwWHtiYX/W++cdWxiExgaPWDCyr6wlxmRIwJuCTNhEPQy5QSqiKZ5fxgANg
bRxeAQzogVGKIrTnEwCWf2k6K7QdCq2uijxlSBlSpCvYFC/5Ut0zEapMxt9GL0+5lbwXrRh/Fk0D
8sH773ckA/Tp8DkINyEHMsHSFnasSXyVMD2O7YyHDG2jZZc2fx57HHnl7uWV1+I3oVc0qNqPupTf
bqlAWVXV38JLUc8oPBQU8ZxpCJM13ule4Krum4OdcnytGFJ9rSX3XOFXORahO3XOWSWa+kN41n6q
rAKJW+8GsLI/va4JZ1u/uU35aXTmh1Fcx9V8o0h3gjnpf+e8f9FK3D2NngEgQTaDwpch57+sGt8d
akK/MHJamO4pFdBv1fxv1KFfFiSSbX9yltY/+oJnnVgBwzAI0dKTysexiMTW+jETnUpJfV4X4yay
JAIsOHERx4emU4O2sVU/t/A6A2rZe83wBDPkTe3hgP73/y1V/d2b2juKP8KVXXdXqwYnmnBRqIvk
IGeKGF0R/bb9PqCzSoNGKZnGlnUVGTlwh9I8Mu70xw1iir+U1TcWRuwyPA4S/DJ6GVj0+hn7mYiN
cM045uOEixXUR52PBAHOnuDq3OAwmEGgKq9jF62IP8KMB57aEMFXsn5ki0u3MFmR07x1MXqmxJw4
PGf8jHgNHFXsurV7ysvkWx3tz9YyHmbsYO0gBpr5eQhVzjuFbo8ccoSlFgopBqzLXUUqUI1Dl1Av
4kes4iejtQD18LTO2pPXJKRCTPS7ipuFMYHtAUY27HOk2Kjq6t65eeTG+s80DJ9dwT3arw7Z9TEd
fCmyk8ai1a8XlFmDlZyQUeFAFN+DzegQExSuoK5lOACmmglLMhiIP7n6/YlPt5v7Y1sl90OzV5lO
rvMaMubftdt/RzLyHQOnQwz+jPnxQEjc3u0cUrxBIfkaUopmygeG8GtIFUQWbWz+zXwPFne9N6Oi
rfV8Zoj4kg7mC/kBVuAxLg3abHhXGOz7pM8BRJmbj97NP5zlax3nd9RCaEl4kyr2xVmWMrxmAj2n
NqFyuQqaUDtJxWYiqI/MyxKuTlPdZVi56at63vLU+yub6qsbplPCuCJeG26olC9jMVh5SeO7S/sy
0DWO4Ek/zBpuNKoqGWjIWr1EHOK5ozkddYJc+/pa1vId8pGPSZIgbld9aDdivkPQZthgT7EK77Qa
A22aBx+aJv9jBIvrxvTY8AKDwaBWXhS0oYnaPoz9eNEqYYTCORewOyMsfErgVGMwFeApFKMYSYw/
o2WGuSTSXxwar8hPS25sF8oUd9vWwqdHq1FjBtOzxBBxp4iJvOnSZYwsOHGaBvCqwguH4egRcXqy
YwjDrJHBRTuxLejGkSxu+1o66XjSYiOaSQXcctmQJdXiN5cMjVpbb4OxLzLCutVPs7FfMF+QEd3j
SMlKjnh9y5eQFTWHmz2U/UiFV1zUGN0/DAV00YW8N2LyMYZYe67crdRr4qs68fWvsbhfJFAOjDd9
NrzZanKTBXMWvdNUNsWY9wFcNdjFggYfG+US22yXGopuYa9aiMCQwJDYqRzcAYV7W9+rTtIFZOB0
Ox6oUBI+FZTa8gafl4zZWtRhXKAyykS1Uyzu4MFhtwqxx++WuolYYL6VbRWWsflVeqSBmBxYAWXw
x6gVX5ALSLxblZfRYh+C+haOq+sQSL6iR9FgVQtZfzSVepUDQlmUtYiuB5eo9Lo4cnKCSQ871xQn
oF1EC+WIrwsM5y3qw4DcknyP+Z7q1Mqe6tb8XkAQBFY3tbtmwhniTARyZ2s9+DaZLSEpCofRtv4R
HUi67VCiH6joFd3UCXR9qQ+5xC/TTpTOQyeZgqRNCJVcwesNm72xZLWbEmSfvdqH0JpXyDUdGlPl
N+uSfa3X1KUjUwA9r0ODIO3QcyEzeuN3xmYNH80BkQhteFo7zBWaPmiFXUWTurwthd1vAnE/teY5
MnGI+Dh3otKjk7S09oTGQA8JS8oycSlm3K5xXLlU5WSgMtsJmbOqKIqb31j56otHnMxTR3aYWZRn
DdFhiRdaJGgGqxqCV2UT2tS7a7YzAMQwAvPW+HddnftOWadjWrzBQsFLlkkm3R6tldEbHNkp9KNS
p70E+QQDx/GdpYs0G7mfJTrJ+aF9VqwFF8FUss7SJhAgeHLFe4yV+WWGzlGM6rZjAznMbCbIahs1
dZHLnVXtC8SEJ84VueC/wIAqdQSEhtFSEXb5T2wRgx5/DOwI1D59IeSOYVhv/MkY9CNmaZ6lJjRg
0/gppuRQJY+L8Y2FvaMDVmgDB5bL9GZS6lI6mNcZ7C9zVx5vq2cJRV4LdQnNFfBQEXgDo5J8dI7t
5lkFZIRf0ZZBV2Y7bRBX12CTFS/EpnVdw1K0HSJgSzVuzwAPP/aS3LL9JT7VmZaESQ8ItJf1SVdQ
7grPi6b+x2uXD1cSoIs+0mQPyjQ21+Gam5jIGms+Tg0mBN2p7jma/3S4+6GKt6CmQB+2jLxVsBHv
KXFGK+SSAnCVDF9rO9FbVOKZZJh/xTofZFF/eA558hTMaURgJ5Yb14imqorPhbjCc/oggSslzXhx
TnJF+rlpldpU00629+VUK6Ym5DX57JzzJPssyECjbcH60tmjApWZIsv1MjQOvIWaU+n0DZXc0ShG
jTkV4eCeNGM8i8p5Ssu7mkO7V/m06nnUA6ryLmwpphaEOnBZM0Z2ywe2YzJ76mJguelx3+o6Bsr5
uVjTf56X4RhAtBO0LS9db7PEsSr3G9zOshtmFQ21OUeFzR++1upj1fYHZV3Nw6rkXzhUkKuI6g+U
bUpsq8ZAZ3BRmKnJRgXuCDZa+ntnSX8EkifKCf4UHKRXxyZUxCyIX1OgqQlE9Xu6ZJAl80Mbe+cW
tAdVH6gSnekD43GdUDXWGSAt7VAUaLiGH1vxnnvhwfOxGfJg4tBZc9lFsif5XEG7Ggl2uVFaThe5
2q9JpxBeQfeOJZBs6sQRvmNhIosNniyLwrYbhjgSBTxi3R6ZAa52qOnuZ4z/vxNThnK0f81T9YAw
xMZh6pI5sIiPwtL+mQ13CLUXNzH3m8MIG+HwHC5cv3Rk3cla0wcB/v7E3bivU7owUanY7thw6CoT
drXKoCFv404zGg1oxl6Rg5cd+kPsFjR10EiixF15ETqY4q77KUJQ+IwOCWCwMMaegfySD1yIKsrL
6bPpogHbdTpiVMZghTUxYbDc+aVxdRx75kmC8kuf6o+CjN48ljeRpN+NAf6LFcTOQyWd1sYxda2L
6e1iY5hCXdGoTjGC+FyUxfCOOYh3yYGTVTPJGrop/yQbjJJftTpAdSYRE3nyYBdGCG4UIl2RRZIy
EW0UMy9dLlWEsDAL8f4dMwAbt07z9iiV11NjtjtbU+s71cFgPPL6uqu+6yDU6mZxbeLauebHZSnK
HWKfs7UuN8fWqj39KoJT2jD92+LA3+UpM65kafnwFjrpQaFume283Ilx/EXiy9tjze5pKe0LamzH
z8rJDZYBB0RmGv6k4GhIp2TcT3EDTm+9T1Th0Q9OY+jFFvNJ6cTryRwSYLs4fSpH+ZjdLkSaR4C2
NRCC7eSfNhvADphoJpU0qmTOnmYq2ewv80K9yIWer6w/x+Gc1LV75mT0J2se8VpiGYn1JnT4ssJy
1qcI3w82Z75u+0XL2xDHX3ZrFdsm2Nwvm6fKE2k4t6wWewmqzQNSKRIwNfF4mf7jYGMMbKOkBJ8E
p6IO8t5owzkXhzJZCkbulnFA3ejShjKNFcJR7hqpX4tsSxMXpWSHt6GqUYdG3uglYSop6GeNTMRa
x3Yxq8A7AMoNerHyGYsX2vyVM+AMRShncMVpvrbWXvVgDOm8YeywgoGojJ3OZisURv0FxW/YVWNo
x2YWrcJOowSsgWsfCZ8Wdw7pu/s81yGicZ25kJNC0ryP8GZea30gDV7QFplwKsnXceZQ99xP0KAz
CF2ajXETiBDXy0Smcy7FmH3auoWoDrKyM/V2WGDLrysiCwuklfyMxb6srGOPFdNf3RlEUg5MFEXw
ySjtt0ztcWIYe7mmznEqRxYflT1HLkpWeG4aMwhr2RtJze9dGoGkndl760AdwEAsSQJ97KZ9ukEH
+Hn/CjZmq0BnCCuqYPNbvYBY3oBsI638WPO/Vz0OZI8vQZOIf/ROxr7Ri/e2hg6equuT4za4HvLi
1etmjkm1vZ/iGr9F/Y5MihsSO4Rtzy3DtO7UadZTO/BVGCs0LV0Hyk5s6qzOuLGXA2EtOFlIjvfh
r/yz+D3DmFY71JRt0euo7UE1ytdKsKccbO1H7xi52536YPbdK2ZP6rDSOShiVRnoQGPIeBxra0Bo
uPITDYzfdpXbH/qe6NuuEnmkWKXLEJXrbHJea5cTV4mVl0aVgNs1RfPnELXAcJYEZ4SN65XHeDxB
ZzKoQOL8qXK0s2orD13p/XOXajlOHvp3w+rfQWv9xBAGrSwuT616mCralljdlynD1kHOp9geryne
uVanbZIa3KYRT3XlYNxQXQBBS7/5ArqO/G5oTFLh5nSUUg+wTV4hLiSk4Wkz74mHm6cYPhxSJMO0
0XMszhdrLNsLZdcvPAkI8qfYdI5u27+NNrsdi7vezwrvfrE5DDwTaTZ7KRJD8BXZLgfFrByEN4uw
xhDUjt5vgYs9s4hL6rv1qVGMXWnJN0G2DxsDritirP2e4yac1eI3Yf+lZOu/eIDKiJvF2hTYbABh
BKu2eVcY8+MsWX+K0WLUWq7fKX2qi+uV2mV47Oace6jQcLSPrKwXt99e2piXNi0AdvCvClknu5K6
y4c8kZ0no/qJu1EJe21K4ES7dz0jiLjWvip8UIEhiExV31ByYcfZx0nXHmXPR7RtK0VSHHift2Vm
eoJl0u4O61zs1g4hs5uVjJzm4kYIxCEbyoJm076vYMgEOnEke0/dTZ05Mx5DteJq2helEct3SNH+
cpD6wvJ1YbfvABbpOQE7elHWtjhk443bVqRwLGI1HHvvXWvacIS1W085A80BDcy6hA7uHJTZdACA
2RkZuBqRLNJg2tw/d2jTA5UdeaBLXExtO5sHK74JRHX4skMJ2A8tmFgvkI9C6cLaa8T9lJhIeOwn
p1EPcz+/N3PNhad7v2h1D1zThzVeEehZgA3i5UnU2p9KlejG+cNksPxNugwMT/MCcSflvaerR399
mSdthMqRX1TwASqwuMaQWOhV2I3Ig16ttKVwLWTELp8d/z0M2t8lRz+H6h7LhAfOrcqNJigVOAuM
ZzpWJ1qxMdcEkKvc0LuT8go3pTk6zXjKraJhUVstu5EGMe+1f84AJ23Ru6vdgvzS9Nimj5PRlltT
zdsoVxmNoIoNQi1gW4K/dMACGXTrXs3nR3fsdfGWewlAtkwIcclgFUeOSVuxqZLSBcNql3IqG/LJ
ZFGZJz+2nn+26pIwNK1x08bDMU4YRE0irk9ZQZcoxRDpU9bdrLw+qHX5z/Dq6tus1ptTC/XXasTR
KeuPgTv6WlJLUjnP9dkjWZl4j2gckkf2CM0ho+vg0XVoQIe2fR0z42iq7qte8fgSSCl36lyf+mTJ
vzqlvMqaht1uhUO7OjS7TlpGxMSOnf76OJaPhDckd6LrvpGqhXrpWifWENxvS/ovk9YROTwRUix8
YuMzhpDgNyvtlBTTl9vKN1IWgCgwNfYLTtP9YBdErY8ELZEpwEvJZGdYeX+zFu0yJ/KbNbXwRnLx
rBUNXBgO72PMGyjjocBKhal9ZLzWLz2DlzVeyJXnFcFzmniFzuywDJnlCQww9LPsel1P7lUBB75K
hzvHVEbeuaoMKiGUUzwA8QQXvwRYW81j0PTGdO9O9WNp203IuGm5WzMmdgqMj8GZuLzM+BeTwZ/Q
u9ftJMubAxGF2k4zMrB+SfmNBEB0EyN2ii8G2ruCLGQ2gYufVARdIUWYhctPipkd17YdLmr35QCe
9zMVPIa7ce6IiNx3q22idRIfQwEnbonz+l6fzH1vWXtGEj+1rkYN8J8hdcnjYl/AGBXUJ0OFIDVg
RtvdbtGmL8RK206XLZ5AteMPVRtVmlOzvu/5IEpWxsT27BIjux8mIjOUGMtFMyzsuchSRxpgpvkh
w966qxpoFUNd3Zdt5+57u74Y1vxiquUBHSIPeWJQz1HRzUvKHL1/MbkE/B7DJjqd5Iah4GOxHup5
MgOQYdNWb54F0dQdNdjaGge9ZQDstQTuVjNDT/AI81lY3blbOLKx6Oxcu1cYRVHKZUp3dkfEYeCy
0fYKqIopY9hiIZgsZ4BrOeysFJmdpOfturrTAbmuh7HfFgXZthHY9IGJFniayna9s+gg+mnxa6W/
kcSMxYHxjqtqOkeycxXJeCCPGxefekS7FamDQ5J1DBRPLneDpArqkCzhAyYoyNzpduvSXDuUbwty
k7xJfyfC+cS1zItLxchRUdECycK9FnzNXcJkBNSU6NhtxDFk0DZ5lsV+oQRAgSL4XZTF9W3X/EII
CtHa/MlbAmCLuWB1tWDXozeYZ/ECgvTR0+Xv9peM7WpnOwXZkdqbYcZPC8DKBRUpF+6xTdeNXPCc
jt7LZLpne0mOjcrdUKfPpfnnLeJgrunNJMtOaumrUcYv1WA9ScV3TPmWdO59mckXWEbneHxi3HCU
a/EYE6qZe/39Uhh366DdMfw9KglbCYd+oideUxSP6nal6PxF50GDg/DVx7e+Hc5QTiMAlw9K4h3S
uHhXbD3SmOARUwBv1rfs+YHu/zRheW3bl9gpvvWKDCpUgBOTWoNNC+9f1tGypinVjClujXGwcraZ
3sSdCR+LZz9VLpTZz4ZMoAsyeS6XYEoPsUP81Uq9qyN/ZAB0pPN/75X8Kk3xtHItbQcCC0lojg5Z
eW35nZfxJ3fKn02QXjCb4tXOEqy3jIZap0Y41NyZTLCLhJfV4A3p1PUk2+UyLMqtLZq7upujbjla
UIQBDwUChZz0LlRxdv8N2khJjHc87vdml0RTm0aKuaJTW/dSjkHqIvLDnaVzHKcNE9nJqC9uosC3
8AtTI4JafOZeebL79K1p11ePPKZJCoZ+8s9x9O/e1i4DSbIk8DxthuL1rjXkIVH5lUlz5xFIbzXm
P2tTairWWbo5k2n5NuMihKJ94mczIaeP7CbrywCBJGnDUn2fMvWxG4rNpGoDLErf0nb8KsZ7w5xv
CGa+Kvq9Ikd13Ba39WNdgZY07YMAdJwwFejnyOBD4RWM3CTfWSP9RlJHjZe8kgYVLfl0y1rvVLXZ
lSTM/WrC3tiUM8nOGckxjdvh1mhAWAlQGsVlbZ2zPU7wf5ZDos/HWBoBwi24qV0UD1eHImqUDiVm
j85kPaVMMuuKuIxtLf2l4k3lJowg1HQg8PxWT78WhgE+btZItQSjN3x7wN0a4pkrd32yDAB4pXbo
lukp1/THoVNe4D3dSzYf/Pc311reXJowha8Rf82Ltzx6S0d+r/Gm8UJuLyBatQehD5GtFxCzppvu
LG81BlJp//+/e4il4pMYK+h53Yf1IMzkCvPmEdDXbcrxHBbZ/VQ0R90TT3QjwawjwHGdc68NT+jx
bmm9vpRjfF1YVwzmvUKYu0T4W6viRSnUNzWPTFtc1ER9VGsE8uW2prHPpcxuS8pffpnu0XHdZ2yy
DDHspl55EkZ6S3vvXi3dj+0YcSebZYZGBO10k4IcgOwlm9PbdpJ4rgw1I4DL4trvc/uY9MXrbFWn
hHBzEJtyfBn+MOnLEf44rwZ1MBESS/M4aNMFbb07PFr1C03MZQbA3zN1KmyJiWxh5NDvZLacVbKo
xyJ/lAKspLKc/sfeeWzHjWzb9lfOeO2HM+AD6DK9N6RIUR0MqaSC9x5ff2eAuqKkV7fqnf7tQAmT
JJUJE7H3WnPNor4oBNenXYHhn8vWea2omTn41zSTa4oWZHBVLsm0FpqxdNrxLm9z8lB6W090gD4Y
XfehRBqS9NYJ98i9BERO4+Zuq+HdRjHmd/5zUUn4+plUuGeMuy90kLFKiTPsw+cIaKpZfk3aFh9j
du3EeM0MZf6P1XVwNxTzg5bT/1XO8u9x5efZUadkVJb1j3WSEcdJm6lPrn3+mBAHZERkQVb7ZnTP
QR0+GxF+1Jp7NL/K4n8Q2fYqL85AT04evliLiLcmUB7lFyB/fmrUJ6Xb2IZ/R0l0QIf2AevYSxmG
x4EHnddEH43Rfx5stMY89T6Ftv1qWf2jPKO0zjkN4o+xSK5Mmu9QAS/m6N8dFPZumjIKJI1tQmqM
K1CefCEGcNjee+ENN8Np76rD72rts9yXmN62rD5XbYZ2OXwew+mFeHS8jnjBiaBi+lbr5cYYpxst
xyciTx5R6L7ODx1VvOp6zxCWxnDwjDT0MRTileyyu0X+udFexzb/klXDXuge3lx9E2BL1KhcU/0b
IaOpSvkpmFq0yV+NCPQ02D4Pbq78E0BFbJ3m2Gneq7yi+KzOWqu9dF3/lLSbqIvOujYeivJWG91j
X5lfRJhdGUk90hu4W1O0bT11PaKfmk8btfsgz17fGnbkACwmKriYxg9u0UiS6sdp6u6Y5F+Q1LzK
pNpBpFfQaa/INTZDZK05M3lA4CQcvQ96nl5TLlD5nOxN8kLwJ8RckUXU37yme2qb8G753zpuyabh
P5uKtXfAr8u30ficH69Z7D+1anPuq/Sk5eYixek9lPEX04g/VS/OVN28tRcR5JH+OXrdhYHuozko
t8Crz2HPb7faDzQPz1LcR2OrLkbk2dlJON2jqkcfWy45xbQly6B1O8jYAzm8+5xGG5krchgi/6z5
a3RRg9ZYkgyUZShr+f3scL3n+e+0daLunvxJ/RqU/p0CAuO8T/J/YTfZR+7AN9Peu45/pon/OPj+
U2TGH/VAfUk5KarBRu3dfmhaD8PIdOiRzJAwWNcfTKFfKu5bpWwwxqP7ODjqISWPzna2TsU7BGMs
w0Y1kq1VdgMAM/0AyK7NmSZnWStAO18agOka4OCO+ZPNjIrmkf9spNa65Q7qQ8esh2xdozXLxQOf
FuPbepPm00m49tpQ1FNpEgrkQvTPwk3EmFQwY4ercYyF8oSwYpeK/ED742hp09pVkkUYkIjcxzf5
ZAc0Dqat/iNoiwV+8Q2xF8+agmhK0cyLZwGDLtKTIaSTpcmvffaxj7SvbaIwTtK5LRZPg5l9sarh
GTjPt7rvLmlygW59t71go9qwgc3uKdK528Y4YQ2HnFbtwaVpofl3a1Qf7MxYerbYijL52I5wQ8th
NzpET6OsTFvGyzBSGNi7xdZRl2Kg5NVOWwdxETqWjQddtkt5A1InkY3LEmbickReGXoj9wYTDFp7
hIZ3NXxZ+rIB12knP2+OY7SrRLtBn31RaeQNyTq48pAIzxRQt4kHucS2j4PoVg2F6kYleLp58AIL
gSr5X9Io2N0T64WrPiR4fG0yHq7Rpji2fzQBkjd+hxC6X1VquVFhnASIZVTKkpD7UGQ9+z6IsDxd
UKk7S/mf5+j05r0nGbpi6SlqKbyLybIqv9FDZXhpLXufIQxaT1WFJhWqe/j3D9JZnccDCU3BRo4o
kSWqrn9E177Pcc3oncvtYNxbXXz2GXM41hcwF3e7De9tNN4wGyB5LTauxT2NRnhXXJIsvjqIEPGH
0cwB37sI+Et8WgnoJBamjZCo+8PnLNIj7kht9yFvukdDQRYZ1UsAvFLQTI6DEd38hNsNvy7+mI6E
j0POuldKuCmG8dQF2XYyUYhdxGvoA1F0ikNJaWuw3W/Qd/YWtQnb0jYjBbQcQ5LrfhWANWp66D4N
aGejczvr1G9R7RylurIRm8g96RbSHDvYNUO8SGhSotOglAAphStRJz9LkX8l28s2fYjIXigjEE/F
sOy6W5vGi4bMaDrBC63h9OKP8WU0jv4hc0ZUQwThoNFVmOuLlMoYKQn81AVJGZ2+Njx7FwLlR3qw
N5RsG2jTqaN469XODpPUMC7qUV/pwlxDqlhqMZUZL6iXhIEv60sRdSsnHJeVNxJulh08T164yqIY
HGJSYRybOgadbpenMoU5308ktRllsCFdBxv6KEGGu0bLYUCsW9R7KExXcanTV0R2CAF4itaVji/H
wKlErpT61WEObnEBdfyXvIYn91cDiStKAc5TpK6usXLGu2Oe5CfAKzlelt8CeY4U/8nMHKclLb27
Q66pQpq6cNWT63qrfDWo7j6crDVVhZCCaHjv+mCrGOTvpcVrFsipWnBLY/M18u4RUqYuN/ei1V+G
iyeGK8r+V4+CObOsolPR2ayFerC49Kd8PFX18ISW7Oj46bVDXVAQvhoXL0mZ7KIIagFnQaIqJ+43
gCvyP3qbUo2lo8sxxxsCeZrUTHlkZ9SW1pFxKc9vlyFnnLt7+cBr0GD6o7fyoUpVMQV74jB6rwKv
SXO9ujtxQUcnSk++xpOv1y9qHZ4FNOioHP7wVJfG8rjX+Ktz2GmGoMWcMkO3lhXWFmhNR7eLtzg8
8NxeSq9/pGFy1WKFW6B6sooekaoJMgw1K3cnA8eOHJqWPgWOaY3b+NRb1lru5om+tCKH0Dkea9hf
UhBZOpn1Iw6MkcTfBtC2XA9TbeNVfI1Zv+4ac2VH28JUTsxIHqJj763S0afKAUvdnjboqFdVMQDI
drc8gVYGmH18UtIlhHt4ldTJUiHUWm6e+LAV4W24NM/00jtuBlJybo9fpKZiRMiIL3gjH4RDGN/G
LgXdbR6H3FoPLig36n3BjYrAfjQvPvjkPEfCXzvnlAigSCsuIKYuulNtVM/dRMFjQQcX4I/lr3HQ
rRoKVkp9773LNDIbtAo4ZtPGnsrXwvBvBY898qbiwDoi8KSCBpnVd3aZ4m8qdtUFkZbZwhb9Aqgz
01A8l121xDm17BCGGlG1rJVq4w3dykjto01jvE9Nqlv9SlfinQOmNB2A+fARuD2e6XFL4NAS295z
EfHFMcALkcjL2RwzFvgI4pGW/gsxI/vWRCnyRZ5UTunuSwTRurVzhvQ0BuHGRI4Sjfa3KNn1Ks25
QV+pWbHVBmM9zw7N5tFnKhMnxseyANAeBhtFe/W8YGf22aqwqOPpx5FTJWOS6OBwtrrPqaWc6pYO
UJWcEjvbljs1Nq6WjgPZtLaGwh2m7da8Md32DaY1bjvCS6WaaSdSd5OWzk5+TM2f0TlRVorgw9Mf
XLyG80fO76rNaenRlKO2uGyJi6HyK//IUUFAHLkbKg4PnCskqA1LIw42A5ZKCtRrj8SRrGMQwL9R
6K30nmjO/DUxvLWdO7tB8W+6aVxq1Vw7QXcLlfZY4jmkQgZlwqaDYK5D0+QZ90GZUGIE4xL6+BaV
zEMrLXmtSimhWMsbc9d22yDcMofkMyE9VN6rVb50V92kVPeywVpTml+1ARpaoqn4NMaoRbKZrXs4
+BZpNWYXbhRhA3rut46DQils12anHpJGnGOCkmO9+1DQhounbCf0dhczVcakz+Oa4EDPRDHsbjwN
sY1WYxcY1mNmnRNa42gVJUlmHdTT16aqOC6lIhO+yDM5hsuKx+YyFcmpL5QbAdQnw0RIi3KlroLj
1HHSZfqK3vUWxdiD5pNqUX/U4Z72UFsyIurT4ItgXgd5IIHzFjnww7I1+ukNlaSl/KJLgXQjhE9K
NEJymxiTxAkMaaghlnlRFWOFAGpPwMimyDvQKMke1sAWaNzGC/Gqec4SNgB0wuqCtPviJacqz69h
mO2iMIUuOzwWMZOeAvxA6O4qM9mhlz2mZM5EBr8Jkc2ErzNBWqHyNQxoUvXJ2Y4ZLVOG3M50bMZ8
N5LftagTVFtmaX5N9MjYoDAieqBEqqJii7pWoNbR8nsfDFDPzLABBB+8wQkAGhc0iFNmAh6a+pmK
8R3Q8Qt94gca5H/xIYA+LE2HqvE/A0R2dfLtX/mf/zp9/gU78v19bxwRxfy3oTq2o6qWxOzZhvkD
JMIuRHeuhvRFtxxT1x3rB0nEMv9tSsKH67iGcB1AHz9IIuxSTYMfyptUy7ZN7T8hifyKEbFMoUIP
EYYBs0O3VH7q//lX8cfne5j5YEe0/1sZrYLaVl42frbsrRcyMJfkLqANLBY/fTZ/wSyRn13xhjaR
MJb5V2mqiVrG4KOwVUP8+qtaHZuHqPlVvZIcDPq1gKmQFLjm1R/zjR6mhzCPNjgE9+7AjLU0H+E/
QQ3jwZPAcRTlVmr73VL9FjPLCOLxZTKVbWlMjFnigyiia6FETEfzi60o97//403V+Iu/XnMNHdqH
harXBi3z8wc1FSlYTe4tD07ZNStH0S4tY0OiktNwGbibBCtdm45HtLVh9IcJgyjMHXxJVFqm8N7D
AiuSF0xfRzhx5wgmqfPJbCntk0a9I44BF2ijECTuoDQV084SyCz6kd4H1YbinogI3Bww/0he9ikF
uMquUBeMGQBPOmS+H3zqs1J7UFTcnqIIDr0WrsXoHqIkupYj9s3M/jSiI3XKAKq6e/BJL8L0Vz4M
FPxFgQlXK+3wIVa6U9EjXGiSaj8aLs4qHm0Mr+l6u+WiSYxvAUNZzP7BQVDzcmnf1iZ8uLw/VRQv
H/AFX3S65CQ34Q3WEBxVrviMUK9iBgxI2ufmnsBDEdrADHRcI9/ax6oi8YevNg3zKuBPaezyUMSC
IHV/1xA7HaGWdX3qSp3sLAOZp4+47zrv1isSCWP6D2D4d6mDh8hDkCD0o2JEV8KTb1qmbN0sWcZ6
cE7gm8qTIxsZZeQO3T2LkTCKMezfwcatcNhk/Wqsvc8x2hTGGxB0gQcOknTg6au8/tSpiI0dzj8n
lwmgy6CJ7hBuwLMM6xCkVR+YmxR1+pDqyKemc5QgRbKUJ+wjSF+aK9i8M8/0ZZHEG7L8+GvsQzn5
q76wPztDcCOMgdInlgNtB39vE+nhlYix4qHpfebduX/33HLt05YJg5DBRIjNqNQ/eYN7jJmj9aZ2
ZBSFHipH6EPD81T2QKusE3MRNJxICrSopZ/lEzUf4OHK0xgpdstUojO1FwasdDZsz0BlMH2xguCR
uf89htzNgdI21iX0Eh1IBggvPcMiKyDjhOX24q91htamqw4bp8FkEOC6xPSoQ7ipm43FcIn6jUR/
R2R0hzFgHilZ41kI0Ayd4UJJY9mlZGhoR/m68hplAc79daz9P3Lrqx9Nf1Zga8nle8QcazLJf6Er
yajH73XgiOOr3ThbVE79A2R4dE+yFmADs2knssTlFUpCOs2+UqMaFeH6UEDe60n20mTWwW3QPnfY
dly/OKcNI19E1m55BqCwUSNOCJCjD2pDj9/JUZvanzzfXU22NHm3QCEt3UF3KOVteXwoeu9jHvBJ
qH3x0TbLraq7TznfdJNCWVGxTuU6l3nmOI81NWzSfNFtFH8EIykY9WvueNdIpJd2jIi663HjdatR
QwWSFmcr3sJy3flqRpS99Xko4ucqcG8wHZ99Msa7ttySu8xAtP7oGhAe8Vwu0oTf13jbVFVunun9
mejKnyjLVw7G/BZNxzg5d4s+pYisz7YJyFBrjt5DCVLpwYmdz42cUrjiMBnmZwUowcjAr9acb1Vf
bofC+sxUvocR6gX6EcT1VW2Kr6icFoXQbx7YcM1XGXmLQ+K0jNSTl7K4JZa9Tbr4GV5yBMkwvkDW
gML5CKVzV43Nxp9MhortSZ8GxuTwRrj+pg5rPtI4mqnwXbHAYRvauXVyieNyi6f42gKt6BvMzC3n
naIHEIZoqdKmaurwg5mnS4gum7GHkNQrV9E3H7mxf4ZghFF/oQ2CuV21dbR6n8XxtZ5GPE3xFXrs
3barnWIzfgsVjMRNfU7T6ABua4Oq70xyxyeNutHowUf3FAaW/ocu9+mD4CEouWMVwY2J+Ev9JTEA
UDdDW9GnaU6JRqRXFW98w/qWIXTKpip4mIj1NKh4lGPaL0ogWuFETXUaejzR9q1iIsGErThXZXH2
PPtQdEBg7QFVeCE+j6QW/u9I7/8HFOfysP+fh3mb6tu3LPmcff0ZFSff8n2Ep2mM1XQTDajqWkI1
NP2/UXGK0P8tDFXVeIxYCCBtSWn7zopzjH9bwhCq+D6KU9n1nRVnuf8WaM0c8A7g5Qxh/ScDPBfm
3M/DLl0TNr4f+YO4y+iaDa7u54ELtoTRVWnLn5zpNZFBkWNhFIdJp+7WKmgxsrKkqj1vnBfqGBrI
luVBAXOdw/t75m293PF+9PyqsG0KjE1/JIOg2CK5BFkzZGAajIY+wNtLQAtAojPGFrFfjmAh5KrC
zF4oFkfO6z+9fHtTYgtl0Vseo6myjNbc16WLeaQWKhcWyZbd23pati2eNYqadJjGQxLn1Ii1mqYs
IFBuTKMkyMn3lI0x5vuM0fBOD2yq6b/+nAYaJ7+MRgeYTSKGZQr5yN+76DBlHkOb2ogTuuRmsTYv
EOeDGHvbWxTwgChFVUeFmux8oCrXYJGzYz7Gok7eNu1wmFmvk24fI7WjFazbPLCi4hMylMsY0xYd
fMc+CLhMsq6VfyKF8pPIo+jeOB1wGgWKHqkIKREBkbNPMBWGwLvmLbE1ZfufTve/GLlzMv8/55Aw
LQFrUFM12zHm/T/NEoRlRXAKhHaC/gCIgjDLfSwXdQs4H8c0Wuaiydr9vGdenV+FKUM6ZGsIKC2n
2M8LPVGLPeg8hpTz+k8v53U3L+wHRybtMatWefitmaskl3nR9lpyyfGP9ljxdz0TpD1DDrx0UXhM
e19Qx1eOSebTIvVHdWmmLeUm1foUVcODFmrqx2rs422dqLSUPDv7YOuUGPv289jE5iaIsGz4qePh
bkqdo+V0zhHnAdLjH6vztixDeG4WaOTkEe87349VLH1EIQqhACPyLqMIs7YQeu51SvV71fK46N7X
tbZP9cW8/rZrPsqrjZHkr+a/D4VlRhPjxw+ZX/10TOOmVMFxZ6mKbV7quktPSe1QLoWj2mRxhGra
jnEBoJAHAeIMu4ixLCAHPbiMU//NrrTq1hQmAZqTh9NThkS8L1IZHPG+KgQYhBBbw2Le1k+MOYiP
wXxhdqjrsqz5hO0o5mKlMtRElDw7udAVs1ogIgoAWjgFZWgR34IxiVaD3443PDNUWMJYeatd/EI+
/RmUaXLv/fXu5ximbnNzNjEuWvBnf737dYNKc9wykpOmc93avV9vrBhcT0dhWMQomvFU+H0xPgI5
ULYFAkLqrgQ16jQr+974TEuUfO0OX9gDPrb8DA4zRWTbfn3b5hYbGCDao6bd/DGsHlWsK0gKVW/h
2RpAyYnMD7z9MS+H0gCMpHcDuizrXlZJc4KNEDwHsU8SUnrOzL5bk5zV+GjHTXhsKcCUuA1P8xon
6N9f1Jacbv80HQcganDFCp4LTPu5rH97Lhhge8YBcvKpG7EEuQplNlqqRpwh75iXsdCKI+qT4vi2
Pr/0O+MljuOKYUwRI7Ejf1YoJuyoMUT6EbVfYgyVi2FUvw65zW1MqQ+9IkjUmwz3GjOgS9xR2adK
AUXeTr3sYX45GEJYi/klnHoXj4U86u3lTwcYGQ4kHVFxNUxwQp2mQtcTVedO76kkDHqEvTa0DnjC
ujWCnPaiWRnIBSgZHzK/Q+XmfkOVhaUKwXV2DDDpfX8ZoiM+ahTd12pOUEVR+fnu7z9uV/3t4zZV
HQ8XrWR0039RaPGiJtJNp3f3Ki5QrJy6vn9fFKryfRX7Msq99/X5mG7e+Nvhb0fOGw3LJqxRy7bv
h8yvfvsxyDaMt19a88f+/FuKSsAgQZC9suF/HOsmrii+lgiVwBFDN2yt+NgDdqsftDTt9nVF3VKp
qWLOe6IRG9kDTujk+0GDklEctsPt27b53XKBBZ/B9/ye9z1wyMKtUtiXYP4xYv4x8mgFE+rKdGFh
mW4+8TTXUdVXCVyped2WG+dVLkl9ze2dCWwzNUhC8r1nNQebwge9w9wBm5GEdB40stBazddf5lfz
thbBnoOg/6EL0VXYxqpsIvdY5Wjx1T66zGuKfAjMr2pw4P9QFXN/f7RyXgDzsDRXt3Wqeq68gf30
aB1cMg37yBD7vhpTJgW9fvU7imMymXiLgsG4ztu0SeuBUbQTBKipwfMAEh4jz8CAx2Jy0DqMYwIQ
LbFcazwLttu8IzeBqdeMabKOOW4f68Vmyv0/Z+01/kj/ML9KLA/zc1EbXJpSlf2+pzPx/0gVBXrc
YNohz+gxetOMXQa6wMrl9I65qCqco9Voi73dMh4ZlYGDupxUwsrdx+nkHhTgsYe61jxYGiAM5tX3
RTU43w9538bYwT1U4W5qd2pHYY1OYbEv8WQK4QyQ6w2ab/PLZowVc12QzThMecst3PCDvSUPylTM
UoVmfqoGjyixunyxcCscYiTrhxSYY/Xwvj7IzJF5z/u2KBjQn1ruA86iaamOWpovENM/uAXpvHOk
Ykfw8Bp6GCwKU98VHQ4gFO99sfz7m4dm/Xb3AI5laJZpuNJIpuri9wGYYsHfqkIyjoeE7517TPGS
0wSJgya/t3UnHr1wWkWpnb/ENNOPoqKQg1qmeMka2984IouxRQXlhoEx6ceSXM5V8oJ72NwBGMED
8GObW+XmLpCRqPMmcC31JbOTFwTzynrq8ZnLLfPmH++Zf07fcJufN/3YLuTPej/0x3bb6M3dvGYY
taxyQjJlFtDsrZCKr6qmOT3nLru7HfSwMR3i9bw67yD66NpppC8ajp3dC31ozvGkbue1+ag6baid
ZTQI338QGnacdKmf7uZDvCx+kpM2pCI0yeZF57dSscKijTt/kSKZXM47aho4B6f2gnA3r0Pfm3ZK
n5P7rQbIzLDkl7Wl7eY8dKrBxrEJxudoLDhZsKRiseYs2s0Hq42nrHUVQDChLRAbw1C5cWl6N6uN
3SVFDuBiclvU6t6Nki+c5ri0dvPqvKNvO2zKaXWZ35UGQ3zOTXOL0JbE+i6F6uK51a2t2vJYDIz8
NJtIuB+r885GHpE4xtsRvgVRb0F24Ntq3o/VbT5s3oRJ9jKHQA5ZeKyEFvPsysFMk+OBjAO/GnAi
NeJ0zNLh9LarNs3vu+aNVVYM+WbeCNTuqVOnTwlN3+LsotU4WO3NnyDT7UEb1f8wvBG/D/wsW2No
Y+uO4Rqaytz31/sqmR5hT6SoVATVST4ukzYg+BkR7SavUW47utESB+goR+ppePTz6dzQiXmeNNK+
61ECnOVqJEgbaxx7xEIt92b4EgmdKHeDSwZp6E7ocxDJ3vE67hmEZOd5DSIJwwm3eJ7XBoL17qOF
3VovAgrJ8vh5QTlgNeb5eIYV1AYLcEtVlbrXtyS/v16r5+QduWB/rw7uVe2NJTw89zn1N0Ergi9h
nfkkvPTZwYHweSMAAd6OzCVx1P4r0STKHeT7U8BXirS2AKcuDaXWcJ0XnhmPVyedXoEr0of5sZ3u
KyygvsHtoWjR6u9vb8bvrSGdsomjgX+wKedx7f5+e2sMZap0VcMjEZOo4bl6esx9hzHJ/FIJCl4y
MCZhIad9XuRUEQK5Om/7/XAn0m1iSpwiO+oupW8k36Qw//Yz53fOP6MzS8G8qWbsKCfr5qQa22ki
U3Ce2c/b5kWK/LhhQM8xtozTCcwaS2GRHt8Pmbcb7++b19/eIX8qfo23gyn91UcFPjCZtAZe+ZoK
Y6aP6LkrgL1ax+NpXp33AKaPT2MCEZPDSlq+51ou5lUlIa8otvorCPHmbdP7zrgV3jodetyyP97w
/n7qLwRZVEQbznvnHfPPnFdHHYCeJZjGzTtyUqlg40bdPu90Y1nRJ99ORd+9YPh/zbvCvVSNJj74
2Z/zVnQBFa7VAgKnPAg8crApJgA082plNuTtxhlKQGwwePx0cdWHHuNoVaqk7Pit8hCLTqxCK0ev
KHfPxxQ1+U5WFuxtMxcnJ+laFIKx1nI31i9vq/Oexh3FqZKLqcEmCKN4YXttu/Jw0B3nBawK9Sh6
TeRLq4VZS1Ip7n64/ZkH5CvVPbxqal6dwLlilkINA7OP6sxq3jMvmpwJMNkJHDmMmg3hSnx62zYa
ggK4juEjCdXgpo9iPWmBDi4s1546jJkOY1aIp6wVNmBs/s+IM+VqQobWEg2Yv51XPW5cG62p1eW8
qrfow/rkAozojAq9P3ClIAsqKpNqhDSKB6rUvquK3NiYb8ekWp1d5x0/HdeGZyV1ye5KFe9YFW0P
3NdRnikxJFs1JKZ5XnVJB112zGUAtLFXM/goUwsi+bxKSWxJQ7Lfub3H/1SOqOZFOQ+B6jQPD0rw
1GqwMh5Cvb8bpJZMz2HCDQ/kTbsL8Y7TA87yADCRJbCWOdqyCNUvRLnV2y4T1aXt++8LzSeDM4kv
v20W6U4dSv08/Hr0ULzoJTP1+f1J3+8DpWn2ox6Jk64Y4hRpcGm5pBKzbziB5KZ5J9nd9B9zSxAT
3ojvu/Mg4SzjLeaUJW/Hfd8kjxkj5NvECTPcHk6TZfdvC99m1bSqfiO4bvXQ2JacD7tw0vifG8CG
DxGPJLIPNREu9WK6Vm09kpmuqfd5oQ41lquqJ6FQbvN6s7xgaUT63MAC9jytAVY91qscxw252b69
LivkzaaQpKP4iRw071vWNt8sQtgQMffVSgxVePJg30NAdsY1IV74vx0bUTleRDkafAuzkSM4yEAt
waoAaedtfHlM3uXifce8bd477zBzKqzv78gBiOxhyebxZ92Fy1LWNlD+NAkAayIeZNAeRs4mUbU9
8MDPuC6ZuIxBDsaqys+u7S5rdbAPZm4UBp1Svki5bSpz+5CHWmUs54PltlYeN6+N8q3z+4O4d/+h
hGTIEtFPhRJDmA7PJ90gy5gCKKX+X0cShQVfsc31DigukkSLUdFB/FgEk3Jq3TBAA2S45zYFX9sI
/1KThEkTLrHv6SQIerRpmuc2CCmtGb4ZXRw+KyB4wIn0+IeatMNumQgQXwr1EgCP0A+p3hxdo8XI
lDqIMQlRc11Le6FU/DUexMVrDGRedjfc5oXvf+6RAF2LiWlRxgB6+/eP6N/LF3wIrkszF7SqpvP8
lqE3P09TLf4CkdPaWBt1keDSd8hOGWVxK7Dhe6kG2OIso6YQ5SbRwH1qbIOcoDwgeeSbIW6v7GEj
MFXu9cCw94NwThV5zJvOiceDa4Q8XfKi2xAzurOsCTxyh9zdGLx+H0VNDzEjQwQdSLB/Hn+IB3fc
Tbr/zbe9HtFd7h6TUn0FPpKs/EBg+nCIPMhHfemJ2rlrYMQGkncFrYsjhR5zWweM73Tt0PmVcSkg
xZiZol8sXUFdmmQfg6hEjJlpH1yyAPbw0vKrhmVpoQ7JMQkaNGlDoV+KIE93nW9/KrsBD0IvppMl
Fx5FjkXiA9emw40iovaUl6Dz+HJ5DKKCrPyPZj1sUOqJR4MB6XWKx9d5M34XbYNd3lnNb6IWNz6o
tT6c0I9nL3G7AQyivLSR56wZRW0JMPAfG3BhCiAKAH76K6EHYsXgMPqH+efv4zMmTxY6I5Mml2GY
DKdlj+mnIoUAGwS9YWxQC6qYlh0xHsYfCzurcVpHcCXRtyVQsWoILSF3HXSgA9pTkZ3AvZe2Ig7v
Cz0QfHWD+0dRmsXB01AYZ4b33MQjH29SBufJU/yzY2j+uTIJjvz703kubv58TTs2VzQxTuh5mFRT
H/v1P4SQZVBEH7TraqKb6qU6Xi65wKMAx8+fwC5j7yayk21D3PoHl9A7Bcv0Y4kielkGrbeuyiF9
NAArXqAkbNXaTR+pfvTHMeuQzZYkE3jo+ZegiMTpt4GJnUZ/8hAnGFGZfO2hdczwlHRfJ7CbZ+6I
znl+1SLx2PCUp4wsd8yLrAQqjrJHrKb5rUFEHz7swUopvRWc+z9qMyJZorXHK08s58BX4t9gfiJC
hX74UHZp+Whi344aTppO61IyAnNG296IrmZ+OS8614wWeoiH5H2brE1gScwi6x/G/+K3UjSnF0VR
2yUfR7MtYYrfvg0PRGbcExQKtVd1LyK5R2MaH9PYjd4WhdtVq3yCMlT4tX/rGsc9CiLiU/mfgzWb
b8Wk5isbf5S6YJhsbE1HZpXbMG2E96z3JvBQEhZhStlc0Cg6VwCiD2pUTFswWS58En/RAXshrn6p
DC7eySGB/2QN4imK/BGKFIMh1yk1IlOgPBTyXp8XQmB1aL4gajIgoslt88KqnGXntu1xXlO03MML
bGN08cGk+VHdoq3W9VNCosNKkI2yQNtbHSecF8METaxJyaNTkz5cVJo5Ak2YpFSnvw+GNDGaTPcI
kcU6U3btvSnaVSYQVw1qTFsCCcuqyqToQPPydTeCTc5DJt6yQ+c/uE2nbuKxpZZFlgAjnFF5/Y8v
KxqnKBN11zJV23LlF/3TfUIbYalgVIBo5JSbSFbwNN/WK0pRFPjm9Satqg33mSfoXsUWKz0inB6o
Sh2Ici/eXwaw8ffzxsIhDMKMq3GpREG5h+UFT0S+mhdEbom150wnP7BpKb7tICKEiINtPprFJoCu
vPUrHrWjHNRMjjNcKi/tqOiOKxR7Kbg7FsDxU+xIyKfK1Dwko7oLdfsLXEMPD01edUfFVrtjALmS
lGlWYcChF8Irpzkke/5YTJ7R7ArfpP2jEBHhGV2zcyFRi94z9qWuGfRJvYde8IWjQs+PxH9NW10v
rH94XovfC4ZcUpQJeWA73OccS/vtmzCJWlbQlpX0BfRw3/oTky/Ly5ZFG6hEiDj+zTMQzEUY/reh
a9cnZQw2vmXHZ7PokrNSg+iv/QA2x0T36GHeWAVJckYNZi+jvrMWmMRAMVpK91+cndlynEq0bb+I
CMikfVX1fam15BfClrfp+56vPwPkY9na+9hx74MzKhMouSgKMteaa8ytStDxUjsV6F3uuY/M7Yz8
SJ402BcNZ1RDfbhu7Y6C/anB0zE/TyGUxstOTVlkp2T0hkMqrAIwabzEa6x7EMXQPUgr2A9TSb/f
mOmqnsLV2RSjbuag9Kj6eJpR9avs59Ei5mKSZoBsIXSomy03dpVqRyjqzmUecvw42ocafkyCxBh8
fHbra1LsaNu4I0zd951/Hm8xY0A/2QybwaD0LwnV059/Nf+aW/FdGSpaXr4vQyfS+2GC6Tt6EwrH
zOGzqjF+OyzbtUHvHpoMAaQCth4rF7qh552g/2/npS23CrFSBoSBkxK08Q19jw7c2AtZGHuFJxP8
jRdmts7XEvaxSr3NPcJLZTvnYucmgfS07wE6rQOTNRy6B+dOGrpziNvqq68GuwoXgJ0c+3bX58zK
J8FGlMo1M8XyiSoY7DvAq8UK5HmzJX9h+0q1Goam3TsWJe3vTRrVpD/f+/M+bh3sUD2Pm2CaP/Zz
mnRq5u77WJR0FmiWn/u8b8bU9rtf5Q3lr6FNFTTPNLPO6nXsBPWiSihDxu4DXHCttdkaRqeGS/nF
gpIM98Yn0OqH6q6OawjQU0SUQLW7JlJG5ZHJTA8zFXNnqal7VnB0YsWagvwDLqrmtnZnRgVqzPTz
n68CzfyPnywLDN2xUP1YJmj532+eTTnEg1XbzTqBJo7vEMSq2iKihz26fUgMtTp4cQ5/k4UK0trR
R0MDTyxsi9d5jpzZFOiHdvAATa3ba5kPZAI6zk1SDXdZiJMSFXP7AKrf3g8X5XQXnZtAZM3aKqIX
Vr39uc45hVGvNafUGYmxjAn3runr7NRgH9cLSnrURSAQ+LRgAY4R5bdvzdxNqCpvxzHZ+lVXHQdz
5vURaFCCYGNiNpJA04vvMDHSbyJVD7CBl9o+1pxoqh75WiMhxaZnAekv5H5MrV3eOTuPWemWZjVW
1pYvAs0OdzBK38y9Oa0nMMDx9t6o7YMeOnwWte1eJmhqXCPYCNJ7ey+mZNZztWRBJK1Z9W1QYiaY
Pdi+nx0UJknHUqoRtfnTOOHfDZgIb+HC71uCd2dyNl0fWqCgOSqTXR3VfYJ+kACe06CkTaVabcys
kItaFeW6BUx1qGuQPzeEvk9a6olj28arImvCNYpBf8P1uEtg9uwxogHuQHAG7liS7vkPpnwzbrLX
nMHcjsxIAp56B2imdX5TWnV5iKZ+C09jV9YBq3+revAL5bMCmek098pRlEtAIePGc3G4UZj9bBS+
5UNXwnHsKoL5i7Aq7wm01CckAeX9WCka5XuhvVBGosELu7tXqaIve69AAAy7s6ZeZ+fIFnEk8xit
xPNXTk0wYb3mLoU8OJr57WmQ8RegbNo5jaz6ofafSDkOay7UEE4QUBRdGsORab11SNXD6PtmQSFP
Ipgi0GShq/xlWjkXFPw+ybcdKg0Q7eu6STrgQwoAN/o8SfFlWds9FyxO2dTu63q/B1v649U8RlIr
XyC6dVZNhHOgE943TQL9VDjLy4iCdFVF4wjMUlI9bsYrl2fBPkebfkrtM0RMZS/VQhzGtq63Xazv
80kukw9+TIFj+gBKzgQLygrS6lDW4Lq9GJV8K2xnvJSZXa+hB3LtuEzf/nw/kRSP/Ba24KliGwY8
T4uGWfUU1vhlLkaEDriPbVRrbGyq11wf7wa0Tnt1aspJrDV3vf5itY3cRRX2o32xUocagzcPUAXS
kXTj1eQ2MxHjqzyt2XurdU5zVxtrqhoxqwI2Kw9pL5aCfPs6s8qpgDMtV0VIVb+uhuNDYPX4LIwO
JCsjOEYsNAgLE+zIQect7L/k0+VUh/HhS7exPkJrSU0Lkgt0mr9+7NrOvKRtZbOuKkh25qh3964G
YDC0yn90eIkGhRoJ0p9NqA/mAtmLtp8ba3o1KvAVVfGpTO3upE/LVz9WYVUze7K9ERqP2wKC6oX9
OPowDCEn7n0mBft6mkJqUZweE8/8EmpBuBFT0nrOXHvkpv/yKfVpRfTxU1okTVTLMQzdMKcv/5cv
10pF7Qr+D1DitMkcSQ/OxtRAxYFdUPDUd6PmOEQ+saeW29Tc1TyquDNbnvMM1T/Xt3fwVGWAhtTd
dqJrIPtJhbpajbNEGmTnjNAcsqq2L3OD5OBg6LnNHIyhvBncnZVrGGDGRfKpq5FNlrVzlg2eKW6J
YMAfi/CxYyF2HtULxuIsOgCDiuHJxyN1Rfieh2oAeU7L+dNlQqSPclR0gvIvi/3/uiRIKWlcENKa
Sqo+3AcyGXu6Ynf1uvMQvCUpGIG5EW5MQI7A0zpt7HafdxB3Sqc0wbUC9iCUkqeeeVB7KhHt2MTM
LsGksJetfdWbyL6yEalURdGFT2GD1IrraHjlNSQWi8SLbwUg5yJXm2c7fJ7vfQ3geUqMmUz04V8+
40ed27SEdgz0x1OERuXK/xCf04oeXZ+dcz8hjrchuZnjuafDykCiaVAiGpfHuQk9Ed2w9s/X72Nd
BGdLNUCSel1CaVbvaCvbZvkykJc9GRqhPexJkci4myI5o9nDqTAwS3Gjjk5wynvBDyAYsZfv8yNK
A+cG2Ia2irOiPQtIbEvgithOel10LM0Mt3oLSHxkOjCHoYlsRWuKR9/Dhycqzp7urkLFNf4/fi+O
yUnWDaJXKifo999LFkVN2kPyXPcdZ6KtB3GEwBGtqkKbUIHaZVQKUipOD8bSMr2z0ddiW7vJp8iy
sBGUSdMvDZkgoynGi26QiCJkRU07RB5jH9ig0xVbv4W6lTwY/Sslm9Y9pCUxPXK06WkztlG9bgLt
sYq8/qDYPsBNTdmBQVgV+Boux9TOUdi02jXt+pewMFAC1PGrrlGYS63SP8CBzoUIzc+5NdklvXjo
g4E56H8L9P07EoNW3FGJ8joE3pmG/n6exjxVc9wWmJh4wrmJh8RaW9WAlYGILplFDQ6W4yAFIqZA
ush2eCH4e0Wq3/iMDZlL10VA1UNKqHDv6rJ+42atf/axzDgDCj6rXvO9Q6V3TKupTpnPsIDJwvIm
7tSV2QNoso2xXP/5QTjfC3+/VzqqJgn1caekxnEqpfz1XknaJSjFmFdU01f6otbtFUZECdIxQx6r
LLP3GYxp/EKVY121LoF440fjxL0NAtjfIeJHR5Eo/ZUU5XCFlC1OCpJjbMODYHCO742Ndws5r2Yh
Wg1hybGTUXMIfa8/BmUR41A3vRzUvD92UzN25SbsA/CYDougxpAnJVO84yQ+Sbow3rc57pSB15wM
olNbeMbNoYora9mIzFiYpZ6RMFpj3E62OoO25hDpAmol24NWkcZy4bpNnkuU6yEvVFwrWVaaVHZ+
Iv1zpGgrNyrIXvkgBq4C+flbUzb+K1Vq0V/uUHJ68H78GgSRHVSO9lzt+vvX0CCCzxUu+HXE6aKw
H2MMhGOKe8mpeN61r2Jsn32rVPD7FcoZPa+7Vxr7SPxKHvymP7Wol3cjj7udZQxfR0I1x7npf76C
2FbeFGphrQwhw/3oEdFUGqAPUxOWw0OaSiC3ydCcAovimzrVNny92Ktkxe1fLrr/+LQo5TWV6dfk
Rzcv9n55QOuJbzXOwMXcScrhSg9eS+NY3VFR7WjtHQbMLRw0Xd+BQ94O6cZIkOCERbfUBq4EZVTk
LiybrV/6PYmSHYWOyXk0zXZdiybbIaRbubjbIVc3mw3iMYJrXf/JCmMSYgWWGCRqysXYts7GkUm4
DCwTrW6rRqztaUh11Qs5oRgHT0F4ODVNC5XfyqwHJ2A1MTcZqPuTnRenYcTfWZNwMmRXDxc5DOuk
LaM7L+ee1dntNQoqc5uS8lhm05rBxPhoaabjkyYw6KOiKWepKdqdCReU+s0smGKn5iotCFRHLlao
fz73FED/60qbIvucdPJUZKjF71da7rMG1Tu3QK4mtsTg/YM6Gt3Wp0plyKhpdSqNZJQZsibo89fa
sttLAM8SwPvawcDoUzrGxbLINOKWlFnlMpPTBI+0WqueFOr4QRVNOTnsfRyDek3LHVYe1hC7FjVO
4OoHpXZ2GOeEO9jDEH0btdkjC18U7cTHpP5wUdQ3Fm4oiH8Qqsg44dRAeSzAum7b3n/98+kw/+NS
nDSDYKEpTWJG/OF0CMz18hwb+7VukjUyque0TJovkV60K1wyon2MJZzneuFFc2NtYfa2vbEdO7w3
q7Y5lpWz9FRQGnoWUSJQ+FsA2pNwEjJU5bCehi2JvyXOi0VuZo/GCFU+SgD69xAdvXT4WpOI2c4P
QoR0MZaYmyEY5N6S2a1DIYbJOjmEee9U+k5G8XXoGo2VZObfUxhTbYoqXOXVhCJ3BZmyaX7VDQCO
saVbz/Gudgp6FX0Esa1XMA7o5Z5EPBQXDbCbUyhiqUCU22QdkfKkNKh5sgb7rjRd+24MVxXxNqbM
4tAOQ3nKAqwW/3zyjWne9eGuZ5Az1lCgTfe9jxMPJw8HAmtKsRZ+TmqzT+4sitiT3ogPQZNzt/Yt
sdY7uzzpWqDupKviTqg32wobkRviO8HVKNuHpAiPqGg2eREk6xgB1RZbk24bRCOpNrt4Nmrs8Xie
jWQ6X9CZy/uUH2mb6l+TzAhOkadCqcNiZ7Anyp7vfSpJN+9hNEHIgnuaLLzCXzu5Diln9Agf2iRa
vYJnP9DrPqIGcop3WJEGgmjwnMOYtve+52tHhyCJFepio7tJhPMLDcwYm5CRxGRDEJ758+mcT9eH
02mRxJFk5JmBcqP6/adNyrUpyMLz065NFpSkvFZNjk1gQ0WnErEOCQrln94uXrJOC5mBA1bPWqte
ExtuN6gbT6JzHgKwrYsyKwRhoCcvxoYqGdvbUiCS1Tj+XnfLfKvrq4oZ39ItS/cZqJsGp7Zg7R60
N1LrfZ7WXOlB3ZuXIqpOtcQepvQ0vtU2fw3K8PDnD25Mk5TfPjjJd0eTBtA+Cq3UjxMzfk1Z3rdc
RyaIKS0dmkPfFXJXNPGpBi25rmEbLxA/tLC2OvMop98nWg+VJH1AvWtfxwujzuV9NDyMva0DyM2T
be3Jax1hXtkNDoV0XUxRvujMbeFE1O+40GKtOL4UaZmf0XSvQ9IDqMACYz00BXJY7qc1uY6CEjxB
7ZUzvPIHAVphrFr21DRxdl6r0rpVg0S54cMiUsX/Y+UrXXqPx5GYyplSGzapnliUSjmgnKCwYwSx
cvuMRVdfUnufhkDqbKcl9pQ9lFOcG5GFvq8LZFZ/PscTbuPDOdZU05p/riaMh48VMWIYqxCXlnjt
Oaz39cI55RSjnMxmAtl2Zb6Yu8xMKEcmy+qcRjnoJ3E7D6thLVDtTAfMjWtU8YIEBXyreYxCZ7hd
VBIGMOVv4YdbC1cxmrWM2/R2HkPHri47Vk0rgkPuqdFQQywVfbCWYVbXO7NJx2vkCOxMQ1d91b29
keFKXxatfnVi2S4DD78tg8XojVrDIms7xPfzq6YfL5FtYh/3c1xIV1CqPvUHs/oO2ry7DDxCMGBO
knufldS6ThRnX7teffINn1p63IyeUq/5mtVVtCupO/SvLCF4fgXlgMoe0x+oC9bT0LYNsxjCPWXi
Wk+j3WJ834oK5l2fHbPBeLJLVZJqSsMFaO9+n44mAQMEUSdbN/a5Y2uEFdrsFNljFG34lvI19Ery
HCRhwY6TPfrLTUX7d6DQIkdmapahTsWN8mORmJ6nuSLNJFgPg+6fPJyU27qIP8mG+vAeat564Ln+
YhaPEpeqL46ZjCQ6SneXx/r4oATutZKy/KJX+D1JW6gnkYznnDr5LdhTZyWzyrnr4Q8tsD7sXgg3
PgylB6QzLvimY8iYdoQZUKsZnxGMAlNUhffgQeBYWYqT46mMrS2a6Xs/1E96EhTnuYdBZLZxtBrW
fpchlHO43zetDwMEueIq8lL8+rCQOGuEy7dc1VDNBATJAMg5gR/5OPVYLkUnrULGWSjBQ6tFX+3e
tI9vvU4DfxWB8J+7St86B1ViiDN3O+hqt0WCdWk6yKtDyRxMP/uL0fjtxaP2k9mtjWuELB1YeLgK
7SEXq8dhagw0eSvHD+G/dIN6jB1CJDdwFuyxEej8Exv2a0edmGW0n5VAgfzlGd8bxcV5XLG/StbI
cChYX4dVpazQuA7HGvIaD58m2ABK/3g4qXN9PtwPG+erXlEIYCduvE0qPF08K6DML0q9axkEyOgQ
uRxNJ/V2AmXcvhud/sA9fYIr9lS3oa9bGZUubvmtg6qrmvwxNvB5SiB2viBjefVRw+N9q+F9CO/+
puE/r1R1wAclqxmV5j+uWdxVg4aCWDZfk8qnXrl3gn4faNB051dYpvx41XuV+pfZiGb+a31PXTlB
EJV1MOAh56MqPp3Mdi1dxZIMEt8Smzxc3AJpbZKocs8wXSGVVkGE+SazJC4WQkHLGPURasi7eZcO
u4ldUdgPVUHY970ppq7jyGqPSujmfdwfHXkw/PLHvnNXiAC/jnmfuf++d5eHyOC1ql5+2KDmDiWs
HnKUehKMzaqxudHxGPml+z4WK57Y581DS9geJoYX8A0Y4kvsinBb5kG0bsOBWUJeX20h3DvFisuz
qVcqpC3GDeJ9eN2AIpY4e5/zgYecNzlJrqHrfetauafaTlBIyDX16ku8zOdF+NwAYO4rZrUsyqlc
gWhegRqPp27fU/ocVMytpshyTaXlIkGTAJ3GKo191GMj2kYewaC5ygKgfoI3bmJW69SGgON6w1Mm
nPTYqnF959YZwEe9pn6rr+/moVrD0n6AsbQMc01s2kF3jl4nIZ65UGIC8HWRWmhXVoDVtiK8sJNl
oV3aMPKWisqNhurNL1gBVlvYqk9qa5msDHGEw/o3R7Fn8nzG+arHawJfvzqIktekfLCbTP9S14W6
dLva27YUUa/wgiGex/SUsjfZ8fOqKfItkSUDmqoOc6NOOkfsfvv8RlqiOmhTM2+x0npabE79Nvb3
HYaU23mDVoINbRLKa/l/Oovch/Ate1PmZ98O9GOxbAm/O+ta8tg1TbsgjJzElnKjWlpX3uST+uzt
peZ3UNsaZNlJyBYzIqI9b/5ln/kl8CbXh0hJOLyHZ7uaB40+FH/5Vf778WNrEmEpETdpmSYT298n
tTwrA1F5qrOi9mtcaX7JUmxsK/3G7L0lfsk2STvij2OUplcUZgmKQV6BspRYuq3jQjZbo7Opp5ma
CNz8JlIUJgxBTqxwxOd0Mb+UYKJiAPs94drWy/bz4Pyqx2qoHQ1rGUP6Z1VGbnNqMiM9coa9e3Wi
KWO0LPBPLZOlabT9Vas6b/PnCZiG2c20GP1lnqtzW7ImeammaczACEb+fi5Y5fWywzRsg3ALxiAo
K2XUvnplYNy+NVqnbTydyVioS4w48JhXlpEOLsDGVi5c6J3BXNPTk+3bdqJBT1VXisP7W5Q8Y7vM
sS7zkB7iJQqVR261PLuAmtL30hfVxZiaivjYJUmKS9JX+j4zvPpt6Od4AH6K8bgHivy/+85jg2y3
+Dtq+PL47kUYpXNp1NRa6DpOCnP3fQM+AWtVgRdYkpO5iCgD9pND/W4lMcSpaaUnDlWXhkhVppfQ
xwXorqG5KhUSinksUokWgghvXe9l8OWwitxU3c7dLHEw467iJz51ccTfjtgQT4IXRwzFgtUvKQy9
D57aLFyKsvJfRJ8P27z3VWS4vFtfUFBoflMHv75XRF3f96q1bIXor76kZ5tKv+KRo5I7ZA+s0uur
b+SreeM8lLYCo+K+SXfzmBX3VC6idgBgxgFvTeLf1l1ineY/YMBL3kinotZq2sM19eJ+hBDcqoS2
IqDQhgiKzfxmgR/K09AZyADZk9nxysxL/WobyueRmiWKiFXjXk1DLAypPl12lWfem71eXmKt35cZ
sccF2vgv/7XvfKgU5dfR1iyWiu20KEjEk+43d+rYhN+Icj7qzgCGyQg6WFYKcS4LTDvCOsz5pj34
jK3W6a9qAg8U7DUQf/s6xv24rSaLkbkbSPyE3XSIv5pwwqrOrv9xtfAreNroKTPbcZWSqD/mU8N/
BAO5aQN666+hGgLBCDx1iVF1vUs14E2+AuECDUvRLvGAirnHNdGd2wbRHTOxTzjluIe5h+60vTZU
eXtY8XRRsooce7xVGyO5pwBlp9S6/ERqm6B0OlqLuatGRG1NLSyQL/hncCDFAcbl6F7tVlH3oayK
8HvPf1IbRXsfm022INpgbuduHVXVATBejMyoxEGkSvNz72FYxUKSUAIB3TU2LjoGsnQFjk03aoJa
ZP5JzT9ExEXaxsIdhqu+xRr3Y9+nBHzTUAyEKd7//m4jJYPrDnkRf0fjULuFceUJLh6nngmOAqML
VT6iDHnbJspUzttyql7ettWD/H84bn5PdXqXPx03/fX5L/z8e/P/jDKa/KKazZfRuLObNP8KKyFe
jmVmnALoJMAKEgnmONA/1xBqyQFqr15ACqgNbftaD0qwdwOthadnyicjKq/zHjBVv1myKGGSKzrG
RuCyfc0P7kUDSG/eI3PavYVA5VnXR2Ml8/JxDDqkm3pLlqoMlbXKjewWj3dWE4g7n/WxfuIBgtfV
M+bNWNerhvJo9q35TLJRXSh+39+GiuGsFScZD/PbmI3tvr1NoeN7/PNtKJvmbU7vb4N3Pbk4tXQO
SZyoi2yw//BeTokyaX4vW8mept8Q71UpLBOSkHmDGUt5ih0TUwt+//MvmfwpWT6zpFAkNe5FGOAB
bjE1uskIgeAH5vjHAgrzY8nSBicS9Ud33jp3q4m7T7lWu0udyoPWKolhAO+PF2PSotb1k3abF1l9
Nzc6poUd4TMHFYQhjXuD+9PeHCg58gBe35dAQO7xN7hRCze76xw3uC+D5CVsxfilrQYM6ZNIvTol
hLWyivzlvCHqApZyQnkaW0i2mYlbFTVcznPj8DicjtSVgPlRxyKG5fXprU5HM24Uq1CnyM6POp+f
40xJVG6eHU+vuZyHCPSN0Q3tolbwvQO9wJ1cCakPA7fxRVGV7zlm9HeKU4ck9zvYAVws91EV3jhq
Fz0qUxN2SP1tmd6bmPU9hkZxsh3hXuYdmpQqjMoPvdO8MRvgneOGXu7nrqKk5RIzkSiDyVKJK88v
0gOear4qMZXQvtS+pGmfowKuBPX2hakv49woP4d1v0zNyHw1WPOib2jlrS/Kcufq1IEjHs4w6Epf
5j1Mv7+TSY2KEtOZcQzAVGGU+rn/+cozlO/z0M8X8154u4vPP4feXlwivTIvY2L7j71O1MryKLbP
8+5UpwT19amLSFJusnHWljb5pxoy5cIoPGcX6atyNOS5SfETcwoczRVcEymKAv2bRi059VQUuygO
c/Oswq0fnyicSiihrMtTooU/mjzMKCzX6sP7eCw54fMe72OVOR5NNW93bWJPNYs/jw+6RNnkkfqd
24pL4J2GxZK26lScmhSj/jGmuA2gSQuK3bzLvMHhKX9SY3/3PjS/yqOvXZJrFxJtznXeMzXdpyIu
PES51qeWIN/eccWzbfjmXm94eORx5l4Dat0XqYo5Qk8CFRNSqnFXdYjEdN487xgLCxxOgWG6yHXM
rhMb95bAjbaksZ23tyGFz7QvrnVCEWfVaZtrCpCMa8zGEYde/FsPoD3wbLY5eFxfVS2sbsnZVLft
cLZHJpmRIiglMiPbuRSyTa+YqRvwtqljCgVmUXNTGY55cA3nqI7qoszxh6gs7cELzerOmJjrUy+3
Go0bcLK1/F5c557nh6wpyoJn4rQxtTI8mR1IonNXWBQ04HGB361WvLgea6jCSAAHRtgA5IAcTSUv
v2URsSnRVi8EczC3TEbl6FSJcYwUVpCJl0YvYDnJK7Fr6aT/NEpiPNitpazjIDJ3dlDUVzxQkKIA
xv+WbmKbqiFdkzgoO1G3typcfcibIyieuoXAoDglFxlkZX+aX/n9QHnSz50LdJDGXgPCuld41sy7
IEpZ68VgHUqW2Od8atw2wWdMzc3FHE6Yx+ZXKbZR4OGCt0jE+/i80dD9pz5S+11b4SsN4o1gxfs7
DZmvnOextw1kD97faWg8fV34mLSQ2/+SZL37z6ClNyztjNeRU8fdPwnvSStb5NF9e5+nVsu6Gu1a
i5HH08+DanxG0eYar26Cvmk+yAYvt24QN6y4I32TpSqewiy7kV45PAcxLrAqibdlpuvDs5MzAw7i
CkL/v3cT027J77t1vS9Z7VNyO41bvZnuk8b7ZGj4Q/ujXj2NEvUJEdbutQhxn6Dyn2xmUS3dKM2+
4YoOXD/qvU/ctINlk0uDykA73FiqMR5QzcWHPoVQZoxBbQPYsJtrWMTXYAoFq3m1LLza/Dri4X3T
2nF43wtlWMP8aQ+6mjRHkRcs8ktZPqASQOYV+dU3HyaqI4rqu+lVn1Q/E5+6LG6WbRL4lzDUlbWZ
9lusX4c1yNrhs228qqQdyVtp2XbALB5pVjZ8DvNv87DrOx+GqRSbrO3H+q5wnGqlmF211Vw1fS5j
9UylWElYzUxuvT54zIWRPDtVyDJRgMucu7Bj8EthoXJu4b0+IvFezke33vz0waS5KtL02UmwdHIw
8D20kUzvqoCwj671SOvDXH7K9G4zWpV6D84sua2V7s4gk/QpoIx1F+QNxmBW+qih+iJuQm4xmTzI
dKKYEHk1LbxghI4lui7+mXtV2Tb6TdrG7UkS3JnH3htgEdFF8Q0gSmR65nFrGprHiYsQplLWhXpj
DUW9D5pgeM79bx436ieJ3cqxiGuqiqbhxvOTpcjGmmRfNzxHw+v/udfoWj/eKxhepeYrT3hqEWMp
K28riNTfepbtb0zWiwsquPkDuQffOEf/uH7rI2DG2bOg3ETpR+u2cFPrNhjKNaoU7exMQ61stEtX
N4t5WzpS8m2N41GxQKtqLJ8PtdnWh7ST2YYH6HCt/QahEb/SJ1cziEAUmfNqdgHSMpfLnRXkKu9K
6zUhS3XTVluQH8ljGfY4UahZRqUKGNrWqvLtyHztao5NuDRwFH6ONfWJgjz9e5hfDJbcN6kbqosu
RQ+ZCq3eKRlOux9eDT+3/p/7Ka3+DJisug+K5lODO8ddm4Ti5GfQintBsVUaQikDB6xjHZpHt3Kw
/4lI+rwMYiDRE6vDwW1C73HQnN28v2nr5kpWtskvR89eahJTluchASML76UsOVFz2PdN1p2p2F31
xhDB9Q1AhgcBnh74JL9kav0axkF5SymEwSPRGW+k8O2XrumwiupsbDJcihiZC98W0/488ZIV/9Vx
V8NIfhbFq+4r+gtRamwXzn1c83W4nr5spLRA4U1jU+PKQD94bgFait680TQwN5lfVTk5gKAysKqd
xt7AK3Ew1pukruq3d34/bj5ESFie8HPyGBWeng/V4b3hnlP/312ttqrDODXzEVkYG7sRv5DECV7t
rlNP/IsfERCLCUQVHYapW6a6ubBEaW/nrV4/pKtgHMhHTlsNIFbrstTT1dwVemhvbcU2F76Zxo+c
+RBaBwjreev8Nygpen3rFV0DZiE6zLsOBlpkb8qgTG8bp37yGJG79kRurF0vwo4DVPA9awltoXA7
387dosr8U2NkT3NPTHvEBtqltnHUwzzm+FW8S/WYucws4TcwhcCZ2bu+HVFg+kl2P8YiBlNdw4nU
S6Cad7obOM9J5+Byy8V/tZLU3oRKM5WKNQJXvDqnCDnLH60oyZmTZiNWfoC/pl8NWrtfDmcyNl5h
WPw4HPIx2rh6xGRJC9Amlfy8lABrGvQMALsQlj2Jtux2XhApC2PqIsfS116kedhD0pWl0S9Dwxu3
81YcuqybMtaouZ+25lX9nKV+ecHSpn/qQZjkeoXCu5DOA5PSm05lBUhlX7EF051i+cV/epwYJFpB
bXXiKugMhdN+CgurwEauKA7z1tHPsS6Nk3vgSuWdICQwDweBpu39iJXmfJDnpSlltwqVltNbZsDQ
qG1rV17cx3dR6JMxUhQScFPIaW7G8VOTFv3d3OmTFLp4bHfbeQHq5cOP/QPDT0pqPD/1gejvjMi/
73xR4E/nW/7OcTx1FaSUklIEbOjnDhnXMUW5/suYwmOIsmFR4xPG3jon9CymZt5QopE6VtJYzONa
W6iHCpFHV/jpQ18b56ap7XMp6xQ3FLwMUryQNvNGPHTDXdwTLZy3DlFi7FrT9m/0BqQ25ZHWOlay
+7ExYJZPQ0qT/ng1j713XceG0v2+z38dQu3lZGmfc2mXDyLotJcyqrG707JoTXGG9uJp7aENzfzB
71OVwsmxXqR+oL00HvWJxaAOwHFc9zbOFPxi2R8qf7zII7NiDUXQOsu9bpHXYXyIRiE/qZh3d7mI
H8i6yOsQjY/zw9waArHF85yY8rTXfJCNW/ph3vrvg+a9EuTNwUTHo+70hzyhmWRJ79351SxemF8J
34u2pqYhPEHKYBQZV+n7zn8+9sNbvYkhpr/7/vYWT5VVnlTFjdOi1jHSVi3fXto9NpQotbwVvuNi
Z/I0DJYYyDD4tumXAxI5hIu0aOvlPDg3Y6eP2entDVH7dps0s+/yXFmS+PS8YWUAqrypAkB4kxGo
ek58ezzbTrHhVtkT9kp+DM3jlZ4N2Jdnr+/jb4f+D2Nn1t00s3z9T6S1NA+3nh3HdhICAW604OE5
mudZn/7/UxkwcDjvem96qaqrO8E4Uqtq195hx9/84HAfM9qMzvayK4cLLW1iyFLHCJf+ZugE6d7j
h9U/d6Yy8KXTEpBMi+u2n6HDfTsF+kuUoJ5Xt3xfEk9JLtQhZnW1cCNOvnG+WTIhQ91WR/q3DHrm
iL37HZopL1lvfqN6Gx9M2eMeYvPhrqsIDodffoRcNp3fb0wTBqB79G017zSgYo1WR6Bt+Y3kJ/S0
uF2a3H4Z7LJfdYBptlLlk3pf0njX2Hfgbl1qgYaDXJqJSPG9Fgj8rdzKojZMtXRdd86VBDTKor8t
aBdLXPZgllugkA2qFz8Kij9/ih1zmIm5rSJSFKPxsotLrz1Xqf8xAjd9uFkF7P2GHplwCyyzkcPX
p0jYtVlmxCdDRg/kuJrVDLIOVc/WRj7+Oi3R1bIEEll3H8XK59uu4pMdJCQK3eoUpjFAzZ8/WC5l
tjEnY0VLl7NtIQIwDac7hctv5Ss+svM+2RGQrQzWNP2nnPh6IIcFH6/pmv1GZoE1uusWbB1NCsyI
z3YyWjvEhvh2QUFBrXZzyvz3zSOobWZefSVwCJIPNP6CywVN+y4q/Ecad9uL76J9gLZJBQPEwjmQ
Z0AP+/J1nsHV3iZHh/YEH3kNOoCKd62VD0+QgG5kUjbzh6JbU2eFvXfZzU3CANLg5INMyiJfofFW
qT+20EQepKrl5Q7JPhqn0NewEVX8vaLVN9bNL7H37PvP+F/2aH/E3sPk6qf/nogXf+Y6t73Fuv0e
Og2HXXaNqix+5BBWP0sWZrCb57+4ZteNKOf0zbOE0hr7LC6xJHPD6+vfFspesvPPhVlPR9hf9pJt
fkbdt5dQy6pu2/++F3jZ6PF3lyyUvX7+g/rZ+OxWy5lyyTH9dEukWD//BX/Z7399Gn/Z6y//qP/1
AfWjCnWBHX6x+2JvtY55VVoorH0vz3Z2YAZbOUAqveU9J/m/Miceq0Cw0Q4HB8gtx9E+qYtzMU2v
Ys3Uqd7VKKVDiBF2txNqRdpvm7VhuOZpvPbJ7p1LkukjckXt2G/0nD6MhG+jzEjP0W2ibaG34tjK
w0zCkYv6sRJOeeTEF+EAcebLjDsCGpu1nl4IW0Vuw0Y9t/WenTBioP3goGSVDhvZD9+YcqYvSy3b
SohMAME2YDMHzn5btqw1veJUIiJ7Flfoki2s8milt7r7LIv0ljcJSA++3l3oPno7mLDttfhkZddk
EA0mpbu7+2bzxQ/A+rlBfpVylDlPr2JJqeqnJXNKAyfAEimlo8Wqcj2//h55K3H16UsLgDKjGzzt
p8+Ra0SbSpndkwasnXeM6DXtvV/9SZxAtjgnZwBs8aXJEJvxFPpHAq2JLzKoSYiGrpht0W7pDC3X
f04ss2Udcfq2zC+/LFj8YgLvAz4cojH2t30Xn9fo66bnT0p+kVtYkPYnhZJmQcEiA4frqQ9zAw6Q
e/Rkb+n3/HEp3jjOFB1RR6KiVpkRa18ub14JCIx6kcLyugP/Qnc/LltF4nMCl8dvE5ubHpzGSYYm
Tb0TWitdR3f3D2eeKeRb6Jz3+1YdjlHOjRt0SsRxKpi9ArSkimqgeG9zssvtMvVhxw7b4dDytnCp
S7oSBjqgK6OOnU1Wz92+C1Hm6trGsffoJX2jP3JA52yZRhu1fVBC9dwXumvvx2ARUA5QJbpNt1Xi
n+caMSIYZla3/StkwE1jdPiDpAOv0Ido5zt9CmYajm3x0bz6/Uox9alZFWryMYkH61DXWnjQ1YK0
TpBlJrmwIbzSUQ0mlha0uwt+zvBa1eNrl0/WUaLGzGFBr9IkYQ5Lx1IA5Y7dblFpaNcqvS2XoOE5
aBlBdxtMRCJXDd0tFOp/m5BgV1POiR2lDzrUwdpKfJ5emNCWHGUP8dx3ayx0kFXX/DA4IJWTUH2v
NCrdVcsQFMgYr0pn+qpHir//xSeX9QT/ZoKEsljez2ViKgWSmHZTKOuu4QDtkJOWVnBaKINzYnoB
4F86w++DhOkxzKa/+502s7bcZbu13bo1JcO9JvzSGRIXW5Xj2haIYPhOJofx+ySfwLRyguZL2kzr
W/1CR7Hgupi3UoeYljL/asLi8Kv5x1qfWQ1tklXL3/cDtb35HcVifV1lXXxQjXB+p+uZdnJ4Rq9k
VnxD2pwSlGGu4gpm29yqrQ2Jis/6MDS6az9Ux3t8NgAk62K1AEPKloPptYBjeUVq+08WCXxtZZPw
uWSVU1xs30s3gM5IHwcj5n1iuZLZNABkbM/UyzYy3QdxtonFucT8ue73DRPqUetQH+duk0SKsdPM
1HPBFbRgzMcu2d7swKomBEkPkWZl0L8tIWBNv4dI8cfK3WBrQMu01qBgIjOmIB8/uO6uisPmMZ6M
+jYERhGvQFBNdDyhO0yfIrLbdmW+zXnu7BLdHXZAS403nzbIldkE09mNBvXoujHCUS7ZoFgPTMq3
qXUpSD4sDA7R12ChyC1KSt+zmxyiQGn2g24mr57/z/8HOvJvIZ0xDqjSBl9UNM47UEpWw8vPnydE
fUaKpTRuGCk5yslA8fkXP1WFbDOj7vCQF945tt3yCwx+KhUCLXmvQXS7AYRi892pxr0+1WgMpU2O
wqw+7dtGN65a5uubzKe02vcLA0dtZF+oRl/CWH9VoeJ47mqNHrS8RVx5yczbvklZpOv9s+aMw5vz
dHtbh6j5PNiQKcpbuqxp+bPbRcur/X1NUSrDm3shIzavtL700e3L5kcrgjMCZsYeGp6+eaeS8V+M
22BU75QoaJZqAvNVoK8nvaYph7T4Qx3Q/5B45XPgGu1zD0E5JfLiIL9oTKobNojQWsuvZI6wuzY9
arFiWhCNyKJoStt3pVEexA3zzvdFGu/cj12cwJae6tYpNMa3sHWDlykqwpfK6uddheoQuoT4ZIhS
LYa61kgOdx/UCw+GN7pnWRW7sFUCA9jeN/KBVh70INThWP6xke6G2qYuedDcfW2q/mfuPUqEQYkK
SB8g6JtBI0HejkZ6GuCCR7FJvMOdF1NAQ2I3gpl5CXLMDGKRe5BRRrTKwcKz6PD+CFLDoOCPY4mX
yDDjUVxwuPA22fi5McruNJjIrG+9KDmJiawM7zdm957eEtDuWZU/yeDnWv6UGdmWZM5wFtdcW+1D
MA7PpRVV1tnOkeoOwbm5RuJukkY7RBYKDFlY6ztahabPjvsemqn0U5mnyYEk5Xd3Hr/vEIpWKcz1
kaOSGc20F5r0O751qn+0F7PvFPcCLvMgEW1/bWtaX1pdK511N/b87n8MUDweLHSahzzYo9HsOI3x
rz18aLn3k+Oc86uf1/lnOw8ySOL0R1UZ8+2o/auORn2WQeEMe7sKvSDaWFq2kBam7WlIQcJBRPnr
Dbf2yJejkbSL6z6mN9tfTw48H1AZclBNaf8AirzPcwWFOrjxtzJZmgagXzXSOpie5qP4lMBeml8i
+mBc+jQenc7bcA4yP3dubaz93uM31evghWrMtyJQzM+jxxkSPl10pbIcwEAE15MsiNXOQx4KEcOs
M0FrBa2KwJN3ToeSev5Pc2oCSvhpE99mY5kV0yqV8838GRxRmnwOhjiAcCb4t1AjD+UGxNXpFtNe
O98MT1OczyuIVbVXt3GKJ091jjIZdLiCpluVY2u/iCtLom+VkSdnsdwWYmqWnPJUjTYOd1KKY3ag
7sIuLR6dvkGCVC7paJzV1DjdZoO4R3EpUnkwJDyyxzq26Y5IchA21Rc5n+uA/db94q97GJtTkNVp
bgx8Dj68+7mMYUtqKPbLaC1TuaNZA8fX+TGFFm/N316HlndE36SfNWu7z7yvlPxXmtbZ37wGARzT
sAtKVhXFzZ+xOcU40NWGK7EAjM33pUqSMm/ax3ypoQNkOpJA6T9TPACq5U/9k1omdCTmrn+wY9++
NiYF6nTI+2efRtKzASprJfgqw9b7s55DGNv6vfFeTJltM12/mT7MRauxMapz1IOUqPSk3imRDV9C
N2jPM+lARKSi/J/Cbx4swzfe/haRhRYkjXOfU38gP54Ob3wAS98+hgySD7f0LIBQHkT5HxOSQB+1
D7KIQ1Jo3PbRw/D7Aiui3tnasQJr5FIernn6WhbNQDQvvOvzeQeplfFm0hpDiy3CMfFiKiP9XBBQ
OpS9f11kGJn3rmnVXxaNaNMoaX0tF1UGqymbZ88GOZR4Wb8JrUW4oQrq/7aVtOk3smZYmKtIkhpb
8QmRlfju+0BrHtAzSggkpynor8a8lI2KpHuVj1cPXjB7VQUdULZiOCslvtuEUhqXdHy8LfIHd7gO
hhM+jul8iMLajrbT2CDi6YWfWjoAo62hKeO+Tuj/luDbOhvdg63RQY8oO4NS46e5VNo29MMgvxtP
41XCZQg67cOYQdiZqhldzHwc8o9U1chhEXg1MeUfafSZs9JMJ7v5JFjixCcfgQRDf/o97vZ5im0s
6+6f1X2dLJG98q+0Riu030aPpl7bj2Gn2Y/BNJGovdtypRd2sYrcqdqJOQZZ9T0mWo8Z2iUc6/oj
GI93qlFROzLB1l/sZUiVUNlkcCqvJ5kRpwwNoBtkjTxjX+fJcKm7vr/cVhvOpxIWxjVCchDpq3r0
se6eGphpAUjW6nlu+fzFPVOE3jZl5d6iyOK/75IUjVRgRC9qkJ4kqo/LHJ5ldVrVtVtuwj5t1rNt
G092mJlPfeNptAPz6r24zMUl/trL9kOTdmfxy1BCeLL2xhE54MalTTXq5h0c/hAGNwiijsrIVxtG
hue7Lxmz5jlbBvE1DU0NEiJDkib92k18KHncoLIvi1LgaxW18MJpjQrb8KifjHC0tl5cDB+m1PxQ
FYb9rUxpT0KO79P/DC0H+4OCZtg3XkHJ4bbfQwODpr77rlng9B+W0GLZtf7vXct28JCWLNYWqIcn
nQbpjVP3+bYqC86mi6+YovYAkfZEMeaHD9qE5jyhYmgsERImQ1SNtIEq5aWyfefJyMLgNBbJyzgb
zi5O0O5M6Ro/Z1ahnZuqmqeVXHrT4K0NNW83def/cGaQ45wlfIpBP5ILGPcSLb5fVncLE0Dsaadm
orIGEHvZN10auntN31HV0U42KaXv2FHHeiwcCKPGoH9QXTt/oeUnf6GLz6esoXlrMWVC09V51Rll
eRQfZ5z8JdVOvB42z85iwAwB5zds/yuZk6g08LSN3qXKVkJkIlOVF031uAUtP8oroGqEHXt3/+nI
tU57bUyG20+XRb5JD1ERtNPh/tMh2F4NWh0/qF74Gg76fJahNsHLrCrAvdW40MwvEzofAv8VzqIU
BWnwzZzGQL0tiRvFPnhz+A79U/Xc2AhJ0koITaCBHBk0QXM4jxcZ7M4bL1FBnQDlTNJhv/ntKtiq
6GSjMkguUtJ5eWz2J9oGjZVk/iK/609+xrPbCOL0cVRC+1Ff7kM0Y1m/mH7eexsnQtZSQv4Wd/fV
lBv0eaGhWbaToV+uXDqlkFWzL4gXDCuLLBRkHnb4Lhyi4rGtxs+3PMWSrJiXiICDwoP4fkbQxh2+
8wKvPUZhBp0cgkhPZo4Wtxdm8+eqBQasa3p6SdtGOVS90ro0k5IZX4HQRO/TcNyz4/0rRjPSkC5X
rm2nV1ifd2hwFahQEykuuZqLGLnr0Dj84XeHqlsrvvFMkznYbZpyqEuW3C+HYVeCBLrqQMMOUwH5
s+3V1bqGSmKXorr9ZAeD9eRBTbUzM69aQ9iKVqWLPtOjX0E/v4TIAJAwRjxk2OtpQDOOAbOeXvIO
KzqS0aJzYMQRnRe9cexSvTI2mmgXECw+CQtBSqLzVLlrSaX1bW0fI795/TPjFlWfZ5VveQwl5Atg
DWgim1n/gMasvx5sU332Fu5TGPnzM82vsDX5TbBX1Zqen5kX9My0vk3cT5cjR/t4H9AO7x5B+nn6
Lm6urm+oJ5nkfKruIh1KD1h+H/plCPyG/0a5tCc4OOUqy1IdpPtCySnTE9QXOyfNPjiDwamS9P+p
qSEVAL6Y298vvfoTVV/UARZ1DKRLg31UDQhr8HlpfZN8cLvA3ruR4e0NMsjvXS29OnXQf/VKXlOz
JhmfKgReT76LkJZD5/HXYCvzAXRuG2durVNBwYFqE4yUoBQGmigtmJzbT3k/9ciDk+vmyYirt5vv
k/cwXxnpSA2TZi0h9wkasstZ7R5SJYpPrg/rA6jC+HQ3xWcvE3IlQ+bPgCGAEJMejYx2U4j9R9Aw
14uSen4ilRK8+Gn0rzrBGSrWvLzt00mh5f38LJ6h79VTFHsfZeoWFPOiF09NurmviYw8XA91QFJr
2VWGWGuO1Myji1iq7dkXXyt2943okXEOqP68ZU6zb6lkXutlkCtrOdBRzzJvE+7o0w09Jx/Bvukk
6mr7Gpmhc0Viqj3SrATVzm/LJwR9Nk4+IR27xN6Wu4bxFMIi/vB9Nwc9xigGA2IEiLVWEZoKm6JB
8MxfRHyUaf6u6aO4mfaLSUHpdYTsL8pRrHEDc97k6jczVrXHjGLSeSbHOW8Kt9A2Fg+yrUByvMby
L/k8fW8aW9pEXN99m0M/PSe8gu+57y19HvRDJ13BIbEpvoolQ+rAE7mSy8nvQYfpIVIArnK+h8hV
rIcZmqkzBMUagqXV3Hw0ldZ6l07uaqpd49lerD5MnTVkEMDAFrNuFQvV1OGc92Ozhs2n2mUcIWLw
66il8uTzjrVlYTeZApDZ7i+R2TrPYxA514r76y3Y4yXs5CbJP4lMJpHzzEtIinpR9a73ow+JgyTN
Sk060AXQZAtf9rRYwo0tbNo53wL6KfKMsgscy3yVg81tmcRkofrXZQubtpP7vPla+rHydY8X3RbY
vF/rkE0ul7qpgNLPrcOvPpmWcEfjduzlnr6RaBn8AHT7zYa3jnxMV3BsWDaTwaFVBuQE9QtUnx4i
p0vOLu0mB2cCArdYhpIk4BS4CpZhooLB82uk+hPS7wk5AM57YE969RczhgGLlvTYAZT5W5ysyKG6
4knHzbFyfOukFIvU0IwAMC1KNBaZOyU0x0dEy8dHXQv5xv008zBXckCvdrwCHtnfAr1lWmJgQM46
4MI/1li+aW3TCRGLVoXUdSVbotRY+VVxRYTGu7a6+mpD3vFgI9l3lWFqYpga9eQIIpH/cPH1ZobA
Vcdz4Rdn4+mvIVmhBxi1/r4W7O1GgcghiS5xo5abmd6M906YQ5WBapFv1cp7emrPfWfNT2WZc26Z
Ih+4VgZ5JA2S9pDZMGSlzTM0JvWxGodi3zmx9lqX+jeJoBPxRHEt+xhmXr9FTcE42VnYkGmwHfNQ
+15z+CutyY3hpF9IUGpqivnKATn+CymKzPxCg2I7Den20OP58XvgHEP/UnkxtAbUcfZxa31VFrYS
GdyFqeRuylXfdHQrIBP9h/8e69GTvUe0+qu4InLs1MKFAeXndro+APmEFVj8uT9cmrFDS7kptaeW
nuBNU/jJVkxa0LSnDHUbmjCrL3eXXNXjhBI5p+MQ3ShEb4qZzxvwyr7MfPVJQuDr4BbA291aTJlQ
Mx4JrmJsZHNjyvYZmsHA/HLlGMXxk1VO0yLiOF4qNwd5twzc2JIN8sDaRq3aUl/JtAQaU/mQjzAt
hk7weQoTdEhFg9Vxq4PqTWSq0A+bFgXWSvTDsszv6UxaoHtjaI2PXRl+bKgqnS3Qsa9+GQYbYx6y
QxXP/Ws0Tva+yJx8I7M5sgRnPfW/yGTF7fFRU6IvGow1V12x46u5DAMvZdz+7RJaoR8TcjXWU36I
J/62xfRmdMfkKhwV+3HmeSqboM0DfF+26uZwj9ZD+Ai6wDp38ccyn4KTC6/LyV4Gufqb728hY9rR
WRjPm//30rGD1yHX9a2oH9yFEe6mXN10EmRabPLX37USsp9X94lMrXsEiDWYrpbZ+16xOsGb5kJ4
HI6GhdaQ6hbHsC9As8GkvB7VOePMZsXKoZur7AQTd3aSq3mZQfRzZzpguD3NbjaaioZp5XSQDeR5
ql/oNFsSclmdOI9oUyA6VuYvkza9KhQQPyWOZmyHZOlbHTBJxq+61KtotOuDE1w4yQaFJu8ln619
C1/QqV6GOMun8ii2NajQD3X6sIsGPTo6YkqQFto+HLhL/O2ybvIPhp1MR02rqPWlpU8dfkgc4AYI
8nCqgXKhajIUKC3/NC6WuO5xYlqdla4Vuy9PZeYem9LqPgBY7A9KtDQYNWb/SQfz7nIQ+TKAAt22
aq0slCDGC5/7Px5qIF+ytuBZEY7pE7WmlZo34dPs+DTaq3qer6HkmDdBED/eqqbtUiGVcmdccPwf
Yf0SS/wBr2grepaKdWM42tqwIdkNEn96V6jNfKJfFwZr1fsYR2NyBdJhnSakrleIYrUfSC5ElG+D
jBosZgKNy66mCwQMfGquLXcydql0YakqTZR51h6yKfQv4pOrLNPeAtNDATIEVOwsjx5rGSrTc6+W
P35IsyF/uPuR4RseFd/dSwAss8Ox11HKNWvFew58QIUx7PckCoNh5TYDgnxLU20bhQniAMonGsqv
UHKZzmYuI/tRQ0aAKoM/73hghBt9afsuC6NeqSENTNbc6u8nH8SGmPfZvnfbRzFlVky1pdumK+wk
/g89FBVdE7l/sBR93oQ5TZ2umw3QZuQx8nu0fBaR8XWM3Pqq5V3y1h/GYS7ebM1UtirHZB6t/8wO
+CFhngCcSj+SOe/u1BQtxQB0ZMGVD1MAuwXaZCVaxiiAOF5r3Rgw0mCAuC6IEQ4VBoywri2OncOM
3AMsGVbK/S8Izacx9kLacekWD6wyeg9eC6LdxRcEwQgD9Y9ZuRJf4St0QDi0PiZ64fMx68N6Gudx
5yLhBqtYgHxhHc4RWs0KtvutN5GOCs25Rlat1Y9tp+183+zblfgyepda2J+8+hYjTs3S9GNP4B/+
oXZgekQIr6pWPUqYe2OhESib+Rn+Tqgb/UxFqskJz4CHkm2AKvxaCdLobDcKVXPV0KKHNolIMOZ1
v8szNX0354W9UqlPfPWUaOtDHvYfzzHO7ejF4AxMk0cIP6FyaTqnNtkeYoqI51gv0nXfhvkGeXnk
IMuktPYTlR2Tg/LDlEYgyOzl2efyjXigsx3VYHe6DG6WH6bISOZhRQ/PwFuWqVzjtlWuoxN+jPIY
4ZnFEn+YJ/ZDzJsr+ngFIoeeFb8AZkhgpESrXhvB0MxN1SfryH014LB5qvP+EqiWdggrZDMTq+bl
WS5/GcLiLfd4b767ppmTJ3AxZ2ltOKH8O1+bkHuLGyvD3lKjLt6G7vTcwAXxEC+zEsK7FQk+NQST
0IFzbl3niALFhRTopFIcC1VaN+ZXuIkoprU7bpbKsxko/jOyT0BCdO2zWOLPqsiEcdXx14hI+Lcw
qx/7tVrl/V7i+qrxrz29zdzM3XemhUJ3HGbazpz88mM8dbuCCvvXUIFB347M+aJ4Xn2me1hZy+t9
0rurhG/jp2ahazdQOXro0qw70XvyMVCQHsrM0fhSxOqxkdJpOkMADTPktzZKqU75VfBBi01tMwHr
uSad1R3mvjTR8o7gSx6N941pQuMlMtoIxsQPLUiP1a1W4E1kwv60+2VeMZfaTJKQB5P1wJftbTn7
2VHqzpGWXlzeSk65lvBgsTtf39c15aXOieAmc8fg4VZu0gL9nU0n8rGtOtvZ2FAy7Y3KRjalGoDu
aUO2QZES+UkOZGQZ2wLApm58NGPjOChZ/K03SHK1QZa81kow7QMAmccsnoNNafFyIXoHJglmTuKI
yzyILVc59dTvTrFlQJc23oLnuVY0nE+F6dY34JRZqsVG0eJ4k48LP9fkXqFZ8iGH7FtQEWMyPwzL
IFcyeAYqsHYc9qub8nylkbTskLkRQfiB3q2binzbcCPPnYW3DuKCUVgKfvruYbJK/MseQAVcoILd
rlyOMFmHNpQqMlFiy3CzQ7tBZTJp/xGBjgpeiHylL5xXN8EOjiMPOh/gdycfvf3gVz2f3YTYIWgX
BMURP9iYUzhc+7oZ0JviCpEJ3vyNTtmKL6hU9A1ydZrgmo6G/T1Qor2w+Cdvkvz4h59M07kye3Mf
ePNTYZefGy1veTkOjPdOmX8uxiRCM0YUCD1EgeJg3EOuqV+pjlkbJYyMV/AEoCDgt9oPvabugi5G
ZYb6wme5ymkkv13dfeXdZzRQ2lkKKvVdqT17yXgJ7Lp583xq/b2DtpmYkLEU2zCJoVPLrOYNEMXC
DZr1KDlgGj6gqMT94LVZeSWB903W1IbNPax27Y0EQccYo8zD7U7MRuveZQDuQ71ULu2ox0/xpGbA
JJqPYsmQN7kPEtAwD4HSew+5a3oP6TJ41BR5sPR7mhQo4JPm2nlxuQBPNO3VXMSbXCNN1jKbh6p1
yQP1WazbgkvqNv1r6GXFFrmyAekSzXrqgOTsMrqdJz+8AjI6K2rs7WuQ/ddyGfQ5Cg8Q7hWr0e4S
a0XSs7waajwem179KCIT4qpyzzummvHZrtJiM5kRxJZZVQHvU4dLqmmPDQX8d+Lq/QkaUdcNH7w2
jYCTPNI3kuhbV62aBxmgubf3vEtDk5LHD25dvg212u9ACTU3knqYBSCpn7L3eal50KXCWy8DD65u
G8CCz33jh6+sM+OxTPSjLJqXlTJZsnzI/P9aTrmk3pCL5DU5RuGyjY3qJIOrAuRaVcg3rzL+w6Fv
YAbUG0qsThcwdQsQt0N2s9fBT0o/QWehOOTDeMFL6A/unj8m+oBeaRfq+iFrEDGTN4y5iar+UV4+
5D1jNiqXO5Hdr6aWvFqZJavIyqenyqlp+st1Et42jcOr3E7Ds1Xmh3ZyIkSU/f6tnjkR3UqJxUzT
sJUqxpvN4SU0S+t9Thv4ddKVf8WtziQCgUsY29kcp62Wh/FGXXL4OWxfB5pFP6GwDLwm/KlpLBNo
VX2SMPGLrrFcySSszJ/EmqQYsAz3SWhQ1sHUHhDiHB5ojR4e2iD4fqV146+m1w9k6OPoxa1nx0Mv
AGgRQh0fw3qqjqnfT09l/0oNq0fzZznR2RHwsLmaefxOLk8zu3ltyhwaahKP9TGuAkqRhTHsOkA5
PJnM+IE21SP4g+A0wCS6alEFfio6/6NLo+VHkJLTnqYU/vBaL4LLX29XKEWEtCYm7YcKSAd10+ij
W3jTaQzDFuAyqzx4Cja9C5B2isJXAyGkzaSP/WkeC2pey5W6DHff3Uzr3CtXd5v1rpnrq5nDfpO3
10QpSx73VfZPM6Jmak7jZ5JZ8bawXMA2asLBjj/5tFNMjq0ADuIm6F+TFmRdl8GId5tF+PYls72V
TIpLG6JLklrZxQfEhKaqFdfVnib3vH5W3LZd6QZkge5AiVQGB1wh0sEOP3Oq/hODVP0H4Npro7bD
+6IAdjPGTrt3dKN+8BfarTL+Nrt28iF2vIDH3rzgZCrjzZi7YZ8ZubdttTjaehDYbfrZCZ7qYtMg
CXi1Gy+hZGZP2i5R2nzdTVn45HQ5TrWP36pRKUjjsUAGLTWVBwQFnpf/yHybxzzL6jp/8Nbg6ZTw
BRrGYj9k7ZcAkNFJq8194y5faylhyfBzYpZvf+n/qHLFHLBOMyuktDWnan3oXevb7WlfNuU//Jzk
OGhg1Gjs+N2s8oe2MhvIG3O6mh2lts7WMshV4obWGclzdQP9jLVOhzmdV+K8B/ZudqhDUJbi/yXE
g/p5D3bymxrrFuTCbPVLSK/ByV/bmb67zwQmFZRx5hbbpnO3IvkMee1YHsbCRhJtsYx+covNbcIw
iVmEtxsQXUdu+DE6H/v2Jm8JnhrRyw52jhgOY3HCPMUlTE/j4xg93iyZiMzpDZIMoFvQd3HMT7p/
i+Tk2FX9LXRqkk6xM744gzbsfT+yjpPpFlefm9cGyuLws+E0R1mTxtVzUlb8vUG3m/rJv1U39RTK
/f4lMdxvObmUk7gssqsX13aPYk2IULz4NjRATW9F22ps4meEUMHhqs963ftbjfrsRkybU+VKMYzk
GHW6/xydOaBbz8lyPQ65ctJac6+M/jYz6uhtiGfnwWoG/urLvlt7gWY9UDNGlMUcQzjtFE6qXYVk
SlKdeq2m/pq4Vx9KiQev6POHsq13FszdRz9DYELV/PKoQT64Lnq0t6ExQdYDStfJOzR29GEynXqb
LUVN8LMtknOuswiWRy3IGh/pouUlSoZ5eUO6m3df0FynMglvc9oS9T9D/1heedQ0y3DJp4QnT3Eu
jqe43MFJgCXbKTbzx3gOi0e5yguDGr7Y4MuKR96t55OTI8xGmN96oAbvk7e1MNIfNUv5MtBB3wfJ
P9rQaoD7p+QaVG50qkNYRNvMzt8AW17lLQCavY8OX7X3UZwDcA1i/wgRQftYo9S00dKpf5sC7u4w
zVVnf1L6t9wKVl0/2O97qPquXT99kijDbLxD7MBCJ6bFS/XGpZ3nKGafAB5ytPJ5clq6GCfvFkW5
td7ZbYhWFoRlMVnHo92a8SWvgmirzIX1nkMZmM9yzP8dq1cemdZ/3Hh6X9Vu/bGO4D1Tyiy9rVZH
1TiSvokvHDO/r671KOU+HRTL6iyFnCCyV+ZcviV5Fr/SrIycfBZbu9rigZTNsIrSu/y17Gj+d6re
umhwTp4TKLIB1DHR8Bep5kHxebZUE5bOsn5w3No7jGNCd1Sq65tqMvtr2vXKfmGv/T/Kzqs5biNr
w78IVcjhdiI5MxQl2ZLDDcor7yLnjF//PTigiPGs7NrvpqtP6MZIJDHdJ7wvAYCkvNlJoZ48CkQ+
ZZ5vwIir+784Sf2NKqzq3yFl7ys6z6iS2+qM6GIE0wKrUnBGtutpuPajM1wVblAkgudnkSxqt0Ac
Dsq42m0+q7zaMiMZr2JqNA3omRCAABFXJ9nFL8FHaAYYT/webnAZ+GsKP9jjq+JG+YsImzqkNOFD
OIMu0WSufn4wiDPsZ/ph9Cpn7y5bOlaVqWSjovC5TuIeamO9jYw93yYvcEpaX4Mibm5RQMfORBzy
a2pU1ZNt9ADNLlYPSK9jGc/eWaxRW7u7gPfEVayN40JI5OofG68jPR0WyVPi8EtTQnCbNHoIoPyp
tQDloTQodI5eSzdpnuT9LSjrFw+Aq2DfGaX+6nuUglTRp07TIoIdDAlElzHolh9Wr9wqPxEcdK5R
3tC8PSvAYiqNET+Ls6zlEgRwf2uap20XgyTWceh1+2BD8RHwKgrzM1wT5Z4MYPtCrpX6oyXENA+p
e4SmvT76ABn85MBV+3EK+iPpe3D7JosMWDq4+rM4K1z1LoYKil4JfOHNL2mgBi/jz9apwuet30JO
yovetPm/F/12eH7XZ0NXX73YfTJhvLjKMDchaZwfiIEZ61x63Gy3+lmtAfjR4jhv07uFmzJ2S/1I
tV22k83VAvSWCjaLw5ZB4Fpl7+MxzvZbCuKRvvnHsvhLtmJNZoisZuYz3ffucxEFpH0hudwNC3mW
1TVefZ5Gp91pA8UqGrncFz/RaPeSqTgluzHIdSqL6/Rqc9GjDfwNUC/4qlNf9F/4eaDCjzTsWJD2
AMF22gD0tpWio2F/PhUjf7hiqNUaHkCv0J4LTruvXeR8keqtOmn4erDMVRLbuyS2xVPKvkBNXT2l
+/Pds44y+0iFhXeUnlwIn56mJhpfpf/WSIfq5BmhdxCjnWXZZ0CxxLYOC9mroQOXKq26tt/DlWtH
P4lR1iQOFEe5Z+ZXy3B/5+X6U5cYCoX9zdvA0Y4gefMi6lzxbZV4tKbuYr9tTuKmFwZQQ2IHbXg4
tRBvc3QCrPyvAZlH+S5AIyaR8yWU0wvl951dprR7+G8Y6VYLxBihqAq8ShDlyUvFFteZSLMBl+mz
K9xWRFNk6kUZCSp1WkpzSX87rd2CtkLGHWLSWl/gx98BhARKaBPNBYtoQyBSNIqp0iR09uIizlSz
+dQM+tNB2roNuNY+Gua3tT1PJLX8tnVpS34nKP5csQmtN29p2f7L+gcNe6z9f7IjaYVOc4HBUHv3
FDmtQ2mD4VCswKxLIvelh4Q2D9LssumHyurm3aB3w8lQk3G3OW8baMsuy1riJxkVFN83zr3O3Zkq
Uc7MyfwP0AaUe7JZNHkvYt6OFGMus8yb1KfaTv5NpxtMAqJLQb2nVjiESzWIhgTGlDD4EHSm+jmF
d2vHJR7c/irRPteLIVSrW71I4uGak35Icx8grGWBDKQ0dmVHLrsfU3dfp/24BkHsRv+SBPCSF2VY
UnGQ6f1RrYzq4Krweu+o1QEr0aufSVIQ4i308dT7FYVZgk2zTvm/iVdkG4GueUSxEeUD0o1g3tg0
M+2Ljka1dh+U9GOBC9nyYimMBSPxuzS7sz0cnIAmgpCM4/peSRvzyNXSusgr5Edwnl48tfuWgsyD
vHQe3kGim0kxPflwuYmEa/nU2ZQXTAcn1JPdHQ6orJ6njwYVSzfx/tGmIN1qu2TqvfVd2cgLURyT
BUyUroALCEcvkMrSk+ckH7YC+0VVLKo1hr6IoTIkH9QMQEk/ilva45P2NrXNn2t+T8vnp07TrVdJ
75l8lxxAJeQunlPnTBrFe52XeqRsok4t176IZlPbZuedYnoHQEfCVYasnf6YVcU9SwF+svzsVTg9
jiJK4b7MZFjL89OgIvoP//idDvLGL7ViapwHg/IDyGEcBGx+/0UMi/S0Bv3fxTVH4NAOew7UETDG
lp/aZCrxZxms0GxAF4GlIV2I9ERn06hjenXyQaTQgM2X3uNnGin8D14xxvyt0FDOEViAN/naV6+G
QUuW/FK9i07a+YceMKg9zN7hqwzGFESvSUBIuHB06/RgyNMwO4UGea8HwwD6CSEMshjvOyl0L+28
EcIviU9JQMtu2gsJ9/kiUiZxAIljuRhiEjDPxfAt1f3qRQYiK/U6EzFQu2+FQjnMg17EzFSrF9jY
aYQbqNz+0fp6KuL9lBDRoWwo2C/HkG+OD6nLmE6/ZXDNHDUdzCear9OPmpP/zx6uD+FMYQ0fy8CF
9M+kPgXun/7UN+1w8XV1V+YtvV7xmJJir8EYNRfcBBms2jKudWsdVLobVpXoAYvtWUdnea0p5W0V
t2V2af3qdwYNLn9dpi24C+DGJxR8WqB7vT9n8yvMoDwOZDP2YhVDo7kfXQonnzfI1mKwyVJn8WVF
dl1Eq/Kjy/omEsjWYMF35dq6GjJpMBOdWH3PBPa33HswaFDFWMEpGuovtd1qL3XWGtNurkAXAwN3
D9UFusWgg7067UTWei08ZyN01FVP8PggdtnCVFVjX7sxHYXLQhnGIo2mBe7m13Auar5G2EwM646r
XO41DjBHoxq9Z60dg8+26//slkP6W2FCsKiPY0EFVZT+NkE8rJFsIQ4ZxTfeheRoIQo4ZWqZnqsi
aPZFOypXaF3sX2YA0BfwTJBxFeCKja+dmX8aHQpT9SiGWyCt5mc3r6Kd6GTwQ7X9aAJN2wIpsOo1
2//mDSQJxUGb2oNruRYNKASOXIklFSGNWgs5+KaTGYF/YklS0CqytTj6rvXm+FDp+rBYnGVXnWDh
M9yEZwnX5VuAbsr+GPoxplmaQLMYJYQn4nfbGu3bPFLtj7GitF3cN7UsxCb7bbb/3m9Qc3IJRn7W
TPctMCrRURET1YmCg0z91jn5jR8+j5SiVqctjPqjdZvVUt37ZdaYcHsRc1sbtLjJ1Dej8eiS/9iV
tUt0n9bU+jYtA/gH9S0qS5QimwlxBeowi5P4iHlzFHEdbAXCs9A4jcRMCWoz6EERrTOgxf9L97/6
hQHc7BxMz7Jd0Lp/zo7lnqhoyV66hoPDTqYymBQSFloGCZvtZS+bXmaim6F/v1hZ8CSqx/Xi0kY2
8P2kL0nI8YxtrcwGeSTHqV0am+rV4s5BKgzsOneaD5WRclWgNBAIE2YUrnjFTqYykFUAYwXw4GKx
bvofOss23lJAJuZt17/V6dDS79SIWrjNWdbKisLQsovVf+MQqip7IG/mKzRyO26i/UWXEjCY3Odr
Wmpz+SxT8dH5lj9YFRU49QC5Ai24qXpdzRCD7WigLY5LU/bFGXzjUuna/VD8VRTrg25bJruIy4Mu
7SBbtOIMdKLlGapPJ/nuR8/ctlbcujiCXTDsnAUFw1KMpyADcb1q3fwDVR4LlMJSL1bN+mq41y0+
XWM9Nc3oAgK6uC0q2Ulmi1ELR5B0IE3qE0JAQ+8RmE7sNlqQaJNrFevN2zQNxhko7HLJNRohPaQN
bLutCry4qkzA94eFolG2kztct8dxOttG+i9QprEYNSdlaxnePJtQoakorI/rGrE7Zg6y84KYJ59P
iWabtp7WBmbmvz+4WEFHtAEG5V8kgzktmCMmhRXU82NZ5e1fvO34aEmVONvF1AOfQKxur3XjAEc7
wPIts7hU9HIn8joV7WzHZrnb/OF9/LO14vQkVtGvLiLXA2QU+3W67E6/Qnsd3fh5msboAot0cAhc
vzqMS8ijHz2aCBWJcdSaDtEwiTyxdHUPqOESARERtMbp2U05ii/6IqKbBOTMY6UN1nUbLN+iWr1P
fqEYJjg/6P9WpMTduspScfFYH1LAtq7f9IrngB+h0yU7zAmw2JHZ8zvgWPW5rnvKafUQ5iv63r1D
xP/g4U6pkXp4Sk1AxsUH8qj41VgGndziSzBWXD8X1qxFZSuueg2S/Ly+z93KIl9Exmm/vbaB42rW
d77o1m8DmXq0Uh6mWIn3D18Oc8FlTiv66iDs7QYPAA+gsnceWeELuFAjh4p5JOcDrbvFeTE/iExV
gbsruiQ+xotZdHdmcR/VoDyn8fi7WPOG6pUSNFHBZsoX0CaZUdcJrxzQPCA0zdBP7sFa5CGaUySc
mmj12YmbDILoRC9ZvndNPTykikYlKB0hUHZoSnCV2azrwZX81gJeuljupoWbx5T5yipZoARms2tU
2rVjh2YHc2mcWOBm1pno5izyLyOt5w/6cFmwrSpHI6OJLAU3/q8GcdnWTuRGyAv05XF72GCV8RNN
yL9LzU+jLmk4e/hV6oNodBng4Fp0ajH/Kh6z1Ay9+/2tTjYIlyojYrp3e8qCKQXdY9JiOK6AQ+PY
N//cqtMAaKH6H+mShiHFP/XJMJ/UsIx+9UFw2JUa0WUCDznFA+GhyZP4VyUIzEvYNTaxgFj50he/
eOnCRMDlYRlDjkf+MtCH8G+1SY2jSKuPQ17R2otiG2xZKDKJ/rfVm1l06+abj5L47vqYTReDx3BW
aOYXlVW3mn9cHwvppZrv1rkYU6XrnyZof5XSgYAs8DrtaiwhYpnJANvP7zDwzCfRD3bx3e9uyX9N
3xet/rLU+uu+22PufOSJrWf9TqqKMtrl49zt/cMl6+qxCwJaFH/SHYqvFGX8Oa/14CUkR7d3M738
DdwcEui2Zt3MMbd/psn6SfS5r9Cv7o7uAcIeaoF+H6A1oWuYwmqHC/uCrFL+5sfux8oFGBc4h+aD
WsEWLHq76eD8LYfhajU/pY6RHJQ8Vi8yuJB9XqJsHLLdoyymzXMzJ4B8vK3ZfNY9NlncHSMa3zbe
lm9bBttz79yrJHD3IR0M+0AfHdhaYpd+TyM/BHZjgVqOToZysp3L4FYdTJGLUmSZ1YtFZqEGp9Xj
GrHIYLYdMB2b/Pdbig/MLFQTqYRLtnXbU7dt7p4qH+XBZzXPttc/k3iDI7TTL6mt6xeTq5axl2mr
6nYGW2DhZKuDeOWLl9g3UWaVqugXmcmwrhNvXxsPZtcYT7JMVA2AG1yF35eI0mmsmio7eA1VijA9
JSTktAwyk0pMmRVWpV02cfUupXBzW+PLHqvt0XfbT7baxG25Mxvnqq8D6q6pD93cAt0mi++Y/X6i
nKbYDURLScUNTXT1Y6UE6LvXoqu9DKLUorEqdqDegrIvCp1o8ik3+9/vVm5rqNMx3hzX/e92LulS
vFKaYlDiMv7aBqS2Gqf6yJ9z8UJPcfGS1XxN7jY554+UuGGknDbdnY/sAFvPuoO4eFKiIVMZZp9i
Wd4qPgwoPCBtun/D91ud3bZJX8jq0Si0NAGK2Gvz3B5IOqYvRs23/Zg9i6AtmslxOd6Kn5oGGb2I
hgICcjlxTMasUlYF2qbu7tpCLV7GiFD1YI3WfvvgMls/vXyWJXzhpsZt+7B3H97PKaWMo9ba3ymn
pqq6Q56dp2HSbzokP00+DlV5oo/WP5D9nK5Z3UGYK1MZKIiersWmFFksuzI2xuvm9LBGxHUhmNjT
6ihKwwjKane3/E77sMm6PtA6QjJq/6sOdOPZWHp6kpkaDRnMpWjQAgZoNZRCxlkDYHSnFMd20T0Y
Np24bPuHqXZsZ7oKSsfNKZZgsOv5baAXOYCQfJEJ9c80LUFh7VdZsfpMWU/pxuYOUOV4aG0t2ety
TvvhaY1+voC3+UTDzXLOk2Nc1/0FonMTaYazngne2+bTkENxUZPCgV3bT/hdsFkt02BoORr2JTCn
eZ2uPsQwE2hGv3vLbF1iAu/d7BbvJo3fvB93jLKqhBualkvxcZOsouNv2RKg6ZEmvPaLZ3c0huUa
JbFRDZBw0Dsz9KKlF36Yu27e6ykdpqEBmuouyYr51k+BZZ2ItLQEak2aKwIb7vkRxrlb1oV4qXVL
qnLov66biKXNre6SG+OCEsnG8gwxlNlvJmg7AIYtu0QLS9+UVs+xPQJwsAy9ZyRUxlG53UCy0O5E
eTfVmk5D69M5o6lE55c1RVG8rU64iQEM2FvQCSxKY/zAcU+7ipsY39Yvy7aHmlCrPbVBcpVF63rx
fti+b8GIht3gRKEg2fRsLvULFLh8o/x1IJmgX2oLgmsxVJn73fufl4iVCiiTbx1Zs85lu7udVu2Y
mFfb6bWzsbzIi7Tlxd4s73iRZbYNm86RbwCxrGs2k7VsNHmlSw1Qttv0P9pGdP+Dy93jfrSNm4Ky
OnTJf8R45/zj6Y+2eFypyreZaOshhed+6FJ+mb7/x/z9f9TdI4eaTtncLZ1dnoK4Qudzd7Eg1EhB
LgROwn4f6ENBucniOfWETXYyleVijnTg/dftRBazzLZHbPvc7fvwRPF50D08SutK52TVIDwsn3P7
CH/7SHFZP6AsuXv69rj13//wqIZMPRgDamMG0c5QzOoJkmL7ai/xhlkd+2fbGgCPQNoGI9JojxJZ
nNv3FWofYfnrutVbnQnDn1b7qhEvx+jX3QM9L+odlwRqQHwtOq6/yoHG6UemMhTL4aRaBl1+R0Se
5Yi02amzC496CvH44x5FGzXhSbS1Vlj2flsks3Un2fRu/54CGBsWrL1ROdQSxmSnZKhs7W32zzqt
CgHeFB9j9P+nJf/r1g9+D+L/61M+rH0Qt61UOPz2UaSqBzsOTgS6aXdWe8CxMotvC8CpC2Da8h0V
wCBoezG98TIVnwRsqqd58H6eE0Cvdv2UktJeFstgW5AJNw2wT5tu3ZVcdA9Tle4eZC8lcHQIjOQJ
Tf4fQlL5IY8ge1hOjzI0y/lurQTmGFZTh6P/W3TdYqhizjwHy/oXx2brGhsRDbnENLdGX3uJ7dZz
75NFAiNiMYqHKgHeBgyTm41B3MQgM0FWllV/3XJtI343DF0+n40h+wY+CgHdZdAStTk1jf0rsP/w
4Cg5gV0xlPnQRydpMli1hhKm6xqx+9XVryA56ioj/Il4q/I8Kv20QAuDHhVazjkB1eIMYFJ26whY
3QKlIiaZZjuK7fhdFp1Y6ap7cxHdah4cLzn6g63vxMebFGhXt81kzSbKwnku/9UkqXsSfaIShOoM
iryH2KFC0fDS7oNFuqwr5/KqArr+waWS7IPog2bobwpo3Q96MaqWCyFbBP3UtqB2ektboFr1Q0PD
yWF1XDZ1LOuiBiGIwH/NGW3pooc8koiuCcotNV8A85Jf2ny3dNPDdlaWv8JF2J7DvqyuUDVX8DN9
n412AFoUZEg/21Xmn8QqfpvLna7lGOxCI2yMmkk/a6OcdL33V1FtA+tVDHbRZCCJ59NJxM1gVObz
kOrBbVOpTjzfXCgdSYvukkJzLxIAk5kMEqjylmiVzDbDg19gujMAn4uj+Dws2bbZduWAEpIADEua
DKSd3HCV8iR8zAPQWS+lrQFgNEAMr/sAUlB299pVekrEIR9OSueZl6SiQEcvaL/ayVQGODqoS30f
xJFqpDfdtq6oIZap6zHciy5XyIrtNvO2F73V3y2yD/UHxaWMnmu+Aq4y+EtZgu2mb6LodEOvT8Uw
/UebDKsGRg0XMWx+P9K9L/tn3/WJhL35gl2eC3Vdd/CayD0JrHuQle2tzINvIgn6O10przZ4fiBU
gvuecXvkJq6GK1B8QhPCR7rd19XiH2hUj6qKNV5kQVXF0XMVt2CTJPb8UzrDa+ek5RkKu+STTz/t
a+TrxMPpUPoNvFpj3wQNHws+nS9uDTTAkGu/JYk7nXoTlCpx42awK4qx/sVs2o46q4Nm9dBtv/fr
SKK5iCYCl6IcQuN7LvkurUy9cHBQM7Xai9Od5b+m3HOe/cYOni2IVm4yGO8zXWuidkfBNByuAWUX
i0Eb9DYFl+p96mQthAOlq+5bsEzaXVBz1byzyzSkH+ICqfs+1K2w3YmuCmZOp+KuVnz5iXKmQ32n
d1oJ8AD7rD5ql87P1lBX1LnDTPjiVR6VKJHO7+qCd5X3dnSiysdeAa5EtwJeJVbq32gbEJUMD6BX
dInE8O3S/nqHkPX/2dQlgaweWi38o/cyyrfMYfiSt2lxrXwvhJxwmcpQ2/xV38lJ3xVXcmbtHs5j
qtLfHcUgYukD0ZTSr7D2i9jp4NEnuHSNUHAU0/5W/aFYleU9lwsoXluNBv1dsw9baBlHq2O+WCZL
d2jHprHrJqtlcOk8rajOP8+CtyeOsk8M1uRJg650t1KRzEJmsgwrw8mcNgT/hNekdOgeA208px0I
u3CVrGaRV+4TcX9bKru8M6SIP5Aa32lT/sHfdsD5Sy2webR6vMhgWr1He0lDrTWFmUnGf9Visxv1
zWFzFR0ECXhuPqu8kExqA8he63bU572t9izdMI+r09/u+fCITVw/EACGIziDnQpTyvCcy5V5uR7L
TIZBLtObnLybm+UKXctNeDPLLF32kRmoRFyup/QPILaMdX9ZJsZtq4dVIm4u8Qy1glJ0MI16LcG1
peRA1cv5KsUGMnOiiKiWbWre2Va7lweXZLL7t/IFI9MHZb9u1C71DHM3mbsmBhktNkKLP2qt78DQ
WEz3vvKU4Td3XFLV8jHERbbYPsY0ZTawOMtiUU4xEKKRGVHcLZuL8uHDGVamH+sK5IPaykPjWEYx
oPAmXBqvWWO3F9+Lo+FP0dImRG25YdEladrpeIBCvNWDV7FRl9VdNLP3nielCfuMMipQby5+WRkv
ESUQL20JVE5JY/RK4KJQHQn0FgOgZWDP6vqLkLVEQu+y+nShEUKrymtrCCw4qKP4Aj7yziKEXO4M
R2+ucDQ0V22ZbeKjWXwiLR1hdDIiymhVMnuP75k47n9JAgeC6+U1s71h7t5MmbyPdCsod5vdM8ov
4NZnZ7DSgxtI2sFNZg9ilPKdG7fdfEwjH3qFzUdm/kCO8bCt8ShwNacJ1A82XVd0nHlYt60eOMpd
y+mpbQf1QqZPBaShVc6NZ55FEn3/btx0MvuRSJwWYLfN/COfB53sv32Cbe0/69aPpXVwOhgqBaaU
ocA0KdFcCeRKmJdyIxBB1A+ikUFixXF+pVN2XtVbAJhNXEhhPvRFTb2AVl/kluCkEa2Q0GzvFLlh
bHeR7XLxcNdoyQTu0pxD5d1F5u7msl1sajc0rq56Eo0MepKCVwaemxNxEXsIhodxVj/nVUK37t8E
3mWBROh5u/DaopnhLP/w1Cq++CPgbfLvNauBZHkV1qtu+/8R67uv6Lf/03f9poI4tD7rHQRRgOmr
Vz2Frne/Tis1qJ5lOrTpLQTO5ml06pGeosVzdCpL2YOxT6lG5X/X+uUyBSrD3htTMaw7hTYAtONS
gCUr4SiOqmcikwvD/ew/cduPP8NXrICNnHZP41JjLbrOaI9JUaevIiWNFb2kiv9BJKi3y5ewp3fe
m5wXuqedF5mZijFdoGdmV895ge34Te+mPc0SWlrAoKzunU+eoZLaWSiIs47q1kGZ2pu2iLxxP5u6
k37UYUP6qlnqLq3t7mdNH/2fglCFUwGntE3huFHGL7IkHZzgpiWzwYUKI/U94K0OY30Qq+nPT25H
v38BsmO/0xrXuYGk4NzsmBtpFNPOgCBqy7bbew+xdFSBgSzj98dtqRi2dTLTLaV4yhLrs0j2sunm
9uCrJQ6kPrr79LClGWmXxISkq5Ijo5MrL3MEEoxV0ZkVAo6aLyoZBg3Se4PigJP4AmVKv5BMgRom
PdU2IK+MJ8OI21c3coCL8MLqEyy2od+F+1aBN9tSqz+SYNaglviUwR5mnd3QbU9ZCsIhnQXTBxlS
kJRgQkuIeXd6o52VqZuuQ6FdwF23vtpF/RyofvEZrBn+GDqo2CP7q5uG1ms3a1/FR6EM8KpMIYTp
vWZ9HV2vPLemTunUsgP8pxT2tor/pFrq6xjMyXO+JERkAK8qAU9Mu6l8jz6JapD8zIMLNfxvK8QQ
WvOtdJwOzrd3vR71YDrbBCAtta/pYyxy68W1+ROrAaDoU7M5rAAA0t3f6u2T7evDTUAAmgUJIK1y
92midwlcxgUTQJSZC8i56dIZvyEDGPnsvBSaAc9UoZ4pB4SwPCqo6ab/IbnKUC4zP60rHQoXKFjt
TAn27UghVPVtciwQXskBue6sc6D09CtdU11wkGm8yDITc+OELhSO4lRwlUxSTdndKcVpW2NVPcR4
j3JuBj83Rl6ct30fntXVsfdcZcZ+apNiOpnxMB2nxOMQko50QfNeJB+0JkIHRXs2IPvKqCUil889
kencFcblUV5Nor1bcDcVkyy1tKk+goEQ7u72u1vfAAj/9kAjPVpQBVA07s93Q7N8PY+O3mcUl2N5
k3/k8133zy4mLD3r/v/s5/kWNSnrM4EfOHg6HDk/+giyYaGBPGuk/k9G46SnNMqMJ5t419GNLGuv
chGmMM/9UEbWG6RwuLTp9Gmu0cwEFlbbh09pamZ40bEnbXoyg1yaHiCZJolBK1t8thbA+chtP1W0
h7yIpFV99Mw3EnVji/HdwyjMf4/mMB/o4g6vGxKnzESnU80DhM+7ua+6n+LS5N7Yt9PVLZLpOrem
te/8p6AhckVzUtvtZKq10Ytr9tYTkMxBdIGVpqW3Oy8O9cJaNUVNd9ENbyfSNpgLOdbfimLgdxCI
zLSnwjBaeqLAoQDkcISptTHooh+cq51n44vet8GFjudrz8nxVS2z4DWtRv1sDiqXgHedzBQYayC9
vj2oc90Nj1oKOJL0VK6dlkU72PtspGN3laUdE6YzKgiXHk7xHIPmFHqc0QGm7p59i5pwctIvOoWJ
4Nku01XmsS/W73fqZKFijpZBHFIO9k6mW8+bSjzEKDq9VEoIKwuNyrPv24qhrdrwVqfBVzv+g3gX
nWFu4L0as+YfFJ+bt9dNDji2g7pPhrQ9OmnbGfTVe84HtaTLayy9m0jiF/VR/ASIlncAls47t2M/
Xyoz5QFPmdKSLGjmSuWbj7NTqlnuUVt4HtKFUkMMg9b6e8v0YWwJQ+0al5V2lZlNawlvWTM6bjox
RGnBTymRURSZM57b0ryY5mjDP9UAhX5WAs/+GMxwI+zcIv3qh25wFR2MCjaFZnSwEsA6OLaqHXsB
VXFsAhS6b2u0TQ3Qodnki8AFdCz+iOhx5C9xAnrhpXbPJJvh6J7n6Re43P42UXSXIxKfOzkZYbve
P6wEszM5pIURwHIHrAUlyPlN0ZPiRJtyQuXGd50YarAgWgry8ZHBiuriZmgBlTZj+jQMvl/tDB8Q
6Emm2jI1SwP09RFQw6Vmq2lmrugy3YZkKdEigkqd1uIjojEBFtB5FAi5/WDuBjdMeScE8Z4zo7Ev
0oAf9/tgAF1FnvxdlpnhFfMFbAAOiY3+3VzCuBOVhvUUakZzUVSGhJp2gCmUrrlM/PMuMluVYhdP
UYZuRNfrOn1YLk6R7LT5y3b8lbP99rggPKkFQXq/ToaLJMdkJj8WmYXvecHN8Lc6cSncPnzLCz4s
2cQfOm6P/6E5aFxvX5mVS3Gvpz0pDhUqATyee/kxmWZVOEeZVlJ5t/1A77zkhymWWkrofiiT/OO3
QkyZlOstvwZEcypjv8l2SHEJ56bn1VsMq8/Dwjw5NX7sXAc7a2D7gHchMIInapRH45d3UUmCqP2s
aObvul/TrGOpMUFHl4owx/CILzD0Kt0Sqxzkob8qp0gHmnZMCOH4DV+Dm3sOvkW9ykod4ySLVn+9
j82TO1R/5LW/b6cOums63PudsQDgr9OqhTzBBpMoBc/wWSSFZNVtchOth32bqSjjvkz2jjf4h9FX
qhMwjWlHDnPwlb00dUo7p8xyfnwna4QLbzNsraCbdQM4g56lfOodpwR/GPrUceyqY6i648dM83zi
+LQE5r4O2pg9/SLIwUPjWzTSLXDCGqA+Gi0st7oov+t4M9Pb2tEPImDDRmh+c9u6PFHRO1zGBR6t
XwaZie5B3FwUnb3piGGdvuCobTtsuqBJb309f4UIubuBNgOd5MI40gxj9K8oa3+eenP82Qbd79T1
sbMHsb0A70b5beC79gowIwUBcUH1Y7wwhIi8DeIzvTua0OwCrRKP+6oqwk9nla+XTzJ11Dn8RMfB
M53vJIgXq7eoorr5k2/+rK2LM4d4w/vc2i7Ub8TRmsLQKXaKa+cEmn1yrEKi1nzVALW53rdjPziE
TUY7sVyv5WbOIQlC9bf7+XJVX23elQb8egXTlBOAfPlvxwCzUc+GnlZPD/oVaHPzezg9CKzDwxLR
ddE5bw3g6Bwj1/dGUU0XcEdKTpHBPAEjkVdEoxetyPaiXO2i3IYsAp1m9Vzt4urIemcyx6ektg6i
k40mOlOgIF22E1k2uvsMYlGt2txPKvTFBO/bZqbaYMle2ktxdFs3b7NN55tZd3A1RSU1zH0e6C98
QPJUzL2sudOKvJrESzNjFvgZh06OF8rRcLXfbdeLz3rl1jdqD/a6QmMwiW9qcKrgOafsQKTacRQQ
Gyol38m0VfKTogXj1YXGJqFg4MatxwW9n6ORDLGhLexuo3oQ0c+j3tjFteldo4Sy+uW0tB6cSFVR
o1pMzj6h9iazKXElY1J9lCF1veg05sCDb7q8oDo3HykjVvVXUevlL33odbexAUDEngP3GMHvQVns
0LwQBW1exCAz0ZHJGKkhd/mrwuPBTW/HcYTYoT8PSvoBBkX7HCxtHJH0cvgpKF5N9pmDX80WP9bn
SjqR2V58QbTnD4jfdJFkkI2WPUQPb12/z5rOPDSKH9zAoNdmGmw9cg/W9Fl0FIIpzYtM/cKG8zzJ
L00H45GZEWeWQcQ6ByqFQ9i/1kxB7lDLt+QlKrulJrxdK/oWhaQY7mQoo/XLKq++skx2GfKJ71Hw
GudDr/jfUtP+NesS7SsI7uW1Us1oH5aG+rVXR/c8O1V8TNzudxMc61vegfg3al+MgaZxEUrA3cjX
+19EagDS+pzE5Xxy2oEw8+IuumBUFKBi4uYpUIufbapeoJ6fIJ1MtGznQxD4LKKwKYLOle3ySHvT
CUgE3FRvug0zYiqsz0Xi9CAbaBS/ZEF97RYs0X7Bh7MFSnSTxSyWH+m8oqvKdYtEGTT67vV+7wlQ
6bZm3fLvZbGUcD07evBs6gMsBI2SgFasBse+ipvDKleOE0FwbdhQBi92V6GrbUhedcsl6hr7ryFN
ILQShIlxiWVqLQ2kIsuwivWCwHQnL+4i3i3XFN1+ogX1sPlBZEtXTu1/9hVTPWoduaQ1V//X6oAf
6UxJ5+exoh6brKl2UgHw6GgX82GugQHxLBP2STLvOadN+FD2MvUWjD7aZ2AoETlyjfziKq4xH+9c
J3cwDx5oMfs21uBuSdThUJW5+dUmDHWcuL6daoCxPgaE/T5BcRHsUo+iaKNu4k8yZMOs7CrfNs+b
TqnC8mBAM3XMp9A5UF/qQexh+a9WpFS0uIfH1k6UV1HJAEZUewQiALy1IXDhd1icJ1P7WLhA9omz
5eX9k2l7zm7sK3UHeE1/K5doX5MqNy2zu09a6RRfZ6KvS0iwnQfwdkP1ky2Sk6cXL/e/ZIF9NA1r
urXFcmC6mwaBX1P/3Pm72nX9/2Psy5bcxoFlv4gRAHe+at/V29htvzBszwxIgiu48+tPougxezS+
95wXBFAoUGqpRQJVWZknKBJOF25VsGGXN10C3ZA7DVVvfBm8FoTbv+wfrjhfK2lBwePUHiDRdO2H
68z+HvgntkkfI+S3vK3Znwz0upNh4KtJUdq3+Czv5cMLmzdwkyEnTn/c8tZSV2Z7CZ5NxBv7qxq9
cdOywUTBiATdDRmXGaj8mGuH4hg9Nr59Y1o7ME02T4hGNMfa5dEKHOk8AAYORrfvT3lmNZc4KJon
HL6bpzrDEwmY8mJDNmqsLJ5uZeTNi0qOjeZq6EEGL4D+3i9+zcggYiz6aBWDMPVpmVhe55fdy/J/
vY6eMHJgmhSIMVBw3SOqn4d/5VA0fk0MPh7cSA77yYq6P8bGfgMHT/Yja73fOiTgbXZ8sFqyfJ0O
nfuniJGuB2uleHPtMd5HkwDxcdXzuxdC9q0eLLaKUlBCOLGOZfuITrUqanZxVn+n0WKnITVRWKLm
groIrheb0g1BlKR5vcLR6zcqyoy1wRSC9AvPVwB5+5NvOyiM/xf/F3mQbTLHu2kW49Eu8mKNPUay
o0AyBZdRnQOIjgPRpQmss2Qqorg6mYn7iUxLcBrVyPma+xZSYTpWTbOiCNm97tdzuHrwwHig43D/
puykYTWpL7qUG+nZf5g9iYZzGVLvYeli0+tVCqKwxTTEXriPDKRmtYZyZk6O1tndzKQ/QxY6t75v
H4cz6U8IzV9ypkefnUzNmcfWC2UjlBb1LSU2UI8ZijixXvvU6o+xjXKgOYHRpCkStAY2NSM4Q1ww
wMwRwDyP5DYd/AIwAPzGJBihNnmXjtBVAMbH1E1ogUsFW3jQHuvhAv6hIcGAnDrZd26VXIAAZPfI
AXFhXYFmlYajN/E79fIOEjYOQpueKPk90E1e1gEwSGqsg3UcxSAjBvq1BAYBdclWca5rwCFRKv3G
ci7ejHyQt4hXL7jtRrOpV8VRFlCmQ4BLreOucLcQmu8vgwvtRVJXjGQKCa0UWEyt1Uh2aiRQCFA/
w34WLOknK+vblRXb/Xnoik///4QxJZZHXchWlU20ZkVRbz7wrCw6gqMHQVA/y6YNkbQQuwo1EszD
e+xO30VR5SiIQJh6yiKkmP89/GAzQE8sjNzakI0a2fdyF/g9SNH1xrlPUr17Vv3WQY0vikqwXaYJ
ZOKCe8DWnRuByD+oJWikoES1NE2stkHkgu3yl90xIGxVWVoceoCE9cOEqrV2VQs4B014adTsc8Pr
V4Hqq7sNOuit6wEqFZqyApF97FX3pEz5Lu5yY/YhR9+rqy2qkUc8+kb2MuVps65aNW2VfoipUrAL
jxXqdpYx9doBmOS6g/zmRNMuM+H+a41ZRj/60cp3dFz0C5tDQiGLWxT1IseGLYOzljrubJs2Mgl0
TBxVGxwiNm4cREtPIuqHk/WrR0OaIFsfNwAvLWOaXpYsV1hs1GskdIgY++vBvPg/vCLro3F+K7Ri
WbasACPyP2/lwYeGv3uPZDP91j0ydbdkgD9UN6xr1QpKzG6IQ+jA1pyzZg11SySMoW3wGuUFbr0D
V6syYtMr2ZRtgqjKkKh3rNlrP4F6ufbGckeTTOTpSnU+OLUNlr5KXn/lTTJ+87HhWtUgPbqDm48B
hnOxM5MB0Fl+n+zWOFi8j8DG8E/Th2aLqjNUsi026kVW5x5MO/yx2EXpRXe79IMbogcQFztooQVQ
8MThk+E04VPTdwZYQhhHRti00FVeucUzlm9K0dgGSkKy/uAWGRgwtDsthJToeFF5fMnJhWxacS7D
T61P/D/yJEsPFGpeItHxr5i04+MW3JngH9IRabKTW1JKcDXTOCs0bbMjfAfbO3DFDk0aolYQcGLB
ovyJmgbEvicrrT8Fo5nNJrLb+kBiI1Z/CPGQA4kiaAugNJN/SnmdP6VuMpz6HJ8wKnxQYOgN6oQ7
KuDyqDY/p2PwPRnLrFjbHUCgy2wxQpKs9fytF1bYtkK8GbxOJB28NIEdxkhpIha32CL96ff6llDk
RrJ5mKhzPI1qO/xE9n6wop1dSQAgfu06lt0FZGQkOI3r1N2kFXDv5FOa3jBvT0aXT7spjL+0Y5Sd
xwpyWVDVUMlqiMxxK0hUjqYGkndotIpcpxv8nC6gqATqPdE3bFDD3zwNPMg9W4C3OY6uUINrxV5P
VE6IBDdPGrFfpv0UerZ1ei9N0E5M4M5wN5ZbDucpKveOUAF041rspALbqTYuUqJgVXTN6VZM5SEf
cd4cW2twNwzpgoPXAwRIw7yI2I33oB6FsGy+a/qpgwixXkeNfWw9p7t9MCcIbgLu3a8tXqRHfAvj
Hb/daANqTtAFMOc68iL8S/Q13v/gfg39YlgnnYMHB9TFVh/owKlLXOFpA+Ll0IHSwG+nyUjk4V2H
IF8o5M7Ks403fvXtcvokq9BHKi0rj05hsBfHLEFBMYEPbozSYu3Vsa5nbccWsCqQgTc2uwyoCbs0
ccwR9jDBvR+k+L67ygdhVgQgSuPaYjWAE2MXtFl3qXwfmFg9Mft42kgzrdsUJz+wEGqCabHTit/Z
oBUHOrkKXAT/B2d6SdwONuMQVaeHt7K8BPWMFlhX31R/8bqD8GDkGm8xG1YWGAvPyVBkbxa43LZB
nbOtCfzs2xSI+DLkHLscs3RB3ziuXMTXXt27zVZx7JkHwxDyPakMAIoh0OQif7SDxO4HO9SIe4Ck
ghzIcTstP09ZA9HaOgKNIIQ29gi4qwPOyJ/mIfeb/FxPUE1PpuwHVGZWQkvI2IBl6dh3cPbiDoxH
pTVBMw38kLuh9tpzO8juDNBGN/cWmwpYESIfAaYF04T68DIzeaN3SKy6Sv5OB7C/MwMSWlbjhK9O
4j5B02z82pu82pDd0XaEO2c7FHN/2kMrNaBgYx5CVe2VUbdXV2fh28aIj7UJUjxSjSdbEg7P5EEm
U6ftcfYxVjRJjQi6ZxvPkcdrjNBftl3ohI46fFh4ogeDnpfWKzcKux1LGjB0Vm2Sb6cA1dYIVtXX
QDfWHCjU3S4GxUvrhufICrHa7VW979Lq78wCTIkaqXt5HJc7lEp1K9Rtgf95maZeMOXRtQgezanm
Q61bzfwMmbFiFTCf78hYOl11/XCpVF8/1den65EP9ebVoh2ia+M8Xn+QUQRYBTR25gKFB1I8Z5Ao
VUiGaA/GAQF2bF3E8FjPMDs91DvQELpE+6qEjBItyTMJ6G7kH/0KfF0g5LrggMavwojMa0tsj/XU
qiOiXfdURTYotvX0z24oBCJk4ImItfuHNeQUa3hX6CixpyEK1KCMkQG+/Qs6OxJK1i2nessbMK4t
eNnFh3rUELD2weXBb77g4vO7S9NlHtbRUHTlV8gNl7sgkxyCp4OdnuduErUZolllgLN0ybx1p6fm
bq2fdR+sbmWFCJBrB7vv0nNZTN0+Z8VtMf3n8jRV05Xnrr7mABVsoFX0heaXg8BqMnEOmYJ/rp3F
nrMWolbrMTSac4rSvXIVJWV75r6X5juyIpkgwnXQlacSRYqHYhicckUz1HwYz55kTfRFEroexCmn
NTbz03oeL/OP6z9cymtB/2UbIAApWWKAvRPiBTKs65sBrMzNxAOfr8JItivHFNF+mYm1Dw1lb93V
5HhHWqFK6+damuTsS9miipLmltXBZLhnxPe3i2l+KaPO+AHn0a/LBL1S6KDYKkKePzaBotaERufU
fs9KgKYm30MYQjfDr14FPbxqNbsBelytaJ7G1IsHkAlEQ3xfliyX+eCmX2xIO0Rhl+nlHViNkhvp
l9maZmdHmqYxXWd+J8ua1unTNSBYeMBNqBIOOBDkpNY8CzNDwdNE2C3auKGqL2SbxZsZSioOTZZ8
Tyyn3Iey4le7t8Vu9ELv6Co/f7WE9QPcRvl3Q/Ua0+8Cd2s5/NSFCQizECD7ZiVggIMDVJ+xL5Sc
n4syB6N9AEx+xn5Mzui8pUAkvvROvKlrw3kjU2nWGxaBy5VGcmIIJVrplUbeNAxry+/kURnKxTNZ
GVvDqINtq5dj45QfRWWsG2z9T/QQlzJPtyxqwdxbRflbl8Quqi9d4HH0M90Bs+aL47zTgPzjrP9h
2rl7oWf+oKJ0O3Goq5EHIsoQCOzMYUUXw/MUWrZesEIGvPxs+TkiQgb07pB4dA4x6jSPXVmEN7uw
EExgvfupdtifxTj0fwdPheztv9vO/eaC6XheC7mW8p4Ywv2wlvvDtPG8YF6Lf8pwBUQIIpYa9Rwj
+bztw0xsF9Sz7QL1gMN1hjJwExKiVb21g2x8pgXNgLrzRDnfeJdMQM8VX0FUFn2HMg7IUIMhfsaB
3MT9JbLA4IEJJd6TWhlvoFa01nxi6hWUH8FZlPZfWa9VNIakfs/Hwr74QM2/Mgva2RECnz99tc1s
/FXW9tVzWvvVqyEmRA/Ag7WlBRy7h6dEqq0TNnJdsDDcOuXUXjzd9LqYqtAbSeqRLXRzvh516RVN
JH4AVQZbDG6zmvvkhbz3ccyG8rhch3rLtVnkjMcYeUO84xLEr0iOdrj7xCFCZWmMoxd1u7STDdTT
h/JCY0c7W2YuVklbA5ysh2T7zxqaQjUpdlkOQiwfVus17dBBpa0xD8S7Rzx8qF4RZ+qRbWHp43Zb
QtrPe3+wk+/vlj7Y7PSL3qWeGxB59wim2wgbAf2+6mWFE5QdiKtZBDHURsCQPY8XH7LxKMWRH3ir
/41ZjejX2jb4hHxpuIOmfAzoIAPhu82A1MxGeRKJB3E+fZ6lxiiMr8BHZpfU8gXgmq48gSH0p4dn
pHvmFpX8xqCXsyqAG4VwYplgd6Xcw3IaMVMLgV8a/5qlYwq0qyEBEVk+/v/xS4dc685EEvSJfrnC
aBA8HXgBxnVMJr1l74VMUwD/cJMww57fgKK5d0Bh1+tfS8k3x//7WjZNcZzvAfgd7w1ZpZuCuxA9
NJpTEZuZc8WeYZuoztsX/rQPPD94ooZZCsRdTfiFjcNPkwXE2z21uxU5QBYMgQ2ja/aBbYCLW68k
3wHSMNBkDopjARnD+WpjKFPQaJs+kl+gJsj8uN1SMROVLFFFU+A4FXaCbLOYqEduHhVC0ZjhNjpX
Q7EEt7DOFeCeETUU6MJkixhygtM3+JPIRtU106+JuZyEamtc2062yoVyddTn68qt8nsgRX4Hg0V+
73vIHDQCPPSWlwT2qtDTVgmO8jxPvpMfIrSYMDJlno1GHJe11Mt0fY7094t5vhC0iTeZMzkXuuLy
qoaRvcYQv4M4KN7DYh+nvF5Z3AE+9NdE1IVyb2RQNeQWM86ZLIOtkE2GshJlgGkfNpqg4dKQjWbJ
RsPWKMe1LdpgTTaUYBlqvgyNFXSSfo6XhRVKtlVT1bvfXRrsSu22zDj42iVA5HbpNu+mz+J1OKXj
WxMHLWL9In62sAHcuSrwr5DKzqH1PoGLBEUsh5Cre8FDb1VaXf4UcSd7Ah9L/uTW7tnC0f1Cdgc3
2y3UkCDIRWp2gWYpFxZDwTEUP7ezUTZOvVUMgDECR7QolLnJf5CneNr7NxRMjSBTBaZYj0pvC3yn
N2usQL11G/fTN9JRWTRTPgwf9Fdopp4Qj8FfDe0VVJgXQM5M/iaO8xF0URKRyK4c6rXlINncmYrd
yEaNrWfxdjrPlbOZHHIwId9ADQAiUjCErBbbfDV9jSpCoFBCNZN8AVqM1x6yHogEgQ2NmqkKZLmr
T8lIR207KXddgROA75Yp6IRb+4bqJkSlRPiNJ6BONmJp3xb7FAL9KK34B5lokvyp10ziu6UXLSZy
K0pr53kuZBV06CvTQTAVdWLukQ1fzr6QoACmSWoWXxoGpfnZLLo/8SDKj1ObFZDmszYFS+QrqLZO
oA9wLwJ5rgsitd2h5vyJTIudesYwYh9PflMGZc/EBScQzfQiqwBC1JdZ1njC6g4es/63a9WVRBUp
GG43hpGfZzzl5KB4yR2Td2UjxSWGEGHTLvGzpwF8z2YIlpZR5vlTC4rLJ+l5xY78yokhoUx+RevM
fqBFcDahMepY3D9MGAs7Bu544MR4YMGo+rLahmEIIUZNo7GsI3oM0Pq+yBC1W5+EBHhSmPXdFENl
bSJWOJAT5e3RxS3l6EN4AuVM3L5TM2nODGUh7VohFbh5mDAs/5vJxHgku8cr+15kqKVt8esdrW+9
NIx9ZWMHy3u/fgEasHlhtlRAnjvhnmzUCOOPUQr5DH5BCSK0PX0U9ElFogPZqxcdyUSfG9mrPowB
w53+4wt+wdm3R0EbcPUygAyGl21VK+qDq2Lrs8fZO1TWiydlevwNqqiIynTW51zlxh7F9JA+GZ/a
HqIXDhF7I7p9ndm8QdCQXgEZEPupgUzKbJyJv8mVmiwKkfEeoP42zxtT355UXp9Nx4oumYQiZIR6
wPciDJxNJKQ8FkUcv1eTBo2X3gsz+/i56eQf5AUkULhPOCSVaWhVxQSqura/dnLAM8lIw6PHcxvA
llLu53223mwDOnSNsJG90l7bty3/ljXVTpphC1XpsikOlchvedDfwB4N6nO3Aq3FspdUqprYjjaC
EsKuO86CfLXsIBtpxOXLyhkZZCDJFVC7VS5c5/j/ZHghwhdigllcRmgmGH3FZnKZxf47X7J10KYL
S9Cdg3m95PbZaxDitQZQjDs1UIAI9Hi3zrK8mwMhmhVkStv9WMT+jSaoqRopDwg1JbPzsqLRy8C9
iSIMV0vq4krU0PpQBDccn6baXDNALtGY8RY1AyhgLCUk1GxSQPS0PmJcDRxy4mRuB2glknUeQw5y
57VjfCRblZU/Z+c15E1GBkXdLcJyiNPr6F7gxslRqewONrqJncjW5cnRM6fo9CFKN3dNTcPZI5uz
IUeviBF1Zf6riUPcRnqGOoLtx/octMF9KDr+3HVcvnpJOZsrj9Wn3h7ApKG90rH8uCgbvHugMvM5
bMp5kTCKeAUBgiwN9uBRWnOE1b+gcK1dubXtg+ywL1+SJHqrJ1Z+gbCWs3URbz5M2s0Z2xXkc9mz
QJJxxO52sJqb9KZdD9Tm1xAMxNveczikyJv+U87Hn3YP5FUo4mWbOnLsU6ubLoO6w9zzI+fjUE90
D7aH4S+Xh0v9Hy5PLsjW1njJvZP09p0aZrj2vWmwO5M4Vh0eJoT1Z9lW3W0xQyipOg3KeyNTi2jo
3a0ODxIeMpXlXuXO+8IHP3PGL35KaaGQHNigvZWE78QR/4EunsZm03XNirrk2HNvdmz0r6o2unY/
GU30jE/fudkTX8d4ej8P2kS9GNzqAkGP+2LyrfgZzylIUv5ylcxGTkb6iCxoGzVjbAdrHGWKHQ3p
Vaqx97dFa2VIKnSpWKO6VR1aF+W2dn2qO/fcJW2x93tfXJfGq7IIkfIWR8Qptv8UGS/2ZCtcF4dD
clSF/EzpS0pVUl4zqQEqZUpGQCcg80kTgwEkh9ekqKuFqWUGHsN1ib1qUqkImqI66+mOACGDMOWI
HwOmwwmey7WQm1LXRpgbLjP/EugqBdvv/EsUly1EgPuXtigOuetmd4RR8zv1xiFN738uRpH22TzD
pmA/1cAyLyZyAwrkh+eEwE3rK1FDHkODlDPohEDkoCeWVbGIhg10LcbNYqM3INOx36mmE+vlUqle
y1wzPIS186PPHKTQyRnAIvcMsZHDw0XmP8BuW1SyDeOx1pV7k67m803PuHWVRLl7EVQHS3b+obTr
ty4CMpQaEQcTNtmEKe0IP2prZOniMJrHwY2KlCEwxFELYBfyuYf63AFqDTh1Jkw+k801U606U70H
PG1OUto/Cu2KEpThKkN5cOogea6jMXnuhNc+NeoA0dVWAHcIe+aFQIUncp3VHWJmQKx19ghK9ai4
LcUgVDQirZ9zofWcxeqTW/nuc+nE3lM1Pdlp2ySAMuB/H3iWP+ZhH1buXll5viZfFebes1LC2oRl
Z21pSBOonB2QLvXTowWyZYCv02JTtC2/Wy7ogZu2biDFgKFROPwelWj8vp02NU+tjZNDVIfXIPZQ
unYiC4WFNKbrA8mix9hDZYfI6l+A3fWPsT9VkGiSaWauqljUZ2CbhgMf1MFIy/oMfhMgfEx9YKEx
NeTX+MNQzkt+N73YMvZcZihFSCEF0oaI64fImF2FRpfnDf/ZE3E6YKJdGxkoZlCQilng8tAlHwVh
Ppy2vaNZA2IIjawvKA2NXstYfhZT4J0CveVyJonqANTJTYOlro5ntcOKulyP+4qLtW/JeouiJMyQ
ETlJZLl0A1YnYwcNMInSyH9sta2/BRpHDFmyPFrTAEBLION/udEwsSMk0eMxxakQgYMSwveriUfd
JStUd6He0iw20Orlu1hmKIgEJDA307+BP8DGRNTOudcN9Qy31Uq+JTCBuRU7qBqU9tZBgAf7KpaC
zlMb54bG8/ImwhR1aarBZwN+h7bcUn2gMJJ9nmu6v6pHcQnZuBOicISqAgNdGkg9m7XjKcHv1MxQ
d78gXnwZTzuIHgJAp9EXNKFx81tIbicbXk3pOilj84AdfvSKw114BRb5RrXMNYe+JjIn4O4KxwN4
txLATmP3HOTgPy0Hp9lOrgUlXG2zMwO49PxKz/3ARAl3F3T8yfRMHIQjUCiAMX38ShNe3nVQW4r3
Te2D5k5qyp4IwXWUzOpuETud96qAi15NVitwmI8MsM8iYHBamjFufdBj6lIqMuLYGK9yzjskXMri
XPriY9PYMXi6FuODT6aXTJ3nA98OnAuq0aZT6njjKaqaCRw1GC42aHfgE6FxIYt7E6FU5Hd+i02q
yjoW/rcy99prU+TtlQ0jjlM0VgkC7K4C9XE+IPusGzyZ8yvoZ4GpT0aUqAsgdFSEJhquOQnkpUDK
XEPLc/aDWzzXcbfzgxESD7FRv3bYLUBwMumPZANK3DghS12gwK3cphA6vcrGgECSFUM3O2gBwg+k
w+JtKLH7HqDWqLJB3YDAAviv7dJVY3npgfEQYcXxZQl3UJgClXPq5E7W9SECQsNKA4CGgR1GH7Gc
CnQoyC5nfXFHrU2/qauIbfrRwxccDImzxXO/X6vCRZ2fYefHNDOcFyf3xSYs4hQRBuW+OIkwn6fu
jQbkkADYvZWAXmxVV+EBH4D1T8N1k8zJ8JvS3UgjdH3sEfa21TwtpsxRoOZNocN7xFlsR/yh1EQS
vLjzuC79tzwQ8pSYWQIAAWqeoCBea9qQn48lmfsALvjqjR5SZOd5NB7iAJpNTPQ4xFQhdIQQ9ZYj
bk3Ua1Lzm2PV9hGgg2BrBeBrNTtDPkPSFM/FIjPXpui/Im5bAoYih2fu2v2z5+QWyB/TW8MD64C6
wH6dMzfb+TXLgEYQPd+D5T08BkZ4ytTI1q4dvAVe1mkQ+3ff9th7XoEioTMNvoe4Z/oSxvIMPWG+
ycGHs9GiLPdIN2NUd3cIO6ASjisOmApsiWGVZ2mgfqBL+DEzwux9nAAx8iJXXlmcpc+18OQqMrFn
BqEJqlZy+1JUzPrQNNDyuIT40B3bU+dlkny54GG7ynqvgu6D2NI9NfCnv1kaInms77B0c6R760h3
zOU2+zitvZV0b3YnN9Aq5XtT+MltKjJ5ox41OOmilER2Ysv0rNUroFhdJ98jGTVciz7rsc8FOquh
H6HUPziSpVQKpXAWb8N7mWc6vTuFZ2r8AcChI3Wh0Qy+eTbbY+0RLpOoQg7PlcD+tB2S94aVb1RW
WmO7DbE7Ce3VsQj3su34mUpSqSF7FVrB2kdN6JZsufalCdSmWkfbVW9kH2qrDzY9LpLpi5DHcqXl
IpXfbSoWNC9OwVHk2UOAEPqwxh8RENaXOC/GVaaHqEIOTrkB+tDaSSakNUCxA2jGoBvq2UBugygs
ybaLLWZ5eilQhQGmzF+OZMwGN71U9viMPY63p8nFTj2b4XZpKJQyIy7XrlE5321AwuFcZIKCVwaC
xLwMFPhu0FB1NPXw2//b9w2+e7Djv7lvVtgJoKWpLGm/+NLM98vaZUnsWtuBo7KZKkbE2OEEkxcH
INmGK5k+NKBMupJH6WeH2Q5M1QYZe7VZHrX4x0LCWIwlhJnx+DWMNLNXzEbhT8vMcw+FahuJgf7n
g9nwkm2vQdaLqc+Gr84Qq6MzQOcp5H17WCoFqcgQcr8/JyhATrM0QSvQ+7lirjwkYxAW/7kMTfhe
lgIK0AVQYdJsO9bCvkx3x4GIefwKMUZg9EHi4Xq491oSZwXe1kfooFvnaAqsM/Vw1nLVrkRkFWxc
6kA2F3wSaufgX3b26fIYHxoCG2sqxASknG0R/vBWc63lQ3VmmZfQBZfgJwnLOLwNVbBFPNA5QTUI
/yZUrUl1m1lsT6u0BoQUu6YXYZrlwepGZPQA44caalQDbxh71k6hsvZIaYfQz/hlniU1VBrTzL/9
PmQqaHbT6Y1N5Q1H1M8w/Hqy7JR/7lB7u2v9vMi2DUArJTL0V66FpElNOvGt9Aj9MkAdySW0RLdm
EtBO8kk9iKytRhvBZzw2f7uuUoHc9ApsllQvknp2c00bfpwrQmiIW9FxLh+hITbox1kzGmDV/zjr
tXQlYG9X4MVdTTrE7aZj/sSQXKsmr7iRiZqsqPwtaxxvTUOA87In6vVl+sGX7ElhQdgKTE2eTu7Q
RzZ/3vqLoA85UciGl8YP+vCXj52Gs6v+atwaDD2egzxXEH6PoKt4HceCv40V4PnC8KYDDT1oVEGj
Zoq3NOShCgE2GhDNBRrkzTGYfOr7BurhGJHHVOXQigzv3FGIn6v4e5qW6wJPqC9TV/Y7kabpEV/u
9Bby9I0cQICCM5hZBXc7vzkdOHKXJAslU6gRwGjaKXZbS0ZlyDMgkWRobH17iC5JXUQohbEBJlzG
UQhK8rr9kyYNo8KznbqP44LWJUWarwfmrIDjBE+zM/VPqEYs11GSpj8m8wvHrexPDze0VRFWIJx0
DAFIdRC9TtwGUgAblC0d0JJU8EsQGIXEvTVFWYgGUndU54UtVZQazp5G1Agq7FrGtoZn0zBiPTjv
USu0psQP77A7bwIbh4j/5o3Itrj1uPEueaMhDsQeBNootumM+tKG0+v4S8oclQcdOJ8ysNz3TS/X
KB80ETBTkF7RPqRvjngEhAjlM2dFeul1it2f0mrNapkdWz20zMLbcxEk4ElHPj4uHOcWZfWdRib/
4sSmv0+kHO+WsKNNafHyy9D4V88Qxl+5rw6Tn3tfCxUPawRJjV0AdWpcD3yXJeiNDwNK9XALjePh
4CM8uqpGB/WDZPQmFB8xbCfGLIQPFJzcTcxTf+O0bfMEFGn7VJk4I+Qobct4va0NZAt06vRD08r9
wELjUpodoln+55InnyE4mbwnTdwh8aKSHZ4u8Xs8IQ88AUJzc7Im+xQhqQkcevyuueHPGeBca3JL
07HdcB/F0zSbBMOhE8bZSX17w6f4GedyfgELIr8AAIwohEtwbTKINK4O2gfcFrilzvPkH4IYOsVh
CYo3AVS4JnkJZAoJ1LQ34xtIkwz7T9vi99o2xZNbAOTssya/QjfT+qMsEdunoZOzj0OaXZyZdl6G
UWjJPXaO06YcVPNSsqFHzcLEjswy6pegR1FvaH+lOXAD1i+yFyFI40Tl3twMcag4KrZgKO3enNBq
z6ID6JWGUWsEz33mrmkUK6d7iytQFUyoTEOiq3sbrDhdt7jpHH5mnR3u4p/tV+aWerwClV4MMokt
apbGMxSdUB6Jwk2EE4D5MiB854/bPAibVQRF1ys1pVtVV4QCunUEusYN2Rje8HXUzTJ0cu4dc8s4
kp08aPJhiNKcL1DQDaHbjOuSx3IN8m3ApbabanxwDxM0DLMSJJ4QZxuAI23KZC1yJ7+JuDU3Bk+m
z1kUIS/phH95LoT8cFr7HsQC0bq8aO+jjL/2dvU26ocgsbAx3StkmUOSfCy2ZFsmwGx9xF0qv8x2
xrYy7fkRvBr8PDkNUMfUncd1ZJ4t5gICPaWamgMu2iQqLRr5uORxdV+hJDus0hOtsblIt7rEe13U
oJ4AyOFrDUzOTgKZcaChQBK/C7+I2qwOBjOKXWq28Vfpil3SR8UnUF2MJxD/4lyl7YUzvYnRqG7x
NO6Vk/CnKgT4sPKQXGRGy5+M1OVPDngDjmPuSJx+/7FRDyflFgJWT7SSuTbOhgVDMYcsN40SkDhO
Gn7ShCvfsG9C4AwccK8WaO92HHDFC4gbxbmENOzekrJ8zoTH1jnPuw1DGeCaPhhsD5+kypDh9aA4
Vpkt9iujj0eeHkFuJt0EWmZsIoWxTHTZFpxwqMkhQTLyovkGXxPqgaNs4yd2s2kzS9zalKmzCkOx
QwZFfKpa+4tbm+6fbjVhR+1bXwYV/HRNY6Wg15Ziu6ZdnZB/UbKsN37V1NtGk8CluhiPswgcI1lt
QWVFN63dhR/HE82Tq2k62R4A5Ds5LktocvZzBqitZ0n0R2AEf6VGl78MU8zPQ4uDkR/I+ttQN7sh
8MrPoAQpDiIYtOyqbX+Z1Fea7yzUUeJa4MGKu+ZNqPDZa6f62wT9gLVU0z7JnQaFN9MPFxyXp3TI
6mci04yl+WMMXcTglGJ72+l9BM9j6EokQe6faByV7N00k24DSs+jrFV0n7yuDTfBeJhqIJDn0dgA
mjnmWYN/Tdw+8HRS12KcPplM/g9jX7YdqY5t+yt75POljiSEBHecXQ9B9L3DdtrOF0ba6aTvRfv1
d6LwzvDOqlPnvjBYksBhIgBprdl4F9Vn2T6HH7drMJMea3t809kQvbHiFD9ThkzWLWESJqaaFyig
4sID8D8ZAXva/VfvqskbTu/hSZ/vhuJeB0XRJpvOMh9VTvnjkBjQmG9Z+LN7UlZY/4wa8rOEk8VX
FGwDPN8G+9A2VrJVahxXFZz07oIGV4vGIfvWtQDkTQeBAbIeYUfxHdcjd8vWF3emF4C3lzGUbwsD
ZrXcrkFZssFCH1VfnfXGbkNzl8FxO3e8xpnpNhCNQmRNy3JTd/bHOEi/V9BOg0TCrU0PjrwUdr+j
3N/as6Ij0BqnUF4o0+qsO7qcvI5VAVgY9AM2VgvccgTB1XunBnHBstJJqI+oco4q6WNTWWxWANCL
lUeQnqIynshko7EGTCM4pVWM6g6R3tdW8TeT5+Tn6GZ2bnwNGgp1dqhCIyNU13ejSgAGH9KdYfn1
nW5nIvvUBM5ZgUILtKl1maEe6NxpE5g+RjE7edMmDoxhT5Hgc6yci5keBplDJPYEqol6nG67bhIU
jYPEErifcex1cGIF+E+7dpV3YNI5PMaaOO6OZdMiYSzAQIMKA93kWXhBJuWj6dZZEXhSS0iJuKNZ
GhDj/TWGtkiRE6QJV42VQmDZi9/1W9pq8LfKFExT/QbXmxjen0CHiXCrwxaykWfCzJmO9FElDD1W
4HF8PqpIIeNqIIEAreXQXoEGLlcFjbNNj4LSTAqrvujNiMqMm5fAVjQkUde2rlpHMmF3egCq6umG
jXgCClAMEzcdrMRVLPk4IBmi96iA6TzjwSQGN0nAfdotJnnAaywqAu6r+QL93vGSKo71riTJW9CF
LogC4OYR9RxgHoFXU3JmAZyLoAdXMCTKFazHpzBEGc7F65y715tSOz2m001b2ukiySDABnN6YCj0
jUt1dxFBHrTPTLfoPQ9UruwHaTDXxJdNj4NI6BE/d3pEBqFZemLEGnRqu47NQvIo7fJs1xQeh3hQ
gIKJAlqRy3MRFAOqrwwSyb/arLhIVpXj3zF7VKsOSeUnriAK2cjg1QS/z+UB4QcoSJtHv6ghCmnW
wWthG7sSUrpuoJSzNUqC5QSpw5PHDNxj4yZqk3CBBw6PXbihwP1I9FDBwor7kubInXrFXTUFugX2
WRUUs2MwdUtSuHAUIBfz58j48B6ZEA+IA9E9QDk7XDq4uVyPD2l3pDKDOnBuNktldOmmNoYOawP+
MIYE4PSCUWQl2g78jfD5mk0JLSiG+BbotVclTGRAgxn1hn+N8Y9cPAtAGRFJvhdTgnSsC9CxMtXz
PYM6Wup45raYIollbzHXY/ToyMa0UI7fLdy6SM+wotwOrM02KgFPTBpYhpZVviCsh1rUFJYNWD56
T29I0mN+lavWNeMyP1LPhNb3WIGAK+xhjYxSNqeObz7CYfJzqALIitx6A9C/F1EzfG/aqp110jTP
NIz4OY17/9RDeeDWZE7tZWndI9HVr1ViiwMVZvBYpsuS2Owx7OLwMU+X9RTAPnW89O1jXWc7YcT2
2RoVexyN/BqxVrDHzEo+Rb/6jNiMHwawIHKgpyrT+FoMhTyJDvkXEvtPbRs0W5u2SPROnV0e5RB7
CfkSrOJX1thiDpilcQdO9xuR/vDN4saUher8g24XZfwWt87n9tEB66/rnQ4PMhTPpouW+ZlxAdh8
zgLCHgdfejoCeRMrl6nv10jdN0UM89dHghTYfhzsVdtL6iobEyAfOLRnsq4qpZ7HJht2BdSA0dUP
z1zFFLIHVg1cPUIUPOK4fR5Z2O/iLB5dP4mHZ2ZgyWJT31+ZtYEFHlw3wK8CQmin4xG/j10BE2o4
UUz9n2LFgocEbz8491QvZhjnh9uGAO/xKQQh4kX5AR6if2/HiirEywJehfqFhQRcCzbxaCI/99dL
7NZ2e4uNPYSNZda7HHogL5UzeU6w6nsH/cZFEzbVFhb1xn1g5Q96yhWUXe4SIZIjBKwrALx9MdMd
LDBe4ShLLgLXdUc8MPa9aQ4Hv/RF5JlnNQJTqJCqPHSN9bGhoNwfogorWtBBhmVSFQb8+fRWD8p3
+eCT6wH60MrEFMio2+sjVT92WzZG+53evU2QPj13P+2WsYOhyZB+TKNu4y3owUjC4dHi2y9p2LWH
PEKhKw14BGIS8dflFDp97YPtgpyF7hWh3aDcGnzTnRGNsgMfCCZHbjZG8BKTcL+aSgR602qNy7FC
1jcbsfrsULmd6R5PweqJh1Gw0GHeKgmMoQFGFSe92/E2WvusTe5zOwuOPCNH0OiSewdVwXsvVnIW
4nW50W3WGKj96MffUAyYW3VgXzoH8MWshWGBUTrmk0i9ainxX6x0CCo+CKv+ALwGj56hWRzCxcQu
9yFx1oLmzok4gkg8VtpyARwjDI6nxtsGjNZH32B8HkZQ5zcNUx5CqSQACaF93UuykUD4JpbzrrTg
p6C79cCki55TaBy7UTom+xpCe7vGZ3wJZn19sSAD6iaWFX23hLmRPOc/vbRdVqzMX4fJSjYrewIK
tNlCdVkDTvQmNgndtFZ7vqmX3tAoTZRb685ofwo/z6J41hO4Zbe1XYkjwCARaJpIt4Gy3N554wTi
GYvS2o5ivGsopkS57yTrchyhDzCxWTw8yGKa8JMmshiOU6+GAaKsN6oLzWF7hk9/CiYyjB6Rmann
XuUcfh1/PRtn9eq3XhkJEPhQJHNvMF6DoiiWp2a11BDea8dotQe/LxY3aK/eKyExcx2rQyNo1BrY
i9aFPxjoM5gtzsIuJPcCafxzR9uN3US7jufF10aO9drzk2DV2R5/th3plr2wvgtfNXPMO/z9CAnZ
O19W1QwSRP5SIEM3r6fslM5I6Y2dRpugDNrNLXWlJlEB3anbbuE0NkFKY3Nr0sP0KbuK/qxSLP9Q
yp54HUUI6zl4uciZJ0FxsEAEs2aB45er2ooJ5j9T7MRVdYKVK1/Bh1NdQ3sarjtyI83WCh5GM90m
9SHhQBkWdsL/fAo7JukGj7NXPVD/QX0GVQu2Qdr16XZS3Z6ZPNtao39/Padua4cIWhbdCUmR9FtQ
IHkB0NCPhmMe0VqedW+ppl9hHpBs+nbI71D/cWa0DKsfRG1pY5VvyNQ1oN1l1smEXunWgIIOuGSk
fZRp9c2fToaF3b5Lx/LZOxlLrV2iVUtG2y7XCjnym+rJJ+ltPQTP3wzIG6TnZgFQ1bPOhEjlNdZd
gPKV7jA61rpMhnuF/+EiVeAd8h7zZWmM5AWKSolrZDI9WPbQ3wdQGNXtAwM8JKhTvoYCGH3BFCCn
GaaglThVNZLm+vneTG+C61NfxxCm+RYGuNNur4jr2yCPHbprqX097NomcrEsLOLti2qaExhG62rN
OK3qRnMJXaW5NQheIpvkKDcwclw3LS03jpW1BebkUQvK6fFeloR7IwBrc8IX3TY3OwDd9lt4a+ur
KABeNHm0vRVEEN3UUjU5iyJPjphKwg9OQqAF3xMmf7/2usF3BTh6+9/ay4TlxzyBOsLUqccnhefT
md61JMSZHKu9dlS8NxYpF9QFlj0+hp61b82EZW5cKgbsXMlWvVU6l0pSrGISMr/2FpCVm+dWVuMZ
hd4EurmXQYK6iODaUvR8kdtVsDC+a2mXbipG6M017CGWexWX+61bj5GmVYP+4OSL1oAdN97/u2AS
lYXCiDwahg2UOIU6lCGBMdRt6aRPq/dCP2lgg+TgFzkdoQfrDh1mueFKiMvs49IEXEZ3NEaUzSM7
NEEhwZl5k5wGJex9UaYEqKLijacdvfgNJ5eYQGXUjqRc6dAPKnEXgGM09emNCXT2Eg4yyRxAHXoh
DrS82wA6uwEfq70KoJGKQmk6lb51i954HscCPpDDo48SG4UOJoGulRcV7c7wMM/Te/B2nCaDDCaS
DhSJXd1oT2OuWmq3WFD2SlkB2Jku2zD4/oAfl687WFZv4JMGKAvwwHDVQVHnttFtv4YFEfANvKfl
Akp8o0saFDm0V9rNQ03v6bYKhlQkAspAN2nnNe3BpkNbSbEeW/v+1k4KBTw5IDgGSX1oZY7DsYNN
5dcekAVKOu/BhsTOpUe+cJiaUwbGJ+ZI0BibwgK07pXd2+3CKACNCj2j21QTvxieM3swRPn9wGp7
yROTzMu+su67rDNOIpArHYH1Zd3/fXwg4fCrx+tOvxIeZinOdbw+aBofT+fX0W28HONwmbY5rG6m
jHzmNEU/A2DwDWPJSrelnEDGY+rlHByDWcMApoJ4EJ21hCHWXbeN6ECk+pgG5tZWZRlHASgaPtJ5
ep76Kb5mBcBnhmjpNFT3X6esIyA/MQrz0ENV0JUBqCbfCA5xeN+K2gArqr/HqguKDZ7S1UxRgf7b
eK8NMcE2DbE2p+xATf3w4HMIAU1Rn+B7mk3JmsQBR06nE0rhyXMSgeM/phDl1G16sKPSfk76Xi10
W2/TQw6Y3lkpvN5y+xEXKLvrgbLAZM/42pASWNUeP0QdkgEy34kYPHBL0RskvYCsWxdsh5QDQDuo
4kNhvoIYIqb9+5vefKoff60PfJwDEbnf0MV6jjd1WmlJ9q3HkhWQq8jM9xHE2LsasuzTnt54gEVf
2/qM9KuwCw63zv9x7L8bYjt5vwyaOAVAxsHcvSlAdglJvS5CiiwXBCD3HcmqZVwUwaXhwGqlTlY9
BxVsS3rF3vnEBipTOCIDgbwZa5uueFCzrdPZEJEhw0vZ2nDhhpIzlBPN+iGsykfix+FrpOAxZmZO
ec69ttwnkVHNdYeHmUNO0uHFhNHDsjZFDnZLpG5H2pwSWCwia1bVpNwa1mTfTPz0W1aok5J+7cM4
5BFMWbjnZNmPmhH1VDsimgdeXp8rruiq7w2yxXoASnKBsfVTBwXFKGPQEQ7ILurAhuQ1DMD9UHWb
wofVVDGx1cKYYGOZJd5S4LLpNr1J6geV4TkCvg/KcI26g6i0v6jCoYIaVogJeAZxmgWSvH/Ft/7R
EkCEibg/kA5oGUnxVClZ18MNU2QrjpLWc8SKy5D33l0BjWT8oO0X3XwbpSD9+Mx4dTHGxLsT4XAM
opK8VdDKOwmTOGfLvfe8yv8KoaTywBysdfXqnyI3MEdxxtqQzuzmCenGnerIewD+5z33BqRcaqdf
RQZRj8JwwNeN07d/MyAVfDJKJcihI8+3HxIb7NsOqYys9aB6MIW6w+wGsk9S58kgEUzxvH5YEMzg
wVYm1n3apvIAfflLPUp+P8rMuhdlezYJfo+FVooiMOpawxQ3gPONHdczaMkFwI9hw2kU7Fnl2RDE
7fn8tw4d6iF6cGs1gEroGPoe+dY3ARgtBdSSQarpZRwsnS7LHhTq6DufIY8XxzJ9KEXK7yPq6j7d
kkYMKt9OlOx1m0GCYcHSKkCJD+Nvh1/PNgjzfoTdhdmkDzRq2vswWmDeGO/boF5CWmzYpNOCHj+2
eK/bdQhIAh65aQ+GMPg37aycsnp9zdo5npONC3sevqcGcOfXHjmlBK9xbZt3AImVa92mjxt0mlBO
GUMdJ04ebi2guvVpdFPQT0J4sG2YF2MGMFhpeJDwK4BQZ16OikCQ3A0K6M0Gy8QfZgb5urZ7k6RR
bjYAyOJzgJbG0KNLP6DV42jG3w1gpH4Udb1D+rN9Fn2ZLiCZVe1Rb1SQGojOnsCCc+QUYNQyVi/Q
ekugwfJiESdaDwUqZzoM62AZIav3ta0VBzAV/LVoGgZ1zOculAnAh4N1sC3lu3o8aKZs8lsbjwbo
ZHdA+v/Q7VUBt9GIZWRJaYTFftYDJlOP7QZeFx971tQGecR2A1XA/63XmsbpsxCLH5KSQaRlymfV
GTwxoqiHct6vLBhY8gFk2m5x96rAwdzrliYC0CcThb9PVW7OnCJR51wqvsOqRsyjWDSvL1J69asi
qT3HSodhKpoDlZuATK67ee0AnFoZjxC5tFcJU4BpjwqJysjeZYM6DciRn/XGClJ+tuNyTqUqkK//
qx13mYnpahesb21IIZfQfW2521bsUCTDi6b1JYn/FOXCumOoKZ4cg0JFd6L1OV1TgETesm3ajtZT
wl50M09ruU6Y6BY6nI5OZSLusAqrTiWY+5+Olvj8W6fsqn3MxheroPVjItsl0NrlS19EsEyIW7Y0
Eqd46TK1gziCD5lqDrx75UN/YmqPaqpcaaJyrQ8HtRmpWhxeRnbz6XDg6HcQXvAfRlpjVozEQW5I
aJaQeBUPpv9iV86OJxa5r1NWHLOwBCN5am8bM5/XptdvDdnx5/pVt6ZySLcOEgBzHYaeBAXAKc3j
iN81lFSgKaYzmnDUtA9RMUCSF5faxZzFPqTDuLrlMvWISpKVNQ5gPFA+K3O7gE4kOwsoBe2A7XmS
JZ/IEFFb7GxePdUZr+4yq67udJOHpnJqGmXhzcD4AYypATlBdkO+c6wALAa9m4weHtq0fvnUpgd+
iq+7utVK48p27UHmO6seZzkHocIZBXsLmjnphvAtMkvbDVFxP/qQR9p7KQgBpE6tl5pCUL+p2Fvu
yWHmoOh3J1KlABSqgxXIV8aDEi5sviqAha3oDmg5HytAwImSRFnfU4goDqFvPccE+ZwIhTwANIJV
49D0kZHwAkW84tWxoXjvBc5wzvJS7GIBGUrdgV9LAODtd9knFdhmE38Ic9S7SOEq6AFJzF4kl/Y9
Pki1CXFTLqO6NZ4Vba5nSL1auF6bDgc4QENA1isrcGKro8STdwUYPojzFizOVkOBoqJIiwS+MlNs
+SgXXuMBVdSVOcXXWSD8zQBI78HMa0ob/C1vHE8dSZMTuFMUM0iUEW4dgEokp8hr6KxK2o8OHhfj
KZk6fjtCd/ieREdRUQjQofKgT2WHis4raE5sEkYfB8MQLxQY+jlUb5CQQtHmiQNlY4aNfGm6olpF
XR6uwtSWL+2AnCCs275WEEjeVsohc93Oy/65UJ5/qcssOYJ8IGZVMYCXZhjdmpjcWIPwNridXdIH
QzrswL34RUeesvp7AjjU1KU3henscfnJyVAmfcgguj/LIweuYHhJbhpmD9PTsT/QVjo7YQPiPkVX
vUlQBmBIBV7DNfz7OG4Z3QEWp0/1MKpj34V8HU48FQIyzzPFT3iWVm23Z1OIMpinHMhMwKsV5H4P
COupGRCLeoFUVbnWYd/Zd4GQ1RIube0q1UwajemH4qqLpXu3a1Pa5aswB/1QQHMU6DMsNbxilxHg
gQjSc5cO3CvI/8v8gKU53WApzddN6dVHPIOLBdCbyYMl4AcrzNH7VkfGQTqAJs+qYZUURX1OBqRA
QQEEMbL1qnPq2MW+K+J6PppD+OoJiflNOL4YNv2Ye/t1ZJ6nqzD44EvlAQU6BNfltvGjctgXFvB3
eY/r2/cg1IsEv95pV5g2fnpdUqHonKkZZY1xp1jPN54DBqkDYMETE0Ch25X5GkHlNwWaBqrp/KGB
Ov+CwWNhXxl+um/Y6CyiIJUPTpJns34Sj/3ZQ0b53amCfMYMAWP0AACsvjC+Jr5nfAX3r93mCX5E
OoRzDbQMu8hc6jA2G2i/h025RN4kcRlJuoXh2OFLZNjf0zLyzlHrjGcZZT9MxqOXSKlyIZFjW+Ot
gRBVItmm0RPDDxm+9iN39dFOV9gzqIR1h0ZmzUMvP8arylSrvojJUh9OSXIq8dK5z7qKQTQFRTNx
GZBwvARtyy8tjGWMthZ7HZV+DprMCJFoHRoNRvQ2t/HCaoONPqrvJPTMuY3Hwl/nwHzdmRsKEudD
Lfn15D3cGqq0XLIggFQcH5+jsRu+kTCzXCHydg8FQXJJ/mofpnb7V/s03rO94VsPtLvbq+FjfIM7
OYE30haT9Wretwq+ZNyG5rbZGV8jvEXcwOLBLpu+E7jzXVD2H89NVQ5fC8y4ptYcIkmnwbOv31s/
tEea4R62oB7z1NgkBgGNAQNA6PA1i6DByswnRitvHzUhCElTGBYesF/QzIHzN8LKAR3gfzioMb1J
zxmn1gdZjcjxFin+3UEoeYh7j8p1Zg/GqrUC6F9FqXFqS990O7wAvxWSLcM+at6hfPpYNH361EQh
RBfiODmkeTjuooRHyzpm4aPTl+HMRKH/PTaTWVMYxsLKApRIDGlBvRobS7ViD3AXSGmgmLgDS8Te
8auynOtuMsUGkYDyA3AXciaWDvJbl7HqwCcFwPOVD/2CAHYCRdv4WAGJ+FIZsKZq0q4/F1aWrE3T
6oGxr+mxyzs2c7zozk6y6pRK099A0Z6uc2RST1DGDuZBIdhzTGElRYb6Z0dR4JVp/jZEONBjrLlH
iQtPCCSRZ7SBFtFQ+3bgyqR3RzybYEI1hbGEBl7ZwNyia+8sVuV30P0jVnMXxkl7Z8KE9Zx5PpZe
UzS1RwR2OmapMEkTa07s6gFMveqh5moN8ZjyfG0age82AOna6M7Ahj8fQFZyrnu5zLCQJP5P3SnA
e3n4oTtg1lrhBOnOU94GKqLqa0Czbl0bkZy0XWBy1NVgQ6jxewZfWyiEUG+LhQW/cKyIdbszpnA3
6P0EeEUebwCygHKP6h+u+SZCONmlZPwIC9Vew2u2KrBRqZsGWzbUbfqum5uW520TMtB9xJSziFlv
3CuBmQgvKXj6KZsLE4KJhYMbjVfVN8eGcwQN8nfYT+ez2sbKOeAmJC4ofTJaw7xMVJe9bs+bYvg2
NOLJybi1lHWXzofEweInEt8aeDfArsyLseZvnWUHF5Mdpr8VhN9xE5nEHu4d5fMZNwi79BGB3Xvm
QMGbqXZHofUFUsm0qya55SEFvVwlRjNrc+9F16xuJaxPGG3dExOi5iCsNq4Ob6N/q5DpMJ0Gmyz6
PPhThY3VJXQno9rVbDdNaCtaqCpPFXQkxY3amPfgPV75b7rbz7sGnuwT9S2bxtjTmI6mMBwWfewi
K2OOsyAQzkFvSgVvYCOW/QJra+8QkQrderehst5AMPv8qe26q3h3QVY+3vx+MkxoOWgOme/qcyfF
0B3aaGFM+v0mhHbgrFq+a9F+vRkVnNwrOwCRwXSuAv+6vbTDRR5G2fE2tAtg5VNkkdjok+kDUhPZ
XJlYxVK3sZojiZpCSh78fgHu43QJcFN5mAdhpSnN0vkgDeoenhhjOL/1fzoISsyWm9s1BzewMTG/
rr1dQYL0zB1uzUAtaV8FLQ4mVC++GgKFlwEyWWteNeajVcRnPUCB1jmz8eA+e1kK4RrbM+Z1+9On
NVswM7aXfcVQ5osIDJ7FuCUAqW11aAXcdqkT/SzKIZ4VYWQ+9iSLDzr0cMs80P4OaR9QZWGtNadh
FryMvlfPoAgljtLsoMAY0qMHzthLVxViqRhJVzqM2w5VEsx8iAd70uvFhReKH+f19VLry8ozkKWQ
HfM24RhZk16Gzd3RmUyIdIzPblFo9fUDBW858xPYVnjSFTEFpn9q0xsqy+TkR/GwDHrHm9069BGY
2sZbrEAvut1TmTVrqmxYtljxHIVlbUEcodt+inST3htTOBWl+VwHYdqrY4jE6VGHXRoZmwL1IN1+
HfGrE1eGLeGjCCn3X216Tw/Gsy6eOxmE5W9tei+pYedq4IPMYQ2QzQTEWVcaSUk8SBvPkJYDDFNm
M0c44UGDL68dYKyyDcqPdxOp0prrHpwmXlg8AqTWgebJlz/+65///V9v/f/13/NzjtJ6ntX//G/E
b3kxVFAjUb+F/3yAaH2e6mN+jfn7Ef9cvefH7+l7/R8HHcK3Kq/zn+r3UdOn+XVm/PWPTzf/rr7/
LVhkKlTDXfNeDZf3ukmU/hT4P6aR/7+df7zrszwMxfufX97yJoOnxuXdD/Psy0fX5sefX6gQ+kJd
r9N0/o/O6d/888vhvQ/f8n854P17rf78YtjiH5JRUwjbZpjZMup8+aN7112U2v8Ao5/bRFjUtrDA
+/JHllcq+POLyf4hKWztbclswiQsYL78UefN1EX5PyzThHMcI4SagDPKL3/963/7Cm9f6R9Zk55z
uMbXf36xyJc/UCOevunpX7OINJlpCkIAbuWMERt/qHj7fgkzH6Pp/6nMFrd2FpSHPC3MhQ93vXbC
yaZNry5xbc7MSp4DyfsDl+Fw3cDj52PPxBrJRabPQBagXQ3xMWrH8C0wUJtgwmlOI0puW8f0yyVR
JPnace/RT0CxVjbA3DUL2cGCu94OBPN81qWVuretrDun3Jr3BTSR0wRmc+b017yiAkErKVt3bOKJ
Is3fo6TftBnq+zKswc4od0QGVYoCvUQ6QuIx7jsjku4tKZZ5H2YuFG7gz9n0l0/f9ccF/XwBQZ//
/QriizM5NBO5BdMJYeLH8vkKhqBZB1iitPtQhCMALUlenjID1hxN0NtrBY/vA1acENXAhGsGJcz0
7MUxfD7SEOKCftTMsQAI4q0QvlUv7R/MC16DSffIG2D74nD4p8XcXsXI4+4LVBTmoC6ULu5dug95
k88KrKl2A2/lLg4JSEteaT6RMoSAtRxnsPVNno3wBFmG4iVjWbgpR7tapCmWtpGVgkivLHsmYzYp
jiFTgBQPsPVBUO5UGRX7OseMbKzVumGWAcZIOJyHwOzPxAmzudezESvKDgikHE7Q4KPc+WroV3ac
t9A9L7KDieOhygLdpIaRg8F7gH+bqrvoPdidd5dsWLWpZ7uqFOyrSngMXwnfeQMGbnFdZpshNAJh
NbH1sJx3iySyTpLAhiUyxl1WD/kSpK4d4GAQ4J02XUM3lRmBhcSbacki6xW8YQtYYETgpRTh8K31
/U1UPhoelrrcRuK+6kOIBkJNtWEd/Tkm9RmrE/U9gdHDrGwHeJ+G0/pM9N38P/9y/vXWs6Gea9nE
kkT8mx8OKIOWoh3KNOZYMOJWKSDBTWkG961Q0UmNydLTclogFYY7A1Z2r2Zv1Fjjpc3WET3eZZgi
PFDTp+c2YisdcQcmGzxqYeIYZKKekdYWj0kL4iiRkB4hyQDZ8qSFlkaehjBEXZRhJN5bOFPOjIoy
pG9PJGxDt+oK89EUU0odKqNQYW7ZYwR9AZgIWtTt1KKDfwAYLltKS8eeFQL60KFVvAExDHeD0cAp
kK7K54Jng3ujAVP59T9fRPn73QdkimUxBpMHCzAGCGf8/e7D4o+zAvryH3cfBQfnktHOn5cAURzG
hBQHEDnzuco5O6CMGfYrZXpQswsluTRGD/u5kKYr6aX0otvkaw+P4ouCUCi8SbMTfGPwDTF5kBVQ
rxbr8jOFdkG9HOzgu9OCfspaFDkhqotSJYy6McuMAKZOlfVQcfIcmkOCh4ATLgJuOOeOu3Yoqztv
2sBhanSpGnEyLImdGeSudWFvnJyQOhpdWsxmdznLMdvtUKAhMUg8bSn6c9+P1YYNcTUHar7AKjmB
auUAzZ84E5AZhEVvlY2YUoXhK7RXmvloIefDJF/HxG8PiYEilxEpUBLwnLnZS+V2+54zyIbmXXH4
z98T/+17ooQ5NrHx5nIogOGm89tTkuYDhRY1ozB3rYB5rIYX3qn0p5TghRp1/ANMu2Fm26l1bygo
6TAfQFRoixdLfPvFU0JBQ4+8cNih6Jo/qcrYsNJlgGaeutoX9+PY0Tk8KeXS4vkJ0DtC3BKKDBos
r2x+b1Ez31hixm3Te0EGCIpxKCIcJyOnbYBimVvQtYCL61HQbgTWA5vAziNIx9G1bCWa4kas/5dr
Yv/9zUEJknUWFJFtiffwtPP3324WBh6qfBTylMmPrDHDg/BJ6yawRZ6Xdi7cSllg2pkBECt5Gy76
llbLDonCBc2RmsHTAwuBPHgKqjo94w5ENj9pikMypWwg4hAj16Ycu18bNSzfwYf2+5ldtPnBbjq+
GZkYHxOBVY3TWvWW5inK//jNuamIxdvgvEi/TF4tAVMvow6B761IPgOOtzskOW4aE2oir2nDZn2J
cn+B5Maiqrp2a1q5g2onoBddbfWvLB0fTUP+L09Ozv71wkn8hIAVRlWawTHutws35obIYFm5o0A9
nnqP4WFY90kGWT1FX4ekhF6gaRjzfNIqq2Leunj0pzM6sYYHZnouEMD+hOZRF0fyp86Js7lpVuUR
nNZi3snOeQSyHTzsAeahGheAmUy+5shezOw+BtUEtsQPaTkEywAKw/sKr8yF1VjRMvl/hJ3XcuNa
tmW/CBHw5pXwoBEpl5JeEGnhvcfX30Ge6jqnbndUvyhSJmlAYGPtteYccxWh4yWg4S1cICcLIGaM
lO/06KPNk3lIgZe/6RvJT4k6KO6ubokzyXr847+fW7Lyfx2ie4yyyaVGSaLCBvzPQ1TVaj0P9ULc
tVkXXgu7/9k09FPT5MI3eSkbtLGl7MiLvhy6taocq+HWUuxT/DOLFFUsfqFZaNEEidlVT9KWdZ7R
XauXbzrSYrNXErxOatFEG9UIUswkF73//g7U/8c74N4osaxbsipZJoXzP+sqZcM8mnZtdTRF6j7Q
r65IlPLzWMnyW0z3GvRF91xqYwQXabyUlvn6iJkyEyshXlzZgNpzOvf5ut86EemRVM5QwxOjOUhj
X9+suixPhmm0DlNBGwHGwaqUjgCHxP6HL/9u06dkMe2KuGY3vVPPJRhEvShc/ioojeFNGiwoTVva
OVuRjn5hxMoFRZjgaUSAIv5q1QtK57f/fniU+9v/R+EOWR4RJvc9S2b5uG8H/vPwdDQfiI6T16he
FnJ7hHW4KZuSMm5mdjLj0B9YNDAFEXup3QcMA/5ryMZDH5qYUg7j2BvvfZH19tQg6RHquHYaQTOd
fRmqp0LLg6bMlV+yrL/gLN6+CwsqBBlRzkedlXgErJLsT01ZXImOQ9Pn6sduTJvHM1Xh2jbVTbIy
f5KN01+Wmoqb1v27h6UmhqR7+O+HQ9b+9+FQVeaCssqpLnNo1Pvv/7GPEXTkehDTukjHuL6CZM2S
y6bSeIE6RpAA/b0NZRGRyoXXmCiiHtJXdLt/ZEMiykIsFbvM1t6f2HY+lyiHnquh4A6DOtQ0229N
o+i/GO/JNkFvP9HcQ2mYhO1tLkG8/Pe3IrHt+89PVlV1g62dLlsUNLL+v1Y3QQR/1St1G8XTIt3a
7PsiKvvnSmNZGVC89XcJY5KtwpEJEOHWHfr0IqkSHIBLPZHrI7ehznJ1GJDxoI7TDFyBVLr/n1cp
yeL9nv3PU5A9rSRJlqTJXGKi9Hgj/zjmQ4aPsBHa2dfi8lCuipNr1tvCtLBfr/ImBel4npoXk5Sy
LpOC3mDmuaNTzXoc/OVlRqGRbmvUSZk3io2TjO05N5JAMcsDiccvvdLiTOc+Ih/5r6eRmUW6TpeM
Tls7TF9Nqrw9Yfn9XqgdyPQ4TOXxnC9M8CVW1BER0n7QmZp9Lu3kNoV+KUFMxhC189r8AJ9HqZX5
e0Xw40xMc4wNMD7VnXSWOjwA2qEXlKgYF681BC8bG1eelyg13nDi25vKmiHNr7vcceZXHGwuja2F
FZHXBwweDq31p3Ku/UJR3KJPnKX4bTHjwgi0vSmZQ+jjpBxhhGsgXFe3W+31xSjs/CeNuIqkyIq4
yY0676m8NrzZNOe++9prfxam0ymFehrDyi3Qwt964WlV3wXLR5vaWz9E4SUmEXMyj5AV87GCxRxQ
RhSaU6oBc/O8dQwNbm9ziNf5YCSWp6BGHoh+3YJ85cNK2VStsrfuwre5K0LxblYqxLBVeYbhmMpL
gCTjpoud32alix/zOdab1xnNvUSwcauiQYCBVxhBtkGJzrFCcssLsjn3RWO4DeUeyfvAPlUlTcR4
BeF4mPf4sBME0ZZgRYbBQ708pKOtGV+JIFxTYpqN6qONEfVLRKDk0y2pVKfNVTJnWdIBKbyQt9jO
a6ApctAXiq2JKjYMQUY6qcD3zCADDxR320FrPqyGuKGwVMGcSl/c3g44/Q+CfF13HBJJdWiJGO/f
IYnh/8BkSxylkfJg2fKRbIVrMuTP6b9O8Sm9Ek73nuzKKUkzqLzF8qec6HRY+o8smcPEJH8ksdzS
xNnrrlMsHNTG4Nl2B4kVRcF03DZOl+QYvw/JNxNAl6JFq0pb9wnDJ2WE/KYy/1e/V0yOMiWxhe3X
hLWq0g3PSppDAV6xYMzaSB9TndETeZmRQlqledgEV2F/r76O/WexvuVW0CZfg36dx9dZccz3JSk9
lFxadSNVz9uyaBxpBLgpUm2rt8f0It8hG29o0x0F8+Bijb5s4OBV7dwK9xifUGRwMEu2OfGn/tkk
kaoAbf7kftHDMv0iLmpo/GXwxrvtVrJshDDUTQ2JI9p2fy1xNTqjkRLql4VKWbNWJE6GTaIlEWDK
KmfW+gPRIIDWmeGOw1XIZL9d3qEfXAwo+eZv+T75LUTgpZuXyySI3rdiMcPsER6qkgWEiyAkzHiL
RAjXtQuMwOEwbHLj1+ro0tNC+cRfZfTHMZQLqqOVU0ixZNPH8QssPiOFJCPDUOH0L2LaVfmt6bqo
JutJlTQ712t3HWa8EHSWrCkUStE1CMCFI3Qo+vxo0JHfpDPVRjjk7cWsJbRCegiIgwjE+TSMcoSt
xFNH9SUhsROxsn/ftC8V9+5StO+XNonfjpBj5iBNecexoXqTpFFqu2YRlsJTld76yU1am4C5Jg06
3CDwwbswH/xdPPREsYiHJI1kror9lFpfS7+ixXuXi5+ZJEU69kxGNkR/I4tRBGdW1XsP78yAB13u
XU9DhbNVs+GS3b2TJWdysPv8vTKgaAxSHH/WgDgyqZEdZKQDFsXxd4mM95UyVvJYZspFU1y5q6i8
Ux08MxQhGd0Vt6jCt6q58HYyysx49fqSemVhphp2MwIfPJM/imYrr5mkLy/WuoRdzhYsTzXWh1mN
Q8kSMkc0q0gRe/W5LTb9MMRiuGY7SX4wFlwlT8XA2FN6mFaGVk2dnjrDChULMtQsdh+V2a2Y7vPC
7xurCNt+uAv45k9aUUTSC6Sli5Onos60M1Pw007z5dnqP0Zq5dCSMsvpy374EPUZ50GHQ0msavm9
JO708WetORvRJuQmZQP/K1kr0a6ygS7LKNDqM1ZuMNsxl9Px21L38KEbak0jX95Rq1S3Zu1mh+LN
ClcZfaZKVb0Mi/62mvsOvVKFs1SIy8diraazylMT0tO7rKK0Pg8DmXrp2Dv7NBMplnFWkJL+ry9K
PjMEqnL8vvezZbcEiDRJknJiDeAazU2jHhpWX9zaUJ3VNsqTfOPq1DJb+/cj9WBsOlnmiA3FVyxu
omsKMXZckyZQP4H305PieyOv/3rOx398fHn87O9vHy/r759tuulXCRf4qDa419JMpJtc6YAVcbns
rlKaCL+1+yajqthvLAw7d9voESNUem0SL8Gvsn9/QVnGK3l8X4/3/UkzAKBdpymHKqLUdBBLwZcz
5aILtY+f3iunESJz7DaqEub9TefBqxT6sC7Q7tMPEjFJo7R61NjsPhIXgZ5T9Ks7tzkOaK79ZLws
ssKNdXDyurPxcdh1o3hqs4RiLYeC/DmJ1ETSGeuzPwnSpYqpQCaNeZ0/bbIfp1+5TCNiVL25LD1w
W57WqZ6abq8NwMyl4iOopcPetyyc1vPQ7DByUr+rMYbNLBiW7Ihb7zdDETUM9Ce59zmYwUB2LvbR
+3IF9c7tRNmpECyTrmMjpoDH1biDeizN9LTJmTcrudvkOovg4CFv8Q3o1NDXnYT+e53vZ5GuMEMO
hwaU26S6D4IVHfBy6AmT2GvNl9TCr3LJF2LVb8m72lAQFyHDxq9WG5mLAmOYOqedAcLk+XkH6t6Q
bmykgpNm+hWb8JO+qihiyUC3Vpva92mzpmgeu6gSsD+Lysu89987tl19/62cuE/FROUY+w+tfJuM
0ac6PxkD+bsmr0MGyS6M5yZrr5k+hQnBqF3pjwYweT68aTYdgYVvJmFYyIXTQuZjPnC7kS17MwxP
3l7ntfQqbXCYFbhatXjVKBNEJbtSErsW+rG2FVAfFkFv7hHX/hMTNNtKiw8r316aegykevBF0U8T
zbcs7shMHJbKK39jV4gMrlk08T4wXj+LRa+YlJPRo4gsEx9fdmqOEc3FMCvbyGBBA7fhbjiKe4WY
7aGOlhSkMnWFZvll3boVmOfRgpBdnXaRckjBUS1/Nl1+yDXo4IvuqFNPxKEER0WEDD77UyMcki0S
aiSSsuDAhCJRMrSaKbrHpOrx7BsV2dujEmkYUfqPRTKvnd4eYHNQbza+wLVQKqsnLvmLxAtcCOYr
cXfmTcVV5str5gl5cTQ2E+F76Rkpo4qWpYEcCJpNh/vbntbdrc13kQpDanLXmmrXUHXu9WDJq8zR
R5K07tWquXiSOSB2W1EFC05ddFAw1qCfrrvZenVuOaPF+kD9rQ2TI5eFm6UySWaq17Lnw5PtSGxn
sTB48cxpjXc+7v2ekEtjXzh6RagXDh+pjzcEfbPoC/J2QlBErSk+d3J2JLPlNGfY0++ZS5nlNxT3
VKih+kXqeaDv7XlPtgMsb2JRpTd2RiEj5GMsSt6EpoB12t0XERr+6uky6Ul9tLSrO+IV6KYvyzAQ
1RFEqGNviI3LhpubHcWH2IxPbZO+VY1N+/VJB/E1qz1Xe/PWpL1DsykQ1QahPi95ln1jeWm6LGBi
7Ohl5Ve4YHqmZUm2BcS1UcJLHkpzEfh5CqUbeQL+F7KF952ZEzY7lqlBC6v7PTYV/aYsI62XwVEs
7kzKoqkkz81I1NL4TdjVU75cBrny7vMedUeWTWK8rGgUPiaG4jza542iR7ctEUGniEMh3060nl47
dffrvY3m5l1fa7Re+3Oyrz9LvQ+tKTtWGI74hGaj8qZYc5paCVstDhVGSHyax7Q3brhFY1Ti0jUl
3UkuVj7WHup3cc5k3anIMJ+l3CUFif/8417n36Gw0FIcWZ3ImxWCnfa6CPr7bs+0BE8wWWFabIIZ
BEup9CsKpGr15haCnzmECDC83LgxCnClTvjeWXFg7XdKSRzKKtaQkuu/4XNkbd7KwRa9EQBBWaYH
uVQj0rrj7jtjk8+uV6Nm2s738fwWQ/PUoxIyNbcXd63sQccNLCysiINv9OJhX2OEhx8KJ0hV28MA
2GDJvd7YooaQ4np7Snft97K8qEj12K0e1KF+3lItzEwCORR/2K+dilllE8NeXbw90xxD/CGSb7kN
K2JWwiuUyqWB4BK67ncNYjqTZDRzZm161o3kqainiMijkDmzo+nTs2bcPaWnXGVTEGQykweVyYGH
yNCL+4Wa2INoEGCf85OKE5gBiam2X33s5RmmLRjmqIHZbkveujROHyuHWUhtHWlIXRuu0mi2EY9n
JDKMpkA8TF15tiCnjqKIoFU5rVYKxE6waX/fWS9vxaq8pCrFSqy0gbowkblsFB4q/QY9Rwta5a/U
gze1U58LlSZ9CRfVembm/aQBY6rWSxJH5sL9kLyELzEBXdKesD5Ygs0rXosns3+zfsTLLWcbKml+
n7/G8hG5uCkOZzHTvULPTmLWvAlG9TxIrU3qGDO0/ciCHGaiGalj9VFKxq/ZSD5VkDwD4qMU41FZ
Nkh4x+PaTdG911A2G4qMMTB0XkyqniXNeK6n5bgOLy0rh+DCnHFbrMh3AtU8l+xFtGB4UYUhxNrh
7MLmq/sYEsT8bPQjfY0lnFLDxdLzqg+fUr47wkzaG4miorjRAUFEMxTOboxurM2Rhr22wu0Ts7dM
kRbGGSEH9fsmzxd6654wM2/AqNLHe7RWt2SYg2r9bFCBS3sTCHEZEKQdoLH1UkMH2gi3gmLTUN7L
137n3q4Vjikf6/JeugDJT5LmbUf2uC75kUiW82qBgTc1v1iKYI6zcy6Zl4Kn7vf1IrHJyarMnbWA
YhJjNLfPkg5JLQe0aUj+Sp4ZwYZ9Oj+3AqrLMcUKnQbGMwYuFbWSQAbdoVNwG7exS+M3woNJAZ9x
5lm4AitiDAq258KrIMTgMaWg3cfATOpAM2sQu/GrIJnvsqVcmfFA19Ofsq64qEpOA1nH1QZoRhhv
VWWdKyUNdoUoi1aHjJkEZp77pSBd2/t+uRe9WNuvGH2CztguiVS/bfF+K/L9pFSHUhjRPauvaABO
pUYNVyqhurAL6rjAaFQh+5wsPVyM5HlatjORyidT1kLc4easR6tg+lIjBTgd3qxqfDfjn2WykNNC
N4BoVUl35nXx4VkcyzoJBmM9wjoLF4wZ6qzZ0lxw39++oV0PCjKJ46r+bHPtW59ut0qM3wapeR5M
aq/7SpmJ54o949aIyNXXd4uqTutipxIKR2eQYMXDp77H1ySZQgmeGlt9uRki+FM3cZSOZvqnrJfv
GSqQvZ2uQNb9bKauSNuzJJPLgmR/qUFrT0ECrnhi/Nk1alQkOQuBGkmd8YxOhkfp30fI1PKkuszi
D2UejqoeLJ3oTXlyM3FcFVt56QUrGjKkT0gWIfG7ebOdGNcdSrF+Tur0q06NSKfUv5/iYp58lfoc
IrJzpcV4njr1uMKjn5kc7CjqreWIyeVqEqo0sClc1zeRW+OE2armEegS/tzrJGo7ehFybAurrU2j
I3F5WZ3kKUbsZXJ/mnKwgeuPcnpvZSM01eR50QaQ5saRDvKwZCduAVTp0ATppuZEBCqY9j97U/HG
rT0xw45mVT5OW0l3fmwIIIKEkn6bh+xDLZQXIzF8AUIf06Kn1ngtTe1oTNm5MeVwUMoTI54zGT0n
UY2j2MLqsfmbONjGKsCwFR1R8mdFd2vCha1u9Y2fayN726K4GPGBwRC2W+xPUyJecy5jXI+c6Ogj
lHOSMm7FP9A2LTbrIWRe9TKJxjGpNU8z43MhyC4Jql6if2t0I2rT1bdGtvjfJLhH8drBkwL/a5aI
cvcIAu6lt9bbxEaWPZ6d5/Tr9PxobetFMVm1cz8TKVp3uh8IvZnGvQtcb8u0OKR0cF1RAhL5UQlj
qI8lUwUpKk71snmGhrKZ6KXSVriFZponLbG7jR1XTRqy9xUM6WqMi91lE7eV6SwN9VNVcAoPCRk/
Sdgoyq8Z9xqjm2eQsIehMA5o2m3yjq+DJUJ9Ud7KUmKdXn4D9mKBtdDhlMGE0G59L0WVZJP9iYnZ
ecpm+nAIuLu0C6yqdJequQm7+WYYxjMjwatE0hHKxWfYwMusBFV5WdfkMI9FJOQLG3e6zZUUzBvi
7EI5qfXiFq16MCpq7UGNdA2Cd7U/I9p8Yi9+KRPsttMaiv33NUuxqaufW7W9apP80yAYXFe3YJnj
U1GrgPKnqKEti2//SIAp2a/fsD3AlmUR4w20CnOPCQFXPrBSjccQ4vgR89/RkFvmHaZjCJ2vTnAs
yvqUQ0YURObS6wfwuttq1iQICh/ZlFyFOHHprW4+2gKXdte6Um+tbvtn0lan3Z4IhnSRpWPA2b2O
ZS/bqIHU3B9lnb3bdLF0NNo6fYVOCIY59Rrlt1D9GdTOiUURh9VMgaF5eld4GfsgWh2C4a+AetZ4
8HDCBKhf3Vg0/YEiWBLkY3HPJPvepUloCg1noYU2SXSa7J1r8MgCdZWnIcga6Rk+l28U5kXcajaP
F2Re9CMFT4o1F/V7kCRrIK/0kGpuRTolxj6fcksKNOn72sVPRlGd43GA40Gxsu3sydjU9zRQaqiD
lXC3IiUpr0xTnSl5EmYyPx4tkb+7IZY20a94/PDRHXn85vHt48ujdfP3t9NAPDDxaiuUNUys/9Hu
gaz6z+5PYZFvRgavIdI1XuSUVsCQ0oXAIClRaDIJaIaspq3AlxZP/kFAVezkQvevnz3+hbDYKv76
Q3we9CEzTICtNCNeKba9jrpEMIvDJNXsWMw1ogjvQDimHYYx+kni0HNrlkhTEBHjRNLa/+tLC4OT
qezje3oG98Lq//w+ZkSPKHENHj9SrayNJqPlr//+k8cPH//5X4/z90Psw0ri2kDW5uM4Ppo/j8NU
LRuItDpnRb4fJky938AeZJ4oKBJmYb7kjRIfVO6QtiFVNJ8A6DFflaq//lWi8OPQbR28HP3bdD9o
4/1QPf413Q+FgCsqLGNKzXuH7fGRPZ5qqyGeMZn7VapxzuS8XOmgzHLj0GTg2D4eoJbvR/Svx7o/
tKnlP3Gujm6adHxkXWsjkLNCQovqaNe06q+nffzr8bNOMgnsiRFph3nJToKHeDzY33/7+FmOeGL7
62kev8kHMlgssXgZCg7/iJY7itX7sR77tvfAZT5jhgC9m2+EZA9+u3XetLWeQd8oluGAjpj9EA0u
f0b2SdXWudY8E46ssT8AQDF0bqVVbi6t/rRMWP1WEv62126zfgjtOZZcaTYPyVOfkyOqo5Of/6D0
uirywK5scRt64mSheEKxXbY/Y8wEcN/Du6eFzBcPJoSjGXSAigjEt2NgAdhajTC7nCQO4wbq+onp
rK+EGYPQDMgpN7Nrs8tHRPZHrakBRYluOta+oNiSYs8DRfWmh+lkebUAHXpKomSIAWRyCyqKS3Nc
2iQoBc5KSBttIzqTIYPiWVFnQ0HfzD+a4C1xc5xXxART37ygI4imls9tar1M0YLeL/OM/KHcLrLN
TufpIHA8yqzxGcQf+34/EdMQArAO5MGKVOEznvWbklLBzr/uh2GPdVevgDksoJtKenQ7wdKj7BSi
6SHO8xdzojD+PYg9nOwj/bUAk5mndCl8g5M2UzWKmVMK8SHWSkchlU+kONmGim1XErSagBOK2RIi
TFBFzrhXjDjcX5JAQvHOHqDZT5NSOCnB6UtCJQfosiPUZJJyH5aliz7qoFoYQebGg47sjcbm46p2
8ByRl8TIavDukOGUpwDhFG6m/pQrzObbZ8VYX8VqD9Qiex3VmVZ96Ww7e9tUuuVddrrvHMdS4SBx
yLG/FwMAaBkASJJOB4yLLpZNCkhGJzsjLVjlOkBXFQPzaJXcMSQfUrrbDnftjebkVEAFg1axE2zQ
FoQGq3ZJh5JwFC/l7c1NRwYns6dYD3Th2yAKh1qhY0ZGZZG+SuazxB5lroljUiw3xWJenfOQLvJB
rORDacrEVJesokEmPKsLpB6wuln1K9M+9PKPMiq2bFK4r70T4/Ytak/H3gf2J2iV0RbKycnQuZFU
eZCIRo+rzhWXys2UBm89ib+77BjdrZlKtM3L4T4+1feEfXNur7CzduOeSoF3jXcmToXTJO1RlqEd
rrrb4b8QismpNZ14mQtTwtSgk1mM+MW6z6y2/IEny0lJzyzDVQvt+94w/Lgrws3ukGPxA6zliDgY
Mm4pCS29af/e0W4ymH3piBAk4aCMJmra1kvyV3oIQpo5hcXkUmcAnVgHYVFpIpT0mclSsqAeqczF
BQ2hKbmCJPtIkCuqdUWwukVGavxg84YUDYh90r4bmeFOZhJpM1OCVkbfWdoWjEuBxVpCByhM610q
S/cYY78hO3miOYWf/9pyHHT9mXQwt4x3t00nhpRnMy2wEPNhkQ/DxbMz5dnh4WcJ8TuxzC168evN
AqASX5nHucrI5WNS2Cy8iRxEhBiYQuKn5ISXCDML1K8jO6Rp/qnwoFufuCkdUKXtI8WyIpw3dmFW
tjEOvsWYxZg1bB40ruLdkU7SnZ+dQ3Xo5WDdUrvqekdbONuQSRQ7klwmFMOieQuub/pyzlx1dAh+
i9OPiiQVk6eeOWxTiX8qStbMAaHFAEQEU656Y9IGgDJto5iCPRshYlGHGJOdxH+2XsXcL9I5g9lY
85niF0DwsD/tWxU0xQg6uXAxMtmrlJLxsbkDvWJVo4xiPc7pF5XlH9KanleGj/D8g5T9xBQTtzxQ
cCtHuUSAQhszrcqora1LYnwoawrRFwBd3AZx/K5VLQN8w2sZ6qUocktuGdqsH+KFmaegeiaalcYA
umMIjsBSOVgqOncclgJpkGMVxmxeOrKt2WFH0EZ9s/1ZLajdFeswTcNd23NAYzp17rbQOKmOAI5e
U1Gj7y1GXQfai1HqtCaRNIzUusDUtZtkMI3o2pdBB9o5Ea2zQODY7omUeBArfLCWn8SdC5gXYOR7
I2oemUpum9P7ZvEETBtIEzSiFkV6d1XX3m6rwZ6JlSeDGZ8VlmgQwzRpWHMb2+S160BqSWlwdc08
bvps9+wsJRqCxjT4FQtvmSqcA6a/o4bFfOUvi2hvTeLUxtPEPrQD5AmU+dax0md6StsAFJ9sXrpc
ca3dogWqsg1ogxLljzVgYNsaW4eYNsHIr2SSdUrpJmQa+G6Sfcf4TzqE6faitHAVB+M+gNKI7lbe
NWV0qzkJVY40SbGuiZGhks8JBleJFUTot492yt7Wsb7Cuv9ImvRLGfsoN+qwLswPxrN2U7Eiiuw+
7jtivUjo1imo/uEh8MZU+dLg2m24pcPZPM6InVrpuq9CKEExz6oX2ZrPeba9pNb8KWfar71nF9Ro
byRM2Vqb0UDdtVMqi8+DoOOzqOxMXe2e3Z1yg6cKuy+nsKFgmsEqp4KtbWSlNNI5sTKsyNpTHyef
jSC8mhL3FhzmQ52DFDWIY4SXzokQax40EccYJxpUBJ+whkIs9VFevuweUfZXolKPXbM7NIBcrJ8O
CBkv7laXLacT0zBvem6XoBxNsJImt25VcPqG5q5kHTdceffDIG9hKtKvWPg1H34m54yd0Yv3N3NX
wtkIE9K2+yRF8tCe0o2bxZyfLVU9sxzeL3sPqjDLw5U+mK0wUiFfOhAm40ljEJlkBeosISzkMeoa
mib6mV7nWy/Lp9oyjnUrRctCMGluXnLMer3IOKzNHWuK/W7/WmMr2po8zOQJpxnNxYS7nWK6Pe3w
hcZ3QRLFNJxy4WtRAIHhLSjH1Il1qgt2PRNkqFr9iRvoMBMqm7S4fl+25mpI7xUVel0iUXNFFSVS
/6FLr9J+rdAlTgd0N5ArShos+TE2bs38Z1evXSCk12n6XbH/Yq95gGLM374qiz/IgSVz3t9q410R
kDSF27sUw7p0+lc5g/obir8rO35qPjJiiVtnQPIs2tYP9bv1jTUFYhnitUt70ewuVA/rK5oAioyO
j41B+8vEUqkC6fImZh+HdLKXP/N8UOifk4mls4nW85773TJeC2PeGbQV6hFOanJpSPlxEMVLr1Ox
wDrsmWqLNWsM+DJaxV2krRVSVF0aDlki60xykNvxROQQbCkeboJUMVvgBpEwKQYEZGLdvX9bZvkW
9DUvSi2Be02T8WtoxBetStaLAEjtZ5dOVF5kyS7utvb1gaRYAY+jOXMxjO6itRD5AaJXAIJG7qby
6KiCRpFaZ4aXF5S2RV/UDCXMNPZIkG3s9e77qVcG6jjir5oBA2HG5ujnSVGz6gn5u7XLp1Kk5wbE
zXTNecwOFmvaW7Ftu8sCTRRZilUJllx1yO/OpfTfX4RND+RKYs8Sb6jUdatxMm03KLba5vz4WVFX
4IOnvfclfe9gqmIwaTp5+5KLNhx22M3lKr02TV/cHroa2QJacv9RIbXONtYxlxGDalHvGru/Y/Qz
dLHcCYWjTO/y8viipkVGXwqpELF0bdKc8OnhGc6T/SITJE42S0wXpVO/Hj9iKsw+tsouc7MpT7tA
A/f+yTw+LfaT7F2BYsXJvnnd3UYjUps62MCSYB2F9SWHKjNUzNMyk5nL438+vrT590ySlVtcgDqd
NtHypM7sT+BjhtPjXxqmcn0tLx0e2OjxyIhQ6DJIU+/qYvubtFntZRo7poFNOjoVdeNZzSiz7/Y9
QQNsB/CCMAo+3HmCsaWS+X5cMCF4Qtvkt1YUYrtdGLMbSgvs0KSCm62Kv+7NEsOQOGZMcbGxfi/S
7+AHhc9O3HdPrC01yNslfkPtcCQRx02rqn0WlT4+96pCIq+8Kt+qigH5kv1GzXJIwDlkMCzBFi39
mY68rtKpsm7iKmkB24fhhU1WesjzvfoJMfpZlTWKOFPC2azOkdBXygmYiHLtMMZcC4UrSxiY8Az3
b62tDttZVK+xkQPKGIdLSe/nQFVYOJWqbh/kr9O3XrrlZExp/k0ov6y+kM81OB90MaUeVlO52MlC
kF7SGPkRS6F0z9ybOlJf4Jgg/dyXimPSk2n8QKSO+m3bwcclonAVx4HQdgEUlGTk+aWJl8FZhzVz
x0VEPZOtV4T5yh9lAgvDGObXmgKV492Whyy/hyE1beUYg577iSb8YZByTrRO+dUsxbkRkcL2E02t
KoDVlZ5NQsbO/0PXeS23rWxb9ItQBTRS45VZFIOyZL+gZEtu5NDI+PozQO9z9n25LywRomUFsHv1
WnOOOWM2rvKMgT/Oo3yTdOnV0IG7j9t4uHe92t9kSwJiVV1nznoM+UW6vd0mNbQLIoOfna7nXT6C
X/k3zTg1iZSJn+j5l9sA4fZJ040/pZFOt2Ud/fRwoN/ZPuC3VTAMiNFooqXk8RAUBci+DazkgRAP
xqG9/ToMUJ6XiXdj590evgwDXdpR3gJgjyxQwrHyP722DlfFlNubmd7B5nZnq0OSSOTVjbBf6ZEP
+fCk7HIL2l08l/SJR8DEbxqD2kUFEC9Df3DfIiEQT/U9k2intvazZUs264Ixt6PxtXRW/6KK0L2K
ku5mEA0vLROglTUV1RqYbP9ChfmAxsi9BJPRv+AcBhlX+oqGQNpvsGWH9+opZQGBEJAUZ19Fw+do
QcI3865+tQumaLoY2YCynl3RIRAlUNzBjXkw5y75AreVrJvOHB68BoGZS0DqOhRFgrggVS+OiXYY
6ov35XBaoPNNOIlmm8qbIqQ0TAnnDIeYRq6VAewuYsIECUqFWNY8zzk/hUCg0ZIofWbE2lyxcbgg
8HpMMV1zLVXaXruc7O42K2dihYtxG6B4o9eqwZ5p8l7+WldhCSLAQGHcOQWzk8zIHzxLSSZ3k7lK
FivE7cFUC2POI8hikgjDbA0ne/k7JUFSPqvl3TP7cpVMmc/AMFPUzKibZZ1HZ1xoGA8BEz8qlC4K
I/0puZlmfdE7m9IU5c88QFQhBhcXTs28YpDqnNqTOg9kdKysecJpGjTlpWkhLUpR2OAdUX4sQaS3
B8csihXM32qXx4G1CheL4kR6weMwi/dyHNRhTppm2y+zULNjeBeP+AJFQ0Vx83NgpE03uuVYzWr+
UQ+u8+6ApiRDy7euBDUNB0mc3m0FEG2IT3J2MXv0UXlPswftQudcknkeN0LTwrwZrzJLzRw6yPVe
vFe3S7eHXlqHDCzHyXfD9Fg43e+mjqi2GdBSacbHomAdXJKmbXT8RJ8v+I3J4BBIlGG37iXkcAJk
iCdmwkJVIoBumEZcHyMvzO71XGKXSYr2PYsVKqU8+Uo6B1ye9/nXZ5wLQ62140XP0vBGYGrug2d3
0fPtgYVckd9lG4cWueEh8rwCdmj6AJEFzWkiGQgs+Uo0q/b5lDoXO4tQEpJXsSsJgKiwlga07L3Z
2Xq3dMlw8oJD4CQnTPAscIE3MDS7WTGtid9VLYvpcnuwBps2kIvvrJr+uTR2FoaqgTqcim/rgyMm
1KWaCVrw8jMRKd6J/5dMK98NGMKG1gEdqZH0Py0NK5M5Tr0fFGm+qIRqxKNguaGb43iEqh9O+Hl0
u09Q1Lh6zM4m0/2zGorsfHt6+4jpiYHSUhz+vdRhNdlg8nEWB4F1Gp3OPHXtEkWwPBh2Wa7GyC92
huNPBKE0i/51tOrp2AC81EsKX7U8WEYj964hH2+XPJwRf6/fPvrnmtiThJIfMythnywyhShGbnLb
hR8NwBDhu9vXjKZ53hol7pYsRBim601b6+aazsyHbw9BQFB9X2o6SP+9dHsFRMnoXPL623VbF83d
UCpE+WHRP1eY/9PYHR5vz4RNv6MsoT8OXRY/Se9Xnov6KjlB/htRwe7nrANNHP3tWrq8IuQVPbby
Db6s8pBVlByVyKnvhsz/EQsaOqgXyCXuC+9aB1lFiASfUF1vrfM+//a04ey7yKxP/aTR5I0RuA9f
nxDm+AfAF6zflJJPTWqZT8NSUEs4Qcd5uWZHZbE43VXKaFLRPkMYxzFppv/puXV2stPhDHXDfnAa
S94hlwQZ0CMzV6PYEjkaPrY2tWMnk/7Oj5hm3a5FMqtOVTCdbxVsatWA47XNm9icvrBad0T1jkoY
uxv5LhHJG04C0omccEt9T08E2ftmGIm6WzvOWz+Ozcswt4q5VGvhTU3TbUBv5N6PtfHgmv0IjdDp
fsXJ/KgV6N9gdvKD81ukrj54fSauevILGt/aeTcT+eGzBx1lo8uN01YwDTvOoiiS7NcgjP/3NN44
5Zhf/NxetXnZX25mt8AKtq6l7L+GWQhm34lFN3ueQ6xUUf4iMmZ1K4j9BsuN6NbJ3LHEc5BGTS1T
5PACipXl0jqh2HlTzsB5yRTRvkeHRwWbh3cT98Wi12nOPmkEO1pmDZ1MCoaM+JpXYpQFLr7V4BbB
7zZI1hwOnT8AnsGAD+MP9NPzOihnitSBcIsAsuYxq7riHDoB/2WXPKW5V76XNm1ICFzhfbw8JSpn
XwD7OCLGgNMzk0El5gfy0OaXm2WbJ5Ej3mwfVHOWhygcC6D4Nfqdt3hKoA7y45Cq7h9jmEJPSB9J
j7U5kTO6RvsgnxlB+4U9/f1iQfgwVZbcc7KrYdEU7lYURXUxak34RAy9dnRIpJ1MMz3gla8uGer0
bRME8dNc0DiNupn+dBkYZ1lVz0YvxYNtuMNrpdPV7WdLS3luxSTuuo56Vo9F9d7WhbGfh5Q8Cq/h
x01/IrUVu3Si7eqD9uU+L0j6s+YzGiyY6QHzHF/k5aUma/ty+0ipJcotQOKYtD18AdGh/iST95Cw
3x2CNgA+aBQCzWBX39eENW5qhSTZDFIIEcs1HVRVtUp6DEc6eS4bVd//+yCxFPx9atUdTps8R8K6
vKTqNPC2SpHOc+MzVollb80cj0xxYziWsdjJSA73t11BlcZwrOHCElg0Xcy6rcTKmKzrMKr84Iau
e19bA3Ofks5n4+Cx9ZdrVqXxqZhO+uKHzzdbfVtoaw1ifoBaNFr3KWkCVGIH4YL3Bm0p3wmqYeZM
ap10iPgwQ5hXUbm3dGG/VoKc1HLglbdbJ2MMvI4gem08GIkIT2mdlP0/D0SvhPeuzoH6d4pwP79B
49csEcH2LSK41B3tercNCvryNNbegrI1kpcKgNKdOzsF7qc4ufS2u7thZGcraR5r04kvRMz8n0tz
oO/8ijui98qLMw/hY2Kk4aPtz+rgAFVb367dHvjFv4iZ2ssonGwbL4endHnwo7q/M1PUJkYx2Q9u
OJv3dWCes4I063hCB6jlZWAQe56Wh9vlKUUz3nVoDRP6O5NXhqBczWrcY0OmpVnOGF+72MVTSczC
YTbbfouhpH5mcgdRjcGSJWntlB7MUB3QwR4qJzqPjf+dRXX2zhQq36RlnD8Y9mK/8MOY5mD8PaNT
OTi+iB9hY+CqsuLyswpeyIQ7OmOQXpshyF+IxuAEyzaLQM0uHsWidLQG59xUxeEvvaHywYc2hg1o
Jc+Ce6R7JZOu1K5Wo8sgKFq0suaS88bhUN/D7mU2Sy3jN4TcNkwqIQEUv+Y2uLcwkdLNnusj05v4
w+9pjRb1/MJ6PCAiM/80S3g3/w5rsaFc5+BlUbIZI/uJr+AdTC932ZE8pIZhU3xH6AX/CT/xPPux
bxFGDEs+CsVPvp8z7/MGgyE8nDYrrpp93DjxOlroDbdrtY9vrtDxk6V+mFrlT1HU9c9JFw0bc5zl
7vZ0JokWmVD0yGkggEzyXtVq2jPAhvI2wVJOM+fRaf3uyYtkfU1cWFSZL9t7/BbQTElc3DkJbfzb
L/L2ME19sQkceLBpQwP6dgQEnldjQjMkU5A2U3Rnl8NyYNNqEuPov7tjeEc2RXWYbp+ggwQdJirx
FkCee7h9lNSV+TBGMddq9RF5pXfwOV0dQQlbuzLKnLPU8Tdy8pdmQfDWqRdt5tbiLQfkeIVw1SBz
p+gvvjQDcJYQOdkEYubntaG3ZfXktZb50CzAs8FsTrdno2uhdeuUv7b7wdpCJ4IfYvfFg8A0jnsG
/zfkZn2QU6/XaKnYyN1QnUTawrWWep0Pwn+AyikfRu3vHWDp59ul2wMcErTiFRSdMCzck67nV7rL
WJCiKT1FcxkdVT/Iw5jUw9mXOt9FpjnQJE/ZqdM8eQMXuLQmQpL8qu6qy6Z5dHIGBXDNAwzNU7jR
qokuJazXrWsCjs0CW22aOjRebYeOqhUM4mdBayiZPP97EP06GWHpWBMxEm6CNrzK0z+qX7Qr5fBz
gA26Ioi2e/UyKsOQYOwHjnkDNgVxUBx/j0lXFfux7R1q5aHYl5gD/340L9ei5bNqdInh+/9eV5br
xpitA3YT+93S8xMdt+Jx0gzbVIXVX6VOzAG/mnGew85TlTU/l3n3z0fR/67dPvvv60qvcY+lh3Pz
9pJ5+QJ/P5r65MnpJ+yA0Z/G79m8TWH220nTZa90mT4NdshSEcPJ7ArnM64d9/4GhGFq4J4YHz4P
VsU4HM0S2d0U2iVen8NtyalsBKVdKAGY9l71jCcM8Ls+By4tUNA69uvtqb88bRdwAXIHStY0Hjd9
iG8iWkIejY6fMtGI5AZ2zA/lPutOunf1YtQzKCJSKLDlcG8QLtVtQqtG3nYjMd0eRrrZmtZeGRvZ
sZjjP7deIhZh8sgbtI70JVOPJKbadLMtIIHd35ZeJpgB2kV71hCKfkKgCZC7JvZzPjbzNpK5fTby
rgMEM/hI2WR3ycoBx283mC9VDezYLGX4qZHmhmH0zMimfG0tfLVV7IbP2tLUnSXD0k6m7n1jlsiz
WBefozES+EDb/k1M3lt2NXLggUZblCQVON3m9nSo+al73VqXER/ms3DdM/3raEdeW3pop2Te9VY/
7atU1z8sEW7Z06fXYfKKkw7oyhMgUv0g+iFYJV43MxAKrE1tRphcST4+jf44A1m30pXTAoedaZb2
K8fEo2BCM7ZbKD/u8lADDFu1ZYpFoGp8wnSNbtdloop2TlY1V5WOTAXdEsarx8LGSo0cvTJLqn4c
G38bmtr3VkrQVLZ7SKHO0pR2QjwvhTbYxJf2tDspTqtBygw8yqb9YDFR+Kez5xDQNNpM+WI3YMVd
2n3DbIfbHnI2mFLRNmJTDm19D+ulvufHCOT69qEunWgvGkOQZeiJGB8DHWRORM0Jzc5rAaZ6f7t0
e/i3syzsqNuhD1arinq7XsV2uoSv+NjBw9a877/sIOnuaR719ep25faC2wPK4mkl5pQx4Zw7J5sB
GwNGO7bYiFsgYVkOzdTLF6t0vnwYSGmfbs8HxbkiR809y849BGZwaan6eZcOmTizyknSvLolksSO
F9OHA6DH189p8wZVEuC+SqzigWd/m1huVN+epUsi+yTzFhBr7GyMqafxAqHtbycePEC+04lMd81y
LOoiuvC3z+oltvb22b9PBTOGIFP9Plg4Tfit1r7fVtd8+eq3S41BAHGWVNfbsxt9Y3lVIkaUtXp+
LJ00uUQWU7FBddGPFIz4htGrw4kh6D6W0KO6bx7GVPzKlHBRB5s9Y2vDZDTepnfUvsVmEpP55tQ9
jrRgsHgHLZ+l8b3yMRRgCB2OSWHEH+HscSYz5AvYvvJq0tIhP2e57vGPUPTRuFbbv78koymz7e35
7RuWEyxmV9BHqE3s/Iky/vvC2/MGNDuoP4PS1fROtwdXhf989O81bUcbE+LSbkb0hqzAQd+jHQpH
C3tT87Pu8p2lpvUYj4J+DHxbUuoiWkQQ3X0R4aam+RkUe9Oin1yY5LhY3VuQznsZW9XW6IJ5Vcx3
o6b8VgQxd+2ARKPhsEyQNtw6IFH0f3eN8Zv6kulnC/sl1PclmOi8mQGrwouftfXQGV28cjQ2qGBs
5NqT9aWr7MeskkRcR8XJ7hTI1aR+h2O366uQhEUqMifmiIfGKTDsK1s/jtOaIVaH+LL6xFrVnEwh
GCrV4rVLgLcZVccQsaRRgnw3CEOG19EjGUkpwqueCRUWGhMRbhnkKDfTT5wyTwySdyKcS4aQFW7A
ZOl/oHxHc0sk8SkX+CJzWTy5AVIXFbtnF00hfy7mM3HZct5K+kPo0YeJ6NLn8tUE38W7TT5H+XiK
EroW4RAkqwZ9cMxSs9J18CMsl2QF63VZS/ZmGGyIOXn3RlhOfVo8utx+ru2s8/RXU6iHUXW/lj9p
YttUkSXmcBNVERNAtfpoPd7Pg0cvY5r9SzIYeD86cZokSdcNBlhov4cgCd/m3nrJiuDKjA3bSDpS
IHrRL1H3H6xnxcoyxke80eU+J+G3Y35dO+Lbjrwvo/wo1TSt8pqoA1E/6TDBb9Wsae99DWX3VRsZ
UY0cLIMZR4Rsyc/orZ1HWLI00rumT7iZMkW2J/IjTam9Eq6wNzYjbgd5Y7rQMAycbI32jkOWrBfL
c8g8PNPz3kwHBM+62eVe9lTO9nNYeBd6Zsnao3dV1xi/2jF+qbV4j4NRbS1nOvY+Mup2ubn93HsQ
hbGqVZbvbJCEydDt4sG8ymS8BoF9zcoGVdVQryW92gl3AWIdvBbyjQmcnNrPpg++K8d1EeLgNMf1
ZfkEYUU241PMC52yf0kDL6QqdrU9GbiTwbt3Fqh8EeqJIrA91GN5pWX06UaoKlFXss1ZCtZ29qUE
uKO6VQ/0xzpUN/U2SvqPypXvIjDosJHLzSg5XUUyubOq9miwsm6TfELHxJFtXPRoVRisqq5Tm4pe
QFmhoZbVXtWe2viKjXI2rfvSBMif1VtnyvbBmMMRGQPsLXG+J+m+XfVu+Ui9cYpD+ny6bTErpED7
G+2e8UQqRs4dMq4NpWi7aFd6QUuzemit7CVwYwsEP3QJWmxrt3TkvZoHSEYe7k4vxdVD0ALWXHRV
HtQ/l3u9rJHzjeq7cnchsukNu0dFhyxnZWMmAtPryHu5YvHg0NLUT6aM612VltT3AW7doF8POaZt
lDHY3rME9IEf0xnNTnxrLD9xdG5TBJlVq5Do6+iIV/0x0f7vLCY+O56DszXylQtaasX8Rc4m3ZsK
R3IEDaGhob7r0AqvPL2F1jysJpyMAgvzaB0mF7PZWJvkdiF1r/NrWMHJL/3m3Yj0t2TgumAeBvSM
RV8W69kyvg3P+CgQoZQKTZSnjxPNMgK3u9G7J5vzDlxKtilbxfQyXwJCCueHm7IaZmL6pSSRmtIw
3RUeg3prRRzNfcdGjWga/HAzG26g9jG9K6pfGpNz2hNPaiDE8FoW1al5rrP2neLpG+Phkx+FX1S+
e1ma7PgY451RtByCdLDxfuGPekrb5NXAzaX7P7QvOWMZroXUBGNJEm3sEqmNMFAsKYX1N02YKdvl
Mu5ofna6S3dDxR/FrMVKxxY/YDTjUkx/EW30OQUQQjBVux0JtDC7fmLG5V7oM9QijnUH1HNf6i/X
z611kcePoRPtWlZf30PRmUZy2gmv3thO254YXX12PphaSdhCPWW7KUVq2Bcv/Zx+qapleu017zbB
F7QI7G/AEO66wJA7TrglA31Q82yd+3x8jvoGIzFUmME+kF+erwgxsbeJn8AIAi1g+podG+spvDtj
nYVjsYrD6D5IkQHCr7A9eI2F+22M0ztKdvqlFq+QwO1q8rhXcx9e86K7mzuKVcU4vUfPYQxE/NB4
Sp0NabGl/NHZUFUY9l0pOY+276IyhNiwovH3YoV8zTKwgI1m4doETSAT8WVZiLIizO5iaZfXyfga
lqiWyGa/Qz+Pi0Oh8ATnRUSLvZa2hXaiJ+HGnv3frkfeFyzfV4MQQ6lbucqc9n6S3UvnrZuUSeJo
V691MSmsUcne8ttp68mABEIwy9IL3K0RrSDD9GsnDA5+J75kg15XsgBhUR7XE7wmslDqN0O2V23J
PyonHaYrcshOrk3kE0HxmET7hz4b/gw0yiVRaBwJ8w9KjTfunm4nbP04ofezZtPEo959C7qY68oa
cNul1VoSbbTOM5R8TJuOCOrPQxxeCDFYZxqlqVUeDa+H86anDabwb5EZzWYoc7Z/YxdRb2QF5qvQ
BgRFPXAd1DYegRTVdcGhrPnpMJVfpZ31BnkwX5e8MVZj2/0ym5mhajid9JBcVYdh2JeVRroHFXTX
BQAV0WppkjxmfK0FTf/Me/KNqLsUXVhsJzqwK7BueJGxzEKAGtHDS0TALugu6h7UOsg+QIgoomvm
rLgID6N6ko4zbbvupUcQcYdYa5gdvoegOFdNjhNc0yaIYsRl7hy8c3vCGCUbTgh/3Va0lpLYfE+7
ONkgx2QMWw2cG8wJf140I68GE9GKiDBXGa1aPxxRzjfyhW7NZnBFdPGz+ne0IJkLgxgor5kvyQ3Q
vDwwzJn3CDJa4tR0c4GmJKl5L+ZY/B6aUb8o9wKaykyA3BzalqZFkhu/AV3lquxovs0QhUo287i2
OeOaAceoNko4OaQ7a66+iiCpHkRraTwNJdIaiAJNWWwYyMfMkPnl9TGSWPBbXtR9BqPDpEZ7DCm3
cTsMF1Fzh9rexIJbBfeIjsBgsKimGXVgEyTHJrQfcp/1WFbZIUXoHdv5rqncbO+5UQJXBjl/F7ZP
GnULBqwy3WH9BVxfZr8yVm7hgk8qvOHgOqSOmXr+1UT1t5wwgAhOxauKoC0YSbg/00jQeI/aGvFe
xu0MVKshMfhesTlH7fDJcQ7jdwghrm3cV0e23rYSGQJZMMCDMl5IYMvohtfUAN1XhsRhFZlnnUVA
19zmx9gYX3qB9ld2sXYkRDE/ia/9XRwY7N6j5FzT0k8e+vE9iSUbQCCmjd3HD21j/4GmRk7cjzRY
uoLNvAvSWKAT1OzyA3LlPvbot7NAOJBwyKI6FJxswin3do2kUM/MXV7Fz6o29lJBoijHUUNA89ex
iXew74v5OCEGR1UEiLE0nbVVMwWZCROYudcB1vETo2xfB/3MDHGWv0F7ye28ZAF2JSLaygzlthmj
n0Y8LOrrDQGmK98Y+kuezJepqpotoVkuRf5LtaTCVBVfG4jzp+Tf9fNoHglkeRgrXMtF/TiX4suk
Qmtn/5OIuy/PMa8VXiQs0btqpAomh3YRV5+QzC0dY4Uoo3DIiwuPDHIOEe2LTZnkiHtU0W/zqJeH
gOgef5iNNeXag91Sms5e9RVNNLhFoGGT0OeIdlJ2x6ADm2Tl4aebG/NqMP5MhI5szaa9Au4uF+MC
FWlIDlTd+/2rgw11SKb3grYJIGUYx139WUVRvwn7sxO5xW5sVzbaj71lIEx2R5rhqUKtY3Jz24LJ
gaDRT5wKPTpRTTuDVGSn0QwUeGutjGXI6ZElhbcdaF35GFQtUU5pfrIixRYs+3d4CbtJeTCXUsBW
2s0kOAT0nMX4NgQEoML5mGkjWIghPStfeU7yHrn1yXUce+tk2gViVY+4JzD6WvzfZUPF69p33lDB
+azAnZvBuhibcN1xXFzXmXyLtwUZcgzhKX3x17oR/2XVMZLonAwjmw9Aubfokfoan4fbmMFWOOxz
cI3w6HozHs0YeEXa4Kjo79wShXLpssiyROIHgATV2oIxED7xvudYBp57cfEgp/UnIB91EZ9Kk5CZ
xu53VeLdY3DNj3nJT2zETXJc1JCqJFpMsVxvpXplmghaNsVVKsvqMEYuEZAkGSNL47gnOP36abE1
68TnDA3N2CRtK6wcG8yPeU3m+Dz7gnAlPx9W9Ol2mvDgM71M5Ig9J+Gest836+pO4GdbtS7NOrQJ
pwGpOl3uszeUyOQbVrE8iDcT69ojezUKXdgjoU2tqhqah8x9h1VfYwr26VnfyYk72W3RjgcRzDaU
oeReP/QmREJOuyVzSQ573HrdIysO8pTmKLVAcCuorvL2AMcCTHMX/gQAOAr3l0WHaG22o36YZ/i8
S4bWyivFDw4owNwz/LxlHe5QCZEW0mmO+23x2ZgzmTIphX+X0zm0nTuRuQFGNFhSTcAEKkvqh9Gt
vpwBgFQVrMyIgPuI3NIVeT0vmedZW1Cw3BYGXfOxHatVawgcToAYjKU+K4Y225hwGS3pfTosYOR4
OvfpmK0tV6d70/AudmXURxsh7yD4VxCVPL6jnoUVuFDqm4cYPS91trdKOt9cQwvZWznGgcFSH4pB
zqbNJb1ZM38HEf3i987F7TgMwaGhz+vuPbqNqyAFKUxMLM4x03rPshFvhIsAL0hGzgxLVQS9ipAE
tMS2oiOJMN5Ais6W/sZs8bmOZbGFz4LDYEa93Ngoq9WfZPLPIUTXqA1sDigOjSPqOsizZIxxLutS
SHvx3JwNO/8jxwSDcE6RS8/hAyX6FVWW3lKm+ivhs2byjsTQkEYYk1TEOnwITW6Ysne+4W7cTZoR
QjW1zCp4C/c9zJYeJlLJ237bapsIMVMNa3Nk6EbjeUkhA1DmZo8ubopmdBEQ+vIrE2yUyr82lQPK
Td4RKIbXqkJhOPrYpeZr4cgnv8hOeNUKAMxojvwIrpR8Y7V3PCZTSdMxjrS5Ky0nOIdIM8L00pEz
KAfTY2Aanxgh3qUT2WJD4yAJE79l6P+OfSiWkXEf+w5cSFkjoy8uQY+7hsYMbyYE69g44O473boI
w18+mjSAdHCmB+u7Wv47hat71cbZj9SE7Gg2LKEd43tqB+tT+hNe7PCPa/UB99Nwl3icS/sWnCPH
+M8sbp8H4gYbFHEMVSnSOWvsncZ7a3KLGqJzeE+ABwxwLEu7Mw7C8Up6EHgEpf+z8vN0rYPpzvdH
iPY5luTAiRG+jB95RJfJz0umrC387KISZ5nFDEeaLKSM/qOM/DBZdv50e0iYJ+wVisP17WnDSQuv
jkTIS7TqHcXlPpeghCKialDFwVlVeW8dZ77HYz2BnkncCc0rKynm+YWzM8IXyKJjlKfX2szbu7aP
rmWUBwcodi/VIi5Njd9o3TkqsUfQI2ciESaHbK7mdduOAYdAe0BTEOQbE2s6iLh5E9jme+VXxqWY
2HBjU53MCfOeYWJMD6B+9ZObbhsLT5YKGPFbSp/wKZsrSL7dXe/6P7zqBJLmwynmcCOrfDXSVbpj
kvKSxfnvkYZU347PcN2rQ2QKTaU/RKuhiJ8DurDbACbVPFR7KCXsZSPFCA3mH7mTP2d2TUwriUwd
uO0uYipQ+vnV8NuLHOaP3pd7L0suTgAAJtF4J22JmTAtkMlQ/7JO1R9xVj4A4to42ZuFxvE8Y323
DTtaTSgs2XkCJFn6SDjcSJ4Bg9sRNJjvQ3KRvd9srAi7Qo/XqPPttYbOOMuCCrvLj8gPLtIoOAyb
RLTxx68bzCphsYCm6NUJH1ZO9u4xRE9CjB+RGK91Wf6sBHnS2r03kEftmnkE4s93gmBWVWrPrCyE
4OvYG3PwkYkk/dr2+2LdlvK9FpgbhQ3mt0QUCnuRXlz+nCPVv/dHH4wGtzfcA7++9zWRycsP1fm5
uyOgDIFR/piLJGRgn/zShE0gUs80ZNIh/hgLUDeWRS0LftHBq29jdYs5yRBPwXBnOEkTO23SOqyW
BEQgpcsalEluQQanEf1UttiyBByTPF9AdWW0UQZMxE6wJglMIm3VOlgJI3yHJlDxvqLhGDj9zx4b
clo1KMcs77ML1SeH4+e46c5p2V2aoViXtsZpWICYnq3+XUbZz44ABCLG6CEMWt0JVz33qrlLnOn3
TATPph7ERbGZspT2Yu3DJCO7o5fqxQYPaRbGS+6ymxiL+3Gwn5L0SoAAqXkhR+Q06E52CVg5uuJg
vW9idxuHBeN++xeKe8gW9M62PSO4NKU1ZIlP7nowoEF/bOrsDrnTuAa6fpnivfI7taNbXm1iiaOz
acVXHUc72IpHxhB0RjPSnWYOArVtbSGSfU8JDQlTcyJQ/KG7XLsrJ/eIOs6ce+Tiz0FCQBUaJywk
/eNQ619oKI9LwN+qL8rgIOj7FWFztkyc5IuXVSLTR7HNMlwPwRujgZ0amt9NRaUe6/rE/UNPXp0M
zVy1aa0f0RxmuOWCleRO1d3FEv2dnGMcfAm/bW0NiIUxoJpDDJyXnblv3V9mNX3UcjwMdoZsXb/n
0zED9Ek3eUKTrc4hK4sXec+uK95aE5Br17wpL/ysvqbJfh5Db0M5dXJC8I+8R3j32vBf/f40R/HD
lDjZDvDPSy1ziNUN1oF6+oC6CkUMXycUBXq6qn10ZuvU8cuqnW39HUbqEbTbQ1eyHhTL8dBhaCHZ
ckbN7hRCcGACRpIkSsXFNqNc56V0Z34NrZy37nKDJBglx9r6SDhwb/zOegT64q+mWIM0rw1+EfYb
xPGfzg+tPZI2I9SxlG8rUfY/3BqkWooj1LpvQ/Yfcs9pdzFUkTl29kJ1L/FgvY/pexd9Qb14dEUa
rh4S7ewbNUJzDMZX8Mh3xUxfGBvRqkFc4lQTp07WAwSwCYdCo31zTXaxKJ5+RWjKdi7z0601Dad5
gks6uVgC6LshDKQ60s5nZWvyV4g8nXGn8v4e77vUfatwR6LgPHPm7FfkuV3IJ/yDqGmXTOmnJ0AF
BN1P+dBEwaG1x6tJw7+WBu9axdl7kgbcnBLcytR99lP8RTfThWtYfc1Bzj2Dbw2nyUERBDmy0O5n
fseCM/E4fzEj9jlH0Igs7PrQ28v5u2F8m+ZQFoswO0Xxf7g6s+VGlW2LfhERCSTdq3pZki25t1+I
KlcVfd8lfP0d4HN27XteCIEkWw1KMteac8xfCdlOG02D9Cz9mmaOBE1kU8zMKfAapGGDXfS1VSky
sJ47SvGcNm2+slKTCWjqRFu/8PjozKHYjfkAnqn60ktmqiHjTDh6h3SYfoZaj3PJinZNwCowy+8r
KuYoJ79U6d7pOaJXKgOwrUFTFny7lJAgSI6sljGWRS/UFu4bZw8nN/EGhPsuVLVmNKg0URfwXGon
Aokcvr3u3YphCgJNrJuEKyFcR0oQewnrY9uncAG78eiTv84VA6u219A77LQ3kYW/MkaFtWd6704h
mc83AB4LzL1BH3lrvIFr6EpkL7sHs+0e9B6jO/UyhyVYkO71bVUZmDdr7MbVVzBLTXPqePi9UHcX
jMhhbmDsiO+kS0quARiA2oCcGTNDySgYELHOWBpSlMSDl2EfGCNmesyfqzI0t5AYGc6ZyrWGd8cX
i0Xh0sxxYXW3t8KIwqx5l1v5JtJcjbNgGVviE5cEtS7QLK8cWzNXjvcI2vm962MfoASNkMG6eUL0
m8DvH0VXkOeZeS++HF6QjeInyQekROHJNKyHSKcjINDLMXVpV4klz8TaXHTH3+ASxdk+MXX3Udbs
s+ix0sSzaZYhenvvI+iZpEB3uExxdomoIK6cyLqRg/vkdqumafJ1hmd/R2QLvjtiC4rQk2Ahp0+S
ttawVTlZ2y+q2h8YHW5DSKVRz/C6jZr95RW/kJy95xTgWApzzNd2spnmGSuwE1EQHlRjZPRC6y5v
+bi87KUu0I7EqfdgYpPWsvLIOuddeFmzKpgirXurZlmeDgfTovDviXhP7QBBqdVuXMsA9pnQTEGq
qTMjXEdIlDaxoT8CxPXWBoT5oc2PdgxGwyOYKs/FD4hWcJ6dWSnOEGWnFEx9fbpFRA6tmepCkHFB
Flr1bzoRcDkS808XhbiwQL2E8Jzamp5wqY3e1saCwPwKKMDoII9EMxajgvK32dg+8YOCQBKaP2XY
fBisBU8VyI98Qmzjajt8Zwxc6Oi0ikFYYmal8YTdQHtyiD9B57Ezm1MRte9FTIc5UP66Taw3q+ou
tQq4COFUW4Uqu1iDvO90RMp+WQFGcVil+VXzIhQhm+qTzte+b2jHUTJPcRB6Y/QnlXNKZlgOBJlk
9zSkzoEangcoJkwMZrpSDP9OGD9qihhai+83cqAk4nVfVznecRmf6GRFq5qpsNvm9B5K/6WSDlk4
oEb1mu5qLTVA+n35KczijuLa41jHDCPVByh0uON9cJ1JtBMePFp94yZW8DZw4HnGnZ81vzUSxJPJ
uvhDzHt218IKYJVm9D/8kOprXrLmrPDEhEAObVOt4oIIeWX9oIXm1t4l0quUSM+qAnzRV2snDH4a
bv7C4oZrr4YNOOz3COaGtZN5DzF4pr07DD8dKuh2EF8Dpcqj013ppUzraW5pWZgNKRkMW0MNL74F
T9Yu5ulW2pzqLUWt3w6UQlbZRHXZKQMi/RkGnolmJeBKo+L0sau3IIyJ2bLkbaDkguH9h+Gqjed1
69Tt1f1kkbsuDPVlB/pEKCeLZd/OX5mWvSZMY2yPFYGH/Rfxtz3goETu7Dv5JXPtXYWADDUFoozQ
mai85D8pid+n5gu2mWDt0qVfscb708v6bGTZvu0K8LNG62zCCmlngkJhirsHSyv2RRyd7Rgfaz7y
dbfJhfrTr5Jr0IqyPt6It3zq3WOXQVwUgrBiIyAykPJzTSlqXQjtUMYUPhuXgSOkBe4B9RigZlHz
sk99iiRh6D65JEeolOuVweV0GpD+NLJ+pt5uHSyrQcKXdGf/lz8N7i2jnGm3z6ytbeyGj2QSzdBF
GDAZ18D8aYgJTEajhH7WoKOW69Swwe1N/A6HCBaTCa4FNIEXOMBWEjj+ffMmNXRFKYZ+SrNpdOZn
1WGU20hOGrfpLw6x61yCjB0Lss1cQpINbaMi6E9TiJbTNRVVbuE9NqE4xlaXHmqvezGMil+VwXyA
Nehv9PjP7oQAwe4C2CMxV4k2QEGTupwTLQWY/g1kNdMBm59pCPkdXxnRHOhFQD0d67Hds9xEXKW2
NRNMJrLhG/FY9krYTH4lms8WbuAqj5Ke1ZUNCDWMP3ovJCw6I7mYDvyn2+GuoQpveu3V5kuf0vKN
lS+BPVN/N8Tu72AUw6olBCODvLNKi+Jp9M56M9oEnCBkdr300OMliMjYXSvHjT7jXlMrRqlunVRM
K9sh31FmK3xyNdRBRhKkS0etIrjvO+fMWMXAmfSEhmgnfUxf4zKhMFK+MTPrjqkY3sWAegxHuZOc
6pKin+V3FPZw6/qADOu0g68NZi2Kop0DSXKlD8mcQsOcI3IpwU05659VW2lHy/P2xjRY2zSYsaxd
eev87FzngsQuqljwZFgRI3Xo24Q3Qh4pzdpmohrn/C5cMpTK3I63YdfdWrfhj7HMQtuT6ma3KSd0
whbF/T05aU+ggqHJRBoyCWRHmSgeJ2SL615mz6KPjkNgUgcFp1JNv2UF4jROX9os+eoi46N1+bG5
qfYSNpRlp1Z9ysD69AzArfFgQzsYUY41xbAyrfTwJWsN0LZWb9LSgExO+l42Uu+k+s7ymhk9SzJP
n5qdYHnKOv6DKtEhEcMrZaKVU/K7CdLnaKo/xx+iHiiyaZvY3ovC0em5N0em+Q6BXFQPQVwh83Yx
KFaI2eBN0GLeOgGGPRAhuwEESDHe0BC96YHxVYzd8zRRrcyt9LX24ue2aXDNuivWDJmK7wYu06Nw
7qcq/RApIiRLT4HsKVDkZfmCUYAmgNy7bSb3FmkrE522zo6cvTUOJxmZWx0LzB7oJR437Suwc0V2
AjlmdCEZJwZ8k3PlEzspCuqB9fKmqwG9uwD1Bx90rN9CQtKZ/EPmRTCSZhtan9c2Krd1Zf/ITedo
eNWfKi3u3cZRqyaj3eQddRbV67KK4c8lNhQt2qwl0T1VoI74Mq9MruF9k5AjRPnAdAYeVEtdBtUy
xTuuygOhZrKZw5Mzky7vdI4yQKdxRao0vyUMZlRZI1gLwbuHrHgV69TcPTD9zJwJswJNve+5otHO
BlvW4rX3TflVasmvxJa/RpB2UYu7x6bU3L4NCs+DExu3VqNGMwcFNOi4VyRu0JfXp02mEHTb7bhJ
e9tct032xswEjhUyQ4qaHbDxlKjWfH7BpDg5Ct/55L1A4GDOEk5wgDLLvyEXiZoCl5bjnmsZwizZ
R1Kv1pUirCDAqkjcrc7Y2+voWuIfptuQVxORq+3Uw8bIu23d58S7TVgdNDDXgGMwK9KVYaq/0dvx
anQ5xC5z+JyS4jkiV+Qn5rzwQBAbVRvCWhlyySgFZDvljIMOuCEp+EoI3LxgGwrWQ+qdi1S9mcK8
74T9UaRi4/jGn4TYYyysnbNugnWHHmaj2733wwcTPc+bdAhHTX7yqvAFk5YehVwf0vBLGMnAqv4d
afgvw6S4gBjnR5aOb2pgDtmEXDZcPSC+oASWBxwsS1l11xJRIOIGkLuvQ6U/2lITrMtDaI2suvyg
ANWlK8FgVelr+DT8DCh5rQvfMtfkg76KEfacpDVvtHgIUBP7dIXammGkTaqXvsbIonOdq+h89OJH
Xo/HYPKarW1OD6qlbShC8myRchQQ1/JdQ5TYxo6R5kdIueF2vU5hWu5EpbqN8Jxuh7f7K+25ImmS
vqfGSisCMDrpgEvD/hn51Ea0/EE/FjfJG4D5Y0ZH16N0bDCbkQe/GgXWium9VHCtAoO6OVOQX2Cd
GB5YdyjdREzUbzokI+upR6Eggh9VSrFfVO7PSWcxC+Tu1lfMcjvr0iv4W0U79ZSe6APhBJGfE6Vk
P4/gtNiU26PEYD7RvtmZUXOdpBFORBRmI5loYIizndU0atPYLIySBnAeRT1LxJKMH5bx40iorjHM
ABVq0+sa3PC6NLqvTnP8+1p+Fg1VdNtwUqYl029Gk/ZC72rXKGDqlHcj7U/HnXzPHT7TgCZ0H+jm
SoYOC8typ+cIFFxgJ+PcPfAaXZzHiJlo6t7C3BsPpsxZDY9DubXaFHS5PuyxpdW7SrMTjrvZoeX6
vHX95LM3AsJAMp8aK2BOCcPpsUj2ILZVZEwr3we06EbXrG1+tZUoMGyDnR6d8dVTENOVpMYWSyBy
ARbfzghnvU7ZHmjRAooA5yyYhJFln65RP011+JaZ6L3NXoSEhYgzi3eFFTGmGpky+o9JTPPRO2ta
rK+83vtoHSBmaa/+tO5IMZaTSsOXIEpqldBH13BbgIK35kFVsmJNIKOdjtCfc1ufL7T4HGLweXmd
FJQIujOrLT0sCsRPs2wiwFdStt3ZhhJl0KjfluTx7Oqhuosb+ZEC9qAQX1+kTI9EpL5oMa0aw9wR
+DkXOMHKWYZur0M9fihbANoGxZAA9dx+gpaxwrfFgBTs1NyEQWdKh6lu8aU6b9Jmhi0Glo2ubRyo
iYvbKGihIrQ8Wknr3wy8L4jZIZPZOYB2r7I2uY6OUI2U17DskYnGmBnzwRRTGZ7xXNP9BlaxChMu
lZxCk+7zZkRurbKBTphD1cEoPVBNqXrOdfGrMIS/113iM4ChjVwv+ey6gknkRIYX6CMSdLWYdnbj
9ASXsAJoNGZvJ4NTMonifCubsbqrJeTTZbPs2mVdzrl4jy51ZHjTJk1va47Y+b6Jc6tGpV4g4+kx
EGCzQ5Va9yPbKXDxa/oWi/emLZAnNmcEctouDgzcrPOhZYN0nCWbtE52h+xfznE5fzfhHIwTL+k4
5C8fsL2uuxkdigMaMOhya0aE/t0tZtCVCaeZK6DK7kp+ocn3TTHTRsd542c+3W+Ml6xSQaMuGy36
761l153BqcSItkDsjlrB9abMgAcyeebmsiEMgnwPWVzlzK5N5myemIvbiqIlmb5zL3XZtH5ef9/K
XK/Xt8tBTHYNQt75QaluVLyg8TObf3R1aA+wyNV/NlJGLKqHs5mFGkYf48tLARw6vEKWGfraoSjG
BMEDGulrouZF2D1fVapIm6IzIrOCamuD6NEfaGLVNkgqY5gIDpg/meUNL7eY6vAhtPGD0CywBlhC
pyAFCneXYNu+Q9G6sy11yuZvt5cvdYNoLAxQ4o322jGLEoZ/YoIFCCRtGsIRoeOfBo1PXUQkX/z9
ZpZva9k08/fmt0Q6ID4iwudzOQ+iUXrbTpefcYMOPz9pv2VALULxIdn604iUdZMVFf051uKm/ouC
6G+y6zS85hhdW/7KpHXNHfgpfF3VTH2O/+dzkbTPSNU9LJ/V9930t7loWR6TwKpV9OJnSG8tLPhx
y80hMQDdVtnQEJ1of30f69HpfN/dLTeDyi7uls2QzeznykZYsNCEI6d1E35k8wk7n6aWMTlEvCVv
RsPC8/tk+t/zajm5/CTzdxDszlwj/ep9OSXbXgd5W0B80VUcI7gKjwECh/3ykboLgXf5sNU/P43v
38c/u3mTIVVFhGHztWagAu6WW0UwUbar6TMijKAkWjX13fdGeP+5tXxidBNo99Z08MOqne5SJk53
o0rQMc2bxNJaJIJMSXJ0May4gRL2VRXd2nlDW6FbuxBydtLxWTeOkijCKuc6Ca4pvHljzJdrVDGN
bMq6UUVpRKrJwUrp2Vd6SNZ5iMa7NjPNdeeFLWomcC/1sqG+H9KOvv/7eB2d2spo4+a4PH25wwhd
4iFyygTLs5Y7yjFqD/FE4rQe6ebJMr2rLwLvWjkGbVoKw1nOIZLQUNU4QF9NJ+sflkeEfu1dpdl9
IgOfI5T++8ysgxUelIzWo5FuSsrON0tzg5tdDWJLSaj9PjboKrhpbk7MS1UYaL3ZXTbE4aqTCX9m
edbyfKxHzcPIRaL751HfD8VjlJdZdx9m0dUVhX2Kq05eSbbEmIAtmnVyLK/hfGzEB73NaHpvJpmG
sHGYiTMQ1h/LQ/4+zo5OECC1h+UPDROLY06AaYvmA/2uukalZXz/k+UBuHAkKYkTCzh8koyC/Dth
le5eSwPCUxFMogsI0cSLwqfWHtnbVJBXtUqtxLpKrburJt88j/NzGd+tq0YGwDrDjLtfji0bLr8W
UxwKAX+P6WOcnuf54BhV/lFV6g+1yOhWOsl4Lcutou51cyFu2sjv7sHZGlfbHp/iROSntg3N63Ko
G+kKOqREbTSkHsuh5c4Y5frRNlgMLMeWjWeODV/2v49oFWu+gCWVNIjH+fvQfGigO5WKHv78kOWO
2CKLqrXl29//vhyHabRKaocQk39elcfki5I0ffnlEeP84rO2rXedrYEHKp3qCnU5dy3/oZw3tQuv
VpI8108YgNxgsK564VhXwYi8LuyxQnrIMfBP1hXGuZpJpXTC5mPLxoMUcZqzwUFH/D29Ys1K723p
0XA7DRSmVknVOVttAlJa9aRDIpd/UXYcnxTqebrCiAc6h/6wYiYK23u4ttWTDKenumW+Pjlqg+nv
R9Mm2rWaN3mtwl1o+OFcOvevyx2iIG/ZcJDtWOhocTSoNLko1R+Xh3wfq/1TxZr/+r0Xa/qNnIvT
YEhjT1x6eCg1gjawG0/3yAJWU0H8zNzpiorhHNTWD65Yr01DxJbPMitWEcr7hnZ6cm+hxVgpTY82
XjMQ815vp0h/jnvDWxUVvViluy+l4R8agKmNzwtm1FhZtb2yHZQkjXcZ8CeNON1aFfwqPViNUelE
m6awVxUZO03me7sobX/5Q3eMdQxjVeTXq85I6pVXpF8qIWQUV29uqN92lQpA4McgN6l62T3p6n75
Q3q6eTCDiOgPxNv8oi8M1dbdxGS95M9cMjX9DDTySPntn0Y0HBUmXW4uG7t1BfO7wdHWy0057y/3
WGkBWgjyc5s8TI1i2Fge4KWx/5/HLvulnupATXlW/c8tP5/Guyn7RT4JcWPLnf/z2O97lme4cUN4
fCaOlaZBXf/76O9/2kGhRk0z/23ezWtatv5ued6//vhy7/cLmwA3OG1MXPH8kihsmqt6NORmdP3/
vuzl0f/6s99PjM223NRlhPdpfubf16v/fe/f//LvO/bCuMay6339PfSvN/a/n5QlRvcgSQtDq813
8Pc5CjrYGvMdIM1RPVWWFe9BuVulVLeiLPtHLVLeIRh9Z0UawczYlUhW4bnFRzPW+0cphvLWU42Z
d5YjsVOrfemG5MlHGCnpVR+dtEeX0DCCXMa+G09lMVzNcd8R1vGqbK2+R0xPIHCsnEeZ9hQhZp/s
yZrqkS5QMlo0QyOqpibL8LH2kB7x+I0mp/5xuRXk6HfpPscn9O01VXav2wlTax5tVniUtwDPsNDQ
WXbldv/koSKd473rVMeGVRJlrLuDt56Qku6XZy0bLcs3SSOPbgUh1Sb+7mxIujOeY91ZSZ+cLX7L
q0p3SYKxLOrbOXqwUBIo1HtqOlZAJ5Y90hMmGghoTfIGo1oAfOAhgtG9y8cck/N8SyuC+DjQL/Lp
7bke7aXuMSWs6wm8p07k04wrFB2mPCwYXDrHz9IfPsKMN+/mLPCFQC5aWo1/QhJCFKBRO69Z7uxx
r5JWFynCnQbzQss1WEPXcT5ckz4xfeDsXia2dtNy732gs/BRle59ZqSvvuuPnzJGBkR748ljWXBK
LaOk0lh69+gfMCoV2islXedWTWP1wJPxqaQUcVgPUGazpncjyLAB+ZX55jACjZqMHj0tJxE772ao
rQ7awZ391hrN2EuREnVHgExF+aRNgFd2J2s5B9KI1j2nIcVELO8PFrPSQ0lZD6hPuFteJUSc9WQY
RON000FTGnV8Sl6oZRssHbnwn0tQBXOTbrgEBJPe2aMI1jLTfyVWPl6p+arvTZVQmSMyfT+o5g80
rNpEr66cgyMoweSEZvvT2AEux33haOO+Eoo+vuPE4HubFn8CQiANvb1HtNT9340279ZDc82KdN3N
GLMWYAlulIjWwrxbt0JyRnnqCgSTokL5kmaB/IPb6QUmRfNOExR+e162Oz8iEaGw91AanGYdKhcT
OWG0ZwP7/qodadMS3IPtXmcldvJt0z+1fed/30rkzzgftHOYjKW5qZCxEXGkl4/WjKJD5v1S+5p3
q+ix8BNC0qd1NmTPSunYHGLmlr7vWlBrENT2sZvdGZk/XChANHjp/B2agfaIUqh84wODe02QoiG5
bpaJhLmG/HvQ0urWmOWXOybhG1RFtUEWHT90PkI7q6QNZpbqK0LjQCQBgJXQNnZyKCuK5wBXh5BK
otHQH5A6ZpiooQ4yJp33MJiss5KJaZuYd5djYE/uvLIiKmPmkURcN2TTfgwegPuUCd4uYUbFmBKG
VM1qgpIwoQ0ED13/tUnrh8At3ZP0qE1mSkK0nYeRKuIXlk/imtpxeemr4JEIAYIhBW2u02gCFTdJ
g30gGNm5o0kc7XqoTq9aVNySCDEytEcf1FD3rkvdfutkmW/KyjAf6tYifCBIYDsYgGhLvzvXsWIV
TAtoR6wzsdFmaD25YRFccOzguRmPuRd+mH46W3rSkWZOJdVyrBPmRW9hTOyYc7q3QENsbGFAVngb
zp5J3UparnEXuMSCpzPiJvR/03dx71vJFAVEUshMyHFa+GMU66XWWk++VddbFyn+jrWdcy7D6Aut
d3GHCQ80ixbygwaN+MNVPnJMSh83s0Zxy6I++BQDQIfCNylU2tkpLLkqClv8IMEX55cWtrdePpWT
y2kr0wSxidMMrO741rCMYPrV7WNsJu08KDKvbfsXPfFHJv7u10i6BpGmeoe4hl+vXZAozyUrOS6/
6LE36gPms36lZq6mkcEryODRFvTqN2M0T+BEX9/cmTdQZD1l0t5HjzTv4vyw7lkVPHip71wiLShf
GKa5xvRMYp1AHAFB8zpz66mZHPlk+tUfgopymejnZuYaWBasbL3s80s17zrzbigitcZgQSxRYUf3
YJIwdUVJ9mXl+6Qd65/jjEYN0dtVuu19oP6+X8i1kKrXmvSCJ40PnxKVYEjr8uIP+pVZ/IcQfxVZ
MTUELGtn3+uiXdg3+pM3JSZxwUG39htF+JhZhE+lMiMK9V7BacpuhObwJMhiA2POz1vT17qo165l
zcRI4UR7X6hfpmtjvKwb+rzSnlNguWpD5EiJlB9kcrE/uKRV9VbwEta6Uxf3QCbUzokQHMOvV0P/
FLUgXUrhAQNnL2xof2oB/ueB0yiqk6fv8T0Gxn6EsRYA8rTbj8oqL45MoNAn9H/zvOddc+av+T2i
tV1G4GzZegPREwOV0e/RENMGau3UvE0j/Q+TULVtg9XxFpjOucKi+kpOGdaqDEfusouzR1uhroSK
FfPLXYbBSgLpTD3jGEeFe0+ibnYIxzDDW9Gf8aKJD3AZHv9F2g9TatELMBsrQU05Wc85ngd61nO5
d3Y/2MZ/bmnBqNaY/0CwzggpF2bSobZpT8RjSZN+OUha1Vskwn1Cut5gNd1OFyGzXqX0dRhgsQ5z
J982Zpc958iEoQPbvwaXXCA9KPUtior2WqJXQolivCx7ovLoIe80pYuXIauzs21RkSxmjEur4eMZ
DNzPA1LAh8ke12i+xve2RqmJSLo8RlKET7FwCGAd412sxF72DTLw5YqqsWTtC+oTyzHZlIAFh7G+
9Uno7eqRTBANTOFQZV96bz8XckjvJNEUu1xgpKlqG4KlbZvXZQM5higRik2opjgWKowMLlnNy6RM
SNM5GHpYr8e4wymvk4sX9imRGRizt2p+yYNdIDFMmUjhb9SvZoDpnnPG/mWPoCj74KtNXtIOMEGh
u+HPziQCVZ+i4tGYlHUH8QVv4HLF9Ok7kOjm1Tfopd5ueWfLri5giLaOB6IUUalgDflkhuabJXH3
5LCX9xqQ2pujuxSc0CuvI34qz2QBt+1gP0W11T/zT38Zbe2fB42o5SiJ3P5xSCIyUQK3uZQeLrS8
1JxnzyDqoY3y6oEwWzS9TveY597wYLAqf9Fl89hbo3pYvuDWHx4LfapPVVpdQdZG1y5ImOr0Tvrl
h1RGZa5/GHaIv82L8lMgeEStAaAlbBzkU0cjQWM0Ixuv706Bmeo/W4e1e6i5PZIOO3/3Szjyyi2S
g1Y3+XvDVd+RzAwSLxM3J9Ufpeln71xEvH1WpTvTRhUWIXEk0K7ZFpJhNsrL02QVu0HzCV4s+q/e
RhfU9nCu8nwgJa0K5L3A/khNBh9iVDWPo8g/PY8CH2IGaJB+kdzDMH6l9KE/A64Mn0EvafOOjffq
AaIRfOD0hNqwfeqrvHtA4xOjQ7gOdZ3+rtKbj+not8GfYbptuC9QTDe2HGbLUlS+BZEgXCTz6DjN
uw2zAPARLT2vChus1VagwiovOdvOROxhis/ze9iJpGfTu4GVX+rkc5cxa5Fld9ks/HzyLzFfurUN
6hMsdFsr56KVnns3MUsMEKvDspiPkQ3K1YUL7aWvDbxKSaJBTarJj8SDvnFHSLgrTXuCy+I84H9l
z+zGl1Q66cmhtHDtcH7c6fr0k1ImXpqyhk89X+qW6x3NwAySYIkDhQtfWcfNyayCFyHy7pwNs0J3
vjQZ/3/3771aeGGO86dXsXpsJrc+6hMdnhJNHdV06HrLaegoQaM/1gn3jSLnbGsTSWaRcW+UtK2K
5ZLehCWXSnsstqakBpbVY/zqx6RDw/yIWwdJqGhC6nBIIHorLu7NqTSYv3YGc1Lq3qukAOv0ja4T
BZL72hU9lQPGKZ1G23vSj/0Gpa04mvNuH1gHsrunxzx5IF7IecgtViGsD8f3bEiuXPpKerPKepKG
+aYQo+HgC36j0K8QhIIla6K6QJIM9aReqGVtAoeioVfYj075EYkEvonZv1mW4d5lIU3zTOXVVjlt
z+S30C6Uz/dAHuqbHRN43+S7gAS3+6hyIFDZU8OcgoUhelR06xLwp14E+sURdNS1PIifQ4YpAnnc
HYhRsVYNYV60Q9hv4lKsbShfNy3jvFs+2KILEcmSOrG2schugqJWF0cjuoQK00+EA+iJnU8t9n//
c0PT1M/KquR5+UujLt5yoYrTMn41qK+w/abikiQywHGPZ4pgjRY2QTl8olNmFH5MwDpuUGID8HJr
xvW4fq7L5JmFOhG+86HBoVRWWSZek/lO1ZQdPBpspMu9sev+IEkh3ZUBMtVkJiBmArHFoHvOeYJJ
8kKa13Y5bs2DPCRr73s3CKw3QdmAynNHhiSC0+VR7iSLbQEok7JmW+3qyCLWuZfvAZDVX9nEsl+f
L8Akd9W5hVwDc/chsjPrq+iSrzjTkw861tQOhzrcpPEojyqu0Y8EHi70rr9PDT4KOkM7Se48rjYA
6p7qvJ89eaWxdJ4SN3S/+sHbZpqTI4UDjewbcffb04BgxK31TpJDSWAYglbKGkyIh2Df2lqMlbEb
zjP8CVoUjesUbQLooIq4D3g3INMALbJxNkBkA9aRfvk8vBmRSeHNcZsHT+vQwtfSpeJYNJeiBLcR
6pVLAq1j7GaiXAqKMkx0/dmzhw8y5PXLSCLI8wjxYM2a3T8Ip9xNnNvQfHFb2YrTM2mU/SoSjWW4
jJ/8BINRNiXo7S3J8tYyiV9aHkIO+T0tzgBNY2PcpZUKn3AbMwW1x9uyB3YE/4pLNbMnq2Y5JCsv
fJLqTzA/yE3EdG0mA0H0f5envAXQrboO/HderU7In3elhaI4TUpyqUybSVbh2z8ooNKVmBl/wnHt
rVbbOBzn3bFCD+TCQk2yPPkIneK5IwciWAXAaZjg/fGK4B1/yHnyPXXOkiJ5UUuFJTWamvlWZ+Ph
B+r7/cNKe/eiKgLlGIX996b7GUad/sZUkIU3X7GXVNHPttMe+ixvX3zDFIeq7J6H3sZRV+VoFqdU
PORZKNatMjdJm1pPEAIsvhFeTiCUxiomM9YT+XdXvFMQ/zntwLHs3KDFEQZm4YddfcUViwCAYPqu
5JKHQz2JXmU4rLVWv0zM3FEJEmuD8N+8uCa9CYJ0yS9ClgBrLZyRCmSYTESeRX2QI1oOYGiJIDr0
GaJwOKEOUTqluvgFmVdtV3q7VGnOfam51HIM46WsbWwAkrFec2bNU1Z3V9xPCA6dgPYvzn76ASid
ksrYM+9VV425+lV5fXJQOak9ojTl1g9cJhtW13N51w4432aS39S34qCm/qu0bRbSwWSAjF7+E3ly
W+kHpFpErR8eTE43cFF45ZUfEhxt5sU7/JOiNxFKN+0uYyjgFLWKe70dTDrG7ZPQy/YIBczauUVs
31EZkojjmubWi5lxYc020OkJX2uzhUKmwaCxmsfvDcB3TLUGOKBBVvWuiDcyInaib6P2cdmotCRA
MmmnfZinP4Mkqx+DJIW6ZJa/wUR935iPBAnE0smIfOT0xbhjkVgcBE7St2I4FK7H+suFzxGUNCf0
mluKc6qo2oemdoqHPslaKFy++DnwPg5kpRKqFgfnBTxLgAZ0MduYIBx00T3okAt5feGctEdBSuOj
Auld6w8R8jK797X77+ppW4p0A8cFLUQPjYx1azjsUMvtiYSawdZmQ11RFXg0huD4/VXgfR63UQB7
pE2YuriZfua8TY8DsxGoh8x+g+5KrWC8NVlePM7vDOdFMAj7a75RuKPzFSQD9TRIharrn21bzPXH
Vu7N0vFeQ3M8iib/1U+xedX1Nts3HiSgtMnc9TctUwu4/jh5+VA1KBkWaKdZelDDMusUfiGuVPco
AVH6z37x79MnF+mlijSNVIHyvgv1ZJ0CfT1BAfZOUYDLcEmjKX1wjl3qhSfI8eg4cvQ3ydADBNEL
sjRVnRCy6Y/jVfxO/4+uM1luXNmy7K88e+OEJeDo0zJrIPatSEqiQjGBSRG66PseX1/Lwch36w1q
AgMo3bgSBTqOn7P32iUVAeMq8mlLVdvOt8E4AlNAYBSsENnQ96AzMh80uDdouXF26Rk8YeY7a18f
4psua3fPr/AJNzzbhCkIkBqXvoRmirRyNiFUpXVC6MkJVB/SbLTdblIG/H95awZEKUxBrkFset9N
/xfGrOB3piDDKmpkWI8MkQjdboUjOF22cZRvST26Dhpf/fuH01Oa9wS8PpYByIGquuhDek5x3dUH
EJPs680w/HK0g66gzKtiOKCNGt7w4Go3ZuRL1+zTs+MMr23ada+BHnavMdFD8JdfPFev9nnObogQ
ioQKVBf1a6Xy5NMsDCph0KKRlB8jxuUaEzHgTUYtheHGvssHogBLjAZtnbJUqMh7fadVz49fTG/1
YIO70Ubt5Q6bEpnLJnER/EUxpo08sZyNIUt3uiElCeCpcWoI8EFul1vxSe23lQ0VFeSfuRWJqby3
A6Ypti67sZT04zYBBPNvX4xz91OfVOc8Y2Qryo9TiWJ4BlwmPV1UFElHu2uqRQ7WCyRSgpZzVBPy
CHxxmf/SEQjWRo0Dhm6VGA9BXvZ7LWJzOoT99/zJyXRmTFGU7WrfcU+lETkQaJwYQVb7o0lzZUvk
Fl5zT7m0oAE+EhYlXLWBe8GDJTaGol+KNpiWutzmlypRn67HGFhIgnZJ03WGylPEQl6Zly5IpiQa
2O6+VugYu4OJFyprp3JHezyrW8lkoGPR9RInwit+fA1SmzsWY/lSsY3xMPg+zsMY1zkN+enToVP1
1E6o1hUnwXjcCOVgNMW0clxRXoBa8ifEbxFiyQFInOca66ETf/99Eq8CTzBpjIsfkRf7q8KYMI67
6u8hC8dVhExgR/++ZIlL2y0tovo2794jGao0iRoCUUsfDaIlci0g608JBo0v4YdrV++Nv7jH9q6V
5BsLSN7KdNPxhO/Kf6q1xPmk2CbyBt/RIXAKY0tFkTONdhkx8sTTDHSZbtNuHusPKECCDVKzvdsk
e0ZqPP30LCIRjCGmq+oNHkN7FT++Yeo0AV3iIjKBwUl3X5oK80QvGwn0X1vUlOOukM0REjKWVQkG
Iq4mwJOC+9gO0+u82Jehf81rzTwT2iUtwVX6Kxq+VVWtPwt05Eu40Itu8EaIhVRSvcb9WxAPAyKp
Xs6fLYBkza1PSEnV7LBFeIMOT4KO2W6IZdJHE3mHCsGRBKEbZkg3YVQDhuvwsWxTW88rhS3Xsn6a
MLgjv32ExUzD8JfKung11OFXmcD+BgrYL7xg3ID5p95R8uS9de9d6kxbeBmQP4U37HOBra3JRnEC
eID7UOnfUmvS3hEbaUvD8cszhM0WmlV5atEs4RsBn4djvayAX/neYuitCXtb/mqBiP+r0r7o15lr
eKb5agCBe6KpvjRl6tJQjOlJ79CY9qQWzYd6tN0DnV8yfc0FiILwuTbTX493OSjFaa4Hah39at8A
iKAD9Ju6XFnk7SBZ5J12HK2E9DyfwBG46PtQ8AySNWbH3P1UI4tXVQAyRaGol448hX3cGQdr7Ohe
50XYv8DBN1GqptUpxV76RITOeLFVUIApgdu5ndi/nUBHnFUMkNFTD4KFX7x4pBzijgIpOaKlQtEF
k1erugXua5/IHUg3AlvNZsgwuU59QrBhhkPYwTDfjo26b4IBRi+oJqx2Aytm2WzmVTXyIYUJczq5
Ya2Bx7ERf/s6nB1ncl8mAlfQpPcviuWGm/kuqox22Md2jxySCfD58VzNWSlPQ8wQArCUe56U4rdL
XU6x3IOLzGra96m5twnQeolz8TJn/5g5XsfEja+Vm1wjnWFNYNfu5fEPViHdET+s1hrRpMvQontG
c0NfmVZFU7aJGOAUP6PQPzi+1u4y2/BPdK50VLoUK5jEnmIrqp9bxxqemtbDJEQekP3suNNEs/Re
tCWJBFNu2UsQHszRZDHl9KxfVDCkAlopUBIvKDS6uDa24LJ8D7qcAJswHJegTtQP9qq/IoNZap5A
isLqd3O82mXTBok4acP9oJk9Yi+8dnkZtnjXOIv07s9Z8K+zCbHJoObG2///e3tQ9HjHcGlVLEjD
lEMLkOEGTJEUrMH0m+dQA1rJMBGdlzrTN0Obih1e/nwtDDX+CKeWfAC/+8pagbi+M5RT6ejkj9Qg
2OjL6J4W/2ySeBcN7EzRjV8zPfF/WDZ63gB/4Ik8PG9No/DkYVzfIZ5jdpq209lsoI/HddS8GkEu
hSDgrEaFqFMaCOtMaqXmun8+AF5kXEJ3FBrLL6/M+csmJP2YEewHQwE5jG6FzW2N32U0VFK9pA4n
UJN+RU+1WsVkBxEGzaGcin5nlbpTboLILIE7w2lP5R4zbeFDNdWE6z4t4MGGNFhGQZOIObB4CthL
AknFNaSBrN0naYajCyvKvRtRP2Nd8TfzJQwohEz83UN2r4RoeRCjbcbGqj6GX7FP+esovx+xBZig
qq2di562Px7CEaPSwewd71B4cuiPRn3mm6mOnp/ms/ng0SQl3JzMsKA0wpXQgeLpk6HuBZbY+Vec
D2N6Z2yW/4i06WDL55aOoDmDY/xlgJEafUAO60z0xlLtdJ6gXrJTCS7DW++LQycP8+t1+idFLgt0
a01E8UTDlcEtd9DA5oPbag5om8t3r2h/DDXBzyYcDTM2kgvuLROccYt7LfZxIAi4EQFTtNxz0efk
Vr7NaBYfhxIdeaxgNQCzRe6CfNDMi8UQuPfHT6pXxDyRE+hAbECc21bRYTRTnpcDXfAqERC6OOCu
0w51UairBIw+0N3YvCpY8JivK/fAJxwUeDcEcnmJl9JbMs42V4MnBgxcoY4tbkKZtn1MfYDk70J0
5QBWalhA9jyzIrgqJC45BZjUwPrM6Q78reAweCTwg/6chQgCfDaGEqBZwVCk18GIkVGMlJ1kZ0ex
nb4qjhksgzFBod6Q8Ba6Rr3Maueq9Mnw699PfEqnSQm8o0GmBQNfjJdzc0oI3AdS0X22LSYBvpoe
usqSCn4Nlpmp4ixR5rl6G9ThRver8UeFt+DwWCRLkTxuK1vV0X9FKvdH5gXD467Lpn5YNBX2rCFN
DkNZpG8ZbxQ7XsMmusC5EuEh+xdMq+2yjLZ+gWUiCAw2H0SFPoV4MNeZMxTPc49SyUPtrOUM7eJ6
Z6DpWM3CEoq8lV45yt1jC72LALsvQOflkKo02uz0A70deCX2UWVmLSPbftcmavp5iqNTjF/C2oL1
5vbDypSXcaDu1To398mk1yvnV2ZDE9Zl+WS7irhFxOGVmb6bFF4eA616YVy4HaJCf3frbNwHdBZR
T/0itMQ7iFoG9JF1xCl+Q3DMIV0NkiTpICU5mRItar9Z6VFKswQfb2LpHZBEmer4aysLm5NX0Keu
6Sf5sk4CfdjulJJRIpsQICVColVFgOsfpNae6V9+VkP8G0x4e9q5oSAGVxnX9Bhp0GfOSukZ0WI6
pVX2yD/TQ5ZBhXlOMWX6s8CTRL0l1xE5d37sy4MitXFvRNmr38bDumlVtkClnhKxk/lL1PX8jZqa
sf6o6sF2sNyjWdbUI4RCFjIpxeTeOrFoHLI6yiE066GH/xh+jQ6+CyJFN64JvRVv82UV2GKVgDHw
qrLwFoA9jhlz+S3KwnKT1bV6ojv454yb/M9Zdhp0aJSuEjPXVVGdYJX4MEwF36I8ZG4JYSqREq2w
zI7EmhTPSRm/qmos0WzNiPs98PpVL5+Y2HLBxqmk4z7eoZJvWtga+gigK8rScIPgmPW+wW4kDyt+
zig+GbLImx/3SUDvvSiw97YAUmJDa19wAOdSuRXxsbiZmrOhxxbLd+fxFmWBcTS6/tAVyY8xGpXn
xFHqe2zu5nEP6rH2LA6TV//W2tDDNoCQiAl+ri3wqi5JsoTwoeQqjIk0/HTS+MXq1nahBV9mxeYf
8Xh66IdYv+JI3qAfZxpF0a7qxrkA28v2I5x0mltx/KoIpmtm2uB/a+0u39iabuzI0/bwZobWopE7
hbLNnG3tpXgu54qPcf8JCkW5aUxBcdFFyltbNAvslnR3p4qBk2vxTvNctIbA2KOMQC420FmBTdaX
uFFj9UuSrQJ/5dtC/Yra7GNWcTR6r78QreCYyumxGczdnoa8lylHF1usi1O2hnTkdoF+c12r2VKL
R1v2dRmNHwZAnUKwpdcOSy1bzFNrkh3Ty3yWQchztFUzWdTbMc+VomKLTfvPPPth8Yaj3rwL1QBf
lBros1y64iANWpbxdUfW1JvvaN/oVHe+zrMgqS4QRenh6Rl317yrbZ2w2ftJVK8aqo4dxpgSu2G8
maUiGl3XBX3sDfVFctOIHFiEVjJ+RFN8a2yfXnA0UlPE7YrRu7tDxRBvBoERN3KZcbq93A/Q5FnP
n5P5YzNfOg7N9dHI1uaQKc/4NoPntg+QokAtglJKO1Ju7So58nZyL9k85uPViFnQN569rBTbufXe
24OxxsQUr+ZLJyjtfQOEg3hzng3t+Jv8JiKypW7OjSIU3X5oPEeeqK+q6n4UCULdtFI+eQIc+oqh
pjwZJ2e8ELIQLybV8OQMnHATuemfD/ESJO42Qof95VfOm5WN2n2oLLEiv886xHrRn5psElhPIaPr
BaMqRbPdpSKU8OSZfXYE5nRLVdzhMV3oV4VkQJoaGdnBXrEb6kB211FBVGh+CJuo0Hj1NDLj2CbZ
LOrqqxAdQg1BsxJ8Fx1Y/pUNiOB03zTGdX4IxzlKnVpvNDao2DGzPO+A6POBrpX6gDY7eTYYsUHf
Nt2lkLnhIXEuZ5SY8OunMljxycx2RlAh8VL52KrwrZ+1mjwydVCb9zGjoynUY9kpzs40cpsURCk7
Rf9BU0htSZUygoOjl8F5fk5OKdIozCrv9QCVdf5AmSWExxp7w923dVKGsLoGEzDNeP54yg9qJdsp
jwWQ9n94M0WrbdhODov5b+AMwl1mUtI3AQVcEQ2YITKyxBsidvNIQf6sNaQ1D86gn3qTEhnbgnpn
pOlyh7kG4mx5ObH39TWEV/xaIUHOTbskU26ic2jTpZa7dsGyv6n0Fqe37LM1hv4+qkawS6TGT6uq
dO/obb2MBUtmaSvTM2msyXOkcv/NH575C0C1YYKOECQFw5NTo0CLmAyXlg83Q9dH9luj8MBIU/gi
TsUPa/sG3X6pwSAg7qC1EA0Dp8W4byOj06XFokCs2GKwPLWUxQzH0p1LLumTo1UlcdsMDJD9jRez
hUEz2QnJFgKMHVIDvipVMt7EYcwYkefth+/GKmTwXrk0tik1HIhXB+WuKfltfg+y3DJfWgDzkReV
u9HyoIPjcd15quEefRtlbRNp9a0taI+E9FR/1JH5TniC1Gm1Nphwi2ayMZbOCVmPVZWgSOSiWg2Y
CyhTkwvmQH3bhaO+VbUqOA9BvuqjVn0yA0oknfi9jewHQlMq/Hddd+slj+1wp0adsSRDJlpV5Fif
FR/fmOv0u0fFCs8Sk1gS/x5bvcEOjuNW1/rg+e+DWzDRHpX2998vYbJal2FXHp0EdOpcquU9Y0w1
gYLqU84sMyfsNuHs5ZVn/nw2ZkxSoggvG7dHn1cgJdoacl7fXgs60himje5Vo53uasK+1U4d78LO
qZaKhY+3d5BPEwB+sk3owvKKDDICPDrMdm11Apw3fdYmpmwb1Nw+iyuy5zPl3SQe9+RhLVqYvV3w
mw5iiZwCywJOy0PfUhDhXddejd51IAtUxJgpzlPB7ncxEOT49KhfbBr/0LT+euisxl4LV7H2vzGw
vRicXafXW11OlzIK/y1w6xyePZeayeSwpO3DRqoY2TVxGP91NhkTK3+rbqPGRWFkaz+oAMnmISoE
bKseRZsICfSPMbGwWajBV013BYWes9Qbt33XLO3ewMf7Roy1GJKRHFMtQ6/tMBvT8Uef6NEU7w7N
x4nm15tl01g3TbfEHqFsHiKexhdXv/K3KXfrKWlYe6S6rpQHb9QtclG6zbx0xaZQl8IjKCcKKuQb
FYYRx5XtAR/PM8M9tF/oHJm9GOdOXoUEXF4SAfKB/C1GOfJy/oIfuU/k/farICZ2bP4xHEbV6/lS
k11kSfSgSxo9p5WEZMjdEOSq5JQ24ud8ZbK+soFGv5TRvl4r/tQ9/32mRLKvTjbusqgjCIGF7eGZ
mn7k9ANvfhe8j00TLfjclUjxOKP3zGNcnoXyNaUf/nw17PjVsr54fO/8+vwd8/dmIZTqeLC/a1oX
W9OZ4pXmJsa7Hhn0EBMos31uXWZlQ9SbiD/He6+DpdeI/l7PhVNJXu1aZRqRxM4kM6IA5coGp+eO
z61C4KNth/lu/tambkua5m3MZ4rAQk90wSEci/hgC/AXicJuaGQD8NY1ubJM8QqfgXjw3EvhygRq
/WWGdf0+6CzAUq8/djIovDDiHQGiIanA04vbALxMuyC5BNXYHZ0yI85HtdN7lWt7Bd2xqTblrTCi
+s6Iyk5c5S0Jdf/FoR0yv+p3oHidsX2zNFHdkz6ejkheuqexm9q3yTj7tCDW+STV2VZn3zSHFZQ4
OecL5sNbHYXJG/AaZQPVSdnMl0MTvc3f0LhSUmXaNpk8/OfzP9SX/YTIXsLYOudrcPCb+U7lr10n
QC6oad5RGQpkKeStfIauexmmsHnNgrzeDw0yygJ46SfaAgAufvDDxYK4tRXclmT6lXczoBsVoVlq
+g8duv2O2FLGwvJSiZtXolSaW9YM7bklUxLiJa8HXj1CayjT40h/9U1LaZIh3aXx6p9KOf1tJ6Hs
9rhuqYgLpl4CtcauzcJ2WwEkOxpWuklywXuDEm85L49DSz1YKSQmGsiL2Ns1tzExgQxpavy7IyJE
qM03760kAXTNqxUOpA0FebMYIhVUVUN/I2ldb+3uEX4yVmn9qnkBSKges5RS7XGt+HgePDjiRTu8
KWVBK5/q/6IGo81OQ6mOWewpO35Zc0sSgHUaJ4qxcvAPc22R5FV08Wm8zFc4yHB/NZ0t80vRjVCk
9wKvgpWP1a22K23Lne9s+okVrGDfuKEcsze10zk7YRjZechhXiW9ot0zffjVQuT4KyLShc3794im
5QkGSZD0wVtvdIjsSx4+gr/zobIHojKyhETmnGfRZLTqt/sxqMa06uJSOVIFUMu2anVtWY6PGelZ
y0rXq89U03Y9ESD3EAPalj4qjGgoF0hSfTb33BYaacFSIBQ6JrIcUfAQbZLgg+E8yVgcj2oYMSoz
yRGrMYAgZoxe8THKUCoj+A2XFd56WJNGor/5Jg1Ps8RSAt50eDIaJnwhc40GvVgLJ+bAZL+GPcIl
rYBh6SFy25HU1aDdINi29eC7YeoZtpastTSTHldpIduZy475tXK8Oy5EhyA3k7WmOtGtH9RpZ+A9
fZplZfNrVVn+LMIEnV+GH75jkBKsoG9oDL24hjMqJW1Ss99mxY/ZVdSKJtg5vbJVAg3vU5VKOZiQ
iTkUMS0gt3zRFMmhLK3xTBCRwnTKLfdgezDctem96FRI6FGpr21I8h860KC8LobnPHKlaJniLC4d
YzMrguHArcDWeG+WJbMXbKa7PuD6vM6uqR0rV6sU7RFpya2SUJz50BoV3vHEOw9gp+7cQKeM4fBX
5rBlDf2kwGZr2IfAVECRZG56VNKRyJc+d58EwiiZRare9CDKcVnCzitj7cYQWbvFMaojRL148Nzy
Z/wyV6jUz/mmOCW3qfCntUhj/T3TITF6saOSkNU0m2YImH1g1Rw3hEMGGjKcwjmSUYwCKM2ITo5C
qRjcko5YHrmVmIc0lVLvEWu/UYMgVxyL8Rw31Hz+4NhbAy/FJYoF6EOfR2ufi2RPVn1+9gv9R9CF
3lOnx/Z9/g/QH9p3dmLeEyM450kvBuM5kBQhP0p/6fSwFnanN89O3NBjrYN1NfnWEUizumJuli4s
131r7Wg4Ee3cvTbKSwWt8i2i8tvnYdYdE9+46oVTHfhxcMDASOqWFaqKZTpHdzMZXVCN9tdSfKa6
B+9q8JX9XP8YwDoaE2VyKHggxeSfLe0kMOBvOBvR62hDbbXeaL53Cyuqc+GQlBjlCIamTmZx6z0I
ShSOS20Iy4+2AKTgdSJ9TuST1I+1U5Eis7iWYSL1J0nX4+ZCW2n2xWccWvrRrMn7IIgx2Ha9BXUz
t99iaultXpNKNp+F9EBwM9jlpsPVtglwvfxE0JK3/cKdjAD6pvrnS63CalEh8KNKnNc3gHkxpC+9
vXS5H+wVoQlwYWP8ChEuiPdmdkvFND4nSpKhqhjANk/qTxs98clAIrmdXPNGcGa6ddAPPyGj0d5y
q/z2y7j9NgUTKrPWv6aM8SXB7MU1hs+4talGaiK1NkhFi6uao7hWSd/+LaZlnuvW70FB1ib80UFg
ix49hrCVw2NeqeBLP6tvIFHFJ5GC/lpMfb8TrUQvd162D3W4mHaRZp+tAUVZDgTyyFijxvzJkHm8
pUZH1Bo4GsJg3PFHgEoyr3vlVZiIKa1xuqOvrY9RrSG8ly2EoqJ25lHVnlxIaaR5mewFbTSXNrbB
ddiDM14QOfPmaP2WPpt6VoXrnIoRZAMGpPCrTFCv5uq1Ea3+kpVtuMLuZ2xbOZoSXXM2WLxuhoMS
PE2tK4/NYIH1Md/Pu/dEoVeJmSw2KHg7HT9RbPYxthAamdKdlSLBwAUACysjbBo47nRX/N4nY7BS
75mPslDJP3nP0QpbE+kkOirwTsNjXbhmdNNM2dUSV2tK4pumV94+GWgUlCGFZObQYk3Egr645BZa
yQ/2cf4h9oq7qybmEWEA9bCcE2Y1QcsRYgpSRPy3ki7bqfJIsgb6sDRU+zh3BFyIZzQbq3MxVM2t
mFjWrEn0S6p1avrBZfWl+wA+whxp5hSTus1SD6nroLnyUeo93q+Kj7qCGPDm+lZx1Qr9JVdc9Rr1
8c0SNasvoRHrsA1xMiT2tzqk/qVyMvPmed4JH+SHn8qquMTExfbjIy5pC8SxqV9a5vxPpUBMkiIt
wsnHtrMISSuByOvC1pWbUjgSuLIz5VAn17av9OemddAe8Vd9Q1IH5t4xjK82sWlXVtnPuVMItvKq
BTXZG6Q8PXuVp2+6MA0OaYLsuh+TetN6Y3AxBMD9oSOZqASithbRkL5SV9CY9PFAzpe01PhRdagx
FiC/eScndL7370tVXhpVnULZMdxNOzUKoHmPqFhMfqv5ZgrpEtNedcFhNdru8aZrgnpvykdlMxt1
6gnfmk/k4+zdqXiWFH4OhV6mehUyx8XuVKKjFbPFWSJfVHHFM0ooyJCUl0Kxomdaw6dKL7w/nSIo
nmSri/28FTOKPj7WJLgVhCVclDJ6441V7qTfiH3nkYtXmviK/JbESSfpvuh2YROZ1OqlKWr13EzJ
0aAKLRadIJOsttRsTxu4evGppfaigg6pkiwvUE6fS/oENsSpMIW1Ho/bxzUZYQhjiKpaFCaxPlGL
HF0A8zDWVQZvB0iJvvd4yBq4r5ByFMlKyRXjRRSOcvYJ0XKBis4bwMchVtgK2umHpdhysMXGcN4/
OvngrVMXp+M0wFEgdClZh9jCwraBNda6ro3iiuZebBMoq4eh88FgcGuHIRR+qSIUNp9qt7MxPnar
IGOKzwpK58AmCrROamsXJGq1nJcQP6fLkARhcajliqJ1KutvlN2QeNLr9Uo0TZHVbh2j9pZzs36w
Gar1JFHvOtceLnaj/86DcdFatfnOxNbZRii4149OCE+OoAycg1dPGYoFNMVkABnbWfIepq8jt/QS
Iot5Lw3SQjLL1XbzZc0kBoyf7OyI0LpXgbmq1PZQmEO41yjTT4JFcUCEuioqngdhQxCVEbJUONzg
KGkVI8eeUWXJfu5/uSPqFWihh/lKk90wB77x0sOlCkzR2M/lz3wAarvviqI6z1cExzX7iV0RGPqk
4elJqRRpek6jVlWf89QbyISvyl1Za8quqvQXQ5UDTynf67OaT5fjvcdenSIUKAFUydlMGSkQn5kP
Xy0oa3smE/jO5OV8QJ5lEAcIMM4YCQx2BXO++aOU1OMpIv/7/PiY9S7/Z8vKHl+cv6NloG8zGznP
V37M5mJsSVQIJ2ayqsiw1g0BsRs9m6KK2WS7QmJ38AbGFKL8c/PNd2COzYl57JShwPjf7gVZuBhJ
CO6IVUxuZpq5i6Bx/FtCtsjRLoBPItC9zS/5Xd1uGE/xp5ffMX/BUDIVhdOUb+bX5gPqiIuBcRbK
bZEA/xSNu02B4Q2lYIIJnGw54c3UiVJLvTOZYNmB22+vYJxiy+YQH9KRNtMz4HkDNI5RDrjbW6Zi
RZkHaN1onOZet1SYiTGqDiY8YRyD5afpCuC20kKC+ipZhlXk7bshaN8znh9tSV5CmDm3WfifZv3B
qxge8FHqXt3KpIzU9WYFU/HF7gAOU/MiCYROk0ObQXkNnnmfeta0La0KyTxtbGiV8hB17Z+zGmja
DiA/xklvU3miRy7Ok3g2S7tEduwns7+HdVpuHdJFnsq8H06P6ak0y89nokxvqs+UyqQgfLwUJoTM
TmzWVo1RirP8qaDiepdsJhGZjXdRi27VCDc8z6/PB0XRQnagVLCF5gEECRlBqFro0twX9yDOlR2D
SvVLyYduQ3g6MsNoSD7mM+Iq0sfZ4zXBykuj5knNqvpqhnS5a4q9Nc6t8AdW5F2pa9WWEY+K1rHb
KGPWfkyh60kp9HjMRNWddNtpl7FRq0szLlEueNNPPcNhMS/oXYQGBnY3e7rkGhZIOHt7n2qes+9b
Uz+18jCfYeJJT1axeVwMkXECD0QQUYjETczu2dAoXMI4cFnO3bxqjH/aVZ+fTCdvNrC5uxVpgIxn
Js1c0vgrmNfr6n20XPvJyxvzEA2OckyLSqO1QIjEmLT3Ker1nR7WrBCyqRRkJv0dHZV9TqPfQ5W4
7SymW0EdeLgIvqrOoZGPhQY/je/ujPCZhbl4NxG8u0xPHjZ9K7Gu05T4t75q18ThaYeeUq1ci5Gn
Qq1+shMgKsRlgxRDD3jSGhvxsDwYbKAP8yUwU+6ywYZ5Iee1Qxb/9CMjXrtuiWpdYA8FO0tosfzH
VaaFh7Zr+13HhOfvl3SXUMZ5I6yWFgY7WfYhM9d3fUhHcC785tf62CEjFXAFYhzyxjAMtX6u79Kw
iM5dQmQqnSMVsJ9l7D0Ts/xAmvbTY0A3X7Nw0alV+VNlQWBuNVefjqbtRzRzmWnYCc+cdOzrvZEn
/dmElF2taq+JF76J+rBs+gsMsOSE0PnijIl+Mjpj8f8UuEwZo/V0qQaS1oLQhaEiZ1Bzg3c+yxx9
xCaB6kbIw0hy9dJUXan9KqT6Jy19NjFeaL/goRVvji3diab7Ymaq/jYVf65yOVIy1G44WvlvJleQ
F2zbP2v+lAEm4pIq5TkdNfumyi1cmpsH3ADei56X/j7OEBZmngRGlpGzQZdSLeKqFysvmbCQdEIG
oKmhudYSBSOFlWsUeimeNKO1/lw71C1rszC7hdbGzsVJ2fClitcuB3qal/k1eJ/9TqWVQiyYfC33
B2p64JFqlKNZ55HJW3ozphJLs6H621hx/5z1vfLtMKDYMg2ql7QE3Y+AYbSWEWBA4dA9+1FxKHoj
/xxT2+F5GU4voTPBhxnbbq0glaUP0anPCF6RCpQC9aoB7zlxrUucxqgx0XoTomRFJqFBJarsNloj
H4Rv0xWkISEvObjyMF/OhymsoeNP3gWobX90G6+DK80ZqZmQmwp9OHgZdlVeDtShPyqejahkZmco
hGDENUHaaommP/dqMlH+dWhiXTmFgNGODdMmwiShRUr8XVYMgOeRMwP81paPldcK8uNEr+1RcGEN
4hmrYhObS66G/NztKAWF1PfaAgWZtZ8lNKVGQaCxmzMI9rvW5NPNL8ddxm6NXYbbjp9jyb5EsXPt
WnB/LXLHwURoDup1/oIlSXlG2di7v18brOliOH5Lp5IgNwRGYpEPdvWsQ6Z7CiPN26OAqBdxTqQi
+XL6e+AxYY7T/pWHUXOxUtJs5csVaci4fHCEI6xe6zxN3yHw7gSIgK/GpGE06o5/oYaykftk9hL1
T/xV16iHeIQGEQqoAS6MI+EiDrvbTZm3zr6y5DLvyAYl6a8vil6ymlqj82k0PpG6uMIshpVOSjRS
0A8Mt02D0XNMcPhQsgX0DVzgehlfNFsOgvRMAcNDZV/jgP2dx69B04hvBoxoPNOgQh1cWCuroQkN
Oac4lmzRViR89W9MN6WH0BXfU/cBPMX/LTQH20pR//BSdt0Jk0xsTvF01QktXgUG29mB6cqGT5F7
9CZLbBtIjHums8MeOIuyJUx0QKRslZvII+iBrZjD8GNIrnbH7i6oR/k0065MrwF8BrX6UemCqXbc
fLsR2ZkgcoInA1A8ejrxnSblnTgA50MNPTpiTIJfQ6cRy8xzgwvdM1QSFK9HG4LeHsO12NrdKcsV
76BESALHsTCO8xlluH70CQ3azGd/vxb++2t+bFp7mpnk4A7ZrqODtTUjaziPg02czaSlbwETbsQA
XvwL+DqDkgEK5ARcxo8H7YtN7/AklCF/LnXrOcKPt0RT1j3rEQNx3cbNwofG3dMv97fgRRwypIHE
j4EbPJcYjkcTR7xTN8OeVheAYZs6tUfcwv2v4hbCadQUrn9TS25d6AzpY+7HrqdXQuX6z3/85//5
71/Df/nf+SVPRnaZ/8ja9EKPrqn/55+m/s9/FI+Xd7+5NOFIYhN2bMM0BEEohsHXf33eQujP//NP
7T9MAMmV1eHDMuwGLICSDFcInkQXEDP+U7eMk0tr/i8hyAdqRf3LcgjacE2/eDV7NidOQfhUUPbN
Mu2y/8vceS03jmRh+lUm+h698CZiZy/oRcr71g2iVFLDe4+n3y+T1UVJU9OzE3uxG9GNQBqAKhJI
c85vKEZOft/XIUpEVtZ8Jymw6sYqXYVdUF7YJKAxs+qIcqSqc1UosxDjbptvTQV1sykqJlgTMhQR
qWFpiA0eij3tt6LQUVMN/HdgiddjFMekhoNmBniGzLYLf/5IIY+B74HV/quIQL1xGIHoHFstp4G8
KRnLWTGgQy8QWhKm1UdI9oO0W8jv9X98+mIb+UV/x/4EtDihis/F/3UR4YbWFH+2/1Nc9rPbl17b
9+LyW/be/G2n+yLjv69dPt2WT//x162+td8+FTC7jdrppnuvp9v3pkvbvx4Q0fP/tPEf7/Iu91P5
/s/f4CbnrbhbEBX5bz+axAOlq/aHB1Dc/0ej+Df+87e7bzyG/7iO3uv6/R/f8rd/YETbvae/uMc7
Aof//E2x7N9V4j+Ga+iG55i26v32j+H9ryZTtV1bNSzNsnXrt3/kqMmH//zNdH7XTJo829FsQ3Ut
rmmKTjbZvzuW6piO7cJKoo/+21/fxY+X5fgj/vrl0W0+5OPbY+i6R/LeVjVP1TQHdtHntwdRTvIZ
eR9uY3xf1noxXOJs8sTnbqomO3fYny9MyFyL2moQWAwBYoadII7Ey7KP7IVTq/0iHqsLtcQum1jh
wdam+1nxoOKXbb+wWGwuOhQizJw0gx5lhxm86KxBQOqK9IVwGE910CP8OCByZqyCMVfxV/XcRTTG
b12sk94yHxFrQngd3aJOZ6fho75j1sWVF86PnlZ6iH9Nd1AMYrAwKxTxS2KHwWtbllu8fT08Nt5S
tcFPB+ctkg0O0vHNO35xyhqnXFxRRuLaUEbQTlHAR0U49HrdWjO1G76aS5TXIa4V0D/egLSpi9Ep
8JP0gxWRArS7sUgeJvc7Sem7NJ+LFdxedT2q+MvN0zzvyOFfgHwJF7ZOrNN3ABTo5WPWvRWutVG7
+cJMgF0FVvWMHt2LN54pcFJyBs22Qxl8YHc79c5GC7EJQ7LxNbTTNxzTbiw/eM+wNl7jWqKsIhIy
qMDZdJq78U/HYB/wjvTLMu1RrSji4MEDclcaWBMLAzS3eBkm+xIkHXI4yp9NG72h+39fGZ29tTtn
72LDMaNnsCKmA+170LcTuuO8kvoyNU0EaxDfRYEChLmpABUEwwLhFzsTDSQWqGl/ZOVfJK+AVYQR
AX4Yvh3pC3QIznQ7eGUUv3H7fYMs8SJKoJ5MWfg6zM4ZaqYlqkwGmvwlO3sNStoQ/dn49mUzZ+ta
19dG2/rg5tNrxZuf5qHBdMvisXBKNAyJHnfdTU9adK7UdaJWzTJGTZE0H8Z5WTPgGjPzhZTZezm2
PDBVW5wVvbVqWT9tlJzd7+wOOPxeVEmYrweSBfwdCUjpcMYJF38eLUWZwChgrPvAVs1wGqENpbhL
GTclJrRrUPy46TTVC1RF7IZqoduBkY45v1tOsalVF2ivphh7nsQHzJ/f2hSv09hFpNG3ezKcRrvJ
Ryy5ExwK7H6f+tNF2yTFymlqE5UUG8jvTAgqH9kWZvGdNtvbaW7oz+yHDF59bRk06bW36goEubMK
aGmOAYk/8R3nFUjx8yBRomU9pbe2l900NgqN6iE3CfwHyauup2t8xkF21pdkoDe9l4ao0pZ3IQa1
EXo1Xkg8XUXtiBjFgqg8GLVZ2eOYg1VAmV+3WB5gecJzYGr5y1z2A+BZe2Po/h4Dg107qYs0riFw
AXmpkuFxJDevV8nLh5H4F0sBBurPYxlYHVU18RKz0MqzNNH+YSVg57CEgs4Jtm7KQ+EU6CPF9s6K
UPBSUC34+w/TtF99GrJdYtmhMn5++bQeCWK44n6AeivGiqp3zUrl3uBrNSv7sou+Yzx10ajJVewU
NzACnv/Dx4uB+cOyx2BlxVziqDapbdDL1peBO88IZhZk2Mg7J6957bjLAN2y0VpuSRAzJMjfImvg
tabnbk7aeHY2f/8nOL/4C6A4W6qYNxC5UT9/3aZhmVllacE26fsLU88gRdhnFZaKk5muWXj+hy/c
Fff78i92dJ3ZT9NVcH36l4VebqgNQvP8vAbB3wUB0W2dXLXkThf10GKkk9dLKwQuQHJnGRKJcxpc
RHFaqvRw37kIzuMO1OaH4hF3VjJc1kvWHUgNPLpIUnR6sjPK6hIAxNZMUoaitF05E9YNM0Nd3hk3
+cQmd4YvA1jrtdGifVC+FHPwamFYSpIQB2HLc9esXV6QDRLgOxiQVVEvo2m+hI370HnpOXRgrGDC
4Rt6kfdZgNcHSed2YfITrqPOtXBAbpaZ7l9jhw6L8znG54wxxGi2ZafdZJO1ggJ0YWojm+862qYB
KlwFeUu9cu+xnHxMJveekcZrrXuMwAscZ91LWNHTUkucs8afNwpTWApmF/dy0iWIb8sn4r9aM/56
ofdp+fh/t6z8/3HN6LAp+blp+Zc1Iwr5375/Kz6tMsUVP1aItvu7bXiqp6HqDEZB104rRNv7Hfyj
rSOfYzin9aGm/254hNR4/Q2D1IrJ2PRjfahpv3uO42pshHTH9FTd+K/Whx6f/fGlsxCLA4Vl8z9/
hlitfn7JMQNHyth39JUXtuB6+mVoz7dKiFtmBx6yDexl7N8aAVzXIHcY/jC8zyo5IsR/OFO0rcv2
WYc2ipp7sMHZKLplCsBVnPXfjOiqadjnBB1YRiXlKnSDb2Xn1xe2I2xwUjxa/LTD7pJ45ZRMWOWY
GL86ee8ibyAmqAnPuMnGacm10Xhw79XYvmxt0WdM3vRmeHEJcvSbtFP/LOon0xofR1yhCPTEm5qF
48YxIOC2T2x3U02BWGA30S4yF2bseRsUOB9SEptCs4fZ18A0oq/nQ0Z0eE32aBuNyMnHGkMFNP6X
OSzukrjzlsFkY56rQb6qyM3jVLzv1HIXd/gvjiVop8npsULI0V2IvXaDyB2UBNS0tmzn84gFhdr7
+ipaT2XzBxwzUM1J9VxWwhcuSyOWUW6Fyl+AKqyHbaxpEElJcvjX2qGwCPXrKli6wYNYXQ3xn1YU
nikjfnv6pMSrakBpsHHKl5KwVYAC/QKQb7NCBRy13UC/t/Di1C5qtAvP2Gb3mwYk1gQWGryUWazi
HvkqU1umtYB65/73eRZWSxMyBXERL2HulUuoaY92bNxk9aAunBFVjhhPFhO77dTOLxs9nvE18ydk
OK2LrAmhftjdhQlwoUEhatNa/OhjSiA/uCrt4qzz47cKnyjXLe/K3ic5w0jvTnW/KMVTh3KYlSpk
qSG19bH1UiQpGLYO1wGccAxrc7FEq40HxRsz2EAiURoeFGH07urwJfPzFM8S8n0ayxoUdZHNe+67
yIGwn6PjjWd9N2y8Vr/3LPSkLBPg3Nh2OkHrYhk5wbkb5X/C60mWymqA37loC+Xe0fRLH1opUXd/
l3v5C5sPX/O+DfzwmOTUPEpmdzE5Y7osnO+ZFhzKvn6uoIXs0NWKeRnYKbQOD1rr2FjndK9x49+P
CbfXQzMVT/ojMLjrSvXu47B7Lhv7Ps5Zl+a6dcmy/XU22VZVqUOOrBwRRct2jB4bLVKZIPqLqXE2
RY5NQ9veGI2SL4zEvc9A+MUCf9A35q4ekjdH8Vnb6bxdrgP5rMl5jCb7DPAfrovuKp8vWjJdC0vL
zqNivvHExg0RiXuvneszwiUvEQRKMifzHpurs1rRhGcVoloIi6mraFS+FRGQ1igBpu/xytSEH9s4
OMRN9jKbxk3khndThDt2LoLNjYt64wr/zgGIsmIXL0i6TsuxxDEwTDe+Ph+iwUSDub/p0ZcDm4bC
qY+WsfPMWowkXIg2QPIylewpM5ajUcXTjMD/tg4h3BnQB4rOfo6V6s4YeHydqLqL8BtZlLAMzHxe
Dk+IQ2jHuMqnsMrHeJX2ZRkjR1QTso1mcmpamlhWfVilGr1pDlmb66u2YrejBXuAF3AN4uB9nNgU
Of59o6GUWBZrC3rh4f/hDP1v5/H/H6doERf891P0A1zV97d/3LXf2vfm00QtrvtroraZW8Ws65nM
0q6YkI+RHM3Rf4dI5BCvsXRP92xm0R+hHEf7nXWwYzCDupoI8fw1T7u/IxBtaZ6ggSDMpzv/zTxt
aGLxe1ocm1gcsSr2bM3QHdszXP3LPI3uVo2XYWK9VwYJUZHcImypr8pw9rYy8wXYV19BegTUJFpV
V9GOrXqdw1YQrXg3/2j91bXyVrLzr65lnIuCIlydkjxuCjxgcSrLHJDMBn2piwORhztWKs25DVR7
FwjR/9MhLb2PxcjMlIPgG1ae8RSUaXbOKgnAmyhWU66uhyF0trpdmU9szt+SvB2ughEaOXv3wqnj
TTIP04tVVijPah6usSMY7Zj4Aojd2VwhBOYfJsGKlmd26fkHNtN2LRST/YMsJ75m7OFbLhLk79eA
h3DNrQ0sjfCA0w6jTPhqIjMry6HdXUkFjRLPNcRdmX9ilgznJAiL8xBVfBKEJXnPzw2yKA82UkTn
SZkoJG7FabnzAtBUsi0dR0JZ4QjrOZj6zWjM7mXMTmkDgs29DMXZTGJnUXtWQZhmWzQG/Ae1ggGW
Yg2YKMJJs+yLy14cfMFR9h3GR6sE+N4iZtYxh2fYWpdV4G2JwpAWbWfwu4CjtCISLll+sKkF4zAM
oEMGZfOApBAZBQTCe3DIcbMf4Y0LkbhOTdtb/h39Lsd794NwnHhXFh68kDPZD4BgcPt3F8kbpVa/
M9BoOiPvhHSVFWGCMbjJx4OsI0IDS+png6zDze7hx2/uGpdT3O9MDapkbUThHbYi1rYxbQiSQsJ6
xJts0Q/I6MX60G6rpDUOmqZ3+9IZenCvVXSJ+L69zt25uNVH11ha4Cme0MdgLYaW36HMmfsAa4GB
HZr4UZ6lP89AoEbHutOZQ9yW6GFoY10LLFlD/Y5gpg/5XZaHvLe2aJ8Fu14DMtzPMOyVZgjvWPfm
u7nuq10wqu5t2UAI7QWLIRyHdYu2F7oNk7YKTdipVqv754GRmHA10C4pOhOLQWQpYeyz6V/w0Beb
MtWLyyNtH1Tc5SQOlTMAjfaQxJYNtYvKAO8NLWjQw0qsyu9OB7bFT1+Oae7Sq5S9KB7lxwuHyJHR
FS+8nvyDfhal3mszn2nGTJQYvTcizxDUD3Geom/TJkW7Noa5PlYe24HqvtoEAHZOZkXrAiGWZddj
3rW1lO9KC8AmAdR3mQmgVOyk82Ofsk9RUYliW41KZLrQrBLDHUGhlBggecjNFVdEH2tAsrNuIPEl
iZZjOi5HU5+2qRNEN0jzA1YWrPVoCBBa6MYnq6kvnZxdkBgt5EFKLFhiHJHFTA4mpzI/4JU/I7Hq
1BBp2l7LLsKaYCrTzfwc+Cqulrr9FpKXN2crespcYF6q5cfnxYxxJGDmH137fD6PsQB8+jAVXh9n
kU9LFo3N6afZhd2pbnqWjSYz201d/RJ6cbQs6kI7dN8TO0pBTyc45AFIKvcKK/U96U7K8vRr+WvX
D+V/Of16bQNTB53O0VyLDMRDh0NEJZS7syiCVYV8VtZkpOMmf52Kn1keUH0zGcMyITXdHuszHXFO
sGh0ccUVo1L7a9nvdNnPK071SKnDZJVX/OfPQK8UMNeQ300uUnBND4sg0uv63LfDeGXZLXj1pN8H
oxE8ZuBIz8BMYltTu+W3/tAisPytyYpm0yKOukO/qnlUlAyhq2QxzO3dCAjlWrFb6zYj9RJMTvc8
ocK7m1ldrjWn7Z7zvsoWWd2EV5nVBLs6cLAgqDEU9+opfOkFrytT1fEcZPd0x4by2hH1jTuGazWb
/TMUBfKnmdStrO+82NlMLSp5CCmEL1p7NZBVfvYh4++wTkSPVFQHvXnWxmX0EHhue2hNeGhILEcv
hh6v/sPT534OdZrgsxyDEU/k0Fjh8Ch+XjGj4OiC97Wjt1hLDEHeUq5joSRnoiBG/kVnzVD6xm03
u0zlxfSCRTheD0GLcmszGbekOZ4mXtiNNqBHihhNcl4baiKQYD/OZB36PtdJPkMj/Vwv+6JtOxKE
ENeemmO7uq4NiKe/up2sU5t4S8LsxgGrtB475IrVNrMQOkTRNSN6+NwCmnbEy2351nVFvu9JdmW/
96NrP+sfukrhM6Du13GZaU+2jxy4hpgGeYo2YPNISmYmGu+CBeOV3AwxqmjY3MYbTBYShAa68MfZ
59av/RTAHiPqvsdrT62F22hArbEwdnNPPVem+ePBK7Wz2LDrsy/1p74wCFRi0VxqW2B0xszfRQne
2otTl9O1ss4q8it9SMedvFQ2yvqvl2WeeqskkArGAmfcGSIdk2cMm0Krn+0Js/KodYfXoGwvZlSy
ELFI2kUUQTVaAHOD4ubVtxrKEEvFyh80JL6O7gA/S+CIDbCq1YPeZ/GVpPeKNlnShTLpz56SCfyz
9G+ugz344S6nzwv4BFn6/AmyJNo+f7rsaaGof5ZAxkcFNwovXJT0lqOlF6tM6L3JOnl2OiSyIcDI
0dbI8p0avnQOR4Rz//5Ndj5nDEwRrTRMl/2JLWKdbHo+v8hjGKFihjDVWxSrdwQM3BsXVNBFk/j9
Ur7RLAm+dzDSblj6RCTj/qp3qUe17Ud9PxPGkUA00X90Iu9Df1lvBM731P8W1d6t16ZCXchFe9f/
+dQez0QdisbVGlqoufDA+NBRPNSyWR7k0ybPZEdmR9grhskdZeXx5q7m58tqFlKfgjFQIeu3yHsv
P0juRVYgbRMiYrCSRRUu1A182WNJKu8YPjD1aMSYMbJe5hZOuj9Z2Mm0zdWgw5WS9jaVFRJqtccX
nChirL7/6mFbb761b3rXPkMwAuSNJsy6TmWEn/7+VyS79Hk1AB1bI/lE+kkzLNtiWfD5Z3QyBSNZ
QI+IfZn40U2NjSRAhGS3EWkcj+c2Dm6H3kFwXweKtLRk07GDbDoeaqvcxkOEF20TwlAjvbuWW8xS
FLEzS9dytwqcvITi06RruZe1e0yBZWvcZ8UNyiAbuQA9rVS7pnuonQ7hCLEwlfWntezwV6Osl4va
UzcPsFk8N7cFiNA5T6IH4Phrp88wYNNIYodRpqykypg3zACJ1DG8TLzh2I0cW483ozDuFI8aS3yV
aC1I7dNjJBuOo9znR/LUWT6rp+fwS/F0Z1fcWRZPN9XH/rw1YvfKG9tLObEAJb3RlGR4MmuMsUyc
2c8hxXjnMKrDNVy47Lkx6suoiaZvXecp7VmOfPqtbwzJAhnw6sq0svFu0JHeC5BWM1AB3TVTra9l
UXZDNHc4LzV0agp/wnycJxnPUmbTSUizB1P2QDhS3XtdAbrUgOSxM/D9xZKWLvLQirPQLh66oVAJ
5v5Vf+or7xmNPjdQrOJ4P1TBCeDOmNpILLORsLEZEc9YS1SzPOhZ9DJnqO/Kkj9oLmpIz7Igrwkd
rFyN1gPVItDRv7oP0Gt1/fcvkCXCPh+X07xAhu6phAA1XSSQ7S/L6WRMsAgNi/KlDfVsn+C8cJEK
MRx2msjilJ63shorb1ay8lfNsqEtrT8aAGeHzs/7uxamkB30t7KQ1DVIX9KN0MxoU8ZOA2E93hZW
5hOnT1SwaESx+9pFFUVDXNEfR2tYxV4XrIyqLITmpw1vqnuK4CmsiyhkBzbP3pVloiVM6sZ4cnMz
3ss6G2XbK3IxDKZ+tZWleTJRdJB66gPOHbdTUTQmGGnPvHHDeS3/KBgj+UZN7HANO7W/A1cX3rDW
WGI/NtzJHjXWxcsiT0UugH9FBSZqP1Q8OrKoGSl6mkk0bFNzzs9LExM8w50u7XKaLueqLbFGCNVh
HXRKu0RRB3U92dQo6otXuuZu8oJ5icdFuMP7ogd6NGq3IWwR4C+phiq9cEQRZ7GoK3xXvziCkJ1E
8/YYdrIWSsNrK9SbK0McmqpurmQ9k9q1LKF3spbC6a6dONez0v8hh44G/+1NXyrZFuqcECKI4XXl
/k2bjvDnRMyh1fPkLPRQcrWFo6A8KJl/gzBUcyFLpx4yZiGv+nkP2SMKRqLcvPGL07goBztda8KL
1n/7Ui2LTq+HF0F/bDsNmXJ8lG1+93YaLOVZZSKT6uLSI97v0o2Tc2SBEWSlcgcofIDNU7DbQWbn
pnfCiC/Vih+70Owh2VTFtyprr73U9P+029c+n2yWsSQNCkJAb02rvQgY0h9BYgeQzEJjX+oxcrmK
geepHjsXsQNfPrKa4iyHQe3CY57RyKVONuTunY1X9lWvKiTvbQFNyqFubX0htia9AFDz3xRef8FT
cOMGofn950kaxMca2OenphYLIQwCkoOtpu6FEgoPoqEe5kVnKfVGVnoaIbhV1frlJh+c6CaKLWtf
whtApExwABuIFitFTUg/ipAYo099EwuCNYL5BCDOT+Ofw7exQWQyWx6Hvp7eUCbXjkacbIiS9J7+
z5pvdq9dZGeLHjL5LZmPZu+opbGu6rx6cdCOlz2KDrvjtq6Rfe4659L2TQaCytHPFLdg0nU9KA1Z
bh9qcZDF06Gu1O1gpKFgtgNvFYfOToYtCtvR/KjV0MZgfKyBNIZQzeDojSxFrvGOxc1qnB1I6UK3
qnDjfhNWNpY8olm6h0fIDZyranCpkJzZuhHyG0ZveFvsm+Y9QvXk6ZJW23RazcMD9peMne88VY71
fZyt/L0E2uN4xGHgp0w7parHV1BOAA07OI9od7GBFxzRAgSXp+v2Tdq41V0Rw8RWuyTZyEYjap0r
3DqxTaBRVgUawnOtXZZnsqggsXuw4KssMD9qyyXS0Q9pbKAsWgnXSYuAKmhJvFeijNBVmFYZpBxb
WNeKU1kpD4loPp6pYNdwv3R/dJeVsshwa29dc1T2iR/qiE2bdbQPo/h5/CnyL+X+K7hoAis3rWXD
kBQjHHTBV89mZ5n46D53aNc86/qm8kbnqex1/xCMZbPMJzyzMzOG7p6DvuwgbN7KQ4A6ol/510of
IfaHUsdBm+qXU7tRm+56KNGeknU6quqwXWFgLxwiBNt0inD9CMpvrZXZKw9H9XNMGZxL/GhAQ4sA
2S96lAFigUNpPhvmVNwGXriRivyyFMPwP5VEGysN40G2FZqyPpVEG0j+5D1jfjsgexBfdwQ9ju9b
lTb5dnR060MIOm/6g49rLi9pdjkh8Pxouc2yruf+3lea/lbV8rM0xZHXhKVxXmHsthhEr7gcnG1c
heVatqbwAmAKlISHy8lbyKC0XqTptdZ2H4Lb/YBeJYLKP/6CODCybQvNc9EkrnE+zvotwnPoLuZT
lK57ex7XUhpMHjy3AThQWIg1NleW3HnUDQToMMIHwxOrzGMlvqWo8IOpW/koYqxmWwFS9FPj1JuV
ASfVM1lzqj51DTULFWTRP820UXRVHWR9+5Lk1g6VZx2EI5BUwoPpe0N0QCsQ7MpQA9ds/Kas1CPn
onXz+Yhu0YGE9dgtWSQqq+NuLI1wE5j7BzVw6n0fuB/qzdGIL4q5eAUvatwy+WAICThKGyvvHuWk
pQcR5VaWYt+B4wydX5Z0bcTZpKuKvSz2QeutSsQrt7IYGXa7RfwAUqS4mz3V097RFWdhoUG+6bUi
XgOMBi3q19a5ak7WVQ0SezH4bfjKu3fTa0nwALrC3ZV6hvBtVFQXk088EPmtbVMr0ZuTGggAJ2l3
h4Chsu3Cadqxjexv0xmgs+wSJz3gXFYb4CX5RfqQ6IOe9du/X02av1hMOqrjwHYBFG4ZX1GPBoG5
QPPK9CWKkoXdV921JgSLk1ZP9mWTYOkhdBdkXQkkjkE/7bayKBtmw/l6FQr9u6nwUFCxbDLxUIJG
GCwLSLs/T0zbym7gJ+nrvlcgMTpG2yDBzcHPrGpTWOq3WUF/Mg8cSFaYbzQHVRxkF1k085br5Onp
4g/XyPuMU/3H339dmvk5/26SaWUeIn0rcFOEIr5+X02tNuGQGcMfKGtmmyzAscgQ6wnguc6FPCvD
lGk9UtvbOnJwZBcNkVhUDDBa54Xbec0WoX5wJqKyw4jyItMxRk16hy1QEbAZtbWrL2e9nurHuvHn
2X/fb9BrgDIBhvMia2sR0V2Epo1spCA3ymJgxslB7qFlMTHH+ENRtp46n65ti95dfOl8KiKawQel
ihAF1ZxztygKdNKSXSY15cUhKEEzZJ5hbC0Ig4jcevmV7RhLU1er1zqZFKzN8vaGRJu+KxM2kaFr
JuwLDGRHx95+AzLf8Gu/2UmnLBA4jPelxpBslw0M/jHNn4OJIV8JR20ri/no3CuFk+MXMle3hFcu
Qcxlz1FaNLtQ6cgVyWI8zwsbzNHFEPfTo5G/x9mcIxGSC046PiTyXqSKolXhqs1etk5oz3thXgt2
+sh2gr9A3kzNomAj/4JjEbhvAYXnpvPy6rZBnjcLIBRZVhyddUGqoS3kWAh+lD6UOxHkFIZnvBxo
cRXGnaHGxpkdaeGmseIaoNqr0joYq36+0Mcx7e+ff7DJXzafhmPboGjhm+iqbrrGl+gNTr0dklB2
9miPLDseTc01N00Y29MG6mwnHM6RR/YPYV/dhEFgbmVJ1rdZh1z4qUw61F1WQ2nshsHMEAvFqAC5
6CJbOgi4Lhx/bs4MpC1vUdYqrwu7WwZ1Ot3Kqhxm+qZX8nYli7IBZPedXXf6uaxyyK6eN+H8IEvy
MPpaSXaeqEpPzHYdw6rYOCiYblHRw2Y1JtbFIhPjJRURWnDf5tMYgf12s+khAph1VqHMtwz73mq3
plLOS9103JV8iY+vvHyVo7bYmmZ9CBDZWFhMS9vYw/ZMuq7JA6QuVMtSK/3QEIou8gpHXCH75aX9
qiEktSxRaCsXfdBVBxXbu0P786yWLbJs6LMrhHec72MJ5Vl2VEaET1T7+kscQBZPddG0mOfGPJc1
Uvj6FDJoEaLBLcA3F6Gbh3tSeEisxP6Lydh/JUtde5WahfsA7Di7UZ3wCvcC5VHHFfMA1h7GgFBl
Icscbe0Y/OBAePGWDGp+y1gd3zT8IGGiWndKzKEKh2LhlXF1kHVZ6W2LNpu2fowJveIr3UEppv7g
pbpbLk5leXbqAxOE1Zk4sO27DL0EhIE27o6buJDgBQoD6GALadtMmq6LMzNE5ABWPamCqWSzF3jN
h35WQQofuu7M8kAzr7TIspZ2zQrKEEV5UNvAusrN8kaEZPdTbUXwOFEquwBzvvjSLa5aSOcS3qDO
vnlImjrEBIxDjvHZJXrSskA0sPNXrhk+whmcz3AbyHBdEd0ccG4rYL3KShY9HqaD28YXjDjx7dg4
ixSO37UslXYCsp44pCzJQ5Z6Fb6TRsXygv7yYJYha/nSXWZJj+VsPb01fm88JHbpylIpvHdiZf5Q
Cv8qSVGhJPE/tPVktWFKq9kqKO15b4WxCuCds3YY5+OZrANIYyzUAWhq1KXVHnHEcm8Umq+ubQdB
Qygz4lwD4b7N0N5ZOGGvn7nVhIxA1qXnuusDqFAm/7IbsnmtkOq4LbIyWplYozzkluAaD+g1jX30
Dlsm/m7lwvxihG8ag/M00RGOWGyBlk+CLCA/h6hrpbivdtj86duoE+cetGezhA9bCHaY75JN/vsB
9V+gV9hCuiqbRwZVBlOaxYD7AdCX2H6YD1XjPIQt4ldy6h3KrlriF5XuZfh6VIAalaqa7o9QLNGa
Rc2PVlWDUiVbT9fKVt1COUsvyptfXX+6IMQUZWnVNUZpeQW6Om/DfPEl/2N35EzYDPf64hjEcmMP
zSMdvgH75eGhrH3ckDx7eDDZtHcIGSuKfmUKW7jZjeY9vDd1KYtECtW1GxgTgyStduCQC6na6mJu
teLJAh9bTRUoXqv11kEb2juSt9XW6nX7oZutW7kRnFrssdw2au5QlbV2TYA6XdDGzoPSG7cRue5d
YIXmzhirvdoU+R+WQm4Fwq92YRq5fgg93Vp7hd0/Zo0NzYP06c+uWQPYU3Z1el87dsX17qkYSgXt
S925gGlvzistJfkdF92h9ULWdN0UuBc6eJULox3cVz2bb21eylfVqN6dcLT/MMqsW3i4pjwBOwiX
pW33D6NDFi3z9O4ujXMsjjqCFKrSQo2uQvMqz5UeEW+UkPy6xHSqM9tzGzXsHbxrb++5TrY30Gc5
c4ZBPbhVVewmGzSHJ0jr3Vg6l2WMTJ/tTvO1jvT+uigGjMzjIsXwy23vm1pnL4846SMDF0al2ag9
R44CpaQclBdnnp/5l9TfWQBcOHPlvFtDtjE7jJICkja7auCf05vIl0/FVN3kZfU6xob2hxaY6qoJ
tGqfYGnzpKXQMkV9NrZIoxd4DEhvpxA17TB1w/uhuxp5uc9mb4p3JVg3Ut3YL4ZNn3w3ke0MK3QA
p8rFb8LuyofIT1HtsxTjgMVrcOEGVrbGtjd4Sgb7Edx6964kMUIDqKfbRYzoP3saRCWS7jYrfGNj
dGp/cOIpYUAMyk2HUM8djocMl1iHvlrVvNHKuj0kRZQunaR0DxXqXMeDLNoE3FiD4EkjGzRHG5B1
En3ULOZUdjqeeuJyo53zQxJ9uI3sjIHCsHTUIj3TFQTKx0GFxqdGmDDYub4JAje7R/8S5RBw5u8G
aqtzOH/P2ScuxzpXb3QEmnC1Nt2dqWB4qIQur17lVK9NUC/lNbnr/tnpavFQZoi+dDx6B8sAWqdo
qDZoWjgSjq5VpsUYsZ5yvIvk6kMcDCHXLevrbr4Lflad6ptZu5OlAaA2vn/oFcl7/Ns6eRP5CWOf
PmcGjnc2crIrsr3BfddXzWWbudc6hpf3ssq22n2TaNOVKqpcr85AwETqVjbGQvYVAWZzIYuePhGP
s6Huq3GzbMZ+DT4CQ6m5vbJbpb1rw+ggjWV0rU8RBkcNohdRLbBv8aLXPTSGDKNDuD/40K2b+rc5
855QE512JWG6DHXydgFJqj4frenHQRaRL+H3Q5V2RfjIuPZRVbmOoz3YKuKVskoZrBdD9dofdTMG
ECtfLaq1bGWVUR4R2v8WH06c4fMC3TUt19XBO8IsdA0NTdvP80mFfNtcxDliNW1IMgYD1KncDzPC
+MTdUAllIp89bwvu5kdJtJ1Kok32lH6M46ee/3qd7NmIe/78hJ/XRYlSb4c6n5Er9Umn+N1AesU7
V5v+f5N2HkuSIlsafiLM0GIbWqeurOwNVhKthQNPPx8e1RXZObd7+tpsMFwSGRmA+zm/sM6Di1qu
rJGHEfXfLaLlYEn/2tDYKbsAGSh2kbpceXV+mH1Yz9WccuMGLy5W7e9kSR7MJrK2PCjqpWaFIln2
rdvhZouKSohlxWQ7LiAOZLdgF/lIfsYP0aySJ6vkmYK4zKoLJpjRvxuIbtVoAQXjJUZc38wm/T6Y
V61jVpUrO8FtfgJi+RRqsXpk/ZBAS9a/1sR5nyPN/YHAR/hSa+iyjrmvHTQ/sS4w/sOVngbNviyw
LicaRfodjBbyo+VTUubbBGH0VzsX8cnqiA3K4uBWOk8tqwUui6jQiL3xUtEOdlF2F/RVsxUxKX1F
NAzXPU1gyRzU60lrzEvaKMqepUS77jNQTHB/py+gPKBeJH2Ll1zkYmyjw8Mas29ZTwplKOL6yZ5U
e5caZNL/Qw+im8Wq9TV9W4tS20xlS1JDz7Ize+BynWEl/ol32fdqEP4PXX/r2q65T4GGmTvfqQO2
TqVF9Ca17kWKunpMpGSNFqr1WS2VTTjgFakp8GpkDz69euhQFV87NumrpjRhfmUJS/CyHD8TUu+g
FbFX1sto1m1aRoqLeJsU/MHRMThF43Aa1KBCY4MsSqvAWV9gOwH0Wug/A83EUwkhmxpw1qJHV+sV
TY98yaI0eR57BH98/pj7NIJulXtKf8ZFa9wNraofxqgPkdHDWLqAA3om3Jhu4hpMJ/8xULUGCeVR
esixBp/ORjWiT6sjjSW9rRJk8pxyQHLYh7E2IOWMKbkyfjZRTMRWdqDb7Ig1VMO7bmpSWYt2foKh
o8ZsrfWrG0pgrNy9n7zak1eTrxAUbP0WgFfFbcoNT21c1ZdUS/xlkHb6Vw3oeIBLdKRiSDa1iXdn
B5gANW0dbUpbr14TBL0yO7G/ZWn6I1dE/exUVfl/LX0/aK+YPKo8bJaQBNZc1TLBs//1UdUOieak
XTG+qFbmPdYoNRgdD17wzger96pVkiaoZUUxStRK2931ojIeBl0DG019gttAP+JpWdbuErFnXGxm
ny1ZjJrZ1OZ3UbbaRXusovLBm1yotFokNiGyYI9pndTLgWjHm5FND1FXYqnjuXsc76ufjV1+MXD0
eVXA6CwzoWV7kj8/27ZRj4rakLzpSlTfnBzhFk9/quf6kD3lKjCN8Y/+VMV+gewioXe5oy+SSd2I
CW1dud+XcQESXMMZWQdrP1tftVurUPNFZRnx9mqUI1XKRjdHblkG0x2hraS0lYNeOQukWeDqpoCF
3W9HVmKIPzbILnZpM0RKZWG1gSiEO7y0pn0v5RIlfhqYYor6lX0vzYPC0knBCCNtUKq6enadtlo7
6rwZUtUSDHc0fG/Bv0V6YP103Oox9l3lM4hQC63jWrufHDRtBZBk0pd/Do+QirsO55u7DkfbBnfZ
qH+cDKyDOtMXOyca8rsmRDG1COz8cw3LeeM6GAQodZN/Dh37rYPLeR9VU/TkgXuS1aOHLiLoVzga
86B8ZPdn6jWOgCFGRFGxMw0/+wxZ0j6SJa6Xsjgo4xOgx7t4ZnTktX9xMLx8DkSLZKhm9CtZH+TB
na811bPRjhgJTRomL+XGbFuW4KzkT80o3h9udarTirVZINIhu9waZBHGtliX5CVWuUAuatCz9MGr
cm/NckPlRSndY7LqFFRjsU9YFh4ykAtHgxt0Z8RdB8g70zZq0Lt3VozKxZjFw2M6q4KXbt68YASM
G5mmdZ/RbUPGIh6NL7o/54DL4kddNhDdfHSzJmuLHJYXLQyMo7okiNDJwi/aQW7kG/6wT0Y/QeLr
AVPsZcZsaMgL+F3yoM7ZtMKNDj7PtwfZRkbn2iZduH+3ySzc/x7nIfO66kWuI5YM7s0z0WT1Cy/c
mbMdocki51CUYb+Q3JAW5b8NblQlLBt+kd2TpwZ7lvHBT4eT0C+iN2IhGg+KIbmkXmocVLgJmyzW
nSe3nh3Qwdb/iO0ld7/zvdYqNAl11MRcDW3SlsXAYQjguwQV601cH8c3pPmOEUZJswiDgT8z8QEC
n8FPBD6y3DR+ok/zVpBcfnU6uMeV202IOZbjDuP1cm/4nblJFGwZgbpHmzRs8HSvteistlW6BvSV
vBoi/QSQs/sxjd2mS8zwC8RDjZ3hiK4zQs77uMrDXVD3xoODzDDbYt366og/WDJjb5jmhjhHA7Rm
cAmlOM75SZGHw1k2gAj6dWZqSI0g3jYt1NGy73vRvtWlN3xGo2zcOEj4bc0Zl9Viya12ivc8pqI6
IYgZLa/GDEUMXI2fx04Wvak+d00gHmsfFihGj0/Sr8ErjHSXtSOsghb7BoJ3RD6V8Ftuie5CPoGv
ooTXegNJTdHokGmOiOXPqzh5QCxwpcAZupMlJ3egtabhllwBDvfJgAR+4HhbE4u0u0ZNlVWjdd1z
Yg/2Qq0hF7dB+YDiCJGdUlljXlDAa0WXcDR6tHwmDWRmEJkv6nS5LgyU5BsP6k/SZqRstWnXZXm4
lkXPQ0pWUbjTrq38WSIP7Ms/x33sD5wI15yZ8aSTLIiwngrt7q/vPk1Mpj3alfIsvFwD22QYy7HC
w0cVWXJoRO1vYnSLnn2UMHiMZc73ElxggKoX9nN/9h0tvduPyYVlAd2jMn8uq5kXPavg/+6eYY57
nTpVvPhw7TtPbeUOZAMfZZ5iipz0ks9OKmmaHqWfEqYsh6Erkj/aBknNqI0Jkia1vivYd+yCQsP2
xJ3DoEoR/JGNMcFWy/8xD+qFkxAFBacBq3sh8c2llUXPaHpCRFZ5Q8NYek4Eyd/5CSLbfpfGZPrY
No8D5eL8H7wAIHN8w4UUhJuFulh9gLQ1LF49wOkQn/7ISiF845vACZEdILW7SrALLl9Ty18AMUu2
AMWao6uKqVzI07ojHdnOh2tLbiIoICsFCs2YrowoqGQWSFJ7OkuIi4TDyLMPmJgPRSGsEfjv7Krb
cvvsza7vWYD37hOMcBadbt8dNaVyTm1i9+sGbPQLWPMAv2C+8Kw8FSjVfJeDMiVikBN3G9Vgzy8H
NUnAbRm6xouDPAA87DvsmsPvnRBrF333EDnTYmmPgGHwdf/itFi+exq20rGhWo/qmFjrAhOJc4tM
/24qE3WfqEl4toALbPBAVw5eaH4KcTdHO1erT4TovCP4UPyoskk8o8Rf8q4U4w8/Rtbf5AcCHg+8
Rx+/iMSzcMSC5SIHEQiProPYtla/B40SKVDDtapTPboOiucrzdum65V8XRHPqo9uQg8AaNubHp4G
ADujT+hff8EoRjsJI4kPE1aeLHaJMjY+a9lmGIKdjEFWBkZlVjV61xgk/KDFvN98KVNrJVTwm6gl
25/L/mczO1O1XTtsauIpO+ybnLm6MnBPwYXvczYLVleIGuybRn+Fh+pfZJU8yKKXYYCHesXpQ73Z
6Pqyy0S9xp4r6YzxGM4MVjIg9Ume3Q6yLoHuukvyE08ot2ffpj5JV0NpaKjNqV3HBk+ru7l90ufU
rmwdO9U61d5TUA/NXpq3JJO3IUlnP6mDEz7UoXhK9YEkmNl4Oy1L7JUy6cZa6SB0FGWd7wTxd4j3
3LWaO+Y7b0ROTRZla2aXe18bt1bZ/rTmrdngqzBGgHFRRVGJtXMF/vPRL74bo6OcbjK8obaJHLU6
X9e8V7lms9eRVkQMYUnCN1oLNYb+1oSgq1mqscsMVmMThqcyDrMna4rf10/s+obcyp7m/laXeW94
LqfIl2KfpuYvCcx+U36iKMNdx9LdlTB6dWdPFv+ALJwWWdu65zYJixelRRBz7otwdbnPiA+jNaJ3
T+MQltvSNeKNTBT6CcT/DEvKk5RSzeP7UtXGT6DPnq/rdrBexgrxD3XD2hgFa79Tzm6P66aP3cVn
q03upedJH5cHG9/0N5EMMUBxL7qrfByFPaVptlHgmY9pnuoLF6zK91bfmEnzM/dV6y0vHgkGY87+
+0RRPta8b8pBL2AR+q5Pjqjsm5onn2TKAezLnCNyCLfOP6e8IWWECnywka19vQd6OX51nUWOx/g3
n3/nEieO9pJGTnLqrCKCPIc1ZJeh1py22jcEsdWFp6GvmrJIAghou5s0Et5L1vbPskedRWxY8UBr
S3yPOzeP9lraVY/dHHyTPRxV3aJxPJ5Lnmkr3MeaO/x3GjZYtoAtnGkrVwsxapZOxcKxjWWKn89L
NkQXQ0+re/nyKSgxoLyXv9u57VbC2P1d6fc43+eH+M9vf0+dBXs+vH1muA2ZH41E3f8msxiW0iiB
OqB26B1qRRMdTupgkjzP7HEgi+2jJEbIs6Dz2QCZehqtkPRQwJL1+LTl8Db6GC8hdNvZ2ZqQTPNQ
fU6cxFvbPKq2o9nGG9tH10qCiSXIOJ6C5q4tIJhUJRwmWClHmyfrJ7SAPuVuouO5SUlFIcbI4+ck
Imqj2bl/4Lldr5Dosd4wzvvuAJR7KL1GuSRTPywyS+iXEd8vYhDDQ9j2zVe4ht8tpAbeaiJrYBf6
8TU2OsRqsPBE+1xcitgq15HrFpfac2ZvBdHsa3anGXvI9dhV/dOgq9Mpjbo/tEnvn8Yq15cYEOMb
7pFVKHnXffcQ9jH47naJFiu7ym+/jjilPGZmVvJ9BMZKaF79ReNuz/XSeTVH0986pp1v7arsHkIb
JyugvG9pZqxkXkltUdXGvzy8d2KcR5Uw3g9DZKMmDRdFHnh9glAsKvhyi4BXaFFE/U+h874lQxNV
3uewwGi7NdT66Dpje0dKjFcptjJrwxqqTZ345l3N02kp/MrduAh+OwvXQ2Sw7RLnEdVFPEe7CSvf
pl4UZZEj+liWsxrkplDd19DK+6+uizJXJepmHU9dvLVrVVvyBBCvnm1Hi9oM+2+BNW7rAMGeRWc8
97np/bR65YFN8Q5XNnc1OjAWRuwy21ZrFyIL3S06s96xGJphZ7sK/q5FvtZG7zilTb9QQVe/Tnk3
bHpwcRs0w9mB5+2dXoLfwxM++tol4t4l2fqDlBMxG0z7Aj90N7BB2lmxECi3FV7okKkI6ffhJR+n
HtpCehqCMH6Qh6pStaOSAOGbqxJFQfksc611aRXaWTgj/ANRfh7c8r6y8/IZVO6zVntYDrma+lJg
mFcEmnPR47I5j1Z9DxEASH8Wx2zhfsSoGmFUFzx68TDuAydDo6mOCiSTCUB76ym0szdhEzVGqL7e
yKIy2nduyfbQ1nuBjyRWLIGSz+7dMaY1ahceda87A9N0wT9DA5MMmtDjrAqN70mJEjii9b/qZWNC
EJNwzdxFlqGL/YHKd77q/fGFzEh+h93TC6uTBhHmmDtpEtpBiKb/pLo8qYGGo1cX9d9574qHzO2N
8zA4Oys1w2hp22g6cPYgG9XRFw/94DiHckq+kmOkh9Csce9FEMuu5QhJg8XYoJjkD3m/Loksf2IZ
062B3vNam4u2YXtLVMe6fY7AxibyynGJWDEmMx0OMcfrqWN2bJNYcblLMdcmAS8oV1eWobhgrOcd
8ma8r8bYunOzdsvuc40c8/dCaKzw4varMK3+fmpRu9QLt97U0dtUA/SN2emMXYxvoPkkXEe8NEno
nSofJSinSqFVJB0kkphHOhxMf6cKnHpKbuf7TOnK+3w+c0ztHtfY6iirZGNfYMcihBEsZRFwU3ZR
tPprQkq4aBzruU7Ufi8aG327uehEwXQe3eRLrOT2M+IQ4jHrkOKfS2WhAt8M+g611kE5IXiqsA7H
vV2epYnRb/vQ/nKrunW79fWMsiK1wdV/j3Ts5giK92fll+5hqJp473a+dyR+maEspgVngcTfNqyN
5EIqcdwYpVHdTW7trL0MmxwhgnuPN/OuyIrsiKBEi34mUkYdzPCTAdV9o4/qdDegX7r2wX3AeU7Q
DjGF+lymD5g2gTpwp+xhNoLf9WZd7+PAa+9GjLGIe6X1m+7nZ7XiTk9SsAVa3vwR1x2CTI6R3Ruk
XbFpxICrL/GEq7DqW2tEUfeazWzCUuZXhqiWrmNoX2w2Frpa2z/cMkN818LZgqDivUAdTVhx+dOE
VBbyLHwLej4hMqzFvSWtQsf24nIrbRPdFdsBccJ71XGJLWAF+apazVfdzuKfuX0GpUkgl5v53ib3
/OaE2OxVvdY8Tjb7I+QZC7xZ66MXkxP0A6W5h2E0O8iQCagKtG2LOv2hhmyzPHTVXmwX83nohcVx
mgzrrIMjWYWe0D6bYjwTA3FJVHoaj+xNo9rVlyi0prVw1epAmNJ5zBvxA24FD0qy9uyIG/sha7r4
aEQBVMysHy+ZN29fLOtrrJUBtIx23Glh223tgCWSFo0P3ZgH3zxgcoinZePjmJkChHmtYj7V418T
2CRI6BHZLQDTqsgedNEU4ACaneoE6d6ZPHuvTXFx4n+ZbEe1te88s/JWkahwnBxibzfqEUL9JXD8
AXuWZ8s0m3unHg4JIpHCEAujIt0bDG2KWUylb8kgt2sJ7sLGr1jZIqpwgQf61aFMA1LEbS+ytenc
RQcp/VlV+/xR9QtCpnipWDXeyYbZi33XacEaYfL8DSLGD7Iuw33lwQEpjPB7ND9zrcRblL1S4p5I
HHb0VHvfR/24Hfokfwx0gVVD0SHM7tWwsTvth0LKolIj56WaDVA1LXlD9a1cFbMfDv4l3v2ozdZd
MT9UVI91ZUEgSFtNtVOuQ7/27mVHxNnMLW5M3uJWVyoD/BaLB8s8i+yWWoN9717nvk6W2to2ANXQ
Y8474i27dosyPysBAUD4gayfeyM9ebH3B76E3hmlOXRHmqfJMDAfm3QUB7yjmeGn53guxo4QVJYT
AilAT1A18tJG3+d9Ot6V8yHa5SOemmyOo13JTgGvvU5/ha/+xaiH4Sf5uQmkMgsVdtu1kmaLpvVw
Syf2zeMyDaaDkvKgNhXrYeA5slNnlb+0srUXG3/lnZ8o+ZKfPPerln4GM4Ous9uw4FLL8TT5oEcy
w3I2sW0MK2ElxcZVR+dUVB02naTknqzCwdVxrrsdtMb9s0vj6sTVHOBfrEbO5tg0r24jsJp2zOhT
jyrPqs/w10s8zGrAIzXgubF/mKAIGH0OvicNdkLHaBZT4zOeemwBiVA9ZeSZFpVuDntZp2WGvein
FlKx4t7HRuT8IBeFjNWy9QP3MTBYJUe6+kVVlPEA8nQ6mApMk4WP+EU0zqGJShEsBJPPSoM9gVBD
AOvAgWbgsksAPDyASu+P8BntZTK49doGQ2+F2MKmQRadcE3I99GExJ5bqsqqwqqO1J7nP46OeAzs
4Aw3OgiXU6wQYEm6ra/VxQPxNCjJSpUvFA0nvslm1QSltn6xizE+D8Q1CIW09UtSFu7FS8xnfj/2
8zQrTkOXdbsguXM6gj1jfmXHSj4Y+v75qupJAEtSrayLq8a/tOU3WbDDUF0XjkhWjlNP90ngw6TS
2gFmgjHdX+tUy97qqQv2Yu4iG9gtmHeWcpI1pYiTpWrlLICVDpiE51Snrkt/naVGmawLpBYXSiTw
NpB9rqc8ifhdYW24QfNIOdeWhxyMCrU70zz/LA/8DLx9B9MKm8vpbNU2L4AsfmgrJeH257HICtZ5
0CbkBH2+mb1VW86DrGvd4qDjsr4rYldfVrObXZfaZOGHZDupeQ7HZLyQdTLu1XG0loYfBg8hn3o7
OmO6U9haVnowwUYb5xDCHQjWVW+pWAVFIDe9UoeLE5tvPaS+c9h/H42CRGuHVZrnErjFCtI5NH7D
Wmw+05Kmya+VsiwPrXMhyztu0I9ECNxWSVGUMCGFkr75SZj8gRoUalrYHH/iea8hd+gHT2BRorUZ
1/6drfKjiJIvbK5IwHc14P3O4tUyF+VBeDqoWssjOgCvjSZ9QB4yF4jNp/q90TxGZgOxUbVThAv4
gmMvRvpC9ep079sYU+WThvA3vpsV0QYLbfVJQWdxPlQhlEBWW91GC9RfdXXbdSRs9Go/pLV57Sc0
DadnQlFJYXmbMp5x4o5mHtqISIuHCMmzFtrNo2jEAuPN4tl0+rWXqMrDvFD3u0Z7NUCsnggQ4Lo2
F60yyxBoF/Em08sYWfMeCTNsIZVtqqYpudjim+vHWK/lQhy41yJ2zObwYBVJsRw9LEosXOWOSa18
wvc4eRQwJM2ubp6DcazRJ3bvS6PVLmWg1M+egXt8j8gIT1iKyOj56OERmvFb/2IVgKqgbvmXPLa/
a9MUv+ITWu8jNSQj5AXJqw1bZm0KdGFlK4yIFk8gswS9Qis6YSsiLsoTDhDqI+8PYCxUD04PbzEs
7IXNRvPoKBOAwR4vMcto0hUmiDaMqaTBMw/0GDxw+yUjlIAAmauuiOvTOqratix4vSuJYxFiCeut
CUx0LcfqXh9sS63s1texHaAz3vbE+ebOrPAaLJlAxsvWpCf2Z44TsrHzzMC0eGGNWJrJzrlIyW8O
pn9txbU2X9cdgbHr2GHwVw4J7a3sbPQY2tSh619bU7vpVuR0q53sjAI2ibeelJD8E5IJm3gyrMkW
NcWd5Xj9XY920SaLpvLkJkfQJ9Gz0ix7TRXPiub0z1k9fIJF5Z0LE5Pwqoe8qRiDuOvadG9FvQd3
SEH3W9a12pdqUsrLtapHrOBikmz21VKP1jE7ZoDm4cEVrriT/fMau0D2z9HWzYdl5uSCJV7krIBP
p8cggPgN6+1bTnDqSzmr9ILysO5woY130eAe2nbK7jsreenUJHiFj6wfECZDssQbgtc6adsNsfZx
I1sBD6BoWqXeQbYWZv2U4axzH0Su8anDKSbDNSks1FUprHoRZzYCuvBWt01MkhNRsmk8eCXybuvY
cv48TedTU8sqffmuw7tTM9PKTTISPghwvIWE+cnmzyMhC4x38IJPBr+2Bz8tDrKkWMK8i4PxUZYQ
REbTLRffZKnmj4a+HVWkW6vw01RX3dEdyNHJWeN2MjY+yJRVbCvG3eirvw6msncUEdzdqlnwl9gY
BC+y060+NTttHY5kij80FEGMN4APW+DWWXYhHsFex8aE/Pfl/Nna1ao17QU+/CYS7fjmTra/mlpA
zaOWq2dVJ9wFdnrlxuyRw7EOEWIPi4s8IIz56yw1LJfbG+PlyUEnRLZqv8/SIvPWQw+h5EOD7Cxb
RacE71oh+6CfZ4uGqASx1+usTeMu0mYCuNdBKibAMk75Ae/uX4eYpQK2VBzk2a3h1u/W8KHfv+hy
m34CEJ8s5Py3cbJ463O70r/o8mGq29i//ZR/e7XbJ7h1+TB9E8zAvA/NH650m+b2YT5Mc+vy330f
fzvNP19JDpOfUuvHatOF0ePtT5D1t+LfXuJvu9waPnwR//1Utz/jw1S3L+y/utqHT/Bfjf3n7+Vv
p/rnT4q8Q83q0MD/eRxZ2mHMgGX8fPiH8rsmUlGMylP316hruTOT4jrLtXwd8G7Yf7yCrJRTvR/1
95/odtVbH5W887S+tbyf6f97fTYzbL2FGbM6v13xOuv1Orfrvq/9/173esX3f4m8egsHwqpEv7ld
9fapPtTdih8/6N8OkQ3vPvptCtmSzv/yD3Wy4V/U/Ysu//1UYOq71YhEI04FY3PphtBZ1yDil7IY
9rNkgJk3IHdoBaNlLdXK9VeK2xT6Nm1QZW5qjxXl3Cw7DmMAJg7wygmSen3QC0Q3V7I56NemmXpn
ML8w6GRVP3npsfJYBZZYrm710XCwvO65rYh6k2YAejnr7V7VeKUwr5TehbOHKY88tYYpUZY3QV7d
+TXwVnXT8vV9I1aWdZN+8aNG2Zu+Zy3zDENFclLEo9SseASVuTOrvL0gtpQ/KkRfTpbX3ss22avi
zt14dj2soIXnj7KbnqAFGxJsOcguuq+yRMpZmjKr7JCWBRguM9YWt4n+5dV1t793LN0niPofruyN
KC/p/tcgx4+6nq2hJ5BY4MDQ/jjLMhz2EPtc71fzrcH83cU2FboUA11mm2k57HaQ/bzfs1jYWm0K
E/KuVsJoMeqYLIA8lQeihE4MdYam2+HaKXHdM+jLcftuDMjTP7u/qy1CLXWXg6EKpIjDnL2maV96
LXIu8ixt0kXf5/g9/LWeBVG0Yn3Kb+ivDenQhqc+CVBr+HMO2UMeSra3qEDZ/fZWJ8/C1Ol30CB/
fKiXk5SNe6zLyT7IRlnlpGKTqaPYV5qwwEySJ0SJ0+Ircpa5XXvXetko6+XZ7dDNeV5ZnKQAnjx1
Sab4NX5YsiSHNWbkryKjbhGtzYYNEIB+GcWT7i3Q12vuF5VGkARVStxcAXtBd8hwbI69or0Xgdre
11rpHJzefZZVt3rkt56trHXZa9BVHjLgyBvbDPrlOI+UdddryJlulfI6rhOM1+vIBrWcPmdF3Wwl
TVeeIQr18Iuv+4G6iwifV+LSMnN5r+eSsyvZu2E7gnZoV14VnUNyuAe1NYy0whomaw5Kpdic+4pa
/+W81YxaXcruflv3w7HVdHsRNH2Gx4jxizudKJ3nEt2ARn07GGWDgjvRfFn1rstH5rVsD2IXOva7
robiCzlcErGl37HfRSjfErM2DYjSTerax3AGRSDxrf6RFagDiQqKw+8eoa1peyMXeN7tP4B+kgzw
+UZWOrPcO/xXiwDIqviNDULT6JjbAZmjOQLInfIYkUU9yriePDgIaCEMjJ+iLJbScHnu15INu/YD
aiHWqJ40SMeVzcOsULCJ2jpehZiWhkuQgjlwEJzmhe/VD6UY6wdZp8113VUzkhjtRpZl84d5MM25
azo/2Pd2I069avUnT5AhXshy7IfG0dUvRVcM+eraQPAJPMDgdF9Do41I3OM0rypBubrN0OXxr7k+
1IXzfL5++VBtq5GyVfThofut5v7uvfJLBr72J8z34ArdXify7B/eSNeXjPAjdRkAelrC8HOWvkLG
FNedVwEvbJvPqsDykP4+G6Uq8K0sm3uRXEd8qJdFdtD9FuT/50Z07rQg8AlryoPEnJmRcr4d8tnU
WhbNoF10wEROsiTrr2N72DhLrIKn9W0YUXV/1ZeVtkROCVl2E8IhNCiBGKBpRBEgYK1aK07zZoxd
Fhza3BGnPM7ZmEZNtY+ntNonRuqqj8IidqAObr6Ufeq5YyKpCqMHMroj60Yc8iKr3FAvlixGBfIg
jaZmS0+3k8WEe/2O15x2B5lVv5NnGULu+hR151u9jvbuKdMttIvo6qmAahfaUFpbh48NxY/K24Gw
Hn8JqO8VnoRzZmBujkwPqcrfV5N1zXzJoVBIyXC12wcI67w5YXVzvdq7+jytQMcgbCwmfT+lUbUl
Tq0+eV2GUKXi29/1CM2lLhNf3TYXyxpS/73/u29kONOHvsL5XHOZtAovdqCRAugaxNFSryGclAc7
A70mcW2u7IiIJEiHX3UFxKoCA46NHHEdLOcRmA1u/Cp0F808V42OmbaSM9pDuJNdPg6Z54ZaGx3l
CNlaWNUq1R1nsO/ArOfYOMeEV+c/0Q7hiWhJ9SW0Y3Q9rCbF7DnBvAE16o0Fz+VZ9pVyLX/tq/aT
RZoG6IOi18rC0XglSc5Agz84ZJiE4iyTrGL/fW2VbAPZ6rgAHWSrHFt05CFxQzO9eukzz9IkT77A
QFOHPGwSga/AT92KsrVCguTamhXlMapNAE2NhvmU1y1MP23uECqBwTOf3RpudeHcCoJDQ+ECtoLs
Jw+idX41wN34PpHhm4QgiXobIC/xYSZ5iRG1k4VskJ1v107nDwX6qjlXwJoMxyzX9ggcL8Jn7Q0e
lIdX5lvAF0CyMDLXAPC1N0wWAVmV49NYCPh5SpKSCQ+0NydXHZKfqn8O0klFwZof7Dxczpq3eb0f
iPf+u1n9QUcbQ1EcZ8nicW8J19pqfg8zG3zWAv2w/hTpUfAaltM+qIj2t248PRdVsRxmYTT4c8VF
73BgCuZekBZZO9tuhWsWrV6iV/wpTClb5ZSw8sRJtkam+m7KfMxJFDOH2xbfSSlgBOd7BQh6p3tU
laTdd25obzIC9p+UKbrI9/CtRwrwc19GjrUJG6tdWibqVGJRT1a1levkKY6Mo+nkyw9rZUiVrMAn
VTWOVvyr9VedbIma+l3LOPD6WVyX6iR8dkbRPCWz/raRpqjomM2hVYUiLr+LJEWDszxMOXrd2oiZ
uOKBVRvcYtdobvQoDx4AjzIBiydLaFvo58psj0ZvNgk6y9mwzTrc7WTrxP3/6GRpizx0hKsLUnTJ
cmzVQ9l2zll2GXVfXGx32t4G6PaU7HiCwqqXA3y1sJatVUXXPtfrTsldWRThdRIDece7cCTxKT+F
Awwf3x1MwmRfeQA1na7ANgkMoJl+UtwSg4wkeFLSlRqj7Vp0jXgag1pfRgLnAlk3gLg9gYr67s16
r7KqKkykgjL17MxVAnT6JqltVpFzsWTT92hYn2Wb7G7G8Ei9DMpOq/rmYcz8N7RDxNELAnEc/QEU
ujyVBx7vioLR3e8OH3tVv1tkH1n0izaoFrKM1Fm01q2pv85565MV8egvb6PlvFY9/voc1ylkucyc
Z1XUwfZDF7tReaMG3kto1SYyyZ55cHsFf2CgOJzKw60s22VP2ewglfWrpyzbt57XJtmVhAQmoAE6
I7KTnEOe3S5pI2NnLP/j1WRP9qghqoMgE1W9Ge4cBAZX8aAla1nsvZC63hjuendyFgINis2HBl+k
30PyLfuP9cVwCMtMO9Z5neIoPk8yuE/6WIpLoAct4KTM2XjsLB9sFQ9kv57EXhblIencR9Xs45Ms
VXGsPXQW5sdJGN4Vc8kzg+ABYuZtSIUKx7nrrJ0/NlO09LCt+x/avmy5cV1Z9osYQQIcXyVRsibL
st222y+MnhbnGRzAr7+Jopfpdvfe59yIe18YRFUBVLslkqjKyjyGXv7NQPt3vAbHy4SfCAPZH01X
Fx7NaNi2cQ6cUt2sAe8Zro2jRw9oBACuMnigA09sAQSRBUllZXNbAFWnSRMb8qJa312KkB1q03ub
wHpAGCyp4UcOE1rRct+ZetDGqunA3hanvnT+WeLRGgh4l91eKaDua7kO+0je0HASVQcwmh2vaai5
Gb8vqqc8zd6uBlakGulL29nzTKRA3ZQcSRsXok9ncIkm+JdBvQoU6+WZbHGpZCaXsbnnaJQ7kyFQ
kyiKhnTgsZ0AR1NCAUt5F8cyNEA6u40sGxjBJ2641XmUPLyiqxjFpjEr1xaAjxsxQEgeVXjIMLlx
dNVjFzqfVf6Hl+aanbei2Iy74QPNR3P/5/kUEYGcdo5YrvB+fXIuawAUDC7fpL14Voz+gAgcXmmT
FiBjRvPOGZrhPjozQhAJWMOPBvKFh0RhrFcU3dmxs5YRH+/oIMCaeq4CqGQ1Qt4VNljl8yTId/SZ
QDH9NWit5jSPXJTRWs0aVyn9Od699Onyv3gzpMQ+zO3U3EH96Qo9tW5Qqw7R4ZSh9SatmgPgguCW
AgBWCWtlsSr4K0upJ97BHot/yDUHNUHnZ7Ub+8uccCihQNmHb+uQA2TG/x/XWa49/s+fp+uh784t
MJTVmcVPZct2fcKsvQg43reyvudQY8YyePXK+CmzeXIY0QJcKAeZBvLOMRReoynHN4SHXhI1hSJp
bRpq46QDIgBtppVIa+mTkdzzFSl8RBOSj+YraL+7cfp2l64kcD6ryuTyppuEr5t1bK6R1DAPcZ1b
gG7jni9CPPJONPbo/k5+5HKk61e1EDdv7zXBGO+R5dNu8QMJL26XuduxFBxcx//adOWAZBw6cxo2
2wsw70DtQoVAgualZ1a1p/lkogkGvj4bfFNAi6Lmk2Poc/dkQ0l2m+Qj+jmG6gSsRH2aoKF1+tuQ
HBQiwWptNxNaa//nWFopi8Nvjg1GtMZ+qDSurenMBGhlPiuUrYL66wOd/S/iXMfVgApGMtPN/E/c
WDRkgPFqRQzArHqPIxMdmqgPP+ioZIAWZAEHbVseng0nrJ7Ra7wyzRwY59HkADAnD1yZg7xLDxJ7
6TUNrRqt9+BI0gBgnspnZiAJjywQCEdVMN7o5zUmvNPcJQ7oNNGs9IxDip+tifcYKFzYeZXpu7Jy
7tvAbvYfhuCd3/chCE12WuvN3hBkZdcE8qMn0jSbQJNiSd4dSessMCF41sYaWLDrmG2cvsLNCwp2
6Wly3ybQLDq4PJun0ojmj1aa+A6gNJvKrTPkOju5K42YXys0WvldhTyZaVn8SrZAM8W6Ku12DiGH
xAIrMLOh9Mbkry600HRadPwKUtODnkT62egEJKPLZ4lesatQLtkJ7WzY443gjhdDCSWXh1Rj/8yR
Jpq1gE43yzVdc/kwWQiu7wSwmAoY9iPZM+GJdQ2Jj9281PJhyE0fEGpx8wdZliufDS919kXCQhAm
YMfI1X7SjbX+BlB/9G1p2NKvFqMhJ+Buab9I4cB8IxKk9XPMssTiWGzLMpNaZsLvFGJF4xNSaM9o
qNQeRSmtHST7qhuRN9kjmPy+MwAff/weMMYQvGhCpGUUk8YodfTJcBB5ERmgHtl8Y9f5x6GphhRM
XgpehuT9NLeEZtyNAMZ6PXQWP+cp8EBj4L4A32oEh9AAXTqaeMDy1VSaRJomMc/I7fIzRbej2KQN
H46l+CcrLfMQgeLpiE5S/FfVWgWCHW0oG5CIwepyFJWQEiKvVCF0RoemRZPU7Pk8tmPBD3b/o/JA
ay8ojpajMZJIHVqh60MiQ9C1Q6MtRxs0DnwyIu1mrJGwn/AcWfdWXbj/ZJmZH4EGrpD6jPP82AIR
tYbEoLGmSa2beX7cdeiKAwpWM891paNrfZDoANSRg1VDsEbJy6zk6HhvXkvvm+sEaYAzGvCesess
X7o8gVppGQfPXQc4ktGX8jmATNvKE23xHDgZ9AjL0IOKQqtBEQU9ux1HRxPKBt7BcHgw92mbSRLM
Q4OoHsBW82G4eKmv7n87N8sgWe4M2JILT+L+1QEew5vYwLuC55xts4TNVSh2iZrhcQhrn2wjIJfT
ZnarKXlfGn6jVjDR0OV7Bmt8t9GqG9CnuH6Ktt2vLE2eWrQYXPW+ZpchhxA32Yu8h0SjDhi5p0C9
aH/Gq5nxEky1OOAP0EKpJE+/orsN8tWhF9wCCzjdV5q4kj1keb3NAtNCYgwXiVux7UzAiQR4Np+h
Xxcl489hCiFXgNvata/EdAP1k/pGN/PwHttBYOjtwv4ZvzIB/hOKBL2ZvNoJaGHe3qzBN4nOp0JG
G1BYZOiBypA1anCbvpARrQaZL6WTnYHGcy5FrWlrLbTwNHs/CwukSskWv58t3vksGctzV4AcKw7t
a4S31z3JXdIBTezmrZUE+s7OeLn65KChTIJrVeXunmKXCPC8IxNmAXPaZ+E9yP2KB6PJEj/QAfsv
WzSOJVpVra3eyX6IEdLvphxfw6RJ/KlJP0a0qkTyXyOIJypLYpBhRvLVDDU0fBSg2tyB3SbHr0jT
oYupdiRtBIlLSwcnmB2JCJlY2pw4aqNB/iBEf4MWW0cPnKHdxlMO8nqZix9N1pylVjVoClF7mg/T
1NqoAY/HtoGueZr/YD0Svrz2qnsJYOJ+cDW2HadKe0IGa47gaPpZ5RLEQ3aClqgC9WFD8a2zvPyG
0rOhRL/EPXgU5S24z294gY+91ktZbi0JgTqKpQPXs2+gsDOONKq7eEJPJQRtsSm9w+Zy3U8NypJB
bm4ENONfRIs8XMmRHZlaIb84rNhQCzToUbEdhpzKhrqcXeYYK9e29TMaFCF6b/TaQxxI6YN1v7TR
KQNaXDpEtq4fNEsdgDXPcRfBKbC1JkNLQfc9x70RlQLloXDV0/6fTgvoDq8atMOi77WW4zVW92uQ
fVmo4WQWtvVoXCh+TYEotm0VShC44jABd3ucnHqXudK5IRPnYBEHf+VvIUXCx2MmI3M1gYVjs8xd
4ugsTNtd8r7Up7DUvWiekbfxDpQrUKiECONGCLu4s6oMG00zTXYNE9mmZTF2mnqGxvlOn/aW2Xwf
qtzbsl6fIEXgNNd0zNsr2YTXTxATHdsrOf6jTVdz0eGH1tQlhqZkTTusOzkaGyo8LgTRc9nyQx0z
gnrRNhiGL1S1nN0zd/Sf53N50+QcTcK0ZAeV+21fdl/ceAPyy5UFJeLzIPs+8lMNrZ5O8ccwVV3G
xYAMXdaLHY3eQ4W6j9HN7N1OK9KI7BTxHk92UwkkvcfTJSnUe7VrEDBVIMfELhmHsgpsH7LF02qx
0Znizzyz0gONLcVYLngJ0a//Ng/6jmgKosghrSGlNaSOX9bpx5hlRQHitR2qUT+hl2Af6tq6nf8e
NATrFdqi8QdY/kWoss1hZHILB/fz96nzkDyfbMj4fgvCpl4ZbND9VuDORuwCVct/AlDfX0JAi4Fh
NaBdDbLyNqzzk2mCJ5SiaJIT9mBfUN4/J4k2Pb+VSozYGH3PLNDuVqUSGlLQQV2llT2eaRxCHmfb
S5QSyaapmI+B6Lr2cbdy5tnkRk7YQGUR+TdgrzmIh5JfJipve62Q/I4Ok+idjTO0ob/YGrTXoYSo
h6u80E1si/twMyjhMDogWw2+1QY572IMwOCohMMiO+W3zfhKAR/MXW9sQWebr8m2rIGcHHBPrePM
a5DDLgzvzEK8aqpLde/XAwoo206TOXx24J3jB0qv/X5ZvPbwM6jMDl8+j92AQQmUMEaCXBvUnK+c
leizdsxLW5jNtVYHFUAmCqBD4nw0UaiaCLCyNU/8fa1l+d/XkqV4gcajcXBZtHJsq72nQ2KU5i40
gu5N10aUIEVik2fuO6Wq3ve5d9fnkcpRQUtmCAdzF+iInsdIXKEWXxhv0Q7ace5KbGU+Ry/Xoxm6
Wp9s0hy9uxHr06irjOc4j57HNHau44DXvTrl0Z6G1LrjTc4RXWjtmXp48sQLr4lxpAEFRWCmRy+j
+Rirvh+yIzrYpT1QU42FZrB1B+m8jdHil0MzKAYdyG+XWpZSl3KQxD1TmCHK6Bo06PNTa+jovDoN
uEwOkeG1qQfFNlR08Rlw+ndR3t82EIs9kokOFVidds6UMpA5IgyZR3DJJ4jTrU4eU82pD/VoJk69
NcrevqGtREqPODqlAzgcg40wDGNF2xSy0baEzhbbMuOTjRYwUfVb6W7Z+REaQAEZAl/YB9IwNIs6
+0bPjjOdGNpd3wjDStn4lsVAkdlDXHCroX9yC4ZPcMamVb5Fm0G6rVU1dfHKkP0YDSBoUNKL1+hT
cvxPMHkakrdCyXH2LjB5gtOjShvNcz855qWUN53wTYa2IbJb6CKCptHTVIGpKzDA6O/2hvUUdOw1
AOvShZydYCuQ5LHHOoeMq2TRjsxRDiE+PqAPd2Sx/TSWersv9CrdkNcKW80PvQR1NHWBwKnfLjAv
OTqfLoBi4ocLxG7rbkFlCtQr2lzEyYrSNYZIu9AwtwDokwZbZxDzBoGne+oCGW9aK46/12jkmBj4
TyEEZ24HVtogtSjTL1Abv1IAAJQOyC5CfllmQh4w+l4b2AR7gfmSTbm1hbgLvlYWWOuzMQc/TIyv
Xa/ALsuBbAU0V0BvW+wWuxc3w7YGUBJ5LoiDfZpKQ43AlGou+nShF/W+sLxPYnyZrC5sqlWn9Cno
YJcdElV02iSAYAl1WNxkk1MYbaYBiSByfF5iXqdqUChGFnrDWWOflsPQ9e2hrwBdereHQCOd+Aii
vc2/p2g57Kf2Q0wp4nGXCu97H47lLbiS2bnRtjQANTSALzZex2d7ne/IThY6E2rOkLbsjHebxRxC
UBKcdiiy/rboh/UW+2+LhhDE6os2dp01Q+eU2lPQBsQKXHs3junrvEVRdjr7tP9Ao/ALRL+Ap1UR
wJexbZyMyBar4RLrqNXqKH6dd0DknfczfT1sAHByjwnPa6R0iuahzdDAp2sTmlHy2gGPcO08Shud
6SCs+QcSdu4XA/dP5PCM4DQlTXNkHEBI6BfxB/zNh1WkCf2nJi6k86XmWDV7mxMYWnBqw7g5Tmkp
fWOQa5mX2BUjo/0qcH9e9SBxuTRtDzoPPcTuK8qn19YB9wP4IuU6a8Hl6Ayy3KCiklwAPR73tiu1
HXPa8uoaXo2dD/qwuAe6ZUUeJuPhbuxb9vJpkiEaDWyrZnkVDXgPXMmcvTl4MofqBF4g0R/UONvU
KvhT2oy3mXSzH1CPRycl3t7uwa/ZoMcUEZGm86dm6G8pf/a3iPc1/mMEmtjcdYEu4I3bpV/AS5Hf
EdCh83VUt54s2TZoAIseCVBRRrp9GMGxNcMc8ooD6gk1jC0fwV7VgW93V/GiX5elyQ6EhEiKeF6U
5osNLSqBlqRFCUOBxk5nXrQzZOcnEC0BtBivKboz3IV6XZygbYAdCMTJ5iF66Nsr8cYaMCF3AoYV
ZSK7MjWJXpxoifd1yARBz7WTaAb+zKDvtwF6ROMVSD7C02Sz9NIqIb0uioofndqnC897haJ2sMmw
0ZojLKH3qwggHQ9Iu63dJmiges+ngg6gvZRVZsABGTlJ+dPFaIEHGzKXGrYuNBtFm3rFwPmgHsih
vSnHCek1meeXvAKXaKP43ro6GQGo+tPR2Br2EsoRIqM2z0h7D99i5QiTyjwxDh7i84hUVV62evvw
lt8ZuJNvRxSoSe9uE/RS/ybSZyiF5j+Q6dPXsSenWwP4phMa2EER9hZQ9LHfZBrwfFri7qTotpYu
nKMtA8vZIF2SbgsQKQJlZMSzG3rpzjHGvwf0Q9CrzNB6t88YmtjpXwaYtc+B/n/uRjB9LHZw4/hm
lkbPf4m3lZ3FXglkYwsushL0Hlna4FcadCgLqrHuhs0KZWMLgnbIXXiVMa5MOxeQjK35c4vKSyOQ
hERy4DZqumpFLJvgWQGllQa+QxqatvnfJ9WGCXBeIc9IUpWgv1UHDTyVgBdCP0NM/9qUI4lMG4ow
A2BPuu1LsBtXhlufklbKa6QOxWj5bVWC3V2N6ADAvxm3eOlUFi/v9EuHWjGNQOkIPg4g+yCJHB4X
UzI2+XHo9a9kooPdeeXe1ZmYZ7ZxE+2LxvoFiZ7uCO5PQJ+7Me0hDlp2axChW6gxDRXy7cpIHoqk
szmcxmaY/yoyXQdeJh1P2DIZfj31w4qwlsaA7hu8l8NDY4qhMzqAJQ28BelpMYO+N+lWVde9TWha
SGzXk35JmQMpI014Du7JGsNfrmsCX9ahu0lSLh/bPkIe1fKuTAeWKxorsIfahnYk5zToOhoqIbRO
Xte16huIVgdr8rp41Jxt6XxDZ7F8tMAF/QA5gLJpmm5dNtqlHsAtRpGlhe7sWhb6ntZhDX46rTVI
n7ys7YaDgX5XsGHiEwHHkdwlrDrQshQBJCQI+7T6nkZxASJKbDnrE62GnFUHEvtagkbLht6oCT08
y+ixDZsi9iVAMysKHjFooqBEejPgi7znoNE9oysbt+YmrB5rkGOs9AHKbCX+aAESPiHkgtqNHibj
TRcWAFw4Ab/FdtpYx3FUgxUPw5yVEV8BzZCe8VACX0tlotlGM51NIhJjnQX5b4GRAxGAoM63elFD
BdhC9U1TJbhgskbAvYe114/ilkzktFsQ2OieOWwpghx2ByInmk+2ZRHD6oDRzbtbsuutNkCSBppZ
6Nc3Tk1XFzdVFFyDSTNB/UWUVmHOQGRlgCN1CpIfOZ7lIFdRnqj1cAotmHRrQzt4RUaoYSGcTudQ
UFcWftehLAV56o3nPUelkJclBSA1E20BQazdUOKAHHFrjhDCbpsNbrD8jhwZa1HzLo1nEGRkB6cs
C9z4PLYz8867rQR0DXIrhqBCME1rvXGSZzG45cqZ8uBb7da3w4CE/GqcXits+PBXLQU6SPr6V2rm
T9aQFq+dhv9a9C/LL9gP5JuoyNpr15dICJiWcXajcbqRodMdat0boMrL/rhyOZofr2ypK2tRdVvJ
EnmWMntF0f7jlfsufUqqXF8nhdlfprjYgsQMbNyTqe3MUmrf+IDvudel7AF0IK4Pin/vhJ7//oA6
urHjQ6LfpSA0WzttXb1YbfesQNuY/w+ojVDpnNJvmqHpz2HvpBuGH/1dmAXaDv3bySFOk/Y8imTy
LW8qH50oAGF0ZBrfIaTx9jEMfAwtCMPvHUcS8NPHkJP3x8eITbf87WM0eLE5c7wnr7sRv+d6gHwF
ihD5I6hgyysXuK2okenpOADLVziyuCUT3rbajdfybkdDmh5NwCrRUPBxno6+bqddq6loDECPOUiR
ncmMNz2PLAjEG/kVWy0AE4T1AD0B66EPVRIGIkhHsjVhqFC/iusKJMcPQBjlVzt4mw5JMNQTYwvZ
BLPTT50w3w6tOksBf7e1HuhSNbLjfkJuJeNInCoPyHmg2mPoex0slRvSdTANZBdQAplOYIOFpp7+
g8xQF4VUjIoinRqKKiYpT1WtX/HeEqzjqgIfphzM5tQrlhU6MNH3eD8GGXQM+sf94oA0AqL192g5
Nn4pghvIdXZrjvzZnop3WQruKzBMuCBDBc6avOC89vZU+MvZBDlet1ihRz7wZ+DANETRKggGd1fG
RsM3JP5uKCM0FdwdCbuTWDydkZeBxW0llLcWwM50g4DqOkjCLlPEHxmx1KqRtPVHorAlnxotPhWp
v0f+Pg8Cw3NkxRuORjLAwoLBkn4qwKFEr4Dz2yAZx7iCToh6WaRSOR3maFNwdPmiNL8cPKlJX1Z4
+x0i+yYxNQ6QQixfAezaVJmXPsu4qdDqBztx06axByaLOpvtrlQMY24gX5V9iTeY+QuvbwPuYci9
jIqxnQ4iZegWGboY6TbYFm+o4nJHTAA70G6xyPLoNjTw4BJiQKeFKvN4XhBuRp6zA1V3nPJummT7
/ClqcBJVWzxk2MFfNfynddxG4cKNHXPjFhEKnEqTdeDteK0l/kuprNEz7NmovDZyzblmps4fwLLj
a3jeQDPF6k5ahv0aKdWwzMDrHIvQRKR0bCD7UgCaHrVH8orMOkjQVtyHYWTSGmTuIS16inKsQUty
5MGAR0rzVR6VKRSsuuihknUN+h0AlWoeRw8liPtB1uKupxHss+ua99A0DAJnW5v2mzfFtpqmkulv
81UEOR002PkWNGnQO9A4olL/lHYmMHdKsz7hn9LOnOW6FTUn8k6qMk5eVMcRHIHffPHSr4mGkcM+
zv1bMP3WcFdLT8OxiJ1xXdie9qiF8o8zObI32/B+9ilOS6DlPrbNuGuLlB+j0QXpjvrSAgdxL6tR
Pli94MeqkxlUDfHlbED3zbF7+WCnL3Pwb/yQgAt06svB1v3KdpAgAonJcWojdpRM2BtIwvMV2RbH
34bIJbB6RfMWNy8meyMiKGR/chhq/QxP3I1wOSS+NCO60CEvs0f0rzpAPP5rojPwunlrcMpnfkl6
mWSskha0KbYLCrTfo+MIYPfM/r6YuQzj5Qq5U75dwbGA3VKscd6ahVHm04wl2Nbyh3DI95oGlk10
LyWrOh+TrYDKJ7TkXLYXk17f6qrSq0W5d9Q7QAxUpRdP2va+Rc4JMgs1dFtVBDny1twb6CGbJ6G9
uNu0EDeTxhTcQo5UrLTMq76KCuVIi+XRMQ/66hl6ZLO9kVApgiCR6ddpU3+t8K5qGGV5z4sAbEW5
BNJY2Xs1HR1Q4TK9huTqQ2h3TxC5KDfQ3ksfBh3pFjoj26BsUtno7P9NnFYivVDo4Joex8hYe3wC
3b66o1m7qZfixWSRPEodmGWypllurMcBd5Qq4tCv8LsJJNgeRHg0EORtmzYxdiR0MTn81jJK/T7N
x/QubtlPMlOUG7v6rjBN+aKidM/Z8Rx4mFIzH/CuiW5mCzcB1OOtB7KVUbQZ0eR45Rb0SRIINW8c
oK53FEETTIl0pxKAfSCbmtDbYG+d8wAuC2OA+FIfrN3RM+DSzT7oG+ZHKvXlwG4J66O9xLboVcX/
zT5Mmc/HOlhFY9TdpsXgblPWl35ZRPkX0BjyG+hSeusoEPmXIWrQtOyEzkrzMEymAEkJpXNEwQYH
n0+fD7fkTKtkuk9BQhbi1WmAztYmD0v2yLohvg6OGG761HZ1pOFscajwsMxWgxEGe5PvDKtt+5/k
0ErQXR1zNorDHA7ZPujNQIQKYKwaLCxTNd6acdk9i409msOzrrUCglNjBjUTDMOqUwyTGmRg1RCq
pBXEFdDKQsN8hIJZaA0PqEx7V7ezz2TGXxcMRSFA7lXaYEkXKmg5hGBuyOsY8jUwpdimGfZ3y+MW
2ZFMrmJkSKAF8OExTE/b5eEbjH6Mpt4PAeSLSIEFzgkyL/OzmiYy5KBjkCGdTLC7Yw9pDNteVdny
bhT38RRsRReFFzJ1ugu946j5ST4yLZMW2++TxDjVR6MbflL8/+2kuANaDGwP+Ghd6yJP6owXLwkB
9ajagdffZRMetQRvmw9FIMrHIg3+MdRbV+008crFy+QZdIJ8Htq/D8m7BCNj1Z6X4ZCi48zIwnrj
afvAVJ3FI3enO4xC6jPu/zriTlGshsyu7wEJYWsrj9jVZYbcQla6OYEIrj8MLcRyPMdtL8gv840G
wMSXqYaQhizr5rtbR/vWAN52VQLODZICCIXm/DuUd6IXmzlsnaLcNi/Za4r20SnelhwmAJa6wXpb
Ei3lpxDf3Vi0w4tWsh7UjDiT6MFbQedgeClaXJPOBmX7a1zJJ9DEeiAsXY8ij7akDRYgrXK2HVBc
1CBO9mnYdA2EwqHISUphpBlW5cw5v9tJWsxGAgMP4zTBu+DZLSAbvMKJGeD5s4JUx3zy0fVfYnQA
fg79FPNt2PFuE01OsI89T744kLPuhrJ6ao0yOWdgiF6N0PV4obA4TrU9OILlCwRvVhXrvZskZcEu
QrPiBo3Jph8PFf6vq2zqNrzMoPtBYynMDrQipumPEBWCLqg9+Vx3dsAy/QwsGe6Jtx6gK3Ghs3f7
YiL7ZBlzPFHck8lSgJERdjxVwz3ZyUTO/9H+aX18xz98nt/Xp8/pEaLjfe2BWVsPXW1bQ7NNfCH/
PfQgspWsu3RFCt73enBRuiiS7w13gtQHth35n6YDyYiaMMfwKYHQS+JAFSbBXfrPpRbL+3Lz9ASU
vvaYQyHcRiOKWVrqW9RWa89wsy3ZSDuhA/Pp7ZDpK94z8GLjUcrN0NijNKrPuLHBzcyV1brd2QHL
/Je45m8P4KR6C5thZCrME2V3BmuI/SX9N2wS4x+r/R5G08sgxH+xjW8/n7AxhgLTRVQWNOl57Vzj
NjavQHsO6B/GF73UT5kAswVFtiYXN7bNXXAlMmxKVHwzxaA6jBpw3VKM1Cx71bRA0zHUWOYYdQWw
L1sfrqBv5vBsCKYTaCPuKJqWHT3ct/hcHNLb8TA6QK2YgZbfZNDBfNIrlCQCJwjPNATV367JRfyg
QZHuIZd8I1UXa5pxhq6ntlzRcJoMfgMyZn32ZmMEIMxYFDfkpSUjCG6caaiWlBk4+WjJAvQ6WReK
sxUGoEXRPCQrojWjvIk6tE0OmDjk4E6US+nCaoImXhxuaWik0XBkOjSL+joqHkPUjR7MbE6lUEBT
g/J5md62tb72nM43BIdKYZh417FGqxpTaqHV0IN2whEAGnc92B/+jBhccWxGPOo/RQA5hbS4Knn8
ZQ0H+/fNGHPow+OdJWc+kDhIqdjcxHFStPt9om2JSH+2zX6Q6oNkv27AAmsVmrGzahNVCQZWU3QE
1yeHhiiZzENC2BCmJhqs2bRgat4nEVqHot5NNKLQ94kM7QinKEQrdcLKS5elR8gPOg+ABjsPDmNP
aONqziCJdSBZXrs+8tujT07haN5ZImUllJNMRZHdlk7GwEqL2WlsJT5a6pstTXf11sBOtPk+z1aT
IKWxA7w/viOT7vZ4qQLx844+wdi73TGCHvCKvLQGQw2u0Fl/JdNQaeggGpz0hj4C1LXrg8VsHQCQ
fz8RmH2g+qXdk0XoOVSfpu9BEvd7SsC1IMjdTXVXzQm8IebiFg/aKznpS4ZqLETfk+hKX7AoFWj7
+H16m1fVJrIZ6JuL1N3HeA4Au+vuhVfnjxZLiscc70l8TMdLWHN8xy1mri0WtTfkBEJ6uuEgSljT
hPfpuF/lIHGVju/aZXLL+QOBJhgeQhtAeiew74DvPq1RVG6GMf4OGtxvdgd9HxCNePs8ghqjk2XG
KyaSnybKSnM3VgLQTLHR9ITtLQXBN7Ra3qAsbijoRXtFXdhaBVWTbV2wFgyQQXrp0piD7TRDBUNV
FoWSclF2IGvZB/vv8agZnpnXRN0ercsjIKwpkAoq8/cpB1g5cbXmMQoai+NDsrChTKAzgFWziHEP
7/sSXBpDcIWKV3C1DVRZ8Hrs7XrI2F7BEYCcv43Wr8H1ThTBgsS4G7tvk7SsZJ15ka3ow38FzmAn
a0uxAzdqSYqlNWhJq26g2aeuUPcMydsO6t1Bj6Y3tbPDfcmGjF8o9jRsmL6JwAr7JcbOA68tf4bR
o6K3oKDt5eKvYbVajYDM72FqHzOvRna6qNaZ7XJRWq3rwajcpwOAExAm24kpTY/QBcuOuaGZOwkU
wiUaSsDYS8N96AKkrmtmlV9ZHH2No6H6VSfQu0udMVrxERDoJip/dV79VWpR8TWviwTSOKnzIBl+
zJUWZRcIVLxdpTbGj1exzTjxUQdrQH/8WnP9jTUGStPDEZgt4oj5YIY25Ewr8zcbTVIUHG5oQGLD
c/0MubcHiMSUBwslGwjzWOYD2cL2RQxmfz8YeBx4FmSHmwlcWEs8pK8AaWx1vKU2RnOdD8+9mCBa
Wpp3lhztA1cvqzawG1sjlQnK2FN7QbF9BNr1d+MsHk9GriIT3zyMrev+LFP9pIPlZDlxbGO2eP+e
/BZTJp58ikX9Su/I9LZML8qyh9h8G+h7sg+ee4m4C+xDNn3tQsgOLOldSgMru8kgdm7a4ZY6D+Tw
VIVQqoBUhLGJUWeE5Fwy3fKg1dcUYHlPqajNdVSgWb1pw2zdTnq4nWLLvNWAuJ0Phseik9eafp8H
SG+Rg0IGyC2tC/zItmTr0f+30a04hDBd1176AXQhwkrHbVm0+PvVpYYEZCsPeGmUL2DPdSBRaWmH
Tg0Z29be6DxXIK85Wi7U+yKlHW3kk7PuWlD4T45WgAmr+lVJrr2qEzet3k4M8OOmLQRBLAPVxcLI
jKfaFWITda15GQxoC6RNnB9QMACjQzB5fsWgipAYQbHOKpDvhEqorlBnnQu0N4A8GOsGin7JqBv+
f46hQDokCdhOIhW9LEZnUf6tKISH7RY/0ZazL6PpjmnTiWTI0oTJO+WjHSb5GoZvi9qcvvv+2zzw
oYDlfjRfG8gyrEB8FD1EPHC30gXGZgCN4ZklXux3dWs8lVr3LS9HqJnH4MHDW90P0D3z1agmaezf
SQDfjmc09CRg1tT0p2kc50mQVZ0nNSUSWoCbaEGfHuPa0tbZNCRr5JzSYxiMIGknjwgS+XZKrinV
kUCx8unARxTQCtVWWWpoBI8NCK9DCyw+eQEYNLS8be41M6nWZdVGrzIfLo6FXq9VP3zrW1f8QsvU
P5FruU9OxsHD7I7mJXX0FLpPbXTAX7Y6p5IzvzVd54El7XMchLtJ1Y/oMJTSA7YmQt84jTOOcnFq
jQeDKlAfYt7dkRvJA42EDsV5Ib1pR5CgcoROed8gozcjhBR8CJQsf7e1NhgoSJSagilufJ9LqCNa
j+L+43pWg3d0NxUn8G+gPUV3tM2SYelN/REs6cDcqCRNYQIUWFo2qMoUOlodaFIAbSd/sU2Jd2to
rzW23YfY9SrsknVtxN8w3MzDccjtixzyBJ27sYd0AYiTYnUgB5jsghW3/g9rX7Zkqa4s+UWYMQte
1zznXFlZL1gNu5gFAoSAr29XkDvJU6duX2uzfsFQKCTWylyAFOHhzpP9J2+sljfNWPTXxdljmtg7
r58+uUHIPd0OXtmAC/wVBDHhta1qz1l1iAccQyd6rW07uo0t9i0bwO93vgMGstkFNVfTKksjA0+X
sdwATwRRg+X5NNhFDTLrLT2YOrK7o3RvvOjKjdLO1BMVyMCtzBYAwaydnf94+NHspe1YIFtEWbpm
O/Q1PWJsc9Rl0qlJxIdLFxmVlblA9QGboYeQBt4nv6S3qmRDjl5qoTzIqZlztF012+YZnLE+NJBp
c5NVWZeQm7As9z7NJ3Hw0q44cscb7yYIQUIjLhNvA+QemREb/wRKHPzKZt86Vg5rGlT6mTiowgLz
SCjHOwdTzoNK07/SE8Hl3QExIn8eFAHXdh9m49aGQt+q1JUKvq5UoEM9iDWCVuHVcZUFXI3e2oNr
IwH9FUoPQMj47oddE5hL2loAb46Qz+pjsFmlag99NMgbI51zB8zwcFfmSlxtHwr1rV36EN8BBYqZ
NuOpCs0HavnaRGfgLSkO0tflCXooTUId3IjznVkDfseihr/PEhZFt7ElIqmpFUTplrvYaA65DULC
5VLILeHTAEFzoNmGMTtEWdbeWpAqbINApVu6oyp9W5kpf4KSm32hVhOF3ZULCd4/9NEhFKba+kBc
bLMqfLehcvUhqoxgvhdRVcuv9eTckT/diiCPb7dxosR2mUhF7b0D2eIrzYPgMOg3RpYhyARKlVrz
X1l5+rtVGbv3eoh3txFY68ne+h5bW41ln5uYDy92luy7MbDeCmVByZo3457ccqTQCwsb+2bq7dP/
NO1kG+C3VKDhomnLSPGTQ7DAxpDOAVWD0bb0pm5HLGTUzBBb/9RMdJMoy8xGRNulN1IISpj8d4zX
wksPTaFTm+NbUtNNEC2v/ACFCLo38zRHZFIDl6ibZgbsYatp+qmJlEF6zesun5vxqMxrXBv/zDMh
43HLYv6dWnHrebe+M7+waZpeOt52dwZ0xKgvsZzkvinCG/UNQC7eN6MDzgBcEYwa4gELrEMEgpWX
1JgMYIrGHfWVvW09+iAMpHHSk83T2KVr6qunOH32y981fnl7lQHrLiPeP6mS56DlKvqzr8mdABt2
Dpnt1tDSAV/U7IJqGuF43gO1Ml7YwACm1o6avQUMN8/DG7VoEMcCfYUAQX+mJk3JAvnA8ux51LQn
Rd/kj4aO2vI6cfdYYPSQu0nq44Da/Ru5ICmT3KBBcVwGdGVr7lEIAASFnoQOskzbeZK4FP3RAXR5
BYaJEKns2l9lIgSauXZdY2UbXgKRrTbcuHKK7uuiiu5RLVkcUsgbrUzyETbK7Hgtb9RLB3IeTzyM
/fvZKW/wcGnwG5jnzUMwJZleHh+WQcu1uL6MlYHCNsy5t0HBFTAkYWzaZw9/nI+1QKlSoLWp/ent
P6RjsZUMQfC6M/eZLPqDj2qhpzjxfiXZVP7kZojMAateStCl/c0hb9hLOFb17IAXb3+oR2y69AwF
NkuPDDwyq9SHpj234vrKCsN5tdvdFJXpay0GcRvSGDhtbZZcJfscwPEdklHO6zLovYnVeoZI1jRV
5/nNONgh7pE0qVDeB3mkTwcZAfCW9CNUftHR6HcrnUHmnd2w4UmdIdyQJbRtrHPyqtpHBYcanueG
kHUt2q3X2tlLW2IpmHZx96tCrMqwXfd3izRWzcbszesQ1CiAz8ZOW2J7iOX3yaobFNvp4RHEbubh
U2A2L0h59NuswGq/0VgIX+Mj2sbF65LJG7WYCTaFqcvbtTVawHfoXhmo9944Rrm88CogpvTQj/Fh
MPCdGYLBNAWFNWIBKITvdY1K4YBWBTfIE/L2AbiisBfomW1+k+qZ+iNwu21sJ5zONLDQAzsqbpmG
Z1Gk44npsgrRBfzm6TNqxn6E+zTqL9YErW2wcICfUVTqQm7kMRlxte8kyGKPAB/JdeCVAhnP0Zhr
A6Iiq1apZap7qw/qG7AvBtCsSJ36qq7w+6y1OOm/I5w4Dx9ACAgO88L9ydqgPdPLSTZpeIMM2r5L
8KZfN3bc78Ck12yWpZ4e4KuiO5NJgaZvZwYOQNIIj7aZP3yLivoI4h3jH8uzLhAund5aMAusGer9
78CbZRw8afYHlJcCtakHMQ91i5kpjtOQVHdT5PJVPvLkWuiq1DwFPFpBEmhufdi91uPtplTliTvg
UlxIZgALha6PIRnYVU1+oo4CP69tVbjI8dsRlFylOV4FGNJe5e9aWfI1tocYHLlgRQtF6Ly24P/a
ZZYaduQE1tb3MbYv3FfrpxsXByV4+iCFkzzZpQNgfGGCvqrJ0qeirZoLnjhv1DklSX0FRfWVD35x
cca82EAZFwKLuhlKvAFXdEqHyMjwCNM945Cjh0G4Uwv1+Fsy9t4PQOKKB3dk4lYAP7rq+tD8mjSD
samEzY/UzJGxgDqmesktvQUDznaVgBnma5SJAdgKMziyJMjOqDr111gOrWTetl+mMk6upjGGINAF
DABCst3GqIL4VOmmdmu1mxmL5Ip4JTTR4gbJMKCwNqCySU7U/HCz9GwAi4EbjUAFU/MDlR1g2Kqr
76GPmLqOmGdmo4C0ksFtCHl1QUWcv/nwQEoCJQCZUmtfe0QdKOXJA5pE1fdYvM9BHgYU58BFBI5k
PJDMxw7JtO0kUAMyVMJ6RCm99Vi04a5BlPKOPMo0c4A4CIcVolPg2WWZP63wtBmP5Ow6KMxuxwaY
KwylEY2eE+HIZutWairXtW/sht57s6GpdcxBx7TqNDOMN0X1mZoQqXFePNm+N+NhTHcpSpU3g2j9
Q80hGEZ7dR/f+tBWKt3QRp56qUm79cXZ7VR0RlAnW1FWq3M7UAVnvN+lTWAApFzKU+s6wdkEamvO
juURKLkGZFhpANkpddaMQ7ofgQGaZ1oG/DknIkVQJdzkCZY9dgGgW1L2+X2Y4402TOxBRBwmYAjO
gx18W0x95kMSwS3VOu4Kma1ZUrabzOjy3dyu40lzlqfOcW5bEV6+ouI3mqIq/fx+HCT2h3ow8Hbz
/AVKbEFSN5yK9FzGKr9gtfN+mIIMYJ8/20lV9+eyOZOdRnRR6IBG1SSqGefGNNh86iMIBjPUUjqR
Ya/I5ukO/PurNQcoarvQgNAZwuhIowJpl6Tl0+SN3vPQAiYzpncSlHPPZHGM6Qj6CHnfalPvmGKV
1ZKdyYMjI7FpWiihNUbjY0WFUslWgEOKhiaQkj2hGCtcURMlsdbtf7kSc4S8TwFxaZCFD2XhoVJ6
EuW504d0cNCWY1ICMzSVZzqj7sqVA8iJnQG8jR9jYnKnfvKspxp8Pn+eUr/R9GILKa107xZxviHd
8GOpq8Nq/E42dmOqqwQA/+oVRb4pTNs5D371Txvl8mIp+X6IM1deyOYH4Nfz3OJMnZP2kGBrQBzt
w4V6BlTQgdIZvGql8bCkqaaeJWdzFG/tR2W5izQDmShNRQejA0Wl9qIWudLAKenmgXNG69+5lun/
cy6yf1xxmcv+94o0s825c0YtNh6feBiJHJW3hOANPprY7tgvWYfHytKL5cTnJvUiIZ4UdnN1PUNd
B7uNjni1nTo7A2KHbPNpAIDKMbOsE9nowP0a9cz6gDIDkJS+Jh12EODtatn4YgB+H2TGa92J6gd3
gtcAP4QfoIKeT4AnnU/+o8uMBvYFUhkn3c31yP9liv/vPpAAQ5UX+Lu3nvS8ixh8d0VED2VSJLsG
OrUzO4TDoOxS16Z36/CVv9jBczrZzuvfBkWB3czsEP89aMhq5zV23PSiOIovZWkM93ToUlZAK3O9
WCYE4u79VC/I80SLvpqazZLX1t5KsUf1lTV+GlrItRGJKpqn7C1wdZiDDkroK+iY3r2IEmufRyCC
JZuLDOWq6RgHNSivtz1q6o8Ra4svozHtubABatV208nDxa7i6t3OwNh2FMDXffEq7CE/7Iv/f9or
gfo1yl7NiS+dvQLlJTSZxzlZJkBbe5Fh87zkz4reFvveC4b1kj9TSGEiCpsGuyUpJt34rYjd4Uym
2Z6sqwgVZZRzm4wovyRO/bxcWuKBsxciGdfLNE3Uf56aOkarmKemiUxQOd9L315PFioEW39CYLAA
JOVW1L6/Npq2RB3AEN3mHjyhxiPqWl5KbSO/xo6goAgEyZ5mmMfSBB+zKLD7oKBJT/pxwPJ0nmkx
LXOKNN/jfcPO1Akc2GPmFfLSo4x/M5QMK269kJlXHnjx1aOL1Kw2BeCZPlTFCKou3aTlisdj5NpU
lJ/J5gcgOAAo/I46Zzc9r49U+G6xcfv3Mq0xBp+npUGhgWBWptoc+ygsg2jaHozW1EmH7mPaqMVW
Yayxqho6wzvWHVZ2tJ4JYuAgqEnrGWr6Qa9QiITUxNKkXtSy4X7JL0GMXU+PCuJ9NEzfww5bopiZ
/QWE4ljjUZtpI53RIY04JGLzZk9DI7Cs47Whh1B7mSGqQPDv9M3jH/Z55k8XGYswXbGAqx1CHP1x
YPGT7fbmNwYh1jDy0p+lzPp1M2TBDRLA3QU0HignHKvwuyWu5OBBlXhdMXDKi6Gurxw6Ihvq8PcO
NKZ+QNlZbHyh0muYxOUtmYA9QGor/enbz31tTd8dFKVvoGPL9bI52iNFjNhDC+FOvHPHb6Xptqs0
d+J7zn33Rh3YAqC2QncYKLGbO2oD/MuRjTqKQZyYlYBa0dMQqKFVj2RTnQeU3diPjwKRwZ0TG+ou
KhL7zmrMh1YvajOkkqilOiPZGWDMhyIwRB5jxuwToipHKmpZCl2oCXVn7wTy87mT/MlOhxGppZOX
+oc/7XpasEMbp8rqDp/8tZ0ukE9GckZBztz5x3BU7yJ/bKr54y31NuQGSCQ/T3WxX6a1gam/ZoFa
C6Mdrr6PhM4ATP5dH+F1jUKz9LHNQ8B+Kyg2DE3I15Zr1a+sbVDGp5riWxAABaAU/xnmIE/ivvwt
Xb7J85JBP/QRyaAMu5SiXdehE/1G6gww7iL/MaS/UKMnXlwpx22CR+NFmLw6W8iu7qbAxaIS5AOr
uAy6n44dr42pKH+Dg/uL9Eb3NTQGBPcReb/5hmkeKxel+wx7soeMB/1adab1bXT7o/Kt4rfJppMc
Q/ENoE0IdIH9kMl2lah+ejJtnu0jV+Qnwdr8zg2SeGOFvfoGJP1+rPPiH3NMvsoiG7/0ahix+7T4
JbSke8GdXW1Zz6pXJhEO1K5ONx1TFiRn0aTeuo4zCQpsrz2ngTU9da31BJ4O7xs0mqHmFLndBfph
9SNo2n6QHV8GUZleqCsHbd1D0yYAUqfBxghRXAcCzPhmlDy9CivBZt9x+h+Nt/WzlP8EuAYyWdrB
bv1xjxrKZJvZOb9H8Qu/ryIUeCHgUCNe75X3FrTXglVd4hNPxR2ZUMNlIDOtQidZDUZ1iI0u2ykN
+sC/2niwgyJdIWysTo5+780dEaoFpqi6p1biR9W1tJPrMqio8NYfkxQknh8TcSSMN7iZsp1BEBEs
qN8nJh+WWO2qDJqfRPY2aT7OOpfjuStX3NOUbzPx23wkHzp8atdDPJ1bYF2lFZwgYbPyfLB4VIVz
mzELE6QxEBzIdoRxiLndXlGg8YU6yeQn1tV2+nf/Fgh3pMli72w0gbcmOgq3ar5WqWs92giaXf5i
7wX/bM/s7qtXtO/+AgCgNbFX4HfzNYwy+3GIUU01R7J41Lfv/K5IglyYD25QwiRQqVoJ/oWu6cA9
Ebn3+MNULz0kmQ4dSrh33ehYXyc8eGPJkh94hYE+pc2Nyyi96Q4q1QGIMlCQrEcip1u9DHpkWyEw
FPv1PJIcvAhFYDTSAaLiTmYQHWf/jqRrmgwQRRrpJYH5tQX4iByw0kPtRbwt48Z9BEI82+GfEV5U
noJvGOLVB6d1auQFEgdq4dKEHrUDelXHzn9Cumg31myKUZOYbMHRZf3MXFQWAjGbffEmU21CW9l3
lYqNfT/13ckX3XhBnh3i46wSjwKPeZTn9fwNy4jnKAe4d5U8TrIBY1jNaq0q4r61hsnXf/tsk3T+
67PFtfnps6WGAZFdXftFpVvJ0Jbr1km601ycpZtAzXcnKvtqbeMRdSTtsVZ5rlaIrIJCjsJ1QcPE
1knBGDAbfaRtt8GQGCuksTl2rR3bDRAzWydDhL86GdsqxTs69i6TVvEa9IFLk+3aGGLnrB72zsD4
yQAk5Kp8OVzpjA4yq8BQFvn+ZukQIvqRtma0Khs27Jwsdo4Bq5PHYNQlbSOofoE8uaDEs34lj9F1
bOQ3nRdU/6g19Njj04BHibOk9T/F+OdTcprgRCkAlqXeTg0Jtv1goxsR3PVYgBqUqNgKDStunbZb
WR2QgT1gQc++B4i0m09fyS0yQXPq1TUicD32GmnadbdOu/Uxavn08L+5Dbjz9xxQRMhYMfnSlOUe
pdzI6+HO29leMu1L3VRFvc6gG/Kac2GectuH7LgxmW+mN/wzZmFwj0TzcAc2bVSsa3/HCv11Kxky
V3raUvI9+Y8Ze5+2Qtz4MJWobAe1Nhh2dwEwY2tkF9MjbW2pWZtZdpw3vroXFRvppyZimekxEyYy
0QLVpQEBV+PU61eW1XvbkIfmxSO0K14Svb9Decb9+xWhTnOOO8RpisnuLigyAb1ECaLqCwQ6I3sX
1ygqr9igdtRPB4Ol3zO/tvcDtyVqWHBIedxfq1ZUKOUvPDDIBP6wImNate8+ji/lum5bZH+1N3VI
Fg/gv4TSQl4jeQutdXmVKgKYEPpS666CRKPKgeZH6h6nWHl1OzC+dasAoclhRcZG99BZAKTMsRLs
brHXlg3qj7lXOhurBtBwwMrAw2v83NKNhlsouXa5i3uOTpPgqXaKDApniJvTATmqQiGk+2+7A78Q
B68/WT6NpPaUpxY0y9c01zIGQkIIxeuDXTJn6w6FX9xAD9btTHCB32orcq6mfLE03IsOZKazKVHO
2s9Gvk2xUmHYg0TBZYrLNbnkZBtD3kC/J3G3ywxNar5gd5KApi+QfGVAlewU6gOdxbnXcTAp+DBi
PxduydpNjQv4rvbymAul83Y8kA+ZXK/6dzRNubTJh5pVVXrueunxLVZtLB+Cko1Cwkjx9P2QIRrZ
oF4e7WIIBAiH4n9mW0E95O41rNr1pfGbIpCfgpR5mkLlJwF5egc0+wV7x8/RzD+CmzQ48OIXIzW+
AAXtXG0D/IDKSUYoxY/ZVYwFB/eSNB5QhGavRZfYiPEU8QqMkfzXEOdbgBQ5sB8phGu8KPlHZuJH
Ffvd12ZE3t7wE/MRC54A3JOtif9jlR/x0urBgtOgmp/lWx8vV9wPHsffIlPjZT41HGmcrAZrKp4L
VBLpHjr4CsisEbR4A3aDXWqjaA90GG8AXj5ArLN5CqY6vKBYsFmT3ZAgX6yaRNzlkTPdh96A9Yse
kIArABmjyju7qC9+DirI6SqTv8TV1KwGMPJd6DAqo7yY+rDYqCmVbNdeYe+qCYBwxdtr68fVSwgU
7GMbRGvTbhLgWjaNz4sXb+iqF0ReAW+s5SM5xlVxA0oquKNWkzW/Bi7GeRLo1YFWtUhwH+o5K72h
xYNIHalZTN60ARbI3VOzC2qkBxHg3lFzTKMWu7Em2Dj6ouAKTY/Ibjhr6kUm3jiJCvQW1Bv4fXrt
OqxQqdcc7OYOIYMH6sTSNV3V3mgeSsNwJrAt5w0KMppTh8UBQkllHl3x24qudGao+iv4stXBtipv
Wtki6hGAH8EEb5XYGJZQZtZndIihCnCKUhyW5t/8lmE0glxo2NL8f59queQfU/3xCZZr/OFHHaxV
8thbT1ECkWUDKiHVik6XA4g/vE3l1MMKQgnFeelgKSjpRVX+O4TaS3egZ1yadPbnBYoOGUmLgeXw
/z5NIj4+GF2FPslsXK5KRr8RbrXyXethkin2bvpDLEOoObvQKQ2p6+wVypviaDhpdd9BGtJDKujC
NWMnHerRAwrEiOr1aDvvNkVnWb4zIGp0HfUdAGy0bHeNzFEr8TGWRlQZ0HIDs6+LfTJRuz0VeBLR
VZeOEfQ6ylf5jQcJVuYy6f1tXqfher7ix8SIUqFwGxzeiq5dSI5dsrCyzTwVDU7kW8FUcjdPVUir
3iapIWaX0AhvDkiI9mCYkCdfmvI0n7Gifz/7i41chsBlBW5sjKMD/zhbbL6eZpmVOhabAEvoOnNx
x4PeLXysewZuqgRM6tSMvDx8lDYktFVu3yXaQ0Be7ZB0Xr+mTuEG4WOFeEsplHmdBykJpUAU8SDy
BYgoly2/CxznBpoU8auevJvhm/UvV7JbwnDCYQmirL2wtAA3U2hGR9YMLwRIJxh6rLHoiATM9sVE
HmQvxXSHKvOVOWJDUHjZPQj03IcszdgND6QttehgTGBzLpzuVz/GOTJ9HRB5dSjadeBHYDFgZXxu
Clfv54X/1n2c5Zn1bqOzvnD9tyQZi5VZlext7o33phU+5VLmD57n5Q/gvfYvbTedyQRxiPyhAxD/
LsKzDKp5Q7wmt75/SEDGdE9edOia9pA7lbpSa0iz/KHh1WvFOJg09MxkGlpwVviGHR8XW185zTrI
zHxPLtRRyBJFFxWKeMhGcyYCcqJx5+ab5aoxk84+H8BAvcwXO4V9ZNYAvJYV4ANn1RScXb97oGH0
lYCLEJA5rT/NbgnQ8GbzR1i+Qo4dpQL7120x8ai5H0KWXJZPJlmUrizQJKImFX8w8m39JloZhs8+
fSthR4CR2qCrIhc6hBM4QFqrteZvRZOyPoToXlnK9XJZs+PBwRDArS/ftG9642QG6uvyh0OAFLz/
sjgun27gXnhXxW801/w/DIdaR13Hu7k51e4JDBtKF9OoI7MhkmBU5fA9a7tnuyjz5wySjSdmmkDo
ajv07Byj6m4T1uEAfwbtrgOV0TEoa/dFguiOnEzfttadbzbX1PGMjeFV5UpCgO+pH6wvqhv5VemW
X4fTDlgRMCeL0Hpq/KG5D0B61QW59USm3gK1V1zG6ZlsQx/XhzKtzPU8wLPjp8HaRVJaYOIERA/r
6j470uTgxM1PiIpYK2rSgBA/FsO3hgcy9RNCicXQN3uaHNUm5SVz+D/USR/XSK0zUrjx3Xz1zlFA
m6X+liYLWK5uplvfyJ8OYZZ9r3JmXag1YHm4j5jdg04EX2gyhvgBSJUNdZKpgkTmym2i4UTNfKqd
A0sRrCMX+ggKlXHm9EQGg0HjJRSTeaAPAFoP8xTLAVtJ7KlU+mqmTv8wuUze15P6Fakw/App93EL
RcDxEA9oJtLYgHQLGM0sDC91U0KBDxXUX8FT6IISt+zOdZ8CumY/zOYeCnxSCPCFIEazft9xg0Lt
MOP0Fmx+jtTHuef16hNQz8laiIlbzqOBj13H0Svlr2OT/5CtrJ5rJNkOsoXED6K04bN2oNQ21oA/
3PabgSDnj8wDADJX7u/cKe66YrTfZNaN0AO1+YPvpP0+EPZwioSfI06Rm2ANdIfnfIQyLodA5089
HBql7u8Uw1mJYDB+otEucgr8NAoTJQm6jjwNDDBbWDmKz4pk+AKNCnA5w764KV19XoQMaUQE1GY3
H7X35IbqiPfZRu22zJZmPyMiOoDk8Qiab5R3GKty/FWyBOjS0H6F7LAAKNEqD+3Q5V9E715YbSU/
UM9TrGvAo2+S2ea1skak1pwx/fExUhUQo6CRlR8Dtu045sbIMiSIYl58oTMe+/l8pv5i+5tfbFom
npt18SnPZvjOeAYz2OFTVm/OsXnjk+FN/pHSa3MvQ5Zs6xkCZSYfOTpyplkK0R7IPmTFik9I7N7q
vq73PugHXu2ynvms/CKwtrkTNEegkCDOW1QznxXW0rBnHQi07dD4ov0DxMlQpQaYgkcC4nat7K3G
zq8TPwQPtkjy/6Gt1plcRamMzmEO2RFAZfLqVk4eEi6W2lAH8oTVLYWGoLPJpmEDDFV0Xtyi0Ut2
Y1yw9eCimlMBqHGWZd8/J8rmW7CUDbu5OYGIzfUbfCSb9c9SWRMIXIsLddJBMRCGoajrgVo025Bb
77O5lnqfLXaMeNdL3iHiFdj5ijizID90UYHV3KjVmkV7yMKyWVOTDgjygpgzbm+uCAHY1B4tCMTW
rpYSIdtf5pg99ID/nONvV3EEtF/rHtyTyejWT0ZunYmbIYI66SFHrdV20DcFNPpSHYtWdwKi3U+u
ms4mxF+3eDiyc9LGyboLJvfS5pXzxQRd+kxbJ3l1AgtlvYmBmvtKblEh3ItlxvvArnoU1fs/6I5p
WwhXCMQsHjrT7M5d3AcbM87TH7K8VsIJv/U5aFenbkpPZlnwJz2Q+pu8goaODbiQk+b+MS8wj9/a
/q8YAZ8k6dQPZEvVunfD5D4PLAtirhNYRp1qgohy/u7rQZFFQo6RbywkT3sw9IL7wzU3A5052Koq
LgOEC3A29+ozJ/nudQNU3AOUCekDSDFlvG8B6N17nYukrMSTqMMyAvz+bNqHeM48CIbUuuZLm/8Z
STduWh9BV/pfFkmfPUBZTmtw3Xuh6X0rwLULMUX1zZ4Gcy3zTEFLL1aHzu+Ng4lM551CSfgaebnp
TQzDhTi0Qw72zrRS30xRQA4S9ReGyspnjtJ7lG7jLG5qyIbikfxsZPLdtvTSGTfNdqt4A2YgFw9K
lGiUJ/rIkV8UF1803+dPrL+KX4PsizzKRB6gWJC9hGV9qSojfM5A+HTCE0XfhWr8pu2FibeFnSTu
yWegSvlP+4RExqqyWnHA42+4YsE/XCfPV9CHdqt9btfpSphDNq6ohyXptOqEl+wrNULXzIAOQhDq
oJZuLjaWF+MB2LbmodeHFsT6yF7ARk3qWGxVy9qdiOx+TSg3wrthD/zAXD86Er5tsRssm/YmsMOr
gmhaF2Wr0GkekFtrt1zi6REbln3Hc8/Ypvos9sf3M7L9rRfAUtDnACu5z/DrOQVIHezaidUvTcN/
OYgy/kpFu0MgTn2zyijfAD813mQQILJnVe2OF8xf23wyVlFQWpeAGBEoUExtDxE5rHPiE5nowHQU
mc6QpoCWaz1BiBbg1V3GJKqVdcEdgbjIBgIA6N84/hWBnOoW6scvl/abDWW5Q+Z6eCTXxpAfXdPA
W0Lk0EDv29iFmI6V/YpwVwS2732vwyTbWJ5X3sLcDM7JVLXbQXKJWm/Ui0PN85fblr/Hqu+egyTt
9lFUlce49KCUpicjj8mB4nraet8R2s82EZv4hpnBeACFIGHU6RByLrYR8+wtNRWK9x79dwfX8fZ+
WQIuPnZPE49Q2p+n5RE5DRQYQuHhAcog7zbBrkaUHXnib/+mWRE5eNXqzkmn4hlPzA0gi8p4QnQN
fwWVxvWGav9zpK4OyPXaeIVB5QlEis1DgmDMbKMmdQDd3h2ctcFAgNC7vf2CMvD+5Nq15qYOED5s
IA2xNH0QKOLv6lwzJwZCOvDDda4ZxiHV+sVvm/iJeV1x6cc8WhOjt/+vXVZOcakcLc+ECPwWXL4F
RAnrFW5b6wf4NiQw/3Zxz6Q/gusF/4jCS/snM2hAOKQftWPy7tsnYDR2bJk8JhbIq2WERBb2htM3
14QyzyDHV8jFvNsJiAGOzNlO/hPPom1sTKgx6Lr84Ko02SHJgbxeMOG5iFw52G1QFJIXxcHKy+4r
eSRd6u4ziPOtsNgq1zP1fGeYw/6vbSKeR74MVTJeEB5sH9Rwid9C/Yz+pLL53KReRPzVkf7+IlX/
1fvH2MW511OJwJD7KZ5OakTSFVLo4jwgArDjjeU8cUDCIHPMp19VdFcPKvrHmcRvxwuCF1lY2FnG
Q3QBCryZx8iyNrZ8RKUS3W/m6Db7zEgqxJ70GkjqBY/ShyKcnLVpfl9qppe66hpkEsdSQNzHReW1
8ssWAsWjfK/EXvygyYC1eV++uGZr4neqGnDTlM6u8AAuTnNRX1EEz7eAPYkvDbN+Ummj4f/EYyv/
tYwx0ynZGJH3Jn38M6lqDQhjsVuaYTuIHeSRk13B4vjijSi98oZXQr9XVQ9puiQab4EbqIstsZFJ
RWR9b/PZwRmezMFaIVsggBDBLVFhhYmwsFtfSIam1E1PN6nX6VHbSb3YK9ov1Pu3sbmfIHNRchCo
GvyGZQLWlRCgtcUQnIU0sdTUdtX4IAwYuzchg8r5LXMWPEKPdgOG27h8SGJdwCDTC5i6PfcnRw3x
BrQa7p1RQ/VvNFj+EhdVs4WS1HRFyVdx8uvc30915dw7We2te89P3nqbP5ZF5f5GYT/wjaH8lYh/
h7NEAr7R5zaI/PGuAD9CiFBMWF68ro+AHhi+0O1Pdtvl/p7Vzaw+FI52eY/a7jPnEEZaBInKOun2
nkxAhjtBkGjpsGoXgh/GPRhswERVA7WP4MpKeKk6U7Mbq/cmlR7i7fC5d/zPJvVmJsrD/sex1QSM
juDlBtS2F69l/BjqBRbQiFBkC0SZ/B/Crqu5cVxL/5Vb93lZC4AEw9buPkiighUsS3a73S8sd2LO
mb9+Pxx6Rm7PbM/UFIuIYssUCZzzhSOV6aC6ePmU7aLYCg8ci0/SM4ja/ocn8+Bs9oNxYVN8IjEE
Pev1DWCj0Zp6jen0Ayw9/4y17dyLqsWoo9eQoJdauf45F/Qr5l5ZXZjr1q51FxFKAISHij2HOrTh
8Lv2HrKghh43Hv5HcGSQg/K6AEGXXj9OgIrDHLHWL01eN8ucZ8PnyNFfO8eKf4iywXCVh5JJia0S
i7+bDoxWB18yGLL5+E37NbRR+hFpko6HR49rr4nmGfOCsot5esij4JWWabRBsMFyXdh6F9/RYs0x
cA+CDF+4pOZFul7t4CVHrcKrQil/UX0ztKB2qHqjt5e3rlQPm84ELwanXECwd9qANJM+W7AXz7gd
fE090KAtaLGdoiToTzYI1IAaNMHXCNYAkkF7Q1iht/l1ZMzD6Zyl+nOGlc0REkzZEave7IgdSLSV
g/bJ1sNwr0fh2hdpeU2SqDubsQVASw9n0AExl2XlMbalVq2TzcH37S9zKxvN7zXIH3ssjrBrMQ0N
lpeIkFFfOkC4bi37TLunUlg65urf//rP//3vb8N/+T/yM2Ckfp79K2vTcx5mTf0//9atf/+rmKt3
3//n3xKWBqbBdCZ1aXLObctE+7fXC5Lg6M3/A8+SshGD1sH1j+M92XvYIxDuA5zhsxO0fAu+N25r
qusgAB403ePUmCVUiyF1aFoFf4g6mBE3fZl+y8P6DhkC4/nWA0AMH9EGL9xaiidHZLkWSjngG3eO
S8y4VrkQ0Rl8OOButPTrOl3QyltHCnnZGmN8aoNGnKmBYRl7/v3XwJ2/+Rpgu4tAI/4z4Qn669dg
DQOS9TZrT2/ABEv5NCt/Awb7KjCx8bfUxQTRE1tRS6gl8fWVMeglthuoutXTiCIBUoMaggKiBNju
RMvfX7LBP1yyxW1u2/jL2TpjBjeNXy8ZcGEOt4gwOs1RoAkew5Cz88MveLEnamUFymS8KR0Y3/5R
TVJNFUc8/K/VPsQ35mqmt+EX6KXeetdRA8/ZsMxAtHXpXZXCefxJSBDycvj3BrBe7rFuXWUxDy6a
X76dQc3SWPUtsDqZz43VqM5u/TL4HCx+/6VIdbvebmf8/XTdcAyokEkmHOg/i1+/FGhA51au6fZ3
iKdyqQFqUQpXKKQy8PJQmdAeqRDH214W2mMBFu01HF+71Np7sN8BhFSZk/5ZLMitOgJxi1rJqtTx
xxXLwICcSnHQwZyBYysTB6nOsEJ6O6O6Wyt8OrXNrR+dgXN84YhUHXrLCZaWIWA7pwxFb4ab1ABh
2GF9q6Muk5SA2quGd4bK2Ku8TUO9qaMTg8H3++/Y/PWRob5jy7C5YQsHa1AhPj4yfNmFWL8G+neZ
Nf6yDgE5gWLb28GsIdu1oDJYfPAPKHwgr/BYuFWVGf4wSdjp7k1iI66TRaQH9ZHEOYRS6CBdjjAC
msoZ4ZDzoYFaoZS+aKDo7s44xHknw/JOcUTTz+UQ8h1BpUmGSFegaVWfGya24LTriSMD2NkWAHm1
gZlE7pwtK9zT6gxiTvZZtdEN/2cbrc0Mo3/McV+6udDKHXxuoj2dAUPxdoaw1NvZrfV25kO1fh+L
utr8/m/D9b/+AMCuNw1T2kgM6o7x4UEWwO4CmF9WfY+bbIJUk1WANhmM2jGxyzN2vd2OSnOVxeGN
UWXtuPJ1W/m7UFn1pvYoBs+5t6rdmNnaUU8D2UE9LH83DTVQ39AUcGfOwaL3igoiWPmkvUgsD3OY
T/kLSCuNDcJW8Pw7DyIDoNkr8AZoMnZlwTS4GfR/lEc8UGZhVu5sM9CPsYb4Ku+j6qqn0Bwb68D/
omYMoPGjZjQ8P77YelBtDK2AVIx6/xig4ZeDCpNDAsadANe944npnalHUpn9KYkA6UbOCberuj3J
AMOie7YvISMpdRhM3lpuHXPRJisdfi9LLNHgcwxxo3klowKZom/FKnSQraK6P3s0Qxmv+OBdSHhR
YtWKfBRcOG4EtxAhawhe5dHKIkFHxHzfyjdKGtVpSP6sbmGO21xpBvdipFkQlgOgC0up4ONLld67
hczknpe+e3vZUj29dqlRjbxV0Rm9rCs18s9pb/U0UoTDPO2NBE/11O3XaWsn3/7+brf/crNLYRq2
lLYJQLSQ+oenfWOGLBrBS/8GrvmKc2CNFq2iTE6KJ2lyG2RJVSylB1vhKppWEOtGH2r+0DGyA7ii
zt2p06DmoJ637jQlFWlKGEXcJ0KHMQSyRqfQ0AuxaLwE8hV7qpl6fTzFVG0V8OH0ezYskqkuxeLW
jrhPu7CsBIoMPBxPc/PbLEAzwk28SvGe9d3Z/4TkEnmUl7BVUcqJdKi1xAOn1qUCOaS863zrRmKK
AbOdvZa47/QU51NIguMFZOlIYCm7xTrLxnUBEa2FhV37m7e8apCWHw6zJaPdW4cCGIPdOyNGGjxb
MjrN2wxUdArp3P3+BrB+XbYZFuc6MyDFAMSk5I7+cQ2EJLFdsXIavsJ+oELuIhsgDge/NXnE++kh
lymQMVZj/NS7wJm1ULiVAU1gARg8KXkVOnTFo5lN5YUKIgTWw7Asb01FsHklhFDlA5VmwZXQ+xkn
ZbsXHSwNbgu/EVHTvO81UMKwcJS0XExsJ1gHXRIvb/3mhaTTem7pQLkzuaOXT+pghRAXCcJyFCr4
teiMoLE0VrHmlpBHPcmvlZLmp0MRw2OxqwpYR6PKgxylm+gWdnIQQ71C+8S89UeuT192eDHfGdGg
r+gMUvX2Yzki3KLohFSP9bZxB86V/Qjo28d6vWd4DURI8/TIlHj/9AYz9I9LOKQOELEzHAmpY0e3
P7zBAG6JpFM02te4jt1ZsQt0hXLFoYc0i3Xdlgc2FABO9heqCDNoHC5omYBQULmKJyTWaJlAdXQ2
hdNw6r690web5/p1/vlDAZb5aeF3HQ9QQE3VobMuATPK87wMVHHRPrveanw7jc8FhIpbAUqBUT1A
GlZeHQ2+3zWMnDa+B3FjmINEewgxlwtqHZREpRpgAPAzDzDDCgN6yBnUdbah5armxO0Kj8F8S0Uo
7bQr2NLkW+LgBeBjz61cKdvfWom/R61Mdf4wFl7D2VMO9Y0dHAx+eiroEiijZzpofvd9KmK+oxI1
KknEXSSqn6lCeoENPq0GR+j4l6QAQa8R1l11YQxRiK6OAUcb5X05shbsaVm4svZ8GJ9q2AsH+mdQ
ZFa+X0JTZoBoGdYLwbVTKhw8HlzHb7R7qhpCeCMErEAMFnr6u6pF+hVJKwWVDZH8UDJkpaEUDtRZ
IX1/wc0p2d0ahtgxjqU2wREH3W71NEnbwFf01pBlHeCXlA8IPWPad1V5D49jLNCjIj8zhA5J13Xs
AAK1uBw3JMDqtfm9CVrEBeyuf3i3cWl/+B1wbiJnozPTsQ3dkB+fbYAe1M1Ym/nXeuztFbxOql0D
b7uIbBrI9IHsGegsj7N6h1DaKddZLe+osyqmvYdklKNfEpZYRycP023hOMFdo/XpEckh07WydLhC
FQkI6TBMX610AD4L4RwYhoJCg/Ddd2sco0UGCrao7ALG4iBzRMhhuIaFFQnQInAFJ9JHhqSLg0Ri
CxT/IuhEHP4QWdisMigXwG7qD9lFOiNkB7Imb9KLVKfgHYwPPiRTHO46WN5BMq0zd0BFbUniSIdK
8WosDLkjPaTGtA+ecIpLm4z9JWq8PX4v8afCurfgWn7ApcQHOqODPVWQmIg6KInVCd9SXeV0tSuE
zzZvwtusfITqq7fR4NN68FTGSVPpqVuR6mxKRf3Rd+6mBpha4XpICOzqwh/3t8PUFeM+TdJtmjZi
q+s+2Bm31rlswTyKm960kxG08SezX7VZWh51VaKqBo+oPVNqMKoKN+RbfZezEG4kDHzcP+uoS19H
X3g71huI+TXV1wjqam4PsUblUovtVzH6L6meIWpnhuM+H9PsmVfRXJ8jlbUbgwhKtrEfvOh5HS5S
kzv3RpqZD9xonkxVL20rWscwn91kGgjtuRgDZAw8UMph0T305jXT8xAGbGtykjJqTgViHxlQ0lQt
VEhUN2gU3br54bqMnMD9/WoBUa2//KSwRrCECZMii0nTVD+5d8GuQe8h7ppN+leIYdc7y4CgDR00
ZHDWgOE3i1udgeR3B2H46q1PliRA048L+eco6vuhSP0lG2EfmuKfZJXNNdCgdxkpr0c6jJItDQOv
rVuVCXbTYgTBb1sKyA9TQ6CbsJ5ktb2kOr2P+UoisAk1KzDzC7C3dnwonUeYzcNZRoe4IhWLyai2
cWMH2HagFbwNfc/zAnQlVWxtye87ZhypFCOl+ejLeSDVpGan5A6ts++EEPdJs31qTv62NQZvQUKk
JE76oW5OWf3a71anycaD1ZQyXP4wrtXtcS97oE0givXSxmn8CYYjmssFUPlihP68ObFulcgY/KbJ
3zHemt9/7Qqv43ZvqK4S/iircBj6jV0F1tLLu+Bkq0PJZH6A5BLEXqBnZ8oyRb5INVAZQfcTtoHG
TqsEjCOozulkcKq0uFmCoZEBlvznuBJEvU1ia/WhDCB7rU/Nl8ly2KfIxDvdSJEHpWJV9MbGiuFI
TMVaJKGr2723mTsnHmT8waPYU9HXShDCgvbe9Cv+KYC+ma3LH62n7FIQtL2OsgyRWeCfaTVHVbJw
9tjfhvdW7lgHPzYuBgGUaOMFoWS2QCxzWN92anR2axUQWF5/2K9pUCXYDfBavnMmD0+fph2juzIE
M3xgCMUKeMkWY73X1cFPi3pPxSmPczztnNWtis6oG/WgIh1YY9V7z+P1BvYuIdwSWnsjPLCR8jwM
P5t5DueiaZyOce97n5zxPrC68DPzoPM3eVm2pKJwUmNlmQwJcNWaNxlAgdy7QLTrxavN15iPiLyb
ADw6QZ4+Qf8M6GWo01N9qOqFwf623goYHMYVB2MYSw8yN7CNpSKkO6BDXTioUw1U/FDXTs22mNhO
q5l+9FgAzpCI2YKKt4OjWt+6yHQBO4dwQ0UfsY9x7l2VIjqCW+cVJfLkTlS6/mDA2HrS7eOAbfjC
7/vyBcGEaRmCu7zvEJl8KloPP/awfDFiqLtHImmAxGDFSymMI6Sl2qttBM48fFLdPgxPgdmkemwZ
DFeG0SFEWhi8HVlf6AAkfrSIwBu7oyJWAvy+njj+DugxZlYDyXzsluzWjwFKfwqJBopdOVaSNVT0
hxDaOF1kp2eqQxoiuhdQRWxzsEVv3TL5Oe6xTF4EheZAHu0y2yByELlXsdDDtVTCfswpofIPoQPl
ieh15v3v3xAU5keYDkkSlQ3BMlBHNMFgXEgHWux/eUEEDbYkQ1yIq1Hn9bURK9gxp9+jzPOh1OeX
ALI7xlZ3lMa0SIpLE48QJW1b6zuIhCATZt86bTWj+vw+iPfQ79rEhDfppey2IN7L5GROQbqxyWVH
KwpjEYxluOlHRHHcOGx+KUNV9RSAFnwDXUSxjFbgpqSwS++qBzr4sfe+jjqXabJCHFfclZkNLRF1
kFjpHXV1GKKmWudIAcOf4o/WpGo/MxhSb2WHmMpCpmYFdrbdzV1oLHWmCeAtzf4hqmyoWM2Hr95U
cUvmSAlG3sflLsyCcq2vLfPa9OG4BSXOB4ecT25qaOVLFYNCosAV/QRV2NI2qjP1MLH/QyKJgTT/
972qzNPu0sB+N0/PlOi4PrRLq9fupKyDlySsxCrS4/5o5a25Lwuoho9g6nyaYIGJr9f8rrrCjROK
N6or8+C77ifjgZKOvBrv2yDS7wxDIAMNgSfrH7J0zoc9MXYADKkpfDt4wONoqoXNu4VLb8elDSGh
7DpDlsxCQqU4Nz6Br5E/+MbYPUC4+ImSw2GdaWtKAFNR9QJ5PXsYC7/cisB5BSK+dU2ZZvCQQZoW
KyFYV0vZfBZtdbQUYgYQgUsWsfxZakXrQl8XXcfc2NfWOdDy6ow4wRr0RXnNc3gLl3D6g/hz7O2p
rhZ+vGkKuGFRKw2oEFmSyqUYGGJEiavQgIqhni4B1Y12k5XBw9jLIAA5eFAQx1KnWtYeYjlBc/Vj
Jq8f+hr8XJtiZ8PH/APQiStok2gRZ1KNJUBvkIfzodXWAwIKMBA7cCP8UfVO+tioA3DTRSUj2KGg
kIZmt+ggxHiXOkX2KFperTU+5S610ui+T+bROawM7+e8m1EI5gqjid9Z7XZ41yFHzZs1NZSCBf9w
Rxi/Rr4kYzbH/1K3TQuirNbH0CeeLGKEsL5/lUjYL/SKDaeew2ySVBfD8hN3avFKkBRD64aDL73h
pAUOACtaFSzMKD52flvuC6cosO1y4nLvR/YfpxXVNqpDCEmEJSRIohV1okHUQMX/t26ezGext6lr
G2/5UbeTrdVPfM+QXNrTmTHEernIwhExBNBm2Nawo92t+S995gqjav8h5kRJkduzR32ZsMNAHty0
HQFbHudjEjyoGE9S5l2soR5fEIJ3Flwm7VmEmgMJnJS7XeJkLzmyn4T8oR5VFUCzsDd6+P3Bhg+k
qsJeIGdabGuwLtRztlJP13cHSK4du1bFVnssp9EGx3MkznkAcLE/Zcsq5jC7Eyx94E6MJZKCpFID
S7W3BnBVQmAmvfGLZrTZMioKKPt7TvJggvX7+5eh82ueT30rOpJ90kLiW3CE5D58K8CXGH7WJOaF
5WV81JV9OITeYxD6Lbh4kEOcbyIGMBQPISIvK4pE0IH8JG/RCbgJQSbUhrEuNXjWCFWAwWxWdRVp
cCZN6yUJI+QSYuV9Ac6ZVPoJkb+x2sJ6vvWqTXD1LVaCK6KAsoUXQSI81PwtFVtV19vQawtG/S91
1K9QwNu5s+pHdWNtA3hkaC8UPl1Y/mRc8RhGJFX4EXxLzHJHLWE5weS06kPwy9H6rrdj1PXCKQzn
ELRC3QLjF9xOxToS9bTNZF+AGCMWLB9MPCMAsXahw2CbsC+2IU0k7UVXO8NVqCR1AVlWENmAG1Ml
1daPxXhNGoCUu9AN/Axmlz33dn0VFae2CWG6OyHyYafW5yRrmwtV5Xh1rRIwOpDJQg9q4AkE5Rh/
/f09grT6L69t3CSODkIjR6rdkQbywR+itaPD8Lob9fISBFxh8LPnqK7Cr1kPCQZvMBkChVUIsQLI
ocBtKPhaQB8cbEfvpQDJZh1rVrfDwjN8/HWkU3UMcK7x4KRaCMVPrn0ykQkEQhfmfVS0w8kNina6
doEFjXU/W4fwRXsuci0/wjQPwhuqCLxVswXoBaoPqphWsGIrbTlsqQjZtbcpqTj5oxuCeO/aOu5y
0kcLPVG74WQ274RooZ2LlVFVzTJqSN9Mu8SA8N8sRCtTyGpnleSzEG1aVPm9p8t3QrSFP9Ru26ft
/BH0OSNkyqCCI2LrBQn39sEUjn8fd1ADHSBp9qK3YlqajKUH8DWtR+6XOy8o+EuhF80az1RvQ92i
CG6wBZg/fWOD/d0BT0X1ptG83qbV/Ql4eDWcpi3a3AcxoTjUrTFBRSOHP3zZBY9woDWQSgF2ubLq
HbKviAkOmrWEFnj4HcunbJFOpfcUd5NYedqQ3GdQyti2eSd2NJPEFvLdTD1L/YtTDJBqRXKk84al
8Er9I3ZGVs3o1ljqLxHL/QNnowYQlGbAKGBh9HkOO9y0ZVbf2z7wpJnRpl9gh3s38tz70UTNXg6T
8wJJB3MZWWMANSnf3FpNxbdDCPoCF7qOK7DTLzawCbWXPSFXHN8zPA4fRsDE4ADuY2OTd49g/fgn
IIfzxzydapgmF92GimaZtLu6g4wOFXlu6Oe6Zuuo1fMHRFH4KkfQ9SLKPLlnpbXh42BdqGoIvWbl
CW9a66pOGCU2UsXc3euT7CSKbEfQ9Yo194GemDuCzwbEF1J1zWBBKaZj+7TCYsmGkc2LlvGHsJKA
OOf1Tveq8id2oa96NNlQAK29JUCLxrnker0xkloDO3qCeDU0LddF2OaXv5sniXdDWpQbwDc7t+w8
H1buxaVQ2lwQhcD2TslyZVreLYI6yfCTQh0dZM/nvuaEp5QdlmAoDuNnO89X05iPT1EMuSq7NDmY
J8AvYnVrrLo+x4tUWT3JpFhBZm246+ecXt/18bFGxnNZc+Y8wK0t2Oh2Ee7jNB8PsUDWDVkq62oK
0CbMPLC/QmHORfjN+Om3zr5rwE+h4SBHYmfpB+EG9O5p/fsnofx1QWbhP7whkY12sCazhG5/iC2G
chSW9EPre1XV8BVTWLe+ZclJbOgcq9oahF9VU7ozoaxRsLdOHd6qo8rx3aisvSPIAy1c6LHeGLQB
aAOVa6K6wTOlC0AhUv63ctFW38ClaReGF3yCOqgFmEsgPzHxKYmb9kkf0vQSZ2JHtTBAiI7cQ6yT
igmPnO2gw0eEinh8Ta6fAJgy2a38BBqnCmplyZ5asxw0wj/nH4p382s62/UtRCMBS8vc0fOaDSCG
3THr/yEx8mEvpL5okzPLcBQICdA34wPurbUzG1b0fvYDbAnIYarvj75hP4XzPODU/CC0DsYkFBO7
Nfe5ftCR1L6b+wV1O+zHwvPvAgU1B7zdXED0C/4uhDenyo5MwOgUsnfwAwsQW557FdL80ZWsOpU+
vBXHIdXdzm6m16ZZjPgxvCLFFazhdtPu2tSwHwFAOFN7WgdAhVaiONWIs50quJws686eXr06fhyS
PHtEtOLDhMlYORf1HlYmywnEnic5nDsLPHFgTI9UgoD7eH6r785taw97qyuwwun0KnB73Lorz7h1
wdDGyOahQjOqFbx6gm0e5SZ05svw5AAKcGFe+TgOnL9YssvAbG3Uv8XXPluWC3k2xGQTPEwdABPn
ojmGpwxWElcd5jrQV5IpJIEw+u9mVcMrHYoQv/8Nch30l1/XI4D94dfnOLoglJr9McTPWJnlVhjU
APshh90OqViCMwwuey/9z2HqwAwHaU/bqoD7MoZwQfXgAltruDKBihZmwWeH5ckCWWjzBPDQ+JSC
IUXdslxmez9AyIGKuYRBZR31DPZOIVaKQ1PcgTvzFbTr6GdanLBgwtM4A+TJAtfkRZkOLoERbi8G
fn3rlJXloUk66w50sn7TVMZ0zuH5uMJjTDyrebrGC39O09s8+DudIR0KL8/ixP0AD094SXUnSO4c
bT/OEdlEVEWFRlp4UfjtcdKeqr5tT9SLqqk4tuW0hQ7qK9VTFTXSYexKxBKx5F3On0CVtZqy5kO3
aLPM31Dduw+zrWaDYHG9f1eXdll6aFi5kn1pvV0UfZSEDNxGJFU6X+hcR300WeWrTiYdNut/veqq
77AfAuRtg1VGufNZfdYTaMitI4NDqdFOkH6KmZCHqBAA7sfcg2FOq3V7Kud27i8bn4dY2Y1ugkhx
viyneFzCShGwZLNJr1YbWMfJ8O5NI0BJVbUJUEN1wyRcw2UKJodv7DUj/Xnr0Uv2E3aYFvDBRoy1
EkaCkmPtGqsCgU/N4agDLFTPrdnKI/UwkjLeAiUPKLpqpDo9NlyEbYLz/EmpM67TcZwQYlVzhFjt
RVN0b1WbsI7hGaNqRW1nLne45c4z5F75oAPNd5vU4lO4guRjsaFZjanwTmHi39kAhedLCAPCm7rw
xi0QJzSo8T3jABP3Z+pOVQMIfosGlloI/eIzvcA27qDFBUiQKtKh9KGsnZjiQKN829e2VYG/CV0V
1ekCwkRgvZ2of2iEkOn2eLCi72YcvC8qv3iw4RJzX5UqC2ggoaEO+gRTDDhLO25jyiBbDlq8gHd7
+kBdwDbUIWanQuFC5K6IjGbjdPAVrJPXpE+S9TAZ4c7QBN5SkwcUu5W8QguhXplNLvZ63w0Xreu+
8tKLX8GQBhoxa/jJ9p34Hiszc0ENmTn87EpLewi9PD5MdZOs6AMQFd4De/IZ7L/xBNMeGNoO+FPQ
hyTeY144OnzYhmSTFL2zqQE//Awc5BK4TG8tkhoikw4IHVqz76MSLIQWgbAlni7RjscWg9oqvjJE
3ZDIGUJWLj08xDzuZw/Uys2wW5nY9W6oGGgOmM158mWeqsI9XCI+cbKdll1hjR2uPYEgFhXLrGL3
EDfczn2bAUqtMA3OgfjSv9FsVmFpG8fo5RI7UH4V2mBcUqQQ1WXNNUjzL1Nw3+dLtbUmu8N6Habr
qoueYG8BOXEIiNV8OSAW+XbNKh4Ygbazoetoc2YAOp29XXNv2vcQFsnma1a3wxoqx7lLn5pIaNlM
lgVOnfoAdaDrRqy1n6/rd9dMg4Za+8s1+3EF614wcO6bbFj3Wiw3beXsCrB0oEbXFqB4agB7LOh0
TNoKAhbIBxShJbeA9KDF1nLoFmYJX85lrUH2IpI2IJaTYoiqOXpoq6y90H6O9aB4m4zBaCw4UPNc
W3SCLZAG9TItXgUhXgB6fI3qEspOFfxeoDubXAGNTa5l+mzjfnqgDi0WoS6DqJpLxYLF4oLB1JGG
pMlor/qgz9ZUVwNUC1z2Ujb6uMu7ZPk2DPPWQQOGblvCgVN0yZX5srkfubm59UjLscU/s823NBcy
Xs4R34iC0BQFkrW4YBpa+YO1ADi83lFdNrD+MBrRy1RO7c7Wy2SFqGa0MZpB3rE4S4/+UIHuMay8
rNjZcV49TSxLF0lQjD+CaZ1kVv1zTKZv2D2KT3aOwHpUeRnUYWCBA3QzNlWi8R8GD4ryWSfSL4Lb
YI1hEKQzsMpvxGskdaCRmym90CcPYy7voggwCJgEbQrbhNGAmKx9EwU/9F6UIExpsLkybXkM8dZY
G4XPXQ3mh6sxLp0l88B+1Gq3NCDRnYBv+Wr77AQzTUWEQsTCHvAlR6AMBqHIv2ut/61knfnZHFi8
NPrRu9ZwqlrBkJlBAGp6+2zo+RZ3Hz43bH37AcpIENALgv4T9EIgdcrBLfzl8/oyhLJfXhdrZyzg
ZWol+rqCGvjKSzyIYHQcrI2x46+Q6Ft4nahfnBqiuwH8Y7YM+/hPjmHelamatXL40p7y9qgPHb/P
whh5DBqJOJwXlOPVc3hxZxkxdoJqQJptJhHZXyAylax509c7hcV8nBzzTO1AuSGeycv+FBQITUPn
MF3OAx3/ATtR6xE/u2Y3sCBel6LyvnjVeh6o250r2im/4wzRnT6oPs8XAv2MhZbhi4vBKjkK5C6W
uboSUJjv8rDNPk12MG4FRGHXadO2L3ExLqiDpkOpT8t5qpK35cWxI39BH1VLyLjWWDWcfbAhDya8
sFbUoMl67eCp+dwiQrqxi2rcBPGgPecG/vLqM2F2U66mwE5A5gL319S6cv66cl0PF2C++hdTs9u9
h0zKPGUVgfuLIMpLM5n+ZpiKags/8vHTlMNxXX3RcQqFZYDxUqAeNAdk/EgsJrySnpCoeSpHeHmH
YBZucz9ukFkgChwOEirKiOWYSNspdgM1cN+6aoMtduptWmmRvBTqYCdY25V6pLn0+gwBc7gU9rfA
xP6Saoo0nDbI9epLGkR1HXQ8Riwnj1Qyh9aB/3aP13Ceiw2WufwOWmoLC/zYp8TQtIfYL/bc6/zn
wcrx5UD2cY7DVRUH4Zmlg0utZuonKw1pK2xJEZaDpsTPpLDZiUpqRgE+5VOmZuwmZCZUJ1nic/+Q
jU2C2DUgD3WACoV9aGWH1WlXDmLbW+29UA1QvYOc3LtmbSi2eOibQDtGAPaAoQ34mBR/nI6ByZbN
NHz3+Zfe8GH72XYpAkCOHgN7EDRLG+/ITYn9aIydd7IRna2faihPXaaKBSBHsPu3zpmGZNfQpqu5
LBArg1Zj2cDzXk1WZ1ffZNFDEjrJBWlhBLsD50drJmgTrZ26oqlxm9EHIR/+rS0a7kKThrlQPgF4
Nzej58TXTDfVnBwW9yiWPcxZvSAuDlQcdLEFGx2rqNxTgNPCzccsfvaDClH8gkFXyGbxM3yT7U3F
vLfWKBli0Jq8cUetHbNejTyo7mmo5ruTzqBdlJTFGciRJ/qcNDPKO7qoVM0P8di/vyhqTbFZpIvS
4PWFxUJcbjxC2SmA3az8oIoZkr8LDzuZWTaYusyCwu80InzNQ3BZdbJIVvg20dyJNCRC1Umm6bQq
G98dp2EJgnJ0BSN0egIOzI0b6IRSifU5lmjwZaWSzfWdPrF4LgEnd9D9vD9Tm9c493DusO+pBODg
FbjpfC5BX+G5HSx+orbMT7/yQIazfyjzgE6F515/nD+CVckCvw3vQC6hsFqrFpkzghqqLg6gUqgX
88TeU2uG9/yCpwZyFNRqSg+/qcS6A+CCPZkWAjQpOzZmFe+QFsofJ9OKNrHG+IqKfsKao115ny0A
/XAXlzBGHeE7Qo2swUfleu3cZbWWPw5xl6+zCOFpau09PT3UI55o89gGiul28khd0wympQhSY+Gu
PjRo+86F93OCzDMmcqDFfAeAeFL19SnRYTKcxClfIbdcn2SZI07XqtMoAL4ASHJvPVeWAZheCxiU
n6O0M3bCz0ZjRXMwgCBSPf0Mct5umAAyhU1SduVOn57KMDgxjWs5ZCMmbNi4bu2oVYZ1s/dGG/my
tMyvVCewTpaIyhyoKnR6b0sboZEmGHm9rUVe4+mL2QcOErUXTC1YjSjSCFGsg7hjF6rhAdZ6o0zi
NbUFY9yf226cu1OPfrBw2xUy3lLRBncWFr7dZbKGLxDNbw5U3WgQOMAN2t1R0a9LA5pjEA6iIh36
SjzqTZIc6ZOcCUJLId5eEC/DldGByRVcuFe4UZJzbwzM1VnbuXjSlOusya0VDexyrl36H/O/ti6d
aTUC8vR/lJ3XctxItq6fCBHw5hYoX8WiEUmRukG0uiV4m/BPvz9kaaZ0dCYm9r5BIB3KApm51m8g
6HOVJTX0xyxP9zqot9untUqSkrq66L/evhuZ7IGsr6DRI+xpFxtl3igw4eg9TY5hPGWA4S6e4p7u
VfIsm5wd8PLpQZZuVVhvkzKbpj3Smr+GEwszgC7NQ4Dm8TGuJ2ebmygeSZCQRBDJQyjc1Xo5PN0g
RIVwq8M0lb/6GR5Bwd5x+q0X18lmzCLtgVxu94AmQLHJpjz+OzxKrti9XSW299/a5Xim5oLNX17t
yPA4m4b0yLnvUOmVsNV7Ucrp34sS4VqtnREspDPL77d7qxwreheTdE+dji7Zm0dhaD9lOtR2Y8xa
2tbey3Qoq7aHGUvil45VqOwVps7bPOJcGBWjt5MCAigjvg190j17ptc850b+LlEgdRq5O6eGC9gz
dZKO9GcbgUXkRqv93XEjV9riErNtybIkrkHA/KtLskb6syluNojiT9t5rADCOl75hANSepTgoFud
hAjZUyc2utfG/bGeWsAR9YQXqq26fGlYKsaLiXhHiYQWDkDGm2zNnMkLahyec+B/u4kQbVArI75a
ml6pD3HmbTUyQ0/GepjRwX4CUvh91tvsJEuy3u31X0NlnTyotjIBGU+cR8vA9TDBpvI8O2J4tbJe
bLsmFrtxLZqK5hztNEoC2VqZKeSC1oT8SKOsqsGXeoaqPctSiKWQ781FdU5F9PvVVG2XRK393EBI
elGyh14vx2fNUMTLWJA+9sJO9WWbrLMjpQyWZCQgtPaXdV720LW9fhnS4nofaM+T6sviHwON0iIl
zCCU4UbCFMuvV5ID0qIMD5Xuuvm1ZJ2A/LJGCCtyDopS6ucyHO3/74wVPhyjEORTR/SISBpRClN9
sWEWjc1gXWSpnxTrjEX2X7IkD4j/zEGqlsbeKEYsOwc3ehmIp66D5WXCpFPWuzvZwA/Bf3O9Yhdb
1mUclfjFjgEI5eUlKZZ3XX6kFIPLjRnbLmZofH3ykLbtOTcM5UGWoEWgGT5q77LUOuNwaSt32ecw
wS5JFGu3A1D1X2dW4vX7Lms+ZY9ca37Vy+Kc54Fl1ukDtOcOMzqwFwuIet/DN/M6Nrn3qK4NxdpQ
mchaYA2HYG81eo8DSJ/bCHQvfy61jnCXlR+HNfluaIv5bOKDtejipVhT9A6PdijjhFFkB1k3rrYA
CqoYt0GiUsxnx9uVzoNtTYGd6ckFwXzzKg+jN8GOXlIU+9qZN702xO4qeTKvLSZKhpNBSE32k60A
616HMuTXXgXLSs/GHN12z9Jiw9PIHfiyQZbXViWM/gbviBJvDEGn9Eb9y/0sUuZ4U691SkSrmXm/
t977TZV1wfb+e7xiVgnOTv7Iz38l56i/NGTiZH2rVCC+2cEe1BWbGrNNKqbafh96FjyYcbHlXuvv
w0v86uFnO9lTp6NdvxRh9JWNBFao61m71skzWSdbZb9xaOM/W11v/DW2asM28MZY3yuLgVxeF2OX
gCfvCfDFVlbd6+VZZXfRQ++aYu9Z2fJq5qTs6mb6Zz0BLjjKk7j5VeO0BkY2Uqsz5Jfo0z4+Ka32
lIfsIRL5y8lT4S2NX7vzSICE39ReD7LBWPT45P1rhMsnvd5EwRws3ME3GMtGr6ZuP7qN9spPqezH
PCo3spgLNEcswja+LIopY5vGSiFqE70PDEXfjWOagpthqAe6z2+4885KZ2iv8sJt2hBYXYuxzYW9
klh7SIQXx0D48RbkrjrWp6tMUUqqnGpBBEP/jDRu2JnGV7xDMDfKijrQvNz8qtgl0VqlbFC8a4yv
bS0+Z8vInyLin6//YZCizeqmrHT7oew3iqKkGWsl6GMgDrljNok8GZcNM5Z9sA3b2hWKXu5n1F6I
j0egaNaiIUx2VuvkK4td5zXBUsTN8zzn5knPPSWAujF/qNgnBENvFUgazMNX8FiliXuy7BXXJgS2
2ps+PBf7PqwfiosxKLKXHPyfehkKqlClZsdEQ7Lhqwm1fr1C3fW/XlYW/3hZeol8rHaNMmqbWdeL
6/2QGjjD1OrDvabQmMd98EhB21r1RTbAkyivyOD2FxWLv4+y4F5mnnlLwHMdirmxdhnZ5Y+hFRuS
vcn31MHOOKo795I6+KdNg+n4NyAPI8M2zd7ypvs1UguL20jZAdGAXyMbvTBuIyXSp8m757nqDgmu
1X/BZJywrvjZmjbRl3qw3yz0urfVMCYPbaNk51aZ9B2U0OoLkRZyW85g/t0vvS9HZdX82cdL8rUj
GL8BUQV9wwzrk2YRv0MOM3tJBayKqMib7wlkOWL3yc8sZEZVavGxJF6DeruIH6seuJHbVp8s+otN
M5nEokKCmBFI528sOMGT9snP1fI8S1v9syy0lUpiJU9aF+oH183sQ2VoJIlQ4gksfZw+TbvC0J65
VVPCTyyOrr1medew0arXATGhoJ4z1OC8qnpVSVUdmC2WoDbj+nWcR/WxG7Iz9131KntYk3uIljl/
klV264kgdd34KPsv0WDtm0LLN7KVIH53xSjlWb6UrHLjaWN1ev8sS11seCiP4Wgur50krbKzqxQt
7PXN2JFRAQCtv8m+U1W01yKx0H6F83Du3aR4JXR1HfKy+mYk4INNKJ+n1nXBlS7IOwmt+jaHM75e
vcmfAlfvj1r9LrsrGricyWVhL4soNDtVN35WRt8c8oX1lqyeh3zTmWmBqlKhHys9brbyooNinSpu
RvjYHeJ8hnkEP5W9ZJXpBIkJsFk4w5AF1RAyFTbM1USTX+oOhE08D8i9lWMWQKTpDy7qhCRI1/L/
cvDtUuur/ccLaBH5/7Sr0GFftZs7NH71wXtLNWxJeq22fFlfatOyqaPRuHVry+m3bp2b/97NZrF0
RMWmfZgTg/WGTxLxnyTrPF84Gs7J3WJ+RWaFyIBI3lXVix9tu4n9ZX2Isj4Y9h68hK0s2o1l+RmB
gosshsbbENnde2y05nUqoow0JhcbbAtZ0R6zo3Tw7WLu/0bXdqPqJcEJQD3nVPO8b6bhpEE/KOpL
beNiOmWdcg49aFbIvLo7I6mV53TG+iVG7fWbNfRXXY5fMgwhxqT9py4xq56cbsSrrU22deiVV6ee
+yOGlvMhDUX3WMwK/oKYkr+TIPpRpEP8M1IPlm7wPhpNf3Nzd8KXnntPWeXm0rTR9qDi+1MXL/GD
GEprm+AC9qquDwrSmNN3xRa4WhITMyNvOGSGGh5mBRZ1J3TjDQ6qe6gbghCyOAOnOqAtkt6Kih4a
B90T2a04RtylRanAnqhS8y1XJ7LlRlkyv1LsrHSiaFe3zg7p6kNjp82t1W6j7uAQEbqNjSuHdV4e
d7fW2iZ7Imatv41F6Ks4hKYy3FoLC0nJ3lXxo1rfs+fVySHSlPnWmq9iANGgqbfWJU/DPSl2iAjr
u2odEiFJYxi3VoQS8AnRsR6Vl4oT1dirHY5qssjcpu2XXiBgvI4tp3HZ61aIffr6utqgT3sI5Ii2
zeIo3Lo7hHP5pnXTNPnoLYoHeeDn/XWWGo+OWKbLnz1ktzjuiIZbVb6XRVELFUN2K99UU+g9Fqbu
AkHpAiDT4SOTr+Egk25D/YywQZOVsp88RFX63UlAVcqSbLQVnKj6Ytyl6/h71zQnFpWn5MLudfKs
09VXvczH0/3aYkmUsxtbJwHr2/FltzBFfbNBNX8jL6wVPHz8BB3ZAr3V8/3Fwgoj8kapnjI25L+9
PvQFgd1BmW5l3/uLOXp2tFxRX+71faQUJ1ws3+Ur36+dlLobEBjTbtdwvoSOhmjkarwuD0qC53rs
xdllXvXl/lWd57HV+bKsY5r971OLVFrFxIvcglJsVAAWl9up7NrVueLHnfBuLf/lcl2ewNmLSC2s
Lzmv17Gjnl2RLJuz4iI27qHak7qszXDE80bNOzYR/3JZtK3MYd8UVw+q5UXvLWxHWa9NrnFsWpVl
7DgvH5qABmULoL4gfM23gmiArM8KbzouMcIVt4vrYEsWsnA+MRAWtFDsL/JQd6l3adeDLHadBW02
RMlE1o1NQ5KaHD+8B101iUylzkPqdM5DlotN7xnLmUnYJDa2NtihM2wJfDGvZCXrbNlRtmhw22Xv
eB17r5dnXqj9GiaLt7FtZJ0Qgpjy700u9vOsKxcgDblrFqgzcZjNBOuK9SDPZF1CwmgDBhi1jf+3
IWZK/m1YqiDKodbV6Y96eRE5lDR5uGtZLt9e8T+9mByrtd53AohrZI7Qbz6G805d2ftSPeYuJnNT
mMmhVBztSN22MA2JYq4dZZ/RiNRA9ZRxrwsn9S3NSr4oehsdnbrI92Mc5e9JmD1LOsUiwpS/Rfd7
Dw8g9n/vESpNt5mXDqM4Dy8xr+8IXnVRedFVZ2saqXm8Vzl5ikzyvXwf0epZfzCq5gFqSHGR9bfO
zqw6m6Fo1MDq++4J11lYHSbe3UjM6B7pvtY5VCjj+M1sdU+3yrqEbq/D4ZR11dogWti/7LHVjbzM
rUFzcJKHvLy9SwtNyqwGeR72wb3upkkky38KF/0pdvRbu+wvBKrYf1zuzwvJ8n+XOZJ6SFL1iLuO
iV0OccsGb/gd4mCAeMi4TD56ByhDzFpBZqdq1HMDL0M1YoqypQ+F3m+iroVXyK+8k5V2a6/24LOR
brIWFzRjFC9NovIs0RPn6HoZ4ZKxzZ5190O2yRpkC1O0GzByvtfZFo7eSQmTTMus9iUGK/BSvcju
8pAbHst21XVuryHrzFhNkQ+PxUGv3PGgFSoYmKLIId+O+YMg9nGI0YNuwkob+e+6HGWL7APNvAOL
PODouPaWDfAGtV01GJiHFLl+qqxsEK9hkRZbq1FtvqboS2El06dWgNduraIjD920KAtHACRKMZ/m
BnldFo7RE5ZaLdpOsA8zts7+WJjzP0juBhAwxsjP+xGskeGBWTKRFs6T/lUJSeIB9ETE28GEU82z
9Kis6y54O9XWmObptRaIIyU2Hruamx1vV0J+kOBKiPVTz+2XF+U1XArs1Lr6bFg6eVxnzmuyQ/8q
yzN5EImoDqYwsH2IkEz894HQWvRQTzzWisTV96orPmXjvf6PvsvUxCu27T9e4z40ztzh1BX6Vl77
Xi/P7nVL7SaXxP1yr7l3vdfJN5MtmDC65eVe7ZbwsRu7xHIjssQDFnGVrziRsZvcQmzRDgO7Xjx7
DiRGperc17rUn2oHFqBKIvVV9NriL06Xn4ex8F6XsBcb4i4O3wGtphjtncHyf6uvRW+eveOiAMGR
V0qHVsNBPv5LNlqYBryE3C6suS9tZtXHYo7QLMvkMVyN7chAgWWQZXla8Cc6gWhdOQ+T91aEzjdu
yvEqS9AYvxSlOj7eSrFJYMudnm4l2zkUS6U+y5KXESGxURAuDecrIqZQZsdueZQHHSDstgwNFYgC
dWVj/mpoQVRivu662061etvHP4MW5NX9CDm2w/0KDYrBj2kU70uUHy/3eiDM3rY0QF96Y1NuwB+a
W1xI7KcO0M2TWTnpYUbv0xdDDbRkPRhERR6KgkRVyG6EVSl1vRHtjXaZWJ5Skn3TxNT91k6gavdo
8vb9xk6V6aIm87gpiGx9R4+/0ezvbd/1GzUr0PJUauc6D6TVZEMD0zozhPo5jBb8xaX7ARnJ3c+i
q04Fts3YAd1PUwsILmldsQRppFenTrPrLRuU8LhqRnQZZELbautXpMAqMmYlWj6lWb8WLHD2rYAK
J1sLiHUP7Vi8E4zOu6BHBMrtE/FSr0lV9OYX33JGZLsiD3tg2EEYjPelehLINt4OWTn+XvyuLHaB
5Z8SnYkKwclYz8Klin8ryoY/6vK1X+2WaeXLIdrSASJXrUMLHGiKYzIec4FaYKy25yFK0mfNamGB
NKL5Lgb71ZtU4zXrJxOhNTPc5fUQflXQop2A0nxvFszHymHurgiMGA8T2c6gaafycUpiVeyjCBZW
CcoLZewxPGoii3xT6OGTvh7YNTXXcSVxpYT7t2BgWaSLEf94GmU3pugfhK/Tk7yGPMR2Agg82kHJ
BJcGnP+9XTA1Mo35m1HXeG6RSD9OTp/ukwFEeLjqf6QoOl+rJsb9TYQ2kQiK94Z4LRZmB/TJmIFe
/HuEgsDIgwJw02lKlDxK4XwYUYjrYtw6ZySj6q9j/91eq8OohtWzBgfJEjQ+CObooMHzxAtjVC41
Gj0XiLPmdowQLJENsk62WhrbXGxb6QMctglwI/KVYnEevQ6EuOuYyXd1zl9E0yivNdCug1hMHWnK
UvlAejWQHZCbyTZ9k5kXOTIsgepEPRMEhuMvhaaS3/1lCt1ZObNdZjymtqU/EpEcd1Gh4CX+7zp5
1qZxE6zhjN3szQP8OXZGwzy5/DEZKw9Wm+tXr3qVBaPiAeEXgP6OU+X847Rzn21Zd+dbE/ba5j6q
WcdHRj34Yg6dvWyQbyUE++CTgU5QJFeMr6iogNYU8ftcd9njUCM7SkKfgHO7zHunEc5WdnNDUgS2
6THvrq3/51Go3zZvfS98xdCHJ7gjwxNsBES/jfrokUm63Ov7pCRRvCwu20G6yYYsV1VkqfSjHCTr
+bwIHnTjGuJyjEeUM4iwj679VbXUDymvn3r7qJqdH0okMPLV3PrdEYq9GTzwdUYUozhVusMBZJbx
aNXi12i+0Q/Qwz+NqP/B5aIHdM9SBNfXU2cVqY+t1g2SMM82su7e0A3TY5ln6qoxBxgYOpPU/ZGi
Pumg7yM1cR9kSdavVbKXt8Th/pb41csKwN+q0lHPevisFC+AhOMv8rCsmh4p6rw7WQQuSkQgbOZ9
ky5YXLn9RWjd/GgtxfDak3UP0OVejrIxcaZ5t8RI68hW1cmnc1Eaa9KCoW2Bt8cMjks2yiqYFkBt
zflRlqyQGEMoLiHbm1LfALc75aux9gCgdJMDSA9kETVR8j9rA9pufGWyPK19RKN0wRKaCGE77gQv
WJu/uC46g7qiuzuWvMsXRUW3y/Wmt3ktySpV198xjMsfZH/BX3aPSg+zztrDBUb0PMQmAXwu5kGm
QGACpJgexJOeXG20csZi4ulT58+zarN6NJMH8lLqhjc0PmNwo7Ow9XluPk/tUAOu1JHfK2bE9ZQB
v+D+I+os7yk72Txsnh2Yy/k8k23NC2ePUCbCLY5n78wq/6jTWgGkbytBTHryQDr2iCVg8uyFPNw1
+HnfXALdZodXo6bDKKrYyl7lmWIBN2pqrJx0m581RV0uaI16tT/0AuJPzNKEYomcMSWPalgFowjN
jVvpRHGzFUl+cKbn2VtXRB4qcBGvj/zDXJ0MvV2CNz2B4Yx0xIn7f/KBsf29KpS91KoRHRFd/PSG
6K84jbx9mGjeIQsVYltsh5klE/5Fy5uVzPneXtEMrpiOaVvzWVHSd5Mr8HbLnzGWeKqRs9/FUP6z
EPR5o732hvbN03TXV0GEbcw+JNqpOH5rkCBSZ4A/Y9QHw8jdQ5SgjDdLJ1IfvQz1yfNUjFDJE/r6
EkMAIhGxBfTsQLpEt2tDpmM7jj3zspqn5wnYoh9X3UNPOD4iYv9PZpUagEGj20aV1uxQwiz80QRg
imhUgMMUQKfkU7N7yGZNvw+t5CgW69GoW/XsIWHuMzkNWy9pSx892Z9h/1db4sPI3vcHpph8F+IT
v6F96pVfhwIwiV730FCrFxiD/NPauvJ15WtUZoHVNkwrTffQVrH5V15+4ACyM/hmSg+q4eSIHyrL
hI1lvsMGaE5AjtmdYPvum+lAyEBRxkBfyhyAlfVNT/QFwDdrSi+p4oAOn3Dot3XJBDsXgzg2dXZN
bJDVS0TezspwK56qfg9a9C9lLMvXPvzZeBmBxFa8KURHWScs13oigFQkq/XElDN5LM4GaZ8reEw+
ydLgz0B4AYjk+CNPo/aK9um4GfLXfhi0N8M5DSAoAyWMXzV4IZsKVj+ClvYa8TSPVVtezWU6Vehf
vixZcR2R5N1qUGS2S8aPQaJ32CfgSU9JdPSabuvotXkMq9aA+TI+91rSsvjsmn1iYz80DP0T0I+N
2c4jKGTzpFWu4qsILoK06784S0XCcq6WDfqy7SlOx2Pbg81FZojULPB1pVcP4wjHrDJLgK/gujCw
JdufOJip16SJut49FQP+zAmkQtcB5uyY27hv7H3XJyevTNTABgEZIztwWBZ4DCaPOF8LS+3EttwN
xh5JwCZEyBfGmtl0MygO9YQEH9zopkn0bTM3SLhnWKii6slpA+8t939rW3SVirKyh71Q+2NVE+gC
HUlXeRVNNt8uEJVtkKIRWUzLuIfsUcL0NVu/68wJDYlFnGIv0XdWrz6qet2cAJIv3GGJi3E6++ON
QNMOk475B5OYDU1m8Z5FvPrKsjLwmf2ik60jLFBGQVg7WzfO3X9eyqn/TF02cLPTJH6pf0cj8Esc
9r5OTu8YYXiwddLh71rw88Te8lSbNlZ+NS6OZOCrcrXLHLzHNoet2bk70K/xa5kszTbvASK3/Y/C
Qa8DoK6DaFhdbxclcR+HNjwWi6t8CbH6C+fkrBn9W2mheohqx2dX5srWCQU/HhZPKN8MD6odD6Tw
SVRrovoikuFb1JodnkaJvc9sEir12O/CoS0D3m92Lopp7yV8IUWNXoleWMNDU/FlaXn8Wozk9fWG
rUsY77O02C0ElA92LC5FUSFrk1VvY60G8eoSv2CZHeSRV5PRzHZdFV7aGkWFjJtR1YanOtQ+Et0h
VCPas8p+A5HsYdjCXLROiq7ExOwz85jHCDy0XfMz1qrKN9HOU9ufKNSk/mSmU9CIfOOF0XNXGtoB
r7426q1N2/iVI76oOaRlU02QKZ3Y+rrFNXHsaNcaI5LmEdjU1iuOusYiIXOzj671Fr/P3DlwxKXu
ct+1Z1irXqn7TlG7u4p0z7UHsthGoruWVk80FykObFXgYXWxijuV6N+I6adolFofRhXByCLk9Bir
3mHM0ftwxalS5h+eg/aT5X1aI+RpyxiPJZknP4lJFzM5TwE6jotfYUIREIaeDuy8crJrKLnkRXNO
x45nsDuZO2y0db9XpnFj5No7riAT2FXE62fX26T1gIt2Bjk1HtOzPAyxlZ7Jjp7zorVPQKAKYLzD
FzeDYEFkCRlOxe+79mdqWO/WOP/d6h05sMS8AMY+17AQUWtFX9JGLxkNgK8CYVokXvNXDEat68R0
j19C3h7qSBRPxQwOT0n657hffLMv8m3Bom6jQ8xCECp1NrY2gqUt7KDXRLFt9NhADMfNDm3hRhcM
6kOUbozkvHiFdQxZqZ3iJNNO6WjA0EzK5Vyl2XgosUPEHMM29loczw9DUkQsZqG1Ao9pdsM46kCq
hbat08x5Kroo2UbtQ9ND6zFjm2QqXGN0I1gSl42ByADaq8GKggy6TCVvbgKJt+LYerUND+75Ejdv
QhwGxcZ5uEzdt46kfdA6Vo/vboLbYA8MyJgHy8csV/26NOyctGaoPpSGnKiXddOxtkxrA+VV+B2P
y4/JgumTwGv5gFbcAU4G+wBOFUHNHiVjJrDe76BqfUx23/tJFqsfVWLhpE1c5COCTe/zWB8/iKez
Ycua4UPzwsEvQEl9eBYyQNbith9RxSMCR6PmAwrZhL0m8maRYpySmRUSTlQeAQkn3MhiGi/6tVRg
EU3Jx9JldQAvyQTTHXW7xpyYZE3zlNjsicPIHK4ddm5XwWc9T267A3DGXpkJaFN7BVTL3LEeWGsT
UfKelKVVXruMr2w0g8HmXSKvk2HqOY1+rSCI0kfGGgVFyQZoFLDfSPAPmUwtsIGM71RVEVioi7/c
ISfFjC4GRjGolKvLvBvQ0kCguraDhhCpP2hG/thYo+PPcWZsM0LAvoG1hF5l3vPE7Ldb6uuQNfOh
F2l4XfgsSmpfwCy+5UkYPxFI7X30mJiyWkV9xBQVNbtyebLNmQm7aueAQALoOjw8SUyxk1WHtA8g
M3Q7w7WCqMdNwlSN7NEe++roLZp7wuQJcYZ6+Vb11a5rq2XfiJEVRe29Aw7eoGuQQnzh/g8XEL9z
48Z8FBtsiDtCGgGtjdx6mCWRH+YEWkWLBgw+HMYuTaEMxSH6VtqYP9lKdtXXR3eUE7iyi77d9LiI
KWiQMXHHEB8ICODKFlpB7xWOrxYViUimhy4N7Zex9giqW8VO9EbtjxVBjcqL3E1WRbYvyCxvRVLb
m9lthxNuT/ZDGmspf7oF3IIgXKaZPFBLltDohqaX0mgA6RqXGVm27WBhVgK3o8GixrF4Z49ohjUH
DdulWBHhueNWRRip/tt0lj6wyDIeBmRYkiQlhDw72rbrwmpfRXEemOmbsLXmKZon3Sei9o2nNxnm
MZ5P6FcO81D7iYiUR7sW/XWyJ8UvSdc/iBiBWNwb+eCqd0ow4S4rwjxZ1z4R7Qbc0AP8qVrUF0ur
DveOpuFRi1SCjz2dq2rZFXrjjr/EdO0E2cYMVOIpCt0yKAr3AUvX/RApuT+46qNJQGdr2PPsa51y
6rzqLY5t51J2yo924oeaLM14MOum3Io5+0cY4HdafDc2Wf9U9W16yYdx8pV0dvwJv+GOed+Beu57
ql2cCtUM0b4woXEOMKX7MDyV6FltYkf5YU7meEbl3dhPdRIk/WQFIuZ/0td6cVLiAQqoQWB0nqqj
Ow94hLtVc0Fv66q2bKkMoCKGaQY65tuAZVmRxYV9bidvOnUTiyetHcQeku02mRABdZt4ORRWLoBW
1q+dqJ4VlDMDrDbF3hHiU4tzPTBazeQOy7n5PCSn+wmWHDK7btRc7TUm2qPmvsUYkhV8pM0bld1H
7SXxCY6SSvZq+SaEAVaOZcGGmwKRuJmn8jJN8cbuvc88LE2/cwZiHUgUTTkukcJG1LWbrhMgQ/R6
MEtxo3cHoZbt5Ol1kMb5dpkim83wwBeEHubOjkJ1Gzv5e1VM0wapDXuL+Zq6zRPQhJUS4dal15dy
QgtKhExRhW0avoMc2k5JByfoirQL4jDZE4PLTxkmfLaq22fW+Jc5tToMTdMnQ9OUfc2N5IfzUw6A
YyzS+Fmwn40sEs3YEzDnwyvpGsGOVW11Vvrs7GojmvZFbWubFICNH7sYy6WPUTxZLG/EEBQgJDeW
kz0nXnzGrKfddpjlkbcu1N0AHe+wOKoH4xenLJ7hUGmGrNj1WMAuvV0hZZXiyoyz6i6c1a1w3NaH
rpzvMBDgSRLG0RaFo08N87Zt04vxi1YQFipg3zS6Hvuq54VBZyB61YTptMn19gs/lUuMxf2L8GeO
gD6e17OxcXIwMhFBOdD6Tou3eYuYmx4WwHym+D0hPgPPNVDABgJq79pgYEmxayy8TBuUIECHV91L
k19AsZII9Mj5txMI+nwyZ19lJW32Wr4+f74jszCe4zR/VsJmCQZVCx9iYXzaJnn4ZahPaZ/FR2Ti
Td9UgHNVZDNq5+ywy4R6eh4wn9cWwuFNo6k890KocyE4pUycOr0E5DXl6BlGjY80jrpXFfYsQ2O1
t4O1gIIwq2LYoCHwHHrZsoOjiS12BiG1XxR26lORAgTwmqOWjv1pGuPhJM/uh8g2+1ORAp2CU8NM
7RBuB9++n8vc3fPj1icjV+uTTbxr1y3Vdcb274Sv3nJKCzZtHrykQF7N7UgG9Pm0b0gwIiV0Jnrh
+oT6r7HmtaesKd9btyCAUppje1gSjF+YqL/pbj5jUNjPp9HocTXFr8ivbK1ARdgqfb4E8zgoaF/h
dj/NS3liFinZBE3h1uqrdzsBFdANUcX1CbUICwFnswqUpMKIaHbDkzywfGUdmmRXi7D7LlTU9rT0
WCvlo7VveRyeWjUDu5iwLPWbtnpNs+5v0ZX97buSZ/JrShYLF9Q5XFyfwGO8D7WiZEfLPkOeuWtx
YsfB771p63LiTXOwp3A82dEbpKaaB91Ww/SX3QVZWc9J340yKrVAqE127LqFhPuy0cbsWVO8dFtO
fDCSbxYSjChBsIIXIgwDHlLrG2geh0pcM4XHBfKxQZLNYeEnaogWd94cRpx4grAMXT9NjmMHL1Fh
sQYMdjJO8h0g5kFe2FneSNvVOFcb7hLIU7Tsa7a/oeEnHSBKpEKgf79WpcfWajSJ1whXOwF00E8x
HPOgduCxNd/dJf9O3MXlmw3RTxt0y2V3TLlchd7iJD7K36rWp+rUrgdZlAcTMY//4eu8mtvG3bb/
iTjDXk7VJctFku1scsJJ4gTsvX/650do/8uM3933BEOAIC2zgMB9X4XHfL6V/7bbL+w/e+MbV+/G
PiC4mO21ol+Xnf2VxUm7rk0U0ba2YiIwksWHrkw9kjp0EEVzmnI3wjZ1XFVeBT4zcEogdxQdiL/d
+BHgLk0GcNCU5ozLUXhMlBRj1+e2QJa+DbtL5hfnmHHghF9msk6K9DtSaoJAee2u0rZVTpP+XOMS
SzhccbdOXCkrgNGkE0Q0Xf0yzRi7p3Sn9eLikBXz01vodG8VOpX7bg4TqJaVngaBRGJV6Q+jhsn9
HiKCc2sr3mGvc8FLpvmrJ2mQGBFnAiJl1x+V3I55ddzxKRgRI7McpWbWRJzRQ7yh7JITot04dDYK
0yrIWA9cmiNaMIq1msg6r5QBkJZr6KvYE+YN6cusKOKTl08f3Gyc6gGtHs0+c1euHiGjRYpM7xvv
qQ8mY09QuYA1to5YQmysqs6f1RRSY8cyah0kCGu3icifrYiMM26I2Pdme4j204YsjEcvxI6NAVVX
3O51d4r/AvVfPfhZZK59tDU2tTKV5xjhDEPLlfeCYXbnDJV7TBq4G57CSnmypubnEAd7Z2r2HWCZ
G7pR+Z5XIDv4xNHf88xHMSFSvre+WayR3OpAjAbJk6Ky7qm9blskYfBdFOEbkaR17gzm104EF8RA
nV9pQDyN74KeKfZz4jN9yURUrip1PJRmbf8gMu8SC2CMctSmPRAsuZIahOPSlhCtiJZsclHHR10h
p+mk5nRAwXPaT6QONqA0jc2kNPWW6eMmL/por5ZzvMMjIpURaW2C1n4C2X9QyqC7YutwMaI8/Oor
hQ0TnGSCfosLNZ/JK+FWNezpWvfq16bW/sr6pkSZG8Ik2X7yMLi2R27koQPUZxv0huNLEMUp5NZ4
ZJDaNmOaPJRp0T9Yc/RuBOrbG1V58LpKeVPHaBt4BiFVGHsbv022g4jEG0jBH0HjTo9mheOkoeJ3
OHZqv3XbFGSjlYe7pBpcJLDEsfJcsPW1Pz4Q+BSbxEROqSODfMCbd+Pi6fq99npj7cSO9swKwDhW
RVjva7hnt9BsYL2TCf9VIZ1redFHNfLAEGIxLl6eFLMLuXnwjC64GKVPaEMJsp9J8QtZgZAcaVis
psr2bqCNsSYLHQjD5ZQxoY6nZ0IMH6PeHKcxaG593biXFmGLMAPPPHZ8FlDBZjiS+e+EH3uSOe+Y
XFqyWur33bKnbJR1Wcjuy9FL27+eQu62J1+O876eKkfsKTCbUUK+KvfNvNeYRM91uSW/N12o0knW
/9hc9i/dZZssPrXJ88i2UWuyjaEWw4q1XZKsgAQXfFTnTRWltRPh1P+1Gp3JhGDenyhAdrf6vF/W
74fey2AkDahYyk7EQXmSRTF/ZnsTX8mVrJv1+L86ys3MIrvonI+6uFqayuvgpsYaEJG4yrYitRnd
I7PfyzZZqHDT1bD3z/em1I5fBMPYclDTe97RRMn+3iZ3ZPVUkd+ZdX7nk9/bIqVeaVqnHpc2VpyY
MNnGc24m2jZ0C7G3CmS2c6W0ntTCVJ/81Av59A3N98rV3lOAyDddVYYT0njp1s4C+5KPE8snMa5Q
is+/hiAu9pFRxAcSI7CWYSf2ibbRdK/bdFVCLMXPHu28q89mlOxdvrEPlT0wRZri5AhzbB+z5H/I
kCvdI+7yllWJM5t7qFuFZRfDirAf+2aImOGrj/HQnBBDSR+8nrlnyeLmAIpq2hqeZmN/nqIfl0/f
AwfvYi60dyOg/5g1lfoVvbVsE/R2tlUn7YV0c8sSs8XrN48HvFDLbG9WOZkeFUEmTYcox9R7E3ed
+lY6PYDRJp7ZFESSktQCD28K46+o+DDqtmalDKCxFdb71JvFJoU7d01CRAqKIf9BLB8PobmpEnr7
5CXpUdZkAVFY7Gqo3xvZX7Y1rf7mWV11lrUuzCcyTMNj04weOLUm2ORp3F+zwM+gwYb9VsFa4irb
wpzJLuCoJ1nz2hIR8DL9hQzN3x2mAZlmopJgUOZzyCLVf4e9FVzkabwCDwvVBxmxdOharA5MpUqO
sq3kvT03iv/kYfyaj9hEwN590aZUvSqI/e8cV8zhCYZt2Sas8JJmZFBlk5V300OQ5D/luC6bwn4a
12qh6XtZjcY6v+J8+/cZsnin6ACVJOZVglyBg75EReQcoprxFcmW/4Fu711qXG9Mzf+ytH/uR4g/
Aw5p6Dt5vqVjp4W3gWwcKxtMBlFwyh+RDDSPxjDr55RYJ8o2WXS5mj82cyEiBe9KfZxmzSeoOf/s
WDpr8eQcCl19WZrk1pj4+ePS5kbpL9WrmP1Uobdyqzp6zHVSxsEQ/r21tNnIfnZe5Z1kD4UM071b
JsrkoOiAYRodxe2oMLFFV9PmTRAI2vrMGXayquGyghNAC+/aseq3wPdnkM8cK5w7h32QHqIgAFQ9
V/ugLY5DCM4EqSbWXoH9ZngJ+Db8eO9Vk6T6Qa9B7jd9a78NWdUfMHsrN7JzMtTxoamKcSNMuPJd
Yzsnv2JSYsdE51RFCxBJS+xXp8tYgnnBu6xZqRbf5jyBrIWub78apoVKUpNeZFPeCmYTaTGdZRXE
lLmOB+tric7DRh9wTbJCXImUNlS2lue5rxpTo4OaMamT1RypF/TXmOTIzgbDxQsMhge50wfR8fpF
57Hu1v1o8F4VxYs6nzRumO42npedZcfSw+LYH1uPF8tOVrKt58uzDWpUqDzW915YdJBo+MQN8sMm
v02u7viEO+flVdNBF1kbtj4dnKTeYZCTgP0U4T5DLeRV9JeiqNKdp5TxLuln3cseq42ZLmnASdnm
oLLelLgjOpWoX7By4es+ZumbpQ0j83xGOQxTEubihvMwhdCdUWlN3jplINni+e9IIWM/MSB87LXm
XtbKoq9eHePI6Bhu7ancO6CCTo6ue9C3YmSYMz94qwciWUlJSgoajX7QMuGsA3ICc5TPWXcgXbZh
YrY7wlhzbMxlOp/extbI1qaeioOnb+yZhWrPXiiy0JODYSrPRlZ9aXUl3Am3HJ/50chw5APx6oS1
i2JAi4xIHq+FXUA11NEQRDUr/95k3Yvvl+prJFCaBHGzqkzPv6XEteKSubqqlFyfUQNdNBdyK5jn
GHZuPopMJPcmbfDDk2J016hOfha2axxqLByeAgt9uJEp7kNapn8x965/umbw1A2p9guLCZzUaovF
0nM9Tism5Bk57KYBLmFhq6ejPiVm/HWQVSuBL8SbGdXHECDvTy1FGE55SbDwuOp2/lBparbLNeK0
mRJlWwAsBUnv8AuTvnLfuRAZgsYL0GaPmxezyysCAXb4swq+q2Ky916tzej8zN2MKjHCDMs9LItd
grYqyFh70vFB7bPXvo1mdmESnGQVM9RHUi/aGea9/eK3I3moti/hahjDS1iZM78sqneggqNDXaIR
YinZwehiDAwSuzoQ9Ku25kwrZ2VuXJn68+cncpAkKDaAoLaRQqKfpBYe4XoTEryxV6Z+6ZXmKiZG
IIOhdid8PX/sowzUl6IVb7rT1M9Vml0sVmtv3eRql6bWd3If0qfeQ4uh8mqwP1oG5zczcLwbtlYr
G3uIt84yxtuk+Cu5b0AIjlizupY1Fb3Fa9kRuZ+Pw1Z2umY68rhzbazS4lp78S7wCwt7u1K5EN/f
y32tZ6kXByvDe60wy0vTT0dTjVVkLfRDXCbTUzoXjdpjVdvohGuoFW3d7TpXsdEy0u2nQdcc1rxj
uiKig2aAbDTmPZHFN2Yc04dUr+wntdfY64/NtDVD7DLvdblLFiQwsTjqnmTlfqq0rC2SqjlhVNza
Dn2XEpasg9xYuVYVQBhCOUxW8/kPkASwOXqGPZO1AE5EdWh0ek+uOh3bYHy9V+UerSq6U2jFT2nS
/WUiCXxMiXg9dV35d4ECprMtYrtcf9rRq97wqPNTlr6N4WjGCnuVcgWAHGmR+SxhQzBo0CMEA3CO
fDZid9gFHWRKLVHFM28SJAG7m8bz7N8j22Q/F1ucZ1l1S/MFxh1Rhvn4pX0qa+SLKltBl1FUTOV8
bROMfgDjlCKLmgyAMRTLPilIIs9tocnoiRCQAM5hN6+plb0Vfhk8yZrnjf4MrcxY7LKzbyJlr/R2
xEI6a19VO9MfbTwvQIw0gF7oUQJLZXF8k5WgIseEVvt0llWtAcoBGS/Zy2oxZtHR7z2Qw/ORyHim
z1Mf3v+wbLKtcR1WibjKmpX2hFh7NFFkNeyjYWubcyB6PjywreIEF8NeyWqiO9ZLBQVX1uTva4R+
SOy0epG/PZ1xXoMVKUfZo5yBRaOuFVtZLQJ14tHMcHqRv81OkUGKEIKaa/Jsod+9JAUhXhLLpNYs
LVPXSllXJ5tkAYHksWSsNvP6oNpkhoStJW/OwBgdCeF8B0D8ULEVwDB5MWpr+k3c4n0kEvq1aKGL
kJQPbhm6bis8VfNVx3rlCQRHcihy2z81xhTgTaeEB/KQ2SFHxPNZT6P3BHm2D4xfr+YYDO+OW3xk
KRrZuRkPJ60I7Wc3An1D7Cf8OJKIr4ngszDQhBs9JUMWgcQR4oEU6T4apld7yowVcpzAN4rEfmym
Np9WaanxePOmdkn6LAvFtpNnoqEGgKrvDgqP6y6Gge72uIYT0OwAXAE9h0OnorHZwmLxmuEBsPx0
rOryR1EnCha46fhqtSWP3fCi+ZX+jufYz2xyMUGMHztUz3eBHfwq2zR+DqMQ3drEUXbQ9NX3woo0
Jq3NTnN1+y2w96TEki/GNPU7QwmjraskD0LxfjJdV09mFf4yw/xHOwQm6Z3SOWggRsmyuZhGITQ2
VFGCAhPkBy8w4m89SaJktFygSCXJSocXOy4Hb6MHpJdKgADXPN8TkY9I+QW7sckijE9QJyZLoH0p
J+EdLI/MJ8D3ZFsGyGOaDmAlrJv2dd35Z+ubC+v7qc+0q6HWJ4jo5YoslNipORExC7lLAi8D8V6V
uXnlGM/D8E3H7cO45I3tHsa0Rf5wAKBcrYkzKgdNIa8Gp6ncwZ3XkQfxjdNPoB7qU0IEbIO+kr3J
7GxloFZ55POIxKYtvpapW90mnY82TfqzQ+IecDeC6/5cKOYQnAcv+jlmSvg49GjnTlPxe4IGUzS6
9020ol5bXdBcSN5qe6u0gpOwMqLyYeFuRKYa7yA/f2CIXPw2UcEkF/QrbFvMpJ2AYH1eIA7RN+1K
RaQO41zR492jhS8lKBVZk0VpNdoO4jzBsbmHLPxCB+kyeA8+ZJUrMioasL/oADZiG9kYY3Saqd5G
UqtbTyfXLasWQopPaeQ9yloHuvDWG5CxB7s7yyYD9sHeCe1yU7uxdvM6owHlCYBorskmzbAQfGuS
+CQPmL8+R4MvM3OX8JBr/qz2WbS30QfSaobFRdbwYxLbxPWxj5l3DqxsyFc3J1nzdK29hUoCQsDp
xnubjj/GsfMyGyQvB8iCScmOVyN9kQcIVxm3cRmroBHowaw6eml1sg/z2ZS5GHoCfwqkgaPsQai7
P/k5KlDLKYWbnBBfje+/OQ37fB16422MCHeMlqbfah9bsKwKTkka8KXLm+i33djoSjN3ujqBfU36
j8KbjFdimuvRsAZsOTLjtRiKn0GM0ITcR4hWXSNO6R1AjJqvtoaXn9J5/Vb2zQxdnEosWtZyb6+S
6VHr0Nr75gvf+wIwTDWm2GMyg4CKFl5lgThKvi1jP9/G/7TpY5iuROkh3m3r4XUUAygv30P729wn
QWjc3Lw1bvGkMOiDaTnKaqR47VGbgIfILlpvGzc+YKOThvf+WU0aeUCl9WDPh5ei2gF39xFEh9tW
Kq1zlUUc1Yx2dT8cHRE51wZt9KchUqCZ6wDQclPAjsaNZS87ExEMLmjJsabxm2wN6rfecoGGLcDm
v89Xtb/zVPG3MPsBRmEZcoVLp2PvVrf3qmxrcEKoNL5nsqaKOt9PJQC7e1X3OWpK9z7AjWfZNBgT
6bw2Ute4oIubbBsn/6RlvBiyVjVKd2isKqcHf1QWnT0+F4BDHu9NsCBxc+q9leFk4Yvj8po3aGfZ
o26uyO2SKTZ6cZWFpwZ7NTemJ1kbfLd+Cit3n+tJGK+neo4CV6WzknvzkK98YumEzuo42i1thhf/
8lSVj15X1BcthFv2y2l31lCrV1nwHKHg0ZGtXtp8s3+rQnU4o+ijXjvhR+dKs/9aOsSsU1DeqOv9
0uZi1dUM95PWXY9gBTJCa2uwx7MeRi/N4KVPfANTLM3TUwcJ4iRrmETa6kpueklw1RqzOf7RJg+z
6vxH1fhioxVlCsgncy6ycCuihA6EABjqtBWqAkiXXEzVb2I4qrcq8oubHxeE17wo3Mu2NMyIVUZA
zIMsL9Zj6WPGHKb+UXY2DfebyFEpNkzgP4WKFVTCMLsVbVjdqqm4NgQKH9F7rW55jMitGSj+WoUO
itdD/+C0ZscFYGcAfGpDIhWklGZXN3Wsouc6co9yp2zC7EQjeF97R23si6fRHB7sKui4n73xVpt9
cfKGqgUVNIr0sRLFNiu2itoXm7p2qo1miQngkV/vTMVwHrsYikbU+fFsvbXFw+xLbfg5fPju7Bfd
o9UJFNsDclLwEn74bbSzAgQPYouVTs4MwCu08jCE+C27GQi26qh2AuaEEoDpVjt90zAHWdfMPjIP
bx09XU2ghNdYvUIk9fmay2wf+BjY9SYYdFXpTyAm3rTKCfeCDwIBbhVIOiDlrtMf1AmtuUZTDJIL
sJNcZZ8M+jvrLgYb0AubwlCf0jY5joqjnMu2gB7b9e4x7SDAGcZbVPcRyz+XdTJoz7QL3NuUWtpp
JKNNvKMhmGjkqzQbGzhTK3UwWjRpiNZDJ6o3XtHFq2biG8li+FHtLlpQey+zCN8IicEeSxPeozDO
Zh2pOwWb1lUevk/T9EpGaBM2WrHL7cZ96FJjxEts3lyKsUcB3jbKB0TLvoCwGHBga7pd4QR4mOq6
/9RlH5wmOCG3YqzQfe7XjmmQuc0V7ZwyV02tQb0Y+L+s+jKdHiwEZ0UASCRVsBuMdTh5Y3yotb46
Va1fbbFO7De144hz4lbTRm30L2LAPwDEVLsVExQNdSouFvCPS6mbb0oUlocUtcYzMongSvimbJPa
ac5FnhMl0Xv4W5O/FuXYnQESHNoKQcamitdZVey9dPCOmTGWGHQDiLI7M1gZOEmtq649WOWMCBSt
tjV7bMwBCP9Aqun7bKR5MMmSr7la3Ro4XLtGnY0IHs+NXSvA9eKmedAo0UkAroWWBCv21uBrb9iw
bdQfZayP8OrM6qEHaHBU5oCHUV/kjFqbp9VMUXiMWvIgSYAwS4Y//THsG/VNT793tvKUJPB8EUdZ
J9EF9PLvyTXKE/k3lS9hXKG5pp7GvNSuJgwPk8eedK9d9TH4G6dcG1kQntusFCcxMMNINd7fMcjX
0DsL5Pb6+ektUkJWTocmhRO+YVLLBDMmhmqXVbUP7PGHO/vHDy724oQCm4BQ6B3sgK8YuSXbOYou
wBFCQKbRMgy78mqOlHyBCJCt+yj8qNPiRBjZPPAt72IQK8hbVTsu6O8qwSJmIAxP9gFTjqa0XgiM
6KsIdNnGj+qb59ZwzNwa5zPVyI9BxTgYKeZ66rt6XbTEBKrsBU1T9dyFoXZu5sIxMWt0IGEm2SrQ
hb81W5B6gaazQlGclrHXqrcijt01oKxdmIsPhcwDSgwhikKEMn52Vl+8N8ia89E+tBkWbo4Lp0kX
5EDUAXqqx/T4UdQAeaYLK5JmTd6zLMynakjSFW4Ab0mkBvx5x5oh1JsRcvHz4BFgr/R2JCssrgir
8PlsShBKvtqCwzej8wDyEi9psFkEYwGMq3B4zIbg9ZSIne3N6rNl9yFcP0WgzADe6OoJIAYzA3jo
74MJm0Idwvyq1aAyNb96SIMhsN9t7QHnq2yHqLODy2ejrhGazrdq3oJQbhUMWDRVQQwSvRghfBIL
hXsby/E6BHZ9JtSYrqd2RBQtbZ5hL1+JNNcrCz35ozfqoEB13zo6tntS/M47KbHvnqwZp1NG7ffa
9c5FyDBr1grDWFKWhwmFJexDv/UAUfdl237D+8CAE2yLrVLE42OPV9HZIXiczwRikei3xHEfwD+M
zLIHnyvYf8P7a0V0QwBfiqKtbrT+qs4hUaRRSaCiESZZt8I6lG6Zr6zYbvZA13NAcZ4F6IaPwQ4y
88nJSErpOZpbSMfeCqt1ifLk2iaOon0xNua+q0rvr8R7hcvUqo3/c7KrDZx3vqXeDJFRfoZGt86s
VJz0QeANWKr1hpW6d+gAnu0tcKDgTkhJKT6LtxbCvWPlBD1Uc8Oc8dEbrP4l6dEocqghJhNvG1O8
ZqliPyxF2efOvWoz8z/aFRSxarKeLJ+5o9db4BjdFKBn6Xk7X/jeOvBQX9MY+tYsmVe6KngVfdN4
mKqItCmzj48k07eZiMeTOiHfhFDURYvEL2t2iIKqc8YDXT6MrM74EM/FLJ5jZoN2Vs2qufRdMz41
0TxyU/MK0VyqkKluWSX7QjhqsE4cbiOYsKPSsP5ou4SZhxW+x4mOzqGZv1jGYO+GLGT9PRe++zh5
LTy0Rou2dXtJnDo+BSwPTonvhBsjhwAAGzt8sGzzogsD9oY38ERhdYg/2on4XrTtleoyYc5IYI/F
WTsLnGnpQWLA7DkjDVUYWKJpzV5XIDD/KZSWfFGHtmnuYZdhBEhq+QVIjSH1GsIs+DU4yJ7PiQBl
0re6j6UphltwJDDC9OBYiw401ij6kRWnz7GERs4ISh95UPOH2hxf1GAaoHb49mZAlWY9zlVkCsZ1
Z3KzzMQFaOYECbySFunJSQNd5Jn5A4iMQz/CSAGu9NSa7UVp8H/KzCje6BhITmuJmQtmAr8F/mzr
9GMGp2Byn4ZE05gKtumzR2ruFNXl+wTc6A2vDdCG+fegD5M3NcMLxms+3Nzn4ZZRAmcOFVSTzkon
4YFyPFd7lMXIJwyAladsfNkbDXDBpFKWCmBPH6TAWGXmSZ4Gx8bXsBLZMY0KhuyhdTaYVQMPIaUA
CC6f1jmKaaGT27wX9tpkyHvsNSi9FUABpQVYFdf8PSRH/MeIAOshnoL3ACk4xEd3o/CLjeMMENxn
vBEA7U2scXfR/00U1Leq36xrmoemT/fVUPGZBBUYO9g5qzEkoQYeZ1UdneBrnhXGFyTkUeQcrnos
rEPSK9eJIMBMb1X3pTkbD0Tf1NY4RN4QkK3feNHkHYPQeopIpa0THVmlRs0Q/jNAjNsPrqmPZy2J
XgeVVWpQCmQUAyjDs0lT6aNrE9f8PaBA73cFCJFW7c4m4Q2Wq7DvwhHJ+LvtHe0GbNdFGlsZWQiY
jNPajKvPkq7e5IntvcACcJ7V8XUCwfdiAEawMS3clVH8pWBigHxlCLSyIJkqq1Oip8z5ihSApqLs
49YNmD8ZCfAXa5OJ1liXRd4dYEfkr61Z1YcBtshaVvXYqcEbVxZemUr9yHSZ/6dp7Y1eiI/RVsZ9
HiXTA8IfL90E2Nt07fhZIOXyLGqtIjOMFKbTOcnWquxyX0ADNwTsDCVGYi7l581MDbdHKtgJSDLm
YuVMQ7plFf1sEOdgFN+kKSb1gMW+Z/YrpmXNMZ0xM8WMqwtAWBxNXCNn3GhljOoRYEQwI0llMerh
u6IY/jb6p0m2y+7p/NpVp0JwXb0GOt0qzRNKCfSsdZDTWlWKjb8bVYOJYfAa1SAF/NtQi2QnoPPa
jQG3qB9uCJWjbojn3V1XQ2KEJG4oNVkwuJGDkvcsuCF3tH4CSXL4Mbq1OIHLsqYtk1V+idyUb7RV
wiU7yM14IoIEC4t/r69y0L5uo6MgVCj7cYYUMpcFONQBtxY1Xg/+Kla0OY5AqwCLtSWr8tVRsk2s
CtxhP8yuB8U8X7h6PqPcWvCJthar01ZCFWXjMKVjepA9Q6fhyiCLKP4+vplPIntpgTqubCdNNvJX
xmhNk4BF+Gx29duLWt1LhRHHW0Ny749gOH+28/0bzNA5ZKhRyxywLGJ5/eVmxBKZlBbGd7KapuU+
KBQd/5n5N2XgPgXeGQf5J+XPwHU4CMsecZKu3GIC/yGPSwYBx3y+jfc7LBslXirzybpYM2l0aRsK
vd0jtYInE6CPO/ZXPg3QbslQD2MybFW9+i7xwLLogVG3Ffw64qlIjqRlb2NGVDoJY7xbb2XS+47z
ClTxrYO5uPXqgDtqIyG6a+L6Ju+9HbvPPXGf3VQZDOtWH6K3x9Sd9FZ+ShyWf02AZtty08AO60Co
a7GRt0veDblVaC5pXbkpnwIr0H3yyu3Ky7vshK+jB/pMbs4FRASeDWVf4nPO2NLHE0AEYM7Y7JrT
9o9NebSDIwVIZNfITvfNKelAQ9nhQf69oa6JUdebqIm/TIN+klfufpWglq5yKxk38lrLqxI3Oev/
RkN8ZcYAyHsij5Bbsu3+OMi6LIwEx5C6DYBoIvrYt1d54++Pprw0y9Mg91REPlclGPaNvBTyR+pd
xfVpRK6viaAzy7XKH81sG4Lc5f36mpmDkaxiGruU2QBP3U0rswambbDLJojOjT5e9XnokJ/tNLKd
/SQmkMDY8a1U6Jwo4dboCVlxlv8/f/iP3yA3sb2C7K4H+r3n/e6hJpOBNDH0jRwC5Pe9RW78YAPI
Gq4JXN77xb3DKf54a/4AVXy+ggZpvDyENTnVOyPItGkbucE3pU3V7XKFGQRPuuNC6V4GF7V7STGx
3Mnf0vnlc2JP6g6Nxm5a1yl2rL2uAPOYx6H5tZZHyq3/bPPaYkI4IIg38knoomTHFIaly/wg6APS
TiYc6+XxmTvY5UQHU1/3SLAd5BM8tFZ/GDOLZUm5zZwe4yN3Blf+59+18+ToB2CFvcwArjADUpZn
b4oeXX0GMBq5Xc3yNgxv87AsnyRZXdpyoj/ziGTpk7P1nbIHs5K8OEJhjJT9ZbG8rX88ovdNuX8q
vf7g1eZaPgn3Q7AV2CvvTU2CQI6FLNjrPQrdx+UNX55l2SarYn4K1a7b1YD09oET7uQ+Uz7sssdy
/OdHUNblXZNb92Nk/b75ab+sfmq7P7ZFadt/Dz3YypHgT8yjgCu3SoDH5Akgt84G4Tx/OHQPoqnQ
WaiO+g4fCvL0zAvkHe9tHWNQ5zmbmovD3ID14VknYjGp+aqBOpEBSumr9sGasarTUFyy3m13pjkx
lah1daOKnNhNh8DMigTvTvIOxmy2izSnvtqIsHh20vKPGy//qnwO7q/TUpeNy2OyPCuyS94nzaHD
flA+jLKo5uFabukx9CUzgvMkr748SQ6ecQSzwmPX+dDq1/ItgdVOq9z8o7V3jb8yCxEluW4ZcQ3e
Qqr7aksuRcAFayMlORIHhxoSzfiGIdbfwg64OzImW3mNZSFvezRPTxDKZY08Jj+yUT95kZHu1Gl4
iM0CgTKvPchBRmPUbuDsFqjnboJc3L8ARvMBKT89yhPKOy+3GOmbmQ1jh/3H1Hsv2Mu5d8yyH9s3
H8+zXSafiGUwUDXVOXLc8vv0ZtA23QjxfrmKReowksbzZyZ1U2vjW9CFJKkEXsBf4JINZuIe8qOy
C7k1KCcGuiiDZm3vOmZysgVet9yPrnMcAeaQz91Dj0SjOLTXKY5h99nVfRUVaiIn56Zr90EYLvVT
ZcTGTp5f/i7fDodjoz9PRtbsVNO4yLu63Fq5lbXtz8gYw9WQ5yj9QyH/e4G2DByK/PbL+n1ix/K0
wJGG5QMY/62W2hns/CbrHxFkNw9A08qTZO30YVueeBZ+F0Ga3u+vvBPLGLPcGD7QvxLomeboVRsL
gjSyGI6Bw0nOS+Aygm9QCNwWXDJ5Z+RjLVRijxbwYD/HN+SfwVx2WEb05U7eH+h5vF8uwrJXbsku
//9TMVcbYC89yvdJzhTkj5HV+1x8qcute+MUYvvBhBZhBjnRVVr7oOKxKLvIP3ufcslNHDZ51e6b
5LX/htXfP5Tyd/4xy7gfW2TuGljAmYQg9hh86OX8leQIoWv5mkw5cjBrMZrf0Fohnhx08SGvg0Dd
yu73TX/+goaAQVqR3Odx8kmVM7qlWNrGKSXloKEUqQETmydh8t9ZijtKUtb/mMvef30xDTBxHocc
XbeO7Rp4+s4mSzWt0evNSUL9cOUPMauT7urqUV5sOamTW8u1X9pIBKF5LSCALJ3lX1+qy7Fya7mN
y47lfJ+ODbO3FqEOxjDGTDlwIuEGtkjW5ZvHFY9Zxs/77z9+KrR8FSq9+sc0Ut7C+5M3fRcQ7Y/y
cQ111QE0Pd+DoG2R3JBPyr9vyqPvQxWgnPrgFsnmMxVEwBRZlnCfOCGS4CH3LjuWNaDcIYuln6z2
/s9eq7Lj/dfPT/Kd7LG8M/f5zP1hlq2enrXkT/557+TWvZfc/FyXB93P+kevz3/g81GKRmKjsV+1
CalZOa4sswd57L+1LV3k3vs8W24uhbwfS1VuyeP+86x/LGdkb9nx05/6t7ZPZ/30l8Q84GM0V7UB
jL75FcfDmVxFOd3XqvKFlwWhFMiZ0IhYvM9htqVY2qYUT1Dod/QpG4PNeyc53MqTL13/2CM3fVOA
ECIFf3+i5cuyvPGfXqrlBVpeNNm2HCaP+M+2T4f92+nvr+uUzeT+PALtN2xcHNqY1s5zYfnhWor7
Snap/xGr+Lfun9ru64n5tPe/IM/zqc/9L/Sxd9aU/rfaesFaDg1yDSq3lm+0HEOWqtxaJmRL509t
n6qyn9/9H2Pn1eQmk4XhX0QVOdxKKIeRJs/cUPbYJufMr9+Hlr+V17VbtTcUHUAzCFD36fM+L8CA
7kupQCLEuYmQj4eTtXeGt+IWvu2KWlGeCGUzrU7LdK06+dP99U4yFbLxe1maZhm5KIs3P2Mhn4iS
kRr2LXTk+UYzLcXrgeg/SNYaMvBvudrtpWHKxBDE2yUvJkSYwN9c8U2Kzf11K4riVrDEpP/e534b
3Ov+uoXupxn8OiFkYaP06uVJd1tLTaalmP/GJBgQLoqHZ7/pw/XtiRcX5b65vVbvZXG5/mdRNNwf
XVH0CaT8fn2L8l9nEHVTGpM7ocQ8RveX/W1gfWsX38/9yBqvEiZv6c4gMKLNEZI/Zo73buJYsRED
g3tR7P3VT7xE73V//OOi5a9DeqeUVpN2IivwUiGlwDVA9CBSrilkcsw/XAWOeM2TeHV5aZymW3Fl
irjL0u0kW4s6tYyt+Ibv3+jt2f8jmPnHUOHeVeyJLz/MOyJ6t063IFdmAT3RohBMigoru5+cguUY
aC7KeBaP6C1OKe6AYVKj+l08yL+jWpXsr7DOZumkZnEwy9JdDCIYlTiiNbGpalYrF/eyZ/gS/LPA
WBQzd9iaDAzIeCHfIx+GqvgbXfUOQrNtsAAQyrBrxFUV30uVImVSy/y5iNCZCD25On/BUwN0p7nF
M/+6/OKi/vEV3aaut6su5ixi9/aYhyxOTo4+rsRVFh9734g/4F4UF/avutusTrT8Lea89xTN939J
DQJ1aWKtt8DGEKs4P/Ne2zwaNhogwJWKYpYi0jMApPkOn0laDZW1M80C0zO3Og5pnmoc491U+U+h
km6U+RxyXKWnwq+aheg1temwlaZCd+UuJUmv7/NFHfKoi42T2vrSdEjwVMgpOiaxvZbDwMhWIIMw
XGZmvyIqSdbwaO1q1a8f0GSx1gw0FuF5auFeFMnHxBue54z2Rx9RyiP6m8qFGjdA5aAo6lKAR2nM
8kQ1QIGIzDJ5jBwLsqDensYIFoJF2sJaZW1/4xjedEnK+gu947bTleJ1yHRctRLvMysYklf4wO89
XyZTPK2fO2cyvjlE61nZ9XwWHJQGOk7fL/y6qt6qiZxepuTFiyon5hKiDulVIdguOZ9tAXRCyVNm
lPCbZNktQQRDhirI48aIsTwPcwuhJMwEehwFgljZ1LlZnKcxLs9iT2zSPLfgnmUZYGGC8EYe+W5R
gh/yxv5DZ/Fs08gzyi+VSw07Ekgc7hwAXtgeM7coj6Beywg+NQ8jURmCodukOTlBTtMzH65ze0+m
BstrDsH2BurX2I3hpZ83CF3CiyfHn2A1pZ2oKlJMuuEuQuXKAZ9pBqs1ln+poWFfZFZCL4mkKMtx
GHxmEDREpkNqVWJyLTMsRfGQXYx9356VuHUepnlTpaTtmdxbqKvpcW8I1DRZKoWFK1rP6ow+YjY3
DCpcGO/nGIfT+VYimwPyr8U9dz++DA3nAcpMuCyDZgH3VFtZiqG741hnMN5Ips81Rd+bFqnOpLUq
rmqqcbPACh4MBg7ghRMUxxKp3bGeN/ci9+cmzomh9qCNTLRphbrPJj3RloquKXuxyUf/n8q8K6Xl
6KByd4KEYDNQg+fOI2HUNofuI+6zd42ldPLCkfvzbOnomclMJFshL6HEdNNPljvfgixWP8Y6JlsB
IM6zP6SkXcPBepgU1pKNMTYOpZ11e7WLmm2SRPmZr0BB8t/Ij/UgcXOliX6Ste65ghp0ssP4oTfL
GumrVD1GHQtHFrDHlSiKBpZCX8CvZ6tqWHQYdyzGuXukJJjyReRyzcexgk2VJSG75Z3h/nGwkX1a
yaQfxKmqWlfOlhNsEYfh1JmCRVvzg1O697+g8eNfQTDFt/NW2tQ81G2zymSwNksPi+XOT58wKpwI
2uc1c2VTPyC0qB/RnndnQsc7UcJot3nEtA4xVDoAa5p7iDpLK/4+KLafZRseF66BJGoj+yFiMe9K
KOiO8NO6Y9UTVi4SaCeiwYJksQODGZPNxqVQdanZANtUlqIoLk+ayPNPlUVO2Hx9zGEg0aWcB3rR
xhx+3f6dJM68jZlXaM7m6wdwmoy8dHTwp+eeGXodcorYFZvSn1C438vibhsaEJJ/VIpm0dIi7nD7
BxJnyMDz4VwTq/8GP5SXklq9V5UfbDuz92G8B+VnUaxFe9QH1TpRoTaVk2QRsJZs3MKJB+5qP/SP
7bzpY7gntuZt/mjougQ7mVffM6MVEoboUAwpHobzRuyJOp1Zdo4oAKJapIQ1foP/o6M45Nb7fnQ7
YA74/xyS2D35FbKy+fs0TZsDub0O50ImGrj8668TvcWHjHmh1sekmXUULDvqRoMCFiLlKZw3GYCJ
kyiOngexMPR6xOtyRHB9bi5kyOWLeyexh4PegR++lnVkDo5soipBUTp4YoyStLdeDVLxIUuJ1r8O
FUXxwQ3U0a0FCPx2qPi0P45IVX3VFiRo/N0w/1VjESF2vE65+Z5gT0rm0mQnh2Ysk4M9hCScKJA3
25R1RpnVilWcB8qTXAT90Var71mgyE+9mctPalCdW16wZ9amUboAHeTXr9Pgf1lVox5MUkte7ZRT
sZhTnBJoBq9hKb2hR/YfRKNe+Ccvj8yLaCNTeJUgqHvM5p5D9Rr3iv6seGH+osQ70YXfnPRJrmvk
l+egSsZj5yvJaZg3wP3UfqHHFbtmPS14Z5ONNxdFH4SmLOR49k857nEvtYldolxKXlOngqOtaM1S
FLWu7rcarqluoRsQ8Rem0XaPmF6BLjIGdRUiqHytO2wRZPR6m1lf+UoqWOGaqadvBywzL4U5PJNC
034YxbfJru03Q7KbfVqEoJNMtf2oJxIpZMvILkB0YOkG3S/fMpsPUrZUd4pwETdr71kh+QyGbdOT
78leFDSrCWtY9ML/VCGL/N34V51qWGTFptOx6J1qhV9bAWHOyp9TyTD3ddKOMLe7/FlFMf2I9ftC
NEqksT2TgfGGklc+iSrTq1lfsPtiI4oDNImd4ozxUhSryNYvE6t0oiTO2PbySYb1pqKIPvjjRF5C
bgTaoYIVgyy68qCwmdmJoHvUuuTigfUELbsqvd7ai5au8ZyVrvQG9x1uJ5PHmwdgTPjayWW3ROMT
7kXRCmWTNIWwO4iiiRERPpCqdxTFSRq/2fzmn0Vp7NIL7+vsokXk93iDvw3CXromaSOfQg8ZceBh
V9Vn5YVEnxXYie5aOM1LHDXygWSF/qqqDY9KBFW+jO2j6CDq4SKuC6lKz6JKbHQoR6GJgKFqVQxX
c9xjU9O/iu4RcrRLpl/rOl/brV1iWFitwJgXB3O08kPYIpabYcHFQZLZ1G1pg5mVRzdycNFSzbB+
CBQLK/DReIYQlnzIRums4GYWW1FEo0NKvZq/FvoAklLryCWYuynd6C1g+pFVkw24K8sNieJl8kEW
dbpBjm+tVdY+PkxDO2S2ZDzpQWqditggwWLu1ozyz5FsyR0/bcqJYZ2CGxF79ryZlMRbEsGryd/9
p+7eRewZUvOz7FRl89+OVxsSYFozeqiGqT4PUkm6dG6DviOrS+eX6Gcmey/60JuvtTXAB8rU/JgG
mgnZuEzIiOunt660r6LroCXHKtSc96rOZNeuIuOUFA4GLFUFLQUu7AtypC8J+NUqypc2aUNHueCh
sofoW6uQIGZodv3g6K2/l0wr3oRJID9BVakW4vTW9C4XTv3Vsm5EGpEewWEctS0x2wLqbmFcHRPm
OI+7BdhSyRZxWuWQcWFUHQveqUezCNzOU6N9BZz8d8Otj2gu7rXoSEh+BuPvypMvR65oD8h7PIqz
RZZNpVkiJywtfXcrimbVUeJhzaMd3nr6ino19NjYyGaPdvt+CsPSDybp5XsrMKRVouQqtlS9tTXI
993hdVMfFU231macjpcRHxe3a+T6hadRJvXHtj4ZO19h80i/aufZ7mOGpENurK9PZpPrX2gSgUXq
vOe5+3ho09hCpOJPq6osq3OkNtVW18p+H9qNgbuvV2BL0FrwsUhW5cWHMlMtwGJ5nfcR+cNLHOrS
T4lMy9sHpZkCKi43foxJ/y2QJOtdMesU2rEyPQUmbHCGKP4DEmp7k85QcVnykkOXRMaGcEDyYCMF
Ise5Noif8SIzvSn44AX8ifhQ+qH6+CCTncQIm0F47Nv6zxQystp2zz7WHHXz2LXkLMMprp+dhjlh
25XKA3kbLek5OCyhu7Jcgmuet1VVDQ+qwZqRBnKSHialTQ9iz7IqlgBBIJzaGKwL/jWPitU7z1ni
vCtjJJ30znG4BuB7qyCp9qLYapDnMitqd2rUAaZSGJft2oJUt7y2nRcfQfqi7AP51JWF9xJW04dq
+OpZlKY5A9xSjQfR1VGsQ6gY3kWUgs7fNEmRPOq56r14E2uJuVE/FZplvXibwUutj4ifyk0zyM3G
anr/M1c3VV+ZnwUZWVjmlNW29/v8HZu7ZWeE9iPzyCMmD/m58iTg+T7ijbYLlMWtbm4Ic1accdad
lSzDBtjRyEMEeE0LtZ/C7tAAphZYfvty71BrleaWZmuseywFz+284cYY3RpvZFcURQMLtvm5nnDb
wrL6QLITn+y3JdkNGI4uiN3lZ23emKB4D7aknTKrnB6JAry3RTh+juGc6NGg54ADBXIvUd+jqR8/
hyo0lsNcH871/9nfBrl07+/ZHuchPW1Z+zbAt3/Of6//X+f/z/7ic9WyR7nt6Cs9M6Jlz4T9WvRj
dVUtXd2Ycx24jOoqGjImv7c60QVQZH0t5rq/juWXE5yV5Gwild9EsTFmtaVT1vKaOyP9XSdjH+1k
+vreTTQOkeMsqgq9gV88SGljIJhE8zUoVe+vLJ51t4Nj46aDkj+IzaDzfeXdq7pQ6nKlBrF89EuE
eLykRAFCu3xs5o0ompqE6P5WTku3Y7oG6/GfVlF/L4ojRB1su0MWktB2r7qd6V5OeOlNg/1QcLm+
ddh/QCRzPmL0TNxURbZzPLSk6mA9jmbnfNMA0BEtdPoHw7YxHI3hreSJHLL6ipoY4fGuLqS1pjrT
G0SGftNyVgE8fUWWtROfEaSk83VlY5xwwnbOXquw0DWfG/OKB5Wr9kLeiIHrgKat1boZ9moVwOye
fXWEo87NXMcIcsS5TL5Eg9h0sLpXNklWKNE7a6cnegFcp/GuqRVLVwDRratuHWzE4mmC6aLBjgFC
bukLhiDoYqKh2khl2m2Y/IHF136VevMJYqR/CyOc4OO26R7CulO2ctSkO29I9HPgq3hiSMX0mgTJ
L5IO018cHGAHv5d0HToW1r9X/GQ22tD65zKv62s+bzSZ4WGQg0ucO2jqLEWqSdkwmuKsJOjiQSbL
q97J27PoL7ph8LTCNHLEAA04TTx7spMyj5dsF199YB0rfCmTC9AhDCIMjNG0Vh7W+KBVZ8Nv402J
tOYUp4gqtEGfjpZNZjHqePNgpX24y0EZHxw9NHaEPfK9M079Pi2HYSfJYXFItRxjH68Lj3HtgXjq
LfsYFyNerxVBkrCNvXXUNDIODHK1tp18QOgKdBkAVHdhfaJYJZHVXj1oT3CDyR3kjUM2UNl1T1OL
1Q/mzsNzaIBHbvVF1wYEpfxcfqlZg14Gg6y9DrYNyxvu6RveM92iDMfh5OFDBYI6S9xyDEJIWPDj
+G1C8OEl0/e4tlcefmTvrF7XcG3CWWs/hU/kkv4KTXn6LsXadwK/yMsNn0C5b6vrtOHH2ev1TTef
wY7w7yAPrMDiYWBCZY5AOkkx+Z6Tl6i2+jeHXAOmgGl/gI06XKrYUmca/wR0rTo5xtiCQuYJYGZU
bNNaASQDvG84R9BaGJQP20yXwmdPcqyzpaCmFUbwgd4huTO8ftsl/fium8ydFMV/tnOeFGXMcrAB
8vAekgC48ou+24qj1CjeVVqv7DNL6V1iifkeRVDEVHXODDYcDDm8ZnGr0keAiKKL2Puj0pxbROXf
LffuQyr4hHzA/TyirixtdGgs4C1THAPPRtFg5dhI7WuLgeV+8OQUfAWXJIW3TdyyR+kxFyHaOaux
yfG5nIuqPiJa0o18J4peUikL1InRApMHRHKmxaRg3qhZgN9ToY/FYXDiEgcL9sTm3kfsiTqcxuld
q6Qo9RnZWP/HcRPAqAKB+n+cWxT/+GgLH4EdI6HFH3X3Q8TnD2Ex7dPkvR6D4Jl3rrfII8vYqR7a
ii7TnmTH8jZaH0jLKeNrtpw8uphlvhUlcZCuOU9Nmzonw5C2oIums9PWSAqbrHnrBqtcaL3lf2t8
6RlBkfNDV5R1ZvM6gAO+9JVMDekAlLdNo18EMx6gg0Tfy7CK+Nmpm/fZ7n4ZG21xIs59kIG4nxAK
lKdMKYM1ONNpEetyebo3iFYGWL/76Vjy5I21lNtXUmRwbp7PIA4RHe/FzhyshdVXrFn++0P+OrU0
xOiFVO81IUcVYOb8IfcTiGLSy1sWv6K9a/eSdWwHHwMirENxfJG6AAmJal10SI6XxJzfvkpOhoEe
2Lc6lL5YKiX21iJUcLJkjEsiGdT/rTjX4dTdn8J5I+pIwVRW+KKxCjK33htEP1FXVnK61ntcAUSx
MbVsFYKFcdtoJLxfVt9DhAtOLlcfij8if+uK8dUqmLRXY+09ZVPWuaSKdVe1jaBhWkP6YGtAVSIg
bqfR6PptTlYtBMeQnH1sq3ZG4sAEmd/ivSWH5yyRy3XKXPciw9olYkD0OjEqicB6nr7w1wVLYt72
W2xCQDEmXf/EU/TdqxPzqzC8vUwg04eEg64prmKG0i950Zjg+wgysKDR/hpG5+hlWf6l1dE3SSdK
zduSBHqyhgyjww1LB7VggPRMp7R/8aq+hmnOBEK0DlZQHIIUKaBozbDwPHrdVC9Ea5QEKZ6XMOVE
69iYybmS9M94PhMrHtlDUpVPoi3SbWJOgJYYk4cPRSNL5wgnIfZ9YwofxJ7YyKn/MalyubtXiT3c
UAM3wsfndtS9VbZSaxOxELUQdVYdgJu0a3SnwEGX9373z5H79FTrubn3JpW+U4QrFUqkpyF2CpaI
PBZPlEQ5OHarHGR0VGjWQ2WTTKBiRIPYDDbUoKU096kkaSzX92MUT/oqpgKy3b9P80cXw4rQkImT
38/WYdOx7KyxcG/nFc1eEvERf/ScTElaYoelu5rpIASbTy/1FRJBFKx/HCgabh8p/sAglb21o+uv
tzpN/AX3Dx+dmFvQs1p5VweN+1//p3vv3+dVfqQ+3Ibb3zBfBbH3xx87/3G3v0m03D60LdKHCLAr
UvGN0djyIZ+7iQ6eXhHmEbuiRWxGcfnFrm63oBv67w4rQiep7deMNrBTG+pTHYflssLAwg+Rmvl1
9s3I6xGGHjmNnbwzA2/aWE77k7Tc0U0AK8rhV6fGWEfqJn4UDnwwp293QdL8qFLPWTNmOtggTMNS
DV3FHGeUrfNlSlhkR+1CqniRA5rVweHbDjHGGncru4pfmWduEeG96HXnLDoeO7ge43PllSQXty+K
P3AyZH4QseNzJ9dHK0J/WZL1REBnlRDdynX1W5D3R4lVzzHHEnEEwVDMC365xKJDjN53i46YaaoT
H0JJuVZNLF3kiClvgZ/RpfQOOmMR7OXmqn7okEkl8elWp2DispjyPt3dj/KJ5LlpBXIJ31TpIhrQ
oH1rJhRXZdMh5Zye6vKpTvT+0jMQaqwKFnrGlLyfSBkBXhbxh/gvUoHJCg452B6UrQXZoRkWA1JT
3SHf0EjOnTLgADZvxsS7Vj06/jQ/WH5vkPXPJidavERjNqzVHNaYqMsgMGwmXNYImP5T104MJECa
qpsSF73cNryHdN6Ao3AKq7w0JrimpIGLMzCGuUzzJky0YmuP1rgQRd4g2iWCRoFgqL5V3etrU38L
jUbbiypbKlW4ZMOEXWidr0Sd2Giqp7JMBLNRdPmjAWKeNta3DxbVhpqzvjvm2U58sKjzgn5hOo3m
NmPFivX8R4rGMJazg2ECIJyrDMLqZ8uS3N4PomterHIEwZdGUcIra+a/hrD0dr2inQCRJ8cBs6qL
2NgTrH+wVsb6XpeMXYaJG2T+WJYiCUmjp+F53e5jIzYuBPuN27FtaK6m3MP9KGjqZZbZTNq8BI+h
ySjsza2MQ1K5rvJEX5LnS3tQGOphHjxHtf0wOYwOuqlkrahs9YvjxNKDER78uaCF0e/NYFQfLVHL
/agn87QQvQ/ufyRm3PsNMZSjZOLVK05kybmJd0V4wfCuPRf56N7uqKkIfXKNmwVU5Pohr1L/qhMk
u6pR/lR4/nAQ3cSGIZm6wBao2Iqi6KtAWXeNksxxcZSoQ1GRIEmIT8zhhqUj+84lyTTnApd72mta
++l7FZSQuV610g4nqWjhRTbKf9ENAuaOlfvgJHow8rvIoaIdwon7Lx/DZiv5jnlBLGpdcBArV0pg
42UwTNZFNCgNcE+5YHFGFEUDwBT9XCYMGHHekCDHBg1LyZq27ELev3FnHO99A2KnmJnV1iZRy2ht
j2RMgLMMrgVqCBd7lnilWZDRllZTemvN0SCHw2+5gnoOr3pTow3VYuIHA/FQW0swFZq9TMSGscuE
WxZunuo0MNoofOzwJMxCvJnU5wEe/r03F+HrvWUNXn54azjk383WKh7m0Huxh11zyvr1vplVQu2c
wij2xKYXiZLzhkktiZOiEnRtu3FUVryHCOBLPj4Ht8SrOc9bZthdvcvqRJilYRY7Cx/uG8bISB1E
ORWqh05P3/RZeNTOSppq/hPwJkJ5ZAr9kVECdoMGSVAA7u5ebNSyGSYMjqqZv/HvXTVxvsJYhYFR
Z2AfRXPXTShExW4EdgbkfxyxzAE4n0U7KHu3K2aPWJDEcEYi22QJUVzFWzOwl8McldnAPsHuAIUZ
8gV9JY2ahMSu/Tm2+g8PWkSSl5sB+y/XUJ58fB33edu9W1zWQ4gd2LpR9M9g1J3VMGfVxpwmdw68
cdKV+H/vV1vsiW+ANaxgpftcKwmXtIPcqm4V+/q2wahtb2p5sTOZJMRlVC0kud30uvmS8F8bxoBC
H1GHzDfMLaBUjMltgPSTZLhRhYh5FqVlc8a1NX9ZYi8F2rAqwYLwu9sp+xqyhV+aLHRpBSS+OBmO
f1wYJMpcN9OpQShaylKSUo94PwG3MjC+9DSQVppxzPtq2NeB2d82mh4Oe0+dr1w6fqaKWu6R/JZ7
JyuBjovdzHY6ZSV2hfWq2BOb2PJKsp0caBhz7nw+27EUWolAh0HHf72xCsfKdmEKCGDWiM7/ptiI
f/hebFMNsoyCb6Y3a5imOUdRXI5caE7FbjMR8MpSa3Tv34y4T+9FsecoPfZWCHh5eedwAtloc9rf
fWO0erBpdeMQz7n34j4Qm3Au9ixxrKewPoqqwjMwd/BtRiPC1qATjgam1PH9dnn+mCh1hfuolqEB
m1Vjt12rVftdDOQLkTzXdOZDlDo2BmIjilEIhVgJpV8VQ8r+gDFks5hqq8MVRYqGg2XnroZNV5MP
48JPsdYN8Kd2ZbtkFqPK3obYzw8nGZ6VYgbrMh7BNzbHcA4p/cjS+UpNO3Sj8SnNy2ABo4yF0qkI
jia5MCffa5est9eLfkzPqcJPROaUhutAWT3IZbPklVGwhE5ksSjbHbiBeWo7yVfU9+p26nEQMm08
aa23pmqytc4iDFnsbYcXS+2vwwYjSpzApS5lfYQ0QZcfXF4a0YOuKuZyVEZp5UkNtjCduob9D55u
etH0ZJcVBfE7LInCWv8o+xLPwjFZg18KVwZCv7xpj4FfyQt+HFEmB3nu1ggygvYI+JV8koglXUlm
6dWPCKqgpVoCZQvXfTl7RDcaWbiEKFicXk6F2uNvbNduAaKitok1dsOv2uLC2J2DVQrHT51z9Mc4
WoYYbHlZJMM1xaI0VAhXdzLgWw3/8xHTzLL7FXkosmUyqZbDZNgbD9aNVDTbRg24CHDoQt3kSusB
WvG618mL6V8dew5dYgTJeKz+YfHTPb9bFAV2jGXusnijSSNCYIl8/7aXNowopiXrj58MnoOVPaLf
LyQzhk1Emo49MfbU0ebY4NFI3+Qf9zNn3Mb2dQCBtGXFUz6STIt7ho0Dg5zxRReodNHMtz7AYNu3
Zby2Wh3mFKqnQPrVeHjLVMNpvoPUyGxOSTD9NGhcZjU/lCWTbMnyzrnafpUpdCSVR3Sp9B1mTWPP
emNg4ZgjR7pLQPSYxzUOuCY6MRTcbkI4QdMRhU+xnCzNZkaKwFpeDGrz5vF74UJ5XeDLjD9oyhKO
zWeZpRPChJi6JVk5I0Qv49SW0jr1a+86QlyfSvt7keCq58v+t7GT1o3NRLBXOnceAHamFhzIlVsb
TvBDgsO6yAe8iZVhendKAhYEIBXpp4VFIlwjLdxpCpE8J5KvEBfspTYmrhd0z6NirzHCJX0kIBVL
0mVWW5khSfFXXCrteiqH1h2DpFhL9msgZdnCiFJvVSUZ8ZkuWxumlB+ngBP2DZHBUFEe/CFqQFOO
u1b+xsw/WDqj1a3a6qmOsWqt8Osinr8yneJDaTrwLACSbA3T46Z7JSNXA3YUBUtcPNMFo0FlOcFf
XTgYpi6acUgXkRVsDV2SFx3ILjPSXwGJlTpJkmC+EsZHpexmEe4rNsRQWWm3iuYbtI1vvtN98/yy
AuqU/4im90mNga8lwRfJualbqy9YKL505Euy6gIttT84IFPntY1maG2XWNswthYhM5KATU/9RfgG
hIn5EfXGOR9YtE+co67SLVX6kyYz+uedHq06XIeboj56U4uBbDZusOc1cZfNgu34Heds4tXPcdZ+
Ki2G8nIzXvSIkX87zbjenEAg1ugs9Om8oTMgky05w4ANfe6JZZW3AMGibx0XaVEVmAJLmrQrBgZZ
ga6Uy2bDtZfdxCLgj6XAQSvWVWp4V7wNmxVLO9FyKK0Xc0hdLWt5EUhgaJPkHY/7xFUcFrzrqgkX
dZ2+kS+KyLFhDj3EIX5JZG+aFUbCs08smdHDqpaSV2D+V9Bp9qJ+60wIdGUYo7vvd3ao/sil+Eca
ql91qWEWWEHml5lDEeHeZH07ru2UxYJQIZfdTsgjCkb/XSEKOqTA/voxf5Kj8lzOgapsnBdif2q1
hfVCzx8ckCpbd/oC7l21GiRzljsXD10QLcLcJFoyJ+qW/rDLFX4UUnKETOB9sF54a5r+MlJ2VRo+
WCRiLIokP6dx/ivVrF1Zmt/qkInXoF8CO0ldXU62JKoQD/Ia/Fp6D1293e8b3Mx8UNVuSQb6qtUi
iDx9F7umhBu9KjXjQjKywfU06cuGbBR4HYnoobbSMZVSG8vcjEP1jM0by9CpviEKsDEmIplB9pIN
8lrH1XttByb5w+SshAa3mZS/O3Ie7bulH9gzQ+yx0wJo48nrODWJC3/mOaimr3ww39R8vHbmUk3N
cm36w2kCzRmbkOdq/CcV0zzlYKztvIYzmKusqOn1LvY80rTNTR9Krh3idf8xhsWn4yfPZtEeB5Oc
Rrl/DZpkW5ODEw/cE1FTr0GygabpjgHgQBLaAKNVieHGBTNwqXK1iucTqryRbMs67wnijjDj4EMD
DcC7wjc+x2b4xJs6XViJ9FLbgGyaUP2o0/irB6enlcMH+rKfpO2SF6ttpi7ctXr6PCIjXyZy/li0
wMtDOExdTEY11+NJx0Rsk7MMQM6fRuyonjYsQAJTq3d+217xNMJD0CY+3jfWz1qvQVPwC4vHNlbv
mQ7yF4DyQtJ7LC/lDGxTclSb7BqD5lkoU2+sdMfZDKaz+0hrAH3Qhnb5YDTw9mOS5UfSIwJ8NHFj
P2CKkZ/RDZPCZ4FNV3kiC4/IDlHhxviS0+YYy/17yx/F1O8tJAkD0mfy6lTSgTffE8llxaJtLS69
f1Zwps8NddNE/XbIvXW9rftsXXNZeEkw82ftcFiwthcy/u9BAVvFOSRKtW3wU5NrjMUG5xjnsD5b
LWY9JVv3IU9vb3s/kwQL5Zj8tGyo3sy2OapOc2ntZImfw7Vo/E8jZd6IhAzrhj75sNDUwyfNuyVL
M7g86Fh/TtwbrAiAjc8YNlRKz4hmWNmaTIJxu9GZZ+wcZst5esZ6tGIcEMrEqnhc2jezIag8Jfaw
gMPzkERDvSgtiICyTsKRlvrPuZn8LJqhWqRN0rul0+IYieiwCuRdJzuPlsYgcgwgZ2d+d9BqRtlF
6322Dc/d1KprE5i3VXcnjegd5JTYBXFnSgmroaUHSpTcKZC7bzAISXTyCaFpxA6rTuMiW1xGLE8m
XuhK6raq5SD4t+1FF/Wpmz7VKYyoLpbktarBbKir8BED+MaDbc8PHCPJq/NDHtr2qAAiYzZmbG2v
eZb0Eeym037qDaTxUQrJe2k/q9pZ+x1I0TrEo9iJHTchRFCxwJGQGO9mssTDwyCs1KNl6RMRaGU5
JWIdb9Ops3eYTL5ZIfAefsHbrvihNIyNx57HM4evE4VHXcpxmOthKEbcLmX4qPD6cVEnkdWEf88U
lkc/zH9hMhosdKVlWUl78Wobo5LsuwK5zp4qVBIKjmBeaOPPmZ1avzyYDBb9Jjt3DouG+IuAujoh
IHplrP1qs2ixNPzZK0IdvkaDGUBsd8PZdvipMUc3ttvZYZBfcxMDqaiGo1q+xWrJ09EvzWr6F13n
tdyqtnXrJ6KKMEi3QihYyTndUI7kHAbw9P+H5tpr1llV50ZlIYRsCwa9t96CejGHfKQYz9KVcKjB
rAzeRhj/DuDZ3cEsF4csc8TvbZRPZil9TTdHCitCM2Ibbwerv1XkWO1jJb01QgpyMmkL3Sy2BshU
Xc+SgjYatoi0jdbK1wBCT1YUfuJvhXdqCmcv0mquAE4a5RfQ7yMu031gGSPJwB3TynNeYWOGxb1Y
ZbBtd7MZNusWR0xXJl4ym6emd+Gm9j+mckPU8jEmmLUAhMbwEe5dWvlIGW+TQYiNWtRvmCzc9MWM
43O5WDS/14Lg6tHVEOuX0VMlbCohOFAOIMGqVkPqzjLGZhIKeuFsIS2ZREPa0kssxD3WhCrE/Eh6
LCAHOZHZbukbYUyPumod64QrMOI/nApCJZhK/ph2MKyzDsfh3I80axtb4/s83sCcecpgpK7IBan9
XOP/RJT4GSUGtJGZft1Cq9RNCwRvvig48y3cNg/3kFe9PSjaxiLwaOWayoMoxWbA4HZZpMoVPqhI
oSYI1NvFXY70j5SFTTEOWAe+DZHxqVvKtAn0AbNkJKQ4GtKeZhn2dlSEpsvZXypoByhMiE2M0K9Q
43dxhEdSavwaVlesrBG438Q1iXUTCNHEXlBX72JH1XGVs9cpKacrxeUssU39A8Dlhwzl6jCkTK11
BvcTUUWprt1j2JevocogoDS0tZqW5vIGPwYjXus6g30n3QoTX1ptHHe2NjjUAUnlYTXX4p7SvSZa
jR11d1BizrayEas2q56SrECOZN1gjLmeS+pn2bmk+gJSrKws2koSx3HtnM8WFPZKfE+a+1Xlc7KG
yFZxmvZ3diHf7FZ+4SS6m6fJs3TtvRxjE7dkiUUv4otgbEz8SWThMQdRK/EwpPZd3zrIMpL8NDg9
A5RaZZDtviVmR6J9bjwG3X0vVKy68RAlQYzEHdUO1mNUnDJTHIVmcemGHXlOzDEa1b5UdB1DWch1
FKu3BI486QOpmG5fbMJouo8Cc4ALaN8xUCHAJQnwbJ5fHffesRRIIvrixZd3o9d1CQU2BSb2deE6
0cv1hIstMeeroemZN0RbpSpORfaEbZ7LsDPYcU56TRUZ/phodGKDxq56XPiKbhmec9OGGHYC+sFd
IBvc7eGcFLYva/VVyTJGLb2+DUY898aAMLwMG7Ta7r1w6L6iGuq9aeypL9oio8CQ9sqkqqT7khc1
3VNJm7gOZ6RUxa6nlYPFx5CHkLmKF8DNLWpD8xwn+Z7s6DViTjlNfe4pA96AiatPe3t6KUWc+YG+
zQQD6QIdKhrU0LfIgSlF/5oW4YJQ0/kHCd+aazUeNwRmJY0G0kpenbJNEJFOVvo0jty9TVK9N5Wk
5BisjjFhy3g4IiTatV08lL+rgIyMNKrOXRhtDIJENu40HqpU/8wUBLtRgvP74jdUd18wkp4YiJcb
BY7KquaK913Fpjd0uZSkbM/FtHFxAZ4m4Hb4XPU6SEPc2UpkgTVKhIypVtKi/csCsJA4/i6D7Kja
CqbmSUWyUGAyeorbXYTBxgrSkr1qSv1bGthOZU+aZRckbmnvtqbs7HkEP3Fh8xjVd1lidYpf9zd+
Mx9U1HJT69F5xnIYZ9809UiDxYVgvjQREa63I3dTLkUEh8UHlBio38Mv+ZbnwCViOWaN0gg6zwf7
2dXGw9RgRoLPHFnyRnMZGvFR8GVhiXIXp66+VZbI5aiajpmp4voeF/0mjunTVGr/qpLPXKPQQCDV
L8uh5TfhtOV9TMH7EOPbaE+s0FOq6cqaBKztM0LSYCXrAPbQtzu+1I7xArb9aOc91SbEVHOGcUZ0
NdKJQ5a6tKksUYFBwcu1CckWrLduoNe8qZb+XmtwqXI4EwC29yX/vFUhjTslS4EMhfE6MLfUQjms
Sf9Z/FTc8BiZ4jGcrZ2WUaCLkFA+VicqAJz26GEdHe/WujcgGuMkDGB160bhXfXDwhsw+ZEoK8do
uMsEnZrVoKdJJLEoQn2NGoIaJr0kD0o+YkCabeBw3Sb2cGSsgNBPyc4iC7s1TeBRLs6tk/GgfYSF
82H37XOrcmKm5jPZFw+6VaxFSE4hEcC4gBMkO920DVcLsi4Y4rvWUF/7zvxU7AFcGaZba5Bdl6iA
MQn3f3uODRQTw77uz2mNDzgLADS4xbxZewuW5tVRwuOMUyGW2sdUt2aAu/arqsdNbSvPGZHEKzsy
pCdLCm/VhM0QcLZQxfRF6SIVF+rKFNlNGXSfhUBCEfUzppTQn5r+wc7Ewcit1tOVnpqqgH6vYlA9
JoqyFks+b+9qPlJwouiT8ivKox3GFTdNHG3U1PyOnAacqmEKSJIqUYrxVp+qc2oRKNrU2b4aiEzt
1cqHFf6Rai10UZ2EbjP2k5TBc9LBfwsKjINNn1/h0EcXOy4gCctjoWj4O1latEL0GEjjPuiQUATB
71wojzpRQqNVRo9K+o5nYmHOuqeEKmwsqZ8nvMfWRqd92X231934oZRM1lEAfnfB8s+OsvdJG17S
Al01aQu4X5X8zbE8T6k8lQn0vCD8oIT4IFg1WtnlsDGr6b2vFl2eyo1cyV0YgXOJ97gO247afEEq
xy1TvGhtTECzaqwTAK+DJkTvrkkiRdoWxzwjTqk073NHCiboytscyqNaYyHtFiedJVzYzrYrS8fL
JSZ3RefHMn6Ns0Z4v7VZfZlG9hlUFVxLvbzLcWvs7JzFxWpIWzI77PEOcyH9gPx4WE5otbXqgM7o
QVcGyOkof1FZ7CaJLWFENmiSqIB6fTFwNsI5n4WxVpmp4sEVogUppKd63TwmJCXG6WYO7QMKyg9L
1O/ZPF8GfL4Yq1knrpAXK8WtTenXblHCwXTCrd4kni17CMcKaVHJfEa8dINr7bytTcM3sTfg/qOR
R5l5js7VNczqsCPTARd9aOCj02Oyzh9VGe79aAPe2OApK4OKjrO4OBnZcy/SNQGqt03UvUYDI/Dl
FJwnIqYglqib0OJEQT9xnrNgCyL+GtjdGeT2EmCUT5eADi2rNZ8UokMm8ocu0t/y0RI0ehFlLXoq
x8XlSXTcGIv44UoVCFVAGcDjakc39kCo9mvVJV90v4+oQLs9tvlkKs/BGt3Lq1kdmyp4ozyAjxFR
ogQA9UeFQU6jEbbST2bqO7m+g2UErJdMBiVDHZIPqRxLu1LO9JovYw62O/f2hrzsYl2alqSnH91N
PmNFM4ss3RXNqSgVBgQcwHdS5Yu+dzWhhRBx4OzGWUE3mWNZSUhWODrhzRBLmkacE5jtK16VmMQW
T+Z2anPtRsmYYNUoEZhE2DRqTqQiz9C20+TWe+Rx8aqZyGAaNSO/V6YW03g7bbfXp3+2YUOfcF22
WbC2kXBgxF/p3Ks6wsbtvCTLYEl/Gl8dEWPGTYCFZY+TV7vTvrSRpCNyerfAkTUB/9Q2emXH37OZ
NQrVXgQgfZjY09o8z1nTbgcq9EZyDxsaAMi4eyBf+KPvskXZxd1nVuReaIO7tYNfm8xOb8q0D3hk
3Gta6G6JKkJyjrM3pcdQtTQo7S2p/QSFw0VDhZ0HwaeRiN4DInLW2AYI18DEWS34myyWJae+ieVS
skXKIbLh8AX2V+TqX0MLfXtiEQ76YI8TMwbpIFadq7+4Kabf5qaalFO9fFy8TGAMC/qUxPnedZ7x
z8P2sCBZYi68YUqOs2rd59WlSsSwSjL5UIRMnzPH2TeVANK0L6mOmtx2vpvRxMQ/rG8nM7tLltGB
q+TAhmNzEGoovbYxuCJcUuBRld2Qj1Gs67AemeF3a4pryWVt7ItBEKhj0r3tjDASmE3A7FAtHAk0
u8ITNTVsHBrDxk/M6tIkw+uYL0GLYzJsAyP/lfHcnjqcNkLgbdWkUzZClxvsZDAfMAzfjdTXeLJP
bvirtwYz2YY8NIeGs4qdguUxecjlc2DEuAs59GhRaIQrJNarscPLYSxHz3ETemfblCtmqtskVrWX
1GW1xjuW7haIZczJh9Lig+hBX6xBnOmxHy01f2lzJ/OVRsQQLcJXPEaQsDv6FjWT6kH0YBlcSIc2
sUMgh4BUvbfAnv6gI1bX+Y71Zdo6KwRDmmm6JciUd+kHg1nYRnWsjxklfy6BKoOB4QoWKkjcmbjL
bqSHU8hdcorM8VLL0lA0DY9ahiGgamD5MpQVtCoAK7P6TpMa75dC7rIJnFnLTHevi32Xd/1qChlM
tTPgk22nHz0gH3ebUlkVkB7arIz2YTIsBbT+ZiJxWYFWhtidjM2tmucMVnTzs1xGT8F7DcLiaalC
7dodWzBLaLLNTYg0sKcYuQsszsqiBOzsVXQnw3lAX+fBUal8tzBxSZ8Ye1hLYk1fg/jFcy+Zl3HC
4IyQbpsIlwrKu9XYpP1dTWb6uiXeaDHkP4DLn0Kz9rIe3GbEUUOTwJrUUtU+GWocP7gjRLUIvLqP
1VMn1U1OTbmabJTT8UxiuVAvbiWMrVD7eoND5H6uE3tlpYUf6QS2zCE3hzAU7UGCt6cOBPckHZ+t
ApKp2j0xNeP7L2aoPyCyQdwmN1kJrE7fik9tYhG9MmzwYsBFoi7iY2czP60bQPvKGBVEsfhBZm7u
z53BzVi2r1j0+IW51J8l0rh52JspK2kWl8+FNRs7Wy9hM4tyuhHtMhNqoNMQvwGHz04b6tqMPHG0
G76IOC0UKRBgtwCBXGi0WZb5nGdN7tlaEXhYrhRwOVG9VolHZFuBAdRySV6ykY9IJy5hI2tMTwix
5CnUR1MkL53F/zbQOmuXxCkEJi57ZD7PjcVfXJt8JHoikJjQYlljJGM5w4vpmhCL0/yI1ed4CMs7
FQiFM6pYBXwrfpS22H23De0en61V04agkYGpM1WWzazHt5yq9JJw2Akad+KFcyJWe1FsGRYbeMRs
3OFURoS3oJX9UC3R3ed64A/J9GJIVJeDPTy1AVpPaEDNtiCIhiW6u4zxzE7KryAlCFgn/KwMq1/b
Tn8TMkMFOHR1jFHCCdjcqr7xb+ZfNCW3g9orhE87KGAGh9iNAmFCXcGn1UHodMJGehI2C85kM8Bu
jQsJ1X91ElPHcjMW+h6jknKmrDA550SlfY+h+aHqv8M4f2M9Q7gFRuFmfTu3loozTgAOHXxgvsW7
hW5t1AwFBSND3GtaRCbgHooczpIZs0WKTxINfhspb24jHL/XGgLX4rQ8Mfmz/Wx2SMcTzHQYe3mq
RqVDn4O4l4qVvnaLsY/w8MRI19y294kRTDdWoDLboPURBZQcOyzHjYIXPDzkh07J1E3j3OJxQWGo
Ts/DqO3mVgUVHpunbmAiYsnO08Oi9UbpahSK2cxvH56itnvLLEZkxq8+xLcO3T5NMHfFYRihGtEO
9CMD6MhVqNl3DbrxS0geiVISZk2401q2yndTDm9GSK5XFpzSHm6l6L+lA6BfJUDwsCsfO0AB8t5c
fH8LC/DDeBoC2sME9wYfgc6HsqjXIns6jDbRBXmS3Cmiwj3fnDjl5qpclVBR1tpAz2cvnvhtVfyo
hvzsBpWKxZI7jbVnu5huyzL7hLtBeiXup8x76Yx1u7nnL0o4q6IE+MXMthEWuJAN16mS7HKVQOcm
MG7r1k1uypZz26jXIf/k1VS50AMZgmu1a/pRJ+W5cnwD9uzaGQVpG/3HNJUX7rAJVbCxEhXyuaYs
4IFUmylZBLsdfQehbRDk5+o7QWRFq5A86KobeFEN9BqVZsxPACdZWPaXwkKZq3yBtct3JdwxfVWx
dhLnoWXMNo/Fl20v3iyC1qhpIdYNfCuaOm9Dd24v8fJggr7lMGlvrpusrCbKCOShSi3+2naJoAnG
XQ79EU6uzlpKsLqjuLj4N8O0rmrW4aDSHpM+TjgP1JcWe4m1puu2Fxo7x7LMtZjdlzCOBCo3MO2y
zaXfBDQyuUQHkayasaz39dg+DnY1b/XEiP2hyc4jlDFmx0znjCart1w8BBs7fYqP8MislkkcJRxr
LCp9bCpAh32jafvzUDn3WcE/tJizVV5pzblzu4oM743DTd+p8GTpGG/gOnZpggmQH5ixi8ZP2Wu4
iNuM5ZNeezYsmIVV+17VOLmg6KIUyn23sS85E7F1NYvWo2j1A6SDAyNWPHOWoA35kzTTOrCGjvjC
m7Tpxw3G3zAXg7M7h6fQolehLdukehV5UknBYzR5o5E/QJEz/rDkYh5lO7ea0dzVfQoMY4XP2cT8
U3BfCnGQbpTpdyQ/OAkM7RybxrDuijzcKBnJCLXm/NomHM28ex67IVgJbJA9e1I9u51Yn435W4zO
rjGIyU5+bYsTdM6zr3pEW6vaHbWfQohRMYUHaVRPTQqZouPk0ttHdBwHt4HhEwaRH8QNLh69vrJd
8bUoTijEcSdpXd3wAt0+6jCvM+Yv/hBaexfKzw1CxSdtiRkPK4Vpe8k/wBbfbYbYEh1RCfi6GQMH
U5ske3Qt5tS6TUYRXiA3VjldBoPpgSmCt+gWBgqrihfI2e91qPtDc5r6NNtCy9hPQ3AhLgTpC1hE
qo1QdWyOGU7TS16YP808noToL1Sp2BZHhzRgD85OBUJQu0lFz9m9VGfMUS5WEgnK2TYHOTF2tdnt
tZEc9Hx8UKZZO/VwgXR4wJsy3uUNJW7nGj96avSrwmpflLKbwblSbgb833SUmTWkp8aJDh2zNDC3
D1103VEjLDaJnGmjdJ27bufSc0XE2RLfZTgzeCFrfdlssVXaw5nkVp6qOvr+6j2ziBMLRoPEaeUn
NPuPVKSfXRPNnP36VtZ8LyImvJC89Y01t++hAQiZJIucPmGCZpDxpJdO6AksykAYmNia/JuHZthA
fGKFvUm65Inv/97+bKrGXYfgBcC0gP6tq64USVtlhj9jO963uv1TZd2LM7UPTCECT08UfPJtgrNc
HKXqgHZAaAt7hzmqQmqwJaBkE3ngrPp8rmn5VabOdmAcMEr71ALpeHUBT2yZZhUd8nw6tWxN7M5+
GC3MH24mY9raXEFFWG5zFu7AUl6NPv7F3KwAea7HbalCa0P+HjU/hd2+kDMFGl2Ul1pstIA7J2s6
7sruLhcD7sfFp546cNNHv3diKHWqqMhlQHdaLfEzygTBLtC+bf2HgabjR7N7GqGkrQsNawSo13Gt
wul1o5vRnLVVEkenqlRIrTTyo4VaLS3qfNtNpupDmzOpLqTXF9ZWk2OI21hVE8FS3+scGIc1Lv9U
3DQ0pSGKTtIdI4TXbt2xwm+nKvmJynoxner2RqHwd5PKKSxQHMpbmrAlA22Sz9ocuQeQDW9syR53
zFjzR7t4jKrm1ugJgsCmml8jXsscrqsDWo7e2zxZKa1QzbjciyeV4CojPeKpdwf9G9O/sWJiNTLE
GAl3gjm1rTul8mV16WZVOxT5sJGFEq7rlKKsandloVG3ggnHRcy3Nxa+E82nOGcBCqK68NWquwkd
gttDldgFGEeaq7S+mynIlYfXbGz8ZmgpAbrwVtEo+mVRfocM9OqEMEo3VOK1MukfVldfhNrtcjeb
/E6j3s261AIPMhALZTiyBPK2C43PShxCg1WTnECbcdivC8ehFCYy98H9ISPlA/BL1M4zE5TtSAwc
mpaDQVMahZQRY6hfEKxcIqleYtnD9tD2VZjlGw14wMqt21F3FyoP5WhVE6Q4wXWtGv2lHeNHGJaU
o/hQmd2AUKOwzsVsPARGci9YUzaO3W/TZt66lXYTcCdHLOr1JQMyoin9JAGNJLEziZuVXo/GGhol
z5yQYqeCF9PmoOZoueMy2k6DtrG7jqoEsNEls2BVKdlRjM13kAzfacusIplXWn2f1X3PRYPkLyhf
9cj6jkfzpx9K/Pr1taFm1Rbze+ZlE8YKNV27FX0CyTKwr4oG8Ey5GOX8GJn2c2KPO1U39nVEqap0
+hH7HeQeAo5Ozw3RbJ1+dfzVhOLXasUNA2uIwRUbs+YOq8rPpsA2MP0UhiCHLd0D6t5ZNkhc1pUv
c+Cum2kW26jTnlxyWOvafYv6hREfR0dFQqSAaEcKRD4ezZzc01IH4M6dJxUXtz4oLxgeDTCvhod6
AIvpQsSwpW2dEI4RaBdU9zlChpU7T8eid9fxbJKixC5MTI4GPimMWZ2N6TT3hpl/NC1ZZYpq47UP
IU0dHl0BvGy4yApM50F2GgWbuWbJZQKNRwI0XPGUEtCJ3AR7MdNoPgq1XyuwVGtSQ8dYv1iaTWYo
voEJmHtfBbvllsdc4GUuUnMlogJtOlKfoDbvaqM9m83oeMwaabsJrVsptXGb9VbrF3B6pAPzcewO
es80OGSc0ihfODkQ9Qi2upINDpLwUnWbr1YyL88yjb7U3gPBszbGWsV9bd72Wv+cq0BguCItivSt
grC7dS2KEgpFiVplGQPiJxVjO6GGE+AA1W/QvteOtukbcextGz+UimTIlDUbQwu7BNDsu5OsRHfS
yrg/AUDMjPWksoM+IletUo37vBXVfSKU9J62evn5uqFs0T/iU8Rt0wrwggyiUPMaU223/7zMjso4
+MQa1pfrJugAzCFM8fb3IIkME9ZxZ/TNua3uwWHqe+hiD5WKecd1k0G867l21d2fHZa9MgJMN/y2
0frvgQDSUelLXdlf94NsPd6NNfH1y1GvD2hLdhGCSsbW/GbXba3Vdh4MOxMbl/9ty2LH0zD1uVz3
wLtrgu2SAGibqbyIcfjngd7uzhGFvPnPdkFtgJWOZKD1v/212sLFQhyZk+rnv5szotXOIQyj60Gv
27NyInoqMm/pRTaVXge3CZmej3UAcaqsZHdzfWq5ZbpkwM1+PCb9o9uE2UGvwRKLUPbcOTrnjgwE
L0N+03mFPZ6kyuJ7fevUuK0XQtbbX58mmZtsETaI9Z8Dh4E8klUIaLZ8bJPhOpdqf3a9fpTjVi9M
XcTp+kkyJrJxDpwQQILdZV/nO9ppxbs+jVGenqSrP+W1wu+hqhej1tqH63E03gmU0dTH64HMAlJf
XbjB5vpql5jeBKcXVU1W3l0fzKxuNmnDpYVVVhR5vVXidSHz1ru+DKO5vOMD411DBjOr+LJPHs8R
rCuGWn+Pk7bTSD9QbAEp9E3XGfEFiD3alHLMbhnBL8yBqrrDos5el2E83KdYaq5bXBUepqa2vAD1
zSO1V+OF0sqeO9A3rjtTvkQzfnZ2ZtqvxWgWq0zpy3fRVD+EyiKXbIoXZ0jyr7EqkA0mxncxQ2TP
nPK3G6kocmYqTDhKb1ArFo5ZvQ1GKppVcwStgpKb40IjrAT6AdHElDsDe8/lNmIW8sMg4mB0c/2d
NfadDcP/M5bJm1NEzYdKT0D11rpvOrPbVZpk0yauQqJRXK2+I0weX83MZglaApev28K0QlI5KxQ/
Q13fXV/QQs1mkQgq//r0+kITAw4lYaZQ7nCoP/tV4ehbUMzW16fdcoDS1h1/GB0c9f79DLKeS+jT
zNFMWZeRNze2ulEMDRfiZZ/r8V1mgtuxNoc/v+r1haIN+m3RMtO67nI9/qio8PyHiHl/WcNnQ5G+
m4eUuEhGoBfSgvJdX5sJkaBVdOIyU/xOGZMHTAxir9HM7j3PlLNuVjJkRnw3O0H0W+fmBwRv90Va
ukMEcodsVtoZqIpbH5SiNA62Lp0NzevA9Z/rzMWN4VUGw6tZYuUSmT7qAb6gOZ3vCruy3kZLL70w
lPO9q8XlxrVy7HbydriB3e9sSW0OLsSatmujTtVnGIUJhknRba2m98Ws62ejyjFaMCzJaIJZYJ9G
9ZkTh0FRWKbnlNZpa+C1cEpTkW37GpeUrGDAladyOqWm0W2NAlZBIRj+90LLT1o/6VucbcKT5urW
lgvFPqYpQoCSBZer7KaAdLKtkPbvDDOJ7qhGKOk02/oKsxt8Jazvjj581XbhdH/dNTZnBVTmf7uO
Q/ufXQ1kzvcqGd/boTNZffv0AfZUciT7bCsDvE1xWwbOuG4D8NwOdSUjXxIXuq4alalfIO9yvSVZ
OQlmX49neXd9IF7W9gzsJDbXp9qynzagxA2NytxWLG0Edydg2bj6hHs9rsc/74sSQGVHD5obhuDf
M2l+GFWB9MP1v+0qF9sbdEp0g86uJEUFjqVEDIwu4c7AVXgNaWf0r9tk6QR3VPdw9HHcZCbEftdt
tjTWcsKe6fpMRkF+xqJsd312PRD6NHeXkJ4HnZljXB9MYQYEN3MN/d0Gn7NhlGvp+/7f/Zh/rHWs
7S7XTZXrFFi6NbuyIUJ9zLJureoSdgUASrdREsF3Rxxk5KNGRI+pzClYlt5ebG4LEAGWjWCTqffn
eVs3GPCB4/7Z8/oU43ygpuXh7yGuL5Rm2F0sRup4TjvYwMj2ogWTursC94WS8UtwYv5/Noampe4U
DYj/+sbrjteH6wvoUBkHL2+e5wr6eOpa+3BpQOuoMc4D+M8lzGtoLbgGvoMatgx5zPJWrzCqMGf0
OGXPwNGwi59CL927OER449bg6dftue0+YPehPrhLuVvXyGKUqGf/ojyUFa5Q5kTadDAVtX/d3kd0
RLKvXpji2JgTjcSrJowuc5PIWS2SyqG1OZtW1x+7ieTSYhywMjeVw3VTk6S8en3+58fr1r+vDy7C
tSxXfv+z/fr0P9tM3dH2eZ360gFDJfdqOkT69M+DqrZ3cc/fOgv44nlkm69agvhArdLqnaHdtykq
60Oxi+dO07q9sAyxdbQk8t3cwPUDD/hnUWqMz1B4FLrDehpq+DI1WfxC4iWhxiyYsDIUvzWmg4PL
VjAlxhpWOOtfMZ6nus5/pgpTz77VX0OzVWGQlg4du1Ru5MtO1wZsRVVG9ytVGuEuyAta6w5pl6Pn
H5WrvZFPrtxjmF0eCh2bwdieISSM/abOq+xlUBmiTUqmbRQkXO9W4HGA3O9fhiasbrS6yTYqArF9
2Yf5szNNe8DI4kOTRonqKQgOeTQk94EIf68fN+sO32A9lhe7zIdzEDJlGJc3LL8HDEpmWgncwMIK
xRY7yc8ES9LT9cEoxv5Uix56relgcaDQpdcQJE+GHotxdd0HLefyIzRtNHDi8M/Tfw9x3T2vqpc8
z8rd30NnBrRgoQyd39dIA8Zx3uPb4p6vz4oUAZo9YHt/fZo0sFigp+6l055tBoLdvgUBgR2mxl5Z
K83LNDBXTQpRv9kzc+t4zNqPMstfoHnILyKaTz316E87WEiyipAE+3JelQ4ygZVCI7/A0W6IviUf
Ycg4oVjk9jk68Q6d8mIuV9o1DnO6Vq1ioqW316d/X0gzJScHGZ7lANx9iZ+VgRhxA0Pqo2NFtbtp
Kyi+crTafWT0N9dn14frLuay3/VpvaiLhAzByzr7Lh5VZV846LpyVOp06QMmCjriq3W8vHzdp1EC
1csyMNHGNNmH2+oXLb1y8+ctupZ5jR6alz878z2dNZIlzMa07xAMcZB/P+PP+2WQN5xZfEYLpeAw
Vp3ceB087PswzYv7YGk5YrWBq/PvNqftu3UKBAZ1B0s4lCv6baM6zrHWk+aIluWFnth8VJFV4Tdm
3VatjaVsAp/c5kQ8Xl80cbVfwwOpdmoFT7AbjGpb2PBds84In+KgtP1qwBxBT0Z0VMg7Cc8ZkLqN
ufU4Z7Bs3DJUfjbM14KfYqAkNZrOfMw5lg9BNj2OphGtqyRDQART4AE00x851q1hGubD3AQAp7ZO
h4nIjt4cU3dDdMnq+qptMOmcOjs4Mp7HYDSOs3PVWs3ZhrHGCL2JP2s7v2mKxHxujMpGUxFiBzLn
8UulACAsO9j/7zuZpbaA6k70CV/kzzstViyvmlr9ltkSiLtdZ48yQ6GEgWd8lwQBvlFaVzIiyeyt
nCz9kHCPgA6T90y0k/LI+tZtp1y1z4L/j2+nqXFXZsTfxapiP46LZRF+vKu6Fs627YN5WuVLBkNv
T9qJUWcGcInr1rKpgMF/qpaHP/t1jSjJtlD+ecf1lW6aSEiWIiCCEHE7M24fRmJ/bxl99FBZeFbE
GL3516fXB3YQttXfU9kvKiCMh/7ucN3GDpoADgQBkfvA7QXJtEN4sIqsOclI5n6aZ92zHidf169a
M35jU0bfCecqYPpE0MXyHgerooNY3pPZYApNItrn2VjGBzL4EcWf9xRupq10J//nPbUFLyXNigOS
KvegdZN7YOTJfEvqDCTqpAg3KfeGhjRsXiquL/33R4pgY6308f+Rdl5NkWPrmv4rHX092kduyUyc
3hfpkyQhITFF3SiAouS916+fR6reDWQRMHMmujoD2SWztMz3vWYVdXlcY1Kgw+PDVXdWcveoPOOj
3ruIMMyEbPGbjCtef6rIxwAY1OvNAJF2WXc4rpd+p52niRoufRFI95DkL1tq4Q/hNwe9bLV7eAsJ
afHyt12duL6chq661x0y2/9715Oz6oOMx3qah4QRH9Ui0W5lp8hu3ObNgt88Ko2h/tqi2G+2nB6T
2Vm7LgsHEMqQNziLl3JHHwvjn4SorC+nP0MFQQB//MnsAIVJ61JGt2tXhON8bfozQYNWwlP1/dpp
GWX44mzQCFnbvXSWCHcHZURfR6SKz8jKS2fTeojvBE+nlUrcWegij3uT9LOT2bRXbSi12Ew7lNPa
6c/pJ7cEuTKzDmYZyhl/7z9t6RX3e20X3q6nnT+4fBqbqCMwp8R5cnASJTlMfzEKvatIpp69ru8c
V9lYGon76dD3+4I2/XvfCu3eGRoHNbLDlruffgRCn9SjWF+aeYx2SVXD/Z7+fN2n7El3nO4zbTZk
gVhLg7GMD8zQvZEQf98lSSUTnx7/VCUQX9Nf00/p0ncBT/Jmr+sa1erz/etyaAzhKojRMZsOhuKI
UtPJeQhXkqQpS4PmyiJH9uYcDJzMedJ3MviaDK4Wcn2N7R8QMkgOruwlhzzqTTjijrawezV+u2FT
NQj4va7NNM1ckGnVFtOB0w/Sysmh3BTjntOKsgUfZjDkWMPTiHGauR9IN+4xQ8hn0yJUpnRdaigt
TYuqDmVUgqt5Pi36hr+gg1RvMltVD2Gs30yrWx/t1krHQy7ok/6+VEj1MoUwt9NWSciXOGkOVxhl
68cyGX6d2o70etcGdYaeEgeR8eiX6AoxHx0vS4lQE0yFpF20+Crdqw7OJL9frT5eLcMwb0Umqbt/
vdrplCFXG5cINOew9NeTEnpMd7GqUhdc9CiW/ksdfdRTf13MSw8mmg2EZto6bRi6iJZ9Wo7k5CFS
omQzLfVxvqOphOITKUs7YKwLLdD3D2i7dYuSePayK80eKJMXzx2ECi5ShkJYJzmC9EOBfNa0968D
Tc0DO51bo6+HfxBS6R/Am7lMLdqrEP+LcwTkd7XUWfeySvG93cE6su1D3oS35bg6seHZFCHp9KoO
rfuu0oI5gXj/fNpaGQGeGH145yqgpysdi52ulaz7AtLYKimCbjUdpaot4cg6CC5sKbLvhuB8KtKS
GvkcpVcygGNRThCQyC0SaT0t9mH/MOA7i4ZVmd2UrrOcirQrcmPKgPN13UTqnQ5rLPStfRVpZDxk
GXIxRlZ7nLLNfZsLci+BYjjgQvVj30c6ckP/bO4kMAyvhwzD0NOIIrEv6Fo1AevEa46uVzdHjJYI
HUaAQx2XRSRvMJBp+8fXPZTauW0DLdpP++N6Uq61BqLltFiMJxyzuOO5pmPaIhZzNEXsta2JdVX3
xWWXwLdnAADUvpD4WmVEMmvNcH94V7XXpD/wcIrBCbqj14AO23aoLIj+bXArjPLJ1qTkR+iowF+M
/JuminxZoUx4TjTS2GeDkuOBZJvfAylfTLvmFnk+tZWt6yHCG66XfXoSUbTXQ2Y3s6k8A5Ji1Bj5
o5MBVZTyjsGYFIpdCalymfqGdQ9wYD/tWgXqQ2PJcBBVQ+GiiOhM95A6bT43mUf95x5C5lC/7iGN
GVNN91DAGrr1k/wJ+G6zcvJQX0VyOGwAB8QLFWGP22mxKcJkoXqyeqtX5d9bB9vV3izKoZpvSBrF
K9jO5Ek0KbiT8UlfyL1cXACGb7e5EpYbZJPREZX8aGGim/et75t7IND6T6vclZE0vFQ5zQQi5AGE
co4ebKe4KIlnpjWCC62WPLZx7q3Ry4qRv4va7JzIHJZR418nizUiz9gM69WceQB753nbw47ABtqp
YuMiUrSl00n+OWkjax4Rd11O63NLBQsE0Tk510S6TKsWywi35gjN9jF+sTvr1wnarWbquGopo72e
acrnug4WdFzKAxcUT1r0vzY2hacsi6JBkWDcMO0ybbUbNd2RQEBFPyBBhRLYKipcsdeJb+6N8Wda
9KLW2A2YS05L0/ppDyUmf0TSx0SZOgmgvo/HtikeR56IVx6uN/NJgB2m622G0P/RdwFMlgo4i0kI
3RzKW8O2wiPpdO/X+iwy57Wilt9R24Bt3vxAbZw+DPjLlZvpzsZFOmhteVFyDFuSHJUkNz+0Vp4j
AF0/yqg2LZBxVC6QTsUBrY78VZdL5V0hK7duEbZI6mCU1Sf2vQjwUAkUMzyvs7zFA0TrUe3v3QNz
DMjYiXsFrbw919TKuBLjj66CWxTpVR/4xqgoVu+BYO7g/4G1LPSw2KoDw4rX/euy9FdyxZRtWjcd
1nig8Hu/jtfT4rRB9osXZOvF2etuJkgqs0zjS8ibxlWUO+Wl1Ujz1x1QlmFoFvTPr6cpNTNfVwOk
vumgaUNd+90ijDwHygUnmtYpVdJhdu3H22mxSR1jlfgZaAgZbxzbFfcWU7pdawMCmBbLvveWKNXI
m2nRDNPbinTXATKVc4ShviqrWtxnvQuBzb5WukDfk7pAgt+VfwLDktdBkTGlmdZNP76flOdwrqAt
s688pNrKGYpsWzXJA1hgqOe2oy4U2Qqu2z4RB119qoktQJzBrmKLjBmU13FjWqThtaz78kImO7Sc
1v3a4GQPWq8qu2kJKUVxsJOnafdpjS8Uecug9e15giiVQUVU0rIwmwYiaVU+uHCofp2DyQVw7Xx4
gPxizQubzHRA6l8ZGyAfvdfj65Lj/Fqa2qoOlYvXbc27pX+Omxq5f/acjiPn1B7Vllz12AD+s+ev
8sZto+DOB8fZnQv60W23btuHe5iN4V6EznUd980GOZZw/7p++uvXurwjYdaCbGD319VJQUs/m5bL
oXmOXID5+DPsnVik++mv6afMezRV1KjGQOw/GxxF9rs3y7rpb1LZjc+CFh/KX6d5PUNTSv1SCUbt
vvH80890LgYFzezPP/7r3//93P1v9yU9pFHvpskfsBUPKXpa5V9/Gsqff2S/Vm9//PWnCbrRNmzd
UjVZhkQqFIPtz4/XfuKyt/K/ErnynKDL7Gc5UIXxvXM6+Arj1KtZFHkl3wpw3bc9BDT+niZrxMXs
7lI1QpjiQC8enHHI7I3D6HgcUEMzu7EJ/Z2F01g7UZuGDgZ47bTL9GPFuTVPCvC++UzyW5uBCiYB
0coNQv2iGIT26ycelAudpvWM3DDPGrUk/QJUfraWFLeeve43bSDnhoFm6iOZnPkERUWyyROr3Ysk
7vbTX9o/f417oJySMIwDd+oxNdk7qrKt/Dq9ynygtI7ev1myE3krPLtfff7kNfXdkxe6ZcsK7jKm
pvEC4IVY75880oYdBiYixKyrkEnFQhjumsFbZ4A1txDqzOt2aNFS64v4ua3DQxPpxd3rHo6kD8uu
VhH4cJ3srFdJwPpdF6VzbASfEBlxz3st9Y5CjnEbHrdOi9MPCOGnHmOyc0+XvePr8UmLdtw8VJQn
ud19fruq/tvt6rJmmaphobuERMa4/U1Fix017mvXcDdVTYuFHvy87ZvGW9aRYu/BUaNRTVakGH/C
wS0vp/UNoJtERORQmAP2Zww2+7MUMOZMc1UNiA85ZYKdNIBvll+3T6kNDASmO/mvd99MOX1Dz2nW
F77rVSeL/16/pBeP8Uv53+NR/+z1/ph/36Qx/z7dZe8/F2lJ+vl0r3fnpfS/r27xWD2+W1gmlV/1
V/VL0V+/lHVU/efbH/f8v934x8t0lps+e/nrz+e0JpfG2RD3SP78e9PYVoxv9J+mZTz939vGB/HX
n7OXyB9eTvd/eSyrv/7EKulfus3bN2ySuTbEZPHnH+3Lr032v1RVgKaVdZX5nsmWBLUsj8bH4iAO
s1XLQD0H5NSff5QQO8ZN4l/Ieyi6bSmyaSsyrdZ/7vvvNu/XC/u4DaSIN02gEJzctihG1SzY8LJ5
8iHWKokrQwNPU0ne1mnbJcpGZ24+fPHB2x8VoxiyjUanEJbC7bz9AMaxs60OfclsTtrVSJhYIFoT
pDBzc6M7iI4PSJXo2zcv4YP2Xf2wVCFTorAQFbFPSg25NcVRh3JtChtV2ibArbX+ZpfdTiAWIdn+
mWFA3XC9/AxBMzfT1rYlLtzGO/AGkPrIUbsI6lHO4VKNkTxpRh0w/3tdS5dkIa+b7FlRwnu7QpNH
y7eSA2HVLM+qUrr7/EZOmo/pJdkGvFTD1A1akfE+3zQfcm1lRuhk5Toq/HViOFvkhh8+L0L7qAzL
0i1FaFQGxTxposhhkSbH4xgUWfCiMoYXNs+sUpm1e+sGhhFsoRCoh8VP2ouFU2tX+NgFkDmQ06mT
eVZWq6E2blyzuM77Y67qq8xcpQGGPCkSdhJKV/6uznrSBwJZ4muNTo8nrRYlEv0EiwojXRshGneV
LRZf3Nz4ol87+l+13FawvRKyITMwN98/QA8TjiHEm25tROYFbIhLJ90pNSxWI7jJIu3KSoMfoWVe
aLzGNIqWcdDum8pcIycxQ+dzG1vGqjDtpS9lWDbUKwv+A7X3HFrHHiwP+bEzFMQuGoOsfyTyB78j
6xl2O7LkF6hKXXp28CC3ycXntzWNT367LW38bmlgTHka37ypF5IwNTMyeWdqggBB4KBgUybF2F2A
a1JqDHnQiGTmONNq+M+Rtldj7YCmd+B4F5oOprfSEI9o1Wb5+YWNjcbb6xKyrMjq+NUZcFA1/bS+
9gHoMS0o14iRxLK1q/sSVPxNydAH3cFVCPPo8wK102ZsKlFTdU3mS7dk66T2GhUUuSDxyjUej8tY
vcGyEqvN8FjEzBu8YaX08oOrXNWVOvdQExkCvDPt3QipkNIIiyb/iDzCBhAJiKz42mrSy8qPDiIC
9pzGC8cJru1YwFg4D3t9LfL6jIDxynZJXEj9XViJAMfYcNGI+pvj589f3Jz8weOERWdrssr/unZS
e1HSx760rop1bQGYg6qSFrIx3zIN1hamDQNCL50VxNK2QWazw+NjjgWxX3jrKE9cMCcJsnJDcJbo
mKgm1abR4ks7NL45WgmMPQ0XSmJlc2iQYw7gW63bBNcgnM5kKzzD9F2bRSV8ss/vSbHGsfVpHWEc
J9PNwdrjv/efJBJqZhSFUrFu0KRA/cVC7Vcdvveafp8o+MCDgzn3nYLrt6oIpI5N5gJMlGdY0qIq
0vM2PkrdLvVl7eDpYKGUwF4i4u+hqJBve/z9Fk2of3cGn8BXFMDSDoqIwJcbbBIDPUgZB+WEQN0M
c2+EQ5TiB+IwHvJJObnfUUMgqcG2Ww9Gg0xyUiBUUBTJxWAiWohfX+DYN54t4DJhWANFyL3ozArL
ZbSUMClbD4r1vemtl8hJN06nxrNC5CtPs24zYZNP9q/TZDBnAMYc1L8fg0ETSwRV0OiC2NbLaKHA
DL4TeMRmSrjQjfgcdUBGMT9rdHA8lFlroqPzJja+Ay0uF01SSoS1sNkLmscw9qq5Vl3DmMeX1Gwg
W2goersdVD4mcd9laR3G4T4xVKLPpYXEdXew2tKDzm4+i8ZayHgXzFSidTO0BoLFsFT4GhBSAbMX
sMUr8eW1TP9HUAffKhjqTVvPSKTNdTuNoBndoffxHTWlfYmtSoLTxqwYG9Goy25BCKlG+6PrZkbm
HI1CW5WRPc+16LYmU70MzPgyPKDxmS3xGSJUaxblPMwyhPFCVHM0JOMCDNJR0MrR19Fl4l4eQht5
F+A6hxDiXPXrXYw6CtLMDZKZAZnk0rtyouTOkCxUC2MLoiK6W9Wl2pJJ0JHHgb6If9WA7yHo+h2+
tDYo53TbZYiehUh6rZrsNpHu7aBQEccd6bjoRakJun92sunBoc7g+z25boextSNR0dCPEZu+N1dx
mj52jf0cYnaU4sZqA51S1HDVqcqlZwwuxohLzb/XjO4anwGAPcD252P16osGpSE1v1YkZf/5R2e/
n+/SHtMuQz21hW4qisGw4v03l4IBjZq4LGgYIGulbfIStsaZ5iP0kqKigpXBwc2wTJe3ci5I8Pb+
dYIX3Ay6I/AtE/UVz4XKoZaLOkRutU+/KaaEfIkHFECykTiCtxfRo4zOXh3Sw7UlH4euPjgSII9a
tx7KUrdnpNTOXcacs5RgP7GUBwDGKxG7ygIFj3QBEDqZyz55s0q9bWsNkUEdE3MPseGypB+TG0Qg
O3hPoG42ph88JBJ8Fyl/ViUEsJK03Ztu+ELaDhJGZoHdVR+KlmfaR8MR57SNH/o/7UFc9m23CbNZ
oV/XhrHJkrkfwk/uNlzrBgYp2jPNHjDwg4htpIe8lVHDi+mKFMWLwkXLLYqeBz+4Dn0+PN+9rgUM
sT6rbxE7kSBR6xGUK8YFA06V88zgccZFffv5C1XGlv+0ERWmALiq826JY7x/ob0rQzAqo2Kd6wB9
2v46DDCOsXYEI8bsOiFq0Q4bqUYMjGet2vsW8ezYQtLJRFvMDXygCRa+73X08sWVfdQhG6qmK3TG
mkmX/P7KZC0tlKzKirU6oA/kZfIGt1ZkblvMZqooQleqX+EXi7iTCdzETJO5kYbfJftb7iClVZND
7r3m8vOL+uBp6aosa7alMyr57ZpGR9gqkvGiHRLzIOqchE+kH10mP+gJH3wn+/F5ecoHHbehypqA
USFbQF3Hh/RmfKbYOeaZ9lCsXTl9BrmLeLBmnsmldFWrxlmkhbewY/c6iuq2lqw/L/yDm6VsU5ZN
xVLHgcP7sqW0RCvMbxk0SP2mMppbiXcAg/Jcb71+BiQp+apL/+CVG6rKGzdloagM+96XKMj12XmY
88rN7KX0uplceociaJfhgAiOLep50JkXdK7RDCcZZHVIAyNPo4kXqFovo7zt/+AJaPo4j0brQT0d
NhmY+JF5pAo25ZmcXEgxI8PEnINVvwi8ryJayklEa2xbDZVkm8wkX6fin9y9XaNy6DgJWVchP4R2
vSS8ea7x1Q2W9GMQ8bWpRPdtG99bsfdUdf4GM2hr/vkda+NLPWkPDAiwTBERljENcVrhQCii2yLl
sMhavDs6clc48/4IPXRhiOpDxcQvNFK3uaEfAzPa1GVwZ6ISl+BwsLBUoq4NedcZ3iJzuMHbTMns
Rd5A0LCie30UMxGQ2sH6gjVPZeR89oCH0UGIKjxtenPdudGq8tG2zCO0dzWJJtjitX9+k8qH9cxW
CaUIJGZ/m9UbtZRZYAn5qpBzND0a/S5RjrlmkA8/J1iI6nuLaqyeec9IfhzoR28MCG6q4y4rDwcp
JU++uKSx3/ztsdtAWVUhKya+CO9rPjzVgHypnTP7CK4ru12jlogHlQqPLX1oKziDyNp2sHO/KHes
U6flaqZlMemhiYWv9r7c3kCrTEFQAkc2+0zN0/s8aL4oQv1gzGAQtmT8CTpc49/7MtrO91s56/N1
jERg3SC0xbM0pXZfECyY1RaQ/9jZSUY2R4U3z5EUIpsM9BmBTQ3boPENVCFD2mpIXrIAgo0a78bL
zMry9vOK8dHTeHulJ19gWsFI81zULnoLwKCrLFFKPf+8iA8mtoZGO06LYtiqchqIQdK0jpyhzddy
iMJWqrgLnUTVPPfMalEayRbIE71ZrG0/L1b/qCN5U6550pu6SE13TOPytZuEjy6gw9HeAbqPQzJ5
OK9wOV+UMg7tvqFc+kH9XBjiovTBj5uwSFGe0VZG2tbL1vOhzJf2PNUbZpF5VCwFnME406oZQopX
BRG6WeCMZCSgyswXt1Lsfi/N4Nl3Xb4osu0LRFxqEd8BLUfiBtRpfxUqsLgV3OfymF7eSfuV7kUP
nz+Bj755XUGdTRjKGKsca+mbnrQvFZTHm5qGjTy+GUE30/KLkQ/yeTEffchvizn5kMO69lC6afI1
UaTrOCELnvrHbrgDXQIPDmRlDw6rrVG6+Lzcj+rV23JPPrI0KmyfgTINSNMcYAMuUUduemdlZlCi
k27lWcUXD/TDVnQaDZmCSJ4yjV3ePFEMN1VPj0rM5VGUUkUJG8W7AeIKDnsNgdutmScnl2XRIE2R
futabR2GOIahkUClcq8/v//fIrVj72npNg0M3ScZ1/HFvLmaxCCXM2Rmtm50sUmyBu6PzOw6hIeE
0rwhGddV4WzMAB5aq714gilA3xbzMmQ0bu3BMSyzvFukozeAY7Rzu8PqQM+PohiOfUnVLTz9Ysj1
+zgfFVCZ6Y5UIjnYFfrh8zv5LSY33YlJs0uCS2VkfhLXCLqeGX8X015maBHn0b2QMmiWyQrm6jna
Bpta8p7hmcFFLTCrxUfeBhrnagRBckAbGug+r1S/aLd+hW9PugoChLauoRRGENQ4aUFSrDKNMEuy
tZ7xsNrYuPRc4tVdW5pzqTQvye+eW2aqLhB6OUhaRq0vuxmWIWiGWu3PAFOhZTHYK1xcGTwW2TzB
8HrheRpq8PkqRDlnZjYlflQ6U2clJYzbmdmdW+JKjllFMkNFAtGk9DtmXsckKJDWKVjr6vLWV8nZ
N8QYumq0NdHcOaCuRzPzHy3UFAI1WWIyuGlHxefqLC+U70LE2CKl7JxhO4ewBqLpI4HfjZZk/rYm
kOVZI2WzvJdWKcnVeSpjEeUK1DJQpoyD7MIICA+FxSqOhn3kQtKMJWsXVDASafiA4EN9FU68QEYL
55MYtrRjp2u7alZSHT84dbXOEPDwUDXHJL5Fv8HgSeYpPgR4rRyGLtvLBpGsJtrC5N2oTX7MdJtu
s2BwpGMn1FUxMw9g8yQtHfVck0aKHo80zWPm0eiERVn50xW4xKZYJxT5DxS0wiS4UOvwIkiMJ1PJ
VpiM8a5qMLXeNS6UzCBolrDd/hYPAKsVjxv0DU5X92D0BuSdeVj1lv4dUik3HAWER1Bjq6HJoGU0
oKRT5PbW8Nmm1Q3R7es2Sn86g3ZJM7jIC/XJFOg59DmwrCgTt9hYzZISZQlbncVm/oClFa/TiO8a
J7yQZHNXtWU2N3XPXrZw0AbNxIrA1WfIKlzEhP5LR3pyG+OpayOkLVHz6V0qRWrVD9ANf4ZF8tMt
3QsVZJxfhhcaGnXEAeeB+g1F4JSogS4v47B5yEVjz30DdyjYXKb3Q9FRMrG84EKRvoQLKB8MMCxZ
4/MhK2cTbz/pHTrbAXyTw5HwdWuWpeqyDySGe/HM7oZrpQzQzMNWob4jLny0RHB4rMKYNAqf0Bdt
zFjQyceMuKFiKaYKRoU/37eWeHNodiz32RoreH8em+aOaeAuLa6yQuyc2jtTmoc0Led9jV8bQoJS
9+2LK/hgQMLXRxrfYMw7zqffX4FpmZ0UeHm2Vltx5VnBd3RjLrJKv1GafOklzgoY5rXmZz9aPMM+
L1v/YGZrQYrU4IEw/BfGSdk6aPU+JLyIo0muLrqQ6TMBGaTFGvkg190D1MyfaabNQOz+9H0MXnKo
BQYBo/KxBzeJecxcf1DLKlwbTWgvI080JHkApSKzfN03xs9AjsIF1pzXKXZViLakK6dUbrGRxLlC
tRciqn9aUnaUh0jbYYFw7chNcaaXRoG1hAFC2j0HMYL4tATY2rLXvuzMHCgxGBn06xyUkybh+CLA
aeP/MHxVNz56OppK50MnSs5pmqe+6UkBIodgdhEuKbP4HIGYHygIgi5FQSEoU/y1im+xyI/AXW6w
R/s2uMaZNKqaeEhYZTvYDz6iR95TxEP7Yibx0YUJmcEb2EM6xymW9ebCdPSzzao20edRY5SemBVl
9QWW3QiXX7au1n/xID4YMVrA7emAbZ4Gqef3NVQrs6xu0y5dS661HZRoCbV+ZdraVzm4cWh2+i3S
pTL3t1D+V0/nfpVn5zX6IukacZ+5W/v4OIe3YRAc4TufxaV7OwwgYzXIUeGg7+Nii3HwTg+/7OE/
+iKNcfwkC6Eh7ns6goJ5b2udnIL6VqLJlaRAxdPXz0QZH3oQSj26D0je0WwHzReB5Y8CXRZDc3hk
TMkNwxzf/Zt3G1qFRRBdSddBiSeQ53Y71UgvchEvG+zPUr1ESST6mUjxUXfaLwr/YMxugV0A3Doi
LH7LjtX4KKcdohHrCJabFNThXEemj+j9DjDRTtLNo5Ybx8CTv3/eDn140yAmMPZAo4XZ8UkNEy25
CklXsjVqC3NFl+98HLUDxMIMH7HRFDVVxKuWAhfdGZj5+89Ln/LxJ/VuRE5ZKKSohPTlsf6/feQM
VUqReNnabsUdQTBj5mf9JeHPQ1MQW9dL8QSs49Yoj7b7zVXrTZkhQD5os16Q9eqkBlB0fdVnnTmv
zOfSkMN5HpXqokEZu3XyaNnlw8E2cEHSNplnq6tSAw0OJ3mbZ6q6sprywdQZkOkeuq/CfPKITs8I
MMXY4TnzAWMtcKT3cZcwMvmRFcNd59gblA4wYIDfVBZHMxRPdlg9ZLII5pXV/zyqpkTjdKmNsE+/
LSGYx0G6AHPNSAJ3SPyumyTDj9Q6a+pb19S3MnJ7HThXg8Feg1IW2WFBJowLSjp7odXwdivnh5C1
pQ/ia9H4+fHzt6B9UPnGaB+4GaIvqqmPPfWbtyAi3cjszqFRMxGmQYr+rgQ3vfJKr5g1CG7oWZQt
pCBeDSH01bZQF1kktkEWo4AqlQ8VATtcYaydnFUFJgQIy1QZWUhZPBVDssa2K92PShBuRX8i1yOS
sLUvfRQoDDO8ZL702GXjUDZT0XoiHeLrTy6y9WjTIegRw1LorXmTUCUUHGtrszC/aNM/mu3YxLss
SyPiqYHteX//lSt8LyyyFBe3+KlGrj7Ug2aWF7dkaaDoVCRGc/9C1vvvmRXKxMCM60x2zr2CPKh2
oRYG2nGj0PAXr+X3xlAB6AGaxTYMw2Y29v6yMPASKvBC2qPYZMRbahdYWJtzh+F5XxIIdRX9KW9d
pDjhe81UamPS4t9lkUxZxj0a5KG2F3F617Rkf/sbj92HrjwGAJwNC3ektOZRyqG1Vsv2AVuE6Kxp
qgfFYHLc3eU9lCM9Qkvq87v6YMo+jvaATBLh1WxalPd3BcBmtGhBGjcsqnUskKr1oefN4wE34sIP
VmEb3BsRMlINz1yJmEV7DbUJJMg9jJg7H8b+nGDdFw/7g3ZQUVDDlm2eNiCb054nrY28sq02WcP1
nkeqg4w2AwpF0LB4CpVf3ropSXWk2gUs7y+eyfiBvWsGwe5asgm8kkgwve8YWXnzAYLl8oRo/HRt
nUWwC2YA1JeKfNbKIAI85h2VAWVdnMdCu63GwIDVfpFU+i10c3IBJ/0uTD/Fi2X4bqDVoVliKY/s
V9nR+OPObHhiG+rOFzf929DmfZGnWT+cSSLPzEMGwGgjB0CNwoQONy2/GGgrvzVuYzkKiFV6GZq3
U9SqK8cGWuY828rJt5ZOk9UFPFa5PhNSt4x1dGud7t5qxU1Q9XexHzxWjb7RLXMR5GtbapdDlN6K
CA9B6brR44cvXv2HT17FKgMAlMqE4GQeoA5WbSAtwcgrks4sCTJ/UY9wjnUJFy5ypKXsI5MOfw2B
E19BmtdEmU0bE8HuzgvTlV6ex0m5ssunLy7sw/fDGAyor8IUZQIrvamTGTq6IBNQosxhySa1dpVV
Jh7TwK27fKsjK54hWJkInCf9m7zKt3YZoFZ21RnhbUEM8Iur+W3WOr7FN1dz8piwX/GRqOdqXJ80
u81A2Oj2hIyXnnOWYoOoGdotkYIDsMUzEMErz083uZ+t8y9A0B/WJl0xgYSRmgLL9P5LdVGDGdoQ
QbnGevJ6dVaX2qZSlqkL9SnDmAbUEuCAz29+vLffWoc3ZWrvy6wUDMQhwCbr3G7mjaXOjAaTMYFV
i1T/fxZ1OieXnZzYFX71qEeRgGIu4EApaa7VLxNgI/b3g7sSik3vpuhkZ97flabXkIABjCDASe8F
dWURwO4uKuCt+SNagpeYQOwd+qAYGQ0UEuP82c/7XSh5sxqCTxzFD3Lj/uhMvIOGBwbXczNwb6Sm
32Fo9dWEVP1t3jfWvxF7QjOi2qZ10hfHBQM9EKzJGtDFplNR1ERzUELtMivl3diIwMycN4a880bp
EXObwVDqEX9Q0L3KqmT6bGEtHYKkuXfrOcb0Z70AdTXw1UctxrZCClaS4yy1mkBbXX/R637Yyry5
/JNqa7ZhU6sxVcgQ5A4JN5dzI1R2TZNsEjlEb3z4n3wntLi6JphR/ZZGD3oST1HgJOsUDv2IR84s
mCFOeQb/+hz47iIm75aGwVet/fgefvtWSBuTMJSJ7JzWKlwnEvBP3KjfM18zDOwPhwVsk/MBrZMU
hZtoHG6LbwS4537tbf+fv9SxilggsoUFRuNkBomZethlCa2UBEs7qrDc4o26RTInJPhFj/1BoyCE
ogB8JUhiMYd6//m4Kl5hQ+DRPJcGcDfBfFHbeGW4DCXzq7j7B10B6GOSViMqAh32kwZIJ/gi4y2e
rPsaYXakqBi6RXD3xALM5VbL6Vtz9IWkYZ4kmCPr8XnuoaPjol+bVOYxaoov4hVfXdBJM1Xrmd7K
Ha1w7qPfHRl01+UKZOX1569zDID8Xp9I6FiMw5kawHo96XcaZpaJFDA16so4nVkq2EjkljuJRAek
akZqoEjAfSprLdZRG+WnMdXNaMyb5WLj6vmNhDRuU+AcDClXyXDSKUpi/Zmi7cD06yNef1hICh7y
Sr5FSe+yyq1LeJcLOXSAKgxlCw6BfFbck6attW1jerdS5C7w5N7rdp5uQlmssPkr5yOCquqPSWgu
ZS1KVqmmnimiuAS6c+t5HQMMazFy67NaXZuVvvM15wr+C8FGWh+0ess89pduHe0tJ8QLbNRrVuA4
wLBaxYV/o+ONioeedxHr8mOsqnedh0avivDKTMI7x+jkpyyArU0ooU8LMEK1tZWzEuVc9c7pwSjX
vXXsQQ8uMzk5b9u+m7cwq9Zut4+CBAm+0tsPbZXtPDea1XXknfHEfxRtAELZO8ZI9M6kXvM3CMXK
+2joXpCaVoPvmiS8qya/ikRYoIX5YhqVveLLTiGlFmtPip5Rih4H8niV6GBwi6QtwWtBmGj0ZeLE
j/+HujNbjlu5tu0XwQEg0SReq4DqWWxFiXpBSBSJvu/x9WeA28eSatPitc/TjXBsq6EIApXIZq05
x7STAdYh1QSbRJFNXYubMjSkK9L6ezUCma1CgW29kgezbvdmoynXmVJ8jvyR0a5T/Wzon1ujRsIt
RPfCNzdTAgTM+I4V4l5oAfnYIn4aR1LRemq8DUeMlTM1rzNHmoXqrbmx5kzkZxvj2ucv16hhnRX7
vjY2Ktxhzgte1Nequ7MVAjNgGq7yse1XVjcW7jwaJOhYqGML0kJbQgy6edz1hvW91R79ip+7hR3v
L1iqTjrnyKcVHIHfXJdDhc8bJRdj4PuSb2bpr74yjldE8313MutTzCY0n4xDpxQvZeKfAT1/S/3q
O/zCqb+pW5IQC4ByUfQUDg8hPRHg3VwuiBw6aPbEM7APtq/tO+J6ssWHbUAHhYbVPMSW+RAV/EZN
AIbk7X2k+Gczygy3LPsnraQp0UVkDIC9T9YQzg7MPehQ0VosJBSl5DNyfLRfBKUwuRgJwg3YnRNs
NTebgZ/TeuXANNCGCYzwbqqM+8Q/tZaKVhWig9s62n4cVNJmitY4qJQiUKGDrGhvkjp55pgQbzKN
8VJl6F9UcpyiNHryTe2kAkMB+ti4TpIi1iRrCQQq/EkA1CEyRVWGz+UiOu5Tc61UBhkFtJ6DdZQP
NagBgyhpWm/k9Yj7zoe82IP4ctDT0DNHdqDkny0lrldlMjy2eXczadBtp+Qhj1TLg+22nkaG/+A0
7crMUkz/kX8qWlDNYrzLBcRVw3oCftaPwapmQJlOuI4LPBSDbV4PZf4MXrNfSPTfHRXGq0ye87w4
WFWY0H9WA3fOm0+FJbakl3dp5glK/Vq1kMW74epNfiV8OpGkmcB2bhbJd/Ic1nnHURjZo9YOX9BA
ooqsMkJU6ts++FKiyiWQetyZgTxQfPwUNXcQsVGdk0Ia5qCRoMghKMqSe8Xpt1a74Ak05czGjuZp
mnbrOgmvoVwd8CHuSoB2VyICp85S6uqTOq5zv7vp6nNtZcGatjSAcVt1mcV3ZTYxLFGSyEzIDd5x
HnUsV9zldAUoF8Ov6lPUo+tO0tqm0QwFpPSNHgM06B/EDrOqWGddcwxkAwfr1GXpt3QcAneUGVzY
eUvspIqoG9KonWa3gQkcRJMulQWNMJd9KJNTMfASa05/gx2XvM1COQ8mQ6h6GXvtirePVL+KBQAz
GeFfy+ShB8m3ggnUDyaXRJTP/P9nhelzpeh1j/xNfKdPstMi5mJRPy2kPe07Dchra1I8yyidve5r
j6IdExjC8H7Uh0I26abklGY71nPtyLuM0z1bPsEMM/HBYF6xI4T1ieVwhoERhFjE1YGmuiWquFXT
9DdlRHR5MkW7sdRnr7X1VRm1y2zlgNJInhI4IivIp/2mb2a37Cx2s9I59UlE93aZZcbRIE2uwJfP
WEQlQKcxjLatLT9hrh5cCQ2BOii03NYMSMOBAE4SdFDwdVVZHGe7m3blMJ4j0u50gWdbiOQ5CALT
jZvao58/bIdMK/jmBhzyzgAPKrLaA20bM0I5NBRwGzmZOupBiYxhhRkrInWenUszEaI+ZYniJSlp
FVMSyOvOqWATz7zgPq3ilZ+E+uJPqzYWVW/ohtHoVYIUytaOrzRWlYP0SV2opldAX5CrMprn2WTO
O6nTvG6F/aOGxryebN4sCo5UsfvH2De+FuRDFgmKVWHiic0Gemx647UMv4DnFwb5cxbAlLD4ipS5
SM94+UT5YjsE6yyeCXW8LgZrLZzxqsw18omC+hO0KUSOOeAPOUWgAo3ldXO70bpK4uam0aaruIhP
OkQLVctvHXPKPHJp+lUNSl0tpitbs6RnKaEnMb+tdMt2AVnukFUTmto1eDQAIRLb4eV0IKj/3ymJ
8UiSQ7yLReglffmiOqxIvcaErHVeqXXdutX1PeFcbu/rMDYZ5AFrJbvG6NVW0BqEYHo9UfgsdBnN
yjb5hpo/XFHT1zaaiK+s3tBW8DPSHd6f1VCSRkQ409dRjPIYtQ1j+hmpcog9wQGv2aSo9+CYbRES
fO9tGHsQNIA+zL7YE8d3RKo/naxJsjiqlDgJxKS1t2RR17dx2BI6i2szzfhhZGKTaiv2iZ18mqaW
skYtX8Is2gsBVz4cACNoywrrBcrk5uZjIZUba2gIiK6mVTtx4UQnTciiblwL9SnLybsy0I+6tpVc
WxWvRJeWt2oTE14lVOLrhuZz3cL8MrIdBJFT72ePSsQsAiPjqA3NQwCuWCekgNhp300Hc0dyCm/T
3EebGtLL2rHjB7srXgdelrVqTvWpp220zVSSoQiM8/KZiRU1x8lX0pNtZirJs0ctD6dDLY19TtNn
bebOi5WGa8kHgfuB3I0WdUI99Q9hkDmouLY47ViojczaqCmRdWyFF60c6QZ5iTJWKITvhMWrQ25M
upBCsimL1iPruQFOmgMXKHhOKeuElKBmLuGlYtQDRlGeZm1ZRqwpIA6wfsk4pq0H0Up3fLXLtgXS
uWhwyJ7ekfRCRaVKDxg85pDPuov2ysQiZmuzheSnW1tz+lSXz2mTENsdFWKl6+NRSwkHWirKRILf
GBJbLHPuF30A+lsuTH/c6UcTZJXnhGytQ71nl2HdWlEGpHVOfzgVAdgs068gBvpNpx5b1ja3DKYb
M254O+1UJzhKgSJnEW8Bd5Wci/h1bIxh7auvZmmF5zTPrlrQ8hnKHRUj5n7uIvo79IvjtNRWQ2vB
a5OOC3l0af0YLo1uvKl9y7arO9Nh6ay0XYjfM+CWVHNH55PNO4d+pCevbyzPUYbsZW5qLpmWNx1h
xjvJhredE8g3Vn6MEAGtnCS/skKYG439Khz/vuwh9FrxD3VorBVWMeo74TghPjo4dXIYsv6gmwMo
1kD5RIc/xqeCpg3xNU7zm3qnGjdl/6rYt358zBJ3nl0ypAUTebcai5uqfMj9zxNzqvgheC19B09/
8Tg518BEAuv7nDQrmwjAuHzWR7LadBMHWELrK3CJxgH/SuNt+OpHJ+xXlhjdfMbZOkN2DLIr2eX7
iXSYyCbq0bK3qQobE1Z3G7mCHlXeyCOr/HkcsABxkikc+9jo+kkZ8+tR/wQj8DrVW8LilH0YJdvU
6vbYd6+DlKmOtDWHVj4RCMlAhwr2HPwtU9GvNBFeaam2awBkKpqyFQw2OuI0TPS9ptx0gA84Dm9t
Tl2UV0Bl2oeUWHgiYkB8HUrNOTYkQxWGgoXvleUUYqyyMWrbVVhRZQtKuRo9g0DhkqQfxZy9usAQ
5gfHTMQ7NnQIOaz7qMcunbduxj4nj9qdL0cOL8amA2nlNBtdM3fJFJ78oHlonXu7q15Bm+J+FNeB
Gdy3/UxUhcPJz18Luz/KOT0YVXif2PHZVrPl2OPBAl9PdNmSzLxypumOGuyp1Zm9lGxYz4r+SYj+
2NX6D6dtn3Knv2drc4WtsOybKxH6+yxMURIlayfq7gyrOtLM3YSGTnRXsS6DfctLZibBbW82Oyk4
EVvyLhHVFaiSLzk5L7YsDwHRV3OdfQE5CAwx+KQQqK7ikdQ/Zc1VIqh7Y78opvHgh8ouZc30dfUR
I8pBVYcHtBgkgrCLceJ9Otuvjq/ua1NsK0h6fqHs2qZj1jRX1gRWgzhpuE1EDuJojPTnUpWAXQVR
W/I8ObM7RcHV1IXHOQpvKd6xlMHTs6/HguM2PCZLUTYigxQ8y20SkgVmlF6f4ZUgn7JiLhwtFNup
fSTgyetbothtGz0FQXp4qnS791QHoK7JnFmREmW8mPphoSejRNjT06UBFu/SWdlqNV/F7tNoiRU1
lE9qR4IOOYLzosFZTEVM1lJ4g6ajx6mOScna68COCqVx05f2ec68Co0GwWP7YShRd9mbNJ0P0Bvc
cZoeDIeq/bj1ndJbYKO6jeQId5pvT4SFfQ+qfKuOI0ADe0uMktdAoQ0x/bVIiJLCQJGBC9dW3JwK
G/0911T4IQfCtnronXq3zlk00iI41La98WVDeivxAQt/PCQANHSdKN9otQ2tKz5YuO11ke/jQgfj
uccZfHBC0EtKvaPtsfXt/E4I+2HmZF0TBUuo4k4CeTTZjbVBwGqHkN+IvQF/pcjTXR5N19aS98Bi
S7PdXKWa6jU6GnNmMcic66q0KAm0eyvpdsRXrUsNOmBDzBg+zHKi8qGFbtcfOmfXde1a4nnx6YFJ
5Zs6v3Rk3HUcKlAzE7hsblBPevFcrBw7Q6Wruwjq3GFiJa31HSmXZMHHnnqSS4R2p7hiMFxaKdsM
eQdQ+flQ1xxsjPJAZRynpOJitVv1/XPI5iDhujxoLwIfoNKDbxXOteVTQ8oGnXgCWAPPjIhCs+QN
32Wji247gpay4thVhuwUG08ET699PvRI1dliBzvwNUSLU8chEqDgJ8qgeIZX4M/WnNhXevA0Sc3N
7J3dWNu6HDYl22efTCFJcHgGArrQ79KOjKaOzE0Z2R6woEe/97edT45lS0sZoEuWTjT2Wz4Q5o0w
XxmJudalslbkuEpjjJZsUOdKbJJKrmJiNQDqUSuIXOzSYfxgFsFmXhOOfuhxsymW6lWd52MRaPNt
nDiuNvPko8QlSJtDbAWFSfcUn8rREpZlWl4uO6/OKp6ZvUXD9JRl9Y26iSfq2irIf5OaT+vWBHMK
DLodAad8Y8AJiYuzje0OTIii4aDGFo0sTJabLXp1QV6aQqpP7iOlVTUXG5bbOflRoqF3uFbJoqdU
1moaScMuWraG8Jxhu0YlAV1KuiGCzJ8r0lYLOEf62kCAl7md/zwJ4GmDwXJHXQ9Tqj/dafk3OWrw
O9w+wAXvA+GKj71w+FEB/b3RAO6woKYcVfsBsOiPjBiWaDJ3dc6GqKDqIhJXjYDTjaWbZGKtkluu
cWsIDFd5OKD5NdwKl3SalB6jYKuW+eJ28mx0vbPRuoGINnqlrsnvPJSN4hUq5KuxvkubnK1ybyBQ
V90QBv2IBjGpolMSzITD6VsdlEhn9FsziR60bN6JhcFkcWoox6dZWtfEv+yjtliVA0zNuNkoKJcb
g61thOBR3VaaulHVknYe7vyOBY/ej99G21oj52mSNIZzV5vYI3F/VjGf0jndWUJbVTjb7crr5myt
oXRODUjLXEUjP3SZQNllnjTYcobGbOkQY1uQy7goltHS+smJaHcvn6bNaAugIJt+Gg6q/zLK7o7R
yc5CbiZfc42x9NgqkmrNq9kRm22bXsC87pUy8pQegJ7yhAcFXG+8K3V739TzqUmiY0ZDK+iY743F
UA5pi4S0nGC3fGPFVDLmaqOHFQrg5NDXxf0wcuoi+RDdf7qeJ/ma2hSM4/FMEflYgW/TYAlnyrgT
JHdP1dcylOekG9wQ5X3g+/tYzXdpDjoxQqQ5GF6q34Yzpmwd7OrsOUN6RYTfsZz1I2ecm7jR9lKS
PNS+Zugvyj67Bn95y0Z3H1GO7vvIKxPeii7f+Y3bQiv02WMkdnVMk2lfxurZeo6r4QxwbBOwFg4l
zfGx3vh2eM0hW3VGNkvTJryGSrHye2JvSCezvjfV8EAY97rFu5M3RGIaqSeayjPkvK1TAzFpT+Bl
CS+NVGNxp0wdcHA6qx1JjCSl6guKti03MV45UQzneOLcHg/dXVOX9aYZ6vLw8z91opaElZCbohXV
Bq9Rc4ickK7T8qufv4UzO1LI/3d//fYXF//k7dtM+fzPbzjp6oCo5l+/f/vrn//ug79++0IbJ3Zh
TNaeAll/dIJkOL796ud/Lv6s9CMMaW9/XbcUHbS4nt2fX2PMA1W6n7//t9/n4ksMfd5LvDO7iz//
5XIX3+qvK7394du/idJK3U+otH7+0duv/vo66uBtEbToCFJWOys8VYb5qA1mtzVTpT3pXX3bCAy3
VZmM4LPbl0npH/SBCv0H3Zx3ejm0QJG44rzCb6hfKI9SiAtWRD9n25NVtXKijBKISaSvmpwjm5kK
ecFK4o2QevFlzs46iY4NL9oHP8U7HcqFoiUgVtl0lI2LTrJmK1bmT4jNgt4/1USopXLibPBUs38Y
q/aQAPiZQN4ExrDLnfiDy7/XOVtgJbZOdYnFcfn7X1QdwOIqMDPITQbT2kttiYwB/qOY/3m/mUao
ChkDbb8Ql9I1YJxq3hTMheRdHiBfsBNjIklWEQfgaWw2dDY/+nTfuzMTrgxSmkXDbC/KjV/vrLCG
uLW55BB0G2ccVr4vmboLulPVNmysdTlbmx7SoWSDMvTDXVTIE+EKXt1/n8X0wXN+U6hfNKKXFvT/
/jiX6IAiq30ObDxo5IvHskJ+WmFHSvJz65f7Tict1lnk1lTrenomEgUsAaN/HmrvNP1/+xEuRhps
aaXOBlrEw1BdC/86jJ/kzA6HKZt4jbM+toc/X/C9myaGw14AcWjpeM9+/wxU6BI6ibnF1q8zDwX+
ylJ7mFLp59gcNnY+P0Ydneq5Rs8X2pgbGsn6ZtkfmfjfEelwdYwV0hAOP84yEfwyFHKOAHkOu2Sr
6pFDrYViR1U5oHTTU9zl950Jk1HOX1I1LD4YhX83GgtV4lhAGKTjbVGdi1E4lU0fjTUd8XRMvc5s
t7pCSGAQamSbWFrAWkncCTYzgkF2DfjrBNDvSksk7cOlONRP5f08txwoqGRlRnzT5QYuqxwVbZaQ
n9mGH+g0lk75xTD95efV1Is5sVRyXmCbR2U3cr9Izn1pfKDdekepsOhAGBWOA1ngclAEs1WlMEaK
rTm1x9yiDHAWiuGaNJz+PPze0ehgu8QWqKFmBst5oQrILGIW/IEZQCY1LSh4S4lxW9A2rZrgyPHm
A7HHu5cDBgjNmdlcXkqCZg43NVFyPLqC+lF6NRFy70yfOEAGqBn/fGvvPEPSxXFsYRAwEOtfTNt1
lM6THvIqFzO71tmnvJGuTJiSpnH75yu9MyAcHbUkekRwV0jNf393xpTAxZIXYztGgBEId1/prXz4
v13jQlQR6CP0KgeZTIwzLqUZgsXsg/l3+TEvxjW3gQzHxDnDKnQxBWD4YnfaK/m2ddRHWUQ/+tLY
hWDTP3jh3/1gUIgsLiWgFc7F4yKxMRtVi+vk9vzYZ/F3VhXSC4jXHpT/6pZ+XuriqdlG0FdkHbFx
T6VCamLvDlI+VITW/Defzs/rLOP+l9lTGSYx2hW3pBrmrWqLWwWy/QeP7d1RZsJLEzBsHFO/eGzd
ZIF79hehlO17na/v8GZ+cIl3PxlcfQ7yHZvJ50K0VMpJolDhNqqBtC5jcv3c3GjTMwfaD9bZd5Yb
RNv4haBOmtzSxRyq9k6eMkGgdZvT13Dq3RkDtxEeoXRmtnVfNdlpdj4ybbx7ezZyZsF+VvubrFmr
/dRiPJA7NZf31UyvezFnCcJG+/4Db9J7l8KSJSydQcHh8WJenVIdCE9iMfBmh7gLCiUEne5L6H1x
YX2g7Hpnz+IseyagizbgH/vyvR1IJnUKNd8O6WPWaUfy1O7sObhJgg9Ebe9NEAbbK9swFy/s3/Zn
Wl1YgdkvAsXslI/Kc0FtILOjD/xV710GdxPwW1yufFYXY4NWUSYD+lJbYUNXLMZ1VQdrS/yTaPwb
0PhXCPh7Knf4B1i4VJPNF6ba31/aiiBFJc+5TkMmuawpr3Ity78v0uGMMwScVnoM1GjjU0K2GpKb
EuuFskVviK3eZTtZYVjX7ONAkh/kjw9exTf/wuVs7Bg25wHkoEB/L6aUuSEj1CdQbNtRWZ/hEgal
p0DWtEuT6M3YRbEJDtFEXmXR7wE51jyRSrNSYhNxAiqqdJ20cmVU2WrWnS0pLy7760MXG6tRBOSw
zp5iJ7sazcRS8ZVGufnzlPh3dwhWxF9v4GJjS+qsKZsFbxX0WFXY2NK41beG/mMUGIWEvtAEPEOv
P1j2l+fyt+dm4v9UBR5bzIm/f6qKnhHfXPHmiVASZEzJEWyNQsd9LF5t1Nl/vsv3xir7p39dbZkH
fpn4swm4UxlzNaPTebWx03b2iuf/56u8f0+C2jabZAzQFyM1D5O2kSOPcjSn1UKPGtVwGxgExCOT
tewPht57cxdAjn9d7WI+6ZFExWXB1UzzdaLXbYtpayqPof7BXb3/7HDw6It1FLDK78/O72nqZCVV
NQn5X8lvVaeAzVD9V3fz8yoX71Haz2pjW4QN6toTDsiVMfVAKQlSNv6Pt3Mx3onFiPpJcKEeybTM
nlP9yaz0D8bbuyMBg5uguqQuIQa/PzMWbdkzxy8bmmarDK+CDKpCoUGqjUjonA8m/HdHws+rXdKH
MI+QtjpwtcBovDEgBQet8iR1Rrn84GN6/8bYD+DqodR0ORisSi2Fak1Md+KpC2FsfA4fl3cpkx9Z
F98ddsvO459XuhgQkCSl2tPm3k627kbDQRadi171g/t599EB22Q/zaIMgOX3D6rJReTnHaOhLW6X
9QUWiieqx7DJ/qsLGVgsNP7zNxd0YEx2btms/mkwuCUJYE5AdzpkN5V9cAT5+0cE21mjRrDYPtFp
XMysTcyBDrpDvvUVe7MAsxvA3y1WSd+t7fw/3iByMXhbKtPdGwD59+fX62WodToT63IxBEOPfVpu
Qy08K0m4zcRJb4iGbD94ln8fGlyUUp+lqqYOyuJiRkpmJ8UQhf+WTDlPtT9Dtj1nzfDBO/xOyYfL
EKaMnJk9MEet3+/N0ZDA2hkfmb0ayUDMChRmAKijr+oJwYvv7Ee2GAlNNjttPig3vXuHlAkARagq
Y1P//dIVFC0zqHjNWmXBP+Odx62XDaP35wXr3ctYXARzpsTJcjEXDkahBAEKlG3gIy+j7zfTClMg
Ef/5Mu8+SQLzQAFSOIKQffEkk0T3Hb9PWez1FikTvU4Fi/t8V9RXudiqPSG31M3sV/VzUf3nt6hR
q2SqomaLO/fi0gTypUkYTxmbYdDihXLikwYCnH8wBb9V2H/fz2ChQBdgAALHU3h57FNng7i+hJTB
KshUlGIGeWwlnWvCpRUVIQbmpyuDJPMdhcseLBEVMSNqQkQ9qOP1WEfwjI+8jebnSODRT+S1cNrP
hOkh7DQ+sjD9fdbjh2Xn6aAxhtJ4WcMO8j6NWsfItl2s3xm3hlm6dC1udD/64MyzPN3Lp4K/REfO
YCyepYvplfZ2KlJbZOCb8TBIkxuOFPODFf3vh1TN1FDYUBwHtcB28veXpZUxXpZ2zra6M/GWfp4q
E/HK10xFtjtVno6WJTfy738e08s3vbiz3y56cWeUW9BUojTiDA4wH/aBMAdksihXOIY4VeTWRfP0
50u+M7HjKeRdZTzD778kpiBsVPXe6rlkWa+JC9n65rwNCZ9LI7QHc/PR/LdsVy9vUTdYRyz4LBSC
Lrazk0MOZq1m2XaYs1Wj2RtENisVNLY5Vx6m1bVNeMI07brJBsr80bnvvbv99eoXU2BnlclM3RGi
uBjWZYQZoR+9CN1KgKckyay/5ol/RtPc/HVfF0k5F7/9fwvO+bepOL+F7ZCtw//+PwjOWcr4/z44
Z9t9a1+yb+m3X7Nzln/yv9k58h/sZ9hQ2MAcWCcdJoB/Zuc4Otk5lskMQ5HqLVfnZ3iO/Q98hNRc
4KKQjcGI/hmeI/4BKZWvJ5uCtcICWPEfhOfotip+H8TQhTg1oO7mh6NWSuvk98khGaCQiTlPtkY1
Ih0uNQwwarsT4XCnOK+Zj5R08djvcD5l6GoLGjdQNeP808Ambe9X5jkOumuLYPPoa04izR5e9LWf
nkff3i31FSXJvhupvJcKUPWqi576az8giVWLFxEbEoekfaRlc44TtOmFjchJodXhdhwEQky+qxD3
oWeP4lDQ1FwZg8T6dPSTxzTQX9JMu5rIfQ87w8tCBDLFGIHCShEfV4gv6qKE5YNnaj0an+jw7tKA
b0i6NJFlhh+uRW+isCwerMm8mbX7uIOTnnBQWNGihLXRzj/QOvPmfjKs/Bn9/dck8gdX3bY6JGFF
Sdd669/JEjwa8pVqNWTpZxV1cWUNWNPLYYt/wlzh1vw+RRZ63WDtj07mSmO6M0schWA3Cgob9sqw
q2hNfdHtAlFQBJkaxBDKsRq7lw69KpGlwp1MbVdJ44eSwztMoRav6ti8Q4KEHLp6ioqewNkQAqMz
3XWAj/Gmn508NK8NgiwPWtSu5ojzdtirr9T9j5i1HEQZ6oNxVtoW51ICUV3r5I9ObHQbWfsYh8Ne
Am/JkZLJ1BrRgdK4lzviArQTNhQQyaRSuL6Epxv05HiWs6huKrBY61hiRjXsVyx6mxSnFH61ZNvg
i9hpmLbWJAFpboc4ZSXVp6IrcUY1KGU7vUCWlsoKn0cebtpSq7HSDO0eKHe4hp06r0rk/EJZl/F4
VMhi8AE1uwOlrsRPsJM5zicQ+4OLv8BYZfp0NRKQ7DZN9aV96CVOuUZzvqQGnuDQ6j+PhMQrGFiI
jsxWRAooG0Q+NW6fAW1bHKMVrLGC+NVYboasvIvU8gwnkZLGdsh/GHLtdAP+H7FG8radiQg/QTD3
fFQpQxw5u6FC9b5I/e34q5baQGf74URWLoLKvnFrxzwlxgQ4Z8QSRjK7Z2RttI61+kx88LUIb2bF
1ZoCbWJzXQ/i0BimV9TzukJ3YgoWm1mmqwHv/DlQW9OdN9Wj6auYqhX0UG2gk7w6zhipDDf3bUan
2ibrSDg/MrArTR3e+V2MOtfXDgKWPPaM2qs08n183FKVn1yRRHmDT+l8j8b91Jl1vGo7uaUTthgn
x50PleBglMqm89V7AtoUvT0SPvMUZNFVb9TLGXFQD1W2S3I8OS2uyUgqENPadh9DMLEaKn9J3CNi
EQnsQ9JCT318R8McdqTeZkAhI+Dicf3kLxBIyt9XlL20rT61lWuU8+esbN2QwYukdIFNtjsrQMxQ
qOUdGYYpNrRF5ls38W2tBdCDUiNaD5F5rGGmUxYlAd5CvLYZlNiGKBdkm2gg93lE88yg473CygOo
CdjDbk6QM5oLL1aO/ukqaeE+zcV9k457Dqr0cymOlDO++p5QJTs6UNr60afaiqFOXl8SdmspgvyI
PNrTO+fbPLUIjxIj2mtL5ohBnICn12O/DcBHAA0girqdqmvQaNtIDzlAjb7vNrXd7eKs38oOkWsQ
PPqWM+INFhXCz9J3HV8bNiq09qpBwz6Fd6apFGvSh/c1YvFDnYDJiiBOIvQOToUjes8PC3MrCEkE
9UzYU0p1NXeSl2mUz8xD0FID5Ih5y0wvE61z0aYI3tDuLsbg7o5pKPE/dJ5hzNDoAWpJkrrJ1URX
mHfqIeIWu0LO2JfCq7ZRSewMtf4cAjLRLGMgoRECwQR6dY+V10DAXgbryfchz9HUbJnOO8Mfn/oa
O2GJFeGmVBOSAstFOyyD+y524J1m9MeD0bpTqsh8jJKZSVcpX9ph3ES6wqjgXLwakMPXpp8cSV9F
CmLv/KCOv/iFMx0LrCUYOdfKqDdXSpCYfCaRv7ZbSxwHOfgPVV0jvpsQ383GS25r59HKrWs1wTgb
EAK8Ms00/8w6qVOBVpPdWKfk8nS+S7vL8pTOhLg46riDrG4zl1Z94jnveDuBK3Z6crIyxD6wz6K7
QKjYdHJnbQJf3/VqPW0AAWK3wySGF6t1Pjdj+tBEo/MyogF29OLrNMjyLgnxiPhNYpyUxiQcPDKY
DBSc1qYanWATnmpOFQcQ8w9R+RpKGKqFAkJ17IkzR6nrYk5cLBMMUxwhhId6ExCZLppu574MViTc
hOg3koOfD1uL9EmcmhpxJYY3KBCQVJJ3kr3wcQTqeozNNKtyNwoFa1foFjXPCC0DbhfNvI4y5z6A
e2rWeoZdVjziAp/da+Cfh1DJbpWpv2t63XCzGIZYKBDAzhJRNTlxhzIx76lHNUewCnJTxlmC0FsX
x0khv0XY4XiqCKw1fT90YyuRj1jrJEJ19XNlhbGr2cH0FekFTsDia+GrM1b9scEAKQl2XkJudTnl
u7ESHf5F/asxC+euD5P7VmuXVIfhm5CN8BKH097cONMODPuwTmldEagnp/tUBo9wWW563vMrk3Si
HblynWs4aE2dGngPy7oyK/5hVIZoE87BOdKDUzn17VXc1leTPcU7Z8LzgvsDhbHjTFvWLJhDio0r
rpb+uo8kWkk8IVXob/siFPuqyB5HQe0tDRkhijU+1QiCvbybmRfL69kQsGadQdtZZvMtTOzsKCOI
mVKLVBDCzCxVkDzgOsZ92/QNTGpoxHVd9/s2wMHAaZ19RKHMR6UTz0pUjjdsxLgJqIuWPZ3HOXqd
Le0zCePdPpL1RukloNgW/DRRQW6P1uZLrfv4bbW8XdEIKhejdnyrt2q5Msd5/JZPCG8oVw63ZKIH
J41VhXnevKuVpL1S8bjddNFj20zDxhq0cJ2XNY7hhgWHDO7oyAv6wLvT7INsKnZBXH1l12icisAR
OzlrxGDH+yABq9fGeC810D/x0exZYHnWa7JnQJ5Pir+1p/CcQzCIIBnUHeKbZEweUhgHzQI7UJ34
xtRs7H5+eFUvQITUmA92hC9rytqtYfbrNrKOTqJtSydknBC4CFrBrMtPKqiFckEuvLEXgDDkjrmJ
gy/sSYidztlTjfzcA9iGEm32ZFXfi2rx3vrrcuE7dEk50NSH+eDPDlsjeT0Cg4jo+8Sx8T3TeGsU
vRSeOgtX79VopS8siaIi+anVs9Cza4zlzYPG00hmfLK9tsumGfPZdOZw4QL44wW262iJGCOprGjc
uSie0jwuVrpWBSvA0Q/E574MJqbddtFjdn17m4CBO+mLVtNp/cd5UW9afnYa27zdRuGDXESrb/9x
iBFAmd92Ka8YPoZf/vDtl2FhDD4WfL7+l1/+9a8A9p9Rv+jbv/3N5dcXbwpYHJzdYZY/3v72rz8q
/4e6M9luG9uy7b+8Pu5AcVA1XodEQbBUaUnuYFi2A3Vd4+tzgnEzI8I380W+7GVHJkWZokjgYJ+9
15qr6P/yxH/67v2nWmwwgcKiW22a32b7km664Pvd+611k/L+8b1ffiS5C4bvD//yM/dnWO9q4F/+
zx9P+996eNoUywhTQfLBBj+OXVIes7Vive23m/f7fzxy/x52BWmNwqCF25JBg2rK4x8/cb91/96Q
kztHz5JELRtKvl325Nik3+/PeP9SqWOycj3i1xjFxM+wJAOjxviOBi0kDILG9o+mrRs3s7Ty2I9R
dSQSBU6HpH6NpqgOxmX950sctldxf6rQNt7GZiQheuHkqyZyUnGKFsf7LSkJuRVG+j6rMJsokqYc
719EacNKGdu3+69CRYmbBe7Jrt1+qVSNvCnbawCBQmac1IP+JlD6GHflVjuYNUYV3U7wlDUkt91v
3R9XV8Hj92/e75sDjSiYGPs/fuT3p7jf/9Pz/PF41a1zQBxR6DbGyNUJCM2RcTbh1u10VNeIGYwB
WmGXbW9AbwEvh4BumjBJZH03bR9pG0k8Xm5v8/3+/VYrRaNjrxgm79+7fxGbnUFjlcf3t30cosKi
oyEzweimjgcir+/vwf1Lsr0bf9y9v01YSdW8n3dDm+XO/dO6f7k/9sfd+38SGFZ+/0ARd3BluN+/
P3L/wRT/xT5UrqGhOWGEkx9Ls7EvNBS2LaEchbWDvwy5ftKe7b47G1lxmZrwJpRvia0cynU8kxy+
k0slYEThR90Cbko9gCtyq0zaQMZOyfV1waWaWdd4GlkClCdl6PC2VA/MNSDXfzFxn2Sy7ZsSHPA4
CmpRfUsfZQnbWLIcaGf7hhW6cdsfeh04vUCQp2BlkicPW3mTeS26n6weXZbBWysax1R/i8rfujXx
ChEFi06GoM5fN03XOrL8Mcq3D9Jf4sFrMjAP1HPlkLq5fYNE4OQbpt/N22WPlTVMe1ea/U1qHLnx
ED0spfTet80HfcLHcX6ny+klbHmzvDxrg+mVVefTYHDKsdkbojhVwKrxi/WnGbN+P1AIaq2fySIw
i5Q/gh1M+TZF4mgCpJgwT67ws0C1HCphnY1uPhi9eghT5ftcLC9DKD6mJD6v7TdtmIMsis+wdq5c
0G5DsbIjmE9jJzi/TcCtYqeVk1ua4jws/QEe+KGtZgrV2Rt6fMBgRPL8Oo5cSqT9rGRP8iR5UldR
B5hP4Wq9jkX1aBW5W8ckQbB/3PXJ+EwdfMmK9bb9AWL+0mduZeSHlQbzMJtBVUw/s1x5Zpzz2try
DbQJrXQV0Ac7sKwH8dY/DSUCUU37MUdRIKPZzLOBf8tbbQ2XOsHr3eN2NpWHwfLkKg7mngibiWMy
0fmY3J5mTOVqhXVI1dWzLvOoHYlKO2MyCHJJ9WuzgZ0aHUYMNACAjmZPtMNA+uaaugghHaEkvorM
YpmvjZGeklQ94Hzf9/AIGnt+DNX6msnrUbHy4yqVF3vmtzN0sN4sIOwVVQCjy6Okv8E38VJJxd8S
XqRC93qo9lqnPWdGF1RV7Wche9xoObHjuSzaK1igQ2Kppz6SHzCt3oY0ZTxt8Meqbp8oXvktTiY/
XbCxyejoB6ybq2PMfDByt6dsJOAYF1d4HHTzrFvlpdXyc2mpgTEkl8zST5X5sojlFuLBMiLT1zYC
TZe8A1h6A/xkyiw1/ZIHg1BPmVCPddWeG0vzLBPKjeZwDhJTIZppy+M9thO9AGnfh+ZpM/QiSXyq
UBFlwxcxf6qLFiRdfzaTyI9n1YtrFp9ucKIFh1pIqlL3IJcRa2byvUq061hyubOMoA9fs7YI5Mni
NKDUnJeTvnX3xv44aXQoxEmezKd0GFyyDIM1jb7O6ggxSLvSPjjyzB/6nD+xoyatEdoBXUCKl30W
r49SZ20kX3AC8B9SPMiN7KGdPNQtuids6wgndKW5Wm3/Ra6hFzfm01qLY4q9rK7EsTfbR8mKnwcC
KtappNbC6ZW4Rs1qVUY+KxSb0uEhXrJrVk7fzPi3tVdOaVM9KlV3hODNW3uQOPgIynyMB2Iesu6k
mqRvN5JT9yrPAG1bqB+5Oh/kRL5M64rzl6aeUj2R8PfaxMtjlepvdlF+pCRbQgU79NXyJo+ZT9ty
P84ybMEqaM35lJXRIZfp0M20HMEqWP1NaqtdFk07M/wez+MXq+hf2TcclDr0mXwfS+WMBx9kTXXu
p+UymtFT2OtBRy9EtOcyYo81ZR7KxiDTsQ/XrO6peMmk/oEoWPLVznPIWyyXrzWbg4wOjK2TucJb
XKkcSZLyYKapHyoRQTgGzIuepMD4kBMkmkj940CmcoblT9NSJ26yazcbN2M0nyhfH0LFIn8jfBGI
4s2oPFRrf4gk5RBK4WXMpBc9y3aEjFya0EaBxVR02Iz7UkBIqYvuwgvxo7G+gXkJ98aTKceHqo+P
lTQ/NPFIY1QJ4jJ6SkrrapTqYc0TZ8BkWWD6G/QDyA9XTqN9s85YR0cINBZUouSSTtkht3R/sodd
pSeXaUpPizBuklS+anFKVzwXHqa9igDlUq2d+AmBRDIRQmWw0SMaV5ZzT6jRIQzzg7xWB8Ivzvn8
IbXjYSoem3A91qrlh+PK9Un27oe4ln1ZkviWM8jq8nE/kPxmtoFaDawynWuMqZMrpJXLy0XhKAjH
JZBTmAzdR2jFLwnohEWfAxrpu3wtn6pkDLRK3nw/uLa7oH9OsSCkZbEnAWJfgQMpotIN3aroT1P3
XAy40XTzqYnFxTAmvJj9Iasgh4FR7MlZUnL25WNxzsvIy7LkKEisTvvwHSLPDxFl70ZsHsOuDDCT
nwooUa2Cq9gsntakek3pKGaW8GSruZS5b2N1TF9k3U+wh9rTo/Vptq9TdmtCnLR7fXJ1gCGR5ir9
18b2zIn4ME6jq4DRz9T+VtpPZFnQ2AXRPxhPmV09Nl3+ksxRAMCULYnqKOmV8Zit1QD58NymW8d1
jF9r0seqOsREGu/DWD1jrD7qFliPJb1YrCfLMnRbW/giKn1flaa7TTInKWa0p+2UlRUhXL1YrziS
Mf4nqssrxtb91VrLW9QknpKTc5/RQpQ81ZiDkGoi9PW+Oiek4vRBaRpuE13ygSG3MTwppslliRJT
jEdDS266eGpVEAxWhxImc/NM+GJW3UnN3VgqnbmbA/ZjB0NmsqA7jaBzGbPq98VZDh/yTPeX7JjM
RlCN9ZOm4kEpNhTKsw3XJrVvotdvUicfhZx55B44Tb1X69kN8/dlDncyzBsbsoEVT6SozSca00ux
sACve6J2Z3g5PbmA5bBc6lYcmwmDeth8Y9eci+MMa0pPsDT55MwABdvW8IUUO2MPEcQzxugYl+Vp
abjEN9I3dpNuYj5meec18AKGuqQPPnuQOXIFdF0i6KfTriR0tUIr0+RgaUTqlYLyKwoGzM31UDmK
Wh9sRrtl+WlFJUC9xC3onhsAKgFHXeSQNE94S7YVelW+PhAOhNy01h8N2K0mM5pKD4Oy5IWGbJyj
ysMCHprdgx5np7li+LDM34d0fTKkigyOLwzpj0us+NmwvCTGejYsGrP0MY0UOFO6EWCzYwtmQdH0
II9QSq2mN8H8oANGm/karuIs+reyr8+mFrEeZewlJhfV7V6wRVrocoPiCyouja3JmtI+mqW8K0md
H9sQ17zOFKcnZuo2rRCTROVJ8XJgiuGGcugnYearoN2FxPKdPc+AKSMpDOSovOQNxXfcOjScXgfR
+jpw1nKCjFJx9seva9XfZlG/o8Z8tkKTfmeMwRfxn2kScfK1U0dnFJAS2fA0XBfbCVrtcoRm4I6b
I1qmUmblUBQsxrry2qbLHuTazlxrfnF4IGNZHQLoJgeMO76h/UY3z9Fksl3S+KSly1OMw3eN5jNP
yCglOsoRp8qGQ8i4fG6QLUaCZGWij5DGzouryJ9N4rdsiH4zMzND9+KYkJw8g2/VOytajc5e3SIl
scqqvWZ4yOnlF1mzLw3J0bX5JFvdKbMmb8h0R+8l8g6x1teyqyk6pTyRHyJhCte8VlyM5tVNupEM
FmNnwCSYSwAM6ezUZsaRZJzTOTmpeKJ5aJw2qXLnjTLW9tWkeo2fYT967cQ1qkMkNaV+UtU7DIwP
0mueskexlKNVyLStB3/QmUBp1PhdwPJNszfEtKAhjzn2lbTrx9FfNRncAfyguYHyBX+VAOIN1qVW
H5lau9qsuaZ10jvAgpLsZmXthjo8IKiksY4uqzzSqfRm5msCFoDBC4zz+qhMVRBZ/RGGn22HnpZD
4dCUcyJWb/uzc9xMFpFkudwfi5/JVBAkdAtt4JKq5nfEiEmNL8z2EEvjM6K29y2zKazlW2NRNlDc
VjWrOLvGGuhas2huOFKrd7M3K72b68Ah5hxfxssMMqRRmQV1hE50zNFSCfweG5yWPwJUnMSQcTBz
d2lyX9iXBRqnoF5UWJ9Dsd5MOcXXi0U8N8/hAjVHf4nK+ROi25dssI9y277VxcOwbY9k7TmngB96
+to27CZ5uU32hm9p6VMKgl7SW5QYhLjDOWmkHZAwLqzppRrJqQSxUHQxS3t3Epr2FW5dgLmQ/nmr
aL9LTebUl2zNZ+K8m8NxR+iXV8aGn03bMgaqt10OqSVfNspnCz8B7qMf9qztrIBb8FKK5X0hqJsa
5dyKEzYFlyCEi14z8VXG3aIojAUMt2pGv7M7wLt+nKiHEel5LfpD3WVHZWn92VaddakdPM1+lEe+
pc5sXIwnmigHAaJohMtSsjRrMUSYRngKKAYgH94ATLaEVVRAYjLR7an+kBk7giMZCWjXieW3lC7D
Kpw0/4rYMQBACdlKeL267JOy2bcGXRlVO4gcKUBZeWlNB7Wd3e3DK6CGVva0J3zPq1Fs2TyzubV3
RiIHgJJqErntarCFrWXwVepB9nTsOwqVfjiFoX9v/uRtA7qlY4RY9RoNKAZS1TEpi1R27zfvX+Lt
m0CwLMdqtQyxfFYxhoWhhBJgewgpwjZ+CKXVNQoyX5NEhu9C2A2juShR/WUy/Xv745duyB/f+8+6
KMkYf+sGXoiEgXyXMax3wrkDZtJlX1tVzQJ9ojv0Hw20hr78PotYKPWRVpKy1AElzYyBQ3ijNJj+
7x020cHg+b37ZQ8xOL/KYtv07z2fe0tn1Nm846JtHbmCG6vXM2Ml/dovBed128E46ovpPSJgBHRZ
vV6mMTVeo3nZ21IzvseVbQVTlY9Om4/Fo6b3X4oKCAlzRFL9arl7S2uISFV4XicTOKuUNKcqjGXQ
ZmP7nhQSByZY/OP9bszwKIsN5UszzMVls01wAtjte4ze1tGbPA/uP9ZHwjfm0Bd1Ve/neBi8Vr6x
sVZuEIA/0NxZjpQrWdCFVuoX1FDezBTq3VwNf2mtIGY3eDOxer5KWuSYNexFs1Mrl7wvSBzjGtg1
e4tWk7SnrMupV4zE6aMpDEbQEHtDATJWp2Ow0Al4lssyf8ij+hNSK/Ob1eakwDS98ZxnLnFXXSdH
kW5j5it0KfIENkrDX/ioNMVzNuma29IiUA3Fy+ZZetGW/qc6Ld0lVkihLPQCmEkYfoA9HcHbp1+m
3CJdNlfW01yMJhP3zIlCtqu9UjvQps6DENSpoVMb/N0sfDoNzlihNZp9z5ANt/M+splVnYE0StGR
9OomOuNpTEBlJAFmJjoFJfudrVO6Hys3VBie3iwLLYLbK8BKJW+ZznoJd4Y9TpWUzkTzg1yjfQXP
QxcsGLZKIjX2q0p9Xo3FI5sddFTP/JK/e9QDuVofcGrQKluCpb2MKDLyNj2tEDTLTZaTrq4YALUV
QDtQH5SEZ0WmIBRy9OumOebpI0FXDI5TR8CxHfLSyUeOBZuQyxEmfT7AVhMM6KCYdLErtwQ+qe4K
82tBgFsqB3tmu1aWbs78P1pjLzO149TFB4nOTWJa7iq33shMhWYtrcDlUABQM38a7MaZrVyr6QvC
Wmrw7sEScOPWyjWBH4YMb6vM9giOdMo2clKCP2MpCeYs3g9151TRV9EDYWkqINJde8gUe9+VTIIL
D0ojz11+xZrUtwgWvmraA00O/aMIPzLG8wp0yORICK4mBwZs2WE5RQpdwKRwJrVxpPpVUU+1dgnt
lo/2iHmEgN45YXWKPVHQZPMqK/Xkl3Rx0vilNR54LbwNXfY62+9q+8IFESFnPNFEA4i1DM99ycqu
vKfJpmDRXQumRW6YXr9UsIZ+MGHdE7bpqOIbt5RXaukcAiaMWvGq6kcToVcbvemcV8ekiuHVdKdF
ts6lujganDVlMKQd6U8paELbpFIX0Bz6YK7F52wtsOV6MgtDDZyFcsbO/JpfJ80660Lys/o2zanb
Kf07NRL9FVqMTbfrUFd04Wuv3GquMQTw7Mz2YUEW1FvIooqvGxIkP+hTtRfVe8WbuZX5cZbwpmqe
KansAkXBCant+1Y59ISXrkyvUJq1Jr+lolUr5cKx0oF855UJq4almRyxkjNbehDmV5lapRpPWdex
M5h2S53tB3ahG/2pTMwXa1GDImoB581Hy2gelzLx19g8jCkSs3gZ3IqurCWCium7jHx60LWLbVQv
otLYcGMCJsc7X+XHSJ0OcneqhO2vmRysHP5DkwV2Yb+lrULTdSa0sL/E1XJoAWf1jhHZMCzGnTkR
E8rOuHZYZjJxSCn5jH0bHxI0MszQi5XdNRT69XkcPmvVX1UfqOjIYho9bqe2ovo5YTEjJKsRHYD8
gtojAuJbX03pGooZLfs1N6Ax7ZLvRrafnmusN5Mr6oMOykk7SVCZImfIXxPrw0o/xuxnyvnRyapb
IzrF7HcjEskplwLFcnRYclozk50FI/X3oowvCzV6SlRAPrxq43RMOk5cOfQQcnljrzIlEcTs3dp5
vYDgO+cGqAPbH6XQ65LE31oNktDfixJYLwCzMjOuYz24OlakndKurGEIkyRyCIxLpPaXcAI4b1Y3
O2m+HSchvypm+xU1JvPR7lqb61XL5HMl5BPdmpKrxTi0zy08f22SfLYfl1krnWamtosmJDM6R3N6
HdAyjOgRmPs7daIczKT2BuspTy/DFhMOKRlSkTSar/UCElSzXwbSwjZS6I9wae0nS5s6ENZoclcs
UN+wgBpglg9CGhY2eerk5G1BrNNAa7kwVkElYObfbfNcWEnyadfWxEWDH5gUqqe5EiepMGKHZZhm
a36xV0P9rkiULpMtkZget9EprFID0YIZv1uZfbz/hNEgx2ltUT9XM+eKhbl/PwkwhcWAGMtUo/qY
j6bp9kzp2KKHBtV3aL408HOumr08G1NyzTEHP9ltR9oE5DnG83XzUfVhsKR2+0KzPL9Essy6M2rN
R0aC1b4oK+W8dmr0aq6yPy5m/RH3zbNlGAPETOs7xOLoKep16ZHGreEWZVAtscwRLeXPbVrmz0l3
kue4ebp/R5e13p0Vi/Dm7bF8NKxznUcPMleUUDGb42KO9qVUc7YF2y02avalM6Rxv0j6NyZQn0M8
p72Xr2m9rfrbVxnJ0qlbzMRPreTFkhCB7cI2w0K1fbnfiiQye/XGPgxSOc1czcff2iViOpka2tFQ
4m4vahJ5SBX5WRNgoCxklLakLpwxHKrn+62lCtVdHuWVp+M3Zu+vIwrsW4llrkUbktgXjgs6CwKI
HkUuS9naj8XeCjuq3LyYmQwwLOjm5ckcIhFkDP73YzG1oFYjMtYjyae0a1/u36IADMDJtrc0PdVp
3b3MmpnTMIg3dhd3VejdXjFjtb3fBej9clc9/3+pw/9zSfdfVN//PW24/7O6fit+dv8L1OHKBpj5
r+Xh1+T7t/ZbNPxFHn7/P/+uD1eRc2vYYjDxyUK9GyH/qQ+3zH8Ym+MeH4OsW3jHcFiUVdvH//f/
KPo/MF4RVIcznyRhkmD+0IfL/zBlUwes8D/Sh28mgr9YHEjwwVQOsYoXgEr8F5OhmSNrFVytPbk2
KNlbiEWti7R739ALRTN2CotP3JUgAm1ExM2DosznyZJ6ZAMWSsPpIzHLYFx15v3qCeXeddHsCr54
8RLSYP3TW/tPg8KfjfCI4n99raSICqyKgkjTfzHtkGJQ64hvkeCaVdAU/WNaMywpHxoR3aZG98X6
0JvS4f/9S5V/8blsn50CNsVArE+Q9K/6eUCyC/LS1lMRYUoKKUPSwLpwjtjW5plx7HrUn91XNLNO
nR3V4YLj59kKDA1uLqzuXjbAFxpkj//N69roAn/95HhdHFAMhU3oAL/q+se209sFmZXHnsdbGCAU
kXQF6jiB35vJuF4ZCki62E2W+BtmxP2g+PVXq7gODfBBpFsrm+XgT2ZynTliSm0AoQ+3fF33AUN/
gsuS22DJOXLPGJgsbbalDl2DWFQ0xyh7E5H6+hYHZk/xTwaxOo3FlASa7tFCFJtO05MyLwya14/q
56oPr6PRXVJaNxp86qLLWVY19UVDBN0Co5Pm0C0NeW93aORkBcUvR/AGcC6oIZLBl+3XRGnZkcd7
Y9iimmpnXM1Xa9EJKjD31qhAv25uiFxPRKf6xWJsrS6nq/RX/vtTbe0hfJ66dmAgUOk/9K4OaAtT
dVrTgToC3XfFM8jTGdgJ9djwxIv7IrjmGmpIQuqCMs9YvkedOlObNd5gg+u0xoJ2K5vHXf83IIrf
s6L/8olshBq8JBylpskhsZ06f/pEUlVWldyOcvZHT0sW5DG5WE/teNIjl8m31DpmCJsKhiSl744x
V0dq0H75YjDHt13md0LeRz0Txd3yqqzOmr1sTRjGqN9amN9vuKuItId8KUE8VdwoOSjkCFeOOji2
uNnHbBv+PRYoE1Y/T+l1p7BF1w5NTuNyUXfV2puL91BckyTayZPb1iCbb1snH857Eu3V5DlLLrm6
H/WbXHxnrtyjxQPTPkPkBZO7hzCXlwHSlxi8mRkIMwipgHpvKc9q6i6yl+OSon1MTG/hGzBAJ2dO
D3GFmiCY00Cwy5cf22Rfx8FQ3crSoXCxmYi0LhDMkBZnDZ3ba+QdjALVeqkTBpq+2h7lGknocmrZ
iNle1RxrdvrkwVpbgoJrkqDB31NTG4tTSgZQyJyHscYjeUBqt2d70CQ3DrqkvjLXme2ndn0vZqKV
nqMkWHmX8KokCnr+JMT9eZ4rdS/hZxnZoKI1VyY4A142Xpf2ZIyeJnakaXQ/YsjIf8dRYDX7dS3Z
Dh8iKrkUbV79X5MP5yjGnZFbmSfrp8x+M6dnG2gIsy6sIbtEk3YG6TcZjNVsuRBS4wBg3yfqetGj
7gnF9G1VM39k8m3gNlxnJqxk4gz9q4GiVpqfS2mE0a969IStbUXsyOmc3vD84nP5ScW7VzX5YA8P
4I4cJD6oxmRnIXuR0OydFArqJsnVOF7n/KeMvGUBJWvnP82mx3SP7wWsaQhxj3nRgrcJky1deoeO
q5S5o0qn5UVnZkb8ijhIJVu/6DHtP9cNz3dVy8e5eJbMBzuncX6g7s5AtkcuiRxkAsA3BqNPtsMN
geDOnB36YkIoyAx1Ry1VbyLcS7MfNPs6hg9Wd6j0Q5E/rs2r3D+L5U1ktxbFrK4ypdfftOR739CH
tlNnMun9lCt+J9rstBATJtNSh870fS4GIJl/x8bU/sWDCr/ItrCGoW4lllf/5RqfWHEa62ZReI20
fpsLUlZMsLZuQroQeT+4hUIQtUeRwHSuC/mGkn1wZtDxqszAXFmWsxpXj3I/X+zB/jRDVH+U0b+F
OpHdhkbUahd+J5PhrKtE/WotOG3D/D4lo7Xpa1O/jzvLtWgbT2O+L9Ml8odS+ZQsiWa7FP+N3ZYi
6dfrNTWVpkIzoj7CPf4vdLCUpVkkCUJDq88bLhCYjQfJZpsk4TojxmGFGv6jUBHlJaPMFGuuWKzC
AWYwMwLLqI/jnBYIaFn6a/0H+p+MDpf4lGLlIneYfELzcyaIZG8WtCOkpoc+PhC8tMHUI/NBErRr
KJJ2eSkFdopAztZWH1eE4kWh7XYZCGL1o4yYlOlG1TPGQZBUFpxROGhyoDdAhQ5NSip7gyjjmiNw
2pWA6NloSIfRrg6yGb2sXQxfW2/csV7RCmkpjUVxrmfOKAZUTFzGbN3LFWu2jH+LVlZxjoEuM4ds
seENO/ICXuQic1M1C8mlsgjk0GavbPiRvtTQBDXImKp6SkgmpjvQIqMapSNyZiTjehs6YL+ka4u7
I43rz0pdyOnpassp8tre2UoW03idHlVJVo9WXYh9a0v5qd86PFai6C8L43s+A6k8mepnsXnzVNlK
n/SUEcLSxmdgOSCWE/UBqpD6AJ7g1YiM7NDYcY0kYRxp621wbEGXsE9zgTa25XItrHSfSjpvqz4F
PZEfRxYhj4239ZhKxfAwDcuXQdHOJflhCANbTMPGypCqie7KklukNfEeCWv3aLbdm1ZAkZ214dpP
Wu3VTdVDqmr6vRr3tt80MbP/NLvFqvwaMVL7ZCiln/mEdpEZDUfBXEzRWnx98riP2Z4591vzoEq7
JJnIO0076pI++VnO6eBJOBg++yxdgjyE2t+uOsjuTBHn1AIygwjj55gO6T6rE6JvI+JUTHVqzri7
vlh8GF46gOowq/jbYi2Izgqj9PIhXpgVGCDmLdHsLTvbF3aBNM+0joLUPbSHbeGXrf0jbMgztdsK
sHnmdXVq+wqeLwx8R1E0nVMAoz4q3TNFnN9mass5Dg9Jn+NjZHT0Tom8R4jyueaCgERo2Vofvwp5
WZwY3QUM5vJJH2HZmRX+yMxsbV+bNDqIehTopT7vmShDlUDUkdchrZzcZksefWKYJX1twkmeTnOP
+YC8GikpV28rJccYN0pO4VGGc80Q7lHMYqfQVtslYnjrYFKUsp477N2/TJHVuJa0hTQAkkdPfGIe
e55yrp9hVu7TLOz38dK0TohcojLrfRl1GDtX2/aGCimJlP40rQHrNaFXTjlpDLx+NqQF7FINp6ua
tYeENDlHzZXfFnlU/HQcGGpuZUXOULmrNIVgh6ml2aq3x3xWH9DtJlyjBkKAVK1gkqtxbliCxabO
otsMpdOJkYM4oapTycvFZ8vndLJjGpR5NnZQ/qXiGZznVA391R5ZfrIWSyiZnPqe9vaPWaRZUMwm
8V2rdKxG+cRsTHGz3pawChDtUklfCpUcFQ1doqMPgvg0Lp5lCKw2DMenul2IZCmcxqTsMSqPREZm
TOvqh4W9eNHAJYPpySHWNt9nCFMlYcK/w7pHTd5mM/JD4bZDlh6qAhFsETVvlo5LxtLEifVacRXL
4qTqCqeMci6b2ktKO7YOm7cxk6mMIwZgP0XGMFtlrNIWHU24SZywjtEeKVDDD+DNWu1LWMHHtsZ5
m+N0i6dnQ+pP/VOWZIYP90fjzKpIdl+Zt5l8JeY4w1Yzs0hO3dLhVqICTGuAD0xF1r4+NuVYeipZ
AKk0EN6JeIRs7gkCI4dAgdEqTmU+JiX15poJmGBPQXo4TYGccMG6WTAkqvyWieO50XALiq6qdjEz
adThPVKboU92endaw6ImMgCCoGzR/CVDl3yElkTExOh+WCkX2Kh/sbEc7RSTiKqspxpNjTaozAg7
m/SBuyhz5pISvZ06qmQ4EkkdpMn9GVYUZC0218kGRJdIr2X8Otf4SKRpxlttTm8s2/EWZtg6CcBB
h62dp4492hL0Ugw3Gj8rAMVjaSSyc3ilJMFcMqNLk0SykWnRihh4yBFHDW5UbWnIgnb2VCJ+pQMd
IXzcrWtH6M+iPtoW0I+VPJF0ZkkubPA7LZKhVkUDZQj1eR6m93wh4sAk5KueupCo5ciVORdY/cug
02oyocuu2xe98hKOqidLY8yx+UNfIsnpzPVRNkjeZS9EsJRoP5bVZhzUiKs5P0lx/H2FVxPqlI6x
Qb7UKLGFnHLB217Eh7Y3zH065gODa5OdY1LIuygzR6eomDF1BRpnNTwBX/TkdstjMWWw+VGH9IuL
hj0RxsFEa4eugryEdQdLTyVN/Jy0SMQbq7nqA3mQUtLtc87XfV1kRFIQdDPZfTAWgsgjq/ZLAip2
i0SDNR5H4xInu7CTtYuIyJ2bU8KTzZlUmyki/MPg+svGU5CqcVaKamWKT3pCLFmyb4nwa0t2wr+x
dx5NliNZdv4rY9yjDVosuODTOuJFvFC5gYV0aOVQjl/PD9FNdk0bh7TheqzMMrOqIjLwIBzX7z3n
O2RSDcHOihnJRN+6kWmPmMzYvXBaae5rB4LLvLuM1jMG/sA9qiw+Jj4UPfKJ9mOGPCVsJuOQJ5Mx
t3UxwfVGdGz9r0DZ6UmkU3hsv9yZ5K5ZZXf6/RN1djJF2r10MIVHeuux6q9JBdDPoVsRr1SFKEN0
0nOUq9b4Dh7ISW6ORanfotTU91lJRszvLynl6kXUfYNCQWqE3jPpZp2Yb5WWgK35l98//f5SJ6hI
dGhy1vRc2xJxRVGqH1f1hr5MGpI02yYzj0MjoObXfr6sUxR5rU5OJnXQTq9CUAYqiU9F84YexL6Y
sTRXdkF6nF96jBQrhJmeCx8gUkV+iEY2v2k/hYcprKe1WecMdGx77cZpiSzOCzZOhKMsLxhULxJe
uedo/iXT5dZMRXmK8sZc9LUg/nKosSG71bHUe3akASlFQiTNHR8Uo2TQ73rRBkutCeIlJnBm3Yr8
N1iz18zumnVcesFj0Qrt7FXRMdHw7etl+t4Fs7NMRmCZaEztksGAtsLjiaswuxWpnONE6/7NF9XV
sKq1PxYms8XCPw5BhqVLCCJL6uGPLvrmKiJHLoxqMM7EsLQXViNyvyqmMkpPriU1z40sCZtPUAwH
fA4fGecAl1sQrkeNpToYpj2pkOKQF2qkJ+Z8jUBTdgFu9jsvh77WmowDTclMTZ/TJlLU4oESKdVS
xvvbyYITQgBWWk0vl/D7k5UzFQO2Ee3Ejm46eZUdriJistZpM13IgmoOIjLH49imW68xmmvqBCe/
9ii/Bu0j10kq6ZTwz3klvXPqkaGRJNafTr05k4/SMSWQaKgqDIcSCSaMqYfCGCVzLF6REuFB6tjN
rWsV9zj6z9ipu1Wuqv4RqeNNokx0s6xeey0dky4U9ibhVRBjsiWUL7gUVkMm7ST2BS0xyv4QhqqU
cmHb8bPlDeM2TkgsCXq6YyqGKt2x6x2ZmHmhAGJb68+Qo0i7jv6kKQLKqYl3mrrTfNqMo2FsW+53
DBUMuGV5MjPvCQpMwExLf5cxdbGuXqaxaNYdHEl9uA9aK8CKoy5DaYi1FR4HO2aCj/Y/yvJ9Y1rI
LMOGzfmwMQZcmP6AkZPyk1Ei6goe9qUrorMUuqSPOO+SpLGZSOfYDC3GsdDNv1M/LtfFWtTTVRr3
ETOoVZMwKvVK32MMM5wiQmGYEZ5UXb+ZKGkX9eCsyhJiBpvUl6mX5F6ZyCOmEvdH+OYH/TWsRsZ3
Gey+Ka9oQCms2XG7GnoLXkimVWvZV6yXdvsz9hvimsGG9j4yNf/DatSbZ74KlZZL4XdU3GZ8DXR2
nIbwvvuBWMPaFEtYJSezx9SsMtzaaCulxZdYxnDSW7mbVNSvI0L42qx/rZjOSnaYSzMdnivDZTgb
tfeCc9VUKmaN6j4oUJuel6LevlHyHbhRfJgf/QFhECP7l6xID6zVitRC87Po2mdhqlNRYGgriH2t
kmU8OgtlC2+hGD9zNel5jTpK5VKQ2GayqSAbuTHX5hiPKOT0xy4ZrgwtHycDel6cht/I6VICeHgF
kyGzTvv+9PujPYVV28sxVVXhYkLTszCK+YjgefAQFm9UyoToIIJGzP4zfUczg1VPiPRra+cwUOVP
OFvAHButTmOZOxi2xxXZMo7B7Ik04NdE2S+uYNQKQISOJmuj76/iWeCYaN+dRWxSnhN7a1xsw38a
ivySJOYyCENkCIzUK8UYHPnnMJbYEKabZYSvsZ99oimh1pj8teVo32EbEnI0gQhMpk/TlitmLB/N
YD+OjJ+7pkgWedU8W056rRxiKHMnehyyEtdaP3zYenFCbNwfZJjvNQr/RRJ/wcm4hoZ1n/nxzqqa
Ev/+1LNp+LQJAlxCGSB/KJIv8YwkG8ykWHmF9k3gCA+yWy5rgT0nouFXiA/C2x8GkB+B7XwkFj/F
YROu5T0aEA6EHIj0iupy7ZuACaCHX8sAvQZeHNBRCbtxOha7qZ4+MuaHy854DIISETr6CEqWDKvr
Bub1Uc7RlXa+9315N00PmebQ4eLnVUoh+aFUM4lsTJXB7sn9LHPt6pTP9SDof/bFnaaYA2oiQV88
nPyq5w5sgydYH3eaa987Iro5LffMNCGTmTzzUHTjwhZ4biRql9x+6iSPYVX4gNdIGMoysEE6kqGC
t3eURzBHkv7WRPHVYIC5tFzMKy6xb03HN5nZc+VWG9OlbAabS/O7Ucj33WNFTpVlgNroMsqbyHaf
68z9tH2yg0qz7VZdehdrkiSxrIa0oolFrmPTb91Vq4hgj0zETNj8FyHktnWs6LHG+Std9QLCx4ch
KS19f0Z+SiJI9BoemcuggPcpiom6WzqO4jp2Ix/DDohgi/xlZQ04VlHXKsvZBmn5mGXxjddauZnC
BKS4+TAYNa1y3Tv1efQiMNlQzv8gtHJXYT/w+QEZDcOwZ7D7NDLyQaeVzBZf7GEDeVQqvfcsm12+
XWz0yL24GXjGXIKhbnM5y6rePV37NmJTrgQylgWED3cpGEtohFjiPeQmLLp1F1FuJhEEGzPKsRYY
7TIoUwRQJWwZUtDHFqEPUgpPwxvraoy5RWdehqmpmZBEEBxShVWgXI/KpE8D+AYVh79AEr5NZUuA
qf9MmG1Dqt/08XvSQ2CZiazufQe5ZJeKs0TpyDAFJxFrhOMR5hYzf98k9Uy1rGx04COht0JddHMi
RDGxrr6h6gXHk2xNEwkIadLLySHV24mdQ6GLlFXWZnZTN3dK9YvcK76VtN9zlqbC19CIaBs3pdmh
ea/uQNx30H1persFCfensOM/Tn/hrkcaoz/apZcsh/FPXOiPSdFf0yK+sz0SgXv/3SlI3TPSgerP
2xq9QlxeYxCcDViTS8ltYYFMsYn5Vv3ZWRnrVsT2I5GH1AtfimnXSGQnJGYsaNWyWQW+PkVfrTnn
YuOZ1YLqGd/QdyJpk3XUjDKVJ1m1tA/JlfWL8pXHdGG59Xs/8RmjoXg1I6g5UXLAUvHHldqP1Vb3
zgDLzevjiCHH1KJ4snZBVX8TP56Y0UGbgj/S5/JvirihUcQjYVVE7Ylg/OjH9uIQzrkwrRS3CIrq
JQoSoBzSPFs1PbN5ACOIddRD5FZZFG2aJn8BwEu3ADH7uu5MtaDl/yQq+ZV42VNi1Ic4bpDrIpSP
BZmj+qM3IpiSygXWoPUv2qCdKg1JGkglFH5M3jxcETpUjkl33zFNc80IQN/QcFzWHlljxR/CCttl
YdosebH1MeAn5bzT5QwEGUFe/SduglUzmtWdXevHccAr4kwk0We4IWgnrzFEKDKZ/dB+bmI+eEoD
1gQaqSUU0kNa0ZPB3jvETGr8xLon7P5B5WwQ7fjWDuFpLCKxTiuXVmPQWGy9cm9JjGgu5bas+mUd
BYxvfSqvpu6P0APm/t646Z1+wQLgE8b6YSsgNZGF6ZAAOCyX08/gF3eZO7xVWrUr3Dgm1q3uV65H
XUMbkcJkQJWCDWlhINoih+MM8B4KVs20wfec+yRWCH+KXWOW+0gSq+ji75xxkNmy6uVZ53aIwvJh
VOOXy86WNw+2PZdpZo4joLafs3Q078BCGyuDyAPdw0efuWplxOoJzvu4gFS/tMNw5/aZtgLDexO8
8pcavBMJoXYdtBn0DLNnpNkcRw0jXR/KXW970aaOx+8iiR5svd3P60mvzTK8BE2jW2gmKcXFRpJY
uJjqC7Icaapo3dnBcdCQH+ll+BwKWps6s3HfG25pyFbXkcOwHDzrj+AOWJJIOfBM2wFzBXGo4qq/
dyQpqlV24CEgJb5Xc7jn8Fx28sXTkdAREypWZInAjib02tUarDFUIOtSQ6LZDHd9pd9brQ7DCNHa
UrxUTcFQUY9eyJk/++y/mVH0j95UvswXLOxpFs6qzgBOkQDdMRqfnpesG3oVWOMewL5haqo9WolV
urHHeXQJpsUwfIK0k/dgqH4URJRtojNHnt2ruUUFH0zctNyNb6H4tNPmPMgGs5Zmtxuz3bajLLGA
mUAiPZeRx4Ye1rCyY/FQeI1ghfTkoS+p2mwjXLT4J5bepB29IVx0HfnrUznnKY71fvTSnz4c40Xd
kDLp5D1R3F9Tb7+kwTYvfXo5Oo3r0RQHgMM3JOQfer2Lk/zRRQncuOmXF9YHB1D6khtzZgcENI7A
7cTQi9JAloshY0Jl29+aBKHh5zWkJKmerDFJFgONdY9aQHP9+Iq4+wtCVr8MquCxngO4gko9RQ0K
zXLvU480Q0373zMpNwNue0h5JjPkVTNQAcTHUYqfIhzWKpXvjiNOSZhry6T4yi11b3poC3vkoFUn
W/bN3V3TkOqauuXJ9uStyzroNAW5jcmtq6yPqG/6+XSicvbogyn3lHXWU+sUTNq8aDv4DaWcdu/l
FgA0nz6ffFPSW1koXbD08dYCyUYFzzx4cMizH3pa2pr1oeUtxm8McnrwrrEBWQ1GQn+FmiSYg66M
n4TN2B6ks+thVe/YlhF1Q9jnylimasrWzVQZRF+/hXFjndvZvJPF+8xuUTeG4qo3gACdkhfD0I/O
snDbB3KuTqmhH13L/eqNkI2E8ccZ+4RRVXWLAobNWR7561jDG6KPpDDmuvshxuaE4efdaZJh24Y0
3vXYeqWYeEoCo2E9dIylMNGMRzTRS8SfU08/sqZ5iiaDVEapmnvcbY/5VNFLcuNxmab5p+8327ZN
frqmKhhu9g3sNXcvW/0cMDxZhFbQry3Bo6/o5GsmyVvawMtv7DkTQqYLyNp5u+6AM7FG2F+9LTBq
rm2nKVahVohVSVUIDQ94UCWqhQVXYmVhSFfY56cijBClgjjvp+GAAW9GKXo0l7mJFzFZakgiYY9Z
+sCItH8c0vDNpUBcBsb4oGTz1Y28gR27fRmzLYqZP1Oct9z4kKNonZ6hLbm0+1MWU/rJQ+FnK6sh
2txgj46bOGQoOuXWOrdCiCK6seVgu/tEoSz1vLw8+4RZAicWV8cf+Ck5W5fBWA8xf6kunXun7LSL
8M0ntzF4JfTMAE3Wy8yiUgkT1I7hK6rHGGIawECWLt6wWbSBXG7PU5+TLDj0Lkqr7dRb+0qE5ynl
reKWbrgq7LbbaTw1axZsclly5v9gJqLU5iIP0cEOs3e3qd4ErgqWmP7S1tqFJfapwGY7RnR3UnQy
cfpkxdW9bobuKnBiNhW6AgdXVfeRIV4aHG0d0lscnNNrjSaTxqTx1bWz9NvnQocGqaeDv8Vyhw+H
UXWdEBIrq8ewicWGMQ4Eubo7JAC93E5me8/EbK1087HKomCZl8V9rNX3ArPSmjC+a2LhX80qzGI4
YNqIF5AreaGLJlNraYdkpRnxRh88HNkO5DG2q58Gkn+6Ff65ELwG0HZnsTkSnKtfZQ31polKrnIB
ylPodMmp+etWrc2ZyVF4b3kcxRvm4UeVIqZog3dpkX3KKHPTB+lHoRh25cS2jWgr2iBbeYyJVl5C
nVBEPIRGwo5tUngphgYak5t9IL8HERla+ortU75mDLctabbWFfVEOb66+gC3LvBe5zDvwlrmibbu
9OLHMQZj3wwGe1gz/krj5MnthNoozfK4T8UVMlOykpNG76VHMEGjlpvS1WYMAy2kYOIZ0ycSa+Mk
JXCw+QLA/UNIeOEwBlETI4sSvsnMahFr3CCYyM7UUNmet2O6HpuCi9Twup2yi66hisA2ktd3CgrJ
ooz0/MGJ7S156ysEIDw2vfEwmNprFQ7TsjOja0CWvXLNwyRwmOBnunYjgDjHITpW1NZ9UzXNYSy1
B8Kn3xOzOaZONhyNqZ83LGLpRdz7uIzCTZcI/xSTzb6eoCPMTUEdQVaD0TEOBSOeiqcyfvTgs9Hu
sNQiAUTJZjEfBnw5Btofob0nDf4QTwtc9H8N1TpoEpHJP2UfauvJGm9O0OpL0ymts5mS/tiPMe8H
/JS5DSJxktShuRGsSnt81/vyLk7a/q6H6ocKUx1UeZeNbkzpSkFr2O+yTn5Exjsh0XhTxJ35MSXj
K+OrNK+S+25kAAiVj06tE8Neq5I3owBggekZJ5z5rpBI+D0jzRQe0i4saEfGzb3kAp7szLrqScFG
nZpq0PsP34svAPjFSuh5SUUavhsCsKg7AvAArX9sRE2x+mFBgt7Fej8tNTDuKqYxQWgH1FhNLpvv
IBmfWsCk2K29M3ysmyQZz7BQKxT2ShrytcwdmlVfk+fdijJ3ESS2T2kyIhsvcQGEeGEm13vUlP/h
J+arZdU7L0LIgWRiWiBp85ZG4rVbTVMHw0PrZ6LjYwZ0m1w6v+E4YuafniK5SCr1EOCi0iZ8w2Mh
99PUb00tvkV6ojG//PHs9qEVWJpsLWFyqcIHhr59pErENWpnk/C9q3Pvqo/u2u6BAEhNQqAU7Z1H
Q90y1D4laWgTFxoxH05SARRs2Ibj3joYE6LDYcoOraPbR2R545olqVr0Ztsfq8rkbvn9Y9yA1GPW
cEcaTkZBl9Lekmn7VunnPg+/RB/FMGlwFhVJ81ONDV6mONiac36sgRUi8tphEfBJp6g8JYX3J5ka
SYB9ZdwrMqIXaADpHZcx/BtIxLU1XoKpdfdhJ4Yt4A6wL3X+w652vHSpjTGp6nfoVQzM0DQLsMLL
k+Id6jeRdmt5ybGRFke/CJ/7zDRWQyfgJPqxOLQ5M3071e5I2htOSRC8+2IodiJCrRBI/TQ0zCV7
J322LQD3T3E+5WBKg2LtlVm9Tdr2Ww51/tkZ2dM0Vu6xq9IKdQY8IkhQTIDdOnlzh1zhyRnjTaz5
Pjq4NLhJJCuqKPAG0oYAPaGvnMzJH3xMU5NJErvbOWRTI2teOfau16MDth8uZVlP2KKdYp/3SbKr
bYAWJQXH4LDmxT+Ji9zPzx4Cd6U56iBy/RiqCIutp+8g7u2NiEzNFlXFgI9hU8VuvLYVT4Hr4Avq
cuelTaCslAGrgl8Z5Lr7tXGv4arWRb2pSe55mmQbYy+7Ya0e1y6v5b2HW5KpD4YkTVgLQL9fTk6V
AG0PniXDLEzgur+0dFHteszOlPVZRgbgiMgkb29lUjm7UWjeDUHoY9nIeovj1j8oigTYp84TI0Eq
69J89R2itVmgz6SzEhPqHOnnI6cLAUOKov4oMkUBxtBn7djeLG+s/zBofVATlwNoHUuL9wL5Aq9w
x2hQgk3ctu50qQiIW5gxzSwbLuvc7D8lU7qqens4cnPR62W4uNTTo+lQQLlDC3nb75/9ODf3aeMw
9nMx8KH0GfsddLfiRuMsQT8NpHLqg3WS6yOmtibaen5qnnLhrFJkkbh+tD92RdfaT/zkTkNl5xhU
MfNk25iCajauMJYfnxuZnvvJGtYC9+RWTFX/0mqwznrZ+auMAe9qkiA5JbAYI9f6t66eESCEqW6l
8FamrptPqo8fSp9deF8T5NphkpnKQaEPGYdLrZHT0ctkZUZatot4g92SkOxZx3QeMrCo69oz6qei
6/CtM01YWQKpkM1Vh5lZX6WlQPsqE4OXFuunLEEWCnhzaVnYK+xBy1dqsH6I7bafoSU2aSK2Xk1K
vYpcmDUDz2KikWbldN0fjxqVNqp7q6krn7TYqxa5Wxt3gGtTUkS6R90KmruadqNGuX1X9jb1Vkn6
tMXexwPuj/XVSRa1XZhr6VflbvJYIWh2xDs2wmCinFacxuQ5Gp38M+3cjTVZX2o00z9xPN1Jxb0+
jdl0jQtkpCPxGw8W97B0kD9MvE0evLH7CTU3PvSiOrWgtPZwIVteCFmz6/op4MGEvhbLVzcaX4e6
s1ZBwoIUhRndsGbkDi4KHWPSr5zWWWOSkWCr+Wyq5FnteXXB6Y2s04RWbaCzsaybIt5XYwe9z3Lu
yIbNNpJD0/ISC4zwqZypgRexU31C/w4PP0Prr1XcTrs855dYoBUd/U/NRnWkd5SXvYeAzu+au9TW
raMK9QSM7xSuB5s3Ro4U78IdhR6MDxX0Vn/f6cm40LH0lTjgekS4yH/EqoHSdSnEPo5DpOqOH26L
fBaA16in4JyIjWZrOhKg4ouQmI827/tbBSR3z3x8kQ6uAdcUBAbIPglmoX7ycPUsciDST7oD0kTL
6UIYbY5ZtmrCRwWY5jh1bw3jw0AfAGEE2T4oxx4GiyxOWWst9YbKUDNol5hOuGll26EBpGFZRLHx
NoToB1BqbblcwVIZ6k36HS2YTnxZendlvHanBVN+RpbeMuoMXsxs2jnldLIsJ1nSCasutMx2Ztzq
q4hOHbtQizZjNrHRsFb9ECcPdt4lDyosEcQa7LZ+/1ueFeGuCLNvrQKuaM+YRfQOL4ZXtiD46tuY
BtrTZHjpZWjSL/9hCqfiBldKPrJf8o0BrG8H46Xuvz3FiAoHCdQ9+6K5GCJsJU6OG/bb3lTfgBGd
LTqNaql5RXCthym4Tq5eI4KiVd6mhdpCnJZLJ9UCLLKIZ4Ii7A61U4fXLEB34dnjJeMWk0Xb09RA
ELZ0Ea+EVkoAYmqi+TXCl1biVI1A951//1VcjMx9EY3b3qs4qM7mWL3I0th2mW+9uokGMr4dXDwb
lv0aZOVihKkiE9FfHTtH9JZ0OK7x7lqltWvCBOi81Ys1EB3/RfbMrRtwb0e9gQBR5gVwENxq18w8
BR0So0g12XKq0zOBBVAjNY0QHgDPW1ON073u30paRIuxzsB1eNGn5YMKGIzKPuH9cDfqCHCu2ufw
kwsWK7o31buGE29hHoSK2WJAWSFIgagdo/gJBHoaI7GhI9D17DpBxW5DPvGq7iCN6WDPz17VOJsu
QLkVcLEs6zrUw0PhcIMZLo2bPMqfSzkP3RL9aqeetoXYDMkra9GtzJ0W2tl1B6VBJ1VgYSbTDkAF
FXZtMDzMlAGcN9h2ev1cJne0Ua9GwpFMGD7XXfUyjDRafHzX7BqpWvVO7Jz4SMIUbmaB6xj6iIUF
u7uPU/tceSHKLqRDw10IdxAjyC0iSWcOl/msw6csl9QS42Pseu+1zk6uMkrSxh90Jd5F6DCCxSwA
s/UFye5u0JxrpicvqY0JDy3T89A265bp8tJK/VfPD25ahhYfSvxn69D01rRxYysc714CGMwqT7Xn
PZFmx3RPG66Z9a2SO8WxVPIPjSvjGJpttTQcQDOM9N4HDTpZkpbIBE24rL384oX2FdrQuGhV7IH8
YC4olsVI/4r+A5BxP33UZPBA6PQuwQC1qOMsx6rNC1P35TKpY6SaEQOhZlxYdMjZR+zqkTWKnsSq
ivqfpAScZmdIxTzszSnU4LK2frpe/6jrsV7o3E2t0VxAa6O99+ioUyoDHmYcTrG6rE3YEmnR0m1P
HunvkbaUPTuteZ6oXZaujhI5/kcW3H+5CW+q+v7v/+2zhGbZqIdvEZfFX4NjXJxS/7GZkNUhLjAU
/ut3/MNK6Bp/M21SZnwscOje0ej976gZ/pftEWfluo6tkwg3WwD+aSXE3cdbxidKGDWax3dJBKJ/
dxmaOpYh/heRvLbp+P+ZqBnH+1d/XmA4ePOQZ3OEJID9q8+gSAM99NypXqkAA0GpHyskmJ2ujn2Q
nwOM3WJIDhlmENFCSoCSaWnDVo+Mpd0hCYu0l2JvGszq9PTHiDrIbu/a2BwmbPiupi8nIddWOqwi
zL61x5fxl82NiDoO8Ju8RjkwMHQ7To4tKLB3TkRbncGSV49bpdQRcgcTzXrZB+PWH8nQNfR7l7RI
X3qX+ff5mJHiduI1hEjBG5pxznXsKrokaAcDmHSed2FetC2K7mixA3Rj495x00PBlNF05dpjx1OI
zx5HUU37MnOatRwnBnP6MS7lurXuYx+wSi7XrAeMcXFisVE2QMxyRENi0HtoNxJV7XxG5qMpdexV
5FXM303dC/yjpWOvtugqBl7pXd4BH2o3pUB+hwF7MX9N5A/bAAIJUpZZ+QFm6qOK0FxEnHBFw9NC
z+RkP13Bm6VeWf5IMsdI4mi78fEYzB9PV9l5MPXlfAUS1K+JhYqFw802RdHfQq6iIjeA4ejv8Zkd
H1qDtsjZxghA4cNncWHFxu26nm4DfiaXfULC7pfS7LPVbGpcuUH4s5g/Zk6br2q4tlOz9nNYySl9
315HOctNwg0yf9ymbdeJ9+MQczCfamAaNFC5v4Cy5iAvG6xrjBrWgIU38xnIOv34ewZ9uRZBgoCP
kBeuFtNVROFwcOQGNcxSwMSZr+x8oBFi1Pnjz1dwPgWm9/fbN0RE6cq/f9D5AiHruVQ2J3i2y9b6
PcEQh/kWni+aZ3EaRbuU1kFCf2LotJ0/LJl8y/nLfv+art0MsVzP3z4OQCkKG47bgLxJrmMGtr72
3EeMwBWnkC+bL4pBUoVwP3ukVE7Z0L8yd62G9l1DhNZ3hO/Yl/mUDcq7NBqfX/K8hTVcYqYyro6y
4KKXyaHu03PpA34S+lLS+ETbPHsnI4+WTP4+H9rIA2NQZMxnZ77dfj95rsDZjkfbTM8DBiuJrDAD
XzHUalvgIRodQh0qiQe0Q8vTbpq6AbmKbFrbFS30J2kszbJfzXuGP/PXAg9ZzLfJfG2b8aP7Jcr/
PjXs6ndVYSznOwXY033BV6ZVR5u3W/lWfGC8vvYy5+wicYyyltGh3AR2eiA76/d6zCfZCAygOCgm
63pDYcagr1nbVXpOGsZo8xH6/Troc3oT3c1idJ3G40NLA3cCrDCyLQtDRRO4WrZdfwQ63K5MLXqf
Twv8KGxqoHc4qKHiBOJ2aXKiejio+TrMV8/jlW6iZBOnLEPkzIlzlXvR6Q3PJ2b+wOHYbvJ5/s/H
NPJmrUyAAdxebNwOYSXXpT8eI7h2ffw9fxJidLaIAo7zESZRs+6b7L1TIFhJANA89ezgvfUGHkNz
psmw04fVm8XvWm3vMpn9BJNzrcSt7kcUn/2NgHo6qTD+eKzn75wdYHN7ZP6945wZdFDGHKeKfam5
+ejBHDWjXs9P1Xwm5hsk1/HT8bf/XhaeNJzHq5wkoQrKIuEOuxG+UmZzqjlgj8XGZw06MGKB5rZJ
ErE3eKSws2w8AsGqUKFETN9LDi8Xl9xxl7aMGakmZ8GTmOj12h45qsje2eJjvlPpGa9Snms/k4za
HtWAYIsI6yL7rOjBCvyWBWslNK2NxgI3ZuqYc16lzvGwulncwDrHXLlLL83AGLYbm3U785IDY6+1
xoIyvyyg4DLg4IwI0sVCyPyskSaS8IzLFs0LuG3t6gn840jvMeuwKE3r6goAcVOywpqsA9SNR5+H
O4jyw3ww03xf8sFri6elbQjvvfbcLfOXufX0XEW8gfh9/gEm5sGplWyx7xSplPRx2LKND12Gjs6x
L/Pf0lQ54QYEufCgm5mOKSI9zx9bd6Zj1Nuvddbfyiw/GwSKtn2Jy8a+wI9YhKH72mvjp8FfP58O
W0Q/NnraBAR4RPYG0GouHD3noxq919oYjqmen+czlAa7ylc7PBev6DV+z6UxurvWdi/zx8SPjOdV
Q39CVHt0iFNrp/vpoeb45jtt/vf5clTGeEOwfQNp69e0OMbxJht1b/TGsRjH55IaQTTFGXHNFKeQ
eJLzfIYz2qjN2N5sVpT501O/04OeseMtMTvsETmAZl53mdfn6O5Mnuk2HB5+T27u7AJSFthTCCc5
z/dtWMcHYfLG4K08m+Mi/81Ip838Np5XCMqqneY7Kx2v+BhAEdWys290DyYFxW9F91+V7/+j8sVx
/B8Xvv+jaGMYGv/2Xnz92+K9+ei+/l0NzPf+swR2HdczXd/yDJKkderpf9A0XPNvlu3BqmGTbuk6
g51/lsDe3zxbN/CNuViMSOHFMvq/SmD3b3A3aE9Ts5pANXT3P1MCz2GP/47J4LuYbCnCHY5Mtw3r
X8AIXUIakxvWaoXsbjsckpM6AGw/eXfVKbjT7tJLdJ9f8kvJP/UFc8GJl88+Pnq7fFceyLQ4dud6
ib36nN3V5/oc3ZVn7YIr5dwe43NzbI72vtqFG/7Zif14iPf5CR/xKbrUJ3mCaHTqTsVlOFlLXrMn
7YA6cZ/txi3j2R2JbkeGI2f43XfVuTrHd8VZ3IWX7pico7Ozr4/Wvjyqv9/uMF/Ed3n/dwLBX5Ed
/4cTQviwbTgmexAPZgQn7C9cgmzUukiUjGynYaKHTDeqmFZ/uVX+P37E7Af+y48wrFElluJHIKBb
DA4ZiODF/u8/wpgZH3/FK3Bdjd8P4Tmub+j/GrAbspNneJmPKyfGe1Wgg8kPc8z5MiL1yB3OtRO/
5/+TvTNZbuRIt/SrXOt9yGL2CLO+ZdYYCRAECQ5JkJswgknGPM/x9P05JZUoqDJZJbuLXvSiVFIm
CcTg4+/nfCdGguWWjH39TcPyvQnTjdW8Bm5GY/9n3/h3btjRTDaBwtLpArRoCQb5dMP5yAYlc+Jp
4fc2CjPYk5N1+fOv+Mv98hW25grL0uDPWIbkBXz6CqX17L7yAMOlnPNNDUg1TusIF/0qFvsvzUOG
wRt0aDouKd/nbBW0iGGbugaZjlHGGWJ5TU3vEWUtgOj4rRpNDOnNvEM92qUA7Hp/b0feXVWrD+ge
n35+y5p+vn2Vw4DB1tWSSa4Opd4/37RXOraREIq0AOr8PbPrOweqlQVfxpxkPX3vIyya+aG5j2Pr
u+0SI+Ii081ZuU9mCnnG/ZaI8MEb0X5lpFN4BmpStGRSP+VXxSwa+UeWmWza/FPZY9MO7BRkTsSy
nXIYRNOB1SnplUUcUJWnXhxxvuuhlha++40FJWufyEGS6rYgJQeyeVDyqtNxCPlcrazvRrvf0BX3
peldus6hMpHNREN+BSqbcpIH+EPEgNkTgeIaabNSGe8eeWwzqADPGIZPjY00hOg1EgBMieimEKX2
G45WTdt/QjpwF4jqLsyoEJEhee1HeKvKbja43V3b6t/9mAeR5fq2DC79NCM7VYEzAso6UKqnKRf1
HHMGkTBISyY8F2DWv+sM4kuPg1V4jaSrxkM7szq8FbVo9xoAzxnUcEIHTWXeIQyJ8NfOeqqvM4zU
JLWI6TYyI/j3vSwl87vKgECO4E4F3VnhUNkSlGkIC6A8D1vrtWGtlEt+mWebh1Jbqg5Vu7hEttTR
z2Z2gnavo6JsVNm6xmiQBe2dm4YPeYcvToDrhVy6T6cWR8jUfjFM/rW/6RoKMtqdoRtMHmdNTx8C
kSOjGxaDUj5ZYwwEOwF/WXzRxnXZb/80jtHfPn+P7AKf+nXlEyXh1PJ7OKdx0+glxXyGGP8mb8ML
6rqbGrN/3QYXbTDt8NXMWSstKIhDz0ZnDJwvR01d3OaedTOmxUyM8YuL1N+wws3Pe+N5PrsjL1Qw
wMHHsphLzx4IxFpOhFTyKCM1XMvKjzepDwNFE0i3XwTX/6sxiIBmV2PR4OqOIS/l0zOBie4U2WT2
C72C/NmU7Gf0r75C+1f3QzyCYMmi21TGzhYG+eRHYa1Y/ccEYjjVdeNWt6GFeK917wa1uey05sqn
ND4UKFXlDfd9tAlBu4q4vEUhtSIt4w1R4oxR7GHwKuoEKIrr7tkS7apJvDt59R7Ka3uokQEot1P6
bCMRswZtxwNGoVdwZNbBy0TMShjGBHWzhe/eEPoMFxafQnKvZ+U1Rw2X6jTtUq24FHlNcEe8aqp8
O7XaA4jDTO8fB5MrorKSCk6YODEqLKT1Y3CRJfGLB3JcxQxRVRQDRgSdaLy9FDomnRQt20Zlr6C0
yUr1kZWrOa4unWJAt5goqmHCcIxgrmdoOuXPGmn8UhigFkbK9uJRlrRyzVkPcf7UgJj2R7YeInz1
wmmhixRUjpjFDXJ1W4X6TAhuTv7CGG5CcLvyiasGMKJCe5iaEGZ+j/uavCBTV4DoL1WYT26vwpyy
45mmoFCqUFgzAd1UsX0zcAhpEHk1uc2lbwUXDQTC1A2h7Be3cZ9uw7G69kAGzjJIBXpTX5e+j+4g
BL2ZIpS4FuGq6AbOS8unScHjZFbmsi2hXnaIUrKRw5fQSp9HHHQpBYVOkc1Q3YUj1mG3fE7GfaGQ
KqYS4ag42dNEOMIYIczgydTlNcD6ha2FFwyRr7L11ilpkTFcpX5nG7xLEngZcW4IJ8K10T/WgujR
GsGin20zXXvt6+nqIzi6mBZh9C3F+VUMyp2OpwjhZfvoDSUKQEyrpXM1EFWVDMVtQtxJ0ZOCMuI1
VHcO2HBX8zdxLK3RvPcC1nhY8g78e+bpFzmmqa1z05c4Cg+gtcDIXNdtc6kUuEia6Mmp6msn53lw
+Lx40MCOZFMFdZ+dNPr1EgBNZ6m7wCLOxGguMT5cpFq4MbTiFvPluosSfJj5fUMpzQbsq3b+fZ3x
aXmWbLPC38cGrwoiS6dDduyIJfaQVJlh+1hWnLW9NGOw0RnSwY4qlECtaNG1REeDavA9cWPnxgMY
m13Gm1SK57HBkhqbD5Gvz9pIfI/jDFmGO6g4GzmbIqag0CwqQVyD0hnLJjAl1r2Z5wnJIKRBmIHC
+RvEH84jgVARCz7i1UEd/6jhmZ9NxDeSkI13+sLs/Ds5xqq1eNad7s3pqmUeNh+jc8yMX6X5Xex1
B7UY9FnaAIlyOHp33LupH4Hlk7PJ21fiBOxMsqUcAixCxG9hwbiPyZDDIUwf3bYvN2Xf3ZDlFmCR
UmmMM7uFBUSJKujry0qLALmmr/6Qfxf10TSTF6gZtwqQwLnsS2N55wJLChvPm0m2cWzd2ACbW9oh
CMpLX60eq6Z9zDmbazp2IvRqayQGWp6u90H+ZLgZeIiLxodjPmk7IzBvpqG+LFo0TbcJWB0vL55y
E3c4CH3ypMfiViYtIJIrzYemuHVC8yoLjHFOsYR8bVblbtg82ixcASls2w4dnofPAjksoQlu+mTG
2Ur+hKjUnfcRgcvxqN7eeA0BA/yG3Y+7QCO+wSfRD9L2yMW44bQLGbJGp7y0eKY6LivU6BdKTOSD
YZ80rAlRwpJUqVCpgXjtCNmpTkWeXmB3/JhZhzDdOiHqEkHKUdY8Kr6Y2y7lPiyVnb0mn+Zbo2ik
bwbk+iXujbxEE86PzyoA7M3ajEAXmOW10KO3LifbIi7mmP1XbR3Bs+dzPe+q5+HOWoZ1A+OM7KFI
93YW/aGArufSeAC5/7qc+P+1jK9qGSrrqn/u2BYvzct/vVHBaEYJNf3v/3XTvlVN/l+3RJ19Pslj
5v+jjmH9outkxHCoblj8n8V64fc6hvgFkgBVDrbLANgNyWr7/SjP+YUftUxHqDYcTNthVfR7HUP8
4jimhbFCCFYYbKn+kzqGpp0viuRaVJiUUjSH8ogwKaZ8XhRlYed3SVSnS0wx7FwGjHoEfeXKNnNs
Kv3lRoudjZUXd3ELZr3idCAA6GfhDRixS9X+KtPLjZEUF6bARhASROub0Rsoxl3Z3qbyOM5rF70N
NShAKlzUG3Yiq46wiDG3F5o6LDnuWdqiw7TCQWBZrM1KXSQkutTFLlDNdYLDmcUO3sYbjiJXgYGI
GQ1KaYKcaMQGkSi8dsq/ZQUoGV2kU6/8JNmyE1oIm6xDmdPdKzD0CaMbOxyKGaUDDbQc+/bA2YvW
XPekVAa6e0O27U0c9tfNdGU3zm5o010fRPcKDJvOsTdZjJuRSn7KdKX1y9RkG+FEEP+SXRRMl55j
rlsOxdwD0si9zFuiCKI28TyeQCJlN+QykCpKOqSs2hcXfZffUc94UXSxMqixZyLZpVgsYx2Fq2sx
DbWw1PAIK/21edsHyEjLFNyhwdFjBz+n27Zh8cXmxDgnjToUPXTN5gjZ1SlqnW+M+8LUQk8LAXqG
G0tmCg/gXqwAxY+BeN4mxclfYIJHmMD5ik8BRlpUi1udDMOOa09Q5qiQ+TDprFDwcBhZXCjld93B
j43Ic6xZKfALzjSjpD4rFEEyy7hopvqLQpHcM/xp8wMQjuu3OTwH52p/rNE/LfSnPlCadMwwVJSk
D/mUezsv2esieyaScdd3nJjGejL71PX/RbHmLwv/sy89K4C1LtHajpfAh2G6as3jIKZZGZWg0FL3
/udfpf31PTkGd6gKS44Fpik79acbbFoj5EA4BH+plix//BQJ1sbVY1bZ8ay0BpXgoOi9LI74Z04/
/25dbmDOHi4AYeqoiDNtHI9n92kHBekRBf5Lx1O2E7y5RN1iPG7UYBVOvux8l1OB9cM3Lz0EYDHV
EejbxF61D1WtLVs3uq58Et2V8h70QV62OwzmoVKBSx9ufn6tf63mSdoyuzGb+oIwhHpWQLPzTnOL
KFQ4bs53AxBuIl3XIAoOZNHfBwPg0qS6Y1CiuOBcito9aqPzWjaXTeXeq0P8xaP715fjMAu4Np4n
XZw9OlyvRo0JykNjrK6ocdfId8JTMCAyHasjGCdKG+3KS8S153MQkqTvNXyWxk93Vhu9d3Z598Xz
Yd/717fpurblUMHWNGrpZ3UCA7uxSe4ofoKGd1d+Y4u3T1K7nhk+Z4X6g2lH72ne3ufWauKkaDFN
HmwV24ImY8BVFIUx82hnOQmQvfk4FVd59CFFfzfCZFfoTYQ7uQJGMTn3tWMeghT6e97NrZoYZPj1
bz0QWVSM20ZLTkFk3QPxOIBvAXBvnXKkwlG6g1F1cIGeu/7JUWzi3p+zTvmm1ubeyDjG7aYDVPeO
SxzZjuZBebKMejEY0kOscd6X7Vvb3lUiOWVK8J5GxcbVyqekCEaYrK7cuCrUju40XftOeTWbcb63
KOvqyMZ5N3rGYSJrFYV2eOdyr3Fo72PP/riXvLIOLZ6kWdubBxZxD619GIZk50d4iurRW7TsoqrM
2geJvUfiMYvbZN+a8bu89L7BVCfvrNY4GQAN6zL8A0CzW3ujpvr3uncXYB4P1mhvtIx5LuD15OWJ
QzWAbWIvamudjOkJy5+BPyTjH4n31E/6leJSFQvRLXK2aW0ars0p43Wpsd9NR8iziHk3TgWxjTS+
UZWZh3BUp9i6tyP30ATBSRmboxcI/DkYlaKoxWpc5VA/aloFhKDdWKUE8pEKVdOhxl4ZkAeaV1rs
f881Zkwtfg9L+J+6WJslbgL2lPc9GWVDbB7a1LrUi/I6RpvJFtdcx00fLvTpouma58KN7zxO1gXV
OhVHhNOO2HSmkJ1RT5IU8v1ntSineWj6yRJEztB3UCymFIBzRFBF86LkaKpdy96XBiuEybKfVA8f
IsnTG/R4zq/X6ujDsstLPJCEhowNhnpEBbtUPPmmtVU4uUePiuySQifvpy+v/WFhBv6DTiYDOuL0
ZCek6nXOPh/TnVGKaw7h04JmNOqAJl1yvXIlP2C53oyle01yHXzQmoYTVg3evnYjaME6XSM2SvJp
B9RFcYAY0i9dYzbhQg3GYsa5kz4zFVtZ6gB2qMMilAe7YfGS+3TYuaLfDNRBIXoYhyJOP3pF378O
VfWdTwT6QH9hD1e4RPcVpFl0fcvqZLwNC/kG8wGGgG8997GLx0W5kH3KE9kuasiFEiTKzVWdD/eU
8L2F/ZREQpuj+FzE6KngBQWndrh1vfrYFaayNAPu2qwniSWgIaoN22LFplZsMqY6IkcV7bIVj18a
g6yJ0E/A/Spv03BHFGy8FDVDoBxrR1ZyvZ+cRtN/T10wVa3T3mpCuZF9rMySdydElmXaWHjTU2/B
c6BcNEd2QyMQ372cDleOtkPzTDaK2pELk4FvrY9jRi8z4A77WvZsZsmq0sY3K5LsCnHfBe6+dqhC
O6zlGDpUaGMzpMo7oKwEpHkbFmxGFd24QXNk3UdLJnYFCddTThlj8fHTTR4+wHPDfhtxWQxxQfLO
weWVIpxbuJcFy0zwLh+XVnnJyeiM60lrLj3f4wBpbClCtGI3Je1Rjileyp9KCYloUNLXyX4yjUNZ
Ju9qlezkmlcPAGLLB47rP4Qk1m/Qw29VRgeOHeZZ23P5/SEfphcjjZg2yIUai5XtoRltrXVnEWQI
vsVRspPi4n0oxwd14tPkktor7M1AXMXMSMVNaa9iL92SOgxllqFejeJ31x6u2orcIIP65ZJcHxyT
0a0vkLqqPA0nGjGS0cm18ibS+1cgJxAhGkOn23LA0bOULnzYhSPmEvlickNgd9jHcqYpdJceC4PZ
BdxT5NV2mIiVjIHF1VyQbMCq9N6h5sDIWIArc7D7abyw1i4puvEBAaA9xQrfNasmGbW5Ahs5D9Tp
m5xVDWabKIG9q5iHhgLg4GDu6BXMqSJlDqIiuo0i9wJH1HWNFn6euNqhDBF+R9p1J0HmHU9BiUpj
VhbpLmvSU2h695Pw3yfmtKLaZiK6VNvyCFqZ+YHHFanJ0tCyZW6xZwdoNYt1cumqe1cH2WZWxyTi
pv2qXjLGgmFP43erox8kEx9d2fugBz/8Iv+tVN37ou1ei+wq0vZuDRFyshibuiB9Lct925gH+ewG
Blh5p06n3KetdZAvOuTkkLVEcxW1l05wLNrhsrHUS5yuKw0/DShghg3H3ht6c4RWjNw4BmvRZC7H
Mcbh4wp12z+5Po9oFPyCGqYnb8IJ5jEz6rj1leKoKD3Mqo7epO+cwIMxagCT7Et93jfG9zLFCWJz
5iMyZgGEmrg3rLuubtGd1w3bPromptZFa7vXlUsxHug+cV2rXM7HTVQdqRyfAFcffAwXnQH6Sd5o
FZYwvIFRABW4b2E6TAM7C/7C8PP3AQAc1a7CW9SOdidMcZ/2+XFqXwTZnnLqlsstv8en70MXI2Bq
Iyf6KNUPtJi9/PmysfaW4x+KjtSzvrgdbLQrQq4r7Dum9De8LHDu62OfmYf4UFYxMyS/XuZcc2nR
QBOXgOpon4Y4fn0aaqGC5Z3qvdyrjrLpxSbspoAUOdZ+2i2EPoxE8ji75NisZSE4cSHIHuYID0FO
Lx2TVOSwjqsloJBsoTZ4lIqBk6wZBcZmphX6s+nzftjiL7A03Vk1u4AOEabjI6czg5OluEu9Z+pQ
AnvJQfOR8DoZVZCc5Oo8AuMVT+JSJwi05ac/hn53zspC5eXYmF2Z3uWyPsVjMwNbABg2iCESmvGS
ujPSV9zfE5QqHsIQmAe3YJp0BDKvdi4LApUITp3RHvNeOeCtT3KK4rHJKkTgzWP6YWZ0gKQx7Jj7
CX5wdmUI6hAaq86P+UgpGKcV556MnftQVd9dVK9Jlu3GkNmm7DDXDDowuRXsuyPL1Aj/GI1GzrpB
wWtReCNeam968ubLNQk8mHWV+2GM3wVBmA0F0xniO/T2gG2tjrYej/I2q/gVg9xbXVNM/Fjn5ikX
mg4VXlnyxUotdefELc/Y81Bjjpj08JscSO98V3svXnLQtSkKcwOTBGI4Ebpxg3MiDN8T13sbBm1F
xt43vAubwoJok0TvBXGYHF8yJo34XjTh5HOLdlQ7w4Wn6ockZoUA+ZJ4BaoWJV70ChAn1vJT0oen
JDHXw+Cu6XMvnsuSTNUloYazxWVdHCY/yDFBAY1KarLeam+05i7hEJ1pEcug3YSCia3wMbl4hNB9
NFmt4UISxZQMHzzBuIOhJh1Ah6RjNCzLoq8XAbbvGq7c3Cj5WTOwbn3HueorEZNr237nDFWBqobT
wIJ7tcY7924VDYAQSpisD/x1Uikvae3RxsOdGbOjANqjo8OzjrrWrn3BChYszHIi39RyqYimZE+G
0alRH+y62uMbp6CDfSJOcoPygY7DMgdXmyrjzPTqYmV41sGqEgYZ8gBnYekutXwyNgEEXWEiAgTP
CC9+xDxX+A2PFjtiZWtId11SsXzvUh90A5JcoS4UemyoadYlri1oDZO5ngpASxxKWA2jWtbRxUON
slFUkePAs8hlkwuxj1LOd2ZlbnJkOkEmsbGsRk3E0bJxIFZgIPKR6dALk9nY2iy5Bi+fK2R4NF1E
W9Enc6HpNa3TU41lVdZ7J0nVhdNltwryT7g8NjZby76zKuvFBcS+MLUUx56X3He+oD7TFagxPW+b
2Dj6HBUtIget/PlQEtBRUj/WcdnOqzII1priDGutWvmY1ZGjuu7CbK0ndcCC3XfkDWYmexoKW1dJ
757GGnhg13svbs1sh3Jcgl/Sm66yL0TLytZI4PDzN1hg37XcpzYBKRqSFCwZ+cfUQzn2q9YjQdpZ
2VxHGv0qqelzYZc8sNK8j23tYEjEUpJZ4ZxBH1gV8SbmwfYAp1YtYxfGoi2H6NWiFeAfccK+DJbF
EtqmkkeeXhg6I/kmco7tPLL+bLhebBh0DicXO0/rnZWvNUeEZ29W7rfzFBaT19nDrI+Sk9y+lSwe
Z3bBjIwGFHaBw6rQMKL3pipZj3tEHFbHj90bNagDDXnPHyz6gRHEG7wnNihXtcrglKTde49mSA5l
4wRkonWPnCHt5FekjrV3m+hURhYmXVYimD/NqTnWrPshQ5CGVh9rkr1ncjaQLaY0wsdGvRBWdJJL
W0UnEDDJt47caNb9tdxcyHLFmPqweRjNJ9rmJIeBNgvehxquEE7Lj81r75Mpanhw+XsfDk0DCUHJ
opMY4m+GKeHZnb0gMfKQ5kQolOV3O3DWRnAI8/Q1VJR5HwGKxI1fV8W6oUJLLAGFYwVhfUPUjv4Q
Tt6r2jj3GQjOfsi2vosDqaYIl6kMif1zW+g3mh0sQc/NhQc/vCkv1FAsqsrYZCK+jEeF4tzEpFMP
AVuZOl1PKtm6dedCc1YZaENmWrAvvuuyuo55Rm3INqeWqztFMJ8T7k30aMMBaBpQdLTV8rZr+0Wr
Jg9SHaPqhNwU+N7Vtlghg2UG4U176V1KUnObdS+tZpOauCJI7pGJdaPDlupM7ZG6wv0QeFvD2PUM
v/NU0gSGCO9Iq34POipuFbBskOvR3ByZn/OIzNHiNSto+iJmkRUr905nELRDsRSlrrdt+/ym8oJT
0tEHYj+9EZXY+sWw0Hq2Xy0T3lgEp9BnnowraZ3Hm5V4w4Uo27uihXAjKwgqcvNlplXH0Y5PPgGl
JQJyehRrDL3wDl4Hj8R9C0f/2xeVo/NjA+pqsB4NwyaByMQQcyZzMFJOJrJhCuB6R0u1xf5qC+Ve
FgDKoNt4TcOC3Fz7+VyE1UUfVvp8CgUHdwN7HEX9zWX2Q/EhsrjzOpatcoyhWqrqqFQnz+tYw5jV
LaUUph3RXUe5tkjnTYNUGea0hBdfRD6+3wmKglNu46jY5ikrTwoPKV1Oo84woUc+VVBfegAdumTl
A8/Wciz1RbkkYHlhstSPzGBt1eptXyvremKgT2vxGPfxrdyp6a2/40z5usHtF6opzpZd1pYrtVrb
0bVm9zMrhstb+2sJZ2OmgcYP4iOkuz07UNyYmzRGRLkq7sEhBR48pUZ9VcIRqX51p0K0w+dJDkYM
KsLf0MZ79772K0Y3j7xC9bIFnwnuCgLUYGEVoGRRpFRhWgJpJziDCQN0zmbQ3kE1Xek6HPkYGi8x
oa68HuJ8jCQ8tT6gFhEu+t5eWDb7BCvYxq1yGdRykUvlIHcoCvWmIH7zGJu0XKZSJjxSEbuBkMzB
uZnY4sWatTFY/hkZtR/OEqQCuw8plRmhtyyonFg4EBJGwzIIT51m3ZXJuAo9WK9K1DJ7eP3KL9yr
uiFZhy5KLoQ6a0wYFA32Cfr+tPUN6863ZJwXTgeTflW67hqW+ZurFmAnik1RjVcdMR1RuTcG4MD6
NGMPe0GeK6P7YO5Gzd/FBJGopMm2ir79ef/4ywmETQwXtF95ooaMWXC097lAnxeCWktI8o2tU8bp
krRgKWRvRPCETp0obpZpclj++ZdyQvjXXqAL1hJ8tUa3NM4KzHprZE3p0ZoyucTIvdEAdb8M93rA
zuyj4JyMrPcsrPbsoOdwTN6bgbwASnZsaloqg7I2OZa0opRlZec5e4XNMTpUpHDMKVbfHOWGvI26
x5JP0WQ1+KNE0VNIkL0g1bsrzT6NRnyKIUDKCmc1uPepqI5d5mzGECNWUB9Rxx3ijrVXKtId9bNN
WbBVh5HlBQRt9UZ5JJ7+ICs1gyOnMQpRfsFeUpZnDLmbkXvQVk5qudcdO3bCNrB506qX8eRey5KW
Mtl7ucOT96hwCjexqJaF2tYtj2b2vaY6Ro2FqYN473nddceMBbrwsJUlZFIN5XEkfkzkFnZo7z6H
9En5/Sjbdmo4h5SYsDg86WF5bMgb6/jMJDdpf+K+53DOnLa2Xhxrar96z+XLSoH89Y8xwyeDwQvZ
uwEKZgrBOWwU/vvHlptZWKJQAGzKdRFhPngfQQ4tGlyKLDR9j3Wxqkp7GjTYyjIPo8/MpqgAZFBd
dol77Wp6ui5IqfZVlm5KwxLWrdmjkZjBinRkozjayqNiN7vO9Q9elm/1hlcYRtU3FFSXcZeAzeLd
VZzkjR1LN195kxURgzuVpUs/L46iY69rU7Ajch5nDnAuMxwpt3KjrtMBYztFbv0YsCD59YTtf1qF
8KPM0X8vvlRezWtejHDNgqb+x0dwKQp4efb/p/9YfugADigAcP/WbdL843//Ol3Jn/x3//I3NcEX
KgQZVPljEYK0Ubx8z+vPCgT5G78ZKSz3FxObqeramqHipVA54flNgMBf2ZZqo4R2VIPBStqMfxcg
GL9AkZD2CpXTM3T9/NbvAgTjF/nfDnBqxJQ2Aob/RIDAp56NWS4OZ/5nogxXTYzFZ2OWrdhFMKkW
0t/cXST+S5c7Fy14/LYydirKqkQqfnOmyhTdFfSWyk4XxMisdRbDuaZ18yHVWGdRiUyEfoE+agFC
04B8sWqn1AfM5awK5G/DcNmRyjsDenFdWN/81H5T+EKCh1ZpAagnaIK32FKPNnEfQOgh/kTzvFVf
zNh/cOBMK82w9hgqp0RZkmrACcs0T0uDlOKMLWiyBBm1gP2xbqGKjyZHK23LETnx9olK+Li/iq1H
FwYKWNxVWQ9zNSXEEE5uHySLxqJ2xiQpkgUZJjcT1S3Tylc9FjaWJ0vQvsspRlsOUkeQFdMkYgXJ
fFkN0CkLH4WGetsNt3k/s6nVtbsxQRZUx8sQiKCmx09KfdlHyqUFjgYol1xBrC1WwDn6DlMTqwJW
K6byRckBUVRqCwUir2+Q8oewj/ijO/57Zpti1ZBJnaizPAyuJoTp+cDSp+rWmuudyjzhdajXdSyW
1YWnJ9eFob2NTns0U/UQ9wwTMYaQgIpZ95z3HaetglCY6DqMY+paDqqqgQp+WiPbauc19E8GLL2a
DYlpzDFSzqjsCEpks0a8R3W4scEbGpGzywvtts79baivWvKWKXCsnFy98eHp65UJlxxyllAhL+d3
8k4d81UB/p7GHI8HKiccwVJDb2tChGQiQ9yS7tGhs+waCXQtOIS0YrEu42QOtuspgtfalLDUuOc2
sx9rb1i5VbpplenWMHGXVxubWGy1G8iUEitVHV6yotlhZF5U2kbvSI8DgX5ZelBmtCzaZkxigLYu
yw6+j5NymBfBxB0xlDio9r2LWqRwInA703bQb18D0vym9An+zFXKjkjrEthMw2og3stWv1nlTUlS
JxvLOxA920HUS1kdoKEVyt70Hmq/pWxckXyR7s3GWveKkHyMq2TynstBuRidW5MEzTxRrwctASnc
Xwxpj1wvQWbqLloNfbCD1VdSFWme8jsgCC+cxEXJym6nplOw6KYiR+HdoXi/kd+tB6eCuCsEPbFH
cy/1LTSeRdQ2CyI1tjKzoCL4M8+IrM8GDEP37JbWETft+dSCneR6UnBoRqBDxoMV5FeGbE3kHIVY
Bc2IBHZhrzhLwVHBe5rqLUrJqzZMLoVDWTVswkOlSzxw6D0DMqSe6a7H5l1N8rvcVXd+ls0LAZip
1bdVUKwa62k0NKZT4IikRwZw8zPwT/Qt8pFVIr48kkxjpMsa6h1POQLmukJLvaB4W/lklwcHMxve
RdBdkM56qYnh0iCNI2brnzYoaFzQwEUyT7XuYkqcC5uDn04tnjv/OwzvQyiSi4YaVhGTQQop3+RY
wgmVmcKyFbLV5ViwJf6YJf6nZ9Or8LXK6/y9OY/w/jxP/uNHc+7/i7MpCrcfz6b/p/Klwk86tX5V
+m2+E9LNr/w+nRpyzhSagyZP+gvlRvS36VQYv1jYRwlqBvH9z5lU0bVfyOREyac6ZK8y1bEX+G0q
VWymWcLCQbMx1+IkRAL4+zLiN8URK5BflxVfKpD4InbAuBvcM5WL2ftpbgvmoEIDJ00xaeZP5XYM
1IVugsD/9Dj+xZf8eaP9zy8532CzikQbwzZyqVG/yIr4KfOi/0xC9cdny93UJznT2BqTm7KpXOLJ
X7Vq+07Fcmnb0a4t7eXfu/yzVYauo7yBZJhQN6ZyM5StuRjTKlj8/NP/vJb54wakNuzTDWQG8ubc
DCig6/aW2LOtVqSb0AlXf+/j5dd++nglijijDXg+seXjug5eU3lY1jnTF+nSfxYD/XH58p1/+nxR
9mVvJ8Q3+3onoEWEB4MSGBhaNN75rW+OiHtqwkU8R/kixfVHremsfBR1elynnhUvk55sn7YvmtfQ
NZSvcuR/9D7ocp9vKM/NrjU6J4b5Yl9RPB1nVuqs0mr4Kpv9z/v8P57YmWq2DluO/GLOesgPvKwI
rwTcAE+wilE/moZ2BFyx90aU/z9vAD/6urMenowwsQfTgsVf2uvU1L7hmsZ6bNp4uoz6oVSqYO7H
tfrF18lm+4fU75939yEa+9QeNK0lY4LDw2WMFp86p20H7soPQxahSVyLNyeusAX8/NZ+9F3nfd80
U5F7esAyV6yA8ZzqLh83UywPCtQs2fz8W37Qws+Vd01F3btFvLIcoIYZK5JNYPBp4Iui5QD+2tHq
DQdGX3zZDxq35DB9bn2tpafpNPK2oMIuIrskgMelHvzzO/nRh5+NBRbS6W5weF652lNC69/KSbH/
3hgv5Hd+eu9V6kyN74tgyS6OBXpFnp5bRe37z6/8B53yvGQMQbTKEodWhVPpytbU64Tsgmzwvii9
yZH8XzXasz5faH6ZBRMf75YmOwWLPllNME0EkHGdvK6gtYcv3sGP2uxZ70e/4KexGUdQqvz2snTb
N2H01LfylqN+1fuiF/7oTZ91+jrKq1GFs7+0nZSjGqNVlrY7Pvz8ZfzgFmzZUT696noQQ1T3yIRQ
zWq4sP0gtraEPbrOskhM+9b0wZd+8WZ+8OLtsy6e6GgeqpoAYWFrO9ZHV45yPypfvYwfffrZzK5V
VTi4Bp9uNANC5Poh681TlQz3f+9BnXfmoTKUxG7Dj49vCXgia8t/7x17nDuBZf29FkVN5U+vw2us
pKxrlfqAryL7B7zNjJyhSQieC1Nd/r1bOevegFaaqJ6wqrfI4dEdNuFtkUXR3C1Tksghx3xxMz9o
uBKF97ltBW7cu5FFxHhgNRvPyxD9qZivf34TP+jm9lk3R/oOGD7pxUoZ7xxTvciMCwN2IjjM+Tik
67/3JWcdHJwSVgwzRDdAlCo68ZUqna3/l7rzWJIb2bLtr/QHNK45HHoaMiMzmZIqOYFRFbRyaHx9
r+Ct9zqJIgLWaT3pSZUZiwWEO1yes89eOXkZ6Y3ZVlG2ttJXS82ZTXIxjpklAaQd8G9vCAoo8yTz
mIo2SbhlgjqEzZOYri43a+HDWLNJH8auRWoZ7p7r1xTvkit1UnttY1qYh1gM/vbVKaU0oHbg2S+N
4lsWWV+cCEm06316228/d+CrBatrdMhGGab9dkNCwtEAYdbf3vbo2RSHHg6aQNb2IRgDDSOF4cHM
pw+Xn72wzv7K2Lz62fropb6Hsnqfm0+wpDQd8YjCDngUK0YeS990Nqmt1IzbpJwsQPITAvQIelO3
h3Od6GtJ1oU3mLMhWhvmaLqtRQ1W7twhOIk2wrYfL3fPwvA3ZiNSVjZmDQM3GxscVxEAVQaSZof3
jv+Mg9Tldyz8fmM2MLVsCIuIuPM+BGja2v12JPt2+dELY36eb0tAP1WgUF08+mT7NBYtloFu0x66
Mf+fGUf8/7P4P0wLasdStgUcKAGpFDQwQRErtE5VrTRhoXes2WJd224ymg07jxlE9tHotByDcsTG
b+oga7ZaFwWGwZGGv3FIOtikKNrGs6CtLG/XZU4n3vQWcTaEer02YM3qSM/gNjla3re0CpMr4nQm
ErXIBG/+tpbM3hEHygS4bfOpbRgB0XgYmGA5FiuXH78wEazZJLNqqgw1e7ARPYvhTilcteO6Q3MG
p/C9Ow7tEUfP5v3ll51n1x+Oyufkzuv+CkBkpLXB9pZW6laBZLAV0W2/Ut9Erj9Xw3isUgXiwD5c
ft9C4+ZlhVPUteTfqYfPxgxSYNj1ZvAO+UpU/EwLR6LXr2PNA2vlZ2+dNucZ+2rdzUGy9lnYu3uf
2nKqsh9cM7iJYHCtTJuFdf1sw/v6+TBUXDuqMqZN3d/1Nkziluqd4qw46NfaoJ8//j+/k5ivvJLk
gS4dGpHD3QSNXUDOAyhXIf3qc+vF860P2CveOj3aRW1ci8YtLGrmbKdNG+nrvisdvEFJN1dwC6Fw
d/347vJgWOg58/znr75MUhqF5bU8XkUd8gsYwse0AazYah0y6XAUbxx0sxGAsRaHW/TMBDEect/d
+aJ4MmBsZPozcIWVabvUV7NhUAJ6mDKNvUW1GdI7gQjOfQCvtrY668YfhwAWWr/3Vliluk6tlwMy
s+43xdjeKGM8WFF676IT8Ak3WtLc+5l1GtviL8OF5uoiGzPibmX3XGrhbAW3AlySAosdWukhICd/
E+Lm66KCfttomC2rdq+KshG0zyUMY9cfqa3HqvZDSgLnTS+YG/UlomqjaGAOkfraRMOHwitu3QD5
vKutvGFhdZtbqJW+ASms1mgCWbdGD6/MHP8quyeRB8tXbZI4eb7cloW92ph1VionqAmGz2lJ025U
iFGTqa2EgBc+szHbf6KykhGeIs5eB3iHKQ1GmX9VYtq/6Yf/MmR7Nec9qkox2LSd/YTS/BYGVrAV
abQWrlzolrlnn1frZVX4dIs3OC4o0uxFK7M3DlA5Ww2pM5qw4Of8NUS4gZOPNG2cqovqg03AcmUE
LezHcr4kYqaqOpS2e3z+QkpB9W0bT7eDjB/jDpdHG+BvW3S3oAO+vu17nEfBq+/B5bJUZKMpfEum
mwyVVGinK05YC8u7nK2IBfKzoARLvhcSN0GsGTCRK7F99hvsrRCMVitD6uyS8YfN8d/GFq/aYEdo
GLmanGsaNKhaqRFToWx8SVVtYq2i8wNq46XHp2XrjppHnVUMltvFro7SCv1ty/+vWvlXv6HS9dTN
OxrrBF+JaAFIBcyyGkc5pxv/1MRfJm+vHo/5WtlTgO/sTf9TbyJUh3XynKL2LXSI3z2WVOEhd6d3
rnhIjZXMzMJCIGdrDNUDvTE2rrPvyVui14OqxLqWnRyq2FZesbSpydli0+HTBC4moTAJU2edgqi9
Q1G84bfc/5yXiODUFFCV4mO2VFIhFqZJsWsI8Agxrsy4hSVDn52ASfB3dS3Z1Qa40L2vUcCkve18
c5ZivZ5bhjITZBM8OlBGuWsG/ZvWB/DTKZnehr3SVobewq6jz9Ylm5TQUAQM8zBsYZwMcLUiJ4mO
XoJ6xs6p1ByBjq5019LLZgtUaxRFPVW8rBbRfSoHiCeUqlMtWQBfJVW00qalrzJbloLCruv2fFOn
wBZDttBpT1hJyuObFr1fo/HVbEK0ZYSyOx88q4FaGWUfbdNwV3ro13nin2d1/dcy9erpqozCaojp
IutZe56+R19x2duCUNinp+BJv40P6sr7AJQXhjCBpi3F5Jth2++cY/6xP4iDvhU7GDK7+I2NnU1j
C7e6MD4Pj6kHGRo1nrUJzdHdXe7KhZsJzhG/D/IukpS6nxfZCG2oNHa9NRAOD9CmibukureiXTZ+
atbOoAt7ylnC+HpKWYU03WxiShmd9yEbO3nslP+Zkhv88JW55gG8sAvPnSgbFUMLynmLFFXG+QeS
iY4LM1jCwBOPuY6LTFKfNxLgBJe7cWG8i9kcNk3yj9lkcNOy7earmrLhBa9pBGeXH7/UbbNZmxWT
JrTJjPddFLCAjhqFexOCkM7Bp93oVs4SS902m7RY/lZxGDXxPqmNW78I9vaEv49r7uMmOsiOSi6H
UkL9cLlNCyuROHflq2nGsaVNmqKKsZ5KbHBU1pM5jFDvp7Oe8JMbavZK5y19G+P3F1kkoJtK50W+
dHexiYukL5y1K8PSDng2DHvdDJkHXjkh4NwT4Yexd8imkwmAGWt8Nz0p8hld/llMJ4kioqH2waGc
6m39N1sXfMc1dJAP8T5vjafBlPdhOtwJ4AFDB9vdLaKVFWLhGCFmC0QqYHxjYcXtWwbABkcVH6Mk
7QjMueX+clP+/ArhzVaFvtUrvUOZurdSNLQlNa9ZdAqDn297+mwbd8bQ6U17oMzZrIBQYryxDfLm
ay8Sd+X3n5/0zx0DsNDvY8Cq4nrIzqe71AmvEYglh8E0n0UzffDG8nNSWjd4aD1ebs2flwLE4L+/
K+ogq5gF5blc9FBVNo9CimA/mN4Tugh3ZWwtNej8oV7Nzaaf4jDEYgJ3SIWFWIZge2o9c1u25ypx
Leze+V6Tbp04fVt4WbizSSpszZqqnGmUY7iidenBG42Tj9H25V5baJA7m6VNJ/DyxXuFfFl1DAi9
KQN2xXSlG9+LxIeXc3/5PX9eQlHczzoOsIeRnkdy0jx5OIdk9+b4lez/ToJpTYtw4yVvyhZRKff7
myBpd8IseZOdBMgDHTv5hG8/SLzLDVkaZrMOa6Xq4xDnwn1n2pQwfnYrl9LMZuP2w8qkWTh5CG+2
gEVK2MT6mTV6jjXv+4gyOVyABbBDXFP2IFzL8tZw11Lmf94FxFxa6dVa3uCZmOyNOrZvIVC270LR
UQBzub/OM+MPS8A/RJX4Iflja8Wk1lT0Pm1KaaK1ztP7zqY87fI7Fr7J2Ury9azEgqgt8HKMEYRH
jynkPzWGNQUFlPCPIRXrl9+yNFVmixko41BQ6xvvw6T+ZNj6gwxhiSe1hbVXqUePQZp81EyxMmEW
Pos7W87sqk7aqXHivcIr62s1UumIsci4cj9d6rHZOpYbrl05OemkYIiPJJJ2+SB+kCR+SiFuXe6u
pQbMZjyxghgktkEDmrr4cg6QEBELwvzh8uMXFpQ5OGIkt1PJjIWrMpuPrYsNJlwlSnlsDIjddqOk
f1uYmE/r3soLFwbyXDE4qcTrKcNEfpxS8+YKrAhksBts4PWXW7TQYc5sFENUxTdiaFF3aYcgj8Ce
xytL4tJPn43c1JWNoGwSsaNbP9SWwvcMAxeMuOv95Z++9ILZYM3bEANlg76BJ3idIR47qky+1CHm
XpdfsNQ35xe/2ncJ1AA1bdkFsdAH3mGYp4Ei2MvPXpgLc0mgbUVl7bdE2VqQhoCrvypvpLpqusPO
fy3E+uczvZgLA8NQZmmEOSGA5RHbrm/UvQNpHLY+y0k6rAlNF6JpYl6TOwWB3uUc4vce3Iemcb/E
kXcNCoQqM2oy4EG15fQQJ1zz9HzXFsOnyz249HVmG1ZZuUZK+ARRZV5BxS3FIS6DNVX+UtfNjtlF
PdpRl3APd7vgRPX1qR+zj6aDwCTVjxZeDm9qw1wtKLHywPurQn8cesOpyx3uCwiEVw6nCz001wd6
jl95NlQnEiiiuKZam5LgxnibjJLj5++zI/Vs1cVeftZOTy5FUMMRG7C1/N/ST5/NbebakPcey5I2
4IChRerZ7dWHy52+sG7MNYG2ofua69Atg5OXe7yiiS9ng3VI8Bha2bWXfv75z1+tHE7YjHVXpyzb
ev4+luFh1Gy1siotrBxzFeCUT3C7U9bVzgBSkFlcakczLA6NrSB9Q7y53EsLM2CuB4TgFPacN7hJ
m1gnUsl/W7fyq+lWp6aI39tO86YEGXyx37sqD8F06CnRw1qL7mvDwtZX4ou0VuKx9CVmEzmNpJFV
ThHuLQODk2isK/zB1rQrC59irvvrDCur8pglyKa2sd0O9lCc9dDj4G9iTdlUd7hN+Hd92WI10kJL
5jrA1usHZRXMNz+e6k8RvPt3ddZS6375ey+1ZTadMw6SKGQYVrVjgOOK9BtwXO1hNMCVVMHKoFo4
P51N21/PiwI6pZ2X3GMidJ9xKK/aHKvBNvqYDuKI0vzQwkOaMLa43KZfyZU/3APmKkHAR51jCN/b
C+umtjTorOXR7uJrz/rZZ+mmt97Df9ok/qcIL0uho54utxXkR5cqWxP8qR5gmYe9SNV9hjCxS6uV
Qb8Qp8KK/veOSDLRl0bL3lg30zslmtPgtBQ/hrtIO3XaROTovpv0g29+i5v+TkvHT4WhPV3ulYX1
b65MM3yRJ+FEkhKS/UdJYbCmqRvdnj5ffvzCwjGXpo1FXrbNZOMaUvanKOgfE+oyD6HXTNCjw2vH
btYCy0sNmS0dTL2p90vLOzbVO5E/dcQq1/po6To8141VYQbkyjOwf8v/yjPc+Y3vFjHR7tFIsUN8
F5ExG6u31YdQrf/7aBipEiAmYnrHlrKEjW4Fd0WjDm/6HHONWJV1OO05NESfip0Hw7bFRydTL1Ik
HGlXxvPCN/+HtCke7cxqlX8MEvOqntRdOnrU1JMJ0p1dWNtvu0DOJU5QgppW1bxmLNU2rE7aMGyt
8gHUwOW+WhhQc5ge5WYI1NEIHpUh8at+qiCmjO3KVW5h/Z57y7dCiypXod4vwmQE5oC3ap5148pn
XjqFzwVNyOrNSh8wqOy0CluR8gg1mrWljuONDB9C+Hh6fiBYStX+mhJsqbvk78MWp3wHTjYtsj1x
9mwiKOWZnb/1XSQXl7/IwobxD4qGjJyu67T2aoB6VOvxjrhU7Xp7uGnY6Q3vPJqHO9/K2/Dp4Kf/
YcOY66aNSjltUI/lSWtbjBe0qZ7q+BQmIozwnWTzeoa+I9OX3itUDFbXkf6hgbfVPRSDBaGqhqRr
f0OY6XZYXGqDEAQ3B6MFoOcOeX4cNZUYByCJZrchRNEo/7oo+sjaNkNYOimOq15iHjWgB+LKcvPw
QcjSLjeNG5RUHitHqfdO6Y7k7Lu2rNR7s7C14qpXTVRuJHsJdfdZWgoX2lgTfhmDKTOfdNloBU7E
MqiuiUzm4UlhFV8/+QSWe8DCmoRJR3ZMO3hi7KNpO+IyIe91s4bxG8QyNgIIkq4+3qR+11QhHpcc
DmEVoStwHpSe+QF86UGWW4lNVv5YqmTob0lNmJ+Fp7UcHs240nYW7DgLG/GisLetITINLwkds8TS
KzN9OzqBib+trPtRbCA/pk2xT7rAxKZx4rzjFFd5WLYQB5LCs0cfnCA2OjfOYCXNDyO2rbLEJLxP
Sn1TGAJdxWaEHdL9aHHqkThMq7Z0nIe+aJoWOEapDK85UBwELRzqkrV13dDciczuD5GhEW/b4gMV
NneqsIP0Pgvd4UVXAodG6YHfPjW1f01KE0P0zLE00C1QaLJ8ug2lzPJ8FxjpOL4LMtf2zpazXn+V
GIBnwt0UjcZLFlU3jdedUl3L0yssl2TT72Ismt3HoK419yZpOqdHAh0grCk3mTlZWb+VbYxV5Hbs
wqIJ74w0GHz/1k4iPB5votEUpfskmsFQybUe04QR67jSS6HKWWaXD8dBP9eoUPipfC84xI7fWc1N
boxhrm2aoMYnysz1Iez2GMd2xjczTUlxb1orLCeSw3lWuqCjBnzeuqNUpRqyE+a0jp8fkJwqr9ik
TSvYGsGbeeaTM2KuC6B8sqxiuImGVBuK924LQx73t76dcBfHeiHwfopSJkWAc3rjQ26fsNPXn6lm
1HO5T9N0YnHHzqJE+pPnwsUcH4flgNNopKdZvc0ju00QAZaRZ33DM0yE2k4PJe7rVA/Gsa7dYrxS
T31zzALPMbW70Q3SZtomYZz0psSp2GgMugvzUkPnCGSMOmXmWQ0QDaROmib6lV1LzYxJTw1hZj+3
Emv7hDnPIMPwItEM8Rnge6B99fNQqOFaooNQI35aGd6qh0kpbCl/uFaS+93e8vtM/0Y36crcaTgA
Ydbieb3fHGtPBB2HejvOg1DtmJNhC9RHQwP1acSWoNIwm4tjK7zpqBzWUAHUevKtwtiUYEccWNGU
PE8dprEPkTJc7+CmdhI/dkFc1iMu/16bPmm6X1s/3HDkmZvAMvTI3Egj1qbrtPB8ae24fo3UhziR
44Hi4jbW9cWVFiR9MN0UE/lnvLEDUTQnl1rAND8oFWd6QSIC67nmCjePVASnKtPs7A5M/DnMNGhe
4HgQtOKUnL82jRl20n6o8bV25KrcwDyOKcXc/jZzKPa4y0PluLepBH1wK2ttyn6OVSyK4Gvq9H3p
X4/osacQy2u9rJtHN8eh09hj8KyLdl8EcTAo1EZ2AcUgtnIyfW4+Ro2F5Zbqxr/kNCYWBB1zkuI5
qRAM1RsO4H4iH40A4DQH/r7SrBCQQxk5Wfwcto5Icd0yDVCUBciOgdpwXCzzxG43UlhZySISJF6H
91ecKKVDthVg6DaG1mVtfNTrqope+Hh1NezdYvLM9DCkGATdIZFxDUyRTDww0r8qV3fH6gBgw4ne
lyiRIejgGm0W3SGVYAnupY6Bk7sbwmAyAIV0XogtX17S3yaQ18zQ2mQTFqKysw9dEmm9uUu0qITZ
htel7AquNNKq349ZUyY3WsHQ6ba5HlfnxD5Ey3aDWbLRAdSYJs/GYEybovB03hCUvdXDyVLuFhtK
8hw3YkqSADfs2Mua7FygGXln6qVOJmxTdLnZ6ts8y/IvDXjL8oh0OnHRuNfFkCWbMYjhWmqeEWMt
2g2qs8ZtkrOvk/qvWjyBN0xMlf5wfLzjviUC/RhbAFBR+6eFf2LZ4p9uT/hbOrYInGpjN/U4fLGA
hGvEExlM8Y+6iGzjr7ATRvHZLU3Wvj3eIEb5KTSzkC2499lAkQM5QwP4r9QSiZJ4QEBBmwYrVe2H
subaxczH6oPibHZsS+Fpqqv2h+XjC0SBfkyGDOsi3c8dnMNDu9dvqsZPGmeL5bqrEjxhJcsIitK8
lJ9izIOdDzBAhxJuoO+0HPcSRwFlDpNp+ByhSXEw0yQC5fxkE7f0ju70w+xFRFaD7ayXsyJ0mwBI
DaY5kevFbQqwNOqL91PshO7HfIwr8W0sMFv7ZmJnXAkuDmFALUMT9171lfL1OK7P9nw5uEDh++qM
mYg118LsUuc4QbmZbFz4vqXeDvZfOrt6+QORm0DOEptYNCVbjOhk525S7N37e72MrfSTNpSG1UPP
cHvkhDIeKsE5qBJ+9nUYq9Y9O2Ajkn/p+8YoHodJxZWk8NbA8myD97cyTx23EYX0I5jKRtsM7IA6
Blia6QynIM9weIHJnLbWF58CjfD7UKVV+dGzxvNZXIZ9RdW/HFgIwWP4sTm+TJ3u93IHByNL5MZQ
ThbcZaACp6tqZE5QrDR6GQtwZLnaZ449LSDkUcZtee0qVs9ria2x1hw5ZRk1vxCf3kNZ1p46g6bT
n1A3vZ9hk1GnbMcyC58qDQt8JqSmF48W7f6idfqUHrqo0X60Vlk1ePOXpX6K/UjPbxgsUqc6S7Bm
1mX9VZfpkDxw2FAUz1AXBhVOi4vstnBbDEISv/bC67oZWOzdqWTZpz2cufBiqrDgtu0I0AmXh6i5
96sIeDTWkV52K2LdVgf2WlkoaDVJ5L+PlBZq/sZT7AUnnK9MfSddFqwde37t7fSCDtibjKN8Gw4M
LYBx3VjflQGEUcQ/Ax5agSGsfGdW6RB+UKUtz45c0qyJ0Gh+fCj7sfDuc7wSNKZqEDV3jeVW+lHq
RtMcIm9qvvT+OMGVVW6JWSu70gu0GY07Z15FDVOw057zurN/iDABlIqbjyWu88HFDtypchuXFw3w
7iauHV3tjDCz7KsgSBxII2NRWxhqjXp/NCyGzTNboRYcSr1IrKtK70N725WRFiCJ6T1z03E2bm8w
TS+HrRrGDL5NIfvzNcj3M8xaJ+b6U98DUdqEiHSfjbrUOBCOfTEejXEq+4chj/v+Jj27oe7asDB8
tVE2x7ad4RpYbWlFCexHG5kQu7iiLiLfFX4GW5JjdJTfJufdcT9VxhgdZXD2ZHbt9gyvSNleNrFe
Dx1+/c3Uf9AJ7EY7yhAtaOQlcm8QJCn/adNH+qjto3zwNI6SkVdfOUYQxtdVS1aQqWj7+kOH575+
XVJgBJ67Hwb/TqubM/eg8rp0N2mypcqlLTvnQ1EPZgZIwO2aWy2a8uqp1rr+L0NoGK00Clf2jdcH
bfktrET9sw3xbNoI6m3dY9E6UsKTKLTxc2Y2GG8XmhgUFXQN5/uEGSxPVllEoOGy0nrfZ3YFWFyF
drHVhx4l8oh5q8Uu7rWB80ymMdRPQSTccDulJouKrQyhHhwOlvhJFzX2fEWsQKCXQ6iae9WG0t96
kxtb10WeVV+S0ifi3VSVQ/GAkEVwNaQ6HIORLTbdqiyLzh8qc8udmeiddxflcnzmxF5qWEiLvLid
IP+1P5vMbb07djko54FmAozl8EISl/0XLTW+6+5AofGpayZTFxuPNSP7Ics2BGkl+PYheFr0Gc++
Kjv9oQLTYe3+s9Qyz0gsrbtKw9rYU+AYx98D+AZlskmJ2CefXMoEuEbGk979YLVThOEu35gXBAPz
qtyuizs28EA7FrWxcbRsr/dggvurbAw2tvupccKViMOvEpY/3ZVnEeMqz5Kwsmz/KOOr3D4C590U
DoQDisDA5uDCem0E9ibXIdoY7xxQaHVZIId76crn3AM+iUF7ZTobIQ55esTy/hiKe7wKuZd9HaMr
2/iaVo8hRC6/2VjuSlJ6IVA1V+GPssocrknodEr7Z9tBTIAcFLU/x0fhr3yAXwjSPwYRZlHurnNy
Yui6f8yoigjbk9sUp4TEQ+Lf1WOwDZtil9oQjQNw29qZmgVruvueelc5IGsRNJARvrhMHQflIFdA
htHRiUK2uP6gI/7Qw2MVTYe8vULNsqlyHABrZ2dbzwlStyB6tgVO0tbNOBwL9PGcirHJuRlq/0aT
HTQocfL8aYNe8eBK2HcvqTROhhPBN7dwjGI16m1W+aaDsZNvO/umCZ8doMaxD1sLznb03YwM3IAf
PJHtGe6bNkjhWHEcNW5M4zbkFm9B4ePAvcljueXGgETNvxF1uh/jpyi6L91nt/sLdxHE7sa2nniX
vRHmXq+uBuA7eXDjQjEYsuJGpXz5gavw2JBVgaTBGaKaFM7C9RMlolu3fgwqNLCsdTLepe230ql2
yqJ842xb/cCJfss0vyqq75ndbZvwqx9YYOm8naqca8udjpN2SjEQ6gLS1NYu4eaXYnXCAmpnm2F8
NsjEe/6IUeB1Et2zOm1077uXnFlN/G2TisAqe2+Pd617XdrZll1qdzbQgNaxsajELgw2ZXUCO89P
5Jpr30zjtWM8cfCF9l5s8/TZzR6s8J0ERh6Se5TRJw2gyOV1YCFy9sse9lUKEhiRJgiYMjuF2NXt
LQqGieZ3VQSF71nYt0gQVkb80pIzS2awlLmVAnB6TKULNQpXF3hKlLrHhOZbrd9OWHZvvCpaK3te
Cs7P61xEHXidpjDmw6EP0Ydj7qza3QudYrLkPHaNLYe19zL0PEblqhTrPH3/sN7Na1ukr6Y+d4p0
b1UZeARTu50K1W7aTiACb8y3pU/mZS5dNQXekKOmsAl0Yf0dYMnq1V+8xLlVmKwfnD5diXYbCw2a
l3DWml+Ogxqx6ML3w3gQWqfieJeHFiT7CdYoZ7Fc5zoJGqQPZPxuVKmJxQO+CSShN4OH7+89B8mO
Y0YSk5bGgdctCAxdtXDYBnWTpmFmyncQOTgCbVyvKq/iZtL6ieO+zj0C9o6jD/ZJDkFBSY81Ym1d
gVBPbfkCoHKEXTFMXqKIh3iCTHq+I4QZV8fazgu92HVGxU3XRdZXDLd1b444/8eYqApAR0ANakHk
sZmGwjtxdyIKszKxFnptXnOZcKP29VGFYOys6YYzNa7f7HilX566zFwrzZixTf+fPwU+0ozCV/PX
DSsS12ORnAjuZso59JPyfmTFwN4FGdYsEo5FVuVcQWeq64/0kjCACnUR1RvbVvaufvQniGG+LoOa
jZk4ZXCYdGJxLGRUz67sp0tTcV4669TEYQNphSeCRw8u8SzdbzdEfXeZei/kdBy964Hy7Zj77eV1
bWEHnxfU+qNdQAc0AwgieVRtCMDKnQN6bA+XsvzopBpGzcJck14vJG3m1WBtEUMPZEPfp1H2VTer
Y7aabFpYNecwZaEPo0t47pwLzwNceQv72kGbnvVNtZnU6G37LHrEpWJ3ud+WvtS8mjdpK6+IcNE+
2R4YAuyKdj2J8d6tiMmX+Hf3/m1U+FeOGA9FM628dSFFNK/yFYHmRUnNZBlL3d50mgGbyR0xJYjc
Vf3ZwjeaV/liLkR4jrjNKfbM264t7p3c3vptcRwsbmRlBdzQfFa98yib7kXv4YuhObnL+XeA4fPl
3l1q5/nPX81WpGINERWV7jsnAJCUm9o2GT2gsEn6ttJKMS8AdgZ8SVldQbQazbfcanoWubV098Kk
mtfbagQGC4cI/d6KM1zERQjMWxDYgnHX91yF3uYWK+aFt5KjUUEUkDYUyuY+Yuk9BcxpuCLJXvgK
v9bSV1+BwJLflGdRJaCvTdn1Wy98ZPzt3/SN9fP4e/V0U8fdjZAFVWXK2Qzml7x4cOTh8rMXPsAv
ncirZ1cEW7tB6ymuTrq/fD/dolu56q1xVxSgmL3s6vJrFqaKPttUyAEaSrjkdBxV38MoPQD9WVmX
F7bFX3npVy0I/aprI1Ao4AsrAo0BFwcR/dzJIl85GC2tlzMlV2/qZus3FPUVkVM/EdLStgXj56AX
RXjE6QK6Yuc1t5RhTSub20Jvzcsj3TYtWKQ5ioWU9N9UiWzBmfZrW8vCYJ1XclXjaEZCVtRnpxwf
8u7aQ6678ULnTaoS15vXcaVupMOHRYQoUlns3aD5yLnZXRlJf/z1PPz8lV5/7rxRmA7hi01qzK8+
45U2kujRy7FXH2uoqdkbRdjz6lFs+vO6bNEhjiQjj6Yc011t+s7KJ/5jMzwxrxR1XSCJ0TnJWQX1
Tdm6V6oyO8ISU7CyaCxcw8R5urzqJ9/z6qgeqN0yzFY7OqYd7O3AftE0UJh6+QUNuHMzmRpnZurh
VjajpXF7buyrd+JaHNRGybhNKDA/+WOj9mFRmytL1dLTz3/+6ul1X2Q+t2Ke3kVX4N9O4dBdX16e
FlZBYfz+aL1oo97J+RqdfmvlYmOIj2O/n2QG885aWaeWfv5sCSQi7xluGQX71nebbxX8cqrD4uSN
LZhJ0mQrrHgU8KkccAsHR0v3Lo6Xx4ywC0Hw2jhg17Lylf84dJmB50589R3UVJPbDDMk/VmL03IX
fyR5/x4G+vfLH2Pp+bORO5pVFAYVy4ci1b/RSAOEMeBVyg/fIk+nAbNhWpioBKc283cRK+CLbpBw
3sgmDlf658/iT54/G6hG05MRSYV/BXCv3Tg1CmyKQ661jvQF9FinhihCdCl2vni62kbG90yoq2RS
n5SLIyAV6aYHDrkntDaY76zIeLGDGy+x/j2N/rdxEf+HQBDnU90yCOJ9+PM/Nl/Dr9nX+jUK4vw/
/Y2CcOS/bAvWIAbJNuUJ1ll6/jcKwhX/Ag0h8F8HkIhX/llA/DdZSTr/IhlvUrjo/A2K+BsGIcW/
8EwQ/H1QEJbuoXedsR8usSB+3fj+O/pjWRxaca/wHCE98xda6fdpZ5Y2OoxoKo7S6L7EVQYTEFuq
Y5LpNdj1GoIeTAFUFt0hbMlsVEGb7Wy30E7mRCq1B3W7GVNkGJyOwEYTjVdZu+Zd8uvuOP+Rpm44
+IdZlIXO69Qa6Qg1Wn1xVFbZbFNXOIe0IjGB7iC6s/XopqliHyeaHCf/BvxRLu3hMAIqLvOu2kVo
Y7Z+UzxlUyS2eqDL06sv/vDvH/IfeZs9FFHe1HA+DDpp9vss0B0OQA/DAu4xW4QLgju8Uc+PsGp6
+NwZFjxxtpexZ7yQnM/3KkzrLaZN1l64I1I5hC67RlIeFbWqOkV5u3Jj+H3H+fVVbWm40oK2Y3v6
vJgzhxEzRlWcH0Mli60bj9+yVDyQVYfoJ6vr0Df/Z+fkf7/R0A3XdLH0MPBt+H0cjQHOOAOJQjis
unN0rFOa+huXWgLpFsZKf5+X6ll322TYmS+ehRJqXgiU+xVaQZKqR6541r4OYSh4wT3cHeJDzarb
1q9b3O+v8xxyYzDH4DRi2Dg7G/aymvSzKPLokkYlAutr7/JJfBBlJo5x14mrEpodWefkQFV7RYxR
C24k4cBpxLaoLPlHVAfNdqid9maapnQnnLHcJ1rb3PwXZee12zbWruErIkAu1nVKUqQk17gkTk4I
Z5Kw986r/x9574OxHFiYGSBIgMQkV/3KW+ZOSBeTyz02c9WtEymX1BPP8LOneeHlCQFOHWcdfM3Z
Db7YxTKaFnXl2HTu+0HBAKwAGXRS6NsEDkKD1dxgplt+EemzOdSlvxRmuft8f7xPcXgHXdVABEL1
00xMYM9jXgYVO9BqZm0ka+OrVBRoXN8n+bCv7elAIQBBGAzp3c+f+mGVnJ4KCFPD4tLUPmxKA6jd
CFK0DGXV1FRoMFkYjP64FDW00xPh6D8/TsfIE0tNC+IqeKf3G6AaAN9oYPJCGxVB+r3P49TYKHGF
bW9fkIx6y2vfrUgwnxrwII4ayyIVPH36v2Il9oas8NzIAdivEVoNi+PSk9qy9l5RwEBo8eKzZH+b
A5DOof/RyZTWHMmm//knv5UIzt+D/SfxBdQ1LqWznaGnwwDQoCAgpDl0UgsRndxZ5euc6kEWJ19X
q9kXQx6C8fiOIdwvvZ3vUZq5E1H68vmrfJxsLldwWKwx1TFw+H0/InQau37Gvzt09Db18PGY3VbR
y/ulzeyjKC6pfbxPf04rGhdER2AirCISIM9bDXM1GqONNULYmle4PRtluZv1q9TorpY0C/JMPoFO
u3DqfdxFPFNyqtvShOf41vb416Qbc9dJDTfhMEuxu03TFHTXHmH2f/Ix/o5x50+91H9+Pqp/+0xw
ZW8fybL+gPFfl8rqkK4OSWO+LldbIv+0eXk32MUDSMXWTegXxZtyYS4/XF4MLjQmzdFxqHWYzvdz
uSUiXuqs4kOTxgMtphk0++KFroygcdQ+/+dvtAWPwRCLzaSfrxwF/FcmKSWHOALvOqVg8cYgPjKM
xk8mR2v6O23AXxeooVw4oM4aVW+r6OSMyXHBt3JKnS1aDR2UbDXtmDyaNErXt8KtUAvprOsxc4e5
qm+selWukIbLYodiZqrJL073Q0/z2D/xbG/7/EqScgdKO4iXdRh3y3SP04gzlDfG0va39rpGflk3
uGBW1q/IIAlIaX3dZYV1rZiYi1cCvyOGIJTtav0YVut2pGau5aVzDTDl0gd/WE42ADtpSZtljC3o
OfvfnLZ4W9akC2OnAdq1Yos+z8WdOmRKuDTVNZC+faIU7T0/48JYf1hT7x99HkE2gHBLIGQ0PLj2
dOm1meK1Kr+5p8h6IUP7cBbxLB0eOseDgFN1TlFK+7lvrNVpQ2t2jrkivW5d2bTTMb3U/HhrR707
gHkUXnIYmfMwSzt/FK7fkCioUDK/6kvtbC800iCsDOCQjTIoI/uI6P8jLUr69Xb/iOYkjqRz42Un
X5V5q36WlfDr/oXrGR5p37mGkk/4HScO7cvhVzsghc/ButeUxjXq7CrRKJ/n5vSqlbGGxG+t+H2G
gZxmbhey6I8x/+nTTvGWjbMs6+bsbsmWcixBqCOoswIcrduZT1hkiB78w4K8fVbDR82TKHOnJrrr
lonuuXKMaOIGa6a96tFauYazbLu4YFt9fmScDqDzUXcMzihhw9yGJvP+gFr7ZFOKXGnCvsrVoM3K
QDFM8V/jCb7/lBZaDta7Qj/vj4yOuS5bpDdhFTVgiZcisKrIwx5H2xlL8/3zL/qYwdhScgoBljfw
8/3grjt15opmY8PTnH5E511x5RJfWVYZ7WgT4OTn2PGVGUPxgKT2k/rPNQhUJJsagXr+paD1L+eE
FIYJIpNYkYjx7AIwdeCYWrTQGbfN0Zsjpt4aToVSbbsb++FHJSYoBak8aHJ8/Hwg3ob1bG6lo5Fh
k15zSp2XsQEraiqio02onm6eCfXH3mo6PypsyAyJQ3neuRkcU921kfLdEGBDsibxzNT4HutaDDCy
TXwzSjGBzbTSjabxaz3E+z4X0tsqvTnmaH7u51UewFo60KQubBvzw0FHSELhQAiTbwCwfrZt7G3s
SSfzJtzWJGhzs/gyz/qTWqulLw1C/FjJXPwNu0BDHrFtnIZWLSjWZstdvU+Flw/NN3xTd22ZYXw+
5p5ZpH5qta8krntVTqCy+8XVl/VgKcUdI9F4lhVMRf1km8NtxXViatVezNoN8tautlqYvM71Dj+Q
4ZBrmjeJaPHlgjaoYq6J3/Nb+uuoeEzGF5YbHcZmxnhe+YaAHwbL0R99Na6o+8OWySkqq8/bpgLS
ast1h+PwTTOqeqCMFchjM7qwAz+erlzM1EZOBtfo2KvnBm1lZ879YBp1SDs2rIW4lp0++U3Gacqe
uC6KtPBlnue+OTmMqtYDgF85i2d92OXZ9pIN4KxlJp8Tud5mJQCOdrLu7FHJ/MwUhWuiXl7TgKFo
eOzHrxPiS90JTbWMIOopeLtTnj+Vs6m58BIvsRzfUEXvVrqjkq6Q0wriZvkhiaDUWjWFbVfhIpdm
ZwMUnXMgF3AT4wxH6GHE+rd2nq2oM48YSV6Zeip8Q508zYSoVOIKZcwGPr/1DHBeLdWrOhXgkEW5
uLN+qRv+l2UtHA5BqhrS0Kzz4FePJvimuVmF5opSnF4at/VWBZDeD0aLnGQCSuPzg+Bj4nwaHvst
+jUp0Z2DsqSqZyViHXAcI8jyzY2jA63bct0v8dVznVHxqeyoXmQb+8yx/VxGlzSy/vbNUpwKOJZF
qeOcLGqCD046jTdQalR7m44JiWflPlOTfyr7hJR2UudSRvehksVXS0vnF50Om3X+1YsKHcCoRwpH
LYuBLljurUp2JSzWsPay1cmhGXBLP/mGd5p9ZOnkHjpnX+sm2l+YAHF+y5JVklty/lNbk7zR+1sW
L1xjRHyiCuMKj3VFtcNEGAclx1At+rM6ygHkzCtkEFhZ2t4o7owhur/wCh8uotMrcC9aKiEWqddp
hv6VcoFPG7kv5ypsiDOMdvotllSHAGRErhgBhKXD4+gsV7MOL6O2ptiXPyJzfclXpqq1N9rq8Tr5
Uv6RCeGSfjIGK9rtwkr9yzI5FXYM8hfNOjED37/kJLVo2PKlCkWE4Bzr8LlIqPAkpn57miKl/m90
ddIWRuXfDzwrKaHYuWwQ9qrQbr60ybAHSbovZeUZ6xZ+PgEfIum3J+lweAxuYkrl7z8Nz6oW8ghP
GkO9LFqM0JtHy4r/FBdywI8FldODKE+R/2maSfnk/YMsvYCLrLDVzHX+NXXyyiraYvcAtUPuaGuH
iqJAXcb2u3OcV6Qk3aW2Lr3DaZ7OzmPqpnQIEHZEnPAczBDbkBdAAZRhHtEhNBJQAFkH8kDcrqw4
dxRXcjLTMOp3Srf++nygz0Dv/zen5BHEWxKoNFWs9wMwrRH4s4aC8TB9i+I5DzM5NEjgy3tZ1r9w
QN7FzvJr1Cygw6czIVJfmvTOET0OFrqrJp6+kEIsg/ymyj5xx02LwDB+mXPF32LlGcrq8wxfw+u0
7cWKtxfArMcpdlYf/vY3/OrH/9QA///vMW3CbsfW7Q/l6KFONIrEksFsFGVvGtAa6q57lA3Eo8+H
7q9rx0QCXFD61iBmnO2/zcEIM4vsMpw0jswyv4GIhy40ZFO3hJe8F7BCZ0M+QybuQnPeXpwTdaRY
LolDfqzGsYhpQVDE4BAgazp7EWLCzO6GgVJvbqWYKh7aGYFNaie5PW+e6jiR37d9HSpVvNMaMpdx
+p3laXbdmVDiqTRcsjs4bc/zFU39RthYoLOmzrPTZDShz2hpGVJmgIG19q85cOAL4/8xYnc4+zSb
w8+iiCPOuwGdui69YiVl2Cq57g5qz5msx66Z446ZGv90jo2t8zRc0R2CC2bE7ho5x9TZfplWpsNP
3V5WQKWuU08bhP14ggZTYgYxRPuJ/FmKYTzCIybupdrflsHnq+cvN4yhnTpwnHFkeuc61ZmpGR1u
gkVYK6YkRxcICOT5wdLXr2txkOviwXK4ybTMvhDcnuEm33YI5XiN9UIKa8jzyVHmdS0GxSqILsj7
a4QlG9jPbl3pP9s0ulcH+6Ucv9Xbw1bll9zL3lDfZysDdhHyq4IAi37e2VKNTDtJY1pkIYnz7VIp
gYJCAyYBVzGVh15uv5bpxcLOZIaLUNrJI40R4S9yy71FJjpkmjbythPNDpb+tl2M/f5yFL97vbMb
Lkr0CS4ES2owH6xuu3lbtkox9n47f2mE3K32zSJusvpSyvExD2cxC5VbiNaWeWoMvz+HoXCOpEV2
wX0Hd09G95Ex2K5Wm8lxhZHssx5SxwjMqdxFc6EFGkAMcPwHJYN+9PnSfKNUvJ8kTbdMlKWBQ6mI
Jp+VOeY00tR8boqwTwuycGTMcMPYRcv0CrlSesvmjzDzPHPNpavMmnkkAwyEEu2Uur6vxrtqeXVa
+x9tLIMseUi6+Umxl1+cPuSbc7aLI7YneZM2nki7i7KLWzv2HCvWXTH1r+CHHhetizwD1KNKUdat
y+R5nv58/pVvkN0PX0mZidVoGJTQzkZ8W6GqWnZELyXjxQrIfK6SsPWK7mnJxT3gyB1anFBi8+K7
upk/mAXd7TXnqCNb7lbCfrbhSbutvoUFwZ+LbaG7qDgX1R2bmeZhtcv5x8bt0IvGz7IdhNPFrZ35
QtX8L8c/W4l2BBPFb+R5m9Li6cVYW3mIWQDh6Fp23iZ5hTgXT4sDgLRpjmC/7xAO3tVA/KMRCs2y
PGWOwQ0u5CWDV8P6uI3oPKNHTVjF4WyfI5lxkS1QaCqb0BiuT6v+UENhtIzO7yu4mY1mX0WtCaiY
fXREmQjRBCojne4Ws2niTWr6DQJxQYFwwz7CMxP65DfNSUrPLow5TEnOAhXxfT9xIqRTBudB6xBX
VC2z2EepmjyV8U02iNeBhv/Vmh1xXDGP1tj4c5Oq9wq8IUiSB7ju4VBFM9on9vcC/wvf1LsnhDDG
a6RMf5SDmgd6Yn/JuhGlERxBPGOyocLV8p8pQpNISdH/yAc1uoMnrgDsEuuuGfrWTekkHyZjZxji
VDlTcGFTEFRePamQKOQknyT7pXrL2/iR8bLpt4mQVRit8mcdz3+Q0vw1o8Thz8J0jvW2yGAznVcO
Jbqn5YM22Foo42UK6gQpkazoW8/stdbf2n7YZYnS3bZwR4dI03bEGpnvlBAXGS5Qk1N5X8xxE7TJ
iEJKbkYBDcSfnMeOO6Dgc5gd6G9xl5pfbDmYX7Za95Q84GIIWyD2rzijFv3NqI5PooJKli7G6A1z
dNgAadwu+jLvBnilYr5ZnOm7MaXdic8wBXY5RGGUDt+0LLnPbI7y3FziEGoh/gzJ4G729DuKlG9T
oVthpXMPb9Z6fRJW8ZKT51uy3iJ78gBYMt8ZAlKmcOYHe6ClYWXxQRVdd1uOTkCBVL9BzshtWoi/
rWL77Nd5P1jiKpnTZd+DbWeVoY0QaystO9v+U6qjFth2UbmrU8BLjLoDYju6K9M5g3PePlmK2nob
uh0I1nxHOTVyGwp+u9yk+VpON2lSNrsKoaFFmxLP0Jrbqe7DTdYFcpbt4qm1DUpyv0ZUjHWjekzj
lI4a1MldZS3fJ7UhAGt/4OOeh7VhZ4dMvUkaFIBfexsZhi4zDipKW9e2+X1TWBA91nEtR0imaEMQ
T6bjyxjnVEUIsc8Cbvtpr7V9s3Mc2kkdlLx6GPfpJNodSs93o3oifUBzryuDdTd93Qoqk2q6V/L0
xsitNbCoBO8U0J2zCZCD1Xu7xIqys0USKumwb4Txa5CD72zbY+Qs+7wdflu1Aecz07/FifZTSzTh
amm8IjlA1US4lptWsvtqT5qGH2VS7tjopR8viblnLP1JaLm7wEPJcxv+obQXv0w4KvV8eVl1uzxK
2qteZpTUfaSAIV2J5ZgOi59ZRkrYmvfUpEv7OGzCg9IFae5ru/VzIBwzHEEjsRatH4495143LuhZ
iy1I5yUN9GmCHMbtWkfZD7QV4NyT+FzHtByYNLSaiieM6JPDmMKknu0i2uVNSeRYFT8Q3vHVSWN8
Zav6dZJJ3xJxfMjaKqUQENvHVHr1OG73Sjn7mxkpEBUdJ4zmxPaiLNJdfWheKy2Zg4j6425qOuRF
hoc0qhF2TBUNFryRYaipan5qRj+iZKQxmMM2nXO0FAw7oDitZq2102nchVG0dMdNN16WIXc1qOOB
sUxhmmAzPHRat1+kMfq1Ch+016rhdqau5CrW6I2OLe6WuqBcq5YPffGcFEC2obmt19ZkGrdIlTXB
gLobftrQRut82tUrp2tX6vGuhDvgjaApDq0hWSP5/JjUg7FTQJy5sTUGzRANfo63bqiCernFh8P2
5CjlbiwF/K98vMJ25nlOMaPKY8fyuk2gYeKo+5JGJvWHyYWDNXpNF0FAqeybqfutOHjEx6+1bCw3
RgnVj7ZU86CFvmgn6YK4j28q2O6HaeTfLe20a9p/oiYoRiPyo3hzvHLc5RaeYVDWLRcZfUQ8JCFI
LEWyy35i35D7+mTPuz5vo6Doygej6R2fG8QhjQVFYilfJeFmlG5/OlvnlNwWM0xSWXuNOWAj14Bi
IaIab1MLsu1J7cYvZdpc9U5j7UZNb7/lsXZXOEv5q67VL3KCHN2M/pSZSlC1HGr6NAStihZEDtTM
qzKDfc3m7IYo2y1LT5ZCCT4z6vlHUWq+baVUIZWNsVPgBuXlCxTqGgUbPOYy26aSv+X+OGZXUq/6
H06xPfR1H6BRUj8g3GZ7YGKfFr1vb2hRd4Gk5ufXHYdV3xlTaBZt7oEYU3wjMuKgqFo0Q7bogABW
9nUbcWwgpbxRRziOjo3eKDa9mInVjghWQ2S7EpEuHDCip34ur8xhqsLCWbubUZm8RC22oBSrfaF6
+Wbq8C6Wk9SmDNMAakSVSjvH4AinrRVwUFGgjxkNhhbudZwqeyexy12hEr+hyOPmwIx3a24dDT0e
XdSP0Nd4srQsP9jqjFNUmWd+lznWXrcjl2vut1FF0aFv1enYl6tbjF1xmEX+heut8TiQZujQz9Fs
IfJjJqu7aMuxGoQ7gIJ/aBFDi1BXwQ0yKW8SHOzyqv2hLFWBZlL32lsRT98wcU5K5RWJvvy6VbBC
AkoHydoCOW6mHR38RUH2HyOtPbWbaW81W+XO2zIepuxliLviKs9hzKcTjm5ob13rolZu4kK5m0ZK
uJlRXcW2o4QbhoaILM2w6YVIXEss3IFK+08aIwpWl/avtDFvyRenPfwE1W2EVe42dTw0EX+7Hdt/
rLlVqYBPL/UypqGyqmGxim/lJslF7HU6bjY72UqXECvvdp8Vt3n6lKmU52N8bq2qWy5M98cWsSOA
rFq2SY2W6ux5H1Y6Xaa38VKE5mIK1xir2VuE3t6tShG7iz5v13lq3Qqyal+3YeXPesFpPU4s8qV1
pY2In5yFR+rUeWqnXVJB/0tETt9WM0D/nsAd1nlRLVUzRGQaimkpDRG3LI4IkaHYZvcPCuHRhrwl
CS4FKTnPL8jDvFgIBVC2+D328fUw6JeQ48bHcioAKVOXJxwtcN/zflbVWoBKsBEJK8V6xcBRuTFV
xHKqCGGPuG0ODWdmsNWVBVkbCRaj/8bG2dttjnRgZroDik5enNUZi2r52kflshdOpnpFG++F2qte
7AzIkg3kR4a5uM1AndTJ7fgGohPukMCIkIeKXKM0w2wxfprl4HhypR2qydkf5vKxFflxFjWR7EyD
V1ZOFVDtFPO9tnhaUTduX3frcUjkr0y03dctR1Ti82zwb1NGIQnZQweIHVIC5vv8W+CA1KhanYXs
DkA2s+14ed387pDG9ip91Fn/IHmzntwDtRdIBQe0EApfx/uYLinHbkKSfKHC9SaF/e5Y42WAcJ5e
ygbMez5vFEJmu1819hzH2a6Ihl1pWMYxVQeSJ83SQiWipCfT6IgQnbObp+RkvzzUXoouw02RNPXN
qpPGl9GfJVVuu9FqQjSguJ07k5u4N39kla3uk3kMzGJAK81I9JAJkU8WApNonE0HZ0RPabK4Po1u
/GpzHllmfuAMqF07NuU9SmDCAxrwO8uwc4rkUrj9sn0drUlcd1PTEy722aPdN38G8xadn+XHavZ1
ULftfb5o0h1tZ3A7MZ7ChjnMVKXwpxSQEI3zkCZ39iAG/tAmTahBCbkw629YkncDTAgIcFMFykHl
/UPpfR6aShpGYgXoUmWHsdvWm96cUt8eCvSbtGG4StbosRwmOyShX4+aReioIUridJV5hXnVV9yS
jnOf7tE+huxY0yJrIqsKNmuxr9JEYHCn9Ides5z9JsbDkg7JtdQHC6dsgbFbllm3TU+++Plq/lBc
5LM4Fg0LnApr5w0r8K/21WDSptma1gqSwah2fbb9HJAb0Uq4yl2CdI86SbrVKvt1jlf1wqB+aEud
kE8m0BX6GeBYzsuyujUbxbIR6a1F7s/FHI65epjT1vDRSrjWKSRfuA7++kAqDVJHDUGlZft+60Zt
Zbcr0o/BWNhVoFRpc4v1Dz0McwsswOTHS12jvz7Q1k0VtC/l23OoRV45ujHMKKRwyCMlWWFeNhm4
ngCwa6fWoE9ORPtfZ5RWqCVoEoEvM+g6vP/G2jaQs5iTNahOyqVL5A3oqvlU/Tu/jEIoyCBjQWdU
r58/Fl4JP/j9DqENKlSQAmBiaMieFWzVapr6tBRLUG8NmigDxPetQjAVX3tUZBM9iHIU+Owxand6
awi/shJkLdGJNMid8Ser/HQ20Fe1TJSSlm54IHO4G8H/7LoalC5a4Y7W2q4AQ8B1gNHKlNmzlw5I
wCH2WOwWLXNc0aMBpCRfJaLsvuhUegoUAlxnGxaa4eZxnFEmgpaCpofOIUS0us+XvADdUrlRNVS3
llUHB105iU7mHbpmAw2oNUf+NRdRDYl4e54NfToYRY2fXw6prntdu2WP99YLEmQ2mU5xbWuiuc0i
yhwZOlhocSD5mgqKfkoRNa5j9fWXSkEtprdqFAC7DFpMMj2A3P0ytUjuKvpAm1hxHBJwSw/6srfg
ci1oR+qKDYZGve6IVzzNWpsgX+pDQVJ1R765p/14hKQwcx6dUrekVw6VPXxBsbZ37aEqd3IB05fE
6bSbMsWvha7f4QmHbbFaOW7mZNBi5l1RguWIjgWUBbekqr7PyBdaAJ9H5AWR123VG/1U9VgbM4wV
LXW7xNhNs5EdaHIPwZR0r1M//Up0hH3y1LhRom7YRw9ONRD1CmRvo+UahcryXh/U9nbKJ28+nXVm
YwISTEbhdS0fDBUZcFUMcEpv4AivGx5aVVnhYdf2brdqC3mE9TND5CTM4vl6PsXLqDwI3yIG7o08
NNvR8hsrAeLUv3Q5aTIHrRHaVJO3Cvx3xi8iXiOXUrtbZ8mPJEIgalunIEvvx6JNbiWAN9/a5LBD
aXB4BFp2rEr46ir9/AE9FkA4eXIj61cmwjhk02Lus2o5cDWwShH63TGPxvWsb+ApV6RfGnvcbdb8
1ZJ+FOnGUTSqWwvrEQE2ON2jnLzGWNNr3aRDmC0BSwck5mSlB1QPgsXCkkJRmnxXi+h+FqjtKbIF
fRxlKmkdV2Y6iq85IPfDSj3SUVP9IArrBpWlAnyg8bWONJwdxiH2hpQSie2koY0i4KnMnO9aO8Lx
cFhIzIBcetaqks2lS4dyLQsgsowckwztvpYMS7+1Xm/a6aEgYgj6tf45jhqicUhw7nUQ2HEnbxrC
HEBm1jHpwSmXZfJnVtV7dOVeYnP7ts72YR5XwGXl9quo0/4GV9LHTr6uIr0ZtKR6NvXx0c5EeTQQ
IXURqBfHedk8Lfk6YWKKnz32BIpe3SN40ItxPfbL+PD5efbx5JaqTVVfmuBc6LmfgeQK1VxU0VMj
SiaB7gTIYLeyCEBaNK/QsXKOHXrjF+7DN6318yOUps4pHeCZH0JLx0ZUumePBiXSyGw+9EapvfhL
DgezMON9cRKOBNhmUk7OfiuV41FmQHVr9UZDL3fTtzbeTuArSiB19sMk73e7qDA9a6oaKrtKaE7x
1ZC1t6Msn7s+MJcM2osB2jCafqsiN5HHjR+dmJ/fiGDs+83FqsR01UX5OfdeWYJyR17qOSvEJbb4
X8abVhZMCb7ehsHwYbw3dcumhmUvSt+Yp3aX11iARNmEujh60OO3z+f3Y3MTeiyAPWAjELdMQBXv
70kNBWszh6oczJRgXAS9fJGu36N60wM7yVMP9UoqmhNKyacSjNCNCwvsY+RFQ5X/uS4dYLznTaVW
djlbc4CEaDTjwZjUiFIjiMXI8pc+fRDJkF+l9RRz9K5fPv/201ieLTM8nk7BF6MNAPWsd9mqbZfX
9bgEalamlM09bYStyed/oyavHsA171DyvNB8OsUd5w8laQJxenqudk7exjKtMyejWwJpcq+Kjku3
sVrtQoT3MTtjWsle+Y+wkuDyLDuDGhGPRNpLYA+y9emEtQTrsqXWolZUiDV5iOPtCO/qTWjPuumS
zo3LOlCXUtxN6xwM0rqE//jLeBP/0SUFpgRK7DwKtIAlduDllyBuF9sjgQih8nmtVLxM3MQzqsip
ulygd76ZkZ2NtxCg9EhaCPHBp75f351unQSQuznYnEHsi7ihb7oiAHRlS5BqtZk/K0qF8GBa7BBk
p61jjqiyosvXyaRwt8wJDW37xs8oCOO4i9ctq3YRhS7SFoMGfPxd7V9UTdknkRXi63BDVRSV2xLx
w00h5Vtz1RWPJVSvE78BeqFXL9VrW9hqgFvUfVoWm9eX/M2+B3PcEqN1encFtvd12dagz204sE0p
UEyLWSnl5IPebXzEEhFgi+5R/tdD5Didnahxj3BmXO8pV7nC6jBCyIfBR4eb4i7BcMAVJvyxr/12
fMzySEUxEkoy7kIbPemfzrwmF0Lwv5xl8FzhJ0HpliRsZyF4vrDWtLacg6zs95ssbqJFpoFm978m
I6t8mAgXJvsvmAAeCHrnRJsh5D83OEJ6suGUi5JwHjOAh84o94UYHyg5bgdJUxzXhe1Pkzj3SLoW
wZhYBjHUooSdVB8ibBnDzw+Yv+ACYAnARSOpswwVsu/7xaf3XaN2aP6GGQrOD8jG16DUOgQjy6Kj
CRlrV32hq1ckgHu81obbqa1oenb9l7Ep1P2MrbzXpM1KY39OD003GU+2gapRmV23baS6Rp9jwKEo
1Bod2e0rmTmPNP3oecjxqshxZelmWT5Fdp9+KWvVW8y1uxanDhlX6U85d+11h71JoM/gJT7/9I9U
YIdPB7ICHpRrjOl//+mOFWWEFWYSlqL+2ZrKHFbbUKLO2bZEhYhk9YOgr6zRncQRzDKS5usUb1/o
ppk3uJlcU+Onhu8oKZVJxc0zlaa2MCrqNtpDouLrOkXal6JzsqfPX/wvILWTWIDpYDAC1f8Dh5kY
zyx7bYSK2dJaq8zkC/QaGmJgAVAXDhZUD72oWV6yzj72EtBN6TzTPL2AcTydz++OLdp9ps4SBt6o
C/DF74dvyE2h2HOZhxFID62XmdvL/OBszoXnvAFzzx/EdQRwhUDLwJnk/YPQu4Fn0FPp5JG3sdk6
iPFaL06tPSvm/LKZhUMapYBbp43ROLXjr4SKO3gVbj4vs59PeWDRlLf1E3HKJIRo2yWoUO1R7elJ
oZEGhQYQywgxxAAFUmeI8mtSuTfqdDfSAnFHDTSdqdUP7VsvB8KUzggvPdD/Bnv7VktSt13l/efT
/LfxpfVxIiXBTBLniJ2ysMeNGcyAVU2ghhb5DKbmuJ5QNJ8/6C/oeMhP7H9OgBMV9VzxgENmkGhk
ZmHcrMNjvcBErXdAP+9M/EVH/IE2vQ70DeZO2tI3RxHzkl/khxCLtUQIoKoa+LFT8e79FCuTOaZY
AWUh1kWvVLqugRT8bCC5N1vkKTGYIieT4NqgkVz49g83wOnJrClBME80f375lm3Uj86WZyF5Me1i
oD4tFyKqcsjL5Tlclyy/7mj67nCRDdGBWV2EvpWsfMQg5UfSy1dNAbgep3Fo2fEljuXHcESzTxcT
CiG6BYXp9PL/qvnZoAxWNU2jYATv4q9k94ZGztZ3MPhSoGP4OTSPaolQw+ej8ra23m05lEoM7ifC
bQglBJ/vH6zkUo/qdIgCIos0MMbtNWoGJ6xG7DZLraMeXHc9RchuumVXPTbIp95BVAWDJG8ia2n3
PTycUI7KoxJt8Z4w3Z/VtQltSAiusRqjm49atl/16BHP5fwWX+/4eloZ7eYfTVnJ7kc0mEcqs2Bk
BxfPBfY5gHhSq12mz6BSuKTCTOiX1sOH5cCHg7zls8k5WBlnAcEyRqMOK0UGRTkc1Kp7SVV93Q3O
cG0q2e9tqMbd50N9+oFnI+2can8owwDeFOeFTkLfMY1HAxNCjBjcdcBDDPnJCxH9h6OEnpUN/4MD
VDe4786+KkYAOZ1PdC5YVo+4ET3pPY7gaz76//ljQJyDWJOUYOEvnG1jGuPYJGF6EkSLqbpQHit3
+h9l57UcN5Kt6ydCBLy5LZiy9BRF8gYhiRK8SQCJBPD05yudfbGb6mjFvumZUM+wVCCQWOu3vfzL
l/ntFfnnJYPLwZWHnQStq/vZyEFfCUt5A1RbG5OVkACxa7fZu10rKG7l4d4IKnR6np6VRC8zwATV
o2465U0rqFzIacgYYNYw2c5N2FgGRgT6YgBDmh8aZTr7a7bvS7AEzc4pYOwLBHgHfcoPOrjmqQmM
MHOMxNbX7m6g//xvD97v3utPX87yDJ1tgBXsKgD/55NXTq1Ie920k7KU464U+ZNLxUA0FKm8Haq3
oKFggtvpbR3nk6b5+V3ZN9/Sej2s3vzQzKaLNiKrk8Ybbnhk60OWwx/JBQ8jbDoheL4RbmOB+Knz
itBv9W9gR1ZI84Pet/ZhqWYyil0kOqL2t3ha4H+MXrcehyClI3uunxbap3dlhx3QyXhgXa96pAAK
GAvtczgqxeTRknVNHKiMvBo5DPUa9ZGgHeDUtMoo3eyBKtr55yx751SUKz0eOePwnAUd6fsUIqC9
6Vi31LavrBtqrtnB2oC1YChfpo44QnNzPmgcCxu9zpKFblCcj91xsLMubhtr2FPKEi+uF665vZ6K
gmOIApdX4fQH4PBHVVrdLTvtbeZSw9FnQtLGs9khdTsW+rk+FpvbYLOnLKCnveVUjOMPN6OMqm+f
lTDOGn0LkUOqa4jYnAs3DN5TU/gN8QnDLtU17dGU84W6ICzx07S3h8BJ7EB8932R7w25dtchc92l
XT7fe6J4X5rxddsqgvYK4tKCgUYGixqk0N7aLKSfjDZ04WlnsBjC5Oty262mASrUpe/zon9kmtLO
NBpmuysHcyzsr+UwDDfIBF6lM1EZFHTawS5BB5Wf3dBJtiWZXucHyrGCkFObQh776v4d5d4TeXar
e/mbGDadd64DopWOWVQOWxmXqsEynpPBPw3fUDumu8oZR1yf6XNzBd/LViLiaVxgbFQdd0q0txJU
xM7bFJ5wY9Jy53NGN8vktw6LoN8kXWlk3wbvnIOeG0QqPbh9890lDD/S+mW+cUwlL2QEQpGCRRxN
d6RrbJxT6G6tCbesMw5VM3dfsDfep5TVIsIiQw37px4VHRHLqOHQ/k5m7HmdRU0KPYBYgcZntVXf
LO5/K1ibR0LnA77qXuFKO9mdtkSIIb7IohIRIEFMGs984K9uxxIx1967dtOnG+9BFvOO/rf+XujN
fDIwKhCte+f1HdT2YteR8lKQC2NHsdP2NHRiDn3fT7C4dbeNe/Xkf4U0zb/O7Fgn6syOAC1a2LRe
e9i8sYkRn971rmq+ZgONnBn4dNEWOIUaLX+wJFC0EXw19L48pHaPus/eKAXOg/o8Q+G0jkkjUdj6
klBQtbzM1zRBB6djMJAjN4gSvacxwmU6e6NSazgN5hpqW4uWx3ozBuBaRe/WQdVDGetaueFn9fzE
y7J3DMX6Sep5sugWvQeQzLARfofX10OPXFpQxlrdJXOwZpEUfbYvx9neIUB0Q54Ci5zBAtGMy1Pg
tTPfSDdjdwEomHp+UrmVzXNfbbczNaQHbUvVMQePVmNaX3p00DurMZ2D6n0/LFEBgfLNG+OIAUeA
Yy20pRLwGVeiGRdGXFbbadTbJewCtjNEbktTrPdja3IJ+kESqKmOwrDqS9ApOt8qyyWLGUsapjAb
AZ7+06XOhu6LDXtiwGk0bIV9mOr1OVXyoasRzudIKXeBnyaBRbsj+hxrxz4wksHqW5Ep9C/UEuaH
gHNrndDGd+v0ahHNfmQUWEOeprDszDHKTDq+nDqY76W4Kc0Hujm7N/Qeu6oBzNErO084c9ZDa3Bk
uE7h3a2qrW4tOOnr7WcT7+ahHezDrqypL0GVe+mCfN/neXkcWg7klAwAo1lPLE13GvGFN90krFvd
FhdhH4MWKXe6QshNHqJ3Ml9Du7PaN7gFVx/frVmvYmZ2bi53ap68/NdSi3U3khN6YgYgpWiqWNiX
7puvqwPxyXrY+1Sg0Z84nFAJffnv2eJfYDJm9Csm5zMOE+D1aRhe2LCM1YfXdxarD9d1HcPM7d+D
0oUkG4rnWhbbyfA7BdOCXLgdl3Knmdr6yFQUr0ogWK7hrNrVqPYIK6bCPtGR8zYhqCSb/rnVhyyk
gKeInJJ9i2l8PeAGA9VaIi5/cLaWhStlcPIvQFoXssJiA9nieRPGvJsNNUWzgPWvpb+eTCNb95pK
Eb5U/nTw2iyLbMRUY26f9c68xUJFQkrV2kdLLEcII0hCImpdCgiOuaL8wi6AsqWfeSh/iy+Dct4n
9LmxJafxMFipwy0Z6DFLrExo6vq2aONwQaKXMaU/CwUsKFLv6myY5FnRbpT89+/iU/D/lR4nr9Bw
cZNgtYRn+oRLV7lWjbaOgXHUh6c6J4YgrQZiubxnwy8eOnPdXxNKtnUHPSegOfQ5Kkd0bss6oMsG
1eSO+8u6/McgzV/pf7KGmAsJ4vnn4ITqWeZ6Pxf7aVLfpGZcGnCR//7afywHnz7iE1Dbi3ZLc6EK
/JR73zPwOI0fmXN1sZLaY/9lM70Oev8YBD992KeZHZn5SoMl2rwq6yGhXRi064nnkCCk/fzv7/Vv
HwWDBsPBP0j9+/RRC9pmejWCYi/c7YawphMg5YuxNjto36f//qjfP+vz17pGobhEBoHpO5+e4nXE
Qpga16+1ZHHmlPi/il+jQwJw1nXVfYZAmIlRxHStUglu4i6x5gt45DRSdA7weJibpbz0U/Brtr57
M3Nojl4PFzk3lagYTvCU7Gh8E9DHs42HUPZvwGXtTrO5U/X01m+CCLxTT1w1ybCwxU1hlbf2WsNe
9r23s6uN23Nb0CqwVoAlMYxS7hMHudHvrDIvQtKV5r9tgdcH5tNlAehhO2P1QIj+GUwb6oF4jwkr
QdDocWkajF1WmHveQQO826UeiMuo5QRjWMGdK+uU/sqiCy23i7iORNNq8pucUdB1vnfGYfxoUeGI
OOgqOR+K/eIVuLoaE8n36J20JUvcckpKwxN3rZ7jFvApw7P019KbvpVD+bQsAo0qQQU7yySd54oy
rl39NHpMKbi2vRmEpFQ15X8kF/z3DfJvYJSDm9CAyb2yjMGn5/gav5l3WcPNKBGMd9MM5twPb8hP
higf+jySswY0YHd35WrxhexpxjQ0/zWj4s8wVWIWEQ+yGrqAw4hS/3mgCIgXclCbfE/YYDxb2I/N
pjSSlpYDpEjvzpZxx6R5HiO/+L7qpTpv/DqCYTFuBHfxvBrOY67uG0umJ88liMsjP6Xsg+c5ddUZ
KyphkXamDkHn7XV3EneGjrmY/8E1K21d483G5aBdXxglBq/JuXiU5u0bcbuU5JJO8xb3sFjYqhBe
dGJioxuQjKRXzHockmyxpuOkoa5Ao0aAVHCRrhr3a2wOw6sDxpG0Pl/ArIw1Al5BgKGps1X5V/lA
k53ZVOgGs62FxY7RbdVcKLGURHXXfm0lHuh+LEIvq+ywKdKrjQPBlK+j+kNKM/ONad2asDvVw3vV
bN8zqzlZc09UdilSFDKZH2Ly/W6n+Ikmw8Q7qKAbU0WLSckQonSxWxscvJvU8cw03vto2XaoKbbD
d2nAEYJcFfEiigvW5zkZpvpYF/IpWxjKulLRwtlRatUN4RpsBhD+dVYbPDsEPnrIlx86vbI0oq56
4uhbAW4sqU2QH2aQPfhN/uBly+tUeT/dN0yGb9Wmomb1yM9V3pm0nMmo66Q17YtX1f1uaKuFEdTq
k4EWSbsgRbTBFo+fB1GyqQUGGhoqy7qKqd+/NgGvjXlCRSJirR/3vdBAtdcmC7Oiqpg1CSXp8F0N
M8dV9mNydSyYJ99e6tBsg5PNrUITK0r1Vnbfg9X6+luDXNjLR7E5TMskqAw6pZrzBBfuDCdSFD+0
Yjyq0X8kZ5fMjemwTKDVNB19EOBT7AerCeKf1bKN0cj1pHoFnL0qh9NqmjjIqvGpSMsiMqrphiy3
jbpVxQppl18x3ydklaVhzZSQdDjYUIU7M9EBNTFdyI+mGQQ1d4Y8bF172FlXpTapOynoAwlkVdz7
aLCm1d5v4Lwh95WJuwIDxqiRwVHXr6JOSe5zvFtRIajSfHPcKVsV8VbrL1PV7v18HKO0FFvkuPwx
rvgTzC2Nv/T2JY0IbpzVoLaRoKPa1M+e7eGV8EZJxJmPi2dZfnlsqHHArMX97t2IDePkhKu+98un
dRJP1TB9q9CqHxe3eXRsbTlJ4Q1J2WuXpX6Qc59/IKm69UgL2CnfLR9VRyvcao/ncey4dbHoxNKs
+hsZ4KtdEGsiS++s/WIrVDmNbu+FDdDu6rdoNayYKqh1vy4e+vK0oqxqezXc4nszYN4aH2AHvosK
31HmyxAp/BKl/DKJ0z2ocvzgihfxwOKB7Gzw9iTVfwFHxSNPYu9umwexX51BhC6nFsBI/6Xn3kK4
TeSy7sxUl2rq2yAFGhONlAP8PMHOoNC5dVIjbNQJ1tA79sujlxo4JIxnzWlJNsJWZxW4LIAVw9xI
MbVY1/yjzHyCwPEPYLSMvtqAvMpiW5hyzoN1L/KOJyMVH2giH3Ss4DeFu1109q/DHOxmq59u3KGI
u6qdk2nw553UBhm5gUa7LnKF/8+4IAzl/dSEvUkkl5FRJF1uOIRMCbuz+AQ29/4blklSmXQI1KnX
dqVr8FfzjCokFubWpzZQrwtzt9WbucPTzE7YaSGwSneY0dOY1Ycj3HvNn07T+Fr7wYlZdY63yjRD
ocOJagE3Ko146OuYHzoC6QykPEOJ2dKwNhfjyHxfiCctm7eDww7qNJUTb8Vgxrbqytd27ETkYQsJ
9HdjbsddxekRkUcUFWX5URH5uuvzOq6RWbOOxxMCCK7pQ1aurO+1PGX+uB3M4M2z8sPkN6z5yJ3D
dJzYGYgRNVfgiLqUd4iTHi1LvQogRfJr+FVc+waNQmGzYyURFT/LKLWzbHSH0/EeGN6PCqmRf9YJ
fJ2rt6cnLSxRuLGIoG6h2DkqDIcXzdkGq4hQgmVHS69eeqOPqimN5Qqjb87V0VI6fUoKPZgp23Fv
XgULev9cDvkjvfJo3pc8pG+d7mx5pY91MIlJHilMto/CORps3ir9CArrpu2mn7W5TFjz4DXtJbj3
W6rg5dV07tbkPQw0v5ZTnjROJWJlT6jiaHTH7UpsYs8GLYkw78hsnO1zChgVBpwDFIXXx3XSCJpa
EBMT69ivFNmQjAYxhXdaDeE0pbezOeLwrjE5i9JG4Lk6bOpYUahefQpIYLtmAvk8kVQdzzZhKAzQ
ZlRn60k0XXmbG95M50vhJDKNnUDDsbzJByvvjGRrMFagl/gqM/m2GbhLm5U3/dbzgirklsyiu6XX
Xo+4bKHmTfeeERxGM5Xh9UgCo6YxLf2ATXnPsuyBbG3nNNbfZe68d9hWIltzbsfGvFBRz9+fTpgI
tW3ob7foqWNPlH0ySl78hYdKz3G9L5Y5erwMbXkeAg+hZO1HUu+fhmraQn9w+CxeBNzM7S7reKoc
TXyThA+7unxwXfOytFWb6EZxqkaXLscrQpmp7IEcVvqIcSrSsoWljO0szgrTDRffhbqawFo1ttsI
3CSg28/+2imPRPcqT/pRYCfTPEBJ427zqjau3ZWbrxQXVwLiFW5FTO3kO2GtWNgp0ntNO/zFXhPc
r4ZIVjIAdq3TYQklhCDT7jXFPLCKgry2guGjd+0vo48jyyMFMdI2PJH2KS1zefCsIfar6V5tILyN
6w1AJyQCehPTwwqvDJsMuL4dcYUzi2Mh8cssxY9djJhdEQGmeUETg/5uBVR85ZpZ7dy0hxTXx6fM
yg4KcdFuKec+6jYI5hSgNBQW+E/a3cyNWyYdr39KvjmDO3Oqkx5dROjmMBkcJEYytbm5J5tvKOgf
rrwbGyd9WOmS0otK/bTzMQ+DQf9VdoxypCZH+WravMu2j7FBiWhx3/EY4nTXs4un3UqvfpoW+ErP
B0nSsWdOoq7RJk5Y6lS+RUabiUjXzbth5D2hMQSGhqXudbcbAaJ4ntOWzAyToVfjdI2n0jmneMc5
CvE1EjQ63zSbvYSENd8y9XRR0fZ9aFmSdyAi1rnZJnIDsdqgs0LkomG57PvEcbY58VeZR5b/6uWo
iTScO/vOT++bxisSfyjWEJiaccDZAG5rmwgiW3LesN6hRzppQk9GfNgJyoV9TuLwbna6N7+/Ws5R
D8VoIWuA1Th1090yuPc2xtBMQldQeJRh3KV72rR7O6l7lOvNmB7I7SyeSmt8NDZPI4ig+gCKY/L0
SyTzZg7pm2acGbWNWNMJvWWR9IGbWthnrp0slEXvxgmciAxJwJiy301azEtpE0QkBszZmDvtKqJY
fN6TfMNsxz20Q7K5HrK6pdbbYMOqTCOsWu2mWMb2AMRl/GXh+t2f9s/V0zZBTmAgccsQj3YlD/8X
ycxPbDtG7jQxq/KD9sjELK9rg6RmGg1ybKAmiVa455iLcmQ1NxOhxMbVn3gRXl8nfSVCUN+Sxdic
DyvMEuhPv9tkMT7mLTKM+h32c4o0bra/7M3/sqSxMROSgTCEuKs/4ISCEvm8BjRIGOK/TaJ7v7Kb
nR3QQIkH4ghi87qoH23lepGF7pshQ9n0XgwAl0G9RG4xxX5NGioprOcqD/5mYv0DlAIfo0sCdB/a
A53BJ2QlXRceheucHQjrTg1oTRZLG//yG/wXMfI1NIm3EyY3EJzPHPLVNy29PmfPv3pWi6soYOLB
QzbWP6OZ/pYZ+PRNGWD4aobgpK1aSCLrBMC9loegEcgJyRC5M3VE4QtRqTFdJu/+rJxDcO0snVrV
E84haYqv6/bB8wfC9wP8EHnvRYwz2E+duoQRCAb4IQXTpwyLg8+vp6dgDi4ErxYvjroSdzXIJxN5
lurfzKCWt17e/SUr7E/JBJk75PjpLAzwp5+xrM2rzbbyR2DAPqDIHlsDu1i9c/Vq4r/gHZmy19GY
/5aP8i8fixfTJYOTjyU/7BOshefDw6qy5vsNlTweFYk1YHJ9HGZ9vs9n2DbRZXdW8dcCtT8fXzzQ
NtUyhOpdtRrmJyh28cptmVLIRc4TykAoZN21U71crHlFqmaX5zUVXtznSJwa/0c6li+sCzLMrHrZ
BbLFxOFTVZqnKw4Abk133eY4GH3qfa2HxiK4APG9cxxIGOUB/pvu58/ng6Ic3heAgahv/lCyCf6N
shyofDkHnNHcbjue8f9byRxoNbQfzrXrLwa7k+N9gpT8JdOc2Wk81CzZ69CUWKXdv2p1/pAwXT8E
/M7Dx2zQ93e9Q/7XMUoCCAEqZcdX0akgp0gSdiz3KRAx7rJqKkIV0Ja8lLe1pl7+GzL7A5bmk6/6
MLaya3baHzrGhbzwtAahsTtxQVO5UAxl28wTWbCfdD3uN/D5//7IPxDj60fiOUYwhX3M/AzSEQyT
r3Ly3ERBOyp73Xv4JUNP2TS1D8NfDnmcdp/RUT6O7o+r0fnazPP52naFY05NarkJ7cs5iNdGEXw+
Payi8g9jObu3xCuo6x20edsd8/W8N7Bixn6ffdWRZoVE4P+AMCHlxaW7ti3r7UxNsbnLdaI9iIFC
1eSWlbg4W//d6FE6K93sL9VkOWAWbXtQa/91Mu2bmoHhvjL17pRSnJT2xq4Xguwd5VzFEXNw6zOU
NUM2R4f52l+kuMEj3WyqndZOqH1JZwiV0X7gsK+S1NbmyPeKIqxZFELm7IF204XRyrYSq+KoMnGx
0jpmP7QS3UPnM2i5jYhNTTzNGBORDEg9ImdSsn7JY+E2xo2/QAH2soP09NS9df1Hl6LTbXsTBgYj
t9fJOiIcgI3cPQ6m4i9eaGQsafhO+jq7W6us2muIOL2SlmSvH76hGkSzZeZw4uNo4tbilNPtjyy1
jCdMLcDuc6AdykM7mnej0V1605H7Oh9rALjAuVnnAMn+ymLNxbtblp7DpjLyHRHm3vn3GTmX9kz4
huFBO3JKq81K6QSUA+s8klpvm7tkAmuustKN7KG5+IsxhaVHKMTY9RdSZdxdS7RZOPUwM71yD6nq
9MTPH0wJ0IFHzw43wIVwHNS9aclIVP0Z5HSNfp+Y3Vi8aSa8VD+qNGbvBZJ0OCFEf9EX714bVxsC
VC9PRYZZnkUC0+3aaDH4Ki1V5N3Ec60/6072uqJii6Ea7sho+tFZvzBtLRejEm64NUiKyYvNBBWh
gQ04VWQe7Q9mm5QUSXEsiBy613h2WoB3nlnrEIzlfiv5gVNbsboQhbB3Wnefb251IDzm4g7I4zUU
+WEO6RVaHuVZvn2zbIN7GNL2Xkp7vRE1t8cI38EaGI8SSoQUNKDPKjASNVtakhe1SqzUJvzEgZ6b
yYJmrntNM6M7soA8D2VnHFOaw3fC3NeVK3YjO8t5lV+kN9ZRVfVzVHsFPsfUf1nJHT8Xa5tGZgEY
NAj2mUYs+VO7KmtvFu13Pa/ujXFJn6tndoJRhW6qnP0mAJF8ZmVTjCWd6UZwFhrogJ+3DwWBuGHd
ts09+QLkLmhFbR/bbVvCAu9s5GW5Heltsaci2Dl2ddPcOGq4FAGhPwUpDifM9Ir0duvk5NZP/iS9
0QzFYeGHPYI4cvHrYE9oFmuuY4OlzwwGTd/Jm8naotqavxQL2Nbc+j+lNL1Hssb2mtTPi1jUIW+f
DVPrzw242O8HyZ+Il6O7zECjE0xJZ23avitpPpeyz0Ky556ls7mHqdNITsG4F1lFt5BzA/pUM2ch
OUFEU9mQBM0MMlnn54oPurVtccjhH/gxbCqrqXXxcs1k6Rr9oYMxjjynqm+KZjyhC9NfNNd79zbK
oDoCASJrydydNRApFTS58SV39/11+W2xZNIyhI+6a2z0rAUfb9GKEk9ismIxZfe9PruxMrPHekUs
4Wt0R3DFXotigUxv8j4BXY18My+jrdYuFcP1XlSx19A4km9Eo7SOcSxGBt60yIx9tlUHU3qY3AxC
rbQ6LPT6EQlRvJZpe27nqdjlQYq+U21TvBbEb1n2MS0NO8oavUuMOuD5KJYidJaGuKMS+V5Gdk5l
SEJy0COswAKkNRR6bFX4TwfbvumujAQB7jgrUPJ2rrnvlVbE5ry94hUTIasBg87M8Csz99FpVQ6G
4ODlWzmzTVwuA1hHrxNot7CwqrVOTHti3jVttgjTcyJVrPZrgfjJIAQNfBHjS7DR7ewGVSQK51lH
jxku9vjUj/xpRttY61O9zVbZgMAcB1G0++vzRd8A+uapRDphL9xBhaMdrcWw76it2RMLRlRitdyv
BMePrpjPKQcf3ydEx2LfC9HlD2tX3TrVq1Ga5nFbmn23OA1qlABJSjcTpUJ7DFSNTPTEWIm3gH5h
e+vXj7QnCAorRxnVCwK2p5bx5QWwldJ1HwqjAanI06fOHrRvjrsb7R6DLnByNPYDEiWneNENeO+U
iqZM2SgOR6qbfT2qC32Oc5Je+GOL37+TPaGmQWRUizHSpfjYCNyJBexWXIryMivuG4RuZPFr6zfe
TPpLna5hXfV6QsjeGqqV4uatWLBAId7cFRsWp3oY+IxCXBuVx13O7ynxN+OLW49vYwVlNNyv5iYi
u9Xw3Ypp70zET1TD3FzGLb/MvfOAJcjfz/AP6BFa3N8k/jQi+96YepuYi8oi3xVNmMv3zrbEYSCI
brfpuDW36dVvZsLq+UaVIVApcVf+npzXhhdR71f+bp1LED7i1Qx7+jCFQyhhwy3tegu9RFlSVUFi
UiSRgOeKXapVodBgN0ocJDe21wZnhb0b0g/tx8oFXGmhisueiXxMwTe22njUFD1cadXWkZ/qTpR2
bY06DOXjs8uLPFlzBqQaKyNil5hYTufQa/4WlrX+ZFf1k71RbVUYJZUQhPDvChYI3u8cuF3DTrD9
qn8qnOe3wnNfV7f6vkJi/OC18hK0XfOFPpwdXGyxV2XwtSw6Y+9uzDdBM2D2WY3mYeA+xmKgc4P3
vDYQtUeuHIZju6bkGqw/umu2VteOr+BC6QOgrLwlvJIWCD/JIKwf1tw9oW+3o7mrh7hG08EmAikm
ocB9Tsa9H2xO1KDZgneDcAryRt4jcZwiT5MFh5o2X3IxXKpsbSJiwKOaKNy9O1sAdsQeoDST0x2c
YnAuF1g7zRmPeWFIZGiCxhx8ctI5jsOy4uVxn5RNIGSObfdeDQ/B9N2ot/RkeN6tzLO7sundbw8L
rrT3trgfesSGgbs5Z30tP2YneBUgTJ2hZji5Hl2gPAwkpV4gw45wiAVePfhYnoeKzs1U7VDRYe+3
XG1PztG9qyvnMmX9Vx//Mv6UiHt2gm5u63CZud6jqqzzKORlRNkUgkd3CcGFj2WKNKJz79t0vpgu
jRZZ65TvBNDKwY59Re9EQwLkrhKiJK7TIL1w7SKszGR85yfOMfPgCGAp59rSMszVveWpM5WhC6lh
5AW0SxUFd+MC7V5AjJzXogJJR/Wv5TmOQwLWI4vaixY71GMJ0ND57gISzsDZiv7AGWru0D5EUj1L
aWVPciDb4XqeQ9C1SU8TY1MF+6CXPO6MU770HgkBe/Z47FDZjiGqI2aExQo9S9sHCGT3oIdz3Ook
Igylh4/QKxC61hCt6boDNVub4kazyjerYRjldqZkDamhicnroiPORIUceYI337Qp3iWuDy7IeWGo
2kRqS7Lh6FeXmttrV46Ts1tc46WCpz67TsuhHVxTG1vPjeuyfYUdArbNAuK4qK+IysWibyNND0sx
9rejOdPdO3bf7aZ+5nX/tLWtioaKl9BQcXxB93xZx/6QkclFNG/LMVpZT/znGs6jjZldGru6sEmH
M6lDLYVSobSs07h+vY7cZcuU16n0Od3kGHsLZMyU2z+7PnixVb9XBu0OOT63+0aC3lfAlb2ZlueM
x7UOe1G3e6NpzpM53uCA+d563GuTJeqwBkyKbEsWCJ2bAqn4OEe/D80c/3prd2+Nyn8um+OFZT6v
SWUEYWApaGfTYSyznoN6PNeSW7VW6OEUMyozx5kF9kjbzXwEpqv9MTaa8ej1AaJUCXaSbV+dEr0K
jB0ic5m9Gt2TGjMqG2rgV8uitsfCZ55sGdJvrTSgjFvsUGT4M22hDxomYyLXAwKszm+Jeuh5tFZE
sVfrsO103mnL3edKOmLfbW5/ydR6jSV8c9sxv3WR9pxmabEGdYy2zih+Za57v6bSiSfAx93SVy5j
+c8rnbhfR8WnyExnI5nmI4Z4bff791yoiTYdVAzVdaTLGv7fUp7GFDq2HdCiDvNECuR4b6Xku85C
/UWi9qd8Bm2Vg40YU6Nv64Ar/4Qh3Llkg8uda/pR8RTU1qs7OG1il2PspwpaNche0ZMHEcl9Te63
cIr9X9Z1YME/1nVHpyH5amuh2voPDG5szKzDzkSrOIM480dO2+AGY6gcS8UUK82HyUR6Ptu0vhpX
85xaHfGacnsJPdangOLFuib+Lm8saDPzpTFrK0qtPDuUkgjSIX8n7/yGio7iYajXh7x3hgjMOk9k
eSuGzn/UU4qCU3LwNaO0Hihw+ml4WWILapR2blbssDTvKNI2f62ijbK6KV/cZnnRW4mgw7TUY9EX
3REtaLZnpj/qUy0fnVH7UVvBSHrI+NqnafVomfKtzS7lPMxfSZyx2I+2LUaKYyW2XleJMNstCoys
PhB1HnyB9Kqi5ywXLh7GmlfUMoVBT5H8NlU2O79zM/j5fK6UA9no94dxrINIlWpEDZEtId4JVCIL
soHMSQnwTclShXu75KPwbk3/KkSk09DrCJhBsdpHs1LrubN3xDZpl7otNxy3z2h3xbmBGMM/mu5V
UHHp3fKXNXL/F9p6a4KdRubIFDD17ks9dl9JELsd2ZUfqm09bkH5oNvbeC/b/BhYOUeHL5/M3FyT
SbHPmNp0azhFc8T5k4EbVmVSe2mWjAtap7lvtv04zHbk8G5nOCBU0gUicYlbwgQZt5uXaGQfvjTN
cqtS4nqauY2o5V3iFbkzt3KepL32KlkRwgW+Yr/Z7nNQ2kx4w/hGc5F1xHD7RvMBebTzaseqA4U2
W0W0pt4jjSoOll2ne8eWU+gINLSlBJxmgbQXHcVt7q4PrtloR5i1uP5S8KQ+O6tn/D/mzqw5buzK
1n/FUe9wYzwAbnT5IQfknEmmKIrSCyIpkpjnGb/+fmCVu8VkmWzf+9IRtiNkiUQOwDn77L3Wt+bq
Y1Z6wbeekevJl/qfDZgLulX0IEZS6pjxZnPfUL+RtB3vFfKiHEaixU5M8hMDd/6iZGNYs6ikuxES
0AbWqv/HmhqoBkcmr7sdRnFKDZ4B4bKcdkyCRr2qOB2gs7MlyVihhiJZivtJq9HOS1WbHo3+VukO
Zdp2q9YSCUyYCQDkJelcWAxG80zz9umg7gkEVU6FpeCAaaR7pezzLTN9dW6mKMk/7goqk7/rzSiJ
1BriTGmeYGVDN3c1SvJ0IkRAEI9OaMkuwKcQAnZ2MbQR1CycfdnEy96RVjYqpzDjnPbx5d83JVnu
CEVW2WPQzVz34C2Z0ieIAYRlMu6HLqmfItk05nWXpfPcHe4+vtp7JeuU5AQqTKP/zmJ23QPN5Sqs
RKziQJN61imttZycEojJ6LGUMiQdHYKAUjsLWJY7ZXC/wcOR5tAW+1lv5PlyLGV/GXUMpjGRhLNc
QVKRVbR/JBmolNfKaC31nkEcG2k9BCfNiLptbCmrsffbpdAxo9AHoWPPWNvpA28XWQOFjT3e6pQQ
IudQGds5+Ou+QYfYbOKxZHuWCoNGgrgQU5YjneAG4/MJuMu67x9/Pn9wQt7eDQgnbYZSWAFxN15z
U2JmTB6mf1R2vSvvLIAaaRYgMSBr7tgulICUIWDg9jzQpAtWBAQcWFnnpETkoIMlAQStWXSD1c8T
hLqTX+JUJM+uFxC+nqAEbJoAHHSZOJhjF0nunuuImbU+qE84el/IesUyQfcNAeyo7Dly3pVK3d/p
hl86FjK/RWMYB7U39O8VATPzNG/59aG6HXJkKCkKmklk+KPKwuYb1KMALq9vG9nGxVayqCRzVxbj
vYcFHN4ZQ3Mk6cDiEsndD7hmFp0O1g1oDWNmMy++qZ2nzMDfx+Rvqf26161uW+qXEQg8lOtIedAN
rAKl0jQHr60E5XKqrKo2u+l6OzpCXKbnURTBFgcHiLMsQw/D4tK0SrMx6uQ85F65yCPdW8Ugz6Br
FuWq1bE/GCVGGNOdWEA1aQ6dVdyMWa3Mlbb6YcRtfpukyRdd9M2RibY7K0AJrCxad6Pp08FVd0bB
ZtnFJul2wYiLKqFY5cy1V1Vm8ApISnarOUK3ByXRu42NAGep9dYKfcAikAzPUX1RbvXA2AW04VcE
APBdNtGWGaBxE+bKVtKAorW4hELTTbcaolLsRgZteau/MQkIRe6s2puhcV1Ox666qIFVw4LG/Jdp
urSgwIOMzhcXWlG1Eb5pLaNFisxtTeNdgoiVXdzQtmZxKnfbOuY2gOZCqEMMnIqG+M6Xanc7wIDn
UFh84VYe7jnncNBPtJ8pLPKd3gZ0jDV5a4zRDeKwk1fn1pqdKpl1htIsbVVyrDYe5iLLzDmG7MUg
jOxuBI9CGZ3Vdbg3reYBnizq1tSoF9nQAiXWamPdF7VFbC/K0MY4piJAgWHsIkRxThHIBA30cG6J
WUd+mxqHTIq+eHGmIUVoFTJKvS8dLVhjzOyZKvzbLhswFSXaUzDl6ZmZAoVyNxA7DTOfTqLEgCSB
cLn65AF/p1knyBVy4eRTkDEVX4+d9crzgzr3YCnkw75q6xzRfpruGK37enAim2rpDxn2uti7lyPI
26brJp9MexnivdtymHpawCFegSpEVLytd0MjFJqbQHBB3yURrah6i8DuV82UkmSpKQKrREdZV2Yw
sWZ0E0a699xTqQZlUKcqUVLqx2LVgYDNjBd6BsY6IaKCsNb+gFlO7ZGV4mSMUJ6jW+oj9IsVOg6r
BziXAoaOLWMmJCLaejS0pBxkxTKTzf6o0eDOmmCPRsubq4J+mst5fF6UN14gTqGnyJuWdmoZdaj7
LYJEwgJsoKzfZrZBNzI+Y1gd0Ny0JoZ364TtVt/oknZoR5PBkFcgADLuehOgWpmdWf3pYHd0dNL6
BRH0uNUY/SceGWhIIc+A6v31SBzNTC27ZxqizlD4NBII3RlGAxVEU5WIh8FnEPcVzhWl+OK26q3t
peo+1q1vRDGViBGbYcOob0+te/JhOzm959/KkyTZBJnpY9tfQIco0YgaD1bf0aNIwZ8JtaXTT3oI
3gn1S6dI8tL3ZOSWHQrNFruBXPhb8tkSx5c+HVO+nxtSCqBtAetAWfJO2lKpTVXpld87vUEh0Pch
XRfYPh8/B+85MrBPoL9PAysGv+K67pBwXdPvjXtH5N1eL92f8Mc5cqkVAUeFUn1Ri2Mypl8UzzVo
2oWnUdTeSok1zYl0WIhu3nmAlroZ5sh527r+QRnneZ32d25pKHNmB4jFXffy8at+PzTmRWOix/Ct
oP15fa5+GVfrvVt0dSl1Tgm0rMdJPgsIiAfNhDqXZjlu8eQzR9P7CTloLd0A1DcdUU39SqngtxFx
R2HfORIqWZSJP/QkIHC2EV+C2JHTByskgJge42dMB9W8frP46YlfmjgWiDSQAVxxCQQDM1nrSNjo
mTIxBqW3LTF+SazMKafckBHDUaNCmGxbTmVIHS5FU42bQtgPtOYYDLQ9+dCG3x1COqPOoIG99ARQ
rnyM76uxn7Clcvd1iEEA4rGGxklCBcEFerCpQrtc9pW3I63HvYE0AqKctpekyA/cHHNPqUCsBUQQ
14jjWMmiHSmMJgmZSr/Ui75f+CSiIORTwxm62ex7jKkONNJGSpXhlAN/Pw9f0a+ai8ojiY4AnHI2
uhFYOA4PjiGghNX6aFA++IbjuqY6k2SLTauRUfxCfZllVW+wTuvkHLmWeucmjwhMw3XseZaDBLSd
ow3LdhLuA4KT1Ke0kb8Vg7aOzbC7kbzcXNMNofEitHNNrv1eLlVzr2v2MiDAyFFKjbRMNV3WWegd
c2J0McD66zRCq8ScodvmOmEEbjoePUi1m74Y3ZWmP+UKIFpOdsoiarpsLofKuO47yMZKc8N8MTun
cHOW6JykTUZjTqKsQIbkzmwRfdVbkAUpFI9ZaLS38KzyjSwnazsqh6VNM8vIrRubGTHlcbRk3By/
KgmKaDg3FF1H2ehue5XoRM8elxZsrGPc9e3MdslNn7D/NM1GbSYKbLp+Ms5p439XLWCndi4DfqzE
fS0384qhwLK0dgmKc8UblyQi94siqdSt6RM5wtKdt2dPcTcebdxlWLEsmehgZipsWYWp0ianL+9E
IKejKsnnUQ9CVFY5LOujYAwFmpVuZtOv0052giIY165i2Ty/5oZ5JHq8UlsFZQIVyZCytemKuUao
0lGOhqXiSxpziCbbsGAxdZSZt+ZoGSvCrA2OD/NW9TOejkH6mrT+BrpjtLU6EyEqxgTJO5iYR8Dy
CzZGf19NqFZ/sN2NFncvoeGqOytsghtOozatURruUYKUYfwqhTAoooqhhDoSzOOV/r1POXYrqYc2
EvEyp8xYSkEhfVO/FJhjdm5IZzyCI1tJ4w32gnbRCaUgmIBWMvvdQxgXEpIT8sv1btggfXa6Trgb
8YW+OijIPmhXpALNcRTqe6IrilXK+AZlJ0J3pf/Zg9nbDp4SHLQ4XbhiAtKbuA3CNlVmRSIKOgtd
uVQDnbvbzelsezghffc7iIeN2tntqbFddP4xcUyWSduJGKJqXhqx4UQMs6Aq+9iPk4os4cI78wwz
/wEPOe/j6DDV7Wmg+TsioW7sRmQ3QTRvMtpQDaTgdV3KC0RZLpOpnqDDwG5IrwjZKEZqeCYa421S
CndZK+hnid0qsVEJm9ek70HEBwdgJnpo+JtgCpZ3oaNMWCp9VX5GiHzHB+KUTeGn0/YEpW4Dynlb
dZXx2PZ2ZxZO2DRr4AkkcjBL9MI0/NKE/rwxSkfCAP/T5URqjsyv/I56CtzJSpaWQVBJXwbZqI6R
IrCMxV3mgMon+yV6FF1FSHtuEDbUo1I3PRQc49iOWxcBsaMxa2Abqe+LBncVIa+ALJoSGFAtMMA8
4I456iEYapgml8Krf3y8ZV5r/KY3bXPoI8JZEyier950oEX4wIymcNK7oWGz8JOeJwfQNhnsRI0F
nZTP8WGVi48vq2jXhTYXRvuEKxJCoaCxerVxRgm4nljLC9Kc2oeuBLUI+CVhuRkeFAtmRewyD+lF
umoJ4ioqtVjFU25r1rXMZ0frbLvuF4+dixEGfDO5SkF7JsE58CKX0rQGBuwx+I5SdBRdIVuYZipH
Ez9sRs1balgsKvKw1xutxljig5vvOn2ZpipOEMOzZ6kfmztNYZgjOk4ekWQiXhfERQS16e9z7Sty
FEA2BC/gW32ONHVvI8S4xz66NVtxgVjXHjNh93uj01d1yfrRgHiLGwJ6PUzQjiSZ5rzq7XOeCO1g
tsm5ceV+TQduVdFdZQvF8s8zE22DfFzJZYFphUn/pnIxJrKTRCxx3VLqfWKEXPsxlGFrAjULFwzr
QEvptGFtKvNUQx0eqMmNWrrfWpGdB4MU9bxQoVvCASv5As56m6kM/1UOrBpFBPfl3oXfzARkm5Jp
GJh1tWkMqXGy3M+YDGwzUpPM3JzZYwk4HdJC6AMIhGfYM9NcDagm5oaeM8Dr826FkRmkwNB8Y3oh
5q5d0y7Tu5OWYMW0aUNjUmoMhh/Wy8CgDGI3XhopG8B55rd9xNvDHlQeUDJg3pJ9la3uMMX4bCIg
j4tW0r+S4yuTFkjN2WHOd1Nr89mdenUY4w4FzcQwCZSVjKTzqs4qSBIOGxgQThxmA4ivEjWyrlsL
T5Zg00SwbPJQmQucbEah8p3V887zx23ohWDg5fXHr8a4Phq+vppJk2lQPJhgzN4uUn5hlLZutIVD
S72YtQExOKP6bLvKkxkGWynFhyUKHOJarviskcLDbG2dvNZukLpUl3b6ZgHrlNJD5JY/I0Ij6rzD
yeQbZ9xHSy8u/ZU3uDdpkn8DKM/MXpEYubADxGHxbPnjQ+2r6GrMbBfV5POYGouZqZOaUkYPcpBd
Ij/V5vI3Ufg6sRGkO8pV8GCA+gbqhAywgHiTNERx15tErZ9kS3/yq/DOGv1qTsLZNlJ4aj/+zK5b
qNcf2VTC/3IqSFq3pvPPEtdPnglGrRVE7ci7QWbyWXvwulf8eilLmLKBfpTb5qpXTBgLx7M0LRzf
M39iqJvXcCQZx4Eyb4UF8R32OWY8adm0OBI7LGsfv9Xr08h0fawDBK0TiaqT+/D2rVb4aO0x8AoH
UQHHDir2qbC5JJJ2i4SK+4UpX+16d4KIlI+vPL2zX/uiXBl5DGJnzUQyzN359sqEgRfsXWXmAJPg
9FfJG+hCSNKgWH18IeUv3qOOFF7WbI56Fke9t1cCIVQSk1RkTpIUp6IcvqpZ+D0z8EHIgQCIpNXz
Ii+aFeJiacY0rZ7OR+6Yofm3jxxRFsVAVFCMNXKXVsaNycxxWm6HTwCU6l98IoZsEffBcdRCr3X1
pOYYGLjvCPoQZnWjEtmmI4xa2GG5ttKpDtLlcg+iYqYg4KLrRPpmzETQSKiGSXr+3kvWsCEmailz
9OKtPDKDGpHqRB2eDkh+mnpbekhvq9DrN6ATdV35ZPTw7pNGBS3zX8AFyOEty7q6m8s0zr3aJpIA
LqKyrEX85KXT2p+Jbe8FyQKMKF1CP9FvRli8N1boQ3afcmj9lWpckgjTgJcUYq2avnpifK6AU2R4
37ef3hPXZ+HplU75uGi4sM0o18BLQmULGbZxCz2PvmZlZDN5MHRHAU0zn5xNUXfTRyVorOYbzcMN
FbVYQSxAjsnBlPkBe1SSCmVGCl8v3O3Hd+x1w+aPFwdVno4EDMHrhxLbBEZSyndgIIDhKLBx7/ft
t48v8m5G/vpFUcpNUciIya+/LHTUYQQJkW16KmKsvnkaXB+QSOLeVJH/XBvSKmfg4rGRd/rU8y76
8ycv4Xr1m16CYrDiC2GplNFXd7wS4HxjTWwcJPZ02hpO27aFizR3gS7pVUzRYd4ENeOg1OKQ0rtk
YHzyEq63x+kl0ArRaZ/apvFuPBMmwsvLbmwcc9Bu9aEiNzibiE+dtysrtCEjg38yBMZgEQ+hOWN0
a6yM5JupDZ8N7t510F5fiq1o0BwFZ73r/ozcEWOrImh00oBpLeA84h8jtLEgwJNVX0uPqg2AtiJz
VlYQ5/iBVu6h5CEj8G5DXQRLJc+e8RytUp+80SxGizN1ABrSGldlUSzBHbRUtOanuet/9RlqCJIF
JhPs9tdoYpJjkqAwQu4kcj43Pvh1omXbZeGjL0rH7FAopMR0NueExt+FzLYM7SB53Gsff5d/8djw
TU7eFpAptnq9fqKYkMAq6LVDj3cN2BG3teT8v1wCHosiXsu7qXL4pTJoTICOqUwLLYzbx0h3Z3Wl
nz6+xHTP/7ovchdwKzIylA2y5I1rl0cnmYWhVFbpGHpysIKwQuyl7lM32ZR9tWxFuzf8/pO9eHrZ
V9fEzCbDcRA6q8H1XhyZpsfWQxXQRDh8s+wpBFWlBeS+mMg/P35/f/EtsTdQxOO3nEYn0830y0eY
l1KEfgMaSNinL1JBPpGZ/LvGHHZ57JDcBFNFIygJ317D6CQ/SKhBHUFGNQ7I0ElwDs+oxL2F3Az2
4eO39P4r43LsJoqlCkPBAPf2cr4SVzAZJVJZI+tCJ3EXlGi5JA3VKWGluENJTVbIAPz4qsRDvPva
FAOVAf12oEnCsKdN7pePspBDO6ElkjvEOuNOdcNh36V6seiJIVVEjIxm7PaJR1ROZ0KAaG1rqSHP
IfUHbUufCH8N30BejREtLSTr2wxZ+KxtTAwWRXcmWoTKP4ijXempR4wOEAxRsS8rJqlrXPBOr6vS
nUIPIh1lE/heai9kt5ZPpR2Pm9YrnxAFlafGdOcluW10Ze3sGIKIRstxCNClrYyu8eYJ89TbzFOg
1EhfpcgVt2OfIaSW3HOP33ZBlku3yAQdPc+DydRkPlGo+ZeoHQanUWrcnkzb+ia0NpJcApvx1IXu
Se6ta/rNth6wJxjyXeypy4xvcCF1GvTK0vX3DTIjO9Hlg5UFysFu6LqPfi8eR0N60hACYlWjMHSt
eFX6eNYq18S8X0ia09ZcJ1D8B5Q1ZDd01ilKZKjpdol4sbIg5su+h8gcd4bHkMzzun4u8fpmZScj
Pavx1auxVCzi0Z+8zgZIwkmKNx1Iq0lhrqLcStpuG9qSsuKknZJGsLCnnBdrck3D0TzibCcu49Lq
+kJQs0ZJiuip5LsRPrtDUkFi0hDTxvTynBxZKumTTJzKceZXEB2npEWEvpA5+6zBFWR5CKUiPuCA
tMo5pRterKqot2kX4n02+QDCAvuE6t/3On3bUbNBKEStvy5VJ0rNjA+PAHPVqm85yzglhi7HzWAG
SijDZ2QOYhcQfG5D145ftMmvNJGb6Gd061q2N8RlROsBHVGnWOlRAQZ0aiQdC4hQH4hk4mOzUMxr
aYtpHPfH0Kx8P4rnyr0SMBboGxTI0gQYwJK9NNUkO8aWe4w8oGGVEWt7aKaJnK6wWNGMDtWFqUPl
kWsrI+mSX84E/Abcdb32bB3CERm8Byxd5Vqz2nVRGXfjWEtnDfMVMSPRN7TjyhzKlLpQjPQ28w3N
yTmPpq3m3cixU2DAmOMHlG9M9l3RwbMAENQv085l+sGhkoF2WMx5mjtEmmqxAWra3CDv/hHZSOh0
P9nQJVRmNU145Ls1uY244caGYUc3qjsz0J8/XkKuTxyskygQmVm/7t7KdfZe6iPoSVsjdyyRu8ux
MZSZXLSPVsOd+fGV/mKpgsHBWXPyLk4BBm+XKp6nMossruTFxUtjaRJ5RXSPRZp3s+8ygJ5G+mwo
/n6jmTy10x6g64byzhAamW5bhHSvHK2O40Xsdeeinp6TimQZe+IVkIBdopafozLAaITfEW8HQ8YB
GANdj02qfjYjfb/NgouyOInC2VffO3DxrtoFntvEUSwE9fbgPubVsQGxUw7Zzcef919cip4PZTNH
G1pR1zt65yap5rv0IFnXH8wBpFarrXVoHDzjDx9fSn1taL0tHzisso0aMNxlrL/TAfyXfSg3RV6x
BwRONdn4giz/GnoDKmwj8SY2FWIupZylnpmvZdEtfKOWnS7t6OvAgyhd8ahrKYFGEIKIDY7RQOY/
MmTma1DwkE66Ach2W5Q7W49+GF1cbwEddYu4Jsc0kiccdGA5cUFkoC/SkSj6KXQvoCMqt4W0YMP6
kTOlsbQKUK8PvxhrekWLq35BGvw0DCSeRwJCuOTf4FKb9N6g1zxeE+q+hYIxC/Fa8V2NSJ3q/Hxc
dB2RfZHEfCWVZCet9ZlcGo9RnnkOjoQbUMcx8n5ekpC/kxz9NHCuYG1WOieRq62EuAvjmHubm1lI
o2sWC1E7dR+qswixPW4R/7kJxQnRggYtK7f3o2asC8QJJOA6RisERBTUY1aUCEcuABh5fuMUfqgv
/RzXre1H5XwydcZNFW1qq0MeFOdrACr5oQtSY1N45h78DoAo2iJLo7XgxnE3ogm9VyPc4LKIYYb6
icxJJzEXiR8LlB/d9yIXqlPJOqQk3PubpGRIxNr/zewL+pkRGD7LW07Wk6854glO9PnToHjqOvXd
eC5C+hYJIQaZfA47L1wjv1RmTY6gzY6ycEuFQvQRLS8cselaUvSfNWvvXi/Q4X5X6kK6MzNWcqVV
j4bI8VHI7SHVBI9QoUlHvxnuLA9HhQvaY+Gbi0E1PMbaKJOMMy6VahNk2pPVxM0uFyYhjQTDr7U+
OcceyrSw6q29Wg7YEhSLp0W9U3P8216J900zzWKFcmWLLRTQio/xox1CHQlPhoD6EeJY7ZhJfltT
/+zUqttUEsPDwnIDqpqIILjsZDEBW1BEDPS9C92JVNQpilmVt8HgJMTldZG3SBFWbrRUOgMAn/Dw
+6jX/X2n4/msRmrjyKRbw44F4ZFjHx+gAPE+8mgoTUIABp4xbbRXGc7npdykd0ENFRBjNwWR1hRz
lL88ha1CERAUL6yIWFhisOHk1joedLiFH6QbTlPNqirV9ah4BaosVJOSBD4ECBn7eAidVyqpM/hq
DkU3vriN8s3OiuSYlTLHLKIbsCtCSTLi5ygpxmXArAFQobZOqZxSNTH2PJ/SrEamN6+KvgAgRFav
bkn2qhmkn9VQfI0rzTiRfknMmYfx+OMl6o9+zpslCoQl4yPaHEhzAVNob5coVwNMgfw/cmrO1fPI
4EkuAHjjkBfzbAh2Pp7LdV/KDXoej4gBvYKPYgORkDP+JzHOlW/A5Yr8jZxVCZwaQqRZzCRHKfwb
ok+D2VAq2kEYM2QIP3jC+ZQryQlG6yfNcXIEqnKtSwrTFsvcoy3IZyEik02uReFc4iOj9EPSrCb2
oR/aYmdmwYNZWy+gQV9EWCwpK7GtaJi0GJYeMlmf7EI1Y64Si1I4VCQw+fcAIM2dV7DWdrmXHPJk
08JAXvXkzu7GHrlV0j4Z9AU2ozbeSRamyMRK23VbEZLp2S9yXc0lLc52vZtl66oPbpPQVGbaMFZr
W9v4muQfs+Y73YZ7o8qr286UcL5L7SGoQnOOMojJQi+jnJc8J+kbPALgp3olso99D7sKxZC6QF0z
LHWpwv0eB+kpsB97+yHVyh8hVZlp5+NGeOrZkP36KIcq3AhNoFNNYutWxQNJ0J88z3IrPLkU3qOa
rHTO4gviio6x60endLAHZIsck7OwrKi9yOPNJWs1CO/SkVObIfxgWatxOFs4dhuUx6KKa4eBEVM8
26j2mDNt7LC+heayhZolR1NTvN0OaTMePMyQq1SVV4NZFttEttyVtKgys9joia9+oiI33pUvZIgg
WEDRIEwDzvf1HZv4qTGaJTqbsagAxRUtnB7oVF3LW9OS8lGvIeEWqP7neh4aVOoC6yPJHG4iPWg8
XyuiemI9QlmcVhCfUEA5KSYR0FG2vSzZz2qkgrRcm22M+gwiTAOxvs/OxPtALKrSrdkRiazovb1F
XWEfw8mAkAZ3kMMffLv3oPkHsyzWT2MLbX0UVjUfmyRYVBrM03bom3kX6eRjSylOXoaFvqkrM7DF
zSLN+pNb+QJE0YhrL9/XOocEM0JpSAYBq8PAufB1BfiPn/3/8Z6zmz8e9eof/8mff2b5UAaeX1/9
8R+r5+x4SZ6r/5x+6r/+1duf+cddlvCfD//JIfhZZlX2Ul//qze/l6v/+eoWl/ry5g/LtA7q4bZ5
Lofzc9XE9etr4H1M//J/+pd/e379LXdD/vz7bz9pO9XTb/OCLP3tz7/aPP3+2zRF/49ff/2ffzd9
EL//dry0l6q6/G1TxZf06frnni9V/ftvkmn8HeEYLibUgcyJtKlj0z3/11+pJnxgeuhU96gCfvtb
mpW1//tvivV3XcEAzl0Mq157LQqrrPnzr+igTaIJk36JYA7yzxf45nv87+/1b2mT3GRBWlf83vd9
bDanCZVMFwQRLq3ct0t7leEtVjrFXUodeOj6MRfrLD/aZFbnIPCwBp0SzoettG0GdPHLkQauAj2v
wVDZEi8ux8eofaTctKM9tEINRUOGQ0AeEEzfkiHPpPOp7o4+4lB+UnZTjq7QR8yLFN7qJPfV3iGq
fpj6th0WVgQwdAvjtEQb9pInB6JNap0j8Sn2Drm80vCxkwMpNzPVujfpHkz/X30cIS9QLM+yfmeh
ccpOnlh3/U5SHjpjDb12lpZfhX6qjA3NCyu5beuTrDBZtuYRI0Kz/GGNPz1r61KAC22WdutKEPh9
0Mqvpbrr+qXs/eiSA5EaWf+spY8VxCll3coPWv51FDeFDgFiUYmtadwU6hrQ6AycaAqyJaDi/DJS
pOc2MPTHf/+J/JdP0psH9F/+q/+Fz5tOD+5fP2/zy5Bc0j8ft+rX5236uX8+b/bfMYvQiFUEYnvF
Mjm1//m8WQoP1XR81hj2Mc+UOfb983njpzhSmjwMHLSJLeNR/OfzZv/91Qpp8WuJ3QSt/u88cJiI
eKDe1FI0bsWUFcopFvns9eys69pwlHvCx+0GD8LQuT3CJpTODcovV+yLenzS9LxcF3LJ6AQfC5RV
eQajFtZvOwMhfmnkgQCI3p2lClpyrx52Yybfs16sbBt9gZ9e4oLphxlNkZsBkNgID31UFmCxWupG
Nb9tFPikWr8eMK3EWjfX/HIrh2CS2/xJB/wWAWnm/1aH6cxFuRETATSXTlPQ6U4zikMcY4KMpnEP
FkReOr0xqfB4IIfxvsDth2N2FwX9eczAdDCkB2PZgcsuMbkoJF7NlHi4z1FTckSsz6rVUbGB9MnD
cZemMISVdtGmT0YRn5kkRvgIiexDJ7W3E2ne1XbNaZzfCylnndXNTtXa+0D4Fyzv6BOlk23Cykwg
89AkgoOTOp0Ub7G7Aenrz41ZRpBLxp1bsVT18UVDEzVrwsphsT1OV6/iBsTAuOuMcj+4X4fwR0Vs
s5+OO2+kg2Y2Z1XL94Zyn5CUZGXMwzsXMed4L9vfh9retaK/B/jDiSa4SIW+bpX2nPG5GKN8r/gN
qJPOWtCUc4qWRUqNLrDzHKRZa6HnGofs4FLSbDfVdD19MMAl1o2urcOMBgyfT5QRX4m7NFO7Dvwo
GfA+MqgWXkd6CRl7vN5KxcTJ5rcz+N6par9rSKMqrM30R1E1C68XRz/CSDIaxwL1KHEFmTYzuqfA
H49CCy6mpK093uH0AyO3Rc8+mNrHRhdH2mn3qYQZTG7OZcrjOnZnkE4QKUNI4YLME3wtQeTPpcz+
EQXxpW1CItJi+YdqBJumYkcoq3wVET41U+3wZcghDHvGEXvSMqoG9pUBAHblECex0yPrKIUxJ+Xx
OwOE5YSKZeT73UdxasjxZfD6e5MPfvoaaUcehfViCNCzMnjdGbiru8E/p27/x9uQhp2pHGTRH6Yv
Z1D0Y+jLOxni9wCQebpcn8MAa8IXNePWcBHC9i0I4Il1mOf7RCHSWLLCS5rwyDQ5wDIiJ7rgEvMe
5YTYmqpb9VqNTy3kz+3ZlMSRAfF9jH6pa9kS+/EwfbnTlyQNAx96z32hPY6SjStcHNPwpqGImA1i
Z3oEx/Z+CuZNOI0t1vKoHV+fQ5o/7gwjEGdd3pYUX3pQt5wgx3YlheG90m6AGLxYAcrgLJt7lnzb
W9xUVaF/Ul9b72bPKj5JlCcqI3BLV651jH4XG1kc+FOKXX+OsujiVc1Xn+YgcYovdiTfU8LdC1W9
LyTcWXa29iVjPSTxiwtSWpTRReoEYm7r0WMwUqSg8aXoJbFbdV5VPJAhvYXY59a04+HBcImxaccO
wr99kgN1K8cI8jA5vEwXJ4VqU9rlljbBS1nJ92hh7qGrLNq2O5tl8qJNfQc72WTTYjmtEf3cdC1B
BKWyr/HHLYYec8lI66HGxIM8vH6SMmi006JjTEtXVogvVkpmlKhBkY67afEqY+m5bEH2lOQxDFMh
H1zSqGaZCoKX6bntjPFUqPdQ9AnWYIGqJSDkDc+sgvy0gqBTRd05CbT1dM7H8bD+ZWP8s877ta6z
pvPN213GYKsjc55McNwr1y5a04c0Vk0o22l7qBGNzG2rPbsw0y1RbtCVRbOOhSrDPxfbXzNL21iD
yRChBbTMnTttKJ00PMaNvgynxd8I4DLgj8ajVD4UgXuJ9WWplt86vT9jW+xnXR04cd+TycLNEKJE
EdLd9P2LFmEvAfE/ia1b5pTSdkLDhd9jZuxTWBwICEheDKl0kMLN40F5nr4jZKf3Ib8Ih48zytG3
LO2xVBn303oJIewibOwVNo+5n7yAvGlnr8+87hk4VNuDVH8dm/bL6z9wDUTq9P+xEsFPkEwbblQF
i6KOutUfvwXzfC3g/yDvpseB25snXc6DFysOXlz++/q9ZrK68lKCDE3Yb0V7/veruf+fo9Obgu9f
HdT+F9Z7BsXRB/Ve83j5v5Sd15Kc2Nptn4gdwMLepiNdZZZXlW4ImRYeFn7B058B+v84bU70jnPT
W73VUqWBxWfmHPPPVd7yX/9vlWf9h2IMVq8v/lzgWf/xMQfhFUbqvVR/jNL/p8AzxX9wC3nITXD2
QApdpuz/t8Bj84yYCcUprRr/8/9V4FEp/uXO4ydgFnMsF8cynjFv+f0/jfMbNaqpEm4SWC4sQc3u
uS9Ci2l7AuulY0o0tEuuVwPrpO7lsJ1K8jZT5gdXP62NWzxK9a5Adm+6whl/KEDQDgj7UxJbcHXE
sWaSn+QX14MF9qcP9/9xZqxn9p/PDB0T5pJaC4AUFQgHx19fOZPMtMVwHgUFDz4fEiQGCH/YFZ28
JpPt7aYWTwS5o0OQyQJxY+SEQJNuTTSXZKbiguWNn5TP8NIr3M/Mv4uYvRij4x9S6vxOFpV78KKP
up/O7xbqOsDLH5WZs9hrw2K//j5W1GE/eeOLHdXedhyZzf37u/yHTpB3yZsDOMnX4+kU4H99l3Ve
lXPUFtqhXl5UPQHplMIg/GFuFjI9Euhe9iw7czdw9KgBdgSaevTaH/mUYMA02JI0QKJPrpDPboIj
aC79Ys8kutzrrBr0Zf7jwblmhBE10XGqPRTLXAn//jb+YUfjbXhcXwTY+njSmAj89W2oloH1PGne
YUAGs2fQCg+sTDAqRWRtR95AZKcN29zsYFTo5jA9zP1j1UDhFEKDnNCVzYG0Bgm/2boSWiPezIJg
gqqKdkrBOcANHfP4g0BbFwNVDVN59jCxfsUSDCXTHL7IeqpZHhNFiAKOgnbSbkSGdoiuvIF8W0b+
i8tm6szuNi05wfyfXjydfXN87Mg63ac2fk2QAZgG0g7G39i1X7VxAXQJL33wyvlNsB7q3U5+ivg8
TQ0/rJlPK9GjoHFvFzt90ifTx8iShd0jyPgQbGP8GcsefneLeN1R87XfJKaFTlZz/uit/JvRGfEt
rwCkeHjpF9KsuBVaSjxG22HZJ6XK6mBK4p++mZKB6b9/bWt68Z/vMfpSxKnIJimbGKUvI58/nw5J
WUQ8/IYBRNVoA1CKMN+H6Pam0Ca9GdsBAlD3wdSCLnntnNa+8AkHCRPpvYEk6NBX6rheanbW7hMR
DiccoiwJSFORGLn//cUa/j+qCDRNS7O8aDxNqr2/KVINlxCtnvSw32fZzOkQ6IOcLkKmEGQlTGzY
tdqxNPs6EPX4vS809ThVyTHTy2Nm2+qMxc8lzGGyH1KjeJ8M6ok4LYy97hFEnpBLcyy1r1OKhyEW
CSxRGsLremNOjvmJ4k7beYVCfRKStmoJ/BGD311StwVQmgtMGmFKoJ3mVidzUu9ZNnNHY8N22tBb
WI86jFafcC0MmPuswYVhkkG846clAcM22Enwe2fod5fJnftzL0gTqfUk4Ha4JL7uvyD6306KgXET
WWe7mut94bc9DEXjE7zPgJLQqrb2FPfXKtLeBfzQ3QhjDUAgJE6pzG3lxu3ODNv6sdJJRoqQoJ9j
gH1MrouHyB3fUrKD1tvPaayzk5r2pTQa+9IqR22HoiZSnmwIMB8hGmSTqz4zGES5ffIxWQhr1yeG
00uWvk1GjxK/FyVRsEVjm5emFHAOmi4JPJX651bL8JWud5rpQxghrwisXc1+0Y4161zYzbM3ht2D
rWIof34cbXs/5VzH9bZPQ2s6jrM7bBA6cFvpZbn3EgNKTJmwnBryM2Ecb1Ms1CMYrkhK72mYIFN2
xfRTpyeEB+c+NUL9cEVD90rg9JjwyRu5nM5Nn38kNprlxrgVJFMSwrCg0zRtSbbwLDxJlQFDEku8
NVmfS2vjtiRwguRqiWglJnwacb9qHrmp61Omx0Nmz535ptkfoweczbfSK0SbgNsxvHjOdPMyazrX
Yd/D1eajTtkuBaVVJqdBz9/Wg6uyhvYC1+FuFhZpE7FMPpzZf45M6e6tpmGdCOsR1e2YsCLAWee3
w5H3MlydzhCboqqax8bKv/tNBYAkmSt4a1pGJ5d85CUYpp74oYCg326nK4hWJlEfmTXfxGQsCcQa
199yNhRstJdd+ISRxEh3Yd21xdbtcBn9+12+Wsv/fCQtaHP0wwj+3MXhskzF/nwkTbGXZaof0kBM
00iOX2wFugoForvp1Z3C6YkAMjQQ1YlUJq527GF2H9dbqG42cwvWTOuDu4QIHxiKLgEtCXdhPJyj
hVQPv8/d536TY43kSsDntTPt3j0nxuTsaeuwkbLUuJd9XD0YWfnCwGPX9GEbWByfx9klL1d/XK9q
ZVb/7Slq/mNNxBh9ccSBvUdQybH81/fu4PQjLCVMAlcrr2YVl4eZJ/wBjonOc+LciTE90ztlwoXp
S3pVMEwGmOEl4QU/Ng5a4T4lxJ/Rg7Mi6z1l7WoGXOe2AMTYR4aFI7qWn7NrfmmUXlwXMOx/afXs
Raf4l+8PzTAFLJ50S19IaX/7/kRhgcMsyjTIw6rjqdbHe8I/TIv8gkKTX/OifixMF9d0gn2hIUns
DusVGda9mmLW+Gb2wxrw3EF3xNEbN0UQxv1btjiyhTGNv48QIRnxCzWcMss+ZXGqH5F0fjRGH2+k
nf0y8INspr7/aNJCv/hj+r0fUC/PLSNFd7SXR633gAZLNZ24+IwHDmv9qqX616hX0HVM0sfLdtpp
FoE+OJ+zU6OTE8wkJN12RGVSDoLTbvrAaScQbRonACSth9TrQwx17ygudv9+V9iLreWvnypbNRIB
Bdonxsnm3x7UEzVE5GZLcgzVHvF/CdRYSxEaTf0YpP2074pwfGw1Y3rsDS1gNje8+qjV0kqrnxUi
6qK5NAb5J0bOWtysFVzWKa2PSLWyi8/ADPdD6+agY6fmuW/8nRKG9W7L/s7AFULhOAaysH4MYUkj
myMF0svw0hmJEUDAgd+0FJ1RrnenGAcxDyuO+Tl+EX427pk8x+R+di4QiHLX4iMHLFUGGiC97ZBH
z91YpwfVmemuiV2TqEX9179/eMZyyf31w2PXxXFCFtoy6fb/5otyRiV7FYG1YuXEE02pr1qG4Txt
PQg3BpVZZ5jntdLJzJdagBImifSU+U8sRq0TylBxgsa616ta/Rdd2z9cx2jZdBKHTR1Zl7HQDf96
xzPkH6DBc2iPmodVpbKhcxK83Q3iD63or1i4AFkJttJ0PGqPsIMYySUCMKlY9Tw6VuU+yCq9xDww
N7Oc30D1eWflv3aRWT8ZYfQ1BkS6IRLyps2jvbetVh56jHsVsgPE1Dhja7Mf9niqym1t6TcVK4sH
dgqqGi45yD3stCEV/b9/I/8IvuZtY4qgBcZmwD/+3pUaPcF40NqMw1DLF9nlXcB2HGKXKWg7+4Cd
8nRK8UsVfX8hv9s656Eg9CEy3hQkZMwJsgv9wBM1gL1cloGbIbQc6+IHoVjX0BXfjASYgy71nkIQ
N3o8d/cRaL1gqjRYjfOguuoYYZSFJJQMFxRHjGUpZdYCxfeL6oTFCppN1r36U3Vo4+gCcsE/JhBD
exsFw6IjKFEIbUeMbpsB1PvJCu1HPyurfS+t4ZD4U8Kgz2ZO01G2tZKorFQba7aQV2GT/2bpSDCW
FgD+ERzfJcvSTrtvjIDLC56IjUK6GDg2SdsTOVPtVBrXf/8SVtngX24LRg/cE769OIaWqJK/XnuQ
2DUx0jIedERGByYF9xSafhmKUxgRj9NIJF8uPA3MoMzjw0JeGDkdRrYrbuwP1xI2ZbS3c0fs5gJh
xgh57OI11b3M+lerDI09DDjaKUnZYTetBmAqc52t0Vqvfh3iQ47d6AG2DAWLXSK5mbUWjhRL1ahG
VmBaI8SPSr3EgxZeiAjaRjUVZGVJ5CFOpW9qBzx4TynATrivkMdPZfxg9mBvAWLVBy1qje263KgG
PbkoMw+izBanf/8MnX+0JHyGGJ4cE98Tne0a5vSn8Qqo7slQtqkOY9L7QBagHog+O0U6YCvUfvtK
nyGkNc57mLL+gWXJ3CKMrRP6r7DTLiVRs7ushhFs1tiHldlBofcUHV+de5tWb18yN5lPcG7R+GcS
dE6BFbkdEHTIFuN7nTjmfoK6vHHB8CDpt+d9JmF++onmbOoIwJg2wP3HFUq+clztAYOGz7IPj1o0
Pc0WuKQKadLOAF/ueeQPl/2PUeYHJ/fHhzniMSiVBt6STIKTRVJs5dJ0aH75Rs/I9zv2nwQXxpRc
//vS1lpR6IwmLUZNPPGTvZPxZ8J6/vz3j15wqf79XHepkhn3WwLRAAiDv5Uaozl3U0dxdrAN9KNR
JS2IIWGG63x2dognE9qCDEVRS0R2zGOT0Bxr5wsW4oZZ+lcsAeV2GF39VPm+etQYQ52laYa3Rke7
N4d9fEp7Gh9pTepREdG4ye1CP9Wh710t5NyhE99aSz7nI0u5pGueIuSSAVh3ItdCkL+9QtWY9FbL
rHdmEjD5uwxzeGAmGV/QpPP4UwpYKlc5/fRcwbfoauqaqPzuE6V3rZqLZRfaxQKJv4mwZS3Y8LLf
VZZ7XV8TO9ls25TK2TBgmc+6QeyennfPbes8pKkRHnLItAyPGXlPTjOeMIJgCZjmBmu4+cOvZ/fx
93tjgr5fBvikMCC9NInuDsoyBDc3gTZwK2/r0OA8htSPAAKAO5LRwfYVpXfZzOrSsmQ6rp8oJrt7
FY3ZNZEpIK7mgj2c0Qoo0UsJt6Wsp/EKRVBfdo5lPcvP9VeV28/7tVdno7tbP94xQtaZuVb0oMfk
2XQ5g6AhHuRRzfXn+h7dVN+PCgr5OM7h0QzFotSlAxrJsL6HOmGy6180TNXrKLz2NmiOOOngF2lN
pz36fxgbLrDZaBAl33XCTpsh0cGT6hpO4XBEcmlczFh91SXeSTWTn7g8FWHlzJcG+7hGoO5R63Jy
XXRG+uC5/d9fSiREeiYCxz5A2DZeZSeLs9vp5kFvWXxTrLeXCKevlpLoScUpdjKW6ZIJQfxqHDGF
XS6vKnTuo4krjdZ2LD3juUsssoGMcj9wJ+Mevllyrn8B505t84Za1bsqr/qFD3vxwQh327Q5Uw1a
NUoJa0lpTCBhOOa9Q3EX4K15csvW3dFCXcGe5NsqImOZGFyTCO2yQlI5n3+/+sQ4R9bcXOH2MY5b
bpMOD+qmaCkIQ9//JkhoRfyLONtIYE0vV19Jj9Yyrzy7tQBXv7DSrXqxrUxMTdaBxqx3wFw7GER+
qk4jeiO0k7ACAYShXYSA4ssvfI033nh2L3g2kI6hHpGeGhBsFFkkMUdLv3yhbcvhlZkFBJ4yy7kD
hnynhcVL34XOnmee2uG3KfdCFuHB6sf0ovVletHdvtgbicl+t87dX3mJsYxT6sHS+IZbhHrgNRw/
ICzlnS9XO028ra1vERroDTpoKc95qbWG9E4eeOvX5WVNy8zC/VRZaj5Lle8NFqQ7nCngl6r+rovk
koCSeJmyI5HT8nO9Gnv6jAP+KISLNeo9Jn4FQkTFU24yj6mRxA8d+U7rfSL1PNwZaWucqqg7ksfY
AnUQN/xa2tGo83lLPDs492z60OO4vax3taFLwofRTP7+3sQ8caGPFjbTjND0HMEX6R1DTO4AsSjr
V1sO7r3rHeMpa7/jpRpiKV7ywik5rCzu6T77o575O1hwQSWCXl4VxO8483SMhQMd3XTOxUgDbueV
tW+tjMav64E4o3MUtcWV02smOqzwix0iIK88CquFARMUcUbwBK1FUNgMFWoFvNVliRdEaYIsJct2
jujjl15on53hzQSJl0V1BOWSHW0POadT4cjRHHlxOiYs0kPS2ztMnNUxNDsj4DKMzjKn4PdpWQ9+
6ZZ0LwCgqP8JyQJwRXZlS6aGVT1Fmf+tMsO3aByrizuz9i283Hps5p+5Z0E510d59mv2mKWbfM31
YX6wJagTEqM0L5y+jlBQdwIEO6k7w9FgYb7poZxCn+8mWPoqOla9yfUL5BMsnlXtHSE/DKSrT4MY
iPry65Q2TOU3RjJ/DMKuDoOPMYqxRHgJbe/J7RkB55j1L0Vie5DXnR0JpfrVmuf7WrrqaCVOID/e
VC2ooSaExpWm1xtftOaTMYE5ENzaERpPvGzxNDxFyn4mXCH0U/Tf5lDs5nkskMYQW0U2iXzJTc14
dRsHxaeViKd1fGDi+MHroD03nsoPir3G3grz9i5S3UeSm5fFth9ogUuiNjZdgl1l/WN9mhsvRnJX
noqvMeEnpJeYfqBlyVdFHsvvF6Vbkb9PCYa9iXA+m5FT71EZ7FrahaDxKvc4gZXZ+F3N8DRn5Lce
AHExsnPNxm2TDK+6l5R4JMCQLsPGwo7vUGW0E2j/FIi/WZ51FgjrH3N0N9/1WP2ekuho4h3UuukE
1k07DLMzvfV4xIxIP/LFUiAJ7Z4w+zsqLdN3o+4h4za7QOQaAWbdEN6seeQhZoLKFhTuvEJUeWYN
alumBUFVUokHiHy/3+R6CNpC/Uo9DSFiqWvPcM+yzay/SZJZLzMJ8FHEaMc1mi5wK/p8A4PQqdSm
ilgoXb+6eaceqZ2RK8riaKlZ3fSyJhiHmdT6V6FA+q5GROsRGTWbmpSfqUfgnphAS39/iQYhWoBA
jqiS62OCOYeR9QawMLPDWf5sC8bZqiJhHrE/r9vEiuHQ5G91fbDJ3SrGo2cO5NQSysT+mjSkgfKk
mkaSpPAX7asxD2rSYR79ArR5N+CQVKPceXCdSHawhqNisLWf66kjB4bBfVoIAIC6eKMu7W6uLL86
enhOBLOWWjYWXUdbMXzNao4ffOcthjC4xQQvo1Qq2sp+n9LiZX1j0hg++lhXj43bT1tge9SpWfvW
a5ARV3UVvgQkVqqRu7gVeA+XT1Z2MHU1UG7AA8MIoybvFF3pl2SkWKhr92dpivfCKj71UhCqvfyR
HHozbrO0OY0D/NI+1aJnBXq6eyl003gdlUtRnpfZIc0MKnN9piAA4ipqewcx8pQSc3UyYN7D8Ods
xO0w3fyYVwFb7CMmky3gBPyVEIIccOg126LG1EQV7T621G5FCka7cscRnAmHAGNP52Tm/ofFNGeS
Y3yOylI7CDnzMIqH721Z/qgyd6OsQXsnbIK5e7SxGGd98b2sBE7cd5vZtvyrIo040kkJnzuj+sLA
Y68K9cGp2H+JxtbcTGEx3pssq7jPeydw0sE7FlF6yi13evDtb33t9htVD/1zQgaQ6QIz7kAA7mRE
uPTkVdZZ4GoNBjvX9iPBum47vFpW1QVN1n5Uls3xN2XdNSc3gPRyjl8TzDvPgXnYOiQLBa7JSdQN
jKKzalYHzabpUZqbPqQFkrak/Vg8OaTpuYeqomVx8KJtuDEI+/Oq4luVqnvJUJRlUTZfAW3RYHZ3
30udr+Cft1kVoo7pHEW+4DtpDw3dJjLcuuKm6kg04TmqyhOTE+9QtdRFsf/TCZEWJjFLTcXY8xgB
/E/SYYDvFifPhICDF6vPZhkwaqsejVEF7LPTBxn3REH4WM78UTz7vV++UJVSV8fmg49L57lr7Pug
9c21lfrn76M+mfpjZqh0G5NVe/MRMFeySigSkz8aS/d2Ztybxxyz0TbSYD8JKOq13mGTn53ih0jy
fe8k/pUR8Llgw3AyJe6dKI7dazRa5ygr+lOFUy5Y/y0i1mG9l8iYiYy0Rk11IDbgTrgFHHE9JXPS
VecQqOQ+9PAuuQnOVvwe5rHSRqTG9K8Mx729H87467iKtiWYhGCEL77hVNMI6f0CSmZebISfUV34
V9Imf3ria9jm1YOe0wSRJokwakFsMjMgxqnmnlULrHzmDGfwUBIdn6WSu9Cvdtlgjfu4xoCUc0Lu
SvJWzlPWlwwI8n2cz/eRe+ki03ozVoV5QTRzZ5QHVmJknFbnDSxE6JQ3HvrecbTb7+spOaXZnd+X
Z51w9ClzcYiPGKbos6EB1KiP9CXsPXKdHUZKf5f04owSpz3VsAJOoig1GO9htvPcCsh3Fsdgs6PD
vMyC1v9iYERwGpbvBCaXdWI2KD9zGtRtD2ifVAVyBpuiOGQ4V44AhZutG3d9YJuJsXdRoh0hPGW4
2AB9J7GZvdlOwfedNr/Y7zNXLdFukCBpW4HW9d9qAbvfWEYj67XkerlGRKggdK9aCM0GT2mbOzxx
ugveS+OQcAWHmERBEbTzLiUCJJJl+mX26i8ROALOyELjMc6/2Xw3yAfbh1Cz5r3iZxAXJvOtz/5K
GnrzgnYY9RRpKarL3/OOkQWNixV4TryfRGGffS19b7223JtpEm6HSYYB+xfOH3sgcjtsIMhibMa5
Isr8lMkU3+fgxddCG98ZpgYSS+LJ88f76IfJi0YcOYKPzzWhUVf5uM0dydLQItUcBSLLWwsRR/xz
LZXy4qxbCm2yHx56Ob43qUpuUVsGVl2lh6yCqhAJxz/OlfMQmT1P81ncmctFynI/VM4QXVjPCMDe
u+WbFMn8TjCIuFFcf2V7zUaC4mc92i3SP0nTcMSRe+jqs87YQeoSp9q4NKqxX9AtH9d6pEtQAOie
/wfGKv0gl+soHMv4lqLcoZR14OC15utUeMZrlJHZWfVecYduQJ6fVzyG+Jx+F2+p1c5byynHO6rb
P4iGQpHomCESh/Q7lpy39fFF+VxfIs15qj3dvzREIm6a+b6+Di01r9HUEDm/QAc3nQPHVj+yOQyv
1aSOc1szDln2SB5Wv9mhj+3oQs+DBTNOLsU+sqdTk3UgG6nu1z5yHaRL6SziCfiwzmSIfRSOlJ/L
VGMV6q36pFHH0+kD8H60ouG7DT7MJl9QU250ihvDvPzum2pJRldW/wRDJxg78oGqrO3P6ZweerY1
QehKa1t4fMDePJ81J5kfwOXs8ewaO9EW445uALRAQqDN0mxrJmo6QscccI2JOuRz7e3GGta7Nlvh
Ze5T4uNr85zlM04oM/8ytiDztDA3X9PcEndsWm+ePSNrYaYELmDyYnGutCG6wO9ajpf8Hrpu4DY/
5kaGZKpYx2JiyGpRx2QW4WKhKKHB4UdpTEmXZPKSa7P4lpV0bqgBPiNVfo/2FjFIj1Y49jecOhMI
u9l4NTvt15QMLIUReWxQgyJod2brhqjqMQmjMGhlNF0KjVwDZ/RlG5i467GWTKS+hvPzWkWydQ4m
RqxTzzPRrGW3Gca2I00KZH8ku1+jkYzHXiM8Yup0h5JF6DsMsTitewx60BaIL6ynR4UBZl2hJI2F
SW/ITxWpIVqE8FFmjDC9boa3NdicLllnb4bpyjCBmYJWngqtdV7V8qF6XvbVKOV8Z558mlzSkXyB
1KDuRYvlIEGGnFfVgzu3H4WP9WY9Pvm5q8nNFXcbgS2tDsOBWRGWw1IEH5oePxJaccbx1F8ROj94
dvuz1Wv3JXct7iG/Oit7zO7sE6hmCwLKkkZYuBVQkTUQf7khpR9IuczByTZ61ZTzU0OOYJtRe66n
V5GzaGioQbAbb+fmEGUM1FVBBlk/TIKzXolj3xmA+nvnAMPN3ElzERTZ8U/Cv9K79DnR/6f3MYkE
TTE3BOaI7XLg7JXsUDYimtBPVDzy/ajL70YLsgQbPDrqpr3XZfVTi7r2qutoVseRkaSnsw6Mneow
VTPZQu20tTqI/dIjmseRFgIwncNtrQcqbtg9EBKmDxqBO1gONaZDXUEHpxgY4Uywn1WjkMjOe9CT
KOlMdfNoVYdRDkfNThnjWSlsTkQITm+exo4WTSxKQ6dc6tJZUwGgyBycaFKd1715N4AJ9urqhgc9
bvzyDrAMW3ITQ7xG07xnrwwMlsQmRBXzt3HUg8gdntzWbIKs4dEWhoOO4i/1dk7ofROKujnhAHyq
e2rmRMofXRTCrCOL6k0N/WMID3On0tdSSOMB+sq3Coyo15sgOoriVrMXfFzbMVMngw5V+CdubD8o
dHFLnf49RtCzTSdRBszPQqQmKR/90leKRSCSe/JpBOpzUm7DwlkTj2XUWYHZGsURn+vGH8IDfeA5
zsbmOHafgzFSLcTiRcXuH+VsTru+qpvDPI5AuGuGWK2h6bcB8/wW1c76Meb4IpaBqiWZAa9KpNKc
suexgcHguBfLr7u3VYGlOXmzlU5ZbqoZsLqZi4giHi1nTsrNk21YCwDRpb3IwvZNWiaFnENo1Ko5
WX9i5gtmQYteh5pmiSXDR90cajHYFx89XDTVj6VF5hRYgEOYC9ovVgq5W5xkXZ7NrGzPMp7fGkKo
bks4VDmTkqlGb+8JU+5FD/uGVYZ8+r1v/RI5pgxkizt6lrRHOFGY5IKW9iqCyXrlwTzkfuXK9Hdz
pr56jnd3MxjwjFTsAwUv45R+2eh01VNlHgx2MBs7q5+IDCY4Gd9KKcaLMEiJhVprBF2rXiM9LqFC
GOQ+pvbik49/awlcXyqGWMCyY0l2APSNU6WTpaNK8wkQRhM4tcALtUqVarqpgyagPciUI73tNH+b
ajFtNz0OewpCe1Jlbcx0ehccY+8oo74Ygtfm8PMhKLzX1fjE2fDUTBPandRWW33Ve+Wd/UDDke56
Mwz3rtk9jaCPRgJAAleMHCq0IE1NBjE6EHubs7eu/OU2IFiM4bidXslSfGIs3+8t3V0wkn+EnaHd
bVpPchYx76wwHU2LKPUaIz5axhjfidfycSExcksh315t6mM1Gz7BDYm7mSgr91WVkmVtOncHHBXo
c4+S3c2RufvTM3+1cbHGRRaxXFLNcvuly43Y6hAbfMmdQvTI2ywL+9YU4d4vjPGR+/UbI1gkKI1k
ojXTFMZefCl1k+QdBi27cWZxgj7gsWu66GxE2qViZH0E48CqpqkdqjOoJATqpUero8yxTQsWni/S
g7XEHQ/amB2axHvylrG+t6iS7bFLN2tjsf7DlUP14BT2izaQdeK2HmotdyYut4iuPUz5yx96Iv1T
rDH6cJURXnLgtflmMCTSG5tfoSxiis3J2350Sd2fmHz5B1X+tJahrNG/2YYsbkVdHPPkECVylxpV
/DxFpLEtM7KCoLjlLZIuVW5NpHDnsbKeGxqwheYFQcXG9zpZZnYfiv6n7GLaaSHye5z52dbTQIBk
eVIcKpMzVSHq3SS1YV8ALr+xO5GBWFASIqK79zhZdoh/2TNmeOdcPpiHKQTa30ItCWSWt0cXKbjp
THTDMWK36KgcuCYuGewTey5m5nCWkz4lzsIwqn2h2Uu9miPuoDqAXw9W0e/i52aHKu17RvbZEdnW
xjEq/94XxH4s475T6I2LeyEG2DwdRjcf0RxW5oMbmmpHYWTv0AD0m5F18L70X3g/0b6y3faVzPoc
fx0ZNDM91atthta5K/U/GDgcNGdIPpp8mLZxKONtZS4Odd+0Nzz4oZH4lINJ0RGm4KAztGlqUArz
eubRfDNkZ+9Yvv8w6kE/Zdg6tl4I9ymvCZPXMvJblBfbD8XPhNEgaPGcW2CEcgMBAb5zKojeNno0
gUhaGE9oBtcP5Ws9pCRBLU+FttUrxJTez7gbXpX0NFBcXQ8yyg33rH/IysEJFLKlCNZnTmbl3SkS
DbuJ8ZVA04xcxDTZz475+2IhvxOdoe0VwLz4lgs7u8BdcEmVsn5W2RgGfb0ce211S6Sb3LWExso1
aPwXHVhkuNGO1Ep237FGpRnC7OaOSfZN6Y0PBUY2C6FqtmcgzB5A7O3EHc+9Xj4pKAsneoR7kbT6
g5PKdmcM4XG9txnoD7sauMDB7sp+Y5U+EgHXebNq/Uwq0nhezxm9qu5Zp1XnUlndw/pQay2X+IGm
enYqVp51ERFmMdCZ8otzm3gnGt72KWo12Kh+f/YrEjQHT9VHZyh/NYM5B5pI7iwWPmWDOCPqNVbk
RuTxNHJdEJtNu5cOtpkuA/PRiQIaVx/WgV10R00RTlIBhL002nBrqiG8RKn7c0Tvga0O1V9R2JLd
4QyvTIdkg5K2fZwLEEASwTmXjZMeMG3h2olbNMJO7B1Uq3+01tQFOkxOIsHTiU1p9kvWXhzEJCiC
2ehoRer0Yb00ZuIsvHE2LsSWsVOlNb81tXfRwtk4r33U4DA/GWt3F/m9cQEJ9NMwC3YMdhTt1ulq
OoNVRRf0w62lfYkt45Fh/HylLt5Ny0YHA8p+PYVrmxIy79o8MCwVETjCz+rrzrqWDgtSQqGjB3vk
ZHZDqXimeT9a6Ydn6gUCte7rlqW2w1dtNsczAy04EgAP8BBmLdMmwgpMocdwJxyE1ApYX4JZHX/J
gWPKvUym2jBtZ1TTVaeS3dbOTIgeNiebeNO8q+9h395T6PrbAXLWRbai2FqgiaKRmDyTHoKCgot/
dJEF5lFNJKWTHfluiF6o9Xf4vug5RfduhNzClrgaiOYvkUTb65kRY0MUDgcGXsMhSwbBZniqTquE
0GnI9e2t/hhbbX1prPpe57VzlXlRkfNW+QzunRdlN8aLxtW8nQg3aqWYXmqHqylRe5czxR+G/ovj
xD9zxBgbBJrDwbK1Y6M4lTicL21kv69F2HrJmmJeQjN4cc4xLsrqMsRpSXYKIk2HZ9p6UBDrUBxK
M7mMRvVRRnwypcx2UZYTbTZV7cmf3VeJJn2PN+VLTel5sxG07Ko0/OWyYNlzohl7JaP/Q955LMet
tVn2iVABbyY9SKR39BSpCUKiRHh7gHMAPH0vQNVRFRXRgx734L/xX5MiMxM4+Mzea/9QphsKPJ4I
rYy9J4JgK5Ee67Wr422ZnW0zDGwFXM3czxzk6KV2lVmkQPiT+syQivN1Ue6ZQ/lC0iW7Jaeanhs0
gqFsg2B5rqAL1FLCCISpyMTOfiWlIK5t6isESol5CCobDJ9yvoIuaR7kCPuGRInTqn02ZhPlrYe8
vMzUeb0WOTnluZyJU1929UEaXwkcV8Sb+X9TV0pyRVE4Iq3K6qB/SJz4Ojdkp4/2Rz17+t352U04
Y0FHhfgMaEitKLqpzG2Pq+xExQtbuEwzJhmOcxlsX7+nNig41fgnMEnFab1H6jQ9ea1GXCNzoe36
vdVQ53nrzYWNLFkxZXPEuu78ZjlDFPnWFbb5E48imB+LgYsdlI/9jMA1QlPBzZaOoYl19A5b6lA7
2WsSWdYtW/4CjSpsVCGueHvje+ddkLV9xKwwn1PpDldZDE4o51DkL11qvqwKiMJPsPKgfIubmF2s
zoTTJU9tQD6716f+tmocot6dbp3zY+0HlP+6BnqnS/7w2jMwJFjEUiVYILEb2wDX8DVxHeLRFf9/
HoxdtlazA0P+e62rV7OV9lsXt2+05u3O7+PkOIxYUjBLmptYI9AQkBU9AI9/l2clj0F7LIkpjPU3
ipH2GNlxdO0X7XRbTj+6bMJ/zLAmDXILTkf/M2hS4zXHngXmPyfkcoDU7Vj2ldJXbc1gdB40g6dJ
TjZ1Htnd3R/6FG1jsS8WPqYwvoFsVTfCh/2wd8EA+wEDh9Y0riLTdkmfN88Epg8Xw42fkt66mpyn
b7IBlwWEsr51aZFsRg2taxR3l7Ts3tpMiRPszd20bDnyjOUUddlYfo8omh7XB53jMnuKrfzZTOOn
vE/Lmzmqdxx7TRhbc3/1v0g38J7geG0csY9GZe0GywNbNr9UelfsY9Oh/Fo0XW1Bkg0EZYSN7jFw
k30vJbKWWDrXhkWyNmntW+VE/jFj1qai+WtdxTO44WpLh0tvBShV9Yp4ehH8sbuvzhcsN/zmvUuK
7eTIxS1AhiYZEPY551zZ9PMcMBbgN21RP5VzyZ4NHcljy9T6BJ4JaZMK7JNn6sWGLujDFoSwh6XW
W1uzGICmLKuqZiy7s2ZON2DpL2SMIEmZRQqA3tiwAIRVNev1o63ZgLOWvjgdxG1I/F+5n3Ssb4mS
cvQ55JaLCNPyb+Uwi/08eyzHbQqPQE602DmyLI9dXMgSScDAJx+9z62/hMT3B0fYyeMMS7Hk/oi8
yP5i4mPkLzQTNS/3mHCLST5aRUxI5lBjulGSYRTt/y0f41OmOQyp8pLke83ybgpVKEZhaVJY8Axv
tcYNqxbRh7PU7D7P591EbbzNY0BKgM2ZAflc7kOaGldnk7miekQfVFZHp7Paa0WA7o8hHZuNIx39
WujIaTViWX/Ykk+/Rej3Z5Ju8sx0CSpsumWiHt1g+7bbqXLs3dBXFFwmvSyOxXifO9m0ibS8vpsO
qP+IvIwDoXF7owKgIVpOUCeSz1oAJdFWg/FptvOfNlAc88hfDEdDPyYGY2OwAgHU6os/2HdAqU5J
fSfyCj5RMVxjchxDm5++iQA0MTtyzdP6+m5ikZFUWfAwDrc0JpAZkMHXoCPiaGRsfDotzFtRvJQI
k67FoF8wEgT7GW7rKR6T5wWwtY/VqrEzUVtWzt6ScF3XSWisSba/LLXkO1IT90kPcg9A3AznYvnl
EkN9KndKTut1kOQ07VXrF6cmAHJl+E57nKzkpuvCvPX2YDwQT5fUyYWYnOFFRTI6LVrpeMg1zH3t
HA7kcp3UBKVZEUuosHDgrf3LO4F7r2Eh6RfImhtUJ5n009VNq2FnkqEssI2FeOCT4zrPnQUNYGB9
maobQx7G7Wc7qG9J3/VoZdTPonDMvdszRqFmRWk5GMQbIBAO7SqrSTepGTyhMbxFgDbQ1P0utbqD
ZjIRWz1rjHfyttjGzGjCkYHFy1wwSsk1K95VCeRJaeQXJLQfCqb3m7LqzSzt3eRV3oPL1HBiI/8s
c+vJzBquPCwHZO5kIEeS0sVHNgWbQrM1jizjgQgw98FYDkHImcAg2TXELNSq4dErrkM3ereuk0Dm
wIyQlWR2244gzVNAcKFsOpJtkgbqunqNGEDee1mSKipZoHR1fbKNWT15KYvLibVsOaprW0IUgJib
P7TGtHWTVFxzZkb/tHgtA5WTwXysKVBIEfsF9o04csDRVlTcWVRNZBOtc5lgYvX7bxkws+rZdZae
X6O3dXegaCXgf+Lzk0gL/l3kiT+yG2taO4Qd/2XM3sCs2tLf8RIDQEiIjBW++7b+rK4DH+pEcb7X
x5EucSjr+UpFRHG7KuNSeMZ7olWNC/eB2DDsm3elW8N8ksXDpBTTm4nOHWgv16/NEx/UqPWUSq94
0P44vsaEsXOfWZ7+auJs+UmABdj2s4eVXv5CBDq5mMMprfLgqqll2+G4HXHFORNQJ03velQOj1YU
cPZzlFvINl+10jiKgJlo1bGc8DDvrYNu5Q8cqXGmXSxWA+9exyLOmzi6heIIjUyKBNvEVzYetcEf
jp3mvnlG/k9egHcDkcPSorpadJzMzLs5La1gKT10yD5zytjpxT1uuCKFxZkcw7MIi0XxWJVV8AM/
XanK18D1HmsPEFBMVbAbO7xI/cJQmRLDhIdCSbfWJ2Qy0dnbSK7bofdRds9k3y1/YRz8px2j+SHN
jRe9xvSrjbiCQSCxa3WsmzUEOwtR+klnohqywg0ePB9I13odeGP+nOS7ZHTKL6PP3pphQnMX9SdB
TlwYdxZ3chT8DezBeolqdSkYK7yWwTIB5QAH3bBRZjw9ZlhmUBkM9n1kcJAyzWmyhg10d2kXryts
RXH0/c+sEl9+PubXvul/loufEXlCDzxjbHkfcynOydKTZ4jCbDS6dUPCaT5JVgXys8FVu0sssz+5
zpwCJSoI05LZ17qzkUY93q0hgmraWtVR1D6SAgJ6avtJUwGSX4RzkCqRjQ9+80fjeLgSAz1R8aY/
Z6cxnozY+vLl3znVk99BIs7ZUi31PU3QTObWJ3T2w7w0hXGUVly6WcGCBTK7YvI0ZcGpqtUfFtME
36YAQ5Sja+diiJawdmYmueRYs7slBXhxnjZl4V5d5X6j1uJ4ZVOM4CedFxNSyo5Hq3cKx9q1W1SY
CKCqXV1FHA3JcYRIelhViKt0c7DLS4F+Eg8luQS5hk4sIjr7adVwLv6AuidljZv+Wiuxl75h3BI3
Fk8mhq86jREq+QiF5ISXNh+S5sCAdgkkR3Exuuh44nwQIJF4jPEVPRXZobZyGtLEL55mdS4XGXGX
UHTJdvjgCDUxojqsJ1cZJSbdfANdGcaP2csLMlwQvuvBEAO53pRIjy9MKmpEWR4Qp0XSmy7TUpAK
/BxiFzc6HCh4N0A8UtOFMhffoAI1WyETwj5j1hbYJUsQ6xt/0vIjdHVni9DJ/6cjJ5zi6AV/OQ9p
jgGwnhDL+9uhQfGD8EoAFU9vnTnKPcpD+6dl07QU01HL4uhY+ckfVMQ41KXlP07Sbjd5n8H8L7T0
ZjeE1xVGIl681v4b9/pvaKrZ3Ux0842F+m+QeNndj0n67L2naQCvO/f+Q2WjzDV7pb14ydd6+9n3
TuLsLVzzt+519d0CLsiUldoDVxS5x9X41jt5dWSoaG0Ks80eG68lHrgPQlTh3844EjQ9iReluZQh
ybNeLXCiRVAvMrz6yLisu6yu651pIoJcdsH+2TeKy3r4aFyJbl/ZQPLhNq2v89Bx2bPn7ys3Hp/W
LXlBKY6twsNGho54I1mGbqU3oK9Yf9HZfWAFgVhe++wMkR5LxA77zDC7c6APDAa1AQ378sUi2JfX
aFlZZoIeJyMIMEq0n1U+vkc7MZrqudPS+b4Kwdeqwy6WzLzVLTWkVNj6Jjft4yB761xFdoMEEQu2
zbD63I4ZSu/lfU8K9g4kiIFMECJ3ewyQ1Thsg2WrP0zmp5ZFe60eTmbtNdfWjbzHzo8YG0zaZ+XA
CK7JuDnUTJJutELzprEzubNz27jUxG2FpkU5AYa7DXGAcZgyeH6Yx+yj9uPizvoQ0LMux6uJa7sG
G7U+VsdA+62PU3cYyZq5DfaEymN5UImRijEtGHNCcLYvlSOfcwrd+/o2DDXMB4NWDr01m/C4HrLn
FtL6JkJHv6vcjSqrYZ8nnnVVs17wYPCSXeZLbx8RGLiNK+ESP79bH9HlrCMTmtWWpBRcQqW61CYp
c1nriWOuDfZjjVklnbQ/qcjLDxVBnu3TDeEwzUvaBul2HpcsHMtEPWEF2j3PgiFEl3CSveGhMDHe
zHyqH1JaVt2b4od6+Rrc3z5Lp8fcJgTX6NBlqPkF4RSqVx3XpBOYNwMe2PI/ZXsoYnvHeebB3T0F
CqKFrZyMO8ABZzf3LfgUhiBtmdxG9yUWZvZIUogM3PbKSQaxyS/rwzD7OwbO+bliO6tpifXWyVNW
VdOhVcUbamp2dj6miSiLjJuoiWgam87BSDJHp5hBi5vYN3Tx/b52aAabXFWnIp2vRdYX1+rf1AMb
0PzhlWismuhpjnzttWwT/pU1Mx8GkOLr345pDSTvIchbtJkx6rsKDSlcA3nj9iCrScGQroKCChVp
eCisoXz19faqyIvauIgfT2WT6vcurd/FEGGgNvLXIJiyW15kbpjk9DJsE5q7DZNNWZh/AjZxB7Qo
RE6w+dt7bvaU41J4bZI3quXoIjI7/U+nRhDs184A4Z7YosVNX8EmiPDftWgkGCGdLE52kleEqKKY
kXe1F2Z5fhclYYw6B8C/4nDAVrDXBD72yuDBFEMeOHV1SSfKbkJzx+mgy5LiSU3dUwU65d9PUAj/
D3WGhEIPNHLZDPQ063Hp9TyL12tedURwxBxZIQsaok8yKz8gTdjlhfqZdap5NkqIIGBSrmtp5Ee+
fytMVZwigmPDVGHiUnrm3CqiMA5pUKpDKnG30O28kSfo7mlNNBaWpX+AshY4oXAXF02eWo/5MLkA
CWPnRijqFhXbcKTA7beyaH9Mha9fA5ZcawG2HmTWZ4JpahOUU3r2OiqbpYF3BaPMCqUPsh/9Xi1C
dAAnGhk6WnbVo8/MLX2oVyiu9SVffm3icJbo0NGt+Sn16w8HtZnrip4876s/a4hdwMUL1z05enQ1
Sqd/oX64MVRZeKw9+kcGLykCNJZ8gc6CrqkPcXezxhEwoOsUKIgZJ8ej9gCLXNsxSsmhsJz70vi1
lqplX58zoujBNAM5HvR7JhkaWb0ebSfDrJc14UdZeFhYEiFDJHbciNVkPTr1e8XjeOubCXsPp3q1
R69H59sQJl1a/gYjiDgBqPtjRPZAagORwz6mKRIRnlEoMbz0GnjIhfXXVmXxqNgupa1OCLolDm7j
FtFG4AxLtRFZvRLV3kHBcQBEeEusYL5Lsx22CY5ZhWENUDb4xk7gcxjj17w38ydXO7NYu/dpXn5p
CEoInZuTS99PND2kb6OzqzgD0vhhbDWx0SP7e1KNe9V7ImBGwtLtMdmlLaMBHRGU5xXjuct6iHFN
8KlK8gCnaromUd7+A/wsEK7/QvP+D8by//jb//X/IxLMxZD9f0eCbesS3ccXFNjnv83wu0i//jsg
bHntfwLCXP8/KCtt0zEDKKv/nQLrmQCZLYxWLrQrYgx9nP//RYENeBXucAPzI0gF/rz/Awnz/sNB
qoV3lxf5hu78v2GXXe9/8gXchdqggzDDIo81+3+mXmmWcFLZ4lTwjKE96VX+HqTRObF7eTVcxm1I
YlknlRVQZte2DyA6IOlXen7OnZpVQz7uYGmg1cyF/TzjIKzNR0HtpgcQzZGauXtTb9mGaPUTOhcM
rCm1Wsm51jTR1hngEkwi/3bwTB86Y3ZQ1w2AxLF6uY7kYOst7VDLfjgOhfM0jGzYNOiFZ2kwt5gz
e9OUek+2Q6FuMIGQf/fNLpJSDxMWSRuwet5FTe60KSdGJxF8qA32cY1HMn92KgVEIGPuGMxJwIJZ
2x2NOPmtB5FcQrB5D7rOz4u0KGxG/zi3BA25poRSOzTVuddZZgyd/+k1GuVF4P9wR23Z+FrBzq2n
YNc4WFPS2mZfjFQum7AYIKZV2/VPbaXECLmwPF22onqi3H03KWTpZfMmDPt3sszQoOH+CHrKnFg+
OAJdcSK8xzJISEHWIRvlb5oXi58EqTOAMn7GRY0Zitjo3fIlzgZdXG5ED3GAm6aANlipkYOkY5ZT
ePgxmvnTmDoN/zky0gX94gmNlb7Sb427yN5184ea0dwHqRky7fW3nkvHnJuOF1ZseDdFPqBs0OJs
n9RwUttZUY7NFAgMnQIqLiI22bTURHtZha1dhTvHh6jOTpWNYzfB6x9OHhXAMDw7LbHndKrnoPEe
AUaWIVMBL/QCHAnBD+XmoDGpzNce16yG7BgZzXkVw5LeWbevDQOHHcup5QsfLjOPvWM1gIpkOAAq
tWhRVueSPAAysMJ1SjFX/m8LOcJNaOm1thiMgs4dzwYBfTnsR8vN1MasHOu0usip05n6FVCF1TL2
IDcNXAPLon/kkJx48XZ6L5Ol3sjMl8hBCyHcCZ1Cc/P6rL6sCzSBl3Zr2wq/Q0ydMcZXigJYfJKK
p+wkMAIVPVQx2TlOQDPtqwm7fB/s5pk55yRwCg50tfu1387zHMdfaX2SnQDKoXK70NW4UtcPaDTw
rwUUNGNrN3zEvHHfzL/NnMGQa+kYL63qpormcWgR9eK7uFZoaDYO3ynbQv5rrDNpgmqCTHvm1gOb
Dxp6YTaXIXCih/WTHFLERRUyIzTXQXlIvAVKCm8k1PazwKmY69qfyjXR7RiUXMjJd6plkhfEdXdM
BtA0ZLek28GYA1Lo+ufRJJ0Q3fh3PhT2aXS9B4ySfzWIeNTeXX1J0iWFDFSWjsb3300Zc1aFlONf
dVFzIckOjAjXnYijL1SbPbPkUynmZFvrGfI8OqCrnLOdJSSTf0Q423RUwS526gMRzS1J89nO0G1v
Q2AWsqGB9mmVAkcBYXGRQvJhzVqyG2M6/SwansC2En+RGDIsK1ucfOBVWz9l+xol7gZrXHpwSJYl
+qtW1/dV3WxoxYse195u/TSJzVnMbRnRMrog0qnzXtKC66OjEy0TAYcWz9MOO0gYmwT1jXmHvwQW
dO+f++VKdv2Gw0PPn7VYaRuNS6j3uLf/mat19JFrEVrJg/TI6VhdbMSWGSECsO20kLAtCdh3PQ+q
hKW7u6xy19vDncSpn/w/WhC3WzGLn4r3hWO5EY8gzn2iY7z2PHvzc1dhfc6r0cd1OT0Wev7AZKJi
B4JcwSyyz/VyYBLx3Jtxe4H6whYCyzo1eLzL0fuuv6vnBt/z3P1df905N976mtST1AnAYzuLacn0
DG5Nvh3XrYlu6zKeN5T0UF3HMXZ26wU/yeXeLrLHoSnSs70ckxz7yU4TZb9x7TKg5/rWJBamJHBT
7JMPQSnvLAOCXVU1gj91xAu4fKxGj/DVdqfnQGOCsH5vbeozCmCSaSIfTCdwmUECALZ2n4c5TU6J
W9705edbdXJNnR64WwXIbDVXo+dhPuO9r59ExfodjjedAM5OC7HZdnYJV1x+CS8HghbLLt/mKEZ3
PRq5jWGbMwNSkP3lNOzXs0NTEx+frE9ZGcTAxJqjKLSCs5dkUaUaa+8lxaUuF0/MaI749GoqVcUS
txynczyaM8Za4g0bq4b5Esg9VwUyPTJeH1pX+5UNzF/Xa0uzs41RM1LshYEkRosNPI/o1ZnSk+Cn
oepAYR9rLBDWN+aXiP/cmvOAwTAx1T7T5oycttHSUZvbYgdSWNu0xoAakbqWrnY64I1O8M5PHQaT
2DmUpY36kba3s23iw2i00C+0bNziMMH7RnYlQb6Wz6/b6GWH6cxEacU4gJOSooFjYqsnmX+wFGGM
g20+TC2S7B6m/Y5kvw60HLsh5j4YW6QouFOCn0Uhq10ADWhrdfalb1h9BLro9xjhCKTyLRK3HAMQ
RwyWsWxXRBqBTnhBe5slJCimKtBK1KFY9MVs2MeY+aCZi/YhEOjrM/hI1fI4AOz8M6qKH+bMS7s5
+VYRCfSIfI5cIGz2l8XVKE5NJvV9ryO/5wiqtkZF9QEx8xTDcdjassCqPocAnKyTF8V/5rZlAIpj
c2sajrUxpiE6dGpflzoW5nYAVDbiRi3sam8Uxa5ROZsDJ/pCl96EM5OK/cIEqDWw9MO8hI32HVER
1uPsMFet2xjHn2KjsvjhcPGwtnPS5pKZ8d4KFkuYYrxd+9W7z2gxJRNoGztUBnGzqAUcjIJ5clM2
kPGEdLCG5cmhWb4CtyIria7b869ZxOjfc7oDMC0icZdHnFyeA/l0boKBp9OUYN/EwQzibW9B1Qi7
yI5eSlVv8gKzpcsJ8uxy8kZa9VSywzu6pumdSv9ajbX9lplECiVt/iVwVVNPzO/ww8ynyg1eKkRi
eZ5QFjime4AacU2waYfDjAHW9pNss/6tJeJj2XanYSzby/pPguUKz1KLLLa6PGXM1kJdgzrHA/gd
D4eLnIATFZQD5xryIEbCNG999oylHhhtsp+7cYRHR5AB2+qN1QN3TjF71UuFYuMG7Dz5N54aPoeG
Z/gYc//EpFKNdom1b7QeRsG5kXWIbJg9BZzTaAR9KIGHoCNEQVgu4jVe6Pd8Ee1SuenJX03qCZeM
5W4gO/gMpHVxUFnxO64ZMTvNlIR+U58Xt7g/2/yE9FmYJCZlTVsSGDYitWPKTzWihelkTOhZ5df6
j0iLDWYbDU7TZzvESQfSuNJr2mHRi5Lp0HW8wlhuxphIBbEcFzLIsHSNPxOM+xcVKNaU9k+aXPQ2
GjYCr3gKIj6+tSZG9RE0KGl0IqUxlUybdoDhXzVYx9ZvIteKcW+a+Ye7lCR+hS5Mtx9jx0uucySO
TayV4Tx47i7INRDHbVXuJzPd2BYrZaaRLfWNsi8aWRJggZ3QYeS9lY5PWsTydlGl8Z4NmDYJNU3Z
QtKcSfLD9yKXnxZrH27ZSKRbjyNP/o3FdAMFikPuGE8bhKF59O4F4/ic9cY7wZQT+jwXX7rB7xwj
kyE4ewAF6udIAHMNFD9WawcU/HHCax165hRGcVKFRm8KlK9eCY+GlNnc0k+sbvBs9C2LkrVsaV05
bArUR1u2SnY4kRI4O+Mz9so4zXAcriuMdZ/LrZheKDdVx/Q+A2HpqFflB27YtJRVBKxuYr3/zPvu
w6USvsy9+7LO0o0YjP9AO6TbqiVEAQB96vvtUW/ULmJMHwYF5VOEPEUfAQd4viKpLqGk9KzxWbN4
AvvxRI55XDIZVEs93ym1ifql6YoZqDTFUqJT0cBF3q4XjZ9hxZ9ZPOLmLVmCcCKXiniOKOmO3tJM
xZr5GPd40DKtuaIAnoB6NC+yctydZTgYdhqOp6GaYKawsdEbonCNft6mMZd1QggcBsVTjhF9Yzm5
FZJqpIh+EMcy4MabXNXtOgJ2aB/qi1snuNIfLc8UpJaMf/D/UNiaXr8xes7I0cmbMxjSn1yNjOiQ
nZ6tJut3q79ymC1B35IDdWuQ8ZQ9q3+EmzbScSAdCU3dvZzau2XG3XHd7DKj6p5y9GXzWDohYc/9
zVWzgBYUhehb/Wvfjh9VPTw6THd3FsLibQTuZJNLbjkuOe+qF8OvGvHx3q9wPdqe99Lj2EInJBRV
Scn+duTG8+sePGb6gBZX7fGK8KZH48y2QAuF5yNXWZ7NljNpe61p4w3o5rBi4rXtlHiNcVmelGh/
LizYAwDIYdMEBKh4Pch7h55Kp+veFFPZ7YknTA9mM57mIeK/WlbPEkfDVECWidmE7ewp/r0eNcgs
boXf9+dV5dpjVOMjcLRNVyORnwF0Qlb41Rrk95F0r45FbB+8Uia7Mpkf19OSxE+EwotTupLuyS/5
Hk2GrpLinUeCXCLgiF5AQMB6cqY9MaWz7Zg6bjULmXhhSCKOdUpYXX1OWd/tadkk3mVGtl1W11sS
d+nwJDPhEoDUhR4AJ//MWitO53OuadtqTodjbaWYOSQRIqlnvOsWZF09m1lWB8ajnBARpj5/atFQ
tiAj9zHP0PB4I0fS8C3ZMFBjkCYZoLHvuE7Xi5WVtI97YNFzyHgzDpYfro3mem8NxeLDYNkYOpz+
kHAZKy/XOwmt/bN/0jNuM3OpYiddu9Wah7YkmX4n6VIoBs6ZIGUdV8LoQxio9miWu8367JAavyAi
Dm7LmOXj9HdGA7rNTEIc/ay49b2foW13203XZBSsk7HnIYBN2Sm+q4G+bJ7tEn7SgLg4ebLmIrha
pHFvTXmqDO0j6gx+IddHR738rkk+7xnY1Pux44mcWcOORB39kLUvcAe/MfuSsNjPH/3c3GhOxC5y
uh2yp+csM0fALbF1KLsldhsZVbRAGgPGCbXfsc/RGaEvJ3kn/TzMB/u7KdQ9ax0SJliJHOYGbWBA
eZ6zCwQS2stDgzMxXRrXzCVDGvfVcSmXd23MJUhVLxOvZuZCKHhn7tYVfilJH+ty1LNZO/O89bon
sjT4nir7VdgMUTKHaZnoHK5+TWjkjj8grhc765yXNfX78jReT7fBmkIC7T3YZbQfCBzwbfEMcIDt
QQ3miYh73PnlCjQ4qofXtJ6SKfsnkxBSkFrOn5mOpqr4elA9HA0209v1xooA9jvEWYSKcprPC684
i0EQQoLEyEWGU0Xb9URFS/sgeQPhvyrHy9B5iWg7BFAw13/kibsGlHQzU5Xuc3hMq0UYgS0tZ0MU
2zIX2eYghKDSGiFxGifcCdSYzW/kpVzwgsMv74nS1Lu6p9RRv9aPpBZM+fLpxYi40+M6sLf2P+qF
vk0MF3pbY7/Eum9vl8uBSfqX4kji5QMp95zEQZEcLJ+WcD0pIH38Mifsjsb4uM5ZeAxwtjFR9NkP
h4msfqgG0Y2HvXDgcGLiwQZwFFlNUnAdto77C44eqybVg4/qrd/rvUZLRiJ7veG2ArSlRSedWZrR
WF9B0H7Pk3jjIkVdEzMpGfUvKMrxDiUj071FTGyWrMk7+cs2a7Ln9Ab2XP45Mg5IeTohQfoGUYIg
v8x3I1mqXkmwgEO8ZkjaK37xvYdIaasBBtxCLmCV3pJNV+U0eVXVndJIfeT7tI6woflFte2i6i1R
x8Xk1gfV+zgD4PH65tt0u0OccP7w6KltddZG42ks5QIOYTZSMu2s8DWAQimORk0EUFD0zT3RxBst
1Y01hnZ3M8KF9d4B/LeMMQuRMh6Ct7bHblMwxY2SjZWTOJd2+CBKY2Y73bK9KriP5iLtthw1n/1Q
pty6GQ98QrQMQ9uSQcBci3kQmOyTnhJvhKc4vftNt1MlJDlnsqDS9H9MI+UuGF9FQqpNYgTPTPwY
92Zv3qy9N1Z+xOayt93iFkUBJzT2dF8Nv7qpfCEp4ZilR1vy5i3c9KGV0+YwmSgBHYaTk24DrxYh
egW1w2L4gtvIDpvUFYxy+rC3SaMyC39pYNK9pl57VMXs0PQvVUABwS/EBUtGBmTyPui8DbzF/ZC/
Aa9pLXjqVvfkkOmK0hpJVgoFTPf/ZmWCU7DxP+02/faK7iMyB3OLL/pYO8wRlbPnZzxl5NerVEcd
OP8ghZmKWwN21cdMDCjzuhah/mR8AS2+dpo97VI9++mLFKi1bO91Bxc7cdJjbBRnK9HuVcz7skl2
ruKMO8w9mwkiVmehQGA1+U0ju0sCzn4HrLZyj5FfPcdTgadH71mcz3eb4gFzkUvVgoUAmGSUKdA9
6Xnw5CeBnYe5dZ+4O9+NtnlrE10Rp6Xe73QsOzfp/5aN9lQmfr2TbTVuSMi+tS6piKVABSDfxopC
zRv4N+04nHsjOMpE/SUIgzFe1zLdSJNwjn50rS63VNfZpq7QoxPF882EDCyf9WGkPvtzBJBjy0U5
gB0N/Nok6rF5osx8ilP15sbeVwP9ljb9TL97M/jMVHOEO9Q62bPVQouGo7J1NWYQqujvfSCYXSU1
sCfTY2hK0Y3LfGva9qPJtjwT4s8Qm4e0Ll4bYsk6XT1EtWNQB3E1VKibrBL5/FRkF7jaj+ly3jIg
I66OkGIVcSlKNOUVxSE7XXvewpDwtpYlMsYO9gOkV+8kM7SRMutDMODbOW6DE3hLrgc0212pEPcl
5XtktL8tJbJ9j74ONTWFC82FkERIV6m6hgHPhwcTYcGp6ucvnm9y30TNq6PjkcruMKOjQ2R62SEv
rZ7PAoU4BCBhZeO2T+L5VMhuvqo02WdiIMiyzf2N0zUwxZJ506U2+N1oWmyKH+jncd77PfvhnmbA
Rlke2jwMQoV0eBO07j52/V9oybAoju0T4IQHmn2Hk8SiRPSbK2ZUgCx44w8K+nM4yqDaDtgAfOyK
zI83jRv/1EfDuXaWuQQAVscFML2r7mYxwBW0+XmjnVODNRJli4BA4I/b0rU27mQhxK+cHwwd95ya
0OoHYCKmj/7ZkmR2kRZTRhPQtpdiLhhaJQ3+ayux343Sv8Dwfmk6O941MkPnjnF92zbJL1+f8+sc
awf2Ak8x39YbSmXtMfCdU/W/2Tuv3TiyLF2/Sr9ACOENMDgX6ZmGXqSkm0CSosJ7H09/vpVqnZJY
1aXpi8HgAH1RVklmxI4day/zmxEZ4tDNwgMz8y9RHFCupl5+aEceUKOgzukqn3AqSPZWM9BsieB7
sHc7t76//Ic2Oth61ukAILZ70BKdAYXCBYRgb57rHkUNNUAmonUh42g+EhKucsYhrsUuq9sZs0N/
EEd3Tkr7tujjVZZN5rbxWtI6rHlu4ib6jDLGR8cRpJzvPSM+R26DMq/f1IgpvSU4IHAG+g2/JrwJ
xwzRUpzACNIuiszOyOmDn2JnvIbUv2wANNGPTeV+8g0XUYEmPQCbxDXCF3VGnVkA2VLh2RQGLtml
Ya20sbxVMgflFt0ztgNwheWstWfAaSjw9PjbkYXifIFOS5YiyMBUAOQRNYPtzg3MaoZCQHIBrAgF
ug7AzgEzv6DkFMHK6xEdj1SF3j5ZT3D7aa1duo8YzzVhuMYdbRuHqOJepjaXCRYviLc2x/m+THJm
Jl0CQJfB2ER13mLA/j0B12JytMC1143SeLtAZkh4DgDSNZY9OBJYxUiYavLdQ0Y5ZlwNWgehYwIu
xx51a4sTa8Kw4rueI810bUWXaNnp9EZGdEg2Zahe+ZRbF2UUX8vY2G73CZKPk06Ps1acZ5s6orfm
GNUC1NIrP9lk7hfEsAdS316IO6TrALyTVW6Hr4hj+r8R6Tb+PBPGYFRlXk1Xkdn1xTr0J21jr8qr
IYioIC9t+kxObD9X3uYxoRMLaDqrncfcS+zvDQlYlIS6oRzobLElL8ljHTAquzQHJ6akZWOuHdjs
NgRXaCNoabWYzcGUutI1W3YraqXoHtN/Sak0vS9FNVEtqAqHYxd8hL6v/MZrQhOF658VsG3N0pFG
wwxZs0zHtt6p6jeTa1PxG9X6UvlWdXfV2iD2as1gIjG8dTJPMRXaEEMDzRCOJpmGdHbRe60Y2sZD
cp/11kOjp7vWpJWv4Dj4E57g9vu1/OycZ723hIAeo3r0dT1Ns3WE0t8ZK2U9M6jJ1tFqkrEjipw6
6NtbFb9zdMUQKpGTOKAuX/o42m1626EKrZnKxJ3hPV1qgYLgQV8+2AdBhP6DKAdifsPKRuq3gvnV
tfuo0pXaxW4J/eorpTpPQKm+2Kq9tyb7ipyHIYleBaKjV9PsgWfvisjKkGbJ0rGms4kk0iEb/HCl
geA5OIg7hZZ1BU+nuJmj18sUbfJ4x9zKdVcwJ9TVwRoI8SYWLSALEENDTY/OCjUry7w0AZJ9F9r/
D37l8e8twz1e6n+NX9nWb/n56/ln0Ir8wA/QivbBwIPYRd/JwR/Kc9mb//QutrUPrsrc7bIrgTMb
vFk/UCv6BwsgC8LcaBZaBlT4P1Ar2gcP7AsYEw/WB2AT+9+xttPexycEZQ3Ts2jU83eu5p38tzu4
SYp+SbxSMUjp6no1kw1alDscLBr+dH6sAnuvwQM8OgyXflqov3gxL14sP8cO+XYL2TpMOcRZ72JJ
+lN01Ao172crj1c28y352qFUmUfQrjSY6CaUhhADURHbun29Tk2f409dRtrL31/G+wgmV2HbKgsN
UEjDPeZXDX9cASwkuceYmRsOXDV6tVLypMO2tOJ9zs0XufabkPQnYz75Toc5r23iVmQiH/Prd5al
ZkdjzwAqFUfzEdszVxVAxBr8gfTwlz1qxn7ZrPPg1R8wTqqOVVyQmKIA0AGHM3ksebRXkj0kyV2v
3Br92Wrn5ShQCBYKid8VGoWb5AGxSGDuyE1jhCxLCEDjd6ZiznsRebkbj6do0BUlW3tvgO3mZluM
wCdXPjhZWTFUxgF/on/9CvF3J083AOOpa9M2pQmVaM26beEvVJB47Jda1ZZiEIxo8GLyuLmJcRpt
ZR1jTo/xYcJ4381ATXHTWpGfdB6NOaEIjrkDzeBZJ71B01e+V25U/mpU9Hf5lbOC76+nLu0QypwO
vqSq1za4+bFZa0a9MOuXAarc1GeXTw/gEt2IfvpwnyLGX6jdynemJzd9DboK0xC2R6C0mwzyv1yT
rCbaWAd7sq9jgDeGNW7NqNvII5Q/lwtyhKbB82sFUsl/Ygt7caTmFhOYGGYW722rA2mfn+VaZ5TX
aq5R6W+bmq1+wV99fy2iAsHg1FsYPL9x4lXgSePicd/zSrANMEde2DhBa+2LiuzKXLYr2QcRpTAQ
ob0Ku0PeZfm0rLMsRMxW7+t2Zdmk+xW7HB9Ug7UM+GKUJrwaSeyOnKJtAKbxpQ6oVn61PTmrkI4d
H01NlDsTJi9goqYKxDp7N+DTEx6Lmexlfjn/jpzYKvRuDdI9hBx9o9modI5rtqfeWtcN+lby3oNs
2VR9cpJLlJ0hl9/5+i5wB2rvmgtEIEj2haw7idu6k7yWNa7bdtWWeDXz+OrxRRZtjM1dXJo7nSY3
LZlVh0fTzH2oObfPfV4WzVRXc3mtMYj++3jyJ0fAy+vgqTg5OrpDaH1nCtJx6qeFjSK9bD011JYS
2uRlbkT7cIIZyLIq9Gwmlp2FYXa7MMd6LQ9GZ5RWzcneNF8k2CFBT+/td56FmiRl7wMv+CSHjBQf
QMLfr+FnQs2NyTvhR/WQFgg6Hoi2nHgAGsfApEGw4PnkNJVkq/CcSq/+3SL9RdQ1CWS2ZnL0qIZj
/HoJ5ZSXlsXA53IJEiEktjW0grP72n+xGshExq083il6kbfxx7FQzLclekmIwMhDJPGjjtgVyOB4
yZNsIwedxxhuM6QyQiowr83fP12Ts/f92pm2o5JJku8CK32/doik1Ki+cOFTeoIub3Mp8Jq2EpZ0
u1mHfo28C2PpdmPTLxBXeokcGjuRRoYEOwkOFu/qzGss3vSXjQsLRFYAGq2hDFvxa5d3duYo0OFo
yXtcWqSqhr2U91gDym8Yn2myHxLNuoazs0P+dy2hMwAdhOTuWCenYLjNCWJ/vwB/yvjZ3r8swLuz
K8RsydI8Tu3KAelB1JLtXRMO5GiRJ5noOGMTBNOAl5KALs70g+wowNny4IjAbsXZlGen31zaX+xr
kx3NxjE0zTFNqQR+SihmqmPbDZLvR7mE85KjG+eQZclGlgcVUR4jBbuWy0CaYI+90u7vr+EvzkIu
wfRcTFwty728ej9dQhAOEDfGKF7JXpCvlZddYj5mgfusYY8r5s405t+4YFn2e/92HotkcExcmRzq
KLf+eu8R/Ne0dMG4Kmm69wiyIRbF9NxY7ZiSazLAXE3pHneqbeqoh6roNpLsFARtG58f2ZQSfCyO
owrjACeJ9+xZo0z3Q6bdZtNanzHx4FFLyjJV8F9M9mlm7TjbsvlFZ9eWeAt7krRwBHvJtPU4+WQZ
6ppTiE3hg+uXI0U25QjJvfcQRTZfgnE8Zt6jyTtvJMMqIXCbeoIqiXY5AXXdo3OKxoeI8JvApaN2
3cTZSSFRnCpStQCBPBFlIZSxrapEvwU5c9BIH1RrPsh6gxYAFUMa4cdIVXKgEjocbwCZ8Vpyr1E8
bTVOFHlnJ93YSfYLs3sDguNgtvwoKWjMcV0Tv/seySqLvn/w6pTtEpOimlfXmVokXAZ6DMCdeOsl
b9GV9JTmI7oK5NPKfVelm76xdhUfLxv1IDQ3WQi5bYn4WdWB11JvJdVRADD3q3jbmcHGNdF3Biyk
4lTHbu3gc5aAPF8kL7a5BwQXdyZv28R2V0gSipJzMwFzmNI2JwJKdsX6X05KomGua0uLgzkrnWu5
T0lD5E1JObDlHvHUpGX5/ap1QJ4O1gvxuL0cXQ5CefFaBZUVML+YLTwCiGBw8STAsSBy9MrTkjRH
MiPTgU/Jvio51tOWfcbeYiy79NDc/r4z5GIhNdHu9jEfwFSAAMY0eyW5HoC3XQFGfsqBPNFWDoIH
+YKGOGdORBcFrRtuTJ7nPLCBOSTUYtpKulX6EXiJa/NLFWtreWqSdsYA31z0iRBeQZ9GAHWAozj7
bH6ZRGlZrdEYHiObsMXuxLNwTzt9LSsi1yfJyUjO4Y/tJibfA8+VAq93OtIo8gvZAvJaREWzln8i
arGVW+mRLDcQlPXYm5GqLswEXKDHcatMh86aaEXwDAOgYqRpkv8hEoJDDV+b8TCAKs6vc2XtUrXZ
oB9E+3DehlhYyreYabauMK9NcZ6NmOHMkQUrepbU8dgzwDI6jebrfCgddh3/lJtUQN7Izcm2l0NW
Mk95E+QZF/p033K1soElEdD7ZINO0GVjmv3W0ri5GAk/gNozUUTyXblxiEQITL/I/fAySwYsW1iW
Rd5Yh9jC1pBtYdkIN45LbBkOeILucr9HBKfGk45Ek+NDkrbI6bYTIOgCIA0HBrug5aYlYicjfm6G
/akf+kfJBxDM2tvZtLWGVwwZmN9Q4hABJJvsuAcNKVf5pbgVb6cxPkklKf/eG/EeirComo20AUty
ynEKT3K7me1swcI6znTwiBMxp1dhdQTLeG/6xG3/xQxepCaU34u28wE54dNsdut2/BKzh+UrXVPf
0Y3Z1Ga9aSnnXCdbDSv5kzQiI4nbjcRACUnyayXNNsO1h8mZ6xJ+yEwlj5brl+SmammDVtHlY/QI
P7V0M9HrwwQ72MtnZIkk8a1wkwCVYiM5lbDhDN8FI9VsMva8TX4k9yj1gEQAqQXkq4LZAyVKgW2+
jKR9kjfIH8tLKt8sx6Ok2SHHpeTqSSmvigU46HrCMK6ANiclgchGG5Qw/BaEsq7lC+W3yPpIFUEy
zllFFxzinLuT3ysHguxrKUYvueUwI8UG3aDKTrIgM+loP2ExqmFH4EGuqz8ydd1KKJ/YcZpVraNQ
hYkCBM18kcDKOP1MvhjabO2kX0k6JcUDhx59An9ogZPvBlpu/A9ZXtmVnFcSQ6QuMHm1pc5BEUtF
urVrx4M8HwnLPqski9vrCBL7021ot/dJfZXZOLux7oPHPqsNBBvRagl5N6k4ZWGV6UafqVWDaKEX
RxcfRlCq0kww5ngv6VqbmqRqD8UYk3RH+1aYzGyaSwXEQ5PnLw+vcbY/zo40oSgiIMjDGUmjJCeU
4hZXH7Tvkr3EN1kK+YwsslxKOvfb5UnlqUsVLWc9PONV31MCQYvnfyEDvBa5YycaVledaewkgEgV
IJFOvkHKJfC0S7dO9rL+eftaTdMybinA+Eu28iVx+k978TftRU0nS/3X/cX9OTtDj/u5v3j5iX82
GB37gwZ5jWag6lpUdGR9/+wvOvDlYIR4FtaKFqRtcYH+0V90P1g6DT/+DEW6713JP1hxjkoK7aGQ
4/F2qsa/1V+UYujnQpPfodKstHVLtS3bcSRh/ykbdmoUr+qGSWvSZzezYTEjvzbj4nOVQEAzQ2RQ
rqa8vUdp4N43we7YKpjnKjPvidXXupArJnEN+WkB/6LvKO3T91cF5JqWLDUc92m+GwgoYOTt0UXr
YBj7BxMjCF5iDJWvJS+eyvEey72z3cXfYjs6eend2CBGRo8epN+TSJj5KJ4sWhWhKiv4pgfJ2fQB
I+P6iU1PohOH3XaBaM2iDX9XW9h/cob2VI1GJUbZGhWobUs/96f1TCZVQ/PFiDfM1VAZcasvaNtd
jWlT7jIXKGlXDHsmRq+JCh68zhiwpFZ5Hdf2su6vGegfDW88iVleUqI51BgH/GVuks77NGjGbQi3
AeGxFUZRxylKDs5gbPRQeVa08tiVoK4ytCmzCUF3J44m0Gb5k2n6T2GC7tdQINuaAedu5uBxdkxa
OsOmHQIIARA614PR3XsF/QXEAKyYhVIRll6kEG5wvbhL/b3fpSeFQwy+MDlLSZIRPujdWS0w84wA
uds23IuVnSKzCdY/yNXFqL70gbNSEZ9cBG7wSYXTwWCpAxjK+AxWcNrlT0lrXmmtCWlev0JDBO1I
3XQWcI3QWUI0p+rx/3DxLWPrgbQIFpYoANYmvtXBPH20sIBfdKmvbS6fMMf0W1U9TQUSxoyoOwaf
zQmzv0e/adM1KjOI+Cjt8rK3iy77MprVFUNymGhqfN0l0w0ahgcT63kLmHmdaU+UAU+FQ1bmoSzZ
G5jIqN094KAEvZ+dapePMYrfof21RNFUpp6d9LEM+7ZlkokhMbh/s0LTo5uZxk/wtzMn+Nro+bkz
q40b32i1vWsQZKEuhFZRo3QB1hGhBTBlF1nnSfqIWdyXjCHnj2GGiQsVwLmJfTzdUI1dRt6zNuO6
YrVfwsS1cBJYwmSE9IWJG5iY6MovtC/lkJ8Hw0RK2BjKpckhXCpwxeuYK0PsD04kp14/qB/zEb3m
PMJtT2BulvPqeBBCL7+LxUZGU1wwmgZ1UAfr3EGdPpvgLhOG3LxsHnVmm715wXCj296tw1lY9rm7
ztumPznek5FCqkiAtLk1RllGEL3xLyBZ0zcwM7TXauLNoIueawIlx00yblpIo742HlWAerWN9IXm
sg/cgiGsG6XfapwrxjC4z9CXWnto5qx6udORSgUBkXVkIyNESex54cGZmKwHw3R1Ed0Ag802DZks
9gWhr/bHRzgVi8Dzy22V8ss639j5EYL2F+YPgP+CHlBwH4KXF6Pb5VwgnWem7EJ35rSehnnZo4S1
7nJA6HBl8JN9Muv2qdS67ZyGjvBR4IzW6ufZqvRlUbIVy8lMVyEq+QAjb0tAidsxoByjuaRu+lbw
23m76QtgEyPSEkuGC1ZX3rR9s8Pd9KlI2chuQOVVIxqUfR6KuN74bQb3K25uoClPfB25VFq5cChs
QM7CwhhttD1y59nF+XQ5Z/Fyjlve8rpGHsj2rqE/gZDL+TF7mJ4GI3lG9QGtfobD9OqI+y8OzmRo
+sknlOSczNBB+8pAzDunkMyl853qt6EbnVorvuGlvVec6Qk5iHQJBflUq+0kfAcerXGivdwtDCM/
S33sBeGZj49rXpxDjZVHnSvZ2lW0p3kAAgBQrQfI9xQnN0GtGCsU5NtlZuAAW2kBgwPoIWUUCTiJ
BnydmBvfQi1FsW7qPDsHofc1QGt5ylBKr6IOQD504AUbBHhwnMjEWQbdYNCjFTwGz0HlJ7P4bGK5
+Fl7gIy4oLSe0JXxMJq7TMybMPk2Q2ILwT3TDTCgrHj+U2QiKEKDadkXHDi1E+Ny7lWAPjvQRME3
p5qf8gQxOUuirTYfiBk8PyBCdgS6PNKGpzDfGQ2PNgEVDu6wO6oZF0ES+6mocI9PAm68sprHftZu
lQDT23iw3rS6POPZOizaiYZRXKsnzENvS5OnibleIug2gNo8wDGiVWyym3mc2drXDsw8spWOcm7l
06G4xFVlLF+NGDBX+A3ySIsyMXtxVM1d3/MNF2ZBHUePSYpJkmPQyNDbmz4G9xH0AzbNXB+GAhXD
AAgpBdDLy7KXfnqydAJFYAz3WtbfG8N0kIxdhHCL5HpueKfNpDAWhl7oUoKc5rS6naf2Xs75Ymzu
dU4mXfHXOEy+gHhh6mOja6w+eUb0mkfmshDSdwxSZYNWpUcFt+79hAZji81qC8UsydeKNj/5WQMv
CZnM1pqOXcyWbZHFWYRwjQLG/pxUQ78tuv66eAtK7zR6rKie+Pk+bg5q4lKNZvNHYD2UaplxxL1g
64NSXYQ1L1LJi5mn1asFqIfm5VmjW7FAz+hMrtcuCySWtCo4m/jkxoZ9VWfAy0OeIBaHq7RJMCZQ
Ye3p06NqcAtjBD4oqQOImJTPccKylAGCtIBJFzpJFoi5alyiI7b1EwDyjkMjkQvB0wokHiZ0sYE2
Vzzz+MX1ZhH44/qyPWa8ocFP5Xi2A1u+SCNHVzoWJSg7cNVNsSpCRA5w355t3Axzp0AFJoQU5oDV
TgPyigDMV4psehvz3l3svt00+hYl+qYOYDNLtIyiwFx0/MK2ZBNeNoSB6yBttvbYxvVaBVO8AK3S
EtSw59J5p5m/lBuljxXQFwgFxablboay+xQOfG+RRud+Ku8Rhd0pFY8kVXlJLjSC2Op1CiLl/vLF
mN60UCDOWlFklz3spLjPN8Y1JuRfhhYp3goR6RSBcJCp9KLQBu11iEPw9eEgu8DalCzaVSZwefTr
bqCGepyy33xY69+fwRhXH9NpugLwh89EkvnLPH1ryhJfLe/N4fPLNmQvO55/HFp1e8HBV1hXOaqx
tUFURiGbXP6lmGEmFjW6BPDrjqgd8jDaUd9CbOg6UrheY6QZl91TBi16Mdnw2WAErarG+Jo5iN01
cYm86ojvA2qC302CzRL/TxO8rxlPzn4ag+txjJsdEhJLFPg/+649IdcVIRIhFigDfLu1EVgHT0fq
VOEAwi54ocXIiUamWqzCQUOfL0XoboaCiqKfBtESYqLeXSuaWazsgOy/Jg7GJDdpiV0HhQdPNn0I
Zjiol/ubvPku9KpwFTQDPnFRQXuWjqJZYNKRGNa92lvfIHl9yZW23dX9THwx7+E36AhPK8cpbvqt
btx7cc64s3WCJRoe8AjjOtioicP8chtJs/uy552h1zbfla55igHWJXL26DVsjBIFLFC5dbmZeZNp
8oJEnxp1UZ6rvqY9N0s/jRYAaqHTKvPYQUb6HJUoOxS07hj6AobK0qpYIdn41US1vXkjaBCfR04J
XagolBM8LRrfBczZTZG4MDFGuBe1C9eJAsQPeCsvL+MwZWfaI4ckb7/R/xsw7PWxJawJj5iOtLoH
zWP4Zrglc3LqBQTmzo5ZGjRP3EdH65ZuMvDSsanxO8J2wnBe22JAfkRo7mqn4825yXCQWtPjIY6O
7nMR+suGV75P7PtRwixNLXSlCL7LpAKB2qeHvDGj1YD1CCwYA21oHJV06zYcQpR7RNYqT93Xi4KG
1nIlhNVlhbgvehrcPsJAz2SuH8eyqRbKTATN5/SYZMHBYCzmze7daOFkZvDyRxZG9ZUDPYhOa7m1
oupLncff0FBoke+GMqfa2TKLuGujIUt1gFFjyZ5u1Nm4GqPyAR1B5CPcAOykkpzw9qOTBTFYiQjt
ExLbay/o1ZU1POtygqadVq7T6GkcKxyBabpGHmSMGqfhSPuOapwDn/qp0yGk5NMinhBVj3M2tlsg
xGi73bKckaH3MTZc4S04UCItStzdF6MM5gN9XttwoP02fL5gJFVlGBeOk8Af5wz0YuC+roqJaGo9
u77OtLzUAazJpTZY4Hlx/8UB8LioS4J2GZJEuSmaMFbkHrqiQ4E7zp6z+OaSCLux6y/dHn4I9Xg2
UCwYFqG3RY0JxHjkBd+axoIO75W3XoJA3zAypkVJ6zEMlEcbKTx8fiImf/SIdY/daionFRXwVaEk
0yrs9VOQxZ+CVtU2Xqrc20G+StQIs2IqGsMsNmjXHMBzKEubSEFWMz30aJpYKYVZM0RnkwPOt9o9
Z2G2aEqiP5ilt8lUE1ytoqWiUAV4KiTkgYahjyL2QsFuhsFqzEB9KRAFVo5EAHPUZqkA8yOf4m/z
2HKsFo9mxTFy+T99p2kbxXZmWESfxp6TKkM0ZznSg8/859InQppdQWVoIJejTzHmRw2wBRVYQ62/
9QB+6HwyKL9APUcDyb8MclZKPqyqFLu2p430g5NoVzhYrqLn7e4ikoWsKL0bcUFSk5R5qknCiLpq
i3TkKkVFYgUXdpOkdrzSOlOlqcj3NuMw0TmExOeo+d5La6jvyQb5RCQc7VTb1C0SzJbtHsPUXHFC
3o4DZAoHxgm6ZfNj4AWbJnLw9jA5E4Osf7SigT2Dg9JCayBbTUnhsCc1BPhourtAChm8IDTropDm
luMnT2sqKCB9uo51DNqamXOlyftH+NgHhAZQ0bb03yCmtL/q2QCjM0wbhJYFdOrXzkcKw7n09CTe
ZB2Gclr5PPnDqjYs7j9m76AZ/dwwkF2HQTtuphrC/Jyc0S9HBFCHGCYN76JnQ/yPNC23b8X1OXtr
/ku6oa9FOdURoNL/81+//Ncpeq3RTv/Wvv/ULz+Eotg/W6qrc3v+5T8odrH3ueve6un+DVeR71+A
Npl88r/7h/94u/yW3zUtUcv6m6blqaDufqvrc/tL31J+6AcwUv8AtlFT0cvyfrQgfwAj9Q86cuag
QlwThAV9wz8al/YHVwdQqSKyqDqa7tK5+9G4tD/YDnIPyHk5Bh0y7d8DRtqCP/m5c+l6QDMNgG1M
1A1gWu86l40ND3tGtnTV+/WNHiYrGBhr7IK3Sgj0AhHJtgw3o+2B1lEhRzwh4oMGnrklbC1a8FDl
jeBneBn1ado5EG7L6RmI8g4i8E1WMJuEPdCk5WGomgMOk9gD2nSfXuZ0WvZOc1XExanPDYb51XVf
Fwslda8ck3FR0q8jl1MQ7lEMVXn6ymhz28TGRmvG56mx9mndb+Y2o6H/uXUhvbjNFd7CV+GcH32/
OygquLwZ3jwsvl2HSxnziARgijpaJz0bbsNAxyHOWbj6wXeD+zwOHkon+FY6p1BBe0Gfgk/kAjH8
r5hPKcpBt/rDhMyR0rdAv2mhBYepBqjHcH4293Y54xCYroz4ZiJLGht/TZtx36AZOes7FcloRDnt
vFkRUCXm71UlvNJoPKbVYYihcOp0CDBxEc+Fvi8Oyfw1UxKoDD1HGxKlRg+LD46Cmh3DZrgeG+dj
kinP0aAe8q6lKZveQX188EblcdC9j/T4CAwzwqfOTcRyNkm5UxLjlPTDKyKAd20NizKAsDx4R9Oh
Qh3WdsBdVPFdlCZfLMIJLrJgDvRPBnOrTsPiKkK4NGlvlNG7r5X4DoEmGYCe9Ty7m9Cpzt1oj+Dj
0ioxdvG8LdZb9yMsjEWZRZ8VBXJH1Tw5ocJJhEBoNh11d3j4T5T670QpXbBL/3q08nCO8vYfx+41
+mW8cvmpH2FK/eA6CA66NsHApWIkFv0IU9oHmSHQkNdc3MFlUvL/5ivmBw2ZKxmsWCAAXQHM/ghT
xgcAOsxXdIu+I6ZSzr81X/kzfttAVk7nGkxESDS5hp/nAYPeQuqPUeOZB0zDYRom6BTjdfHJQw4l
F8VdhDOCdTurv5mhvB/sePqvX/wOaeWPlo40j3wxiuHxc9zSoFE+2thf/PRE/mJWY+sSaH8OxHyT
5xGMuUPPAkT/Dm4Wj1ak2XKL3WT5VBAYRtd0H4Kn0qXL8t3WbAkD+KEs81u7C+9du7satQkR7/yq
tPIjquxXiqKUi0Gdtgk9fJ86oNbI0iF1JCVGrI73GJXefTVtVTozHhwbC7wRFk5Mb3tQfFRtSXdj
tQGkjvSo4zjYADwOasyMB+Wp6sNPOVxlZN15ub8gj5B5EeYoAUSM4LnM5+2gx59rhzBQglfohbGH
/H/TX0NlOuIUfRra7NhDyPMGvOj85lA4ylOCAt+oK8dEN/aCAIw9YExJRksI3nwWrusuRCLRu7eH
5jgBlQ+99hAzQuiK9M6wGOCkFFb0LCuEeGClddcWXriB5R9jEty2EjO/4KHxoMjV3qqm1ktRqs7I
hWnFv7ytnWDeI/i30YTUQrsJxp7aZEf2/H1iTSsASivccnY2intl4dx9Ipyl9jppVBTAEqTMY+j+
/Sa2sxUlJlOBYAeg3YzXiqBJMT5oKf7gBO5z133sGKXMKqRWu1+7JaDobN3bzG8yDWrrXRCeWo0J
zixHGhK3tn7K8nSX6MHnQU12WzPBsbMfNuMA7tF5mGyk5TgRqgwVqSpb9UWBV0m2MgfvcZjdY+8G
PN0E4YaH6kJVDxY5KIDZtw9xJfY5Z5j+3xIj/KxAP0zKq8YklnfDGnGiY+Akd1UUQodTRO1vn1vK
MQqsfcLa2cjCFB0LFy8bjgEUjZayUkhBLYrO3A8lKJeZkVNKdxTbNLU7TPTjRD+no0GS4AXkmx7B
H+cZiIspboo2Kkik6FcY4tl3Qzmu62BYD0G49fTDSDWPKPOyD3YFu20cu0Oa2nu1NyHbj9dqMWzE
2iRVgvVcRcvWx8IrzRZ9mN3xz1XvQl9vpmssOKh/rxRqvsZLdgEGLVGKRxrHeTZdy0+avrWUfQuk
6VAY6JFl88oqDIyI/eMMCV6Z+nWqGYwavFWH44jB6RnyZgAbR2pzXiEGeh7QYm6yDI2DcY3n8xVu
evsxVXbj+ND5HN7U3dAU7ixvXnUNjycbFuWQ7XrUGfF9ozRGDco3d2772M7jJwe6qT1Fn3sDNSy1
vskYtclH205BgBRDp5wl9TBbElhX+EhfGSwWL59C26YJthZGJ6kW3SudtRsSa6+rCngra5fNzkON
vqYDW88fJrQ4wkWSXduldquuG7c/yJtnVSFqh2wEWiCeeydfJRkSbbxjIhzzYoRQ2y9sDc2YOd0V
XAdycrtWbh63Xvw10GFfQUDEDx3iF+xKJJxONN1eL88WeuAmnruNXsIDCNWVmgYbynVUU4N9CpOi
iusrelt3tZLuFOBYaWms+mC4LqZgO9oWriUCx+qulKi5aSGhG8ypyL52VoIuCB5oqd+gLdFcJSSf
ToxnQA3QDxXHwv046NHGrW5daARAiML+pjXQMcEWSin8o8+6FQBCo2D47GQPZYBRICrK8HQMwoOF
Gt+d4tur0Y8/Zzpvdu07Hykkn1sMArH6A2pHckf4LNvi3Dj5TaQ7p7w2TqbnfHXUYF+VwX2ZSerW
XplZcRso/jMH6yJHoS7EGykYXJwWgqV6CHpCZBUfjQ5nFHRVWltdBdVnCwV/F0NnJUkPScYr12k+
vm2Mr4JHNfHuLUI+/APUCxDGWvgyfAjhIOvht1A9Kig6znX/Utsj3rQ+dL3M3FdJuG6I6ipOu2Zz
jZgq4GFY3tHAO8n2Lyl+/ApRElpBJRIA0jsP7B0y4QiBNzdl0K+HvsUDUN8zDTsmWndAmzxdNLGH
572BDshXs1Ce7W7EN1Y54ot7nG37WHesjpvuS4276SvvoY0bJtfZMU3ZgSEObbgnqFFyVJPhpXWa
lRn20FrMDYvxMDvJzhrUY0WPTtkF6D6VyO67tXInSSzcGZbOXzMkWKeOfvJaE+PR9LaMhmtEv7ey
K6ObKozupJuYYrSh+911N+S3Tv7mGN4O0fnPOQ2Q2hkQ5QZSqiMc5ZHbz6xDGcNPV+4Uz31oLHTE
3PRer+O7mLjWxdbJaqcXFC2yetuXzYuiTNfJ4H7ErYMK5U3zugc7Z+vyTLr0S1Wbpyq4drHiQZb8
KvScx94rb7TJEmuZJUu0QLCGeeq2T8srt08fSg0msdW+gKH8oiaKy1NjFlfiOzRXWLo143WK2yKH
+AEsx84f5+2E1IhLmIoGbJVvvaY4R6l5ciJ6JSP+Sz4KsTzpSfXXRe9+RBltrUchvn7zofbfYN9+
JQP46lnRVYjsqZZnZBIa5hKrvKuv5pqOUnpm2ikCMVspjCrDYsJj7CQ3qbC8xNXifnCg0INTRRG+
NR6pVBZ9UK9aHG8rWnUdVoiYw+2Qn9x3ZDkempwxI90pQZHWn7cgvDYDDW8lhIY6R1/CoVjVDQ6g
RXnuYqABZYhKQuKWn0lp0inYmDcBWpMRCVSfUUOiqpG8ynMIleBGR9WhP/uAqfvQI1kmp/7fwXX9
/9Qj0QV39K+rj8caMYmv56//OOdf//FYvJyD4udmyeWn/6hCTGoFGhu25ejfOyJ/VCEeyuawRak3
XP3CN/iB8oJ7CsSLrFm/pNAqmfWPKkT9oJpQoWltqPD2MDb9d6qQP1Me4H078Ik89M+lrvm1CNGC
wLTUiA6m7fpgsgUSwPySIdRTmmVfwCtRunN4EdCb31Qh2ns8lAdllaYgfZr/y9x57UiObFn2iwhQ
G/nqWoV7eHjoFyJEhtGotfr6Xsy+A1Rl376FeZoBConKRGa4IGl27Jy91/YMmPD6H0quylU1YgjL
Rziyq0LtpgRQMILhdvZQ3rQOc/08LE7i8TmxCUeQPUOTjkCBRYCuYiOLbp+mlbFI2/u/XMp/c2wR
xnwA+suxxdWxoAikD57t0aoy/7RjVGUkktJPGI6QoUuvZLzKkkBk3xmTnZ/qa0MxJsk5n2F3YJCj
iVdwyR+TLG4kqJBFabO5FSpHERULkK81GapW94NdEcQCGIRFRJ5VU8pgsWNIQVi8mbesD7g+zJSY
uOIuB3+ZyofKaI4NMaDhwJafzbp4v0kuM5eayfG+zr8gE8EAm9x74cm7PJn9MYr2uKXOrS/NReFA
Vc+BGNAUmvZxXK2dxkdwAwiRQ4llotwqo0/Dz28DmBKomOc4rF+HQX+m3XwNYmjxitFfu/YNoOe6
Hn/iaNeWk20/mYx8135hnsppvHhlSbnFqWPmjeEeyr5IvrVXfdbcAeagmlbfccr+Xc1R9EIeJotK
JdToyVt68Bx0aL4yb9hzNtzlNYPzYSZ/NUOI7wHJgxMc4K/m1GXJu1UbXySNrdLO48uwzGsY2Vcg
Ebs0kFslke4AXwOjbbQ4f49C5nDFC1Bd3SS2jQS7pCdFuCCa6uyDNGoi4EEgZNbSLSH50tiXlopQ
vAdkImIwSKHRwv1HYuAz2vwkOPk75WQSVIiUp8maTb58cDeAAYMwy6R97WtIq1pzlwK+bUNDX1R6
exf7/POYuDnhMH2MUsRKxezJDkZ+ak7AdGUt0whoAHl4h6bl1gpjBEPomZ2KzA27gNKBmpJySFub
dRWf5TPnpXCFTNsnwREIGRE1MS7dgkR0nSOUrmtPUYSQPAwZi+ZsuTE4LS+GY+X0zCtLZHtNU5NW
gGAsTH58ld9S4mhWrVQwZdHeBF2ur7p6jrlq60Nbd9VOI0DMBCANZCq4SykAtjFr3qJB379ihVEr
pwHwrzkW1x1a0kgaikOASRoJBlzGWtJtq91jMcul3fG5rpie5F7443D12yq5WANpbGQTwFBNFM1a
Rh2JYcMAL23MsCOAZK8R256QZEBgGntzgXsPe/a6AFK1coo0Oo6qPkfmJJhFIREs64QjZTGSoUoM
3IBQXCY3B4iQJM2TNIKeSFCRvCfBL6MZvobBOY092c+Sz5y4sCUnWjBZMhYrP2lvPow52heFvwnG
N8iR07qCecxQUtbncf6lMb2za5npjq6vO5+5QQEReEaElq7QM03aBUjnRpjJF2ipiBhW3nI88lxC
65sMdEpkwCLJT9/nG1qWwDVxmkA446ZzrnXO4ptIC9iwS268ky+HCTJyMGVbMpCKddQ42cIAA9V0
zlOdVq+NEiQ5JmKDmOzY+bPFNp3prAZjsRp1ZeiKVzLk+aGctBcS5BJKBwabQVvcVzFkOuac3yaS
TERjV9QPBV8pj25M1pIRvqUuJkYrnvHDBktyruWEZzd8yKZeZcHwrKcZk9YZecjjUFi8d5BGC7BO
x2nq7tJ8JOpB8Y6Rh9zoAmxDMplmJy7BrEBKEw/rVxcg9dDvZaddSbS/dzJqIr2FpWLEWy+1lmgC
HivHOhvCuOpEPS1064c0wcfGRnxXdjzoZa/Rk8B4NIfwWJn3aM043KkEEc6glGXpUXOcjdnzV7z5
3gyz/lxO0casrWvQRe91z9rZq+7eBWTdk5prNAFHza5ZNxmEr4yVI03kPeE3my6rak5doKWh5pAN
kb8W9vA8Fu6ZDh/5uSMLA3tFoqJvpTMkh0HZR3mzHh32u0G8EVV8RACDD6aRn5FtHpLee27sSl+h
b31qarKa0hDSTt06D1Mhj7r2y4vZEN2Gz6n0L8MSBzgQr0HMRfbcByeaaCoELGkozS6pGk/sLWtF
pEFvlYcOYqgeXHJDvWQpNymBsbP0yj2PqXsezKvtcbkDhiEtWbhQjKpXz6Pnb3G0iTN7BfPhXpj9
huaotqh18Uh3bsFyy+voxL9xLxRx+C7M6HNMyhXL1VpoXBMon8TbPsXNE2nG6Dva8Bs/H+LfIfws
Zj4xlNdR1HN0eYe8oTDekzA7ZTEbJQmYzqyVfZfBwTGy99+v7GII2dRlwOOQQuYPSbIcrHoHFn7J
pAXEWxW9E2jkLdq8vvjSZfBsPjvSWZhDxvsVkIITzH6ETOkEwiPjsM5DLDdO7hzYrhpEfu4G6ej9
4Lj92jEf2VXIcpJEMHidehoEW3rX5NuyJLipK0c6tkHyqWoAtK07rlTA9jSV6fvv3b6AkQbZapVp
4Q9oCHajIXg0TcQjpr0aLcQStv/kdS0HpGRPqfOIG65bTrMa1J64zjSyUNHAY4oLqJ3Rd8SXF9AO
I/FWI1UKT15kqs+yzd5L5Vz7yMPnQ4mAKYamhmyOZdzsupJcKkoVpEhDdHEbkpHz/D6du1V9P/wE
KdDGtvU9TPjaYyfC79jP77s8I5q+/IjwbK0rkxVg6kDYQ4r6SQneXoXRuS4bc9XP/7APUXAb+X3d
sUoyjj9QJN+Uf82IhV6ZhcdS4OnwI8dpaU6hBUDdf7PUAG0Og4pMutMEJTIo2jsqZQ5WFh0D4vBO
dTsr4vJ7zUhOaiJZQmTRLYdjSD5HHy3Rq0DYb48FK/R6jAl4fyMMgzox58sqZzigzS5C871bGhoN
2LCHIwZm15bhd92EP4Xb3qUASmx04rGlfZne/GDL2kdC533mEdogcx27yDDn0qhvgpnmyYqiqfFx
kO5dJrs7NXGXAl3reW8pEVzkl/YV34iok/egze6Zd9IRpgYos6td7ERmXKRbYzxYOF1Qb6u8OJta
9lC47DiTAKEONnrrqm47oA2NxkxfJ4UG3hPnZQNg0azteNlGp6nObrlRakwlp+U49fQeY9agqLOX
XhjO/5ODaCoOfqN9RwPH2XYy0T0iklLMaCGpkegBvuo+aqx11ycPMsmePNPmq+jvzDJ7T6eHKEBa
ME10PrIIKF18ClsrXXp5bm/qPC9XXlg/EqGzLyvl7XuEs62HcI6V4aCiwF5m1gaF3oEK9Dk28daV
CMrbSQLHcsgNrVLR7QpdoSid7hLfb9dGgM8hLeojteJg8ksRcXO3AJcXhuZ/tNKnv19xaWp1O9Rj
8umMxjUxzYEEZgAbTvCd7usEF5lXu9l2qgBVJuiTjQJNV8LaN49UYCWmKevDvd82yK7Ie+nsfJ+q
hHonaKjow35u5SMa7uxPRn5c2YFSCdbXu2uVj//5pPHnEQhwDYwJht6CiQy5M795BX+xhJhBzSC7
RecX8FFRXbvnJmHrdi2etcrBjRaTikEnc9a3l8m9GKiP0KptYzQ1VyHg9XP0fAyDsvuHw5k5SzL+
dgT6/c44+0ApwrbyG//zl3fmu27VOHnLtLh7qfL+pZrktytgkGcgCumAkPHhDQjyH9sQr00Mui1A
qtq78mMkG8rMc39j9/NMi2W8EOaw8gCNTw37uKKKaNvo3bERNtVzYVLnKb5iD1dxj7vFMIZ/mEP9
2w9jgxZgckfQFzqDvx9ytRb/lZFwdDGV3Ew9hUChe3uDNX1VtZSvPPNT4Nxc5VwMO73PyJAsq/DA
0nGsSveoB+OyGFOSvdkqY7i5C6c+4duSuJ0A1SuiAYfg3NrkQRV+e9/q1p5MkROx4P+EQzP+AAX8
vmFslFsCc5iPifqPT9J3o9IJ6tGAA1g68mSdiCs2emIetMS9Cq3QV8bE2/UhLfqW9vaf79f/cS7m
puBAbsFjE3QeftMl/nJTeKpuSswU6Kq0BlducCg06/yfX2LuN/x53wm4e9BX5tbGn3ClsS3GpreJ
hnAGZ5tU9rkjoLnuWFP/8+ugPPmfr8RLoBcV4EwZ9/5hxxpTI2UxjIJlSOuNE8L4bDhP+Ti8xV2H
wlxjQIQalTHfQpjzkm7CWISn7iFV7ZFH+uheE+6HZHbvhmima4GQQpTGMy7MWzKWWLFZOJIq/NYS
+1oY3Oh57hxDE3Elr0CWzy3Eew8eARySS+BWTdZkK+IfopBbHY1l655Fg9g26KNL5gZMFtnVI5s2
gFu5m6nlXMOG9KoE6kUwhSZOEgDJAn0p8u+97nfL2T7hxinRmZyugPcYP9qNbPLlXN3MR38CLJ+N
7I7O/s0NwPlmA0pjTeZMOrD81a3H4WGe05S3sYt/pAx/sjHb20lwghr1SqN1H//qve7uv0XczvRM
Uxt13hQ8ClJLcEUlFHXjU8x5WqHWbrMlMBpQp6PYeGwSZRgd7ba8yYBjQawdiAjcplaUL6xC/riJ
g3c3W7pNTptZDh1ug3St9+V7DajP6b196jOB7V3yePlqmzC/1S2HyvmQ4iQo7uMwvmcyuPVsjW6L
gTGLzsmZUJ2bz3hpEXqVYr9ietU2h3g4zAPFGWKuxaR6W8gV4857jFNqYDaMkLZFdalRz7VugLIW
MPlzH8WP8zPQuOz1rjuelRej3KPYDVI+ZKayW9Bxxgx/EcJxmkouUJDqIDSNRT9TZSMfAjSp56Od
MDWTP0GersOZVeUH5assW6x+2i/YqjDG5fhk2wQpGe2daUfHLk7I7XD3pF0/F5P6DjUrWTRilSgM
mpb8DCjjO+XurYZ9wcdLtbTyHw7yH1jf7OAlbbnRSqu9C2q67VWhIRetT6Ty3QMYPg9RdGLUDG14
8iF/dM3CbuhChK14jLv8dYqMq9VFn4ynQSFAqFyE84FK5eN6CsuDhf+PBkpyn2iod+vgMfPcXdLQ
+ILA+O06W+QQ+Odc8RgZ/LMw4ckyU1ZU3eEEydE17aaOjDSqpapU3yCKpZe9t3rzrtLqudIpkawK
8SMSJMKq4HKX4jzK6BNr59YbMJF4efxd6QVNg/CMOOgpgZdQmsh3fi8f/28a4/+bwvD/R+2gxzL6
v/fF739V7V8b4cb81/9PI9xD5MeyjvEVgDTNbpb+fzXCPbrdCHEclHqCjeW3E/pfjXCNbrdBt5se
OUIZXNLoZNiW/tUL1wyM0mxGeIHR+rkUUf9Xkhz773sCOEWOWggsTMdxsOqizfl7oeCFJm6OFiBq
2eszTryBACGLF41z3BYc7EuNu55+r0q2RmkKjHEKxyjcdh4imgqQe93IRvHbnrICnV9Sf2nSm9ZZ
1T7omnUQU0M6zJdZpZ+DLjexbG+ZSQZGqDY8TeugmKMAzNfJomkcdgmZvS14AIs22iIKBIrmHgCa
/0xewdxCdo+N+ZyOslp3bUBsGXoP/9Wp6RZmPjllq79cx3/TFDf//GpcWuHQLPGkO5RS4k9OYOYb
ctA0hZJ+oBmMrhmm8VGhH+yseh9BRl5GYWEfHSAp0zCyrLjrXDW/ZCZQFwXTSBQ2fiqjv+tI0kHR
4ZyMpP2CEiIOfXmQNeFtNNEQnhdGcIgiOq9mtfW1TPuHD2KYf9v34aVRaXsePE/+Y8Li/nGNHZN2
ZygKfS0zI+Fw4N5nhQlQW41XzyUGq0s5UFhM2Q/1oz6KdAsFR4JeMP7JEI4U7Y+3AgsUhBpPAmMh
auw/SxCFo4qcACZ6NLkO6YOrY1CQvbV24/AxbGqxC22bOLC8IeI1wPgyRR0bXGCRmoAl03W8adNG
gIgDaZ2GHoDyfOhvVyqM5FJW/guwW2frGY+tnVgPjBz7jgwNptrrxgZlhWhUZNWnP4Tpri4texVm
fvWMbZkij0CZUb9EU+lvSHclQhPbCkWlj0mjaPcBV9lJKUBtIk73Th7qm0Rm1wmdisLbRjbdGivn
czfph8yugte7DKjuB0C2pY77klaaLB6HdopWGaZ0EsGMJ3TwXyVmUjwcNcnydQVdMk5WZRi0Oy8O
fdQ7PBRVJ+hl7qdSWpuAu5STrE1KmVeZm9jNZ0C0+USWLTAQHYobMebBuQtQkLiRv/TGadqKCddF
0EQfQ2knd7Vzawy9f8wuYaAlx5QQoaEQCuDJSO9MZrSfp7fKaeYhhLvGCEGMqa8sYs6GV8yiy610
DXWtA869buduvGq4BJiq6PsKzklpUS7ReXQrepyI9GMLgpU1kZpX50duzlffLJeAH7JjapPakNpg
w/VebEbL+Xab8gE3pLfNqJdOo5vW6BwS+o89EQJNMdwV5NAQ4YbuigDMJcNyoj9FjFeo7Ii9IzNt
TKxxXY7g3Ee5L8kv/Kh64RFu1AcnMeuQvRbXt26qo1WS4IvbZNrSZho2WREfm5Y5AhYRPaF+IDx0
C4RlNdDYedaU0azxBeKHc9xgI0mp0HqtWYv2xgJH1CnDRmLaunjZFBFzjGxJIGZxlNw3vTMu29TD
LVvYl9DmfBjCdwCyWVbL2snC+0l23V63z0WL8oj9YCtKYPXaVN/IEHv00uBclnX9orz6QfPI4mkC
WWxb+K6LKOyKtW0ad6Ol+/v+qxmBygBaQPBM/LLXRxEjH/eBRmq0yQsQNpbf/Aw5XePRC06JZh1R
DOpmxcidcGYzG0gMSg1yKrDOR3zg7hRUYbDRIEszeU9qEazKueAQIynOES6xPJJYQDLokPMDUwWh
3BgunYcsuFgpGeoSaRN8Kyw9Q14nF3c0V1pLF2KqsnLVG+q1Eb3c+d60neLBQ30UAFHICY6HBHKn
usg4Fcr68Fw5novvnFPfymo1Im0c7bsL6dxNfkzECBl2mflKKtUxRGjG0RoVjF5bKHEylCRZbb16
RvJYO8wQEDUWi7HwP30tQlZhHXInxBITIn1yXCNYRjpOsqmNHq0serWiOt3oSXitXP7Ut/lAqW7P
uizvlx/4j1OehsuY2JX7unSOHRrJyqnG2QVMNV1aywpl09XUud9GI0LuTkBXN5gXoxlP4xiDwQLU
ILDgbGJf/ERku5Rje0ojFG9947C60emlI0bPDn24NeA/bgSPQclP5diDqz2H5LeRCP4ChymewrE8
DFP1JOv5UR3rdJ+aj42eXu3JutPLwMQGQ6CHSdB8NIyvgzsnR9tju1ZWtjItZPIxRtOwTj/qWqyT
2K/XhES+0MGB5F3JpzbMYhJog5fS8i4iiTZE63wE8YCzwCepMah+Jabjz6vPp67PaISapyBuOQyY
xsEby3A5JFD5jdZaEnMwLSmHCmYgcrpG3N/ciumrh1f5YM2B2X5gnFSB7a33inJDaI2+svEkJF27
M4amOGV6/yIipESFS7BFZH+3Zq8/uwHNXWJpH9yQGe4AthwMF/J+oivEoZ3JQIwZFgRaQo3S6Mw2
A1JPhjQrQr66PtMOie6auyJmYhOJ+e6POC8VufHh+dq+QpaoJcEsxXEJhCrY1qP6lkZe/EpELvzA
65h2/hcHH9qUGhajcNJskLf11pNeADEMLBFxDd6YX2ToeUtVklNn+pds+HIK/dOL5arIdf+aKBeX
v3+Wo3WcnKtfOpcQef2m1/xpGyTVMxFbc4jD+E40OsiChAdBtiCUNBxkZt0jvenklgQzce5c8+Dm
7nPixMmmGLQ5qMmUW7OwblZFpINOJ7k08WBMFj6vSM/crX/2klQCWUg/tFIvWKwSa8m9RRRvK9gd
PO+rxs3P5wqtpVmbb6Mdnzsv648WB7r72Gj0PQmHS5JflmUabUM/NgH/UnzyM2Ex2R2qTbfoL15I
hHFcp9PJlsWDYWsxCBt+aZNzaDFzgo6VrbIq/9cf9w3jM8spkv3vf6gT8cMwlDeosRBWgqPx7787
ZZ08eTVjKFS9pS2eG8RTZ3/01VPlgtOL9f6VQrsi6r5zV3nDji0GyBYZiQHMwuJyM43AdeXoHapA
DStAGUzghlVEaXJ1evUE+cRc9nXd78tBPAeucSEJCussB8ZtEU2vg66eAqL1cNy78XrUCDpsmpfA
ZD2Ih+itBBORMGdbm331bor4MRe5sbLiBEd42uMzTOlmk7+n2dWDiXFv19jfRVC9eKUIGPyD0bDk
LaKDjxi8WRZZdZjmHDjfhX4Vzn1u1KGc7vPkOICb0Rg3riMUkk0Wk5Y+CXFIciR3VncJW4aUrRP9
Qkbqr4w6E4uR4IMY3lkE+gIsMoMsAEHC++lERRpr98zdhD0xw5UvSox4UaJLWtLWj05J0FVxsaaH
Rg9Dj5BZ80eJIXYSFTNDgcQ6yOq9a3PFOWD49Ls6vef4/COHGppJSr5OiyCtlph2R3DU5HP5FTwi
q+rbq9l71xid6mqsNP0ENBKABaM8y1fFNpv4kByjue+SAtV53D50XvIkK2Mi1rP+cWpHbsRnVchy
2SjYLkWuMfEHgDiIr64TbICJhm4vjj+VG7pLf0x+TW6NQXOYMQn6LIiIchyc5CGthqhA/apX95aa
hZl1CmSyO7u59tCHxacfdv0qwmXM3pV8t/RBz3R1XzDZRHfE1eyT3lUbEMvfEVKMs4XVDuUc/0So
lNLAK/dS6tbCtKhxiYfaFom4uFXhb6E13sLGMNde31wbc2iObcWpnht0WmtVxAobeYfOItk7QJxR
XFKQONtEt2jNDGm67GJ6DEgiV+CUsFaQnrSKlC/uemtkAuMmnzVxkSpx7jvX5jnPYAby46tF0zNy
mqSgYCKTmSa2/oFJHwklPUDEKIsASsahn4D4mUb2YDb6Ly1INiy4Gg6FIjvnEqYTWoc7kE/TUiuy
l8kMGUq24k4b7E0BGeQGdWmOScXRmQWboDALjFO5WOQyt5cB0TdLy8SYixy/wOFdrZQjCqKy2tmE
ZJeEAjkB43mi0hQptFEZlaR35+ukJ7pCIObke04eiCxkMI1n3xvSQwux7xIP9FZE7Hub2sudjSuD
1wTlyiHG5HEg4uRUNTJZaiNq0F5TK09jlpTQLAXC8jAqdxuOCqxJWt6LMtoFCKIWPWXhmjSe2dRp
fMHql5sm7y6UnRdPNOqhKsPqbPryHNbaRhWNts+tuNvoWvYrhL/J/DVMV78JPUHnfRoKS4SePBcZ
8iVzMvDKJ9kDSvs5JyXbgbJ7ysGAIawSgDKNUW3Q9Cuc3Xsvy837KQueaTcgjRHSwp2rHQsDaUqe
Elrp5ymz9uB3rlxmbHVqdsrURt+VkrGtZ6P0T3ydrHYP/AG0sK4R09ZCp9Y+aRJxnF6Y9VVQ2A8g
apA4tyef3Y1VOHv3Rj9etbm7i7Vsa4mJ7lhdkDdnU+EUSbeoB2Fi3levBcLYh8Add5jYr32HOEXh
Po4bvlWscF8RJQEFOoc9a19xToXzjiefGO2l3YYHCbkDZK51r9XNe0JS02Bwj4g5DXYe5UVnbFEU
7hBgrcTeKPKDaGGHK7YTYPVI6iJx0eth73ZhtIwG61fdae9AeY/mlJzRRg1wWSjWzNwr10BQfgLr
yk1JuHJqFQeNB2xTDoSG6ulqamq1j/hZi1whSprbEtQxd7XufARBcokhW5MLBlMizn8Z9S0JHgmO
ZQcl5c/wovXkOnu9xDBA5PuHP+vaNVW2C2MaF47Ww8bSxm1rFc+K5BunMPc2b03pKYveBAGNHsFz
sxjlxePxyvK955gvtJjWjjNfM5MV31ZMfKSx7EfjaFiKMszn2dPM1TRJLNXeeE7S7k2Z7QTrxNWR
YmNa1MQ17J2bX7sfWS0vRiluFhBHEFOPjpNdAsc/i5SNMCz3bWI+OBqZbabxlsQSk5Lvnisvfhk9
c18P1q1xCIBtdWaYkaLQicY9OdscTu1pIbTskZ5WtNLIWdZS+1EzCNwdDT6dwiXDod1S4ay/ay+5
nUApk1dstZvAw8PvK076eQ5Zwz3LoNgNucJlX96URktbr0tASPyFwW2uKR9jZVGVWvMD1sT7Bmtm
6Lnb2km+TNwiRt2t0ZPoMZwtLYquQwAuJ7ZUvQRLvgrokxtD8ZBO97bB+BSg/VC395rnR/uIsKtU
NSeyVfeRq+G+KZpsVVJKot/fTVsEaAcrEuhlSKdsbWcv/XFTZLm3JdeRLRkDzGJw2p1eDGI5GD5x
DaeyJGMgyrQ75vieDMEqx6jECBOBE62IrUtgr1OdrRxp0x828vfALeYMLgpFIvwMpuML4oQI4/JI
hZimtzjOL5EqoBP32Jt6WFtlwaeIrrNLRScCWg++4sYeloEvqFrtaeM0mM/cRBBzFM8Y6EGtPcNR
hCNWLICWyzmmQ9xGzlGYZzTYeRBRYQCbKDZ1o77SFrTLMAmsBsV5vrLYpINN0bqbJC451mtbF3Bt
j6p00duoqopoq6NlXHUOkCLLOISWmQE2ZXbihOMqRlm2Np0aLcdMg4jltmqHr34qXwMqN9GU5dqn
cwFmxC4RoOyzEsZZ3uNRCwO1tmzmqR1KKNP/BlGz13pMzV6Lbr4vMgbx3rgN6YfyfTAE6Bh0Q0Z7
RTgwo+jMJyZ9O1/Pf/SufOli8MgkFz9j6/6ZouElN7uZBKw2Yad9eVF4DQfj1Cb6JzOwcY76bJdo
rwiJyrttOsEZSZ0rNC57Bb3yPSvER1lkPuUvGrfSxZORuR3stPHBdJA5DtOwlWN8Fsbwjtz3V4BS
dpnb5tPQ6YfA0+8ZMkGQsb+SNEeoMzXziB4tnZW5oHuZZJXfPYcLeLXw16wchKzlxjBhxjtQ3Dc7
nQEdzlsQGN4l8ndxZmUPZd+C3YeQ3ORvSALYgDUgaYwxDjI0FzI35KZKU+wsTZ2tCJAdnTfEStY2
QwJngd7q6qziaI9OwQmgHOoyJTKdYHuT0UoeBwYauXhE0UP/q6OA84wfVZXZXUmsZZA40a2UsUAY
hWUudJ1bxH32ZNTYS6aGQBWt2TpeXj/ZvDa75viQxl71hLLgEIvKuJ9I76Oew46XWP5bWuX+XeTH
4RMXz13wE/AuzL81yGxYtVDLMCPy21qMKUTrfK8GQYhK6k1PJbPfjYXeZhUK8F2m1X/kllyaY7ps
TLPF5eUgaK4c/4ET28manWtmq+zdZIj0zWCh83I/fgkKozhGIFe4ZE36NmA00oTDyjaaBY0NkS0D
1xdPrVLHKjTpKfjqVdgBCsqIDneb5G+xbgTbctTSTddb2VsRu/cM4ADU5GLL0IgY6mwGrcyvKphr
rizSVeDKa9OLb3zKqcjesppdWmuAqniglte94/VvXqRuyPH0h0mLszN2bUhfttE+2ml9QDXWwtjs
mpPqHA+nobVLB1mcwkahNDd1hAumekCZftO8lrJjtF8DJQ8EHXm3nqzVo1Ljrm/Z2p1qOCvNrW9l
zbHE6UcMckRl4IVq5ck0KQNckt+tLI/n82K2aypOeC0FO3bI+qkbDf/K4k4RbHqfKmY3+v1XGVOP
SK+8s2+Sux1q4fDUxBm+lLx+j+qYfI1Cvw8RQFVTO67nud26x1m8L0sNz5RrPhsACo5ZByK0J3Hx
zStsidhE46QHDHSXVBzbSyFRTfVE1oLniel1sr4mBopN1SFkckoSib/6kht+tIJ8Ofn5c6uQJ8lc
fNjurENxzUcXItR8h9xNkerWaI4OoqijU61N3ka5ZGpXNGlC6EDxhLBqtNphnXTTQXXyhvxtpvOV
P0YwrnNfQL1Gysv7S2+mB4w9yzrGKPInm7SCoBOiByTwUySv+oCoKsKq1pozlMGWYiHTzDpFlBK0
CDvsRt5obce8AP7mhfaaVswj3d/qbtC79mZgRKKOzI9JjZI36z81pk3r+jXPBWSAZnLp17o7r2gP
zkDRLGX1YM+csRmIZvgYhpFzL0XUqbuhbZeNQ0i0MYKBaJKapnBNMHeo/cIi6yujpbuY0h/J0L7Z
ChGA7ttks2IUZOCDqE5Y67FtZzqcn+1E6b0MYalIOIVGlug6D/C478b0EXUIqpXJhd8nFMwBgWUw
TGiZYmnIOUGLh7pyn6XKya3u4fLwFK4xe11aaQxz4zPYJqN6pw5+i+qpf+zS7mKm+ntYMVFvcRgh
7jEhbbKAEmYnlyT3Hog+r7nkt2SummRhbx1pqA2do35TJgTf5gaCmsEILjLjvJUNjBLkLJU0+0Rb
RUWRH2vRLd2IUHov8dAyCSDkh4lOnFOJdO8gOT443J7sfHTPC0pN1bPDxAnCSdaBLF2YfiL3NcwI
h0Y5hxXnVfhqXBHmwkYt4zsrC6Jtzq1LPHGF6lyP/Ghj++2jJn4gFKHW9Xe/XyaPG7zR9Kdli2dt
oBRPFqlm5AekYbCKk9YOt73RXMze4qsPYtJprO4wFYHPhF0NhDyrhL5O7DAADA76VI+g7yvmRX5F
n1OWeyoh88D8zTpo8y+IhTfKgr2lGYy0rPm9Id/LD/n8mv/9W435AYpzpLUJpPWWG0JrynALZvMi
mu7U9Cne1yqC5xdmOWMRHpedR7UO+n5T6YgHKRNbRkTXNIu+0/4j5R7Y9aUJcrSqz3lkbGtdNTtd
x64XfccZRwxSs8tzEFR89mxODpXtJzmLDpJWBwhif+umQi0IKWWUZDFx1x36CL6e5tuxrd+yW5fk
wMeZ9S7HHmqecIB2Rhrz95y1tIH2RrwZAgdr3DPbaRZtPb7ICC1uKg2kzEN7UTXh1v9F1HktR4ps
a/iJiMCb2/JOXiVTN0SrJZG4hMQmPP356DMR+2aid8/sNlWQudZv/SvhJ7ADi8gA3UKjCWAv3WuU
y58ydBjE5+lPFzndNrPUE8JCcptkewLhYXnQ5K+NlQeQLYMaVWuALlego4j7hiOWsMTVaIyXaI7O
TfY5zd2MWy9772IkM6Ft/Q52eTcAD6/8pPih7ZqYexrF8qQiGMBgL46H4eAN5iICJNaDLStagvlf
C0kYPeEtd3lvDxRS2keYGSKURJIdIhHgFdekUBVErRPw28rtKFpevanct0n2Opsums2J2vgppBQv
6XAuhXAAytE//TAkZ24jGqYiGgHS8qkO8j/VlL3apjy7s22fFy0znZbZA+3BSQQC2pnxrtXoF+HI
aDbxyHGtkhqZOcXGOwcnwCJuQWk/uFurNygpWKT+/YRN/r5K5/hJwzPOVhStB1pf180yHbutz9ic
G8hbrCYA7aQJFzf1VkdVTZRgfiRs7IArsdrMiKd2djc5zz73HEwAu3rv7hpsnzuv9H/k8JyORklX
dNPs2mEFr692vmqugtNlh5UVfdmJyvqydIczVdwoUMgsGBmxakJzXudUkFhQ6FUroD9zwO4ucLlT
e0Ec/rwYQ0kMDhZhf7HQ9LYwIGxfcnPxEvvPpAT7RMkWTy5UvXdz4ztU18mmqcA/pokOJmoT33n2
o7L8sJQZb4Dr8GEm1XTvhPce+pUKawTmUqxbmdvvvWb8LRavjY96mPxCsU7y2jspYKWcmIVtOTjr
eMybdRgJue2QNB5Eb9zihsO8k2BDXi0RbWlVvDZUW2VGaL98YqqIN/YS2OfCORfZvJOyonhFXpp0
sLacX3hYkPduHIRJLFrZNWbzXbcSroUsX3BPe2DcLMffOUKMmNYcenm8t2VjUsKhOcv+/Vw3JBUe
2lkfG/uhnqNF67P8VLP849+PUmoXdvxlH/MQ6ObfzxvVIE//+59cajCqYDArenrlqS4XBf+/H/77
D5HAKxB0d9z4MIP//Zv//6HE9+yHabrPq4LvWGRI3arRKk//fsRx/cdtswevSsx9Zc+EFBnyMM3o
SgfZlXcdjdCBxvtrAvTsaLHlfWR4qEtF1NvYEsc75WfLFR0WrJF4j8b48keXmd+dIIW64mnwy2FN
tv1zb5DlVsePJbGEBJEynABM/tRlv1d9l/Mq0bKRdPRje9Lhj0Lu8miSMRGmj+hGfdLBe64kH0mZ
ydjINZatpMWrMjhe/7A09h57ZX0UiBsudmz+1AyAq6Tz060RWT92PDvbsiGuJDDaY81MyQP46IxB
exlxh6AaJelIDXo3WPyNZmUcsUwF68IxwaVREYa5vra4nvwR05wqmcbRUqfwr6jXYufHJ5IZQX0Q
bWwCjjepUadXOzePRqz+RFQOserFmxmAKQqL8cyN/mj36LR4LjfBbAbbqmjOkXCgolWMtYsbKFCL
MHz2wE68fqCZgpmGqQ1Wj9mRMMu4JR6E2r7YE980CDS7erpUjE3nqdN/EQQtI6D8iiSPLYqY57QJ
NOfF4GJsfM9z60ROJL/qENOaE5bRHo3NK8XziF1SkgnJ4KSPTEfFgTqLPB0F2b1btw81sQ4CoGh5
bGtb//fs8v/1j63cERn/38/8e2r/94TPZI7vfBPIYnmkbWIN8J4sz/m/fxjOEK9HgDRGtTlCBGFN
T2VoHqzMrLdtXRzAObDoTfjubcvdQIEQn17SuthOvHtTzJpkG6O6SxznKPp5vpBac2928Z/WQLQa
9NxKQ2wDrLjmTAl9drACDi+/GnkrAHbuw7wDwAKg2LpiDlehMX3jOxzudOhCDg3qt8VwKKMZ9Xm2
Qi8hgcrZ6id/5zgcqvgV2GtTtH9h7bx5lLHSA2mHpBZaf1WLbUAG6q8WLvo3RALINeLDOPEsjul0
10M0rZuyfe56F5tXQQOlXVIvZDTjW2mTt6cLPu5pJPIyt0ww07oFKTBQhhZqfjQCK1i35lxu2rR7
9gZSAr4A+4qdbfQu1NaBKmsXIgNPi9v0x4LDGPVpHa6Sm4ikwpUQEf7fowPHSLi2WrKEkfEFDfkc
otAnTbZBydTDG/Uyhto4xRBieEqGHDOeeAuceQm7R5mD02dRxkDXYnC+GpKMh1oQSkKsI29HklVH
9Ffrzij9TWJZZNDMp3+CD4gvvLAq73dKjLSWW/FbmRzLPelg/qqKNNloIwM2PCCByu5gWsgswCNN
PhHBkgwmyIoWyZ+C22PFNf3G2Rye2gq2F132sz8Um8CkJEYC9+4cVXrrQQ4PkLI4EWkwxzyqDcol
q6/MVgHsTWpD2vTMYTbsWBVyY3NdliLwj/poh9Bw4aT5WGsN5T8cjRlQAs+eRjrsAWnXzhqaeCAf
HSdk6pYjW4B9CFJiY/QkL5yq390Yw+wm2UdqmHo3+zf2voavYROOXgR3QRFE16qdaMGCiAvN1hUP
ws6pxZWW2wUkGL1t0RHgiKdIHmo3d1hu6aUpP+w8QQVL3VJcjRejr/1TRMcFTeF0IyWVrHaZyQle
OelhkLPY5l2FbJT81CmdvmNyWH8C8en0iybUDJtjJsXvzG6QWhlHU5yTExXI88TuGVuq2+MxyDeD
GxFArEuxbxq469mdP+EyikcMTTh2w/JkCqfGXtmdqZkajwU4RjnEP15Y8lVaz2StvmoxwV6B1HQ+
Gc4jVXmd5PsNPXBH3rfXIACLLXAHtEwHZUwaRoh4CPUbmT8TF0Sr9px8Absk7GqRJsiWe58EI2mV
eFhxs6XMbBS6xU/F8qyaPph3Pb9wKbIoZTrZDkUUwKc8jIZ9ccFVjhSSA6dMKRxRFL2FKCKckXey
CeantqEFDCfWKBs03EssEk/2Lgk64tURx/Ly2tsA0QyJhDpn0bW2YfmSuVaxa9OYJ4a+pUxVfG62
g5xYnIlZ8VajQh67tFekKRGIbicimHxCTFi16CrGCkP4IaFCH6FvjwdvQrGX2BgiC41x3OD30man
n2d8k0OrUXG47p0wMQRas88L2drtmnn5tzI/ssxInpiBt9p2auIKmcysiPehIBZpbXQ9lZsGI+uc
bnj2yERseEUo0e1x8TnD2s4Hiz+hkQM+mWTpe8N0JmgoWYep/ozcIuARMPAO6j5f646Ew2ZufaiC
sV/hmj5nBTQWgtJVndcoUZAmdbb6oqs9VeYfs5gxjNVXzIHA/5gRNxVIiigVsLYIg9UsppfJS451
AzjppX5z4CB0dpmouBvQPnV5qihNENWm4CwJvXaTEuy9maahWUM+h0cy6cR6Ein2kdk6YOEP1lMk
0U3GcHt+Xa503H2EYzojsarlppvrFWR+evBD7xvDNPzZXRjEfzOy4LaFiVQ0jH7aSplb00aaFTdn
r6X2CqiLQmaP0GgPoFkgwZsahOXDkJvwU3B0NctQp5GLYRw5YWuoUb6PZwU1wZfIPu+m42HO82eE
r0Aylg+yAlwxN58uihy7j77wS69ozTH30EQWkrdiXIlll4hTAjAx7UzG8KJ9VFB8g4j/kSAlQbZo
VwWYAa0ZbWdueE+wnbtewBtlG+vU9wPocOJUxgAkffT/NLm2z5h3+I5DEApOR4d7HUjtUjpFexwi
sW/VbIEKldgtajWB6Udbv3H6HTkNAV+85hzniu8g86wlCEAQYgmRwb7FzBjXkv5D+O4WIR6kRzYc
u9D9tZd5RHvb0uWeH6x7IiOBdaCT9+7y3/McnqbY3KB5sIifGG6Wmz4ONu5zP712vG2YQVuiWKoM
15yPyiwzUU9YULNrS7mkCUy9hkcwY9T61kttg5fxAO6cYn6aO9RdjSNxZjYy3PO2vpZ6OFNoTBUK
YZvrXJ5Fk/7i6Yf6lbxx6KHE2lYxtvJ8yDYjMlaIv2zLhfLqqMjYiypZwwswDSguKl+L56npUPET
7j9ryYFbmYd0SOWOyHlEeJgShW2964Z3XphZeNG+demmEfwsKT96M7UuCNIeeou6SH4hZ10U8bUZ
JRKVclOnc3IBeqc5p0+RTSCi7H2Y6hHT/RxQrQldDyudlPyoKQ9en77rGsvzHBp3gFnneZT7Ps3y
jZlMYj2w8W7MSW7MtkkWUhG9c1cSgDQ3W0ye41M3lAcrQRsyk3fWR/9kPxc15cEm87hADLKMnZKY
cbUJLFyBLqiQoSpwreS9p3J95QaYFXrX5Wzyi2+Gmex5yAnhtjMtN02I2cEOjbfWGoK1DCKLaOYx
3TjTex4YZ6p513HMRVenr82Sw1WFJdax7HUk66KRHBLXwQ0XC0eGSc8I1V6a6i7m9/K5QltJnc/y
wuW67lcBo5KI3GtpJRsGsJjWhnJX9F53j7sPJMVyWRwq+eIE3Uflv7ZD/FXmfX9oHIOgLJSkYEId
cNVJkLmKPXgS1hZyZHaLN92Yw5lIj+NEUYwdYzYh21zjeERBVMxQtlWOXNdrD7bTjUfZpujdPEE8
gZpIKYOaA3P5Nl1yq0elH6rRtndROYYAlAJEpeq+c6+lSyGsz05hk+Pkd/f1zECmAMOJnKaERtmP
5UBHIHY49KBkf+TbMHIt1BN5yDpS7+3Go0usVrxqVFNQmCI1Si9svdoaN5yIbNFG8MIGS49r9FSX
YXKvaCVhg/sQZvkTSx2fUA4uNyHKiDYP0TQYEUZSC7tYkKmAtvTu1KiY7y5lEZWvPonb2yCqBf8w
HgxgZ/DwhNRWtzlYYn6KqREUjvE09AEqxxEIziX7htxgGdZ7q9GIHFPMtmDBqG1LlNGWIF98Ub86
pxyX2soae4sAFrEjrYe5psIrzBm+mjvLJbDBPs744bVOr4UJ+d/JpyHrX5I+eONXdOk6BHrQIDDK
l6wlSVketWZ17bP5tSnJwwkXkmFHY5Xc05MOCbqAMSNINuLHbde09rqtcZ+prqH/u3gyxpAcT/fD
DeKTzqLfKMlvS1Rj7lN75GuM8/mDV3NRAQK/dn3ynec+EAqiGTMZPxQFRtuqNwFAiovCK107qPgn
TtKwg4FEErNr8uye4bDaoXkA8A+oI9B3dqYOejrPBa4J02ezYTw91ENpoTH8NZvlSyq84aAkcTo1
GhbquGqGRdxqbnyE7iJsgIBH5SDdidRvE41cHaP6soT+8lW0z82pPwWm+NTI83jTfbyH6A0acFJC
V0j045c7+EHxKv3Jukccd4ZjHPaW4FRNYwgdipw75pyEVmVczMv53WyMeHwRRBPMKBTd+E+nEUKy
qNlbf8kcTHvjHFVJuBoiVGhun90ZdvsHIHoN5/TrT7F1bENwnldYPUIC5r8haeZh07+yyVG2O1Co
5OiTzba5I2b1htaVv2CKLyyrm3LHmb+NTfENp3U/5tSNmgNIaH1InPhPT0D8ahrIJ/FbtVQSEOGX
h3xszTv7vlqRZUPaJWPo2vVPxRSiW1cwFtmhCRryfKIdvxVBORG6B8zMJ+VZS+FoDQynDnmd3nha
zKOsVcBrjagjntA25fbL8qBgaKecqfDWBFksliz/R1s0Iw/XMXERu8HvY+t780tUoTF1uz09n6NC
GZsXr2YNt9Eo5peowi6XLZplMNUWBNYR/ISuscSEVNRUJRSH+seOZDcBBbxuuzFj0t3rlCGsC/jz
IDj7ieeL0+nPyoQ5c2pWrdDEE7Dyg+huXAYPZkqu49/SAtDrQmgfFHoXNO5URbMazE5xQvB27Fyi
UXIwBdXUz1PUHaZWHJd/mQ4ExBlXsgcAROPyxRTBrzORNKIElnbNBJqYal5SZyCR+7Wr2mnfaC5G
l0RDl8sxGqqjimA8YzMn1UEBjg0/ZpRSLibU46Qq9mz3MUvEV98XAV97hji8mHaJnQ3rzrXuOgm7
GaiEOpMPLwEyjfVLWcR/perpbBAg0OOUXCXqqEjnH3KpgUhFvi81Rn+7yXH7Dz9zPX+UhCRtVZuE
5GKbKB0X652Cd2464u7s8wQFu7eH8hbq9hQIOs3auD6WuKAQOCkmnRmFQx28hc7SrlL5Pyk25mwy
vpYji7i/E2rCfZmhljbE/OJgiFGEDZHQwR+jN34yKmlWvvnUQWkROWgfYmJr6TiLFiPP/Rj4IVh2
fvVHHI9p9R22BMu6I0BS2QdspsPfWhZbu9cPvHD0RT6zBfDlNpYLrO7+TUKyaCxaWdukvO+pqXEt
Jq9SzEgnhPnXWQbh0GZGIWvRmf5m2nW2yutfughHSkrieJRxIQfUBfl1BHUfAU8UrNZjRS/eTD5i
H74OPRHLecRCu4yWxvBIfM09aVtM+SytMApUIRsuGWRJ9jwSKWgR14D+pYvdh2by5IZGZLQCCUI5
Gd+EXd3AcdBL1ov0ggpF28cAMTX9W2xxUPQlTLQlToH7LQ0CwqqW256KFfcB+GUTZM3fyJw+cK3y
jPjxy/KcuD3MOdvNZhQp0SUZhcAiRAZuOQ8jdKOoKNzremKOA8nI5IzJhgoYWqNYfNhRpLEPHPLO
qbtaXpDZz2h4dK2nKS15KYF9V33K8xR/zwOlgUWPSYC4BzSt1C+Fy4Z9z25wSYW7d5S3RzVAWEo4
v8RNWG7hYTc9GrE03JEZTFfFxJnpS9jWGOtlpwtoxBDJGWcyCC21IoGkH9p5yfrobNDWnhniVaI0
bHV1RJQAws2fOxTRXpjGHZSmXKVWdbWWgrMqKPZJgmxuQivKuw8uWFbf2KiPZUGdOnd66gcvgVZ3
0RQ8cKoQEdyuPJ8AycAi18wouiPtRTsqLwSL3PzoOAIZbMP6XyBk9lifnSF/LqGkqe8+CY84plg3
R0fKo1W7F8KLz2gP79MJALq1cCOn1ryNcuapTLb75fC07PL934fYmGR5VdV8mWt3S3rGuR6ZeiXl
mUGusSDFhzBR9/nS9RY4T3E2vowScVGud6Eh+IVLei4rwW/j5zcZVTc+/ENnE3pS4UyOKw+VcBL/
tYv8FLrNhpzOE2bzfhd41l3CSedHNBuL4NC6RLfK6YaOfuHTHulquyDso/sLEVK1TZPwHnfZXyO4
KwvnHklnTGt0fSBA7lTPHDLpZAJKJyaAeX1evhHbLRGVdVyrC+mSjtW2Rj22IkNjl1TFxm/Ht2iS
37x2x4BqE0xeb1E5/WQxT6xFXrUsPEzi/qejEh65oXhLMmpiChXfz6AKjjY+J99ZRCXmA7kwD9mE
sybPnQtxI891od8cj69aee4xp94eR0VsrMM4euxC+mMQvp9c6uajPnrrq98pgzdlHQQX4U5hceE9
0Uja4MKlOVzs5bLy0wqvEmhhZNcvUMJfksKZNOBvMgPKeCrazoV1xbVHyNowPpMrka99dPjIMcjH
BiMgSYlDep6DP07PWGjbNyvvrRXiro8gpO4eWuuWIlWJlH9hFXy3pPWRqR/XMPxtZKAEJt6vIG3x
3q3qg7OeMLJkM/NjHj1MVNtE3Uyx6UQIXKaxbbipqrZmEEjm2oBubOQhQXAkhoC/hI0MtXuv5umH
npr9ornmHQXt5bXIXXSGVew99ThoytZI9t1ov/hMdCkNe9jQjkXib1TkvMpIb0z75JkKG5TJdAtX
M9e/aEiuvjt4a5ucRLAfDYXbGT+Dazwp2X2jrM059/2NW1d/PIoh0okbzRK3xondrVqHbXmbLAzt
VX7XTXRqYB86TmbAo1WHd6ZPljhzV9tO58yjRVFV8YYsPWMj5+itkXysOgVdCNIDmbqEn37oxOJq
LsQxx18aWZRJdgl9ZwkNUnyTToQxP6epYgTXqTQ2+97ZtLFkzfZN5hTx5WbekVhZIEMzR0EWynM/
gjnFk7HpwuRkROoGQ0w8vMUUb350GQSkO+VvoB0IZ3OOBXvAI9ZFYbsldsC2h3uZAazFIwO9DeVs
0gGr2tWIGuswDe0qCNS1UUNzHDg5YCGO/ShvroWYe8zhBrzAfjNCnawpKY1WfW5h4Oj96wBZFSUm
T+mEWtEy+0vDiFD4IANAQe++WCKxDfqPZUaCsXENI+DHSlGI3v0G2ZK1IGegHe9uqN3H0l/AiIQ/
FUVdEBXFK5qkR+kLRkAST0gvy5z+UyQXF1fsPbm0D5Irt8DaW0fJF71gr51D0WZenpaMW6/rLWIt
+FGIvIoh1bnP8GRFqX3uJqKkAw2zlgLw4Bysdj66zUqB95LYPW51YBJTn5/y/GyqgNQFYpkR7TYA
kwqMo5mAO0MZNEREyHVkU13KpvicBHw+YJo3s+vwuXn9B9vOQfipWKc9i8issMwhB2fDpgr12EFO
5NathMnZelH3Qq7wluiK7TywCw+BjTXQf0OdcbS7Rm3FPN6qqaKYhAbGuv2gDRSllr1NBvvZyeRT
gCMUCZ0LFT5dHVl+9pX74hBGsBbpG/NABWnYv5U8LCshXuoifej84lSl5iVGjK35IE3XISqj/fCG
LIfWgp9V34VvfywTTJN2aOb00O5cb3hfvBzx8hm7KJdQELqflvTe/FHcaifa5EN9rr3ZoF+xPPZZ
d6mH8T2daBjEVMyvXHuH3Ev+hN4dxBKHChafwJJfVZ1+hILsKAUSRMqzCxXt7Q03eADtYw2PFMyv
9ZKEpHAZrJ9eU51H6wt1Ne69OwqqbqWYHjAuou4fjHY/0FqIKIYXlpBTFD506RQvTjU+WEOMKgSE
M/BGUNEkQ4YeHB09nsemvNEJ0NnGXQM/GGSQrsWt6RNkq9azR3fLvikhjefiwBXgE1PXfZvV/Ob3
/mPod49l0dzCoXsMKlZvPwi3iLQQ9NrTIc7x5UeMecgwEnWVRYKdxTLu+HqZ38xsY4IT7iGKsU0D
NxSh5N218NIjwoGCUF9gjyfHo8XZBIwNUbvgkeyxfODFWt8iivg2bj59VoFBWEqVPeAEBeCJ3Hew
DInJCLjZRG5eByVFx+ADEqBEFS85cwv5b6h5cjAYfisjA5HxNBMppqxHZlauS+sjptBi41MgEMcE
3rVK7qSHOA3T2cry7py5unozAji/Sa9Gx2ahmgmJKthmyePhGfPOsIslCQvrUQVUFhr5I7TAdwu8
g9IKk4KIXrSN/RspH0tK0d+bT3qqazyHDaZa9H0qT65pGD/7rWGfTYDJlTGIDZ/SvQB8rFWHgMrA
MsYsRqpDdBq4qev8rfeCm4tlZaVIa6DYl/YL4ZHIWCmQDv5bAL2CDE/mhNSfjs1svepUPhUiPokU
42xCpD0pBjg8K7XDeVEdlxsno9Rb+PLNcSgWck3G0TQ07pMqqlfuW9ThwI5H57VEEokzt7kpNths
6tQx6oZ9Mdrvgdk9+I5374asaaLFMZgNjkejXBED6+cX187h1Ss6T+uD1Xe3vO6RZ/q8lKIjTnIK
yekPOv0nhGNN6Mpbu526+Fb5y9W7j0frroFGv3Nq/QgKe58PnEXYDG/NjH7aaY1jpGl+msHVTGo0
I9yUdkqQ76Q/4I7xzdGFPFp7y4yQgKkWCboaHudwZjxgVwQVQK61svtNHGKaMk9TrQ6S7CbeaI5l
lPF1Y19SoNRMDtGa1NiDU+mTb6S7tvFe5sm6lqTBpvm8WFZC9A8tjs6MnrvcT9Nd6UdXFDZ3pmye
xxxxq7telughNN6HDqLSW+4j5O0glHZO6UcC1ew65zGXO2wAD8yp3F3vUe/oQ2qURwkExYuwKdz8
oRXOG2c7i1ifr9AwnYM+PbaGAK9tL46RQuTmxAr6wZuyDViOabroGT0NT+9kkCrcw7WgP6Mc1xkf
uqBAG5mqo60ICyswykv35C6hwk6NRa+px+9JDt8Cm4wHG70i441oOX+GmkfZHA52sJIcdWuR9acR
/32FZLmpgdxlhNSqEBPP1GR/8pb+zJnqcBYWp6AkS9WY05+oxL9PD6oB+kf+eyX/Ni3f4ozdtu6N
4Uy7PYI028H0OqqrT6BdrwRNjhEuDN1Ds7RYDBjQmytVRA0LAsxKSiQ78q8/hUoeqbhsNn5m3NHZ
2B9KU2w80g7twsJW+6f11cUImwdUXQ95FZGZ5qMgSxIsz4kJuwPi+EaS7ZkA5KutuaFjYIRqTPcN
MpBkomjayq+BO981KVNDORjptrTQnpTYDrmlp7notiYKJzihh4qzC6U6+3A2Xmsy9UmRf7QRBmP2
/epqeTAIa9sWhfOeZ80FXG2lgvk6g+mx0EHkBEjwfBVSbSrC+9gfPoa5P3imdz/VGZH6drLUxhO9
4MUH6nWKg5rLY909BWF1QGOwN4MakSnhSkLH75VssJMZe/j3lUPdIl9p905gH8UQ8DJoHeYHJPgU
VeRILkNAf9rbfoemu7WuCb6F2ytyNVUBpsFs7SBIiJXFmOO/9HayaSNxl6TsQeY87soguBdB/mAV
NALF+IFDm/e2qE81ZoDJMjAE0Zxo5ThdFhexwWzZTCwoKHrAeJy7WQblyqyQmY3svkM4gHKlB1ag
CxmseMrJMA6SYcMjF60dzrIdpWhI/Iqj02Po1hirMfp4cfDY59FnxihHdXh3npC/T8V8qAwkNdrs
yWw1SSNsKVae/Ef6QT/tebDX8LFANX7VHgJ6c4l645MSSN0LSdtAFSw4IevqLjTFs1uYcm/pqtgN
gNMFjo8D6qRdPfen4psX7bk0eUIatLNrO86u4C/m0c6+ybxUQJ8e33E50SDDt9jPQ3IUhM3i5WCs
zYsPxCbRKiBMiu0hsw4WjaBE6hFo3vX/WolRbA+/OkKIbKN0Qzn3KYQRXKR3zAZNCTUFHBuM065j
IgJW20Zwj2UeXC7uCjDsAOzAm4ua+kl9NpaWvNTx0HkN87mYKqycY4zf4sHEMtGMJdjKyJ1bkGK7
jVFzrK3J/nAHMlJD9lttL7dbJ3aEVZH+ZDicNz6HK7O9laHtr6trPcpTMp2Cqu63FW6ewmyng+Hn
RKpl3Nt10MRoqQCPDJqmDR/xupukGMMkJ9hf0dnWI0rCV0ReYpMvVt2e2jkMaAcqVO8anhhpOJ+G
Yz5mfkcOEJEeaQKHVzREVgV+C2dafPku0qZCBcEGq7hXnSPJmcjiH+1RFX8WNnabkZRZk20RBxeo
Shzc2aOFQZEN0aaUsBhph6pGQSHQSCo2wsRdDHuzo8amT/Fd2SSDJfme1ZKXJPH1unbCnUNc8ooQ
XGxfYX7TIbIHvIibpCrVpcjksaibV4EoZYheo9IKtqMrWz7HtY+7dG0hZje9AsZpmakZ8tHWqBt8
16WwwPRCj3u5mSEHFP7O9WDp59iBgKCK9UsnvjjpaMn0T3exFRPPMBGYnI7nCWUbmBkrm9lE7NRM
XwtmPZCaQ8BSs+3t/GqKNGFP4H9hvCe3QWbicWrqR9Wb5osZjT0BGY25rvsiu7kOUW8m9P0dLudt
7TjVwyIzpbzbND67GVO5kxXyjk6v8DlU4pUhgdO2dMVDQwjkxnXtGsXkYF9z8yF3bEJOUxwWaT5c
SrvaN1MEc8NzLzLxJUebkq7I6jazF5in8c3zov6zGY36SMtxsxY9GKpTlTdH9uTuT+oVq4d7Tkbk
qNHoFzeDtZTSqW7VSN0ep2Js7kXPDVQ2OvxkL0ooTHHtuwE6bo/kApeS733QsjjexijDUVgZJMsF
qTr7NhneXihfC3eobqhJhk3YWcZp9qr6GkfmsZvVLuvt6o0eG3LHB/6IE3WXT8unWCIlCpHo3IIg
zPZwKFj4l08yN2+uTdYNha7ZsTRL0qbH8KT8Ov4sC/usO398RW1snEsTjCfQY/2WeIoY+46UUjqz
iEZvoXi1cjaOo+9VBLWKPgJxpfHZmLTidip+mmowvqhkf570MZyeyFOIcIMTdIoMD4DegO7qkbbZ
tvXkmummHB+o97RWXt5ja+1Rj7jpR9/6GV3kCXG9yN28aFzN2r+Ti6q7C8RzO2lFEv0IoKhcsGii
CVOokQahG+Vl5kfUsBFGqCKa7DYkJYXPnb4xSx0bJAUZr0eGvRIzLYveLPaucK5T5AzcstZTltNz
yVB1iuV8DzRvTF4DWBB9EsqzU3hEmW3gA91Dg3eIvyd8gOCJX+lw5qVBTWqKp6LnBiSFHFhhrB4j
OyMepsbfYyD7jPw/Q+a/MJwRqr/8BK74AlOFt3jNhiNRYAF7HDoaNBWIYChDd/RfnVohH8OQrqt5
fpxbRtAJxgWlAC75+ABU+dF6gzqFYfxo9SVqOtN6CN2x3Q1ITyfLIS6mUI9SITSjS4h2JJGuFpK0
S0l6Mt8zootnolo9AfJv4xBxI5MpAooTMLKwsMzl/hMRsuUucp4zHPK8kxGr6l5nxjY1+FbsBn2d
5/DgpfmvByTUIgtaKzV+p/jjKy+1V4gsS/qaAW792iNFnMu9rqlF6EKfa5jQFm2PAAxRSeUE5cdN
S7r33OcZ+ZwRma4T+GQzMaCAYtH/MJH5m0BTw++wTOl+m4cYB70akDJlArVkdrDlly/1QHZxr1dE
6sIrDOw5bn2nDH0P7wdb7vwQAIm9Vb5ZBltjkVrTzu+dgyPbj7hl2ii1ubVrE4FeaKLI1y566ScE
Y+7G7j17r1g2kVVijkPqUkj0OUSoIQjGPh50O5OaMTmSGjl6atcl6TeYa8pZj2DKq/6PpDNbbhTZ
ougXEQEJyfCqWbJkSyXPL4SHKiCZSeavv4u+Lx3R0d3VtgSZZ9h77YbkLywfboYyEgbtK8OS97Ce
rngtWHTzBrfDsy0Z1tnj3WgXrURxyH3ndUTFuInGYutar55R/p3nnuzuttvxu5WhwK0hSI9tRvym
6QNCQyLw2tJZecHOLNvvBs/RobK8Gzpx+2idC20990B9ISoZr8jvsqi+FfAermkPc3So0Usw4a+j
f10ofvyET1L0GpPtcM2w6UbU0VtICDTMULpSBmkC9VAMTYKRx2K8MKM//FQ1ss5Rzs92iwjMW/Ik
7Do85lofioD20U2Q2OkEHwYdaEmY4Irr/MDb/7dg0G0znmUb9FgE9XPG7pddVaU3pU2KdqjaP4gX
+QbaJkSdqe+GDuDnoAJo/6MipVgOlJus2iZ+DONabuYOWDBVI4jKl7T3cerASDs21VGMsnxktuak
Yb7msLkZpAIC3tYfmWEdnEb/Fo66S+Tei2iXoUOlviHvnPv5ENq/A8Fpq6IzA8R08hZGjgdatuRq
zz56LNprvQRhgCKJK5hpi9LSNaDp2GnvYYL/RwjgaWwbcxd3OLRCFNzORPmUJrRFfRP8dJg/ojGz
CCv0fm0Y96QLtCuT5bXTobRTN5/7YWXzTvvQphedJS1YBvedP26vRPg5v/SW/NJ2/VAhgoDSiarI
qLbJGKMaLI5xHxGtlQwQ2ltyysIW1Wxdw85uRbEuRPXquM5r3gnM+9Ffxl2vrjnemaTigJuts9Xj
zEFjzNFedyttY0RnzpkxTF/pxmQZ+W8iNrNMQqwtrLUqiHasyYrflvmKlGrTtfW41Ulh7br2Dt6B
utFmhKLE+ORijZP2BT0pMG1SdVZ49VhCICGRgG0npEQA9D+S3G/2vgqfwyA4jUP4Pvn2bRDWs5yH
E5lEI68qD6DSb1Yjcfuq+pedLO2jLqpVtR2mkgkMq6NDI+iXjIg9XPXTlzxePRDUZol4x4Xpt8td
FdRrnGZ/kflxIjjzXU0oe1NhPtgQY9ADGZjYwOGQcE+KXf4ejxFLFjn/OH3non8HUuh6X95npzhD
u1Je0Nn/+PFj7rKf5PsZVjwP9Xsf1cmmmjiczPqQGwEWyYAxQz9SSvclij4Wr96sH4chvRS63bLF
wnhUo72bOxy5rLAYPYcbc7iM9eKo9WFTjSkGBHtRT6YD/3YzIN1o5uJT9xf8+/8MZ/yICEsu8JIA
q4qDei9kA0lLAnlXw3hLSClD0fwZuPSOagukj/8HDCnwGOndsSrvYE3xO3fYhWLnoFQxYMFFQQo6
txb21xABNjIV7i6/QjkSFOhjFSStiiRdaJjILhk7r5p4ao7w2M7sFs84uLegPTb4EmOwHIgE6iR7
RwxhbfiBPS7Oo4+qinxFAjDsPyVjyjVCpQPD2r8M531pT7xzaXJI7bsBmJFxt8LLmrcXJyWnpcDF
r2cE9FMZbIryLQVnnBvk7jmxd7NbFn8wNBg/NNlhZI+3H2R7L/4zKqV4EDTJspLaZ0oTQL0jy0cZ
BC/QUt501TQn/K/cnEjDIzJPaQIZC1EgbskJeUnj8Y+a82e2K2t7yPd02S0r/vdiorhqBZepHzbo
x22CbFDsJCVsCAtK2mzEQAOMAUECbvTmCJ742Pb53jfZCWsw92ZIWiTP7BrujXlEpn2kGEHJck1n
WhRflU8172MKRYmN4WPngmAevybPfO0TjVsBot9jM+kH2XvzE4axV/Jovkyv+U4FB3xoVcaRq9/Y
DLumCZ5CwrFb7kTsXOMjn+7Bbbt7YsUPaI+x3tEz24541RlujewnaHaEkj3oDpLHbPGpKNKmPKt6
KuPC3WTEl26GGXv72Hi0s5oPRmvG9vo4htmnh1g5HPQhgp0/ugSoT2OG6CV+mRP3RkmzeEhhCr0H
qgohbY56awFcGkNyUDsrOakemOqsjw3jF8fHtzpXNLgoPVpEGfscvFkiB/oFfaotP9q45Glsa1ab
HZktsvqmF7tWMaa7xfKyNZNhUzGNVWXWf4JSYqDcUaS4887LCrWX1nQohmTb9Ci3cx+3LBbSYkU5
8wr9mLquwV+OzkSx0uOmTdeWU/xapX8vAuaLE+aMiRpqjaqqpWRY4wJ+iNB1Vq3zitTvheyBaF1o
8WMhkxVZ8qspAVq/vdq+ekKQvS/dnCIZgSer5TP+oTuZp9gG46O0o5trI7EyBVc9cOcLJL7Hmfzf
IlViH07e3rUoQYMJbCDW0a3nPxizOpu9ePdz/q3euSLt81ZlNhx7gakYnekG29qfSQzftdPeSwYU
g2aeEWS8+TbAuIhUFKhl1Cs8HRqh00Qtp41waxgztfosWWQJfUpC9weCz1OaoVP3JwQcMB8qp+eu
r7bzXKMzKW+Bhz1qENRaS5nS24xnw4haxJPqCe7vGaQYVhHL54WXL2bQXPN2PoopeIkKo8SzXT2k
TfNNebxKq/a9UTlVJba0ET09kZ2FmLmb7MBfszW79sMELNvF/xbnCf7+0DjMA15mAZzV4SMNrQtS
KbGWs3uOlHEbkgJBBzFcceQ92lHGmZCXCSfRbkDyYQv2Cp5rvM/ZzZuy1zpBY1QTTUscQIEziVJw
cK7SPAnzX4Ctjx0qLxjuPY+K2Bw8avLsT23ondZoodw0WkN9/cP6G+BJTD9Z9HGGHW2TlE+9B+kI
TQFUgKitVmKGBDRRiYXav0B3K9c5io+SrG27L3+JgPsMLOuvteqQ3HB5qKcMFfSAdWzlM8Je24Y3
oMsvDxZS7MJIvyOmiWgawNLigECpMxhpe2wBe4eoFSANwCLcu73zz4sCDVq2ea+D+G202nNJ4JZ2
eHSbkrSR8Z87M7dssk3LNgtXqUG8DqV7iclAq+Q3reJHD5nWHNR/4ga9AXlVBzej+mfT/NAr71wx
dGZNwzzFQBnAHxn3Xo6Ao/nM7UiS1AwpNM4iRr9o4nofq4AM9Amx42/Ss303ItRRhm08+niwhWd8
OKK9COg9BO5xzE2fCA6fc+o0vADOjmiMfD0ET/ZkJrshNm6Jyj7xk77kHs85rBl4BOJVxN7An2n/
tRXmybmuqR38HzxGM4kDVBma4FwIvhGyUJKrVSuTXRmwZC/fYzv5U7T+Y+XXjPvGaD8a3doqcVGD
kX0oNT9wm85vBirrfUcii2lmHy71TbSQdOoXn3iaLQsbOrNR3GZhkanmd++++xIb7ZspwJr1qCo2
bRwdBF/GXmYcSOOXiOULcTL//c6NML5CN37yypMfcRYaKALXnVW9jGq69JmLolPZWxGb1yahxWKV
iRewxB4x0Ok4WyHYHjpj9O00MxI6yEDs6e74Y85ubL67c3vuPMBYNb6FFJ1WCAYXz1i/byQ/AGuz
XVP1P5hVltc2yblNcwfEV2rrn95fWYB9Kt70dcApFNXTQ63kuzKavVNzVWQzYVya5d/wI0NuwZQ5
PZMK49TDZNkE0r45KBLkVLMMKp+saNnhAyFhd92ZW+yNDKW9qdlIp3waSC1vBrTzLljSleu7zjbK
BEV4joDHvDeubLYDkFaSq8h6Dtx/HXUBReah81gwYGFa+37Nh50wEZyI72hE9ZCNzAF6BmFqbi9G
mP7E1ljjNtPPuGdhC9IRb3eytM6q4UqKk+IYjcO0SuUm8rr3gOkI4zqm+0vc8cCWNJxQ2/rsOuiD
We10etM46JJIAv8np+ATCTB2b9bKdCIUtnE9bPt+rSwOZa+9BR06sD4vg21HlPk0Fh9lZDxjXuHM
Yn4xWMYVDcapFovuBTv4Opzd16Wk0g2OROTmxtadHIw/KZsXQ/wprWlY3FMcNKSfGwpWW8THI+z8
VznylMX9D16k+3/0CVLcYV4u25HB52v0Sg6lBGkyjh+EYhcjxoHr5u09GBkr5MwbWQSjWhqYSUuN
tD4EY6Fh5+5ETbJQ9exkHH91gftfT3q3/B6u2RyXXXjbimNQMKKhU/5p4vxl6mknZaQf0HdfnLg8
SSn/hjwZNVaxlesODwCEUFcZ7Zml+rKbKxd5DPuvPHsKB/mGsWmfVd68tuzqSTUzEuT6lrjhsY/k
j6/mI8HA+zFP3oM6QeRvsGAmCFSxX0p5MqYw0tieAID4rX3CIh67S4un+pPfIAFzDDukCFQ8PZ4x
bSftXIJl2B5GnynWz/OAB8TT7qWpQhYWVL9JIkKuefZFJuLW3vruvOnL8QOxaad6Qcn026b5P0GY
Oa1nvIWeI1am9dpVi3MS7v2mctgXUxeK/ki8+UBMYr6bLdwMncm6t2ycG03Ay+T1+VqwuUe8lLx0
LbPsCYos65dkO0U8Bx0e+FWaiX9BsOeWZcahITH70kHV/Djm2OdjAQWB1fkVIM3Vbop9UEIJNQxx
DfPq6pE4ElUoMk0acsu8pIiNMuQXxpg88eMwuB8fzMp9aw11XMYB8CQL0BOIXl1kx4nZvE+kc01k
Tu6iVmtqNtp1F5FTXyMT66d56yMm4UAhxJTZnqZGxeAd3hiE8SXIH2icD0MOvc2Hd2nOW8tws+1c
F+8eyumxIYYcYlAZZwqwifkzOnRPpBT+twr/NEOcSZB5gWiQypKx2ob+Wkf0zsZiF7As40+oih+1
iQ66GcEEpsuuJeGxJwVo3Qz+JxAv6sF0umNZOWNrmcYEESY30iqpi4+syJAAFOPrQKDb2nR4QEuq
HDdNfskANTaZZ28ymX+38Dw3kYneYiS/NlWM7kH3K38VM40nQRIFSA+he/atW4RmEdgAvYQej6Fj
wqj3EsKZxvrVDzVcGsJmkzZYZy5bwbJkhisbVGbsQyYrUSQetldRtXfX8L9S1uzBQPVrz3DPFvW+
JP6QHYiBVnaqPqbQ+PCQNE4NL+ikQ3JfGSGvJskHpjvrIy/0i+8UN3do76BlF50MqwP89e+Dvy1H
zi67dK85+pvNnFg/gWAw7Nrpu0yYYRD9R/XRsOuqccJ6r4mBqisGVurYFD4JXbKT4Z/wZ3Wwa08x
wYk4QsW2ewE+9Q3bdtmXKSJuvU2oLWfn1xLwcfQRm8tZLWUBFOPVZYLPvrXe5ppbxfah79vdNRgh
iCSAQVdFa0+bHNdCzvDGqajci7vb6mGrh0xQ5z7OoqgPHKVoMAwDpgYMT5LjVtHs4J+7EUb8kaGg
rAy7wjrYTbtC55u2XTHdYr9VEw/QVL8MLgB2zjBqZiZYNVrQVZPhptBB+CA0Yz023hgWl/0UJYqJ
nZg+mpmmLZCCeXvfTV+Y83wnLj2vUzyVkX4NVPw5pWjFzIpLwXBNSI7xA662dAMy41Br+JsqP0wt
61F28xAMLyFrADRMam8k6BEwxKXHocb74GItGtXQUPkap6Zc5Il0T23Q/EZOcBOlTXq59dOFxS8r
i3ot61Oah38jF7VYPCExaa+OHZ+pav7mKesFL6xyLOUFXq22v1ZTcHOGe8Y/2aguOqWBQ+gYcCgH
7XTLAiuJpl9quZ0rEWa5mKDRZxfT3huxq4a+cZzKLzHq9Lt3Ll2ECDqIWEA6fsevhUQudiMeaEzL
DOwaQk/da90yGhsB1Y4OK4Dq5GvvzWQg8AiNdO8Gw59piGpmjhprzULFTJxdm+sSESn3n9cvfDB1
jy3w/RG3rGvYTIOxcYQ9yg/lJUwc2wtds1qFrr1GXhlR30C7CQEZY/Fh5df1CiqEPkuv5+vrXz3U
7BVxmQy5qncVU5SRwhZFkC3DqcXZHJz1opsahPMThDF3ESdr20xfquCmTZs3kjKCbaWCr9iPX3om
F00Xf4uMVYPv7qaMvqcxnnKzoNCzqzfFuKrBNrGCsc5zlx11yoPUIw5z+n+B4XxZhE/INE/XMxQ7
TM8WvVfVwld3GVGmMTYT36G/du3pdUqX+pgiaCbEgVzCbslVCzV/3uTY0Bed4q9Gk0h9whqmna5G
hChP1uZTZ3j+yqEZKnKUvOzc+NgCfY1TRgmYoBsN+S/wYIbEDHyF5lpP0mZXLoZ81X3HdX1te/wK
+OCNPNhQqr2AvvlA8vGas3s85g7Z2ct+25+rPZo+zqK5I2ppCTTVnwYtFuGa5Z7Mqi/epbOMplsP
CnHZJN+dkEKebulOasHPIMt9WPXjnify1uTOtvPq+4StFwRkQNYfVD2ShX9wDhyGvp6OdhyZ6w4c
rrskeGfzBoShM1SLVYOvM4DsuBgsXRSPSRtvMhFzffnS3egueEZjs/U0GxSTSiksuS39Uu271gZK
rRuBuJ+AVCu6li/d8k10i7jH6z/bqfvxgv6vgX1dQUs3oAI15d5ukP0qDc2E2tfnReFtimuwmSAH
sEzGGdQw5s4ur5NFcnFZH3H074IWUwRRBRLDj3zIU2SCwsjuBgxDCtf80YCcqoQRPNcR22Yg2V3N
aiMAtu1bPhJ15wHkH22m3T9mqo12fs4J78NbEPwcfWzv0AFvuI/KCpyeLliiRvg9oyJ6YfZ1JPb5
MEn1Ih37ojtoKQQxn7Rp3H27jPDy9wVgzKdShC9xwhCcki85lKn9M3nWpQDVNMbheexLMtGaXeum
kLZ4ydRlNCqFZtWhDc8uuClIYDSfEuqS56mp7ywKewv0l2jWbZAgRlYOU34mvgWHEJTgdNdaW7cE
C5n6OLSvHAz5uhiGpyru6IfwGeXwU8FMM/JJ2dyaDPUkII1Mj7iWsY+JwXSJE/Jw8JDP2rIQRBRC
oAt6QSazQQLTjXFYJO17mPb31IHdmkWy3OqUpaQOHmDK4cTNDWJuCkzpLWUjO1K8tfCLR/IGQKL2
xn1GCrZOksyHBSB2Ttr8WOzdee4YCggI6AAjwjMq6n0gxtfE5BusMpazAmuKxF1gZB2ZqxJrb4mq
anlg1Wyv/3vGsIp+Ze4E5e0RvPmXb+gnOtRk6zj6u6+T52k2zF1V2+qhZMKP29u859H4gUMLVXww
5dsRcsvJS2/C89mJRhPxr8Av1m7TZDs/ctptEo+vDsPjR0kK79KmM7ObuGGilCjUFsFQERIujSOb
e7ArUB6izKyqxN/znNrs9o54/luWCORtdpBeBmq7igWemQYvwWAxku36fKudgFN2a2E/7/ui2Gix
9Epj/mlNCTPm4LGJkz8m8zB8t4TMmlW5o9bGIJdQn0DsWDOgdb0SKl+AqCLsxX4CpdQwE8bhvs7C
Bf/dfLQYg0cwsYLbqO6tk83EZQU64KpqtoZkMx7zbnovbA7lmtxBn6lAxA/T99VPVYEqBSyCsr3l
z2I24+2WSz1mpDZxiEZF+CFHRm/FUq4bcvYPpUXfySpo6sOPjHIcYuB3IflAIiXNlW7TR8vw4n2v
8LzE+d4u05MjqSbctHyZ245sudb8EWhWi8rGRFWESFF4XPo+PlLA0uGK/qI0Mht7sVMVZcYMAjX6
cqBSQoFUj8NHk+T6MeRzdb/CnpozrqhrJgWAK22G74Wv4cymsdZDfe+U+68nmrajMOxaAtDdZ6wz
53Qq2r3DNtcK03kba2pze1kxt9B4T6kKX1w9sXjpwmeSo6n7HPMPhvps3QUFGS8I5p3iqE2IdsKH
baJ9NT2aiHhD7DmrWTkZC8A6OZEY9jbYiYkytf/NLIBRMDmWcq77k6JtxYKwD1loHSuSMbvRJwOk
veCPeXQVL3Q/OZdcR0whXOIqzMl9B+y8ridanFm/GkWSnx3zxyvktgodeMWdde+i9EkC0VrUTvZm
7PpDSxNZAV0ioN366BkSMZH5JDeFAMSh7U5jBhpqLp+TklGZk/4C+/Ty0Nz6rDnMKrhZzFFCs1lH
RWwDjHJ+RiTg3SL76bEIYLv7GJlHLHXAzAAODJd5ddgO7gRwVqBn43aEBGqn+35EKs+Yfwtt+cmo
RyAIKGVs3KyjCx5Y5uwhxLq14UDMeH+2kxudgSic29T/p/iAIo+1hMvwhZt9WC/dJYiZM/Xh1XEy
4D+W3KWkoOMSfEFeQwhgPgfEGbHSMQGwrWQZvGkBKnlpWbx83tam97cdSw77zljil/42DXSG0vIu
HjDtOB0Og7M2Ila1lWugO0FOL9OIW46FRJPU52KmDrcmMEFcfU0RvpeB+Db95bSqKB5i/TpX8efY
GA9qBPrkpAiH45i9s5PupJFjlGSFHruL7C3Z9OONAwpqgI8lEVACYz86/NBf6PsDDH+T8ryMqJ6y
ZFEWLUo9DOwEmP4wK6EXEykxDiwQWn2tAgqJfqjzk4zYBLUPY8VLOY7BBaE4mo9AfXa9+2YlxWk0
EbuP6p9MxUbXvD+tySWzhAUbNc9JawYXwKLcfuJiSlIyOr946mQAkmcB8dwykoA2srS9Y6hxRZdV
eDCU8T5Jm0PQwM5usW0qmlfPcryTl5jwHWFAsbRlme5VBFawVIWl1T9lNd7KqnhHZuQwc3JoEbT9
J8YUpYLuPsvh3LXVPWVpWVQuur3sQHV8r1A9hlN+azofa3/FCNRb297wCLb9iasXQl7QvIeL6CuY
UGRwlFJgU/lG6asyo0+ZgYcx2f5iad1OjkUAbjHMu9j6HuVwmZOq+DFHktC8h95tb45ncMcSl7XA
OtTZx4y2zaqRTKF8/hSjQCFn+Tn4tglXOjoPMv7E+Djl2WaUYLt43R+JuaSrspFqpSOLaqeJEL+k
vndtVTdj/eAibXQe7IRbAFP6zSuPyjQf9BVxCkPdKcyPbruN4yy5BoMzXeWIOj1Tfrt1O7bUAsO5
SChr6thX15otNxRCrPSB5XrnQWVHQtPnK7To+WpRlp4AoL0j6v+UqNHa+PTf/4klIKkwYDl4v7wD
xmBiCl6yeCEyqOaOQcJZTU22bbPsOUoUu9RgOs2BIpQUky+WYAIN++EYmc5lkBaPJij3voRA04NE
muEWsgq1ENbnfxOl5Kts5G32pgffUO+VKoOrn4ocG93YnGn29KVIOyzvzY+ZDdFnyytr/1OKDZmP
/uUh6yOK9+hWTNN4x6Lt7gBiFmC/8B+nmt6Q+mECKVSpnza+gKwWf1xCojCH+94qTRGX54TRblMo
4GJwreNARtU+kbJ6TrHAMC7y+1+EhVt2yCE8rVM9+PamSo9MB4ZNmNOHMeY2UC2Z1SXW7OTFLPLP
sBXbannsCSVotpMfDGu5/KAKB8Ga9R760s4/maVX7FF1Xzoh4H2MeXeltc6gHiC2s5LxinyLzgNJ
kuMkI9kI8cLUB16TGwLHZjLmh+UF3aip/MVEgWAtke5RuB408Ih1FjAdbsus/g5S1ks1RtS8S91H
IrRLxEDW8GsaUm5RDOMCCxygelFzc7Lc/EXWchU6nt4Cukk+lxj/VdqSAVd2yYNjEj7SgBFpSY+6
Gk3JFV4/WHXS/AZu92WDoH0ZsyVXzwuec7NLdkiR+idVkZ9txvBuO7SnaesGN8kYEiewUweKyJ6y
fAwKRbIZYUJ/0kqoA+XGfJixll5KWT9aFQ66kn9/6P35O2yOkQuRCJngvGn6sNnxeGYIxQYf+7xp
budIfnkjwz3D6i+06stICPaKcfDMzroFGtmT5EArNMt6DQ4mdGckYRU1dIORelUrtaTVktJZ8L7u
//tboILM1AOLnA578eS4EEQRZEKRLfL6iKhggRNGJms6qFzEFl3++7u4lCx/A9DXKnxjDF1uhaum
DcNF7eQ335rZuxGSV9spYw4ab0Zg/jBhb/eD6Sajmj7altChAiJd8qZ64jxYszubrzmCkacCWvSA
7VwkrXoMWtgxeNVe/a4v+VOM8KnlGynw0KVazps8GMDKEs+EGd6w0bGCF0Lq0jSivwELHW74FPQj
v+AOWyXzotGa2GgqnLmNJsQDmPglGKOTeELrxbgN68WMTvMGVkajmDeO//2dxQUNcTA5y8kD8Kzl
4wwMuSNocENTHW7xjyW3InDko0dgRIXE+yyHcT0vnDqv7m8tEczIHmFtAFaLEDduRNGbhygo+QLD
gPaqEmeZTOoG6qw3ZkYIBUP0gC1fkud/RmgXhAV08xqp8jPRZPrRDCLS1nBCIZcg5q3Ors0YM1Gx
WJeUOXPaSj/Y5MevHK373ynbLd+HXU3mYzowIEMh89KRCkUDpdIzzFRCSY3+3PElDxhrhSPCj77E
zT7VF1H1zWWKcVwBAFp7nJ6VswyYZ2O6kAgKFGak3Gdmls1IbRzLNTeaaL2TxPzn/s5+yskyl/hR
xHjFPrkNIaIkzP42DsjulR+4P2K+JynIsXEfoMJ5yF02TjrBbmoCecptfkxw7vBsPKTFQRkA3GTW
UReIJ61E/rEqoEmh6+2tCEVZMiX+GbMrujrB3eixbgkgD6MHakYAzf5BRcmftOk+w7D4DLv8sYGc
tMp5+De5x7LZmFOAd9izUIDNCgD3uJgShNwXAlc0wXTWxfDQMUFWBM1i+tNG6e449OD1vRqcLlf3
49grBqkeuo/cTMJ1hC2t6NC7Tl24T0MJ1AmfIU5+TPEBXbgB/hx9WnNwGHj78YOBGms1uN0VqSO4
V45Y07nj/WGRK7FUGFOElsfIkNt0+DYG4ytqkm+JLm7FSQuYlP8Cy/SwVdH0ldrZhRkVesAysg8i
T3BZteOm42fWBHesYWOsax98wdBk0U6XZwcy1mYS/Ml1Ibax4mCrChpjxsLAWQiDalz29UHHIZ8O
RzNnmaIYEZZQEolNmde6zvnnkdSX//5SE/XnxfEiIW+2wFPxadMbTwXaKKlbwLTNfMUrz9LNZzUD
+fWCleJkiWFBU9vWuovhofizPBOegbKaopRhJzkg1fCNHDVZO9EwbfrpqyZZ90ISKp48rz2Opf0a
CchQAKNZ/qLPwdDktH2yYMi/S5lZOCj/ecDCNZIc1zeiiyCQwajzY7k4mThFyMtBFrUac+5UHW+1
mbMv1BDwpxkgF6XRLQLeuBtb7BJJ60rIfewkXGIKkQFSIBqwNrYFEnNcJKmP2Ce4JzkS5CqygoPD
bI8uoefH209x9wnqnISauaTrHyr7JUxf4oC20LblfOgShkpLjlXt8Z/QgR3ZodLwt9R2IPnXuTK9
o6LkTUb/yFKHr8jyaSUGcUnwlS1X1tol6fVsu/eeFv3QxCn4/u63JCN2zdLqLVTBZ8XnKiumaxXo
Oo/xwmoyHWKU6VhJZt0RAMVv1FJQKRcH+/KXauA7agYD9jn+xnXXDVCDl8eg8nbofherMBlDrL+e
au543h78Cz5UvpZcULOY6Ytjd48ZC5O9MjZm2VDkYjPemxkCGSI2LBpJlnVZ6aBwiH4N0924fQnB
2DdZCSGrXoMkB4OfUbRkmpgwz4eLMzTFF+5GcJKzDzFvQg9ZCooQJmseKMbsClSfZYHD9xtXOYEp
i2IIBEPHwBBjvDFsUpN898oM3z2PmyeNCWks+peQFiIKZrQ5wHTWbSX/Qggpth5ECrfoi9uCbgSd
uAtKdrDlfI1iXr/oxdZJefJ0uXfa5jsxma7kHWTdEa/SFNDrWdCf3eQr0NXVB9mI9kqLXWzHw6Mh
1D7H4ZFP/UD+EU5M2ZhnC9EK10L+VFocONM0iFVrhwhVICnU7ozpHZuIX/bRrrPZvQwGZ0FJ0bsJ
tDmu3cXREY24NNRouTCWbEhMnENI1yis902PPiyUlPRw9NdBxTXs9wMaNTH/Gtl8oncrNyW/NnM5
pMZjjr5uZElkpSe8rBUHSozGA0cBuO6txKiTp/NZDCNhZTmT2o6FcPnMEOQKY4LMPBfuivYYskrF
k2yFLBMRQyw5C0fRuDy0lYvXh7jPdTqR9S3a6h0T41JXolyw+Q3n4WXuW2eXJ+arSTwMJHAkoB6J
doCv40Nme1vXJSpwDp51qUAYWd3VAofmx15wTOcAnfNg/uSmBFOVs45vczTGPQ4/MANYz5Ep7fF7
0dWRfDwgODYD42oqwT0o46fA+iL+L9uB2n21KZ+UQIRQ+LglYTtpT85bxuXUR+xy8STXxEiFGNcH
/4ngy2SDU3OfxXLFkblb4P4cqj9W1y0TppKqXelHu0luQePUF2P5i+7EhQBeRLBZ+QgtZt4Y7J7W
GO67k2DWkwSWJBOPIIIueoOnJE5sycQ6KiNUXhbRhdx2/jZ3rz3oh/VoS6hsGXkIgUd+lGM2n5NR
o9YNLyTUbLPGvsEPw7eQMCR8VsOcEjbcPnGrM7eZjfemcj7aHuQQ0936mGbgUgZ/Awsa6UGRH+EK
sE0rlLNk0B6gz1p2/92WONzKACmfQhfSq2hhToijJEtJ2s2G+OslKVpjlkK4Q3gRdBHX/MU4Dc98
jvtFQfkiDZbmYaBe+Mg0fQbsuc9Sp5+5ITdmLMgQqSi+iBzGQw9GwsYc19HVRu2wYc76j9Cb70G0
d61I6qW/Z7/ABURuy9EB0tCF3J1uBnzBsWD/ZMYVBBCfFeKJOMKEYExjuYFiyinlnpXVW+xYI7aA
dkrbIn6FOfxi55isARWZxaQ99liVScItqmpv89hhGx9rdqlxerANtu3piEZati7eEbfeD3POhJLq
LZ3Lv6yfgUNbWDMawtjXQWjMq8loPkr4PVUyzG8zyReJtEjRm5dtij+weNxAJXO2QYvvjSoKdyhs
fYIVWZyHdHDszoL+6hojpkGBC2JI+jXkb2zpkTqVofFGYrMxouejHLQGwl0xA2Oz6P7KKN4MoIXO
pDRiMgG9RCOMzLrl52YrqPHYsXYj6q/527ZflX10f1uzVqtAY/YIJFHUZlcDfaUOi5P4hUL8u+2H
u5ubgtqY454qejUn6tDL/3F2XsuRI1m2/ZWyfL6YgQNwiLHpfmBoyaAWLzCSmenQWn/9XYiunukS
Vn3tlnXTGBHMEAjAxTl7r13vCL6uPjS+XZRzBx2H2twwvAO6i8E9YcMPqXjXNOajjtYLE2jEorKA
QDSCK5NlyQoODyeny/ia5uq+pe053ekVVYlgWJpJhD7oTsAcyXzjmU53BEITN0T4xPrl3RfZIadx
do0dkLu51RNY/pZZ+GLow761GEMnJ/K31ZQA9005b/JHM/V3GLdWEUZ3fNnOY5g4xk2oIbuPSOOL
mZRiBoybyYB4QkbXal7tALp6dnP8roIMWVvryAlAFZ9Sx+MbpwVCsgK24sMUTtAowp1q9eci7/rV
ZOMImdUJtUbFzA3T72bCN9tN+K3llKL3nn7qeqSvx6Z50AbWlajbkJhQLM9btAFHlWZfMQXhZQHG
qWjifZ9yzZFBtzQr50cp063rpM96rk5tEN816GtwY66rkuhjs76gwYOUw/LmOBErR+xQgrRy39es
Rac+eLKcCP+f9kXxA0Vx8iA0liZ9o+s3BkYQ0GvbNI3w5qqwPtgtsCYhapSF+FdtdaeG6TOnF+uM
zEKJk/1sdNe6oTVkOoF277HVhp6gHVDHP9cCDjxN7ZWn57dWY7eLFFjqtE2YqVBxQke06eqMbreJ
J+DVTrfJyoFEznbYNAPxOwReLwrcZAP4f3btN3mHY7Zb4IR9VeiXyPX+LF0b9NyAGcm88ZzieTQ5
3nFOlz/wo+evkZ3xbc0y28VHAZMoMUivoEouUAfwFel0xPW3EcNoI9PwKGg3meUmpqnnR+qeAEkK
BeV4rPz5Kh4AsScRy16sNTN0frBCoNamWsUREHhmDCZzNKRaPrzYEZb1PsNioXBFIeqnJcYQrWN+
AWMHFGhFLSnahbwqkjbv6CbitTOZAxrodfYcC6qxKdHnGjTVLFpgE4mTmvtjYsEBUeQYBB3af8lH
y2hMFDoUPrpZAxD7kHUAfJhwqSW3ZMYDFHPqn1DhN95t5YhPG4L3wqgCsbBQ0zMbuvh/Nr6FxSqN
IISmjsiPEHq+yzG4LfGcaa3zoqq0p1qucLrlPoKqhh340Cy1odqDuJkhiJQHuqi761PDXKn7QkMm
lvZs7g23ImXexCM6QCalh2ffdHVwcI3uIUsx5aLHggdZ5ikl8+ZojwFkxtTcTtH0E3kXDewO+Hor
vFttZCMDgz0MTiM1qTovPtsM9E1GvIfX9R9hiZFaSZYyblgENC8MKgsZY4HKwrMx0pz1PFBoerxP
2hJbwqyuRmurPH6hn80bTauFrAVbP3Qqk07GTDVZLLBJP0pp6pe6u5S19+j7EkV0cN841OaGmbvW
lSwhfE4DuJbqDKnztdKie9MA6RQb7+DhUjrhdsb1y+qv8p/1ALG+UTV3kY9e01cdhaOCK1rNHZvp
iMDY3FnpF9t9dOZMDUE6bew8h0UWWc+QE2heRzkYjiZ3KJJEZ624hYEG1VZOzrLI2J9HLCPcstcX
Mrl13LZZEm//Tg3obl4RMtADFAUWETgA/oZS1FutsRAXGjqVqaFDrDNs+2igYaevch2mJ3lGK7/M
vtdNTVo10DvEEhbnTkukn+1/stV68ktTuwkn7ZLS6RtnU4SgTDsUKXAhZlilYzRiKwPDkpQUniTM
wiUhfgiMEv2Zeok6NSXjzWhYzgZza7qSDOUn5K+7jNb/XZKOak/kE43/oGIFqrfjXiFL2vcoPAdN
GRS64+A+zHr9AgnyeiOw0+NE0/uBQldstu/wGdsNgE7OD4YbRdXwoKrqmcge++TX+9wYixX8IRwy
Zh48BKD56JgW3gqVwUuGxeNslI5GYDH9TZVV7p00aGWy+1l2ptWfOuHIQ2IWnP2ij44pbxqXk8WK
DVwAqVUY4XztnWxOfy+Qhd6XHgAcFy19igNkzcllPBXuK40L7J7suV8SOLBgj6GYX292dYFgy9Bc
2vnFroopXneAgRbGSIl0jGHjNyWKS1Yji840+jM1rw2OzejeNocWu5iI1nq7UUFOPZZf+lDDkKS3
1Z0X4h/XKA+2rm8dfCAeKZmwKxta2ZG4gxHmNJWoOg7bQ6vQpGaiKg9aNuKSGxWr+yo5syQQSANy
FM8adYIuaJHzUt/W+mJcTpVfnKoJrk8P+HBhGxIqqgYTv67aeuHES0tqbJgKC4lyTe8gjdOODkxg
Uudvv3yCErCIZ/LBjv29h4GFsnTVFRQMIx958Bi8557eHMcovrX9TjtpcY5Lta7vFCpx2s5D8dbA
VECJNcAtRdFksyBeBGW/AZI6bPUGjbcbOhVCyeIzr/PglrTB6FS6DfDoSehPUeAvNY1elBon2uDC
inag/UiQ9uryNFr1A1t0xPokAX50OvnOcRbmtGjGmdbDMrid6npXm7q+82qL8a0y1aarex+Bmu8s
XRpQy073OYeYx29rYEc3eoMjPAIltGanAy0+anYBOznqkUDrIBrinTCc7y7B8D8q59VFVbkRrUtL
KW5qQTTuJLqtG2QGrdd6pREzdYgK3SWtxmPjDPCAk7FyLxoe3VVmY5vNXALQXAPwVcuJ8wHmfT2w
lP0RK+NCDA/FAR0Fw8Qu6EQmFKo9dDHPMJFdxuiR0lHVrRRF81v2FPUBVQN7gyIc33HEXTTKb48l
+QiLZoqx+JEiu5ggOr1OYkR2mTX1zuom8suKOYodPdMR1Jw4sDC63qiMUqzq2nWQ4+NLuWmL9tQo
t7lcrxabbdb1lpGiCleBXy0yNpU7rYB+3jdCe071RkfFnb8TY/ezyvpDV2vyUZejfBwwhWtT9kil
TtsrTCQ3g2fhubICkgj6eqdXxoPqrejL6a2HoKfBoZTTnea7XTGchCd1gNXauOtapNsWIAhWtqGz
7qORbfzY9s9JWE/7llCXs10Y2yqV/t31h6G9hS1q0j5trcc5txtho13cocomERMn6YiC7K1vOnfB
mh9xgyHTQzIZNG/mhZpJutj8/ulRXXRUqdTWUd/HJYV5s3sDU6Z+xEnNiT9Z6VpX8AGxQ5A/UcQA
zKYBzCQNtAaSJ6SycHy1U8TT3VhZt3QErR2FPVzqwXezof80P05chLdpVUBSTmSvnC5nSI+kRBQe
vsa1Wz5c7xJa/tOokFRXpLqsKlp4j/7g1GvkenA2MqEepzK2ToVzDErzIXaE/dogkF5bZWduqoDc
Xnoue32I7QetkMPZN0Kea76f3irhC3W3xMFISl+Yx0+uHAxCGWaMYO0AgSnhV1Ul7vvro5UBGqem
uQFjoELC5dvuq96yn06azD1W7P6ejHxaXu8nROSFohBgNibwTWVlBuSz5E40gfgMUnQcbZR2dzaS
pptKDtNypIgIAzcq3pOI+NWiF5+RndmLYQrskzGVLCGAoyA1anws83a680krRDTLN0/rrFh1Vg+1
vrRgDriBuUnKIXgQtf6eQIlaVQLtsRnK8g3nKia7ocNmmJW3Y8nB73WvfPgJ5TFadLSr31KFSKiC
DHMUOVCSsFbb6/2YrVjqTwnFtH5872vxIJqqffB18lO1lOpxhJS1ciApIZI2jlD9BFNghrdrvMZd
sEKOMTX7WmY9hWiJ9KLvXvFhlttkD2+ovvW6ujtIx9lz6Y6SOmuF3CKb4nU4mtXRiUmXyXDB+Fyb
Nx3qv43HeHxuQYEssA+LbckjxAEloE9syzl4KTT7NmiHNbhce6NRwh/NGfnAoXkStEfCruperC4y
j4RdLdwGaWBC4+O5VJq5oVtSr7xKiBMTS8xcWtQbS0XDSQ3abe971SOivUelucSMsYsoxbwXJgL5
JtWq9DQ1Ass3/OI1a0Q4eEz8WOS5SWo3MTZ1fGllbj0VAUspctWqjxzbkuuU1hub5KNtBugLze7F
mbEIXuLCRwua4WXSnbV0K/mRkSu3aJPgiRm52FbSEGdpoWK7nl227y9x4odvAc0WVAbxSfSdczCb
kjJbIYLP2i5OqPe1JystYKt3RFnWFEX7HOBdbFEk8JtJ/zQiuRyLqf5JrR09KUkPqurMPS6ZZqOG
EeNRNfUvqWjXESh+Y3D927IkRDrSvHuKx8Ypn2+5Dul9fpBKdBcFkqPEtncBm/3rrOsjHhw1fTpM
gBOXuGfLJzwCDhtYVbyZcfaVqmn8aicxk3fYZ7JdR/bT3VNNzz/iGpV9Ubvxiz3x9RmqrR/6gTSr
5m5QWX+c5h/X3/TG646F3YUz4TFZ1VkdPDdY1IucmnWvQy8Bw42WHIT5a40jwJIOhxj8HrkzWnVs
rMBg228tgsZ/v577DLH0W1vfOws6xLdNAR6xcSv/0VLlwU1RLlWAlY9jW7Ex9HX3Vm+JITJL6yK6
cR/KbATE2Rl4sAYWq7jk1xoNXTqIocTU4BvvTVJfEi9kXwDWGXx090Jbn3ZmJe5w2YQbEZYQjthf
RB3fekZdCDwjaiWrJLRAdLaBLq9yKZcEGnv7IIa445kEMuQw3JwCu7DjPF6nOaspMnrdZMpA7nVX
HdUS6luui3pA7CWo6rsBCSKKHCk3uYVdZQhSDIcd4WClGe7YGY1rZ8LpDDaY3cE0jK/NoLvrKVba
Sh/zbZ0axpNl4W8HTqwfYgx5VtKl1U0qnWIf6O5w8SyIFcBTtA3JcaxrGFzGvro1eSJo1WWxarLQ
oARJGhTtrWdYEuUG1up9GADGZek/vsJIhVAmHGtPEWd8nfpT6UH9HBJLANEjxO4oCr9Zt2HeR2TB
K8JxcrgWgxwrWgEpSfSJYR5IZWrn5dL52h+RXC7HrmNjF0UNA1syVmKlSLzZ+vVchUNTe09i02ed
mrR86tTFPv0EsxcKI7/01AKuv2gALt4Cs35CL3vfefZwbtKue7Q6CiKGHuokvbV36dTRtnDyzwAz
803oeeNr5xECk8YPhlsTRnx9B57v7sKQzo0pzNceARKOmWRZmF12oQ0aHpQufoyttUN8aT24bnuv
hipea31Y7MJISw7X37QOM2RIWxoZgTqNEtoZ5OdgG2SNfgpT76c2qWDblvQfE07ChuRrdRO0t1wc
+r61C30jXOOlNrGDyilvbxPI0GBGKmaWUIHx08jn5DqCUNNG0XaamEU8ahoarjEEdjfYmmZSGMYj
Gmflvq0Jh4EzXWyuI2SXfYpk8EHY1l907DkNx9iuD5VtvGT4h3LT/t5hfBiyBmQW0ADkq/np+iPV
XHgLHkg6gdDorii0zeR12dnve4fsAiO6uJgfRYPcniihdUsWV4Uwyfe3/zgbAT/0W1cvkLVX9rCS
Df3mloTqkvzuB+Flc61oCNcSsjX2xcm52ON9Hj0mNDwfEBh2D91Ec8xScb0Nh/YpmJz2XveSO2K8
x0crn/xdkjEPx4UXnQc2KDddo699N8se4XnYt24dY1031bNeVFgKZQfKmRMZBgcZHroKd03r10tr
ZsUxN9n4acxqfz2RAAZ21BQavmcbfoXbiE3mj2qp5SyJtVzTIdp2DnkvvdlvkfXtidSUD1UskHkP
MZ5p82mS+F7YaqLzbIxkfb3pAKDObdCLpNlfv7vesyjIKKVts1gjxQcAXxbX595qYBn3FVKKtrKY
RwPreP0NlX+5HFQfvkxVFN1KTQK4GWKQ/0TwtUbjbR2EEVQwbhoBec12qKHNu7GqrX7kGjZsiHow
MVAEnSu6cxBPIVXRIe6Gpt8IowAZRE/vnGsUjQa8oXgua/mQ5ItCF+M296dy6Q/ETGV1fEcdWS34
gtZZWHzgyiWRFTOkrYrg3nBISGjGTH3J1j6LDp/HFDq3MeLUCxCGtxbX7yvS2Wml03k2kakyqnau
OgBW5T36ckP333lILHqJftV/yKkSl8ISTyx58J97qP+vZ7aVmPaa1ba9mtuUL/ZYQLkyYXO4UULF
TdrhPjDwzOfx0G6DWIhHHXf/mohfmqXUVoERQQ1wJs9b9yRCQVsz2j3iTLxG0jpc10FkVOdn6s9Y
wDUaTBp4U1mGSCOSwvs+pER2zQPP9Qd5vYce09ym8Aaos2MCzrRuy3ufas4ix5txgYj2wOaE3vzg
qUttZfkhaOJ2hb0HWHp09sn+OYdm5C2sDrsVThz/MLkX3XXjw5CUKBBN9p4GonX2qF780Drtm8oY
r2Gvg80qvYXR0W1R8L0BhK0rFRT7cu4g5KlEU6b0fOPWLkeGef/Q+tNjhytyHfS9udPanEqzLuRe
2acGp/t9xoe7zjNFOr6QBWJstFkFrA2F/q6CYCUyu/oeYMSkGVAV917w3R/gdjV5Wzxl9gycrBSx
9Qk5f2IWggcEcj+0Ias1Nt7mnis3PjSDHS1CJtG+cHJcXk2J1J4rddUKut8DoLDDSPX1YODZPVxv
ApFG+zbWj1Mwmcdcf+jxs52iFi9FWejgVK63y+9Z2SN2hEmzaEOsBTdpaeu7UM9eyK7ItypDJXAt
tbQ6IjTZork2WUA92WSOLwbNsrZjZAR7fa5iDGH/1juGu9PGST8GDXri2gdeURqUtYNx61ipTpGj
iNa1gwTZTLtdOIuCK0akY2xDvh2cVEeJK+xlQOrwYCwoewBb74SH01h+xwzS0WdzX11EJhSq0bTU
z3Wo4NKHiLZSRp571yuPEs3lCzr+XZbXYMm4lJcTLp+alaUVEsExT6i5lYp1kzf5XCyL16LLxuUw
9O0mNxm8HT98zoKMJU+tH8s6to+5wUKtV47+NiAAA57x2IRd/DClfIpBQzukKLzSLpSHal5thwJ7
hJ0pd90ZFq3ierjzjYb1AEL0R8V5vw7ZLb258j1qjOqDQla/amlArzUtuNW0YTxqOdy8zPKHf/yG
dWI89viusxI+1vUvRnOMtuyWfv3bkA/oFr08BCgOIeKxpbn+QClQ3+qJi9bZByEK3WvfUNF8MeG0
rCChy4WXw0szSRt4q4JtPTb5yldSP/Q9b0r4ibueDZRPc2pe2cQrb6idjSpM/VlLMRv0Ojno15su
WVRZ5J/bKa/PwlPmU1kP79dbeNhQgwp9OJLVXiTd+J43rbFuae5swXIkb65LM94m44d55IBRkayM
JAWJyWu9lYFcJgUmEurED4b0XdjDIUSYqk4QSMQIVeOu28i4i4+qtDyWdRSDsqx9dpCA3DAKUMua
b07CPkds7S7XWy7GyJBZGSOQ+a4rci3rQAfX5Zsrr1TmfW+UxwqkyqveZ8EOk68DDsp/KjDlPlny
FGq+++kW0JhaGU1IUUr/0oQsTEPXe+nj4JYeYXlLGoDamZJeZuS4u+v8nbHCOQeGwqiQxpt/LBJL
x3QouUA3zXwn3ZNrk+4zPdk5mZkvy6GSD5kPQsWPgyenyJtlNR/BKdB3AwYfTzeLk25q9b0ZBjnt
y0xfZpKSdD1M/V3hDtumti3kbzjgrt9KiyBmO5bOzmDIgFI6Vnda0XwEuh+eK1DyNorpTyxuMECN
yTljIKZhqMj0Rdc6Lq7na2JYt6T2OBg8pLVrS/PeyAbeSlVnr95gYxPhP8JUSvXskE6szfdL7CNo
Sydn08CgT8bhtp0cdbn+IOfeXPeulS6a2Hzg8OnH68HiuLASmhK1Z70fPPhw9Wc4+htwdfKncSGI
sHulfm29tzTIypwKYDrkNuSeTtuGjRGt6K2xJLfUuXd9gVVycPaqEhQQ26i9E17/5lAhpf0auAdB
JNgB2P6bgxACAwwV3alxbycgVMs+QpM3jrl4FCGp3nXEUkuLmCjrOiKjIPlxXYQaOiFkKq9uFXt2
rFAocgPIKH4sIBThRzknXZ+f0I3SPZ0JDHcilesx28kmCd60Sbd3jpObYGtN9Rb1bKsSbXq3hMVm
onby59B7G6LCfGlly54ii4Ethv2PkfifZ5h0Ri5mwoin3yKj1J4M0n4mMnVOOvaXCJSnSyFX67bY
NXLWY3mabm0b+jMhLFRE8fJJLYMtqYXRnuv004eHdOnLmEhO6dmbStEdqUHgHhRD6UuZB7s0mbT7
WNXiTJAEI5vRTLJes9lXJ6UH2SV9QYK3N90ayocrqIUcKCGrbUEIwL09JexHOMxWU/6w7SLcwyQx
nlg7PrBIrm4N2ZhPeukd5BQtfZDTuwSzzPn6A3uls4Y4BRnYaQHK2d1ZBW33kNI7Xft1UtAk8Cnp
tPWX1u2KUlbfM4GfP6wDitd47XdpPLxWMUrYIBU3qW8ET2OI6cbJBvMWt9xEkyZ+KjsAxpgyg1Nk
joovjQ1LPox3gx6OYHOJ4/rft5SD8cY1Uhz/935ZZt6m6kE0GZ0glCtsOvzQ//xXVl++hA5tX0ms
9PWjOzmzSTlY/7hEk6xG95WP35MutNcac9x2sOrmbZDn6w61LhnhvdBZWdNIgOS8AfLyAQVkfHTw
r5zR+JacBl+5VylAwAWC7AhyRRMqsIZjKS5VA8zC7uvyswZCEtUu2UhCjiBuKdMQqiLO6VymC6hD
kdGzH0qnQfPPKYHo2Dh1161sRs+IVqV9l9qx/dU24btd433WET5sqOQBa/LNS+3WySEBV73MiIJ+
1V0Kn1ILIUyhqexo2A+aePMgx3uhIthwPjkMYtixYw3HWMpLocfGETquf1cHfbwdBxcek3QnCKjv
19PMStL80MlZuWmkl0TU2eV6v50hCUNWR86OLAF4O3X32LPJ2UmdvRI6rGELf9jbhDBaXJnYX1qA
pqQyavtOgfTe4WMu1/X4/TrnNwrHnJKsxcNxRyIEqENcJX1cwHpO1fvELv+cmC6rABbUm5GyHJUl
fujzD3TLFwsA/ty93vll8Na3sQH9L4zv0a0OuJMkfFXTVNvreQwfuTrWlf4ZJmwoGXy0I6qraRcl
OfBZon1Z/mCCQV2WImm4zUxKItHEdiXuPAqjTdbfLC3gXudJi8CuzVEm3gzB9pLW+2ygr0UFrSCi
GN7jluQrUYpxE2DfPo+9OZ5xcrGAQ/3eu/iWpRw+Eyu/lwYTjs5FSX4pLvTBon1XQIO/toY81nbC
8O1nU/YK9dcbaHz7fkrGvW677h22deiPDbpQqJLL65YGdsm4SKRHkK4X7qFPqiNx2eUqbBrvcv0t
Q0Fz1KX92qfwcq206WEuz3bRTjnHMYurx6Sx9iLVurcgAaGmBuLYNN+ifZzF3iP8NXK9dGdYXW/2
A7jfNJ/LrPSjbupSD8mjZDqKNaGfvE7El8jjgHZVkn34OZNMojCuTqkRboIugI00GvG7XmpHSvDn
b7/859//+z+/hv9SP/JLnowqz+q//ze3v3KE3aEKmt/d/PtjnvK/67/5n7/57b/4+yn8qmjR/Wz+
8q82P/LzR/qj/v0fze/mf56ZV//13S0/mo/f3FhlTdiMd+2Parz/AcOvub4LPsf8l/+vD/5CP5Zn
eRyLH3/79pW3GbSC+x+K4K5vvz60+/63b4bUrwfqH8dpfv5fH5w/wN++4e1rGJF/eQ4rFWa/IJ39
oAf/hyf48VE3f/uGmOw/DEc3HZ20K+Bulul++6X/8c+HXKkb0qGVJk0ppP3tl4xAhOBv34T7H46F
Sk4XQtieZZo8VOftrw+Zum0YLmoU25OmML7981D85iv936/4l6xNL3lIc4AnFt9+gaE3f/PzR5XS
la7tXp/ItA3LNCwe//qgZa/mv/4/lt01Wt5EuExS8V4n+Y+BDJ6YVVnEQpaQ3S8zN07DLKjpiuew
Lu//5dD9+n7+9fWdP3t5rOkoXnh92zN++/LESXmaR2MOrYB68lN7RxbNntDyFYGBux7Ry1+/nPtn
H9czhYeFhq/CEOZvXw9ibxM5ve0tZWLd12LfohdyKm+f1dU9a6RlBjmirMS6l9SQUwEAo944cwLf
JE9TZx50YZBb6J0Lw38M3eaeffBSTcbBoz6FieyUsPxoUAbYO7eR52oeLq1ViKd4AObsJAj702w5
+eF2ziXsMm+vRMUIs8WjsuoNbduSkhKGe0J3B2f68hOMqdquk+oOoIAZ7Xu8UVHg7OY/N2Jr7zho
4dNm4/XlyjUwk2R7JjrGPMWg3Gxavbx3xLFnkshFckfV/laCXinxaRp5tcI2jdqXZ2obZPPWPg5e
63hYUZw5zE9aO8bBmqyzPro/Mbas/vqr+LNvngo2VTzXlpRm58f/5cTDB93WWWB5eHzOhTWAPzfx
iBx9zbyxK7H4/3kxabPHN7E7ur87yyk5kFTaSaTFY7liTt/kQAai6hDGlMPoRf71qxl/epbZtuFy
bRkCMNZvP5sTYSNse0J4It3ZTG634/Mvejt/wuOtmUAUCOFi+41T7ZT49pbMrEMTJlsNtZsinRUO
jzhKb/zqJ2Zrth6d5/1s9X93MTCG/OHS9xybRbKtmzYoyN++ywAersy80VvCt1qnnC5J5TxmMjij
k3z7N0dEMsz98cVcXTcZ7xxp2vK3L2aZmAmchBdL7PSCAGJT1JLgC1ILEPkaMWQru1srr18Rt7yP
VX9u9Y0ZUyjgokTAv4ncbq0301Jk+YWSzaYo+pXdR/u6pgqCRIydSNyNG59AIcX/Ox3Rfv4jLtWa
Yv/WIw0F9iho9Rnyp0DbUNSY+LNaMrWy63DDvZsEG0TLC1OxVW1JJGEWVoJqlh9s3LZnNwRkvO9o
vWDKUOFK1OMymKN0G7XSqFW4kVo3BGLp8WtrjEvZm3tzHFCGhnu4OCt9+KCs4mOLKGxaoBpoF56M
XvXGRF5njOMmE3LbCUgkmVzUBmlJfbCyi/7gSiS9RrqtOEKJw/rGsbaE6y3NogGBAoxDJ0RPqRUl
LbToL552NxTvJDStoubdx2GRE37h1GpDAwcGTEi1RBKBHU1q0+IU6GqCllHqRliXp2npoq/MwwqS
is/OOSB02yfRpwW+Irdq7hLxcahxrZqUrSde7Mz0UG6pNbymZYoDTBxag1JNo17V6N3bPCvOy/VI
GAjpI3xkjKstz8SxigaNsinWrLhbTVZzCNnMxihhWqGTzRwYZMC25TaMkFXVdn/0cXrkCh9M2ecH
rWTVNjjJZRoNAMNoCjDiQ96QqI9YegWHIicUcKAEtsEmhsNff0x8XEVlfTCAoQK7ILqW2xwPGlEr
ayAIoiG6KdWQO0hqNHIRcX+SSVyI2KfCdhfiyVZte4DZvfeq7Ci0/pyAJYY0jQeb0GeXjPQcTiS1
CbVnnr9tEv/Y1PTeSk6aYtxUHl14q9nNY3xLjEtLcTvJuk9EKDck1y1C19hGHO5YDvQ61oXCZ9S5
T0XT7EC+zD4eZg1z204cP/enp5JtoTr8OSACkBF5Frowqucs/9d2O5xLdQB/eNByfzWQaITTdjvT
KMA0P7ApOKdhdiE+yhDhvi4carB8ar6EmlAEdoS7DO3w/MncBJuihgC39Dc4yvDlLJC+nVn6038J
tiK8QMbYhEruDWdOmBiXJPwtw5Z+eGhtBc1Fi8spqNTmrweUP8weLFZsC1oA/zF9uKzY/nX2MJzC
xn4VIkUuukOlsmVpJEcVg2Uxupv5YP+bl/vDWDm/njR0y3NwddIy/e3rTS6KLoSa7hKUwlcEHdmr
qg+SQO9GSLphgC2ML7AyfAJuytuAr8IePDa8gC1NDZql3GewwE10iXb5QTUElgno+4BLkZI4SuF2
BfkMg56xR5vwZjHuFSKELzctff1nWHFZxtAzw6cmn05wFbaVXu80F4eVTrB1DBGMfSR4IBTc1na+
sDvH3OcpEjSU75wTyre2g4bqlCanyN4bGS+iYDgM2s9gbnoPydG08GQWalPD2EtaxhW0vHFzcenu
R3Tbx0DSfaE53S08Rhu/7z6HOb7EFV+6C7o8JMloIASKtyFK7/jXB9+Yp8vfrFGvB59pFFABsTHy
94u2mnTAJOTgzwe6iDiph2mTqnXuN0+ew2U7ARMqkK5ryUWYzqPpJie1cSCalsl13F9WNap8ZBax
Cbqjsk56PW0GU/2bxayQf/JOTcfgnERzxFli/G6WA90LaxmEAyVggu1KDWBkv9aLaJ/5YEXHdRNa
p3HyjnAmNlwwx4DhGV/u3kib22hwnxBs8wx3ddHcekQxDPgdKxZpBmYfNPGreVyS+KGSIaXvyvDg
OA+clauO+cZV42a+byiw4JVERzeL6zXBwJ/E9qKtwVIZVLOscE+aIpYff2VJttColcuSshb9nKLZ
Nq5+42fDRkMgkRqIt/UE4IO1xyx4Q8ri7JSs4mK30tLuMI9h0l+A/jgNzbQJrOBuxr1D5dwlBgmd
bbKdhxEvsbZFgj21CFbjgJ61ZgLyGBjcbmU3CkHPtCGlYOEGCcxM5lSkVx4p4XC2ccgsYtguWtWv
fN/AgaNWOgaYwU2OjmC9YFb0HldA7zELEpJuqAfNgMaH3XDMuM0pOa8fMktbRY4F7XkCkUhaRR6s
+tpfzU+djf1qXh2w/1hPmblNNGc5GVRRkpN0oruQ4+DGwT5E5kwda61kzweFxSC30sEDNk7IE+It
1gaGbjpqo8SJpkj7iSggzr7d4TxE9pZ6751lei+5qj7gHVykwCm1M7v24HRveQZMYH4L6XCOkB+n
uQbzjNphYv+bZfB8+v3hQtIdNj66zabS/N26FGIe9fsp8ZZIaUYqJeYQziuN7V9fr9L7s5cxBa/g
ukJ4+vz4vy7tPWgkuG+8pRAdWliyI0nabgM8DTbz1f9l70y2G0eWNP0qfXqPezAPWwdIcJ5FUdzw
SCEJIADOAEHw6fszZWXfSIVKqtr0qUWnMkIKigQc7ubmNvz22zmZUfLRI6XecchyXGo2MnoD7loI
ckGx3+jTxlkSSBuPTI9q+NNAn4bkp5VTOxR2uA8JCPpj8+5RS5ilu055THvHLT2WDK3tpU92tqzs
zbLZ3toHqt/tG9kXpxgIBj2FjT+p7R4pyUFjnKHapQBqB3ErdV4GNz1SebtD/R22xOX0TUveC1Aw
PtVQKGAYyJFOI8SJcU5JxBP00k4/LJH91RqZVuBZHx4+2ad/Tt7Vbty7IUU2x9NB2sh3/GZHo4as
d9PKUKeOtIZkRpidoccikVKFWnjNQO9jngjSzSTUnAbWUJ7kAiFVHuRrYGYDqstbVbZt368jSs+7
XlmPtl4ZeqiEOig6hx10Jtt7fC1A/R67B6KHNPUMb1kTX4jCudAx6EDyYAkf5TYeI1R6H0FPvejI
AfC9ALl/OAsofKIwuq3T/45ox+fTvaxJbe2PQXRNt+SmhBpABT76LquJncFjKKp9Q95ZxyyicK0I
0pj3xDlVyik+hdhtV8/pnCGAKcuVKOKccmgncYa3xunc6fTZaDZ55QyaLy5x5dIN37MDQDy0VFG1
vP3bFhZ7mPHa9GBCOi/hwUJZk3jU6oKiSK19tLF2krwjUy823GV/j8oH0ybch3VfGkWk03RjD72K
ANbAkUQnjSI7CimOtEpNI/3ih3sSc0mDG34hoIp5XZ9vsZmWXTspuwByWgU74PvJNb8ynVDnNk2+
nMCwzU+7k1KITD95tCPRsv3kWGKibOu2gyIuDVdtoB33Kyb5HgUn8jB+PqVHQEx9LvAVqIR0c1j4
cynPIj9AZvkIEg9ZlMn3oaatEjoNYAy4+7UoX3nu70f/1e6w0CiG4xmma9giOb+pFgo5063jZ0QN
tklrB/m46d+iWxn8cJJLPOCzomQPEpnDN8aN/xQvOEOic7sYKErjxrlYwN4Ladb3T2J8ZVLalOEH
BOEMjzZ2/3wUOsef8xshYUpR0lmGGJKRjU+NRUgAXzbf9g6YiD6GNiQgLf2EUkKZ+ewELYPT27Yp
3dn/MLtficbvQ/p0PuyPDLbaMKRqU3XPutOh+9nk7roDii0IgV1bP0yBGG6fp5mYo2F7hEZdx/00
zY57SjalngRRfUhnNuT4Oe1KriWaKk9aYhmfjvsJLJRt/UoDjcolYJCFu8b+Qed+RP3+HEeg02fX
hntV/6RvCBkZ190V6r4Af/4K4eUNLgux5rcn7EiIGQtsXLpB7i3y+homTU0dmNb9fjZMucsfo7BN
24F9SMfU/TT7B+18TZNr4EfUe3WvZEHTzW10INIA7eZIhKHZi5DwnRPINjgNsqoru1Ksf+1QdfeX
9eVKXQjWvihvm86C3w/xq4OdVpb/d4Synr/tvvPlePSNLSPc7FoZvZybaxIfLqsGurtDRSiHymBx
dr+/KQHtP+eF+A0qiyg5wfRPCittTprnYtZS8nkJ9zu6DhA4sU/QVTIVXj6QFYFEHwwNzVboyocN
9v0Ivnpsz/DEYDI9w9A/KZ1DnoDrznjs+rR5BSBPIeAOe5tkPhMPfprzB0PELn7S1NZX+8MzdcLz
pq4HtvfJFqhJbtn3Ezf+CNI4BGtgHbvo5MGxP2CUow49mYnaqI41IesrxCogxeiOm1itKu2coPql
sxjVIAdzIo5qsNs90cghciskxNsNKBrpirhX1OvXRxr+lensw6QFNErgqUySeO8XT4aW9rSrM/Sb
rt3o3QK169NWNLlUAHyrUIJn4iRq+JIl7VoSNlGO56nReUKsvjyl5eSxjfWtrLPW2nl0QtDTluyx
jLhZvcPzFdjftUP3tXZm47KJsYIHJfEzm8BoycEsrtzOuHTFFLIQ/mO17zbngYUXscH+P5e3dnnE
9uFQ25Taw83J16ed0/uIH5qbmdjaYnZCzxLaFLKKiYmHUQNVyK5i8EGoSPgTw52mP9cYUlY73FF/
Vm9Hm2ot+ueQRdoWupUEJ4r7A/EznQwiR6N33V6gJLuBhyHmRpxM44JnKu+oXBfbgbIrSFrKPvwc
EMl4EUxc4vnn+IA6TMb7atBAKGIQA6Si90j/ctx/d5FSQO4eASFRk+6j9qiu6Ria1YHopOVUGHhm
E19xZ/1zC3onGjkujpwToCuJAhFoO0OTqF1V6uA1nm4xZVQtsURyspomgUs3fy1uWkgXaaEgiS80
KMqQr5Iy8YrIHsZ4+3SFp8F6110tkk+5qP87/SR39ljc/Yq8gbW3OxJ9SDKagGxgkRM28rPWPu+3
rZx2gmYDfwsVzGf6sVNi3QA0wJiNLNig5CyDTrbtwP2s6aB1ztoUkGQnN9qHJonPVHZdj3Ynz67t
s0cLBHzIDYkNWaaEAMSp1CISFhayAYxyUVXHp+Q8v7pV39zilV0IdxysYVbW7c0dE8x4OsHD6N55
OASN8sQobZpoOynIp4qd4nD0pOAJZXSFPvTAEu7vtEKhHcz3muQjAPBZx3soMsPSA9cM7E+6zKBc
2doFHjr+uuvsfbtz3TqdwnBDGlm1oCeKUhuBxJLVrQ7cAr3TxeoBIx5cLreeBbN0k17eMHo3z1vj
+ia7KCVGFOhJLApfQnHiQn0/5q+McdBMjJWeRIb1Ycf8pvSpN6NRigx5a66pWceZW5xojJoSf5TI
YJlUP5wy1lfWl6+7rus7Ntmhz2qPRoN0dUpQe9Cxx/uzEFrsI2JAa5uY+gWLtRDsAlJe6XYP3Ebn
wvkssdg805YW0e6ckH9h5R2Ae2Av/YGG+SqeTnJAhOjtqQNU86q+m9cti6IJdzctvFkN0asF5165
Sds37Y3a+78m8v/n03/Mp3OiAzz4T/LpD/NvU+l89t+pdExE59+5dOTm71S68y8dYfFwm10c54/A
279T6baBBRfY9F52cHzYcn+n0r1/uXSmwajlbDWxP/9bqfQ/pJZMuh5YjsisxWg+HdaaD+VSsjc3
EaWLAGqauIET67eJmfylJ37Klv9+i0+GCFXcWLA1t7il9tAXKs8k2nLqXulas03r/vd3+2PjfzwQ
iUGdqQmgEvuntVdq1zwBx7OJzqB29zT3sHECDyRpUsJV2UIszu9vaHx1R/AOhu0aOviHz9oxoF/x
SQc3Fvmk8Bx10Iu+JK+A5+LuN/Fpn4dbWDnkhLChZ9vuGsAyxPrIishkN9d9eCbKq2vu/PuRfTkw
D1ZPX3ccRvjJ8IUBwigO0JPSpkubHa2ik9awjxhVP5G1PvsPSXH7C33z1yb4Yq3/NHuZfuO3e4q8
/aZ3odKG7FqvN8w3J69DeqF49giCAQen+DM+llsI37G+hJwej9Ah4fD9Q38l0L8PQHzx3wZQ+rnr
nE889LHIyALAEGznne9v8afnxUO6gU+si1APCJBPMpZ5DfyZScmKb/A0dViHOBM17pXDaXpturCL
D+VYF60flIdJYkiFZPzDKORJ/nEqMwpPB4Hj6ya58M9b92wDW81zmtm6tLUg1JdToH8nH9jQFyLf
B4PjCQINsiCYfpkTIABVVDXL085/SC/lDxAV6yvwgIcb6geEOHRSCf+c9kA6EFiUc0VW3d9v7JBg
fyeAPyInuSgB1DNwsKMH0E73H/bCRYhNpFdEQhqYpLy9Kk+36J6QmOTAk5i6WGriqCSkkaG66mJz
Dqoj5iip4+Z6b9sEELGKHFK116qJfpjar4SIrexTwuNLuOnTAp/Ox71LR7QNZIKEykmvl4T/Czw2
24SUCGb5I11583yv7hiQUMMOTXZXEzylF+cHs+IPL45FBlAF9MAUN/9zUHG38djANV1gPVhibw20
UQ2lursJtFEtC4fOMmEi+0G+7T9814+bwsFJ2tDgGPp0KFiJb2zOAq/K9UUG55KDu3KvScHQnlxy
Q7u71QJ2Y5Do0DOnB7l175QkbT3XBqLRJKcQALOky+igIui5rZK2bH7JeEnG8OYlU7FiNsH4QNMO
UtrQMM0twAR6A3U5WXbtUHSC42ks2WSKWKFoIJ10IjwKa65Di0vG1TjpDxsKRsovdpTv6RBQAUEy
9c/7+p5S8KSVXhC5MAAb9i46Br17QTDbWps3uLt3OJ73iXuhInvjRpUjcVrC7US79k3VplSwC4ll
G6Q77P/P0Ea3gl3WyyiP1A7bJ6phVEEU+ujgZN3GJwSbgh8yAte2dDHDY/7IDm1wS7wzZjZ+BmR9
6GyXwsts1mAdCuiDzj0tj+BlAUHduQKm7hHlMa+tm3WPJKC535FxYL1kwvUtcVJidA3knhKNrunA
mVI+KM64R+ATbipcUHI4h/bB1zopERsr1Ub4mVc6aI6vAFoo6e24T8mC5g/9xtQo7ZP+yaUKUnIU
eKS3xuo5AconM4euVfVzIRcBeQw7V0tgI4ctj2E18c1PWjI0lxKXqk5iwvcDGDzDaj/gEO9lUNWi
s0u3eDo1ZV+ya5l56daWRnfXW3zaumTw6Td3M3vahr6qYGXrZgJuh1RYBe0oAQQiBBItkFTh7QwK
woEZj7QCLcN6GpdCKUF2eQaxNXQMcyiJx6sLRgb+sRKj/XApYuib6XFzeOYAw8+Hf0vqkI4kw8ya
B7P95c7YzkhRjr1LMttQcGLTFuZCJzhaNVIFdMGRv2fp9LwvJkkOOd8FZimS6hrp0iopxz6gOIGW
uLe8c/ImPnR2HM/AQ7at4gioBudpowVRYD4QVKKYwF9mckI6jLsJ6N0aURcJZX7LiR1rmJ/hvUVH
ir48uO8pqyuHkKz4qRhjSkYWLLendeNsFkV6pkwAyiUBgyAiKanBW2J3LJp9abSyM6TzEgQ3mdpB
M+qA0sv0hb5lK6KIVQBlnxgNWl33yWfjJ2sDud3heo8TSqEol+h56aal07dWcjlE2qVcfOcBHOdm
HnRB94KcgFvSm4xAZcJMcRjkIFsIYYcnIiJbOmyQVwbVTO3XvZtCFHyuuuKjUR5OxB/MS3CDpDkY
ZHu3c6TM/uqRq0Ana1tdWJf70K0KEsrkieCBgpyFYHNFWIgExXm/60i06V5TM/G+uxBz0vJpmsHE
WbYEetCAnxGgVg6fnDaXVxzCLmDREYIKmvRN2yeL4zjuw4U0y62Ex+Kqef1dTT+egtZCmLLZjvAa
pdMypKPEFL26JWEfqSvQOQ0lBHuD0VjDtzev9HzOQ9dhqLuekRCo5VMW7LeCzZKEC4yJYUEkYou7
70EqJTAHpzaUY/H81GIlt9aGUMyRhLjMqI+MHcjqWFSjJScSx7AmC8bGLzguLZha+UO8rw0JU7w/
XOkiQMcGwsQ1dV2GWbUPOj3UoHiSP1RJ90RmUx5sS1o74+gunHsswaGaVi0GLS/05BomwKNuxFHt
5Na+ppSlXoKkBYQoTvX4pnu9M4ycltXLyTRLzrq+pbEIcwl4yEEZ1bvd5KxTsAZVGiMpYGiRNLhE
0GzaE+vUQbrmwjeoXzWynqDCElZXbAiJtRvn7RMUoaSeGaRZKHvThwJVSfC5htmwhOXI5MoaQeez
8/S9afDVEUEMhBpeHSjzH4nO+/nkFnCLBMSDztClldB73WIqOn84gq0/wuocwYFPvotMtOsbn5GH
mTSEOPlBEEk4cJelccoTnilISorDRHTbATpd/eqElHB1BElhnDetA7wbApOgpM3H9Nyw/e5gRiiP
lELlju5sHq1rvk6MBYQmanM8jzcoFr98JJw02BChyjAhv58v4ysDhjQJYRif6AiY2X8ahjTGSfdE
M4KIRgFPm3osKD7qIEIDMhrsiCFwhkgy7RkQ6hvfNSANyf7JcKuXu2UObQh8YZvt+EbZx3/7wboy
vjL0CAOZH0Y0uL1PZqvpFPChFiCrG1j6Cq3sCpTI3t9fBBsiccV7QDsn869U6r4+PUv6WaCMgs74
fqa+lKzfhvJpom5X+A4vBNUjx7qNvBNEienh+JxdvMX39zHlQp/8BkJiADdAFhtI2Cfr7lqctppZ
WkF0r4uno24PXU+DvZRYJT2qah/EDftuf93AK9JEgnsRsGtuXvvNeWwHWluOjYB+Fhqoj3MQDJLD
+HACAAICoU6rH9x544tpwRYjbeq5bIU/sO9uQucW7wwquaJDoQTnU4BlF40D5oGVo3MitcfwYov4
X4td5JEk8O/5VJTiDnvj+7mTqflj6izSuJy6OlUMn6ZOyzwrPd10sp/GWjIBB50qPLyYLRZvsf8p
svCF/+7pvmUYDiljfvh8t6MNSofqesgRujvpepCZUUa+T4LoEnLXyh+yu5b+heXPLYMAKxjd5nif
hLBwzzc4Pbjl0cYi4VCs2Kr+OWlv85YXmGFW0CNngwUKOEHeIkEN+j61K3M3SI5Ob0NNmYjMBeLo
Xc8+Ob3Gqkn6IB53s+M0BXZNMaiDNMro+2uBGRAssYBW7gBfjgc6uQNsOZEqq0+Ui1rQWXOS3q4t
TC6KJqkbhKjx6gbx/SU5cczttPmNWH52uoyNBsYrPxhsc2vop06vPF/DLRDP/AJYdIe1es6mwsDp
XR3qCPSWvsm7Ek+tKtJipJDQP3pBjXIBZ0IV5ZQmIF7lDXs+S1vlkcg2Z6MP4snyq5YkECR+IQe6
7AmxwGHfbu0vJGzQcMcCV2GfDDULLh0Kf6tybEOkdsUHgG6NitB77OPJyc6rAo7hy3msSZIcACMk
YqFkDsTm5dyTVqrYzPodpKitRYKM3ZdZL0nz9yt7lcaVD3Z1m2kvAt49YSaRE/4AxUgWQlIxkucR
SJPYzwZ92Dd6uyTfur8WnQ1GfKprMz9PYscAS0HsXgOxV3pmzzbLvrvpOMesL8eNwOnAX9GKcFbY
JE8UnlL/EuRkHpjuA01XS46Qqz+wMnpd3oa3CwDj+7UtSTCjAsaNcUHjcxq+4eXBMbG9LBov6xBO
g6H/wzuJJekhNnR6fdbyuUsvuAQf5YS75B3AiZfBoPFs8l1pr4YhUlbiWp7G+i6ZBfRiSYr28Yi3
wAW296q9h7eBOJMVzJ2KEMHNGtaXteWA3sLx3AGOCna4EnkaCyI0vb7Aydve+QuwN4QmHEBJeBX6
FlKxsis4/8K79HbuLxAi/J9haEFqFVdUFJdn2lKWMGIWRWRUkIh4FANVwOjoMNTEW/QVCfxfAqV3
N9ZQUg9B4j1s8I43AY7EvhnJMAWeatMYyMsQI9YvCUDwk7q6kUZwYBkS6l53YVUHIHa4eJe1lAXA
fTuROKoP1N8E4WccrV4NfYJAMy0Y1yR2kW7z6b3ZQhZPWIaQy8HJp3vCMBLtdcoejuVwD2pKUBNS
DZBwqeoERyXl+HAkN/kTdr99a0ujKAkWitxKGUSCDr7W17bsOTFAdsGlK0ntBmuDxi6dk1sTFim7
LicImYlWCeWziU+39bExACKd6Znu7ojPJl5fv9CY9cA0aywXqTEH90gyxbd6AcHvXS9/yAz9Gb1z
KXSkrM3yAOcGOKz/tEgCAwQC84OnlWhz8Vp2FPIIWFWA9CJqYm9s82TueYzYBksGTOps/YTW+RNJ
AyUn5xpBdwrYwCT/cxjwXuln3boF0aVAuvF1Nom0fSKOtCt/MHOsL+BT2F8u8DzSkRSJfn5mYx9o
+70GabDtZD3tTme5tClpa35JZ5T1FoTKK/P0LBG1i51PNYcCEQ6ZlALWVHutcTwrp4QQLp01B3+R
X9FcltnTg8WtQsGkdVvy3NqtfnGFpTmouvDpwupL494bBOgZt9tVD9YhWzfX64F4IFBRoEI1GWSH
bgWH5gPCy2EuC0DgQDDdFSlGo8EhJG0L42hcQwcu0eK761Mp7NPRGoRXXUNPDO9DZ7Op+hTr9Q6e
NYTWpAfbQR9WlBk+CkRD9LM616DYgS/vibQfalKpZa1MCBUDWmnBnQxyuHMoQOQLWPuy8+5hlSaP
8HdBLODeR3ujGdUlCpo2L/2jCyozH+lOMBeEEfxVY/tOR8uzO8zrYnFx2ntrO4XMcFJKm3cf69sp
jV+uRRFNxn7R8vZl1xO4jAkjZEOa/0bfW/HgqIDRSe3Dtd7i4KHXh9a7J5FENwo8U1q/zMvrYW3u
UjR22nOzO2Qf9CMEzmjb5Yt2Tt+am2vRbpywEZX/WtDzXWJSKBCNEN0l0WZOeXneYcp9lLRcN/OD
iyVuweOYUIy7y5PHEmTyFnpT3IUsvaRKwCMb0DFop169rAWxAf5w4+8npbOBXJkTXsIJJgVONbEv
i3FI4A7q+NkJUizOIKmUgQ9xoJnBPGcYxKynUmIhJ9pJx0c8n9o0w1M+0aJCC6gSRotTfyB5ehp6
EX41KWnm39KieGtGdKSvaAj8AZ8FWZkDhpUTxDt6DzAKKq8EzV/sB2lAQ+Ec4vIjjQbkVpSSJLsz
FTGAYwk5eiWxlVPRkbOEbq8R9SvRhkpw91LkCtx5KEYAvQckBuJ6wVJwjkXO419AcdOKDraQPIM2
XxDu2n1Gk4wXjc0rpTFVoi0V9c/Mnu0uDlox2MNfQfULPVLUPqjjAKzT5Yhs2RtiJ14dNRRJQAm+
gYNVcAbiIp+dReHb84y+MGUy3p6rkVUUQNWJHQW7Hk2vJKwkIBBx+JzzeXzUyxebwEVaVw821C/X
/XZF//eWndLTaBfsnre5rmAhiY8NRZWlt6SDW6jdtp2L6c9sJ4FINmtt681TQ/kj0+gtXH83sSn7
2bt1++qPJL4ksYEaId5c/NebR8xAwkcc5yY88Zqbc7xTRFLQPh5ofFWDuKGuBmR4a3/kXHS9mE6N
vaBaA7P+QG00h/FZK1+2x2xqw9lsQXouprS8i4whJN4E+885OALIPFP3PITYCzNlezo/++Cgz5W2
9O0bpotBH8iJ5WeEBS6EBKCMasCqS3ycdsHPd/PcznYWHVkcrFc77X1A62mi9d90DlDlwNTJ5+IY
AHwST/j3zBMBbHhTdZiaqdM7NJTDYR5JTBTCrYGEk76/nfFHiEAKTEh1oddgPsTF/uf99K2b3qxy
D944Y/+aeUsMTqnigTYMw0pry751D5Q/mD+cJ1+gQG3yEeDk8exJk7if8iM0iCRBZtdwRIJGujen
UPBXRB86EsXJ73oshRywfqwt/Tl1sgFe5WAL5l2AVxIpSpDdj9n4b8EU/ms1/f+1d31NISDD+Z9W
9+9hOPznOIX588vzP6r85e1/QxOsf4FiZR0xP0zMHlnmv6EJ/ArrBDgncWYYUnUcwb+hCeAPHGrf
fcCFLpAgF7f0N2gCF3TIOFsGmwmR/BtA8R+547+YGr6u8rf/8Lap8iW3aegm1loA2/Q/BRxKFZL3
aWDi1IPBq1/gIZ6cretsY196kGXTyWHl7Cr679GkynfyjkYWcT/1qGCxUy0uSnNspcnI0uq4LPJO
un2x94/nxOn4Zx2i2POMsjY6b9F/Bxb3nmYkg6IpewZO1RYCnUR36beQn9u57YKPW+laEO+wR9xM
H6egdPTb+SXYuCM99eNj0YX2pGNb1ezm0uXxbEOl9P9cvv8HCq8jSu074YX/4X+pZ9gl3oq3XfO7
IH989G9BNv+FLS9AL5KkpFslO/23IJv/CgDJgJVBxqmB9Amy/FuQAw/gOKrKJ9fJb38XZGxkVCvl
HNgXFPz/dwTZsMWW/0fcyHWgK5WR6bBgIM3/lOTagp1yX0Ldvzqo8XC9XixmajKIx93ZgjyRuqgi
uoR31U3U+KBeZt31+K5mdzXcqm7rKV4sxlu1i+PBZDYhKKIWs5uaTeIe32jZzj/f+N3TGzni1rFT
9uo2rKQtU51jwuVtmmJ3YWgfE5MIddXZRiTNo9d5bzkdPA568+WyM5/v1E5NO8ssnM4rFa3oOq7W
8trrTi1v0UG9D18782mnM1/2pz8Euo1Anv2bubE/uWPWrtw3+KBW1Acuq/qra9SEGCx8OUyN3lut
+q/D1Wu0Gq7H/TX911R3Mluvxu1EvbRnhRqMwt7oiRLEkDZc6tdbt4yGs8msu1Xj1XA6jVbd+KbG
s8XbZK+eRnv16IWz7uKkFir+dVLrVX+nXtRMD1dLS/XvKmm9TVzlKlpAq3gyAfOoJpPJ26z7Mp7F
dPEJ48GDrnr8N5/KEPvTlqseT9GvJHx/7/dX70c1evLVM+3OVRI+9Pqpms9fc9VfMrXT19EISway
pqnfqnjEZdJWnSmdZtVrf/pT6PQDdPHH1EK64nMeI8i6uKC/WST2XYcNao8CHUJXpNbr9WvEKKbz
8P21n4XLnRryp8+yUoC0VWa8Wi/B6ofD9T2CeknNVtFqhTGsjl3Qu+pd5KPzvkNCcsWzIx3rIX27
mYROFChEVhYgV5twOX0vwv5wjDulFolStHhSCLGmFm9pWwsnatJdzGaz+A0JDsJ4x8rNZttw1HPV
7NdNTdyIRoNdm/bCdHgMSwVmKLxEyYKASNi0z61dV4+KGVkwRS9j9fDQm07fk6jzymL2a8UaDwa8
vFHPPwmr4/wRjpadDDkhoDlTmkR+8to97W7S7YQpNWOdYSdtuI1CUF+eoqNV+6rgkuanlTc4KT28
RZ5ajrvdk7IRaUIm0fplEU/G7XM3YNMzZ/3+OlerE5MIzb4a22FMRkzW6qS6eTh7GY8Xux66YJao
c4epXDsKFTJES0wfajWfTscIMtfZqpcgvE0ThWCzesv+6CFs1OuBRTfDVT9ar1E8s3t4DwddrvU2
Y38v+2yhoaVW60Rd2r/oZxjRrY2vUzi+qKb1MnbDkzzMNnIQAsznUG+9JKpFf8FwQrfg0FejAWrK
YMDysLM3Fop/mcjQnm1I9z/lhK902lJG22gHfCf8pe5tgNfRpZVzSTOcbXsvkPerFVlmRR5G0UUm
zBSLeWCKDB6Ia36M+BYtj+HrdI1+XC1XW665kiVYQ6kRs78iS+GhhZfWe8poT2pcM4yrDEG9sr2e
zmr+Pl0Sf2X3QXKt+n4LrtjQUtyo36hppZiqrXqFmCBcEu3jc8uHV1At4etyZYbj9eu0d1YrMy6j
k6JnREQHYLWNmg4xE65E9+LoIVWwJrbwbXtrJorGmIi9puDaVzkLO8at4qpB5LfkvnBFqnYZ7RAO
ssNq8la0rU7eG9Plgwd+uvD492gMQSOzZLXvg+vgHumt7cgb39q753RCkfNxcRixdxagDnlTGr7R
XDsmrBbJYlJQ36FrbEiNH9ej/GWgd21Gnspse/LAKNyw+yIrocevUwBY6q37Qsk0SpCqSVbZCJ/j
xctJ3k6xP59dEG6MHs/DY/iYtRdFtIj3fX1ST47qyY2CcFCqX9uwlbaJ5bT19jV8dMelekSVsB5v
MRAG9TiTnYBqYCBRHtPqomWrNy1cyIQ+MtBr51cQHsL2y2wQw1UfbqLJ2y68qpmtBruwKydjXKom
6o2Ac7PjZC2R8/ZsMEA5a+HzWT33fu3CZ4LU22kRvV1CgBXRtZ/Hv/Lw7fQx72ORqRVl4K33/hRZ
giQ2vHbSaEKftK4M/2Efvm7CqrMJe5wsfPRX1abRNI8FWat6fKMzHleYGSqNp4D82C7gmpizqh2/
1OHy1WMbqptKOT5OfIyZnVzRZhU/d6bzFslrNQHDwtWOvBin0ezAQ99Ud/C0+1j/QzibiF4YL1z1
NB6f0JKT2SUseGItbI/Rquc+nTOjRFmzNOKsCnjexSFM2xTehPJKzkd28YEpeYRbmMf2Q3vko8gr
xJ6QUnhuQxwi4r8ax7PJ5Nd6uCDs3HKjwVU9AvEJeUowEyHlBoh3HVai6Dg0ZrNL+w3tBA5Cxado
gV5iKmZxPBn1Rr3BqPV0C/2I9SABM2ja2lA0RToqW027txnV6pkQW/QL4MzAGxbv/tiNaKPKSqPe
hqikeIHQl9HLxI7KFoTXavTQtN3xNXSYtlbBveRxxnQkZoJFMsDR8LVX4/XsPvKG8JV0n6H4D2XM
/ekxDB8vkRfG14/PzV7WPltj0zm2nnjXhmO45XHGJMiu2b20QaUwd34UT3yFCk05LudJBKiJY7z3
FD/e40dX/RrQTVI9AVtU13DwnqvX+fsrTWD4ej2GVquOgphgfHujHu/h6LG3UaZ6OKquwUEoR9bo
qAZyeL352AhJOEmjwa575hdzrpKF6KtjnPWegzhDGc5H3DHtPxctOj+HlVq+ztH900yJmfEevrNX
ZSau6u0xnsu6cgZGKQOjPCryYl9tVBnm0T5M5PRHY/EWD7Wz5P9G9TkumpCuXQhGhuoT48SLttFr
Ew4XKNSYHUCnj2h9jFaXFtpRRKAOTx1ywirrimQcu/mo7JYDjjJaG/E8g0I5yPW9RQ675SM/nHH9
JbrXQo3USqZTzhlZc86a1yRiJ4q+XQ2LkJ3DgYFBtDQ5M432uL8kPxC91mh2+mn2RDvmHVR101pR
Wta+Rrdo3y26x0HdgxGmd+gc0Owe3TLUpTNNVcdTKxYRK68IVy8zLKHlcsoV+Wq4QX+OWYPhV6m5
qfKIzjlR32eSh6ukzbozzzJV4Kai12WrNeqxcWrV53m0dv+4Ktv7cEBiS3mtwaiXRJzw0/njQ6/g
/X0EZ8oA0tgPAYhxP7Fv2WwyvzJPaBgELHxAFT+1Br3XfhGySPu4Fz+mqv8KM9HY7rv9sJpUXS3e
TgAHtZE60G8Kup4QG3+DikY2WmikychHnp5FuLDvek9PA7QB5hI7kdefrq0nK3znaaZYDT36iKJ4
xD5tuscPIYdgJOTDvXmmnnfRPFWj+fs+Ttq10tVDi3OdXficqX5/2UHqOOfejyHhbPU0+FXgySC4
U2472qhWzlt/iXpjNFxmMIlHI7MNK2v7yCYA8Bcxko0a0dIlHBlc4tLlwkh2C7O6aM0fHkY+t0WA
cTmYQwBWSkb+sbem4ZYpKsKgO+2v+r2H13cO6XA0R2ym+/DpmVlHqNmEPrvm4Ri+U/Q/DOYILqZX
EXc6WYh18Iyx+FP5j+H9ka0XyxBKtACsC3CSD87C34zt/eFAe2DA4tGqvxqusNLW3dl4zY99TPvp
9LXfeV0ifSteWntqiNrFzPuw5Ph1tMTie0Grd99msy56d7bo4uINHtWzKNZ49jZjk09UPEC9DmYf
1rO8juMnTmMXl7K9eBMV/DgaDGbx40C8Ri7DB0KWE1Gcz9+hqEI6OvN3VJkoNv7q9J7FtXvHNnqf
TjfhtIMtPf3f/3ba/yOw83sBCCUrX/l4v82NwA5+m5s81Qrr4jM3y9V6OGVuFkPGMV32V+utaq/m
01fGN8V7Wq3WY/7CWMXKxfMTEehzWHdfFjJVQ5nJaX/e56391bQ3esB54ZLrBbPQXfP5NQIw3KFu
+hyd4/dpf8jEynTNmIw1jt94seYGK1mJ4XrFKqz5uJjHbEOscWzhxWzC8dJnxfpcDPcXj50Ryy1Y
m3i2Wo0XiwUnJivDSvzlynTlFjcVf1jX8SCexQu542S2eOmyLByGE/4M3rgv/4+78eCNK/CL0WjU
elyM14vxy3rYf12v5eJyr8UM93P89sS1eP6P8XM/PoPnPxggBFx20HoatZ5bo1HvgeuED7K92Svz
KQ4eDzmdP/Rao+dROHoa9fjpoYcoTFliVNi0v+w/IU2j+fSBcMJsILt/zsvMcYfPIEoTxGjAe574
9Hy+6r9Pn7lNpt5RmvP5HLwoN+09vLN270tOE7QDEya+O/px+STD4g2jQRw/tVqIKvKMwhg9DVp8
eLme9uZ9jOfvZQ22bBGmP7xe23IgLzUpWPyM4j7UgUsBiGlGffEHcVTXLCTBheGYpUa6eH4RFGTm
FVNsOl2KPPy1LENkgUfos94iGCJCLAjf1i9876/wPhZjxKs/nzNvXHM1RXgQvQWXFqn7OFW5nPwK
dykUwRKHkF+u8XAYD74zg+pPl9NX5B9h5Z18k89wXZk4YgpMJi/l/MW3JRK//D+EndfSKs2Opu9l
zokoPJxmlreUwZ4QwIf3nuLq5xH/jpjp7h29l1+YqqxM6dUrpaTkizKxEz4+maA6kyT1NSGIYNIF
UmBuzG+WTSYsXirXShj5Wf25s5wVdlG0RL6a8Gk+ixDzw0PeBgJJE+BjtGJWeBa+Ggwm8E01L1AW
GR1ixFuik+gqb6GH6K0ocmDKB/mMaO6ESUrkvhmOLE88QkuZ5ARfchLxqYgPRdhDKGJfM+1cma8w
XCTe5r4M1z4rgBCFLib4sTKJPAVXZCRMFNePCrQ3jdBh3Nwi4fM/pOXhuc+V0RVz1IfnZ+VlCVO0
d4JiyQCSRBYZX5mrc1kGwxfm0RwPMplzGy7J888nScSVst+D8T2+IlJCtMd3+dPPEWtLIj8/kRBl
5VrcjmtzVW9OrEpGzBuoezHh6iitw+2YEoYlkbwiCcxU5t3jP8nvt4gIj/nPL8SJJQedRPLAAj5E
BCEROFmGzliFzhBdSnCE5kS4EBpWFzOzVuA+iCCO5oiH8UANARgEY5F5MiawL4mWWT+LS+WGPqDU
Axl/kMXHhuh5aFkw05C7WNzF4s8wGy6GYUdZmH2gwBqOZyGBw3Acc5uskFUDnpeo9hg2wLcZn4BK
6Mzngo0oRzLnN4/PAwMzXBGKn2Gb6HugeCaxUgCeTNjY7zPiuPgNO+vFTgLcDUFALslFfWsIJobx
XsFvxr0wVEM+ORbxjkM0ErsoHxzHMwvICkXU5A+Iup9jNYeCoczdgbgemMRT9mRyhg4m9aSciefw
gAAdQOhLaBRg5gK+L4+KhPEHI8141CXPkPGIwDlfxgsQlBOcY4zyOfQxyZi8Iff7V+CNqeDL3A0b
LWPyrdk485AZxhFjCnrh2Er/MMP+DG4U4x8wbDyWLGRoLIvPssTyEnM0dgD9i0IKV3HPYsBcT+y7
78tAuQ3REpWB2WIN0pUbj4cMyiHyGcrXwiUGjnGDxeMxNx6y1MwZs8E9iF7K1IzjPgbmg1cF/se5
T+g5ZB2sGYuAaqDSrJrMCJ9c5QyI5UB6ZJHA/DwV5c2JdM788YyX+6i8789mfX+F2UeA4vHMT13C
KQSfU5dpH4Z9FpCb91egAx78TEwVDg8qt4KmxDPO29aEU7koVgxE7BNnDWOmgB99KwsLb8lUMhEw
v5WL4Qkd5CpBvgEcP+zzEjPG/fIB086FXGFFfB5bBE0Q3fZZM8TPhSHJHeTHClMFfspDsTY5lwJ0
89QMRu4I2oLW24J1KBwPvDJHg2CS+xZAmuaxD0qKsc3jMZeDB4KTfNkVg+RjQQLAGhAXcB34/1hk
zI+gLcORkaWjJM25E+ArppUXidzyYhFxuwFWDc4dx/L5/2RD/93WGzFj6v3JcmWnl428/0LYupVj
930nK5cHBXpWKYZByJBYd2bvh6MjgkKCMwnHZcqL/5i6EZYNC/tDbubvR7TECoiGi8kFC3ka4A8d
kd+TQsiVPQkmSWiJFf3n9X+ImQA2sCkgLPf83Xkit+X3v0AXrDe0vIJ1/eejwuSAQyi2xN9GpZ78
TIGY54j/mWKGsXIjbLC7YqVZskkQpS6DZYZZdr9UuQs3kfXhU7wMX5ChjtKVLBccc6Vzn+8GYktB
aOB9wnoyQEzViOVLQVtIacH65azfz4zIJMEv5A9WbsWXbeypTIp8FsuDXiVY4d9kCV4yXBnnAE8S
k8y/oSpCG9wVkiVPy7UQBP5GOiCriBr6gpVyVxhnmTUekslm0+ZneuFbf8IsuGYggsS0cGnhCwz4
Z+Jg/j91wFBNEgEstll+3BnLJGbNi0zEUrifGMQ+oogFZlUQfyHEcF4Gc2T2wB1XKMGPjfAeF5Ff
0SB1MfryX57vJ+w/28WDF1ky5y1PXk/YuynY1yIWBE1xFriyWGimCfqG9yQeANSOKePZueFvYgtn
LAQIS1IUoBNrxmYMYwajioFcXsA3XAoXhzQLeQbIHRC253hDC0Ilc2D15BLYB3mWMIagw2EtvLB/
sXeiPhi62BkPAVJMJlFaJtsFwIA93wJuxFhDf2QUMnjEAfuO1WPactmm64V+jFsoizOJBhCZrCef
FP0AV0WbPG/oF/88uu/jbnATsVs/U0nocwwaIyS5/A2kYR/GOrRktFirXOR5lfc1Q+c7+JAQKc/j
S2IIc3fseAkxOpdHTbEoOA9MWML9HbARwQFchUMwnmjEdAOemGJWBAoDmfitxlJs/o9d8T6vYGsc
jGM89tMYmwK0M4w4HjtA8U9YkXSs6Fi4zRI7ISbEdYY+cJ9j6YA5wgteAdn4PUEfGwALECdB7JDz
dZcYPzyc8RIyhBcmBGKMQVj1Y1YLHsErwnCxc6zfEBtm4ejwddkEAvCFmMkvwmV4OGIs5F3LK7we
hiVcZsOh0GY8IB5myJegOrLgq+CPuG6QYroYEl8TdiRXKFWMOFjCdlh0mTUfbwmbNPPZeBr3CMN5
sqLz+Y8ZydrCVcW532iZMLgljjyhSniucHp5jceYnzUTLIt9VRJOlUiAeP3Yep81EiLBU7AKwppg
RTOLxWF/GC7SG7Iv3HOsh5hrmR5rlf+lBEqHyJv6hX+YD2TV6iN/SG7exzhhigEUnzgS5p9VkF88
BLMBU+AaFkGe8Vj0KZMAEqIBaeSRx2gIz4dDnqCjIhTwn3EOaCJ+CNksnvluf8xUzaAGszjPhaOt
cIz+XC75Y1QzzDtXYtAOtIGLsn4ENZHKnFBYzsZVGhhEnrgcggJ56IsL2mc1wR5uIgs6quOvj6En
Yz3zdxKvX63yE8GsP4RDEGpFPOMPZVgRdxn9BwtZ/9Vd/w8nkzphCrPp64eN/K8Gkh3Xt3ExDAwk
mBRN5h48MpaYG1qMqSRGAM4JDrBKYkIAL/EL0AJeFTAUQojtgCIXQDBYjA0AnfBvJLwhDwgcMtVc
kAASdpRcAAQFBil6ASo5BB4wn4Lm4k+CibAK/jMa2b874NSBf9hdwbJQqCHpBjB7gvtyDRQJWiej
Jv6DaUhjcIaPZo4ldAW7AKrwAu/8DaC1Dkgnt0d6vRCGBV8krsCCoptEL0WpYjBFaBQ3mVnoJ4Tc
EYCEnaE2ggJyafHIcb6wppBCRDEVUYSYyT3xe1KeFq4jBm2ALZnApLR8IwjIQfD9NHAH7n9YzVbz
32QaQXf+32r+t7KXzZbCpfud1Rzh0zBTTGk+EFvNfj6uGBYM3WQ2ICviRgkrIEwGPYDwyWKjxmLC
WfM5hjpJlpAd+Q6iIfBKRI+pFt38+SfERLNfTEkMON81eVQuOQrgLFgA5mACcP/LePHt4mdSEB9k
AYFYEiOUMNNRZ0vgoGAsI+hT4WEyJyMC0KgNzN+PCXNPoCyQGmINvx/RaO5hogpvMrevsinvCdLz
bLjEP/7xQyPZwSEo5fAuDiiP/Q8Z4BHEhFmy6DAJlgxezvILcJNv4fSQ6MILLf4iPIV7I1L+kyiR
9B+c41kAnVwIiIVsg6j8UwSUIDE2S0yP/ALOesTLfuL6iyIByVg4WEeYg8tEhYW2EBf22QgJiF1i
CBkaRsqK9WqM8sOYiGP9weSE/bOG7LkJcuHYoglM3j8/JUZHGA8HFlCFwvBRroSeQCYwSqSWxLkT
Q6p0GqwYstiPfAXsm1qYeTSA0K8Ar9Go7zMSPAuRGbZooG4EV4T+QKyIGOATucTCFcwteoqDiEWA
Bv4h1MwjqhGzEckPGTkiMLFHqzjvkp+BK/P7gWMomsFvGCDZOkQnZQ74uHgESWIKKWAkP9flP6Q9
0A3of4TUWhzqQ+N6SvDIbpL8qv8/flvuGttngxQqydEhViPKGqArSLdXwI0RVWxoVsBmgZ4JM4jS
jAgzIQo1HcFBR0RleB2NQLB5B3klCAXHyPA348xBgWAVEqHjEkkmMW4QMgzlv8R2RAkcXs+yIfkL
y54Ex7mBCBfmz2EMAArqSYgRSSFyKnGCMAWk0DqmfuUjkDHcDYODF4ybh+T1iG4gu9xLpFCcXqR+
bAk1AQ9hRDiGPCnSBqmWeNU/eh/4chNoAWCE+YfqysJhS8WhDOMgBweDVP/9WHWwYp5Ex2GtozTG
z8j933qlTIPgdhC4wYrMghAV5SlG+JgYPJHg1f/5X4PwND/7d4tIRqUUftIRrfvfsoGar9ulM32+
ATkgB5OCF4nOC43mjwq0e84/xceTn/BygoMCc0CTxJNFhcQxEi+HX/+4EQMBQtkRw3NY/dzoH4YD
SBJS499/uQgnV+Hx+R6/R/DJKGGHdzDCecBVA/X4jCkeHs8veCrGMBDc8t1ffFQ8y6gkoUg+IXAb
EPmHdsVugIr8DGvBtUYRVJz9UJ5hNJLAXzRhTALSPIFELIk0/LNoq0FKahPvE078uZxzgVaxzCLB
IjsW4iM8SATo57HK2rBiGKKIPUnPWRZRMZcviZHEjIOlfB3YFrX8sQ8U8o8nwWyL2U/mzLV8Aniz
IOhwrZjvcVNEjyCU4BsoNkf6xffCjcBvkOuLxyyh3H9cRFzGH7uEWHBNIp08JpEPvo26wGkzIqAy
JHnhZ6sxFz8wFyEH+xDy3w+uL44WVydoI7aKiRCPTxAeng5jY35DC/LE00AJMqInvTWLJYxCPgZx
+OG3WH+HBDu+i3ZyT0i3fFVuNhZ+BzX4xYUIHxFEkk0QuDTjQ+0I5VkS8+GTs188b6GIMhEVl/gH
eA2vEHYI6vIIQ/wWicVhqn6ByTHrbxHiQhTgGnwIzbGGROzQ4D9GIFR1hxFkpgn28CefcIWPQjok
HMUo2TxCZYF4H1v+v2tbg4rgf6duHRoicXgDrZLb/w0zv83DZn/iYHGTxCnnSqtECHzaVmlNB12P
aqm8MspoIeBu7J15jGUnvVqU1m78Gu7jV36PntY9pT3GQRnWlVSGNbv0mO6NcxpxnpD6YCZI6lGc
bkvykRFXiP/uzKpdOjvtTmx7G02avbQ7frofu4NHa2XPPs01Sb/aqwppIxTfKo5qMO8ONaT2luSe
o7U865p1M+l1oXZ+QFgnoquj+bUvRRmfjvpONhUZbcOqvQs5qDU6+6W1Je9CH6yWZQSH/o4xH8yK
JLOyY06pjVWzON7F2dnboG0z6in9xOlPySnJFCyq23t44LCBVTW5bvR3XCrOCj/1X2QCk1igq734
pR/WyZpmTfM9PAcf8+1I+sK4xv751TVUI6r5ddUhHa1hH0lz+Fr75ESW68bBc+B3i23y/BrcVMmO
vksiSfaZUFq3z8/2ISUnwjFIZ+FoXZKxNsuzS/+RtqIlv9+aH/TF6Y7bDp031Y5ORyRhbGJG8lC3
foXDzax1ZqgPNyaH5qraHhltxKBo42ZOWSmDWfwE363akoDk8/fR5Xgat82ic0SNXVHBSU/WbvOh
5pQi6XPSBawOdFnV6cHf2uyeuffJw73GTWatbh79vU5IUXoPOAF7UEac42mtXepGvQtXO29JpaA2
OzmX1m3xXivOeTikT5eiWfOMeJiGupj52iN5wN3bXa+jV430PuTopMbk7L79rkuHoojEjeh4VXcu
Ttuul6LvTWfAKVJGRNnzoGV/ran5zsoB6WXR9GMag81F0S+XY1Z6zXBPpkZtZh8tzgYt6k5WN+sh
59dSVnohGfmmjJtqPpz2QX8a1q6b3G7e6RIhOGepKlR7ZpsJta/BYfIm0cz+mNWkUlQuqsOUpl9a
8C7rugw+1sPZ2swSarRZ0uzaabhrfZiRwZDWDLVOOKyWvA1O32Zv38jWAaTz+iXHiUxEZn7j1JNO
xmJcVx+THqxe9aIqf6cPeQeN4Oq1SMK6sbAcuDK+9LfsAdCsevSJWzaFjdfk5JzzivlwjjmFWRxJ
1ZggIuah/+pT+n7Xu/TxNCueEazz2lFVvErxQmR3VmNohEZ40lT3bVTU0Qf/RPoM1X01v8X6dN2L
qNklbOiGfxtV7Q4ShKIA8jdb2vUjSC12pThe/Z3Wk5L0y3ZXPewKOskRK+YznpqTDkr9IE8ueJl1
FDfZW6O1SSLjL1EKlSWRuR6I3H3JVWmayTW6c/XJ1mr4xyBpeXv/ihI0VTXf0EXBfq6ug5Z/15y1
AxX3X8FVy305rNki29V5k1s2RcUrpBtVLKpGrVfxML8eHO5kVouj1XTJxyLV8+MddQPdX3zVNHUP
wMqb7LWjY/h766nJMyNts0ku27we1O0O8991HNSGnBxupO/OWX9t2q7ZFQ+4Kz46eblb72TuvNIK
/q6awzGsW86ZCWBAQrIh+EUcYquTJ/ecOtXiOrnY13g3Xlu8VJL6dguP9nlI3uGxPye3aa8uMPa2
eSCN964u4VPtQVpu/AWo6G+hp76kAb58mvzsSI3eTu4+6GsnHFvO4+0Z6t08WneFj1EdP7OLR5st
6+gf9WV47Ef3IDgkt+DEzB51OaguSH8d1reKXgPrml8rVTtZX/Wm2G3MTvq5W41zb1Pa0xS4p9nG
mcxOMlm/3qNqvq60gLFakxLrQGoZb1IOebSmZPZZdUmKeTkuEuOCVCzf1rq7ZNiSaMThjZKQyPkR
7r5jbkBxDv4ge8v8JN/FdWZEHxNR2Q+axZ1WzFSb9+QckrV54dxmtaMWD7F6OPWb1S6aO1VpcB6N
ahiq+9aI43avj6SumTQ84Mz1hmoOOH5Y1WzDYBQPZ5qDOip/2KWqmbfBTqoIyMuuWhKfoc32wO+o
/GUO6IXtXvgGwoxXBN/K3/riAe2SoVs1R5Dr6XxF3vBwIHblaX16VQ0Oa9og26XFxejsbBvBSDJl
AZf+jnxBQy7Xrzl1DrY5I6ZUrI/qUUQvlw9Z0geVvS2OfFCNm7rYSEEo1hAO+lWVNWmzRFrtYo0C
nMIyPsdX/XTqw6bLgcIkOGN1yKxsmDIYcLKCjCZtnTQ+eu9X1IlKbuvjobGdpdF/9L7u19zZdHP4
hDXOma2qpWFnFZ7sb9fbukb0Jr49ovmVW3U7ZvQwazOjv7gCAYb1SOj6QLLUSdf1KWnbdxIer05F
XZIjib2jyc42BoeXbqXk79Xtg25FVUyVoZOt87TrzjSlYp1KY/vpYiCdrGEhV1WVjlq+sISpHhVN
292reTDhaIBBBaTZkZNu+I9wGp3t2jAouXXwPiDnVfNNfjByaGYfbZ+K0l+7++xLWvrHwiDpY3xH
v85q6n8LGosHXdKQp06H/OkKqVpXz69aFycwgKOO39A1h1TZqKb/VgHrRYIw7TEUueHk9Flr82gi
R8DX1BnMQUK10VWWiM1x/i7O5BXsiirZr+d4AAchMftgTn3S4jruSRWPv53dttBe0vCP+uxUSZQj
KVct1hFVt9mEjujO2W+TM/sgP9GskVy7dos9+n7XXw/wyA69o391DNve9CpUodD/zWf3+mT3aKFF
SjWIH9KkziXHd0YNOSznxZyyvxuOznoOmoVvDOJVrVhApIWEbOvtfpzgiNf78EYX5GfSTrzlxb2F
2V5P6urtzwlDOJyjhNHfJhfvrquj5Bturbrv1cijo2e56tpZZ7Exz/HDPPQ8UmrfZmknHHJVG9TN
mifpkF/77D9UsY939hVOln6R7F4MCXKXFTKL286p9xwYVgYd0FW3HLCQZ00aoc0ZRyeyhrs0CbUK
50raZhsUi3rb/iGp6r1XI9mb/Pt1OH6HZ0PNtr2ubqfdr972HDq/B18SDPe6oWYPZ3fndlvvbZ6c
16B7s1+zTbwv7t6Dul21PupOae9mlPBXLvq4VYfVc3Ga1cmRvQyOqHpMGvjwgT1ZVEhaLmGFJ9Xt
7azH7KB8qmnhDvbWfOYtWpyr7+xkvQO/1lXNg3mlkGJcGvZpqhvjOoxha9/3i9uJ1PguCZ3ZdLDr
TSMEKZw6nLYNp60o8kX3d1a3QWJrZ9VxzhmnVoxv49agNqB6ob91X0DgRbWHNMswK1WAHUPcserm
OeWU24cK7uDK0T1TjVFRy10CNC2n49Ngh67c1T6q/VHiuvxoI1ljNGv001efG1nJ2xoZuQ9/FzeS
U2a0nDqpjIBpUnO/USvYJo1sh7AcANKT9QwbNXUsDJcPzXaDfe/k3NRjACfWr0EVGD05x8J6rDic
56vpdTRhyJO32aiqRsV5St91zl4KttAnkixvzgWDniD/bpsjSfzmVk05rAxj4xkXG8Qy6g7sjUOA
bmZXqNHbnXECY3IeTCfn4c18hFVwcu+XUXN+vyrakU6Lil7XNYc9odkchJzMpvF+NJ2f4v1RN2/2
tBs1J/X4E5QNRVdk6xg+F6+r1rus1nE4g2q64ATMIJuyzJ9Bc3AvOCEDGWrY8d7pOm/3XWDZsi7u
hXUtjuZj1qHGeasqg9vwFbzJ7B7XesfRdafa0khY02vlsFHnqDzr9ry1LK0qfkxd172rVWlY9QWZ
w1Q9tFHjD0hWW059bMO6y2kjatu0H3w47Dg03byb26yL4brRpWJxjG8A/ehJDj2V7QaJ9gVMOanE
XersyLHPOTDA2djUldF4L+DEk3hDEQFZ0LRvsPohBN+I7lmzo269yZQuWkqcoFZDMYPPyLBuYc3i
dAb1dAM6jZpGiizBrkDRlt7ltV4l/fp1bbgN+0HKL1P1VIcwnxkQj41NMq3Lael5u7de1GfSzyOu
QfGpiXgFxrjutEHXzkatd2bHrGJLNuYJj6WNfTzb37e5naqOfZhVkMq/XVy9qUq/FW7kxpiQ8KqT
CiyMVpXhLqZJRIi51xx5b/TaAGK+D8oBk2i9QCqKmvAcr8upB6F3yLN31ihxfJrXXhwHpM5QkPyY
vfLnYKPfUROrfTL3MQexsB32Mr907fOq3LbUHHRnX1ErqA+blF/d9oeVjVmHTrZGdxzbg73roYyY
i0t2Uc2QShiFZR9T6TJu2/OjV5OSvaDYup+ial/1sqPqWm3B+wbZ/NS9xIeaQx/i2emunC/FDXEt
pNgjqeESeDu0jqKGjbm4xZxKRtFCubgMal7bodup3Vy93dJc0kuZFKabdYjPZi+7hs0Wx3xYJfYd
tlXnPA/7TbcPw2wP6LkRPfSD5vzq/LAqeLdU3iwq/dvsFh+9KsTvYx46ZtvfxA1ardXTI0/5jT+D
yuqQtY8+2tCyyqffWdR3XiVtJOVBv24cEGCi9TQyb24QXLdJJv6oMls7Ro+uoC/Ov7qrxy6/AILz
6ce5vez72zvTJtndcUSHXXPoTFCqu3XwbuHVunNsVvT2nxiIKv76IenqYp8i63oDJCExHTPEZkHZ
r072DOtU6tCp0n0NPqq2tjIO3iSGcHSyMxbgUaolzOTGGWJpp6pmsvsw7OoqsHvg9E1s3NO892rm
d/XVLcS2tBt/56jqUhYV0u4E+rOn0CGeQl0M2zA75Lqxi2e476aFLWgFlfSyojVEHWYBEVFHzAxH
LAy65EY99Ji5w/Z0VBO7tsHgX1rqlrWv6kAp3V4bD05Q87t/3XGDYo3olrWoi7rqRl23ccVuXlk1
61XfWDzXpnFRrd6bZPeTOkZ7a+8+xN+gCVjCUPtdrTypyVrM/Lv5zTh7wzXI7mc/9XBlug4rDio5
BRdQoKouF+sIXf4407oydk4Hy0ObipNLmxV1xPZSdn7Xb8Sdo4cuunvXT/qf7K37ZH2jwbISeMY5
MqvUNRx6owecsDK6gV9wogtNwTpQwZcZlJRsPKPT3yu8WxcKvZ5O1kV79lZ2yTf5VfdG+CsZ1UUJ
VZqY6erwTosRdfXpEAkmiTZd6aAKI7zHeN2Kt6WIFmVnqWkwAr1Z4gJRSQKscMQEc3ykAGkL8j2s
JoVnT5bhSYWTP4UVIet2g+ovY0T3LS6yLjpPTeuc1Selk/T67W4nbZg9pRfzdsO7UpowbDY8hJ24
w94s+01D1a4wl93UfkeXC+zs67W+8Cho6HaG7o673toGqWw8eZ1GB3NEoAJQ/OJbHOMGLh20cG1t
s60Lj/fa9q3YR5QxSSUWFYhBMyIMR5QNLX7ywkGwiOwtWCFgZ519TIc6Tz7kWgq3FNOe0bt80bYp
UOpG1Foxs9QHEda6O4RFAjbc5StJ7W+r4eI4QC9F7gk1oPbeXHEkI1232KzHA9Hjg5qdIV2Wj+w8
va4+M+uoxsa84nOEO7jBNNnzqHW1XbYoROM0df0KbIyOV1ULlg6/ZN7u2rTQSMVtgR3aUhm4gSu/
KReATWJUJs2AZqC8Sccu3sqKEiK67581Xuve8uoAXJWqOyHzLb32cX0T6KF9h5TvYZB8b97QK/03
H2z8g3Pn8erUlKOl/HxmMitVF2J9867UYlHmA3k3i7VLPMughuYiE3V3OH9Hp6MPBWRrinV2zp2p
hPehUiJUHY9jr2gtpK7pgevhgquq24VrUpRlbX3r7PBQUPIN8Yq7u0lLZ7S1tk41uM3rsQ+htmhZ
pyebpKyrJm76zem4dzDhrBfHaO3g/m6uKodTvvBATxS/gPVr72nOtuG6t2UJ7sgxu9EnYKfp4Bk0
U14Nv9gdf+vgnlG3VHcO2u+Ky8W+7Q4gvOjlm5XaSLm5eNXrsDQXVU2rK6nGi9b64z+Cj//VTp0k
iUa06ermchNQO0q5H8djuxWzYzcH1dXdpomE902r3PIB6DRUO333KI4bHEoFzCcHocMljuhiapjP
p+ocw01jUqV6KKNKmqk5MXFnYi0tH6ti7tmjdhHvBDHM2u46pas1JYlJlQrOENLDEu5Vw6oOoUj1
YSABMq/cQVVaqPsH3Dzqbr80b7q18JdVJvMUc57pgEZwYxonEwM9EhXbkKfZUhX/iRdY4gvSHNLH
dGWHwQVyevS2zuJAsfxibYKoh4N6Qsxl2ng25gxiIksxhV10dTe7IwUje0LhnICNBJ/glRPxS8TR
I2CqMvaXF+clRbNw6YMqXt4mGZFjHCUswiPAWRHPa9ehbLZtVfCSKFJ0sSZBx7v66HH6jJ+SVYPT
qvCkCG0VxyhqjEfogCpaPeId8x476nvLkCo0ooaTr1tah+SpHwEnuqrL/IQH57UIdDFJ9otSbpIg
Pwpix+M7BK44E5PJJ45mHdM3oSnuhJFDlLEO/vDrU5FGUP9pJ8LTnKZdATHCjWlQLHzR44o12Zl8
aQcw7OwIRiUYwVK0wovNAQpHVU/7cLDFi+tlOg8Xa4vm0MzFy60BBxv4IG9srYu9KGrMYgsxB1KI
M51nh9Dg+yrBkd4rTrbXQcVOcPKB06PVReMEAus2esB0byw8Gcr2+e6H+AEOK1sMVlDLvlJHdXfQ
nVGH8vOuKqQy/EN1KFci+mdNzjhrV4fKZVWnbvfsbJ0GILrXp2Drn9iqoIKYSSAsoCPsjE4IuZBs
xyoS0kM4awQmk6kZ7tK4wZW7Er0rLt7LbUcnXSGat6eKmqN3+0kjBbuV4eFwMFDCIUw0vF1fCEnj
WQYtqrE3VILHBO/0Nrhj5zKyxp6o9J74/gu4HgHemMCkY97NA77kjXyHacECOvUYxso+QweLEN+c
4Qsq8vX3Tq2oOk8SZejGiAa/9JWAcK34AIEdwrlhwyQVuxS6CGp59/GTkMpJrUo1rk8+Pl05eLoG
Tw0RYYJyPKQH0WvzoS/6WiAplJievf7TXNNe4hnew/zrr3tEcQg4Ii/QQ/5BNajVMOvOvaZWNfUM
eVPTW15tUihaeHI2S5pKoTQ8HmfIEDGr5Agk+hbg2NJ+ARdJzdpEgmvky28IvDTYknEqPUJv6dVi
ThMO9CYgF7UJv7g3M96gK1OVEkL+uoS3N/7O2fPwdeXTbAG21/Cf/nHIHsb4FMksUljOuQziqX+X
dH+EbVfoXsBMEMe26pR1xzAqQupVyv1rnD0Q7G0CdP5aH/PP8rvcj0tOuNLPrruvmzvCK1vNwQ83
btYaHSlsJMBBWT1r9VDt6BJ8Seh7cr2LC/PDtnEeNiwDxTKzyU3MMs3q1W0Yr8GZKqS/FOKqu3pI
OwF2aFjho176IZjOFIUf944sjk+sU2niuOhFHnbwkNYmtoafGLiSWmUKLNOWVSMnkN0kG7aj2yVm
Yes1swZrOLW75uwQWdVJaXovMWzeHVtBS02dYdKdj66YHxaRlmR4UyVV4kQ+EP6txs43nf64i5qU
CPqZ6tc2b0xtKiEpeiaITO7bEWY9pcsGcwt+KvdsfeyLF+TGVhnEP7vFDuTwH/R3oSITLUm7LmcY
sFZRSeyNj3hr3fCmsEb2mzrUJDMak73HRnbAPLJlQOTuKff1F4Zeu/nBo8xVr2Y5m2d2HX1gV8Zw
qrbX0J8FjcgpK6a7P2wNS0Agwz7FG6JnGy+/xIQZ65Rm4rJT2kuhnlu1B4Qm9yhySfy/C5hezyZ+
06mPB00Q1ZH5XduXsGuyM/BQx4Z7tk/pi80r62N9ZiiKi6QuqlSpsutDCLGpA0MH0D+zdJpmiVg8
oCBnb6fuaEFDJG9Ih/R443fcA5sXH/2yHhxXjstHVXNNoWYddk22JlPsU7rK1L7iigNfUOFB9yUG
enIqCDyBklVVs9fDXtI+ryYHHTeddm80y3dO19tFNQdq2JN9Jv/I2QQKgBrjAXbzqt32jsNtXnHv
7svuOJ/xySl18D3pFuoCr1ixS1is6DF4ghZtSr/c2i2iid7yAa+AplcJBsUfTAj0ZEKMgSfvosBl
wIEhZHJ1mNqtjdOiphPxBFgFPcUbCLpVbAnbXubBfUXrjfqrsN23I4Zztfxjzt6e3tsHPP+tvqLy
xJMsdhwDosm6f4s2fbTceboczUlJN0SCzRJnk1K9fWVNye2w0hNrlro3KB7lU3eVnpxdVFXscjxs
kpSwldiM5Mk6/OFhqmnwsmYd8KMVnzyYoVun9TABfrZRn5w6jcKdnBGqqVoxR4PoWwQIsWkKfOr0
Yxvun0GjAfoVwTnuXmNYOjdnRPkvK/JaGuaZwRIUUVdqfmkfEp09tiz6PKE5KN0R+ws6KAPaenXJ
CTV0XiEOXVrv9Gun7XANmWGPjgGv3WmvGnTBzGTjNSC3Q4O8s5p+B2+/Q+02zfFhB2/4Zgf0lLgh
ZC6qsFnXpinKge4twS68lxSMG9qVbY6PzRBLtuqPLO6DTsCq2rurwTXY0Q9EOidI16Xm+MiBnDw0
B8KYa3QcsSnZG7u/CKWxZ/HOawaJNVPE4EAY/oVMnAsSWglTbs2AkJW3c3vxyWEHL6CzYFyCxrQW
iunQrtoXFUFRzm6NrU6kkmMg2GGEL+tcugvtnDd7N+QYbPOrNY2/bavRpk+oOkX98qE+NCNqet2L
ffA7Hzla6f2waglBWlq0BFeTToquuEcNNbaq3ZDNVlMeakfTeIc2f+ZtgpKaLxbqELWczVqj2fyJ
WrPD6x76pUGctQZDIVKwxCU/DYqw/klBSkDo/dY3dirKs7rgeF0HO7t2jarZ7YAXdh4QQmonjVoQ
PmiuOnueCS2q5pltmMGW/dDDHlwnsxQeZT4EWVu4z3tr18pa8Eprj7NVBac5f4OqdJOIFPuip4xQ
MWXyLFbFfo82GXETtng9g/4PFZ/tJQZDKDW+xdXlM6cIrXQfdLmmU8nPpdgmO79x1y2nMbzBQ/zn
8GDtzc4PT27pIz0mf2zx2SwHbSZ98n/abMfvATkEo/9wyCIz8NqnSLCBclPDT+oBO0cNenUd7eHb
bRKx9M/FQ9MUinSrLT1jphE9CODuNKKh6bh3cIGF0L8PN75bWfvb5OA0gq39f6k7sx65kSVL/5VB
v7NAOjcnMN0PsSUjI1O5SKmU9EJoSXHfd/76+aiqmpvBjI5oVc8AM0Djou8tlTzc6W7LsWN2/LX6
7R3Ryu3Hj9MOzSx6p3BpN8l1Tyin7bIbap17myplsmemx7cBokTJ4BwmPW2zfbXjZrsc+Mp68D+i
+6EyGqXYlodaW2NQ5GOf7wMstP7V08kVhq1zP+HGyj3Vpi38AhWn6n/q6QimOFjf+dmq/qZsnjRm
fvSUxatdCAh9hSF70rbtXXqHOCpVw/ZQoxW1A6FJ/PX0kjKQhkr3JrqCc3HXH/jP9/IxxbJMWL3o
qXmaAxkcEA0/N/4Om/Zk3Kqut5qFdK4DphUwqA+r9xTvbOwhUOG2oBDdM6RJuUmeWnWVXQfXxiF5
0B6AlbDuKq80oy4f3PDcV9rPqQIjbSl+NeSeEfFQcjtXx3Ae1ccK+wbIfCWfwx/GTXpXzqM/pu0q
cWejo+9myzwPqoh5dOG9ttWgppp38rp9dGYmA+gdofOw5X9VMSvWlfm5egn4Xi/VQ0/5kZDs83iY
vnRUcj9MYGyb8mb6mOOzqwfnnnR5UzNoYnZ5yj1Wgvrl1RPG8+Yh3fyA3UCkmh0UvL91sEGCRu5A
9jRzcCacksqf33tUC1uXL4Pve6SMKjbZO8ZlKD8U199034kHFCKeOQtZXReb+hDM3h9ugUVQ8IOy
7nWzee+tFVc+MO92Q1G+fTm0hycMOgE+DndLUZ1h4TvlLsdRJ6AxRHObUr3Q3y3fdndDRZUM5bMh
3UNGnWlXr0YJ+IzKH42wYZSARmv0p24H5IX3yIgpig2MFj4GieOVfshAJJMDQRX5SYkVcHBTEFxc
553BmJcWpLoAGg7X5iMA/hxHpDuSpnBHadpmYh6BMNVVnhtmdOYsOtzLZP2crJgp4WzIH5mm9sOF
JkesfZ47pllvJ7se73HB1BwtGRsG8yuZoDVnKamPfWMq0Dvtm3dfSVzwTDJStxQun9vbHhbMDOyQ
l5WPxtPcHzK5IemWxoglzDfQPSU8/teYAtZcBQFyu5qD2CvYsjD0ruDhwnBn6lEDimdzZi9AJrT0
ytX9GJG4t7tprVwp10Dt8r7f1Fig5qp+n24I5/nMs8FMYQLwXHfZbe9671AoWN88Q/YiVOkhJjAE
DYP9M9i2REbiMbhlpIzCcTqQ2p6YF8O/zOvZpwQkxk7sjJ26os4J4GxhDUagG+zrzNNCiG79hHPe
APGMOSo3JDHpN/n46/j/L0yS/f9mRuws2wwb+MygzZA5m7dfGbT5kr0esvnXv/j3mE39D1VTVZXp
d6jO8vD+nrGp/8E7RMbWnrWhj2dsyj/msZzWKR1b/hHqlY5j6EK3ddWwf2fGJv8KD3/ZkSMMZLjQ
L9EN5FmODYMXeKE0xg72mf0tNKhGeFx6j4EKpnySgOdC+6wGqPTJcVtX1sqwmYITwTsKiL0tb13n
YlV098J7n6Kv7TGOlMLtJPt1Hh1SSi1l+DMXFP2ypwkFPZUUNbCtVdcb28rAQ9ZUfM1oUyFWp6VP
6IqsIgbrlyPpsGlukpzZP2rphvztXyt72nXqyzjsnbYHjAbPIETw71qK54j4Jf60Gol7RPEUdXid
JlsxJx6ZMQgdqKfaBcmr4iAmTiqeQ26EblJCtuiIgQNrw18chvxpLEQHy4iaVWUTq9seKi7Pvfqc
BC/CIjymKiPRt2gEyiudc3A8/6kbH2vvUVLeH0MVMmNr3VWD+S3stI91YlIxcrycjGyqOzdvmu4q
MoxVoKHI2HkUoT1tODiDxnwnQXkjUD+rql6vEYmjRKurK88XD+gZHwyVuVfFS5k+We29GTKljIG8
5thunMoD4IyvJ4tshvnnuvYR/ZLJQ/UGjNz61owQysxq3feM97U+OBHMpk5dj1T6/efaeuyFsZ7/
R1t9sWyOjD86pYwADNhoSG43WSs7IB2NqPhGL0WXoL525SieW2kUHpsXhPI2TjMiqrnNtMCN9ORm
GPayuUYRZx2CwhQgFEr/raqr9UjNwqDO3VnPWfJcyHsF0cFGUTYe+O+goGaXvmSmtYohf5kOZfPm
pW4IjPJgLyZn1XbauourNcpedZ9uRcf/W+Jr4EoGHoGCGLZlgwoOgYo0N7PaYqjd1m3pIp2+NlLo
dfnTOH0LOYkSFmJ135JIhMO9HvDVbIDkpHcrOJ7htZHBv1CodmQwiKJ2E0hlneUgKNQux6DeNV51
Lfrp0ILIOFCLKmO93WctU/BJSUoKGPpjlj9H5UtYGjcyQritr5/D7KXxX37f6J42p68nbv/Hf212
93/6p/4fnIA8j4rHvZ8xzbNhrprw2C7/+W/9bZeZccy0Yt3GCAsbrXCo5q9MM5prsxy2jgw5A4j/
Nf5Y/qEJ5nc7QkefXNUcDObfc7wxzeY8ptg0dWT6VFX+jmmeDe/CMNsSNXNzHijuIL5ybJgZFD7Y
cWnrm0ZnogScHRRvVnp7SYH4xBxhJOYsVTCBHy1zuRhZEBZ6XfWaqm+0hsQ3IzmfHnx0JjTK0OoE
089idiJoZZNnVzJ01kXABLvUnZp92STUg5WrKgsgWL4PBlQdsn3efZ+iG0uPd3HTo163YsIXNWOS
TEo0BVXcsXwIOmCPydj6WuUKtErtwV73DtanVF3ZMRXVsC4EhycOU2qGigAhCmS2JRbTkpXKjodx
FPpG1gA7+i16BCtveHl1w+7//DavB3addqaaiYQJ2pJC2LOzP46yvUCooclhCgR8O3wNw4SRPa5U
aB0rGYVk0LNPCHAOJU6ixFlgIyi46Sqe97EdHyUuRab2Gv81WC9t/jOST73pb1CJ3tiSUn0nOPXn
EhZO0VEmCnciN5G8tbZOr0NZ8g5t820CL8fdevjT0Pg29Q+NZexaR98PnG7fwkwSxiqt5FqiguHj
OkxEV1X4RTWeL4xhQoWEu554hyb5ZtYfTovvXUcVwYCJMCK8VNyKFN0hz16P+N9Cfa8mCNcM5GwW
tnuEvhLAbnSsjVdpV2m8jycTp7m2VJjoAnw1/BmH+Fkf6hzJpp4S4gpzq6QPyNiux65Yd2jP9grK
VnicLAByKkC21BcUjtZZY2Nhk+spTjeW0qyksfVGmJcFTB4KSwKhXhNCP9okGv++TQSv8E8DAJn2
aaphFynZVe281FXsVi0VYaHvImSYyw6MML9NgnBVItM2dbfG9GINyiYkCkmi5kFHy9ds0q32UAb1
Vkef0+m8fc+PzdCsR6V70/BtukBboep7pbcJVAVO26ZxI7IfCqO5khbYiZPsMqc45OIlRmNYNtrK
U75NnTx0PvQdg5l73bQiulJ0udJwu3maba3xo/yWT90mL7e4YlePQswBok9S3adGg9RZeRuEn6aU
86y+2HxgbbI2Wa1vJ9hFFZlurVyXPHDhgH5Pq86SKyl9ui2yG3181AdtZ8bgSFO3N5T+0QvGQ0eu
j/jsOoI+YvUtSkTfQy5KXrd8hy9pgMMFrgvlc9w+mNqwNll+tDY9W5yyZK0Z1Q6V8FU76deDRcql
PqFQBUtDvNOr7FOWGzdRbu3qclwrk3an6/5m0OExAGjZ2bR1UNNtZlgjmlVi633otavsiuPYD/qq
CeEV1DBV5yhJ+rJeJ+GXbo6f5BxJOYRU7RxbnX/dJ02INBwTNSjVMtTFCOsprYpC60d948AHr8Of
BcYxR9by/CraqXhcs9EtxMvMMluL/qfIF1ro5FgqldhYhO/VGhEWepFC7jkcuB6zEH0K/XZFLLlp
lEMVBgThzsqgsNFvA2u48INO+AfasP71e2Zg4RVw0JVhOIgM/xDTQ9PLdZ//TJ1DkwYrht1cFYDo
fvunHf2tVPL/WFRzBUf8a/pS/8+jKOY/jv8r+hp//brN1+br0X/ZZk3YjA/tSzU+vtRt0vwtzTH/
yf/qP/wfL7/+FloNXv79377nbdbMf5sf5kfhiXE2omGWfMJB/vk37X/8+7/Nf/zvUMb6Q5do2ZiO
atqI22h8xb9CGU11/jBMg4srDB2p1jls+kvJQdHsPxj3N6eZFoL1mi4YQPlXLKOY1h9EMRpiJIiZ
/Mpb/974X57wnCaJOL5FMyzDJH3TQODEcHQku+ZJl69uUZsXQ1uNKiEzQNOwkdfW9dwxAtMNbBJK
w5arvcmZRN3P0PMMywH0+tSfoHnB59L351/Z8SN7+3Pmn/vq5wxjqgXKoE2H8acmqBPWYJbY/ajc
Uy06v9Sx2fh7KT4Kh2yTHS/Mhpr2Xm7mw3QI82EcJrxPOkyfFdUaiyfP6uyf55fTjkGwv9ZjIYeh
qpZlGov3aorUSjJfTIcgVVdKRBIdUPSY3gfEA4H5OZYfvP7rNHy+sOypE7UEq2oa90yqS7MVdLrv
qQVY9U77Lq/NnbwW2/LBv85cqJs/QQ60bXCNkvv2wsKn9vt6Yf34U1adb2eWz8LRffADpA6Q0rnK
ts1DcHVhpeNprETIPBUbbR+T8N8kb1ishCPUK7VI6McgXLUsBoOPt8UA29WBYay6wUTbDtRGIhNh
0A2Sf8hGWFoVmHMnN6H5xQTVGKW2ufCz5pP9V56AmraFsgL4Eg+drAQ06fgAWk8XWqd41rbNrnS5
z9U7/UowKzhZf1aZTj1tk/SCJ9Tmnb5akmMQ5Dc4KMyNUPXlSQyFlcs8lM2VnzjDNqmdQ5RUVD0H
CwwmST+W+XQvdLrWOurBk3NAuw8KqBivbank1+f3v7h4hsEP4AdJ1KSFBiSyeMpJYraodXTe1TD6
JWkFUSvYLQqg9V4P2uEhHQ1kGcUQF+2Fq4fhPDoF0sY5dQSjI+OzbXv+56+MiNXbVlC13ggU4sEX
G/pElqhQOiPV/w5Js11Va/aF3S6syV8nP0+YQ9mJ5HVhTZByT/KycZoro7f2iQ1Qkmr999iWH3/z
VGcVY1Vos1Aa8yv0Rb4U2qJDkqkEM3NC+50TS383hn7/OdckeJJqN9+FXiQXjMivEbPLe2WSogmc
kcmZLryEYvvhEBQVbTGVRoJR/kyjsVr1VvE4BsnHPqqpfQ4dlWxNOyiKve0TBnyrxnaqoBeGZDVN
u2tKonTVunNEdFMYNVwQzXNFalz4rfZsR1//VoGmtsoQIywuJ4XY1/HXBxyYBtMTqRvF8UEzwneG
rlMn18YPpV5CkxmTYWWk/gdVFsrKMbs7Jwdfk0N4648OnTp1/FVORr61jQTGcKU3JMrNPqqQIpLT
U2WpmI/yPUN5lWu7FHIzjJHxzkGMc486sffJUQCdRNn1W88xb0UMzOn1xUMVms1jWU9E5go1aVtv
PpaOhRvNknf9kNygCP5Z1zIKnVVePwZa9hwiKUpsh4EOiv5LQJbphO1tJab3Ra7PTEr/R4Nc9Vop
6ZDoqYL3YbW2mX/IS1eek0E7pLmM9pkQdCDpDVVZLX9QMzK6Kp/wQHoLDmgXAKrTiIRq4bayh6hr
YBAqkz9t/a1pB6L1nwignfoyIDeYRsSt3hjEUtaelQcZlF6Tqrf/qWsu6H1ry1c4f3shZpcuyfJN
Z2Fy49oqZZaYqVuE9JvoUXY9Df1jrkVPcVB9NFQmB6gxJRYnvO3K7DE1w2dvVOn6iOV3Q8T5phm0
33yws9QbPsnUif2stybZ0WpV61W7dbPQCz/FtkdK0DbMM1lpThYRAQxKBPG17YtL3uCNGRSzUtIc
2VmC8oaxMMB9mJcdOrxoeJqN+aEXJf37VtMY+a3aqyUz+DVQrkseaP5LX78+AlaJyhg2n9ASM7h4
fSpyolZaZsIFGrAr1GmC/joqx4dMB5BX+k8CjLsunE0W1w9jTRd3q7tyrAHv412LlwoCVMO1dBtO
H23vx3nb+eZALFMAqc2A2iyWDAp45BfMrrbbwipH14oj9FOzH5WdfEmy9E6tw/vzSy0vosFSxFoO
IsUMzMApHy8lCq1rohhB26SzPLlWs3KA/alHynNg9+G384u98bRUjk1CSsmtd0zDWIR46eCJqfAV
62qobR+kfwo3fdeHVF9iWj+rsf1eB4l/AZ98s0MTKA4P75gCdJKMeLHD1NDTJJtUDlNurPKTBt7u
td72/NYWoR0AL6tY0rb5vznvXmxNlJ7dJ4lQ3dIYN1oVr+Pw4zQLdqtzxYhro1zY1ps7Mi+IeUJE
D0EsZLWPt9X3+RCNJtsqVeohkC4G9YOjQm5Wht35rb35aouVlhFDmoaDE7FSl3zWlU3Z74vwGbQJ
zeALkeiJT8V9BFw1bZgGJJzHe9Jsw8lD1R4Z0eHLlVU606GrHdoA9C7Zn9/U/KOPnr/JXybnLEeo
toYBOV5KD612DIuapcw4cdU2uetiJ7hwcie+EcGIxQs22c6bx2WWVR+KXIEM1qLIk2UbL4Njo4du
1RsX5t6c+EisoWO5uYkq6ubH+8lMpuglyHW7pmMZ/tU4le0PGUTjvefUtMJlzS+B4F4kFz6ZduIg
UQIw0WsE0jIRfDxeOJhMwzOipnfTPKPL19fbcNVMvrPK250X67SClf5D36aMdpAFbR/90Bb3fZdQ
G3VGOsgaI90V4VBc+L7zVVl8X6QnBQLRZLH2n8IYr0Jru7HVuC6LybUj86rx9OvWMFdh3dF50u1C
54s/tOg5K+/O36oTF5jLRBpFuUPOCvPHh9GKsDMC2UEAjQT8qjKZmyYiOnFz02+ezq81IzLLLdqU
/wVBvG1ZwllE2LXvBOGgG72rpAkd6YW96qIizzdjM1V7UWRIcIdJeGvmqfk9bTN+VFj5B03/lHZ+
CnlHtfrrqXJ8hKJHyVgap6k3ZhYjvOpRRU5V5x/5Gg1nb1kasdXyzUWF6DzZG6MrA0rJKnxcC1R8
rceZcuHhvfkOs1cjqhYCX8OIqDn0fvX1yzKK8nYgsSpHdV8m487RwnVBZ8/5T/Dmfc/LAEaxFYE5
WX6BRvUifUyV0fXi4SGLi23WSqLg1n+c7PTH+bXePPDFWosthf6Ue6MiR5fCxQcrde5Mu/gRBNoX
GbY3RRRcSBOXKJDxKzB4tbf53b86QrPJJy1NOUJr1O4sBZS28OsdMeiHofYPQk5uMdk3eZo+GBnF
7vOb1RaQxJ+rG0hZWzju2bIcr556RopTd7gqqY/GY607LvkOCXHQGG6TVtGqq3L1Qze0A4WCWL1K
Ad33o4ypAFz4KfNSR5ZkPngCYkcV5OmmvrCsSTpGXuFMsFHHVqE5th5H1M5l9ZAWxRfNbPtDQEi7
C8wieKDkr7nhmMCT97XwLlZgepiBMt44llVduONvIo5fv2s2MxB/NLlMISa9UMtBIUjs7EDdlZVI
DtHoO/GKwHf80FvhdE2FMd7Yg1O758/k7fNC9By7apKREjQu47jC8LzGFp50c1zs3TCk1nXcdIyk
GKZLcfrbJ4YeMNk4/oWSOeWM44ugx36klnXkuPypg5kqaAo6zrZSrMfO84sL3/rEvvhrDHMuZpva
n9NqX9150XadWlArdC3NNz9EjeG85BTHrtM4HT+fP8K3z5l9GX+yt4Q01IXxbq2gb4yIfXUJjCDF
UB+VgQFXPuT/vg2vRBV+OL/gyYMEiJnFsn5p9BwfZICOs6flhnSHrtl3bfU8qsq6UbphRcX54fxa
JzdHidwG/ucwf2W/r87R95RR2FkpXa+mexw+l+VmqT3slMwf70VbB4T9TDE7v+jb94AwugpCrmHw
iYRmd/lq0bqZ6jr1e8dVwQjuO7/vqHYzsCmcenOXpfCjvSgor6rKejq/8KlbQ+mD0Z5MYjW4qccL
x2Zh15XMHbcdhbnWFJURWnqK5p4TdOvzS71x+WQYr5daZBl6kEiNK+q4vao86Xn/LE3qzSJ9Uivv
SXJhIb6FsDNDa39+4dN75MYi822jWr84XLtvlLA3E8fVbYUYjhrSKhjGJy1us3/wBjWAcjkDEao0
57v16jN6vSGcXK8dN5VA4Yas0K6bGCqn+1/Pb+nUWSJTZTBIHAdOWet4Ia5/7Pl947mGn37xsvCO
quyVJ81bxU9+akW1SwvzLq7DC4711NuA4SOhdhC3AbofL6uEMknUrKZxPyppn6INL2+tD4OTUsnu
7pMxvj+/zVPPQoCnopgMqcg2F+thzfQwg/zndkUDwUJv3TGQDMcpy9vSbvYi1W7txPh0ftFT1wUL
OnOZKC6AzhxvUljp6PjO6OELJ40RKQqA5boKjQKqnK5/P7/YWwc9HyYy82T3qs0nPV5sAmTWMaKe
a4VAduVUkF/VcXzB3Z6ynwB2DKQXvyb5iuNVDGOw+lHtPdcEUd74QaXejp7ubDyjhFxVKeJ3Uwme
OiCJDVVAt8jvF+s5RmzJKi89V81kR8l+nKxsmwS19+IHpTldeHUnAi6SYRPYT0ryJuiNx9urxsTJ
ZEaY1eZRS0PBGDTf1K6oUTCOp/JTFPiOueJPRNW6S4Pga2VOYKOBn8RffN83L2Szp+4PxU4TFOBX
7LXY/MhnHuNccVy/9pnoETjeRvhdcYii7FICe+p9GMA2AlyKUdv6/M9f2Zu8l+M4qRYbt+TAKFQ9
Kd734IbyWvcUyKC1mLOVvLfFj0zYcbw9f3lPXSvCQ0fOBTgLM3S8fBPAtyCc9dzRH7K1kevBSjPp
5beTYlNqw8M/WA3SDBQ2g9fiLEAjPTb1atRszjVvAPvS/iYqjPdNa35V2uLm/FqnniXZFx6Rwdeq
uTQ8XtHHejTEnjvkfu5mufRvlMovN+dXOXVTLIMChMlCM6Z4fH65p/m5BZjumtlEN1BuDqtaauXW
rrRLmcCpT/V6qcUTCTzDk61R0OUaJe+HxnwKStqdupJBWpq84OhPbUvy6inHMP1disW2qiZrGrVT
bbfKQuehtvzkqtB8elbjnIah80d4yiORPlCFIvIVRL7HR+gPcRLkBFWuFomtVkZbbQgfzWTY+CNl
iM7MtQubO/XkKHyYgEbE2BTrjhckRJ0UMw0YmzEO+sFKbeu9SEZx17eN/GaWuvaYZ73z5Dit713Y
66lv6EjoI/heG7Bs6SuGwBSe6Uu3zCZnV0KzcwvNjtelk8abLlT07fmzPfUdHQ5XzsbM5pUfbzVV
+CkDmLGbal1+3Wa59VTmbbmT4xBecIMnPiMIvgqTwSad+FOd85Uh05qgA2WCV9+JeapW0Oyw9x9q
33g3FnMbZmx4F77jicNEvIP004EVBPi9MJ263qoZaKMCfBozwUQRdFhSoLpyzDZ8n0aeceEwT0Vs
pJ3iFy8W1GX+Pa92GDi+3erzRY1aSPn7cmyHYefbafVdehOtzo0EpdnUThD9yMZ2ZHAHuNmFC3Ti
g4LmasASlE0k6O7xb1A8p6M4V9puMrTvgkG5MXvLWLe07lxY6NThanDKBXn2LJGyuKldMginDHRJ
Llo8ZV73zq4K+JDGIQvy59++pBLIHSh8Bi/xg8d7Sutx8pORdJ50iWjbNuUqqjJGB4bBJWDnxNPn
I7CbXzRqAOvjpRpQu3D2xm4SGrRHiLym0ZqKM5ZNz5Nv0SAZV22HdRmuNDsKLjyREy5pRnFoXsS2
WkgIHa/eSctPrVoo7lT13/siGA6qGZm/H+DD+VdhxGO2KdEsnrytqJlQBl5FU6VuW6h0MI7FjXSs
gxEG27IJL8VuJ3dlSD6c5YBP/cKJXz2LoVSUuo4HxdWH3t/EAVOMRJ5Um/OX5NR9hCEEA574cO4n
OD47TUyx06hYzorp+rdFV4SbordokAQ6g9wNmHB+vVM3hSeOQwJP14m7j9fLzGbI076X7jQmP0Tc
f8pHYqPRU68SSR921z4Lp7gQc5/ao05CSE3ItLBsi4fgDEMft8kkXSXrPzjVBN28K9/pNgOiKRZf
2OApS0LIAoDMcVK4WeRIgyybtE544KmtxwfZDkxKMb3yyulxSufP8uRSJC+0LlAmeMMgrEq7NPsE
7MdOnfBRFwPEkqDtr21fOhd2dSqRoHCnweDjqxFV6MffbdTjfqg77kkYwDSOR5oWfOOHrLp9EzAg
iUmnncO0cz8bN1NsMkZaUbzd+e2e+oxowc9JIQDb3N945Cf8rHDyqtAUsLW83PiVUNZ2G+mHRJuK
6yE1/At7/pWLHUPEvHayJtJDklDsy/GCua56bZHWipuMph1uu0oM3rZsFeOTl+lmCs+9tOial0P3
fZxqRwENazTxlBgBUYfwBiawaANjTySTS6vMi9eV6B/k4OdMi5hCv96IsdSgvreO1V/pWeAxYtNx
vCt7FOV14Oldsa2cYfrRTk7DOE9d0BkjtdpkasMQqUyg1GP5hb+zCHZ2UOUHwyn4gecP/VT4QeUW
li7vhgaZRTAQt00z6ia4hino12uS6rM2MC3A0O/0Oj3ERvH+/Hqn7jRWnJo+GIoFCn185sbYhNWU
gWuYVSeupdJlu1JPc7iphbjgit8uRQUAXJEMA/TrDWSTwl0xoqEZ3bhmipr3AJXwOWN84/kNvb21
8yozaY4sFKRm/uevzHihenlr+NboKnLq97ip5seQFTRxBopcN1pg3Z5f7w0Haa7woCo1x2865Y0l
AwZ62WgG3TC6UaVqq0lJUibpRX4wT5yPoneRQQnTUSIPtL34OYb1XTk64cZTjGQt+kR9n+V6/M6H
z2vTWDAC9pz/fadOHX+GGK4FFPIGAClDMp/RilRXqUR6p1XaWK0dKkHPSTddqhafXAvXiYmE8kV0
cHz22JLRF1HGTIuxv5loAFrnpf1p4gDO7+ntI+HIX62zeCS9nORY6KnqDpUn1v6opbeRnUxPEI88
pALK/CD8Wr1wkCcW1blTYOKzI7X1hXVK9VobEvjcbuv5jGnNLX1wQyrzj6Yz0enqq3PHVmPQenV+
sycuNGEQcBmcH2qjb9IDWQ/94ISqaztV5qwFVYGvdecZdJpA5/0h6XO9YBPm4zu2w79aa8AaoK3D
YlvsFGCsUg2fGqkZatVjJIfsS1IHP+GQldfTlPk7Iepq1WlGf+Etnbg/Oqg47AeeMLZoEaxXooyG
tOsnNzbBVg1vrDeZpLN4cqjCnz/Vt9Eee6SIo0MhtyGPLvYYDUmjmbU1uWXsoBwztm2fr4so9pUL
Ad+pw7QsEhdBuExjx2JPfqsNqqxzJvDm2sPg+/A6K/7Y97rwYn9dW0hCZNasMNOOF17JL9u9/I70
jMAqgTpMtrcwhU1NTTu2PM3VwtwbtqadxAwGqxWbWSBlWkIlTc0MGRbFUBip2vbUCIQRS5rSlThD
xKROac8uhjS7VPA/cfg0+lJvBbjgahuL9+vIMjOStLbdBhD0qldGNB3KLL+Afi46uOZcmkANnwYr
HM4T/PRjcxQ5PmS4CDKZqGwmhWtG1tefiyGMNWZdaTBkk1AWKy0WMc0wccg0G+rww7hrE6tkTn0x
CSY652o3rXXFcqL9UFHia6si+dZG0fgtyGPFuHAtTzx2OBBkkYCZ2pzhHf/kaSq8sCBJcXM7Z+Bd
wLy+Lut3tEOgS5I7D+cfwYm7SemZk9HpqcAtLw5omvy0E0GhuUpU0Kao95rX7Qwrp7+tyKIZAzTS
kf7MpPoAawKyy/nlT20WCiNhBxRShmjox5ttss4rYgt3Uau5swlqrWpWRlRGDLWNmZagjzZt/OeX
PHHzIHYZBJk0QoG3LNKvRMZJpvf4BoVmFYRbijCwr2WZ9+KCKTt1tLx6es+BA6hML+zLqOaVV1hY
bc+OnU+6GmegAV4IQ9azo/q2NI3+xUsY3J+NUfByfpMnzCiPi5IHwOAcTi+eVybzAtjHtN2aEeKZ
nhFn+Ov2YhX10jKLs2z9RlRxyDJKnOwnvbmPBdI9rfd0fjcnPhnVKCoL8MFAApZWLK89pUuo7bix
xXjUVv4IIqSOzq9x4iYerbEIXKq0iv0yZw2bQdXQac1MYbjbT7W4Or/OySPDLpGu0q6AUzi+8UVh
TzHJuu0Ock8jDD3h/Tpp++0/WIW/hYVsBhYsXY6VBL5szcZ2TS/e+1b8RQvQxMuaC9TZk5uhZIDL
Zh1rCa77GR2pnTPabla015XnXBEdHfyq+ge7mVE1eNxAlvD8j89MZ75JSng8Y781zRmDwGQxDMbH
c6UiE/k/uAqvl1sYpdgqU63RPBsUz9ok9CSqdG90kAGY+Xb+M5262IyUoLADH0d7Y4vUKc0NFaTO
1frhq+Iz/1WnXHdhkRNRK0Dj/17EXpj4Ni3yKS5s2/WsYtrklXJIh/5zh53PKJav0iG7UK86dStm
Zvov14tS6+KKtzDIzHpQbADXD2o47OvsQ1qmm/NHd3pX/1pkYeG0NPAjhUDGTdrwWWgKU6Ct4afp
V+kqmdK7rLX+m7ta2Lq6NMayDwPpEsBtEgg7G1UJnpJE5hcc1IXjW36vqGMgkZKwUBfS16gzsrYZ
V86lIscpe2fSGTHDuJjWpR1idEUEcYNLroW1vQ4jDW1DudMgiK28bno8/7FOLTY3bf7K+wnGlmfX
JJ3e0CPk+t3TWDxqGXOk048WXfv/nXXecMGcYEwDo8Ef9YV6U9rVQ5k3h66sNmbUueeXOvWV/rWl
N0hVa1dpkQYCnxRep/R4VsGeqsqFq3DqktPaRN7AABts39ISCcf2/LnoVUUMO53i/qmhg5JZTtX3
nlbiMskuWNqTH4p2qj/r6BjBY0tbat7YxhNeUIjgXcUEa+lU99jYZ98Ld79/gBDocOmORkPJkp7k
OJnRVn5K7NCXt8xD3Dtjc6VlytX5ZeartciAuN3/WmZhJ/yUU0sFy4g63nbym2Ldhu2HrEViRmUE
1cc++wcXg+f0q++IKuKvlOQV+pTH1UBkF7OgR/g+9m6WBFempfz+MrhD0EEHFg19r4snFdlWFcUV
y2RljXJKrXyecuHv9L4L9udPEPLG2zOUBh0ekOSZGPCGWtEqdaZUVWK5cV5P94rGwBE/9dEnsVN9
E3RVSU1UZTizUfTXut+gcyoCArUmQd1AT5m926f+9fi/ODuzJjlxrWv/IkWAmG+TJMfKmifXjaLK
ZQsEQkggAfr138q+eo/7RDjOFx190Q63h0yQ9l577fUMZD3W2skPCl/Mqe8y+qxipnaLSoHsK9Zk
R9dleaH9MIBLmcb4ltq2/sndSh443LMXl7b2c+0netfw2L0xMfCdgLftp13G8EXZAsGr+LHnhi+A
MMJQUZlRoMRCFlyHQCNh1oNMA75TUqVl3EX8vFpvDj2izzasV8iNrNP4snDTf/tUiL2XDuTfOUGy
ictr9yOE8LLjaggf8inChobCwlUwTxypNBwhMbxt1JlpPTwuNjQnL8mwIqqFjFsmetSrlq7TnRzb
+DLUTXifLZ4hymmN+nMSjgXyhrJobz2U6LLv2u4RGwfjb90uzc2kAMVtrpZpRGL0twErkNWdpPoY
mS5+dJRx9PQsAWWJqC/DDJLEM863fBEIRyHFt25D9YQlzGVXZIu9cCwCfa31ihjNugWmAA/RZkjY
dLsskXyC5dlz/HIGCA5Yhg5LljU7R9K81DJRFbWr2vdrh7hlEgNbMU/reSQeu761JxdUZvKmSVz9
3kUo2TbzONTYBk7Szzglg98F1Jrvzqag7wwjvW7mJs15FuA7RR1pDr7L2CORs31OijVCoPOCpiVa
YT+FSvp7ThowPKn2U7vBitGwV076vaoTecNkIR/nGNpYIXp7P0dTuG8zp79tu+KzgeAEfoFJX9M4
GapGOrWtmQZEqeUALqA+2nQQdS9Ygx4eGH7yixfI21vGBhxQZBqcryOuklrbHlWiETyeDEW1+CKo
Yo7IPtUMoGoiuwvSqg43QUowc6XZ1G2TnJkjb5W/00geBCWCdvC5pDmC9IZWJXgGgROSeR284RVA
qB/Hwzph2rF18Rzv4Y8PSmjO4OzGWQ35Oi2YL4Osq7djePXfcorF32IewKsUcwvcrsOOawCOV2fM
ej/zWMAwSEdk1DcCAOemTh5rJC09d3mAHeAVC6k3vcslIn8bAZ5K6M1NoBGhbQN1bbXwkvIiiF8b
Zsb7gsjp0KQR6jhXUywLr8m8vkVmcGBmgfyS2hjUWtkNFxbp9EH4BFNv39vjSGWzJVEXHnUYr7sR
mvMBawZklw8ciWTDMjQo3RqyXBI6i23qgqUc7EygixmEF4Yccc+EZp/ezut7h02nW5OmUZnk7bAn
g4t3g5vCG9UswbugJu0OUawLAMXwKe/xt+FVnswAhrAWlOtevo5RzapB2rVKF45vDDsnz3ikYNGR
zXqxgRMfbS7mM2alyJguQlPyjj1ymPJ3deeHyjZeJmWi8eIVkEAByRCIF0YYxXLPmVjuQigJl1kM
+DoWjSFUTjUeSuSNAMhlfX9DfRG+YsiFPOWGLWmlo9YfpOsR3h4T8IKXDDmII13pg6EOPEDsIyLj
Sg9ILFZJfJpmP23J2OUPQx20ZZi6/lFMC3lPJygalFzjq0YoV7moIzD9jAOZ0Ob9ae2X6JvKgN+y
UUzPmQ2vlBvBwz3EVaCcFY0r0vj11ipN5jKxHWjAOboDTSR4PHHeVElL559Bw9hFDMmrqBu/K7xI
ETbVBxeWKLeVioTnhV/Vm9zkFrjACLibKEdmvi3yzZKE4Q5nEhLDFvxY4RCKEmP//TmKalph/17v
WyxinKM64HtYnnrcmr17XeqeIfKUy0sNy/Q5mvJ5t/JmeEtmKU9YHMJ2Fh63sqapeOsmmVTjhFy7
oG3Z7djrDEPDTHZPrvfdMfIUcdmrTd/NYPIdnQp3mtIVWKwBMZVzX3T3qUIIPuncijo4b9ZyFpKW
iSLkg05rt5frNH7auZnel7UBLiEl0U0ddmQn5YoWscdtWLZ6zCrqZXjEteF/rykSYGjhALPpo+Xd
kknsV52wY4gvpFq6zCEljKVvSSqj38gHzZJNjnX5Wz5OqmzW0ezycUaYpWD8FiNtfmylqV9GTZqq
DnKzIxBeKjt0tlxUnb/LtWMNjqdWV9ANEWu/TKJiZgbNFzGvSBGNzXNEGvuGDSuGqeji3rKFpXvS
EdDpYRO/nzH73ActctLbiQnsGkTNeDOtEDxL1ff180hCvNKJAAnF5+lzDNW4ihSCRx1HmkK2jnTf
jhE/zrUFJ4ty3AOG2gNZl+4ORl+AwhiC1MoCdwQATtrSwzpkdhuTQlctb/mWtA1AB2Mqt6vG2app
bc+R4BHC93UM0ohIk0OEF6BkPnL7fooaJI4E0ZGvmSs7QUF2KQS4Li0SCTb4ruQWbVqK/AGyItY+
xCxYz2PVmKDZZoPEryCzFTnfdVxKY8LHmtv8LHs2nQXtzTGabLu1iGvcuK6oq4BPwZ61sr8ggzdB
eC3DoFilcKfgQAVdJDKgw6ZNDWbEYus7WFbSX2oe8kvBxXiqRRp95ChOwAIcTHMMmpzceqnxdFy3
g3ExaFI/68Cpr6nWoOconB+TI+I45wsAJUQBXJq3gAmlht8MqcVpGhL3wXD9vls4xcq0mIbLiBtz
u5IQmfVqXrcRFq8qn48FvsxkebXFRH6HSHzcN22ePgUcO6RjgwTWIYFPMGIhsiZin291Y0H31F7+
7600fA0xvHwo2yCD/VGTBzLiq3MmPnQ+wXHH2Lkt4leYwP+iwP6XHg29BUZYSMiBvPyncTZMGM8D
Z+MDVdh/U7bKJrNXXv6lxfgvXRoSSHGjYDAIx9WfpgWOR0+ICL/NEkYfrcS9M6ql1P18Z0n+OzP0
Lx/ff2lpsHiUYh8TCUgo/v8QdPKZeN0vDX6/kQMPyPqEVrVhOgEC3aDqMlAExbade6TvY44ptwwi
+1/+zv9FucJIBdJBAn9kBFfdfzaKk0CUbsYGvLo942/WWHBoRiP/93YUtsfrdvnVUfsvu00NPy3O
5JweJh4gKGLOhvu0yVJYlOfknohJ/X98stcROeJ2ENf4r23X61zILl5S6HFrc2dhJx9RkfVirHcR
thWXEs1YxjaU1MG4ieakTW4GMgd/+2tfn///7Fmvy+fw/VDMZRC18MfkIKtjlROUlgdZtDuy0A+k
d95i8fwiUYGkvT6mC+Tcv3R5f/k96X9+oTHKebOwID6gwImaEhs9PN7mc4DqrAjXaP5LU/nvdwYp
unl4jbrFbDL+11LGoCM6rnNy8CEHfFQ3ZEQkLTMDeKltDJoLJ7IHEAOZnPp/FlXSABNRTAUxyke+
xFUD+T8Nej1i3pvZMYa8OzffvSdkrlzRAdcysRhDwiRskTsui7T935Jvr9NIeKWxyIeIouuWxJ9O
1JqtImzCKT/UDQFSBJr267gU6cEF+m8jk39/vteT6BolTwvkdfz5l0yXeUYzomBUC+e3XoSAgsv2
Usvpfsb1sZGk+58HiVcbOHb3kn9ymP4c6NaoLUTHuvzQGlzSBzajzjxq4xfst4lw2A/zlIG/NMue
b2dtTfGXowL2iz/ORXye+AcHEmKi838i/v7zi8Ufj7RBVJNjP3owkwp1KcySbtYBwAZbBCh9JlBZ
6VHn0w+SzBfTivswdG5rsuI1Hk01pATcMkg1ivbHEQQhHHMPSV6XxOQ3xUgqKtkNCfRFwqazybvw
V56uPy0l6K4BGg7X37Y2TblMxbmbsd1HBSlVGFQT8gBW3YeIaQIXSrW3I/IlERsfViMqj43DLvhm
CItN27lnZZ3cLN0IQZHvcP7vnShWcL6H17Bo9w6WAeCQMTMq4MSIGxVWpu/Cfadb8Er65Zwm9glD
7qOBwUqm/NVNw69igMCRYw982wPZzEx+yQJNt07HbwlT1RR3d8I13x2j4WPDE7Bv4rdgCF4XEV1Q
V+4LgZIUewbnVgZuG41wkkp2H/fRLhin7dCPd1Mf/4Ztn+1GZfQO5jmwg+0Hxdx8o7DjUcI0bcqB
B3epBGGxY6ATNHLcaAq4wSyx2u1b9yBHfoNf6MLWFiTatUb0wwI/bHvN/Hg3I2gZAamcnH5Pkj2Q
OPyF+ngfIL6l7Li95P36rRCZDaESrNe6vdVFdlPY/NdSaDTvzfQD28B8w+h8z5I53EQ8q5B1vK+X
CWhXAWR8AR4bNBKv/dEuwVYsAH6JCdyf8D1jrkoTvmxXhkD+th9ARl4hQ4iIPgxzd1j19GxW/SZz
d4vofQuoWvbLYLBTiml1pRD0hyna96VBPpzNfycWhTij3SdF6VCa0R/D3u9lDupkvj51wWs69lXs
oi8ufBVi16dUc4pUu7b5ijT7Gmp1i/XcvR7H88qgwhA/lzrsziwBRiHKjNqoIbo0k7gLBXIOo0SU
a9wCaOW+XDfvZ8FuRds/mE6Bbtt1eyXHg06iWxW7eNPP4oAMw3bn1yBB1opAoRzrTQAU9DBgNd2j
098I3P3HQrV51c/tcYqwluwaKIM8KIvF5FvXxlWQ8hPlUVIqJXYAbzwYVmclhJtg0/jmq0B9jXod
YZQuqrcdi+4h6n36pukrnGnvdGD1pknjtRz6YV87BlOi3sXG7ROiobhlX8mITJDra6AUhj4sC5+z
oX4Zsrw7yWI5ww93g06h3ngPVTJu5qtmtsX7Pmxk2uw99d/e2KpLChC3qLyQLAXVEKSbytX4GHEL
oIaKzLKxXELdIsCeJc8BX/QzpctZieQ+z6ZPlSLnORHkaeg4nnNiDiRpj87zucz5cC4C+4R28KxX
EGLVcF94fVPb5C3s3Y9mQgxnlP4Ii/oFVtBgEy3JgFj2+DmXEXi1OYd7da3INJ7mBaGNPu5+Iqv5
Y5rEB76biyLtmyiyiy8Eng3kfbmZVIkBi8rM88m6YscNB7i2sA+Ybd+u43ovkM+d4VjYwl1b4m4E
GskCRNf5dJfy6AUXVHMta277KO1+RnK9a6fmESERyJnuh2MWDReyhsjU7e6mMHsU3NyPgfFbH+kT
fFM/gzW9EI1oaRdBGk1184Akmzfig6+mU6emBz6nhnRExgzcom6ZK+40oIdtBApE0UA0U7M8JwTE
9SQR8xauVF7WOVCP0JQBqF/qE7aIcXnZ+n1IhmSzmPTRGo/2sq83fUwvfRxdklBm21jjIU3qFRmr
7kZw9cR7NDUi6V7beMYZv47hJhPh2Q6hqobVnUhG50oug6pqGl144W+GyOxjjGfLhvqv2bjDusCB
Ey8Z9v3B+IEeXmaA2rcReISqfsHBcscYXjQb3ugaf5R8uqsX1N5j9MGS4ughdWzYEIPlztIXmJ9K
4shDz+MvhHn9MC77wGtQ4V1lpUhwfTldZy/5pAXy4JOiymd3kQGkmZSB6So93wyOlDCjg9LG1YNR
8hpUvuIrHx9qBc4GtKYpxMmBePITD5e3HtEW8JHfUefq0uDTKVKcTC5CmLWIh4eJ4K0fJ1B48ekh
vhv00GgaHsZZfAa07qF7RK+TkFOVMYHs2qQ4WSoBPUoRr9pmyfdMhocV+8JpOMLEGiqkaFH5SMM6
3jgyfKVifFIc8fJMEX6cYnIpGhpAsFh+pkYBRKP6k4OAWaZjdIFqAnxzD5qNNeSLBfS1TRXERas3
KfgtjKpPNjG6tQx/n0YLi10Qebf2+qNRXbzPCWoOlBvg4qR5hZr+NZ8grNIgq8IcoD4GRWFBRL61
eALdut7BaI8E7b64DAF21yf5rBZ1b4oRTLaY32i0H8YkX9AC75Cq25Y2b48odpDxClW5btObOUhL
B80qHGtZqkLczmPttjn/J3JxsVvngc4uxq0ZxttimaoBwZ2btkcfKsFvW+N6H/lp2QxTcueufya8
U48mdkf4Bg8pXyum07OtgfyjMeiGpj0atoLzfI0ammRwJEX31IsY6ZpxdlN79c6HGNJZTJCJn25T
ye+IzmoUFwV+Mxe/p7j9VAw9lDr9pqcUBf7AfFWHSFfC1kbZ8+IDsZnXAwdMvyl5xA3uyoGoY0/8
cx3ot0wpEG96eRMP46vpJRYS+Ps0NGVjza3XAdCqwxWUkwIam0anHh/n2s5plYX1Ba75i4uGwxAb
CC0cm4vgeuLKg/3y2FDgRm1UCTfdzlHzRuLpPsHXO1I/b3oa38DIfMam1zmmeKvTEQgbM54Ki/Bb
ZHXOiEfdyInt8FKcpqL77Ad+gwrqtHpTklztOzmV2tS2EhDDjITijiPum8GPvu3DEBn38qgTEWwc
7pKNU74BuaiBT9CAdd5qoJ+LusdeXqaAwFmxBygWNIcdEAxBg0MtYodwad8WE8sbSG7k1pHxXrdx
vo2M/8JDfgitHDYdS34mevygXH5PS7dL43G/OvtM8+Kzs6B3NBJszZkETzFbGjRD7omy8TQkehvO
LfgGEd1BCURElUwO9RA9IrmIghdBzqtTgFG20QUzpqlcJJ53W4OZiZv0RBqsi1id9NWa0PgSR/rc
duqc4P/Z4BL+qpceYaAKNhcHdDXLtd7wvLuJiHyBy3rfjHkLSRHpRGwi4y5chs9miobdRIL7RkR3
MyK8S0nJJRD13YLJFmAE4/MUxcCXhHsi7bO6mlwkXBpQAQvAGdg3odMdaQpA0qfWb8I53DcyP4Qh
qInx/E07XzZhcUYkOvC+LL3VxtxE2UK3WJH+XJZrZdnGH2wAjJNcyRhCtvvZ+J+Tlndmmm5iBpAh
R3GEfdFSIbG4HCPxi/IAuL3G3DOsPxnIYBuS9qC2tc0+DeebxPaXNUwECvXmtm0tvi4blbSPbwqq
tnM0fHce1E48wyCPAn2ksReSYLAD2FW8mQhIRFNzriEaYlVH/FxQem5x4hsQmXqgyh1CLicsyzo/
3bpB4zU20TFu4uVaNv9gtb2DGRMArnTYYZL6TJT3VRZreoAld58gqrXvyae106cX0fNYxL9Nr19G
KoCmFcV5aKJb6ihadw705eKjZ6Sdg3rN651j7SHMsn4rg6VSSK0J8LSCJgbmRQ/ck5rNLzZnP30Q
HPNGhlcU2G3Gwy2W8m6VInVZGMSxj+N0xCbhAyHDJjDZsV3a85Sill/j+QMUFsyIUGAj2+mHb+a9
QcInZokEAC8KQPVVlEU58pON4TMegeSk0mQrsqJKBvEkVvtLxkgILSKcqLBBVI2FHJDqbmuiBC2C
a3jp8j7bcZ2+wC+w43HyTccUr14efxmi+p2DtbnqEGCrJiywKGpxe2TxL1qbE7avN0OsUe73YJD0
yxZpx7+NXQ82mj/gurjrY+BzUNyeYBtBTZLcCUW3dQOI9ErdkzLZY8/RVToUk3qxH43DoNaYM3bM
dBUy8gifLHRvpx9YFx8i5rOSTvZtwaKAl0DCatueYfzcuTzHMUvRY04NG5D90tmtXED3SrPpogyC
SbU+GaPvOoex6arUia3xSx0kr8qPKJEYGDO8wbBtDIsFRV7wlbiElzxXN3DM/8hcu888vY9ncW64
PlFgRLbU+0/NF5RQQSPK3CO8x1sV73DF2a2mMdshygiT/BAeI2TpLuW6tNCVHQYhIoE1A8USb2as
nhl1JB1msj6pt5Ln13CA7mt0yHnvc7sxKBQ30OEbsLmAr8laJJDTvGpnvRfJum/i+jsM1AV2hjuT
SUxVZo7kXZp8FAUIuY11wIChMowDnpTL9cPpw/QThqG9FIBP6zbbscb220Ktj1mL5mnEll8p1Pwr
HlNUBKPCp5wvXxjWrCUQSt2moes579VtHGL1pB1pA0Nx90BM87E2IE53FtGb3Q+KcLm4boCXdM0L
ACJgwNj6ZVraF6n4Fwo0VtmlOGOT5FzPoMB3oEli3fa+NusNXUwCEyLOXZpe5h7nUDCwZUOmHBhh
0OpeOSc7TBr37eyu7CEkO1uguomtWgQC3vqcYeQRhD+Yb8kW/7GnFjIAMg53YKTdrk2GZjUvkPyY
Qy8xt3GTAHe7pF8MpnxYGuKfPe7rwNAnmi1DOY/ZtwYcKBj0PbrHu4CNx8T1vxQLrkPgAW2sfx9j
g0c0e9B4NzOOOzVuw0eGUwj2B3rJDWwTNgC7jw7kHPeItaHgK2Mru99GCyKENAHOJ/DPCgudm3Tp
T4vGHC+KFrLJpwx3T7Q8jUhNKnEPfnZXH20ToMsfMbpL9dRvl649jLV+yJsAwImCVIvCyV90/L2I
yRvvk31RNDddJzadnLNScuAFgaqLCvJU6PlhFP0HJ+0PhJztc69HeBvYLk3W0zS6DQyAFRVFKVg2
4u4Gikgu5BhdJZmseyuC7jlJk0tskIrMooMhS1tmtr011uwhpuMRaoGMG63drWt0p+PxF8ZLDz0j
uiQMLGMMHut23bdxKD+7Fhel0Uiu4At0mzZ5QEP4sYSBPKQW/mEHFHCbjcjrTNA8ZyS7M8Kc1jk8
rdwd/TBbEAtsUDqLkt7ps1rjR+2mKh/jH22xvoo2Ow65f4Lt49R6+1Iv6tzlgpZYxUzLsE0xTk0B
MhX9E1btTDmZ5g2K56UFjjEV+X7E0G4TKPAMawmBABmWACEr6FNmPcVQHwZuWwyaAQRyeOxQs2Uv
iWevKKvtPiuWB0AV4Y0f/VbHwzuGe/gSaDUK/OJL+kg6ezM32PsO5r1cHGKdAFf2QyKrQUzfXTyc
rhdOVER6Y2Jw5qlBJ4DqbNMp8ubZckp5a/DcRXgl8kZsBgNxwqG7wAnTfDQtf4qMePMGOdFpsZSW
A9Nc4GyBLwZe/bgAKj2+siGXu7WZfyXWor8t8BHWwA3EtsKBjWufYr95cvYbcuFrJ2bsEXkYHgKu
7gM1TBthGdiaAXkPCiyXwseB4wSj9sEX+3rqvxIpviM63foO/oQAQq0iGAljP+BpatKXWAb7uhuj
kifQyk34gZ0skL9iJKNh7orCWjzQgj+xJX9JYBctaWf3KKrOg9E4tmAXcb7foirCgYZDMjEN3/dw
sIZUY6eqBwO4CVuEM+bnIFIvoeg+ctgASoP72tfyKKWbdnOSXi3q2Gld4QLbYHg4bVOVbAsMMBc0
1KRQX0XCf7ctGSqhh32XWpCu0cyUDRw9OPTlDurLupkjYNZFQR/ZFaYpVdEfQiJApUKUKV7pYtv5
BVdx8oP47mmymm7WAHaRmuG6840+9nx8L5D/uhONanD5TjcFwachEW6PL3jZaIGuJ627J6ASTjoF
OnIMt70zu2VEuqrPkHuUu+DgccRig3vXR/KE/5/hfqMgn0UHbG4KiFvZI4bg+TFSUKfgjokqmM9e
0Z79iNffmIPhLPM4chP1BR9HXE2oJDaB9nCI6+wV6/WHMAGSgIBpycX0woCrRDVyX9dql9qpnPMU
rnW4bPtrmJdRtt5iITg+z4u7hH1zMqrAdDkmdM9WYPiGVT77bjlo1R9awkFvL/idjB0vQw7dYJi3
jUaf2o8QeHkvqww2TWB+cNvM52VYH+ZFbIsRhonWIro/SXa+8/s2LV4jeDKqoQ1uiZC/0Xd8URu+
6rCAyYsf8rlrkVjTwueSwSXHTlEznyS7+ilYwjYzQdEWZ/Ml91AORGZuLdFf3sDqhsD9ouZ12Qr8
FFZHn2JYQcRWBHNXHKwlqdNfrcrAzEaNutVmfHdmeFWyXa4AwhrYzWQ3hfk56wg719jNQydboFpX
QIPHOSBoDnC8ieI8imZ1oI055iSCwQ3/5raCw/ciGjz4JgxasML4C9a+wEr3/UGE+gYPKIgsdf+5
SnFBDXyyqb7ps/pHTYOtx5MOtsnBtu4WQs9rNNO7KHGHYPS7gYP9xkYN/ctH22Qd0IhBIdnMKABK
yIhtGcOWjdBVXkH8wWm4zI9aT7+LbDgQV7w2bfaLJ9lDM6xll/NjI+l7wiNEZYTTi1+JQpUcvIaQ
72Eh+qoZXE5QYD+xaPGlib3vQsDekRkM8bNTJeOrrVB+ogMIcboMS/A2Uva6QgUPqXsBGU2Xc4ak
B+baSnNzB80NPwpHECJeEgiN5g1kj0MRmQppH+g9wmk/x/im+HIhQ9xXNkoecDDJzZhGzxrF9cYL
9uhEKI+jap/WUMlyHCQpV+YtYvYx1oCLrN76rsY0LZrvR8Se2ZH8xjjmUtDmlrbLL9sF1/2Tt7Fm
jwplFcqQ3ST8Ld7gYuPG4S5DnbjJkR5RxnYtds3MflE6gIE3YkcrB2syjOQ3XcdfCRverclQwunw
CcY0yOIGm3W58wXIwfZ+ceQY+9lsPO6CQWUvHTqyBGbfOcAhazXAuSnVx2IREBLk6ErsZEJZajXY
fPxQzAx4XjmdYEaAaB6J28ziqUltffToHTZ8MHerKq5mwKwE8fBJcIcc5mY6jx5noUo02cGXds5S
KBpwqfWljDUMMAiVdrikVvTgm9RkuLOs/tnOfotN6Z+OIT10XcfvmctHYcEt7AVy1LNpPZrGfENY
PA3ZBNHZDQ+DMi8OoMMhgBI8+Pz52jIKGB8OY/ZPB7GfYqwSxhQCHcSd2XdnHxQYJY39FokLR1xW
7cX3wy2su/EGr8WMfqDb+bkDzRf+LoRtAsS3SEx817CAICrlfprwnoSYE9Xzs6IarLRo2BCXPppl
LFAc1gPYfPxkYAwJk3lji+Rh0gx6aR/D74jpah7Xn3FjDEJ/+qov9LvJslM4xuclmEDgDYoZsmKT
VfOYvJqRfIeAOiL6/8cUTAic5uEjUqF9pZJwOwi/nwv4k2aPvHLIf59R7o91kx/NgMVOB0CeYr9z
XDwQuLLbwMc3SZMSzFfx5FKMIgvoMJDLoYtO7pNreIcILseiraRYYkBL11tXJL8V4xJ0OzCV5vbL
tMAo5ok/YRSAMifpd1gx3HvmbwJoYkU94TQe87FKA8O3wERtMRY8Fev83oXLMxy5EsUTTovIzc+Z
VFDDJHtmU/QyWnMXRqi24vhXm9uvELd/yQIMN3jvtkOd/fCZP7oIoJlmqFQ8nrKIXaJ0yo46Sp+n
pbAY1wfPNiluWFI/iRoeUBLDb5hcBC1++N5/rKO4jYv5S5rmhgUGs6Ns/RbgdiAkzN93HSydq9gH
vt8T1j9YYR5wHcGiOOIji5ejpB7WqIC+pV2Gvh4nsJPXPmSdNtGqt9Eky1D1ULFNs8f8u4o4pCnb
P85m/i3gtsbPRC3jm7chme+9sndFPf6ECo+Ip3m5NC1+gmnlJrNNWiKT8MlOI2qZFMv14BUgP4OM
BSBW+WueDfu0U0/FVSHXFNJon6dbL0DaUdmTTuW3juiWGqRqIASx5Q6a0xShJYfVGrXxNhTzwwIj
1TxpGObS5i/u+PAPy/o/s2BkoyMXFMFB6b8WS1lDpHKpZMeJF9EBfKz2d93YpwlOcQw9KLDnvglv
VgSHwDg4intlHXRv1MB/2ZALr76J/+Pl+OcPgv3jEHGXSJhP/1wHiCCRaoip+bGHt7TY4dVuHyRt
UX1FK2ZmiA+NcrubEP34WXDAmNAPFeHP/8fZme1GjmtZ9IsEiJr1qpgc4Tmdg50vQuUkaqYkavz6
Xko0GuWw4UD1rZcLVFYyNJGHh3uvTQm1VlQ44rxNSrl3KdryTL6z/ioAVfx1zqqFeKPon/2kK/iC
/aN0J+JXEL30amNJUrgv6IT+evPOrh8IB1t1b1XVmOe8W0i+Pe25LjwapbTHjZFP4S21efdsFsU0
PADhsx7QfQTfrCEk9gCn+IKFdLSSl8DOS9TS9BKOOB1qsa1TRPAH6lLnay179UUYUrGtCeyetmyS
s1ftliplQjCFnraF2bKf/1gkc2aP+Xvb7BWkgUOGW3jOmDRsBM9FrjgsttEyp17SbqckLX/G7IRG
d75EB3/vKZFezePhMYUgRV8LGsa2byZi7Ai21TK8maUdU3dYI+/Ex5d1ppP7e1keHiN05CYqifNn
pGzhk2HMM/LzxT7MJd0vLTK5k+NiXZAZvaPRECDfgArBLES7tupW/iW+4dg/qU1S6o4cFlWfA6KJ
nIPuLXdgqUlKDDNO1bIfa2v1OC4IdaJal83vjy/3TBvD5eKKBoaCUAUYyhtjNps2ND/e4B+pANqH
yWzz/VDo5R9Hs9DmC43jxHCrb/910NWGTSojZs81enK9Mf+6cKVRDaySKOr5pdhJ7d4s/XR3nExX
HRY3tS9NgO+9OzxJUGYCXz3Dvh5P9HZOTyQOjkZehohORLNFyk0rdyitrT/RVa3bcN96S7TEzo84
HZ4Td6a2+jIFxYM7GM4lV+17L5m/Ujh9wC3CPcdtFHPVuxhxrGMw9Wq1zFR7sjSGTdXmlyhd71w7
Yk+fGddaM9vfDJVgLQAAYB9L2zXUdhG9Tz8yY9wLs9t7ywwDrLzkAJkVZxGv73KQyjoItW0fTYvT
922HqamJpgqf1FXuzLkaoqIQqXWTNjB4t21tlGS65eY/sYx/I0it/Quf19sJilebfzAUA9B6k8XV
TCqzNGQkDGE6PExtMX9GhOtwCizErdkM0wVj59uHyngQDmA5uahfz8Oa6Lw5eVxTxSYtB8mGHOfr
RYKtaGwCpf/rBwQGm6RPuIpAQ4jzen2ryR4hHUMGAUAnOX5p0g7PhDXmxpcu9OUfmcUiJ8Teyy48
4vUJvl6/SEsghAa/PkQOvJivh3U7moF9LfwjnrYucpte8WSVszXb0SdRO1DHpEcV/vG1vp0l10FJ
pID4vUJ/zhS+MGQdSSnvH11Tbk2/KzcTx1S72bIceMbdXZEozs2S6jpHtX9h7HcvGJAe+OqVCna+
6BjDIsaqMv2jp3llQxoXGHA8dXQ7W1zpBjlbBQXlwqDvvEcQqqmQ1kCbt0zEsgBIGsDjOKbKLq6G
xu72gyboOiky4/jxvX07OfxvLhZsFT6Qc/7HtIzlUhdxTNQMTddRW6B6nbCL/vsozAq2SQYgksjz
sk/Q1RgL9q5XPWsryei9yDeeBlL+/xmHaZVgJl4ZkHGvX884W9Dno6PDBYDHelvpJba3nFNcekD+
m5kFeGqAit6lrQNL6HxObUuxmAVCl1PaoGyIYtFqd+fqWD0mRg/jcU4tXJtGUxd7xFZoTLzZ4lhc
pnF2dCqnjlfz34jvcojrn7QSs6dUdhzUcIxdcFyZT+LW03P1Z1mG5Lsm9SGLFmHU//ghqRMUc8t8
xAk4bYU35587V48/w8YVtPtaw7DRM7FTikgUJIPQnIbYIzCDHvtLYUkfG6hwNO5O1+gNnKqq+RFz
bN9EdpDPHpC/jvykDiNMh0ZE4+MY83mJI7OyCZ8rjdq4TdthRv2CjZOoPeRcW8+tx7slLrof6Cz5
Q+MseNB6DNHSuJCMvEJhnQ6mg69zEE/jaOffcyMWiJgWZduRbGSIjmkOZL5JWJ7aHYYsqGxOWZgJ
Bx/S+dJ6uPDNgQfKkWq5EP4RDEjXOurhMLKwUj2PSVrdesZS6+0YLyjzyqahhckuDXHRx2/zXwzQ
q1lwRQO5IapaN0C+fF4h2piPbKd04mPlu3qrx9neFsakPjtt9jiYnYc2xQYabrgWYsKAbCyTs/OP
f8Nfs/v5b1jnJSB7bCWEe7YApLQPaOMHxjF3fDSy0u6cz2naPrdJcjJo5SvMPGb1NFptYkeKxFRF
FVuGqHftWqCB1s4jCqomQW9bYdyb/DT2I7p/9MArlbJUx3OCjkyOjkeXuh+t5wBI3tc8FtMaCGuE
lxhYb2ZabioJCI4PL5yYvuBM5p8T4RXQegiPg+PJn5WDpyiiw1ptg0CNHJ8Y9nUbo5/8+D6+9ywh
bjGnwcZiyT5/lpU32EZBGtQpnGhIZqMa993g59vK1MvW67Jh36ZWs9M0GI/GXIivKoWX/vGPeDPf
r5lTTPi0wTAAvJlNJqMbOWimMdjLarlTE2c6dpVnT77JGf3HQ71ZS9dX1wSF7lCeASU8u8tuH8sk
L2YDDI6R7QLlObu0dmxavUuzBX6VXqvKTXdZbQLEXTDMfTz8O1fKraYIhTWHmeOcCT/04cJIwjg2
lOq3bHHm584e3IOqzPnCIvpmZeNK2dfwoVI1rJf7ei1YOHonIXeMj3wkxtWoVXs9KBc55sdX9N4w
K5/Mh/1OMOD5a9vHDfq1hNYKO6Xs2Unz3uZoOFaXiExnLhhMIWyV2C5x06CNUw69vpxKphqjecKc
U+nkqq7BKjocWZyGoJ9vnHnJaAln7S7rQzSh//0SIWYyz6zvJxuWs6HJVHIGYGvH1nUQkiyJM7/Y
w+RfGue9S+QWrgYqb+3FnD0xNIcUeWSCHkmrsDeEZ3BMuRROw3yGnxaBqjhMljY2wkwvQUvfvpd0
MQTzj8MGOLTts6FJKECpapryhKC03ipHNuho8d4j3NHW549v5/tjgQOitOO9Mdd//6+9b7LMntPm
HrVDEPa3TVnZ1wZnM5wPDuI/fwNcFv8Duca+hiib10OZJB3U6RLmJ5f65PPEwf0u4Cz2wihvnxuj
0NGzQbyvmMqzV3PIY9CngZOfmLiDL0LFAcYEeuvIV7xNibA0ElaBRLO7uMF7u2aAuIYUBUUSIIxp
nr2ZPR6bbJm5vsXN4mkbFjK8TYM4CzZOk9sPgtP3B78zdHLhitdH9HrxZVxma1LIQBuFzloe/vsR
FoW0ek8XZLlUHKgJUsEK1luH/493H4XXx2/MezfY9vn02LxbFqi618OlVmEOLT3KU6EKjqPaItjn
hjF9LtqxwKg+IcDW5fKdA6n6wvbgvZGhnDA2Lkkk8Gdbr1SM2q76LD9lMFdfymUefk15U0f2IlCZ
ZJZ9RafO2zuJe4lH+t4tpmJlVnWpsyEGvr7mcWj7xZE6O3XKQFOf4KXojMziwr3mwl763aF4heDG
kAoJGP5sKIOtmNX72amn5kHRZPvrBfmsiUl4Yaj3XlhYrv83lPV6KHw6kPtlkJ0QtP+wdS+AczfL
rsgbig2sYsdmUJcgsm9XKOYZLoz2Hs4iysXXY9b24DX5YmQn8p76nWKbu4vHWl59/I6uf8v5J0FH
gP6sDTzzTdhDxu5OF+acgbxBxOClXlhjCNLhxmwRHaK09i9FZrx3L9kf02nBnGqa1tmcrSFtAMSQ
vJtGhm/Lm1vOYpB2jEXlbSChczCMZ+c/r4Xsx1dmF5Qw1JTnQS8p+/7SdOv8VHi6pgFQqZsJwsuF
z+69m0nOIVtLXnyMxWfz2kj2n24bHpnQar7FAOpHdbjIuxThPAL44D+CRykuuCo+b8slGxXU+tl4
blY1ddhV+YkuQHXdhZa8tZz0E3zlVaGTmReK0PdmFV/QXV/dmKz46wf5r+lT5F2gPc30CRsPWbnJ
Hs4okmxrLsV8RWKYE6VDGEcCeeyF7++9b4HJjCD1ddtu+WczaW7XMJGGtDhpxOK4ZJoU1ADwhLbb
ffw5vPdyhnzmtMlWWLW9/pB/XWJcY+G17bw4JQOyaBr4342h5bPXQh+1i55vrK3vHw+5PqTzLxCC
KycysATAU50NCS+CBmfYFqcO5+dj2mAVtiQOw2LQBdKXYTnYCc0BD+ffHkLMhdHfu7MhXTLKeyh6
zNqvL7iOYz8lnDY/NRYgZaQlWEKK/FK76p2p2oIiBqYPUjKe4bMX1U4cq3QlN9IjHfzW9PD5cEI4
frdQ5xz+8+2kXw5fE14CI563eFJZiQAvVHaa07m5kiPaTekW1rYzTQcpGHQr3tZrNQ5QkltjuTD6
33TBs6eJT9kGzbs+zzdv6tQ3HYjhlOGRXguA+cv4QiAeotO8mxDcWambncI0EfJKIpOdjxae8T/J
Sj7pAH5MOSyyfuAg3Sh9S0RjYmDrkaLsnoqmTb+q0cl/ZYkl7UNMMsmMRaFqqsgplQ2EG09aftsK
mfpb17MQYZpG8iOJC5v47mb+OXpIevCnJ46BKU/VDx/f+XemB2vdZhDSxwSLOvL1qxQ66FCputJT
xnL2IkqvOkEIoVXBqSo+JsfKNkaSyaNT60u7rHcmXotgaHwwwGjZiZwNHftxUcXOkJ5qOdB1LXSX
P0Hig49nubFtP4SWRobx8eW+04L4uy5DjYUca7951GOH5tk00xzvTprIraE5iY4x5b8koT8i8sti
7xHElzls8mWY1Qa57vhj1KF1IWFIvPMNgwcPfWzrvPkEGb2+8YSq5I2vzfxk4y3vUZQTRsnUZVwn
ldW8mGGFjCgTo78z3Tn9XBXIY9tixOwx8TjuxZjpmxRgf7fJQulfkA783UiffRD0u7hFrL5rxtLZ
p69yzr89s5EndzSaJ7O1MZAj+M63YYZkaPKgLdlycZ7GvrA+2QPmKR1C4AIzVJSHKsntJ6269tDb
Ft8NcMDT4HsYzmwUyodKWPOmy01Up1NtRjk2pJ3iEH8Xjst8m4WZjZEC+T4IIENZWzVjekFVCbHG
gUF1HKsWZ7Uu7H2VAyXDJ0SnexwVbs6m9o9CzfFTMWT1Q4ju6IrLsw+GkY03Ze5a132l/Ds8x9Vt
bmj41Hlj+CezzNTjIJppyxJs3dRVNm/TsfxmVUOym4ISm4RMM6ejs7d0pyBxIayANz1heB9sJivZ
7mKJoaWtLCvYhLkUm4Ht4SGsF+cuK+t835h+fj9OKXJDU6BoxjL76DtFc7/k7fClw8UnN0XcojIb
FYA37n6HAdBaTjHy4K3oquXBnUo87iaWNOzD9mGMXZFtPv423nsjqYMcjkkpTcxzLGaBy3ggXDo9
ub3Xe/vYyJb8xrJrWIIfD/Teh29B3oQyYtJgOZ9zZqlDE2trdiqHhYAfPc0b02qRFDqq3aViusRd
f28ho0pez7Ro/b1p54hpAddrN9mpaPBQt+MwQoMEORVrcBH//dJsCnMQOWAiKM9ff9XztDiDkfQU
k1TMW7twhm0aWMmN6SDGCjjIuzDee5dGEUIIIgeFDtPp6/HMpPVyWoDpyULe9jUY0+6XzkbMbrAq
uguImnceG8l8HLkyK6BqO++Cq75KJ8tZktOSzBbeCkusFhVcEi3ksVS38sJc/U5ZRx+FDhGgJjaK
55OQVohebCzjJzML8AElvaXb63Zw6JRzI/uvcR7WyQ4UYe1duKvvjbxSVG2BNZdN3NldldgdGmiA
ySm3UpqYnidnGmVt7YtNoCUeQ2kXHlYbmUwXSpF3lmOaO/CccN17vEdn74+T+KWvlZ+cUqw0N03t
TJ+FFKAuvHRG/9xg0c1FioDami7c7XfeJJu+Fc0H5kQyjNZ78q8iurWGZEL8LU/GYGaYuUMXW4hw
9o2fXkolIe6Av+xsfbFXaZFLc5Vd7Hkj15Al6s8u5fQEuvC08xNz+jaaobtZI2I/teZUb7x05Lxb
q2nnNTK9WUgdu0UnLa7ZU2uqlazcz5QuNym51LTA6j9ExiN/h+34l4+CaUhq6lQUcMFDEjrzyYNs
d1BBK66oZcLIlrywS+cbIEuJmt74I+aJyDUq/G0NpMbC95UdmXM9cAyWVcZV5sbT1QAtU2+t2bav
BJXEz66WzXOdD928qvgRB8sGvVk4LycxyemZAt6PZm/QVznRs1FsszxFBW3Ou8BSidp0QVDPG9fl
UDKKe885miUHUIDjxtmnHTvbyyZZBcEo38V1yuBXjjfLbc9ZSX7lqFUCPtooP+e53Noopm803MUd
+lzUH2mZ7do6GZIoQCB70+Hr/mRNBoyW2d3irJL3yD5bUI1V3GFWmDAdF2G2PGIRI18ntWtmLp7Q
2lJYImforR1uvG9ZG9MB9P0O/1EDAo/JnHqNP7SnVzQRthfaELZbvz6Zg5N8chvhbMjcDb94RvvT
74L+uBjK2BaVO+7LALsdFMrsQbIGH7wB/56VNjaxEUAi5tZXW+ng+qh9eEj5WAPsgAkLKi/vmn3N
neCeZ8m1UQHbxalXqN3UhoOxxTdio3Yeq0vQ/L9F2dl7y3EOp/fCXyU35xsvlfc1K4nITrGh+EqC
Br151Ax9+jx0g3djsCz/6lEgf7LK0fW3OLSWB9jEab4lINiTexxgfL1BkM2f22Wsn4oi9X53lpk0
u9QYw7vMNa7ZjQQQ/9ukfh6WfFrWA9pQnCbC//qo8FZX3dwr4UWtH7dgSPJAejjVpjDd1T7v9w7U
EmE6QeO6X8K5ae5rWihfmCtd9qioGyntIcL89PQIO9L0x26MhI0bOgpiy3607DR3Nh3S8GTb1LwB
G6Ssi387Cu0nf5AsB7+SxZp/lS41NCao8U8udPO8YG5Ntssi5Kfc7NdInTHpC4w9U+EipPPVnhyk
FmdWB72Ro2pz/FXZzay3/ti3vwVS7pvMn6tvmFYBBdXWPJrQ5KjqfkFCVYLU8iWcH3yRQ1bP2RpW
UeiLIUYxmHf3BCX0xoUaZZ3iz540RD26NBTndNrOYyQHMDbW0GsWO9dudpNFBO80lcZWm5XJYW6a
7VwnDvcYpTGslyiML0zH7xRjK9FvbUqF5G+dLwRmFcNVJeaQhSAYvxPsigmv0fOFJf2dhY4zIGbM
9USUCfm8Gwt3TYeijo/9kucHNmrJTam6JfKDONyoghrddGP38eMa6c2tZV9Bu034AftZVLVnqyuF
WDw4S0dfQZb1NrbUtNe9TbJ44aXIDHCpNfd9QQdnaxJZs2x8f7pUyry57nVrQ/nJkRBocfe851f1
PVfOMd9JV+28L+M633mTkR5C6WIxKvSzVQBY+fiy//bvX71SDAqskQtmjV31DK9XWIJdbW9qDXka
x+95UfwZGxhUjtHuRcUsjyNPZh3sxP5zW1SYmgpmzzQND1n/6DrdHuM86Gg0qwmWhR0V2nCVKte8
a7QZX9qbrlXG+S9FZcw5D5nXHBGeVSGQ0ho+C04iEkJcDk6b5seFhvau19NytAiyxHDT/nbq5LvI
i3zTLQbeMBuwaTc75sFbCvtCWfS2YODeuTSI1li49fjp7J1hjVCd13FsgLgJduocOvILElrr2U/G
5GfRBhopeUNb5Uvb4FfZN63VfmtG4bLHY2EkyKoX+Accs0q+L/gbX8gvKiAENAIOeVhAHozqSeI6
+/iZv/mK158dUEgicOZo8FyLBTs7wLpOY6kZk+LOTlTzGYuEf6FcfVNNMQodOmTN60vNO/36xQIO
qkHeyeyUTm2+lYXEXl1YOeyHdfperPx6LTdhWonJ+PLfL5C9jon+C02zex4TkRYGnTvoRKclhWKE
iiWBBTMMx49H4QDzzeaDXitSBvrIwqaHdj4f9+2K4kYqvsqW52qnIHu5t+Myib2uocWT0meI3TgK
fA1jX4M4MBpFLkA1V0fJHuJOzw6B30jFij4yx7YASJdBarfJBa5CWJdNalfHSU3dngtxPmnyI+uI
nLriB+VK/5LmRvfVBLb7KSYqoPqnJFIrO+k6pl/vZ556NijOv5dpCzqr9qfyBXVkdZeh0MuikenG
jFThkKHqyKSdt2aXaFRa7uRC9Q9S8YAtq7uOpTIe5rgfWKanDONkhws+CrFPfuq8Yvrc61jipgMk
fUJGXjubTMZkfQ9B5u+1uYCs62JruWlbjSnBAPuV16X/JYOk7MJIi+tPC6igBw99/X2jbec0Lp78
5JEAdVBWo8RxSpX3j8pW6kY24s3LU7ulyREat87cekdXjUjcFh/9oq9tcyOcxZrwWzsVTuhZ2y1Y
8jJVm1Da5icPasNLkaULoWo0qbqtC2o73QeFk9dPjrZK/74YhZ8fukWkMUeqsdzZqT3et0ls4k6b
Ka+wlVErfodVSY2sYDziJFbWmhNoSdALtQi7px7g+T6os+730HgNCJ95gYYcV+ox7c38s6qHEcxd
WjZBhMiTpivAjMHZTTZF8NMAJ23cOAl7653d58X4pLzK+FFny6A+G/YCYCQz2gXKnxNWBfl8fgm1
jaXS2YFns3/gyp3Qxyo5YBQbAzsyWjXwMHurfaL12I23vdMYyQ22Cc/8FZpdXFVRqwzGA7AAfjM7
ggeuyoowVuRi3ibxSjg9HodiyL56svHucjQqoBF6L22v6nKAmg7uwNqgJWt+KvSD30OK66eGVjVL
CSmCn1K3FhvfbKDmLEWg3E3jBwlAErKyTijzuyoSqJGKyOqqKYD2kwEgs3U6ICCwZpc3vgrGqCY1
4lZ1FFiR2xrtscAmg5W9N5vvqkPVFAHVVvcIBFMzMuq8f2F2wcwobEOfgrTqvlv1Gng/m15OQd97
uzkk1zOqhzjsKeUyvN1zNtq4l1v3edEjNKvS7HNMlpoDgMiqTOsow1j+ctiHys3ip6E+trKuy89h
KdqnSrX2k2nlS3KrrSG/mmWc35XwvXAMatFROLrYgqfSaxSmReV+Bi7UXKsuLJ/cYdvkOn8BklZe
WeQd5QfLo9UA3EfLlxAe/NaZk/hLOFj+CTNwJ6I8rpwTqAZx3agkp23EtmwvtKmuSt07P7K4T/VD
1aqMijWWoLJniCq3XVXoR8OcHUgDXai+12PRAJe0DOuPbcL4iOpqeS7ZogLLrLMthy3ygPnT/WLH
KtgXHm52HSfYUirWsAmlrYxIT+83NVKd3dRURTTGkGWCSjT7AnTfXVAV3l4kRIaY1oqvKfPkOR26
r22rNA02CW5Ohqv3tywR+iWx/hoEqd6FiuOFjm3ubqDvHU2KAyxiFepPtZjqnS1q4kY0HMOKdOBN
aEKpDXvvWhpUwMGkxKabK8/cxn2Y/ZRuOtC7HRe1HxxTw7uQkBubEFes1QrxG6bAeITHF9y1eYMH
I5jNq4RdLQETCUZXsG2Y7ksXcW0klmJdsFI/vaoV3YJo8jCUuFPFFzTGhmFEdR2aR+UM/DGrrlkB
0rYbrxAysOGYhTc6O7Dl3ok60Nln0gwfi7XXKtllaBhLsYByCA/jSi2jg0l60MHDktrLjJkdy/3W
ZPu0Lbu+eABtN4rtKjujwuhHm0SW0VPgSByCAGzm1pIJHgYW8Ujps+y70qRThUWfaEXCUtrFs39l
U62J00bT9kukpr5hq2jd5K5cQGCG6AHN2uB8tLB18g9Fs3lrAza4KmvsoX3jMuvJeeX/+GIpJzjb
EL4iKyjjO7dV6dGVVXF0RaW2fQhsDX1vZtzPHLtIsDO6vk4bOu3Y6y0jjbeW607tpivHZIyUTJZf
dTnW4aaytHNjpHnR/kHiH3TbLluFUlUHl+OBt72GcVDlyUoAqfqn2pccGqNHyePHLBNV/rOL0R+D
1esmH0rRDAjHsJNm2vhS5v11kY/8eRA3LGkZqwD6UjGyZa1FnbtXeZ9KuXfwqvpP05CqNPIhYdIZ
mevOPaKfxJCM5KofdphX5j9554t2mxnuxJ6wFH555D9qvE2XWdI4LDIvDdLYYu9XDULnyeXMWVMA
GpzkiaDwXuJaQonFBhZPG36zC+kOTYg4NGZjqDvgCxyntkx2X5s2sGqQ+TG+aUCbsD8NxyWZwjOH
rvgCLS5bIoNV5BQ3ZY0IMRn5Pi1zmLs7MIY55D0ig6qNQFTLJ2HPXQhvKSlCnhKdYwy3RMNGTmWg
aB5ikwUUt7tvgPR3O/dQ18vcQ0qYrLqNcjpC7d7KWaxuKmTb33D9ZVd6WbI/bWLCNsjTRv20E3v8
SQNG9ZicOt4TtMiBSQ9/rSlIk2BkrSdXXhdxF8oThgoH/Xmy9P2NNoSHy7wfA1JqtQ+QQeduk8L6
babfnNu0/7jSrPYTokVxSuNUVNclN4qICVc1+iTqaXmCkkAbwTe8Md54ojG/hzPS58fUakPBloYd
wwEAUjNu5kQm5U4Q8PG7hkT5u5ArtsOspoG5i356Fwl3opY3Qm8K9gYILgVISofPi+caSQR3XfzI
6XVnmxLWErKooWAxhYJHTuIchhtwK1AAxjJpoFMOrk+mz8whPTIZNyJiiSgGxwjabNVUoQKkWWSn
Oxu+brpNwdt9m1SBocfo8mvktMbvcvF7aBOckDdRr6bkT9W6Qbmzh1Q3oH46+64MG7iFtNxxqTfs
zEgz6Ozwu2sic97RvQz+pHTaTmh0x4V1gHptAzc7g1XTy/xXiLe65cMmpyuSXToLOo1euV8/ynoX
hllzn/PZXM9hTJYI4eYoJ1IdVjet2WPS7if7p9lN5s6d29XxTChlEgFfzH4nXlp/8RcDS3Y+dlYR
Garum42jM7feNv7CHNU68fKr8rucuqtJrG9qTUEKQK/dGEHFKeNQDEOylWZc3tr1uHwe6lDcWtj7
KfAR4UDTc8dBbLvYRbC9+K0k5QGakQnt2a7uGW442qNTH/LMMhSohD6HFGNULMgjL9qpt4v+S6jH
+LHV2noa4nj4SlTFgoSxq4+lYczMG92S7pQHhDcitaeDBjzKovxdWn4SRqPI4VEXlS4+1Z4ybkbK
kO+VVJxHpMw+hHE4Vp0fx7bMCvpNgbtfN7svzPbZpmiXDAxGwQ6xT6ChB3F6owKh44iKRjr7IVQU
EabdksRSOVj/I18aCT4LghXw02WB2po5STqkKGU0fuOiHq9KxMgzaJoghlQoSirNCb+ru8nbtpop
HZvU3Vm2nu7yJCzu+6yB7dX75XMVpzZdpaI0gA1WrrFsLCvp74kAiTEVVxXlQwxg5MrjPP4rkKfy
rmjDviJRyBivMK5awOr6yf/Rppk4kVyDR94PwuNoDl4ClGJRJ7eLl3tZhHBTEtayqzCtHIhavvZA
jQzg3OwAyz5u8AqWcabsfG/xXpiboGiM+7KT80MvZuJSDKBej9Osyyc5DCyy3sQefJ61WUata8TL
lub8/M3tDHnvWHl16KH0qc3S0egNMjM/xuVUnyAsLAmYTF3lG0KTmoMzZYQG1V7rVVvRSH3bIcu8
DUClfMmTJe05Tw2cK411i2LZt9S9GhRINZLZ7Ud3AODITZLyKMZy/EHFLxY2vC03NMt4EKqpkocB
/NoKXkZWseXcGPaY8j3jNvPixYuqSYBaKpYcPxAHM7BZeUa83XXsOTeptGh8uIQiRPgD+xvgCc1X
pqQQpKtu2Gh4oVqGK6uws0NS5ea3Ec6kuGK45WCw4oJNUWNeRQNn2LtZFKSgB4X1j2sEcNSA1fV/
3LBQQKxE0d4XfutoEq3qmkigv+2+aZHu1s8ztCP4ltv9yAQqN5M9IdXuJwt0egWJN+ra3r6pxyH0
OF9Qzp0ioOqa7R+FifYB99CdRsnhx115Q95ADyJ5WtqXVvT4bAl5C7YdR1FEIMLyk6EoHlqQBXCy
2TTNtN7kNG2lXQKUZfeRA3husgx2cQPEdbBG8GVwf7IHeFruKRnt6VeGudrZAqNvbtjwptdub/jJ
EV0WvhIVUPJFBuoOetCJLQHpAIK1tgjQuDWjBesbXXhI1gy0SLhdAh7OprQC/bXpYDJxYDTd+mnj
P6SQkf5xciW+Fy6Namg2ZN4o2fjf0smN7+sRuUZbaOfKHTKf2UczYe36uTPvpTvaNWqCiq3rMAEM
j6zEswaEqK1+lECQbqZimLJNbyj3U0d/9rB4ZnxXFtpYIpsPjzqTaJpfw0qE120Htk+w95BLNr9o
4uuPckIW3SL/C26h89DcJw35a29OfrXRAhDDoW0SKmNXpr9zSoQXa+i8r3Y2p9xPlaYPVGjVLxRj
2YvT2PI2jY3+u1fwZUSxE8YnvgBEdBMzcE1LK0teoLakJ9zM5PQV/ew6vOgO3Iw+GXYZd+XzXGfc
ILc0EFGQ4YEEkBMc96iBsX510y599sts5f31A6c+rejsZb3v5rh3+7I+waxYbgbI17/RuWXNRowJ
MJSw4mQQ44XBy7R2pm+QT+p7HLTjUcfCuMeGzv68RCad7RYsPIBeAbnPx6ZPLRQVfjaW12yDi2Gr
ZecFWyIMbOtpKhuZXJNTN/OuObH6bST80FiryjuMnrZ+iFwn2b3vIMs4SJJBOSFD8+gdp1GocDv4
Rlr9mduimyJ3IAXp1FVDXW2XcnGLXW5x6Sey/Aws6FVRjdcm/XXCDGEm/lP5rT9uOIsOzE1fNKba
CrOc/0HaOoRgAcgeiMzOAPRYNE7fnVwKko4TLCkUhwB+9q0RE3FH0LIyfdCkeQ8HVXZERqm0nX67
9mAicpBF9RUj8VhvnWGabwTalmU7dGQwb0cv6IZtN1VevU+NJSj2HDGLAHAYH9hKRlJy58FjB4eU
mHm9SytVErtTVy2ZhBUlL8ytUj0Gi13GUbLKibZ9h/3vOrdFMl2j7HRAK9TUF/uCk2297fN+Qkmb
ief/4ehMlhpHtjD8RIpIjSltbXkCGzBQTBtFNQWapdScyqe/n++mN91VDbaUec4/CtJ7SOfVZALC
p82S39NIB0lbUlyCiriemGgX3tOgnlC/C1W372GUpPmVnMXB304R2Z5YYzRZyHgAEmoj+lue7zKL
EOigYYLcZLU9JFsZWgs5ZqVkQKR2b/2J6knVT4nXi7dxyt3YyZ1855Gx9jELQw7HOuYanU1lIDoL
b9K0ZI1h7exZYVskqzwm4T0/22Rvy0lMS9xwf4EtOIosMS9ixd05rbs0HLMkdxwXx9YBk+mwDqdB
zX73PnR12HkIgGQeHlbZltmTXSFX2VM/5a1vZINgqXTHpR8uuZRBcY+9C7MP2vuy3vLgh3Bns/b/
+YBT8pA1s5KbAsVZfSlbq+WxgWIwxPO7qohVFHZfi1x8dpFq6jhc4RHliRRnX++qLmSO9YVuQjTU
QDHbtbNr8mqScVR7+jP1sLVGSeUeGG4eXjJinu2YStQy2NcZg/TBrLZm6exLcmHtPqkui3DHH4/o
LM5Tw2KxaYmyllsUv0bEDbEB3Z2mOxvpWT9W+p7E0Lb7ZjFIFDm/evXOI8ziQrWjl9N7kCQmeqIu
sngBSVfNjvbMfHmOIlGkuyB3mdlIrpv1nmfW/WMRZuTHePe8BvjOM8W+8wirOyx4CgkRBezM9jB6
9hrPpGMS30dvnHfMokxzMSxhQxiZssIQcCThaqd2Sa9Hz7hT9Kc2y63ccuy0ODB009Zhsp7ovqTj
7SUMTtAG4Q7Mrtzpi+c8AXARacPQQh+pN9m9w36RZuOTqucyPIb8shXxU32uY/Ao2d+DAsnPLsnT
6UwUPmPVMK/MJACxa/Aa5V6dXgNrCbILJDDdjp4qlmaXBXM6HTpfQjXblCzmiMBo+TqOrrV+eZOX
hn9WdCRyH3QOdSJ4lMGheBqwydKeOTZ3vhYqj203I32JQ8hpdkXBQUSSVDYm15K5MNrkGUflPc2L
Q7X3CKGaH/w6dYJDF+Re9JhrQ27iNLiarpEoaYiozJqVC70vaWcZuDO9fdJUi7vjxyP0qkNNc4NM
SkLms/AWf1ksQ5Xuyjq35z8BNYLX3J4sWvm4ZD4qoU33YBY50YIqb7mzK7nq1mnWUxGceir9JnK9
Q02dXW9GXk9VsU7DJNcTUXF2cquL9ebhHsyBRoAO5oWLrDFsVaFfYPqshRmmA0SdsPeFxSDOLGk3
t+pMC6QqwolCkLvIZHSIWFbFQTcJGWe5zUQZe4QKukQCFGsZW0vZJdvOJfvx2tVJc2vKqigGrlVj
xK5yJDKCKReJ+M8iNYLEoa5Y6+lPWo3lSIWN6zf3+Mg7wse049vmbypDogaQPVSlvisiwOV7qqjC
j7JeG2ej8sJyP6TlBx9BUoBohNpjb0sjMj+OQiZ2tO3dsVm21PY5RJnlXim3RmmdHtwoD7tXzcli
aBfUmn2dvac8ATpM7R4l16COuZ/T9ClvCWtNwpgpwt53Gd6npL3yXKhlVzgJ4fr9BCYvT3NtpbQm
ENF3E9gbi+4rWnfETAmBIH3etHWwTRgGQBwmGda0BEkytfAaeOqvihA0QPHbtBt4oJvNNihk+JG1
IvXAxOtQbDJMNHpjxgK9l92yB2KIhK9GGjPp+ej6Y3rfIpjN9mWJ6fmFrzUP72kZIYo86OY1+SYZ
LQdUzqIiGMHIR4c+ow0L35QMxJfLkepoENVu5zl0YzM4E9i2A4ZOVgTQYa1OpR0xkQ/kWKMcKKG6
9CYs6tziazXzfKRGa8GLmTp6PMiW8svNgC6B18aeCp+dipmFlTA3yT8c8vAWYl6G8SVYGt/eEa5p
OX9wWNvWIdC6hLIhrrIYbgFkCzlkwu5SMtsGpyuI5y7D0f1Upa2TGFYEpElpnuF/nqXD9uh2Dgvg
XAAq3uX+ZPRdvWSDu7PmhqWk1t0tuFWPYxmPbc6Sxa2cJ1f4gR6NDejpm1dO9b4zXhc8YmSPcphx
37GOonEC6hoADwmY4+FVxcGmNDd7xwPk90+ACcFwKSeEatgN3WY+5S48JvWtzhKu86bBcu79riuR
CATVY/94mG9A/98pq+FmeCmls7MqbYbdaGviMh0+O36NqPLMIZoKz/pO0mqWFFIJ4OG7Vuf1eE67
btL3WaVWuV+IcPqlm4VfuyrJdMeQj1LQ+s+2nfKVvd5yT0E3CVRRJVnxqJerqaSWs+JB+vJRhv/Y
qzVTKIU6f9ilorvFNTAVflkW6Z135eJa5CEWxVgdw77z1d1kEquNh5Rk9l1QRcSfEtPYRZ+IRRJO
T+m1pJyR9GvH2pDmsZVYGrkBUfYS/cdkO4w/JXm0XUzDESigyEe/O/eloIgyH2X23a8KumqkuCo5
aNR/+TmctZufbVLd1F0AuboeZKiyh9Kjp+mgkxqyAgQYuqBZXRXu8ihS895TIqXaRjlqgqFjm4fQ
KO2fPDfZsIOR8d29W0fhYzg5ZXGncfhOh1FFDWn8Ikqtg9PZA/04mXH/a0dEOcQRtmN/LKh07j7b
Lgs5nQikTdo/c4haLC66ohMPYdnwRvia6YWAFhxZ58VNo5FmZCilFwL8puqVSAASG8ostR55Juen
lcIDtWekreqrCrOijHPSnh0CaQdC+9BxEyVdeGgD952fWT+qhiThxOsWFr+N2wfYhQlhRqe8aiAj
gil58lAlGbme6kwRh0axgqWpxl2Iup8Zz/Nt1LmFAeYyREamOp3pdBUE2O+mKBncu3XQq3xyVjWR
4mk875t2MJvt0cyes0NXwrgkoL6yeDCjTTnO4Lf9wzpWfbLjMe8LSsw7UrOtJK+qex34UDYO4V40
IAi4iG1PN1gez2SON1tTOH4ebnyfWNdb6iN8S8V7gS9/cLJd2BOve246Yze7OicsJC6NydKdKScK
YjH50HaQZVNrxVoJ7IVhYZHHgxeoKMHsZDbG3Zzo9LEI3ULvsManAhighsIYJV9RvGaN97dssgH7
rtBWulNcvPZ2quubw9XiF/uPfMs03KJna5lWClTxsWD8gnOmyKQih9ZRy1fb+FVxC4CKlh1KBjfZ
sb+VRB+aFrqPZMCG2iFHNG86pBKWgiI3CzbMXao5tzylHStS4D6mXVAtcF2Ej1DQszzJ3v3joEzD
cEqJcbANp8BpCJrvIy/umlXm/3JDJcCvLBo7/28NzI2C5AtBHlWqtm9iem9HcE1t3DK49KojtttP
RSOvtmodRTusV5PmOkq32MPwmHKXzE67HOifTPxNXmG432AUvU+KcO3/A0iHQ/cbgqt2LmnNaezU
tTOcZJ26yclVbcB4XzYUYI1khAN88yODVFKf+aHmzO3ihUI2Nld0+z9TnQf/SvCQ7AJSF0TbUHE9
xuOwVu2hdWmsoVpJjCQm1tRFxWkHi3sWdgFENOb1VL1FYBXtqVXN+OEiVVk/Z8Q6NoUpgx9cZq8O
1MEVA094K5r8rRuTCMkwLU8eaD1BMrfo6xaG1jsQ90uxiezQr+0UYJZF6vpSJy+al8cchjGV1oWd
wCP0uTFrdlflQiGf81ZF5bG0VZNsmyZ15StDoZ3GuRSp9Un4ZBVtSYoPqkdvJlPlOK1QitN2SaXh
ebiFj8AgNQTG7hgRyPpOyb+zPh1dhu+svMUrQ6F8HbXqHXwaWtUbQTuhB2xGWtwFHY2Fe8ZFIXao
nIgzgI2ZK2tMgvXIqgeXYHkUmneDIee9w3H8TSshotAykMTT06MDGUDCDCM6KckeacDuzKo9+8Vu
DmxXbTAf9NW1njl7P7nK0vrmpkA62IJx5Xu3o0tjL8TkDUfyoofli3J5hkrWtrregrkt2T3wo1av
btcWyT2dU9V48STa1GBjBluZb/xuM2WRWdfl+2Dkstwz3nr1ryUpNqL3Ly/9ysBJDAsp4cwZi/Mf
WQkFp05Pw1ICMzluNCYp8u/DoUl2Pp1lX+EgGisuOZa7h6WpyB9KjMmrIxNTreIu5PLYgW273XGY
k2LZd5VKL6Uf9PQjpGgq6Kry8F71Q0vscRGQ78jSmrx31MzEvR666lc5nUNbjQ7GnyLBK3duQ11S
zg6E4TxyIYggtmSb/IMzhQor83Wp94hVblWPcg3lveXMyRd202fiqNPmaWGppHUH6WL2grxjUET5
SI4vheEjOLB5QRKPbNAUF1WpP5woLCekuk+b8cLaERU7x1fMki0LFlX0mOsYIFFdgb+Wq7XEviiC
NUYLtCJDGrwyFlY4zrsS2Q4suBizl8kvYHdXtSL2viGtU7YZUBg0B2WDGJGLo/0t5oD2p0LVtGzr
LDFPad0EY1x4aZ29+HiChljn3bruF2iT/wpnMoavwAhnm6ymoifXVu5nJ+eFZCWx6oA8WjN/uGWT
3+KVwCpY2auUkvUiX96c0aAidepGPg4cwZxBjm2NFCZUzR/MUpOBhdct0dkzxxe1mAUSbWS+t75G
pbwP5EXtpfKK6EqRvdjzP22oEiNhbdgKay6/7CkLD+jcZQ4mFrZvaAv0McyHxdv4BGHo2CMTamZe
D5MXNdbSvlE04d9cIRjjwVW6hUFsmMThjKPxIUjz4rFc/QHNueI43pTMUQ+3mL8XUy+UQTcmeK3b
hWoTaPCxubR17RI8Nd0sKb17A0ybuVuumCrS8hBGbvckCbyk9Ne1JrWxA+JP8M0K+WR5IGf90od9
PEx2AQxfjetwHsre+gg7YtfFUM1/kZPwbazgIh9+kfK40NqZb4U/INV1V27GWAnEWQeKi63XEOMa
aPW6BO8dyWx/taUEM0NjZTsfMuVT1lrcz/Q2AAKTryNOObVwHs7ephlOCoHoQxIW7Zm8QQd1SFPm
31EieIcKkA8094bQoN5LCz43fr15M+qElTpYlvoMvI743I6ohTBznn/ndZWDRXA5BBs5kWu4yTzf
lNtmQreON8EqY5lo+uB6T8tDm7rda87N+cuh5b5NFufJZhY9/95RXC0AQ317g07XHlIQSxlyNUMT
wV3GxkWrFOjkQxUY+z1NC4vPJQvXKG7D3Ppe1xy0RhAeQHcReQ9HPcxRD1d3iyhbxsB7Tm+vLjBk
Y12U7xr/uNpD8QwW2DxwMYPr4vEOKXkT1jbKVfrMo5jbW4DToNwQdlBf2kFUBwZu/7lFcdTcMUP5
t1SwiGDkqcYR7q+Eg9tkzD5ikHT1Q5JH9OYOXpDElF5xMvuO3RwKa6qvOkXpw4HlHBFP8bd4Y42K
g9MbQYnFRoCYnAwLxGWuUPgfSh4Nw4EA11Tp9dQ4WfaYhzqhapaGonNFuGAX+0PW0kfmz4fIIElJ
jZ88KTms+mh3JX3xknWUxhGFdocfvdmGpddfu7ycv0c3Gv6zCcEN4gxYdbzA3Qc1unxwWQCZIYiu
c8InvOto4HlzTMBPLIq5uq4ryvfbIQW+nY3LOfKnBbQgsvy/DTDguZbD9Fk5bXS3+iu+jFwN1FME
a9OyYoTeE+Ng9ZNQnkn8OPaQI7iDnmnLqCxI3EGtX8tgR/JUN1F710LTfBVeO3yjeDFg152fNJvS
AXE6k4Gq2HCFbHL0MqFQBN9zMuPhQE9vTC/+LH4BBaDWKTEw0UVPq5IeG1pKyJxPCaOU7l1ZEAXc
rX76NSmXtHJba3G0UNeJPdWc0FAoaohQl12dD8dxkAPhY07lPLkkuzz2UVL/QLcX+xXWJUW15QWs
0IriK9m42FAEQfOsbf1oHSeT18+jbqlwDRSlgoL5AcbOF3TPFCP2CyBsGrVLtX62wWTf61msNO4u
xJaENsHlJoSfK4eki/FPla+Eu4fLbe/k1/G0R7Y88n7D3NeprzRE87lpWdIn/jkkf3us/C8kUXSG
7keTMhUAnsO4ziUkhp3J5JyFJmWwl6RlJosXXvG49HCeevpxhkX5e0v+OuQdZ/EC7v6wrEny0azK
3VUwnR+ELiXPQxdA1yVFe7/Q+HLu1oaPex1K+U7HA3N1XxbfFrZenB+MrTMeca6HG091z4ftFjQu
uMsd/+h+wkCPSKEWqDlifxGZ9YEz/OfkOJq2zHvOxk0QhG5KJaLvhiOe6Uj2P4vfmYkatZp2CD7P
z4aBeYjRxYblwXDVpGh3WvshheEOAEez7H0Ob6j0soB1bwIUFueKlMBnEyjzbPt+aSjnwgKyBJX/
QJiiQynRPNR3K3l9e2+VUQVkOtqHYkBmw5xvT08rzzgsRrQ65Z1DRYLZZnbWTse5gNQnJbCiKoAc
Hvde9ikHcygzwhc0PHMKoXqZo8689rXuzyIZ2xgJg/gb3YIEUs9d2Czh7GbuMUB9bxOubYMmbCpn
OLch6A+zaOvDNDNx9E2w/Df3Q5ifyHnlX0lMJ9gNVZ6Qx2XXY3An9OjenEeZ8Wm9ZLTcUyVTUMgj
8+Y/UQWZ2s6NFb52KKKcOwv+Jdi5S+1l+zWoA56mXAQQ2fRgNH1Oww9nVGsdgfim+hC2Q2hthxwN
0F3aWpa41aq4ZXEs8UIJqgjK3tkBxvl/kn6dLrylaEAcosPzTQY29t+UpMmbzoT9EoxoRTDtpEN4
5ovS52wYIqjLAYu3cNzwEHR9JLdSjx0lxtws+d6uJudP1nrVnVMYF7HUMksUwxxmN0+UM2Yxsr0K
zBTAX+4QsEzU9SYheQJTDWZ5KFMKeh7aiiiqf3LOBR1jE6fXY77UQRXnUYv5WVlcPMSxO/cRpZGQ
J/xYhDja3mTus47C4hQrNXtiupsH/v4NLDQc2CShGnPil45RSYp+p5B8Gw/yPfO7G+Pe0hZiygC8
rOK72DqD3d8ta39rT00H8v17UAvW437kiqSCjXrvxTYQllicvJWSVB2paacrzkCI5GDPgIQmC7uf
eQmzmXtdDP7FYqsGVS3trXbCZa9Q4b0XQJkPYUJfOJtieZICHo2aKM6Jtf1cRmVTzVw5/0riRA9V
Y6cfeDCpeFmGsCSIk2LU2C8nGdvSZCPIiuPyiKXWF095GzsL4aZHJNTdwWBJwR4TVM/DGKnnW1cr
n7YV6B/H8nE85eWag62GunhR3VKsG5uDf/rjaBctrpOPGcIJRw5Hqyz6DQ9uv2OZNnEI28X/sMje
PSuLHh0ITF6IdF4Qk/jSpciHppLYBi7cLKSk/7grdLUP3LdxtGHqtdVUxJiR1pOF4fFU0wq3ncvR
39ZRZF4t+Oa3Gcrj1Ta3Dkwh5HVQkjqI3gPTQz1Fr/UqFD0ATXNdex6GqvLafw0rIeoZbuq7fswh
xOYBGZMuTU0voAr/k0tjHusCmXCOivJvEuJNqwknKXlAAIy3ItLdX7tL4FssPf4K4isSwAVTPS2Z
kgcHrcg2G2uHg98tBbk7M8WO9FKJA6PT91wVoGadE34uJhQfnrGCa8VM3G7RKDqMCu36WxnP3iPG
5ta4yaPlBlYlIuMcYZ3DZHOpelGcx6qiIoMDiX67xOx1Sz2RtKt/OU2vJ5F4i7XpGxJQ0EB7kpA/
azrZ2p1SOKrBP+ZtN530hMNyqEwdE4hqDmlvtyxuok8+RyubV2Lypu5vL6yRsnly/aihJb/DtA0T
SZHfyoyciPKoVtS4DyKq4YJuwXKKu/FTkxn8PdYFjelA4hsSWKcLtTpw9jbVtqmHaEb6CNI4+5K7
fGyzUxvN4UagxsHk4PZvbM6sDQlq2KYGnqJkSzS/Hd8PpyDt7G0nh4suSntX0bRymlrf+9K1tL6N
xpA4whq+p9zVh6iQ0197HN0Lb1hyLFcwiTTvaDj2jDjbiRHb0Snmn2RQ6hVT3BhHdU/gb5m8p7SG
v4QQxR9L4b6LARraN0P3iYyNEmXphzho4egvXPnlUSldOtuZi5bJsKZccq2i4MMJ5QqRliGCv3VB
fJbucJskAEiOKQkRr24xiYFTkO9zP0ZdFOuWIpzConNU5qwnnnaOeFjrV5xrwz4AE90rkIur1abT
Fu2dfbQbHclDN49FHAwtnaDo4pPqtmqb9CCXInfv6Wv1AEKX4bxAxBwG+ugTKr/7EHOpmv4v/+26
bVtUXr+dEuqVaQwbjjma3kPtDSitGDUPPS3PXys5ldsa/8QzhL7/onBBIh63bP6thQlkCT6seUCP
pEYaDksZqRfIzEVAuab0mHoG8j8zwYEmFwoelrDbEXqzvE2tkz2BNCLEBRed+K8bvHqDydR1kHK8
Q27QPCduRGbcimAgpsIneJ9Mn/0uIzknpNfZN9LPlMzY2ZC2v57urIvfs8Vt+lkiX1va+VbGmST/
pNUUOQLJ25HvJkX13SWR/VauKtjRDkw/deK2JfVnCRdJMqb9w9Ta3Qu6sOGXOKgcLLxImA+LsH9f
kzo56853/iyOQ1MPCy1ER2o5m5QGIcAXf6VqqzHx7ep+oI7k2wSkF5bZSr9SMDVHIGcC6dzFvQni
7DmGghQM2M0C5lC6pRNwb/uUrlmlfO30TGkwI/JTpscQQYKnqaxDgco0C5x5yPOUthjM9YliA0qb
u2nEaLCZ1rZ8EEW/7Lws+o9WaOKMBTQwVF/VHy10BY+DP1ePopyJInAqL3yeLM+8RyuaqJI/iKko
rY5RbZDVymr+twZptJmQS3dC9Cio/PzFKhJ1pj91fQQVG7ZeXb+lDgVndGdV+7nQiOMAANRQTpdW
AfsU61Jt+Tn7C5Fy2b1ikB02jQxQUEBv8JhobMWDqa9cENljWwY9m23Snus8FzvVOCk3UIfcTQZL
+4gMVj9gP57+GFCsO1thFvDyehgfYbNzP15SD1VWQPjocS3dYHdDqUjrgnh5In2aX3Lo+Ji0svpX
A4h7lpztV6Pn9WGxZLBfyqw/Dca1XzWKXviGcL4XnTM/pm7qfw5u3gLmYF4G7uuyP2UP3G5W5iye
o6DYpRNDTKGC7pRJdKIU3wVX2Zdm77BwOdsKLfC7jXsA/q8h1wKmXM8KjKfw3rOFwrYZDyPr6SrL
Y1job3alqwnTbuuO5XnVCG0mOL8NukFzrrG90ES2jlwN9JbJ2rGPbqYQcqWVu62DRW8S5XfHMEn1
XQgmhO6ts2979l1pF8O5CfIxDqdeHSx76S85y+125jbYOL34Ed6YMZJxKpll7O4GtpwT4T60bjLF
XsY2fRwSCnWasLm43fSakL1z75d9dLEWGcSRdPpTHXExmFKy2QAg0t3pC4ZB5AgWf2qnOrc8NF09
nZOQNuzR0hmt8mDieQDPlo0CwepYXztX0kITze84Kl847ChUNzzBrvT7a+9k+WaewukYTiKO8uXi
SM42mz0orIMX08kDwWPfDbcDgt153LZr+JE64MflVDynWPeukgNkz3DOcUaB1xUY0mGRXbKYNBJ9
0eX4qYuG248gnCIavdgWc3XypLqVE4dwVWi0gk3nhRl0nSBZfIIv+KeEdnfkX5wRmD+2CaMfDu+K
UWyYorOFrCJWiaiehU9LmGulzsPSW78kTxCgviImpYxR7PqKUE5eGH2mCjDiIGu9HYUFn2KF6VM9
DwIJcZwBKny2nFZ/DFQI7sVExIeViHxLIRGa3jJBqSzpSLy5NNyi/cfNNG6ygkLWpp6+det6sZxt
cRe6+TNDJ+peEATkASnLl4/KsvLNKfR8eqyr5YyZa6bdaVyJ072FuIO4YyprX7E5VzuX1RGJRn+0
J/9jGAKCwInc0SthRrzJ9XVupxs/UM/WAf0ux18SBISHIVQOLPoYRC3UU4+7Ik7cxL3TYsok/rLp
MSG/rOskb0CPzo8MK9z9SmV0aBU3W4bHocAyzdJOadIvpQR/oJe+ZdNPTymg6DYLhmkHx4lpok8/
piB7xYLfPwPuYKNzW4sFwKvS6hAWZf1b1/ljzW+JOs5zzSGfk+MCPEWxq7QAjGtJw3IRTNWz4uan
etSsu0XIcdn6yEZOJBAX8QSsu8lXdvJgKRAYIcI/T1kitwGf4FuWetVuuukHOUv+1pmFSicjohh4
Nl6xq9y7M3YgcyP7CTb4O6hJH4uO1sMig+7A8OOiFMmjV0LYfsHz6iPhzwjl+RQfA7eunzpXwOz4
Xr/cs1GJo8BBtvea/AtJvH1BG/Dkuou/ayo/2MsKCrsGB9vWbKH3+EJQNJToxGOfWt7stqS/0DOR
7KIGdxekF7AO14bhrMrSG2M8P/ezN8WkEv8jCeFs2+6XM4unbKn4K7nIH61o/p5K79L0jX2sRpvc
RPaxHQUCv3gnI3AJuTyRk88nZOMGm/yuPcxTV+0TtpV9vY5flndzkJoaTwgmiMSo5LkhEnR3qxL4
jho8SJb8z1t8plLfdThZNBleYc8fStFE4jclHmT0FgRNt1TDNI36y1AAFjFYA+7VYU7xuPg7dfZ5
zgjTskNzb0YYZO7hAbOWn/It4vhSM1wryMofRRn4piztYCeJeNPAJxHnglt/WSGiV1HevreRFj8C
hK4YxAjGF4CgXM3wsgqtuMW0hagKhwIg+9pOW6jMj96Jqq3nOV+otH5JmXnNC9qAa9/vj0hO3K2m
DI9+w2o4ulbGZuTOOAKwBxyrPKObJ6842xJoUWS/WzVVH9yZ9q53NNIo2HP/MKQ+NfOYiB7I/+uf
Gmb4GKVRsumgEzloaVwdIyZkRJsN0TEJrfJlRHN7i15pVtWrVevHaOJdarO6ikOaOFGz9eMnGS8w
2ZO6BlRS/0NHdM7z1tmjiX4IOg8F0woEmBKAuAnm+ezbCKXyoM0hVnEGZM5MbSppRC+90/6MtXhh
lvuPxKsvyOA31wnUoe49d1M5Fs4MdC4wgm39TSvC+Owiz3xF6EQts3IfV4RfmBJY3a3AH09IofjY
15nbaqkpNGWqiwe/KHcEDmfblY/rJVX2u24QZoboS/oNAUTBPxA7uc8ThFpjlfsnxLW0tVc3B+Lq
eAXRhsXqsWHPlLz3YXAafCf9A3rgvDuulicvseRzHdbzfRhRI1xj5KSn3p03c1n+6sicl8YlZcPt
h4MZ0oQa5K4hO8VtihPdq9XWahZ/GzE43qqeoU/0Mp1AEIInv01QvQ8txGEHqO7ezLw54BvE+Xvm
mHcEGkwfHU+S1Vrl3g+W7DEpScahyePdbfOTZUx4XyBv/uhl2IN7QAAVJJX1q/uPqXfZdk1xbshL
Lbs5P9oKiXnd1RljIjpRxJR35P5/e2W1Y9WZzlaa/7L+FsfC4JGqxyq6z62uqvER8ilt6UCXB4R5
PxUiv7rsxZVZFUxQmFsnezB/2R3wsl2vap9UKJ42q5mbwzCLayDW5dJMCBtcVOIkCHIsOZUC/lZ6
IIAMs3jNCxc7va2uDsz9YV5mgoIHt4DU4BebbxVofcBDONfE/SBJxjsaOpCeZY/wvbUfs6R/t6tu
xaDSDTvjNQuF9bq4rNUylEjMCudOifUV3dGbqG1/b08kVC2KMJ9VsppEwpO7qJ87+k04Ck4B0ECs
kEdsa9rhcZnf9Dw2PjVos5Sac5e8kYwtqXN8/DN1dG2LHKdnhyu/L9fwlixY7TzEXIcskt0OA7jA
/hB9u9X6j3BQA5y23HHecOiqDuilyl7hAz7bIWDBkRxD4Dhw76mTX8Csb9rBoALErVZmZJzzNwcY
SLy/5dXqzzhIeM5T/bNAxz+Ms6Qt2bJVXHfRq1cG1yYS13BZ3orRt+iFHm4hdtMbJkxrgxhtjyMC
sCuZaLTMy/ewqsXVL4MPmPt2m+EbgVlG111PECSJT9gIiT5fakqeXYlsE6senal+EsVmktEWUT0S
cPgweLhQ7bEvsbg2enou1+ia94hRJALbeKnAXNo+BGlYGaSkcB+Y8RCJ2/qFme5NN/lF++PjrbRH
Ay9skhsTQvOsw/aSrewaJkdl7Nwb6bzR4P4tRhbTNGn+LXUW3GNWWe8b+X+F8jhsQLU7zoux3avc
+iGVAzzLI2dq7aanBX0Oj0dJyQfusheNVoJ5dhnvgTjru8TtfBg8+0aCiJndlhwUYdm/NhsbFhmV
/U1LAf4LeXoi0Cnidx2/m4oUvVEVW0Rx0Y7YDdzixc2HW9jvprjVwZJNu6tZWzijC8Q1SAQZf0jc
033yQTnwP1sqXJUJWgw+O1K+nPISOMtjlCR3po0eaWb5wjXZbtOiVyfYYieel9B564HLsCik/dmk
0SPCm4cEte5WT5Oz5fq0tsr1HtPlthYiINmAKJKI7fBSutnVJRVp4/kzZuru2e66Z2xr57AL/9ju
/zg6r+XWdSyIfhGrGMD0Kiony5bjfWGdYx8zg5kE+PWzNK8zc295bAnY2N29uiwjl3KgFfWRAV9v
qhbSgmptDCE1SC6EyJ4vy7jSAq8JKsdQRDFLiXPlNv5rzUt2QzAXH67h0AZOpfpuGDyFnwkSVkj0
k28PUNtoyDhcyjQYsNgM/X5OYmNFbUZ6q13VPsmxXrZ+4uWRCOWChWJaSOrPAMkqbHz5o/ILDqn/
HLOdPggE7SOX6Xiosdv9TKHT7cfE07w/SsieBI7+pVV8DAySNaYj623lVGddUBmMTe7dY3XDySPV
2RjILuYYWI+jyj8picWwPPZPicA1Kmbf3ObCijlUJbj2TPRRZZk/gxMPe2kU4ddclU86bbt36An2
loqEJ+YTXixcgOl6Ugj9BjwjBBIWv+Gk8MFyc786UwscaxIT0ezcw30y2Bd8muXaSKpv3p7JSktC
XtJPhgNx4uaAj46KewPZhZ2LjIRd3qreS/a2dDUP5iy4WgYmshQrCIRQf4hwNN9hhbON6QjFkFwb
cV20zrpLsRoVeOwD9+JW1Uui3XndGf45hFm9smM2xg+b3ap1Msp3xrSNzK4/N3WybLkd3qzRvFQl
z640q7c2H0R62q1sbWaTfisDg8GgGbyTFyOEGVM+bjG7/oWqysTtDtaKtFWFwOLAIRHkeePpO+2N
18zM5d03zICXh8IhnZNpYlwim+vMZ39O7SNX+K0YDd78Eyv9IE38vRcs2NfpBSeHTiH1H1ZL9avz
sOKFS0KIas6Ts9ca5YGTyjvKSsURhrB6rfwpWHdJmR2QbK3TQqPwcZ5imu6zcF4rwXBZi4Jr3g/r
nUmA8NSiaHxiG/ktchYnWAeIvfhciLYzWdjLMZVgw+E4T/u/atb2c0eOBXOVUBS82jdAfOA2ZLvx
/eUNG4F1Iin32MfP9heiCzptvHT7tJr9vVMOwbMMzBfpO9k/LwnsbSmFFVnjxK/Td+NDrvOP3jCW
t0qgrzpC33mkLNhKaghDaZ638G7nHMG7OfgTmW9dqQsC9j/IqVfejDxxYEBAxAOgaPoQHxbHrm5i
sgf+i/QPzqb2REIp3qLezDvkpPFpEViO4gfXAejS1YwDjCazNUaucPuNX/tl1KdZQqk0z8+6oERK
G/zbLHsa7okAk2Z1odyJYHYvJR/Le6jq39genFvo1v+F5nhrAvYgk2d0UTrO4LV13jxXGvMbmdKA
g9i38L8vziqusufMGw8a49KFqmuMhXKyQFonHcdQ9y9oqpcR3XsVZsujF7D+xtatWRBnhE4H58lP
C2NndtM9HQVzawHMraco6zvDJb22a2FcDb/rbhl//s4mtgcRgZGe8mgrHXMCLe50Kq0RX12zbPrE
5JHbEhZkNRgNlv2JIhZuTIfU4myMA9FktpqzO7ExI0EBy8F7cqt2+cI58kQciXwKtSzMNJWIrMer
ItESdA9VF8+jOc+RVClUiipRMEyHDJPN4EAspDC+5xG/huqd8A7W6m/epBSnTVzMAj4Jje64n98M
dMVdXthOlAagO5yJ2VfbNwze4YGgvfyqfYN6eqfxvxNArXuWyfOzb5fPmV9+pWm/Uw1zqM4afW1n
/+KK+srxx+K1h4BIw8IB6iursZxaDgfM6mqS04dba56vhf3Zs1mPgLSVG10/YgJjeXbj+CtPxd/M
F/4KI7LDVyPjVLTSSjwL6Bhv42y1F4fylk1dBjvVMY6oMH4DuvR3ypN3nfQXINz/6oztGDwkBJ1s
/IgbEqsJb4Ov1nwgXLzlc3KK+zz4LcV/iMH0uxZb/djCtbyTN85jsf9wVUVgl7ZBxw41SNLncWJK
8UfeCj4mta2uAvnkl/FXxrrw2e6caqdmu7pOM5uDlGTukZoOHmTs3bbe6NVPnYcU6g54NMJgvmBC
/wgG75mwyiG3ipuZ5ndLGBvwci46Id5TsJ/nxc5/3Q7PrTZxw0IHWVZ2iuIEMQGKiZS3sE750BTt
2cZltF9irgiy/SMuNWJJEf8fSBHN7n3O4jQaF366Hgo0xU9mxMfzX2rXwy43m+VgmXX4LHl6ofXr
PwYhyWvrDerYdot58o30CwyFBg+AqIytYY46kX+5o8mKwrde+OfydUiF0JvQBA7atHkheAiMah7F
TToBKx2cloT4/2WVvBVN9+S2jMGMwrLljV/GZwdIJNiH0Uj+4D/0tnkBVp7bgsyQmAZsXcmyE6Md
7uSU9zd85OO2nLK8Wtssos1oXnxQlUo6d15t3QE4TRWJR1K0zG2SbYN14vlynAr5EztJ8hQEwXdb
zMEmnWB0YACoz5YuL1pUPpuVrj4Tyv8zPfJGmFXfiH164EjcmFLPhivaJHqMokwmxjXe+8k+QPgp
WT+kb0nCrk3GclyDIKJoBHP6ykIriZAHX2gAOaV9Xa9rO/5cyvni80ODKh3JqunwzWTuizw934Ps
4ZFw/Zpu2GVhCG+9febxhZoYIglzGCbta9XVI2C3IRLk/0AZHF+IGBQXkq3A7VIlSM8msAB525UX
ZTfiyxAPnihTQ3Op7LQAs+Wnn7ztlm3SmO5ODg/1V6kG66jnhW+8DJ0N74V80+BwiGTiA8X028C/
0JQmIBJoQ5F+KbovH6QGLZIEsbK4lxH9vOOhDFu9rZPeORh+yX9GSnqrlzSM+tqpr3E8ZPegD1BR
QCEcvC4gKgUGdDtQH8nucsHyZXBlnDEbYw93G/2dadlcHyvW26B9uR1df84iuoqhjjX4Z2ZMcxeT
HPglX6Tak1Jx16SHjK2UOWs5fsXpvFu4+wxzVc55EWxMs28fM/ZwRyMC7wJnYsWTZ9kucGRWGEmx
PeK429B6Z7NfGGZSK+F87v2E9I7L469v2FDgCZDd2hzYEVps7TeNadtb6nXkDgNmvkL6C156vAFb
vGrprYztHlF8hNvLFpvLrjUiIVu1W8qJucQQAbQna6KNki4FzvIWq5bXbQfPI0mhHEpxxjZ2IMYl
sbUeqT8EpiaI7scWW3SbQcNM+aoqZYT7EFfUKo0hwQtViq3s6z6apa0P/uyNe1Yg0zkVWr1WdgOj
olDJebQ98+hnzXewBNSkl47RnAnOjG9eMcinPiypb8AyeuDqL19dQq7PA5RIglWiomPhcTn0h6zt
u6fZMuw9VL1xbzM0HMwJ255jsPUG1KvWfOeIBLp0ie5Hz5peH5+uJ0MOQPA7DYG1NYI7mVFBgCBX
w5uNF/M7MclE26j4P2IiAAXwuty5WvOrzTKe/GT2sMA2sT5VItfPspfoagl60hvxtIn5xTNvTPr9
DvJEz4uj89lzO87nMLrZxzLr+lWxG7yCShZ7E1P/FotE+z6PxGsTdy6PBjbpPnKWJPgB49GxWRZk
tJZ2+Y+sgbzYWD9WY6A/xTCZp7HOHmp6213JvxJTCAVgBtP1V07W0z40sHmBdTf/JKNk2T1gWVKr
JjFMNLIp/ddAWeYZCgb4Esf8jtZD25hXrslyl1BMGamOlRyXrN4Ok8RchBPoiK3KABEwmNfGNxEy
lM82GErHAeGmWpPbai/seuqrrWTz5ssqfmwwZ6IgU3DqKUX5r++W6dIHsfFBjqKDONa0I5HOpao3
PASCA2G/Go/MkDRPyuuXfeKKYpujup7GNOlvE42UbKJbdxMX4XCx8FB/dVhzruE4ctH3np28t6ix
WDmWb5yOyxabrr0n2y0P+II5KXXrXZPW1btRt/N2rMzp2Gin2aIM19surh61Anmzfsi/R53U9Nuy
K34nVIrdR+FmvXpCP1AYGCQIDxLSIYj/5CXW9BxIz9n3yg73fh9w08bsNddL3xOsNlUcvz7yGP+W
eipffdi/DAyimF4HGxnVJs+1TfFuZA5aLXRFaj2tlEaDdDR22RBnd7S9hYUVcMYH2rYPrzbQ4Y1M
guQ1zyei2bWh7mj2y4efBPGBY6baBMFIdnDyxuaGaBlem6kvNqmFCwIrQX+uzcl9J/Fcgb6g5eES
AwY7TNDW7qPfp9XaFdnyCZ/ZOStuR5561fJZ+LG/U+UCIEb64yOxlR0duGxrAbZpE/g85xhKnPXj
8IuIyzlPC4kidksc+h5dEQ8/j7EoBgWj/XTKzj0vZEgCaEMW1mMulfxTo2IeGaOKyFRV+emb2fwU
sBW7sLmZ/pp9xQqP+P18R1cu323BsnzdTUa5WXKg3PBQBLy5lFYaOlrx862qlDfjyvJ7ymaB8mEJ
aicMzoJFCu1/SRtGbHAxQvmZCf3SbsUOLyjFsssUbnpZv3Sen4G160x5Ms35cYWy4oKVieMTYxge
sswTX6abkek2kmGNv9qvN3XWtgXbAtjUiPDeF5I2Z0fYluazmaiJV74z/xNe/kiMP3KoYTu463qe
8z94lZpNv4T8COhA4W8FkvSpTEvcOWYpno2eFmcsPRyaBlZDFnJWQUjcHLoNaMs4SnjG/n0IEq9e
uLDdWcyGwncsoDX14AQe1hKj00b1BBpwKozxAXQYILS6bPJtmI7DH70U5bkJLQQ+7TdXTJKE29kT
qQOAFUohShdNNh/t/oydFTUKbM/KFLS6r2ZE71PSJM5TR8BpY2L3B3jhy0Me2Cx9RxV/zyG+lNmU
1ZWAZvb0AGit+fSwq7Q0kInQtVjXsS9hI44xrht7u1pJptS1H2iNbBn202ZEPyEZkbZHXhI/YYs6
occAU9IS5q8eWArGRwwRQOebc8pndmPhS/qp5cSsMhht++yWwth2Jml9cmvJGocd/iGbkOh77Ab6
NgbWUm2bsS8Ze70FRwfwX/9qWwuZC3pcwh8DggCZIKHHkzkky1+79VI+x4P4FhlJ3pUNEenc2KAI
Mq+LI9cc4z/jJJr3sNLTh6iUQvVo8T8ojPWULPmbDAoTqxG4dWB16kPeYfA3G0scLa3/Ushi7uRM
8AOcbxzZrGFY3qTGxudU/8f6mC0x3Rk7PRji4eAQER+c9Ep8B0yesPwDbRM3rMX9l5uKH6pleCLZ
igMUR8+dZxoKsWuptV786ogqEbBp5mHYjMbMFc+jJH34L5JslGv85SMp4IzHwuwu41MhuV0rx+Da
s/hUTHxHMItgfiJ0gpIdlqq5SWNJ+XPZ34wxzlOWh2Z3SliqrVG8DIzl/w9JNZq3D2XeTWTDmEij
cCD85eRldZBCGScsrDZWIrcr9+A3oQH4nXEYoFGz89fZcK0F+7LJ5xCIykGO7lrasb9NwH3sUtaG
e3AgGHF5MrUbo1fL9hGT8HYFPtd7BnWWuQoVXoDZW9lAczlLQ3jTi2ruVKiR40G9rWBuVk7+N09T
77PGor/vGiX/84MB01plUES5whNOrYBlO0ezWPRxItQZr2KzF/iAQ8h1ednfsRwNnFYLS9PV4AuP
2L9TEj4dFGVoRf3BWJGu8zzJyKXheubPMrck+BinwsYM7hPGwYM3M5HDPBrmNYu84TUH8HhIBSSP
dmn7E7klFmSt6A6hHNTTsojPLOupdPV1uTOBU0aJq5ckKmSI8WKYmj0AffaFdtWeNeRHnk0zTqAJ
zhb9esSac7x9HI52eCgA9gHstQvrb20E43+ikSEfMdsdgeHwl/xH3qDBiIAGhdS2RGM9stLmBOI1
3gdo7eVPk8rsZKeTfyfJlLMPM6sU19fQAKdsp89eVdwWcmY8Z9qclysJjulpBBrypquq20t+xyuS
GkVk4UJ5NaZOn01DVc/xY72z8PzEp+uPL4yCAOQCbC/UtRfsiLJgn6qer5dl3+a20VtVlvIQ5GEM
KoBV0ZVlKOtCJp5T58Xl1V+c4NxhnTvaenlkqovM/vCqVt1l2evTtPjhJa8S78LBJc4JqthVezE5
Nk9J67dihCIzioEZVg+G3HkcYfrz8rLWrO/kqZio81oHBibqFZEm+Qc4mGkTIOutNXRua70AVIoa
H5SOMLC2E0kpyysuFCGjnNTsJyvCkgcKMIgUT8g39F35hxWPcc+R+H4NCyMOeT7urwcR0PJ90jfw
xz9zW4Y3yUW+aeDRnXFtsr6oE+ySQQwfjSn3ynzlbGtSDLh9lG+cnVk9eY3rbtqRZieIfk7JRqeQ
H1jbxTnA+ZwSOF/67Gi6Ht0bYZvLdAvyOAbRxKP7GpBl3aA0JY9lc9s5kTRFsisxViIwdZ11k2bL
M5oPOUshRXdrZRnsKJXlA+cgvTj9F9RluTHsxb0s0JHhq4Yt6IJ4ERGZyeC1kWwfhoF5ajBr9QK6
ocOUZdTbcBkq0Jii9G4eYuq5N2wiAYCUv2iCsN+AA1g7AzP+RriPtJ5DXGQrzL5fJXFiwjyZh203
quETGHaBCyNeTmb3fz06zTahpkS0W5S7LR39rbLkL38iNA0/9c8tqKOIGRE7XNWXn97kuvfadFEk
nSTfzSyTubmq7kmyRcAjluR7hQFSrHTdAF+sXci2bA4OeBVIWWXup6HzZJ0woW0e7Vk/A/VokRcP
9jsQYhEZCTolebbBs4HZ5cFLY+XtS9NV3bbGbxMZ1EoS4wAx1dvw4pmBJv3XTklwFY61bIjneRsy
afGrnZBEb53R+pM61r/BTuqXshrof1FOF2k7sQ5kgYoXkARM5mXW3oSTAAUG6v3ZVl3/8OJRXdYj
Cq0gbLB8LAltEl4HHFEGqjmMk+Hy6+/gyiUYx/bKHFS7ddrQ2CmEt0dedLmNmW9d4VBPB+y/+q7n
JNiOAGnTjTUvPFZ0FZIsmizJ2foA3L2OaF+3iWfWpzFmyJWjbuo9+IJgO2D63NJI7mzCpLZ2Iywu
OBYz/Ai7RKu1NHush9uR6J71Mj0IxeyW5N+qIehpSeO9wnKyrQM7P1m+NR45asi5pLhX58laPtA3
4DK6ZVfi1qCUG08x2tSKwamgfzAzqncLTfzPZHr+e2ItwJInRmxPFdWpNIwO7qnqkkORNP7Kmj1i
W6JeOtC6Obbb0MWYRVi95fubuT/Bkpr/lnJIb8KaEt5dMW0mUE8PwDKrJ77X3qok5b6b8zE4i7Fc
9jFglycOrvowyMxE3y17+9NsUeRWQqXWtUInwEZoJx/GLP0dmjqZCT50IENtF9tkGTpf6egvzUFO
ntjFQUHatIopz2W8VDsgrrjzFZYYyGMIjm06fWELsQHGKyiBSOHTcWgm+19m5+lNt01A6y7JWo8s
9ZH0eqdxPMO59vz41wMRE7mzafzy3eGBX85tnUZtiKTNcxuTWMJ+iXZp1zwnzsAXweuUf1GDgYUq
l7Z18F3FwBS66o/si+wASJ6QimLfchYK6nLPzYMXmbMMY6CYtsoap+EA5qastmQhE7UD1oXsOKVx
mW58fsx7b/XftdfmqwDX7bE15uHmNVb9if+zW8d0CW2cyfPJNoTV65TWiqVDyLKLNDkEY1b8K1nL
5lTWgjxBQiRewTNeMBhCgDl5lgq/+FMne54mD+p6+VhDdc8YzLLqaEMTvSnCuJeq8OwrNyBO/WLA
rLcavHB+xZsi964Tyh+WT9N7ohZUc4IYBc1G1gPdOWfkd5nrVXVDcIDtWqtCHuGt9T43iVv8Fxoy
wy5EAQ6bfENdAGMFAbunOn9GLTIe8Ssek7MJD2jlDnX3ngcLD5exqcp3ZbJ1A6Y6oWP79W6YOMzF
4ia/oJ+SS2/JeOdxkEadMxqXyiIruSFtxvcUxXU1I4o7pI7sP6UxGs8igVD0ZJRhPEaQ4x2Q8KP1
PIvQW8u80qSjtShPvkD269kSHL0YTHiU9nG+r8o2NjYtciOyrXZOOYP9OuUI/kgrLg7ZqWTfJpn4
hBQB78Zu5gOknOw5Bfp4nhD/zrPZ1agfUh+DRZNtb0V/GOmd/sdIVOxZLtCbKjNxZUeUPTtmZ22t
vgjWDRzgrbk8nN6uSoZtkvXqoNieYLv0dUygI5/3/dwv6Oq5H1m84h9+NMXvj0dYGWxKuD1Xlk/+
K+UN1Zuuh25h8WTGZ3xs2b4Xc0twOw1WQZdnzbrxgr+anezJrFk4UDkLEi605FoLBrsV9C9+WalZ
olck3TTc4Onmdxb/BUbNzLovMlRvSejgDIKbd2hRQSXjKNHzyGPdsK6pXrn21lgAOXaTyMx7dDwT
JeIZiT//aBrTeMeHUZHaBjyuw7J+XsKu5j2GzfnJY0p/NRiuPvqceFeb+NW+nZV1N8KwWhETJtiX
PsipbOCSl6zvnb1h4DkVtcSIK5ldkTC5VnxzPLBP4cpj58IDYiFsCcA8kv4MYqRQ8YYPt72hTAz7
P1SA39izxg8ipxaaXIC3m59mb+fMO7nd96yhAffWfk3+ERbCGiKWvGJWBVfxAAJ6iTjVk1/fM8ed
g5WX9RijPFSThKRt4ewyKxx2Y0tokySpt447PBFyrutNbmEz6PqxPOIYACQyEjZ281juMPPKMFo0
hxpu+6G7LOOw7DP9KMf1VH8IBtffj0aqbCDWCYH5fFalszZ1mf+xWaUcCmhWq8wEQR3YI6tBZfE2
xMFMFqAJsKG6AwR5wuKvdpM6Nz4xCtJYFbM2TdnVcG5eRuYO+Cxe+Q0UKPkRgChPdiuLLzogOD10
yxdnFVq0BWdB6pBrzut1VzmJ3pQ1mj20Oyd/cn1dXYCntLeMl8NnrPsOh8W0LL+dzOHLcQTtROMV
Z6aV5hawLL46NmVDYeIDMe8UT7BmHo4eXVNrkZIBswaVRBPJd2yCg372Ob8jnLrGWZnL8FSxLbv0
LaVdkZIJQB8NIQHE3o1UcsHHUzFDmINgWZG56mX0YsQkm8XdlXAkgedGdidqQwgb0bCziaUJFxlE
WOSmDtNoQMisWpsSuC/NeAq7ZGlxsRV2eK7L8Iq9IyxoYic6T8hwZqPp+pO7QeNryJQZwvgajDLd
KadtPz1lNjsNAvRYmUb2PhKThSECTfOeCRLvg0hoVTFC/0TClq+hz6Xx3WbyS7u5/x9iCNES2gN6
wOwZyyYkZXvYxIaIgefAI/TLuXs16ejYtw8OPvDl5b/Ci/NjRwpzx5cUhLdpD2SolYMLi09Q6b3R
aOag0sUwbyDWDL9EPlivkUlao7HFH0Row3XiBVAoBdiLXaI6tj2ZxhXTjXF7Z9TlgogNB7wLVAxO
yiZbrt1s/efkzkTRxuA8CL/aUi8Nj3tz5VGHfnRNjUxRZ6W61cLiak5jO/dxgMhkVxPuXQ3QuK5W
22E5hNTiki7IWkYaCGeMbElVHQHCTBsebyHZh1ZtOA6xzBid84xjGN3kcZCvYqr0qHLrEzR7Djfm
FgnUfTfiC9wgpLZRQ4yaJG3mk9EHVFgh5Q31Pu1T4og+vufnRxHvaRmzcgd6AmixO0Mqx/fER0aJ
q5YKuSQt44+5dgEKDJ10tnDqjC1Ze35VuUaoKQcWvsECGKIsC+9qL0tMqrCtQ3aKCRL6HFaf/Gkk
nz0KqhvKCvazkaBMd4WHhwtVFPtR5vMoSvIg6kuj3IYA405I5M26I/e9sZhakASMDnpD7gKBebw5
DfQF18P8GvPGXsMysdeBWw77YS4eDdtYBlplta8cu0GkSu1i/JLNU0ddyBZjZ3wmyJFxcLfx2SPD
CPlMOT/CGrM/yn10Z7e59dP7qb0x2/zJ1OY7VLb22HUGHpvJaP9zJomNR3oaHEciWIEN4tceppec
J+C6F/JxXYC3otYuBRfgJ2/0mPCnmivQI5jg99APl2c31ZTRca9GNdFExCW/OywLPG/y0hO/Fenz
ZHXy78wqS16OZb12KeC4qAYMG/Gn8sTPH6zHUsfnyfaoDadocpMokhuLOVr/Sr6IzmasAaGWlg0u
dNZZ889TrtjXFu6pbBjFxSHgGzXLXH5ybSW/RTL3u36pyx+Q2M456Dp099m3DnU2DaepWfQlWGwm
olQa7h39CdyoUq36r/NaQFIzpmFXN6bcgMSyDhIiAr0irIfoJ6oVIOIFG589OxP6XMHT1bJ5nzKL
w9DTfdu8LEma3vqiBfbWdPmN44bWmiCbtgCySZHltWf9BA2+e98v7MPAkvPoU3y8NznxThpHRGQW
wYj5D9ZsY9jJ1rbhcLAYEMMlz/l8MXs4u2mw5p2yyuyG1ODtfHymbw4uTLZP/aCvjgKADrvssbwk
RTwK62/XefpYs3racYWQVtVsz40pdq+FA60GCJWwtwUla8xry3gYuy5/qSZzOHhZlW07u683QiR1
G/kFWJVGOGJjqFrcPLzBzwMLmI85zM09nYdNy29qUgehwuxsSpirXalQBobskasBNqC32o9nsubC
W9uFQZwJsKBBaqOYnmXO3qtZRrV+WHm3EqGSN3LZb2COcc2AEyClVoRq70+VjZbWOAdbQ7XTQH1f
AkbjO0RNZx0S1QWyZSbs6abX2fbqt8Yxf6vugbgaHmEPFmh5pBxt7WfPlZuhrM1X1rD9upkXZ+v7
yjt2qSDjQjCJv7+fYKsslXOYuoLsOdlBJrDSbf5je/WBuuNsU/IM6zgfmdstjPr7lkuPDcyAXYrL
6eIli4U5xs7imyitdu81vfsBRsHYNzHSGXr6cDUA3e5tOng2dRvkpxbr5N+iXWCYCKSWNQ6cZI/5
NHhjd1n8sG4T57yf0diC6cFHw1/pzXb7USND7HBa/hLbxxSezGRBS5c1ElD66tABfEW0ZxeAgj78
oZ2s3lduPK5SClgxsS/+EUmCswxMJb2ogMFaI7bQpwYWiASd050ztMbH0GXpzqJGJvLmVhWR02PX
VGYMsUEgZ7GZAE9fOXOkvIBrgDYp29hCWp0Y+MtlLXXvfwOF7P7WA4lRc87oPuEJ2/7YjajWTeXO
+Cmlf4l56WzLIOx+DcWrsa/K6phVWkOd5l87hgN16YYDoMYZh/5g9kWsdvMwAvIZYsHATp4K4XcC
dk1TMKkeF+n8YEKt2wN7nXa0ZTK5BNytdzH30xaYAV0j1Tw8IrJ09kn+3uuB9+kt5gF36YKFLYn8
O06Vd1aWxzHrosvJMHBXDhHi09Dq6hW0L+ZOaOQnB7T+jS/YjTl/hKQ4e4SvqolzMs/BfJT+85In
xQVza/cMdJZ1GRm+DZqQc31IBpEMWY0WBE4iz+SIV7QffJLDmv9D2JaUAi21ybtngHaXmeJP6g2T
EwXCyw5BSjwIwUq7WwitZAe6tvvOgcIDee2kucH4qV5CT2DH9BVqOQHIjYYkgf6aZm3kBT5/lEE2
ex0Ezk0hRWPbAne7pvGcLD01BhLIUgSn1sYLzluKKOO4cTw/d5iwKv0rnJIYmXxYUYI0eNEhgpez
zOwyM5dd6jy7N2/hHMCspGFIIXFZvw+UF7JYDUuTn1dsTRFiGQdRsDdd22TqaGuuVzUmBltw5xeI
RvuEc+fhbZMan1GhrmpKwS37BCFhLAReu+UNNN+YffGpaVMfUGLne2kxJ+pSB1/0eKhNjovp2c+W
ietEjDsgmqW5tsqlu0zuVKwXE1GHSZS/pmPpPUEuQExd8uDIx5p3QYD3udPiSQZU0szM+qtM0X09
0Fx/kBAFyDdqpAKu/OY1xju49u2h2iBTGjhNGAuKYbFfutIvfvNSUvLUecLnLVykuGepNlgxHnp7
PgxxFHvQAAIbtwEQrLCj+YbevJ8BmTthoU0l1cojmE6EzUNSoyS3X/mzKXYEyuJ3MnkFo57V2F/u
PDp0+FX6p05Ft3Wz5gtZ/ZvaFwlYSM7pygtUfR6KBDMlAcO79Jo2KlNoLEbbeQz7CXSG0QEdF5st
TnaGQXSo9BTUIADKhSwej/z8g3yF+16VHNaVaQr2XilS98MbN9m3lpKBE4nr9smcpfnSKKNmTsmq
nZ9hKbQ9hy8wAn24wfEt9hjwB8a7osa1Dd8YZ30uwNPoMTn1OiUfScLGfBZxr1mXEtIAVzZg/xxw
g1AcYUQj1ZubNB/H9wIZ/WKUi3xhQ0s627ECkDKmtR5MQDsjy12XG7Ru9nk2mO56jJEiaID9jtnq
noFkydvYxUO6QbLCdwe+o0pXBjc5V3yxbOTSLFcM9TiHMPMmB3vSwyl/VNpQlqhZ9Gn/ewkYt1Zl
mgHL9Mjs70IVGnzb4VlQc8H/3uBLcM9V3+9dbSU7LjGYi4VlPY1BYa4xDWAcDrxftxmdTc3Wmoes
bYV4RlL5wR2U7nxysN/Y0PXTBNTg0Nfww1kVwQYOFn8w13OLwWvVWIAJ4BsRgEEXx6iK3YK8Q+m3
/0LQePfWd+SpKQSVS571NeZW+q2XKrynuoXb79olNj/Jrww0Pb5bG64Fcmu4J0qTv+DIqH6mMkm3
aGvjf5oe4HPW+Q7aX2sbeg8RFkt0CHt/WA1OAKhvGB/uKid85bWb/9gkn/4ritF5ww5CLi2lJfRz
dEfnm7dMSEt4yvn9P47Oa7dxJYuiX0SAqcjiq6gcLCfZll8IhzaLOcevv4v3YYDBoKfblsiqE/Ze
22tKm44JBderh5IHlrKim92kkHIetblw57VOpsNn33jzd6UbSL6tSQc3bFJy9Ztq4PCVSSHevURk
TzEDwQdQRfMiILVpTJ3AO4QtyN5yqKND57bmJwR89+RR5oSrKtenD0sFYqu0vtgbganduFOnCp0f
3kYrBG9VKdNjhCd7vJZZfJkXl57RLOkIWqz5VPok4Bl4z4y+efbyhNQ8RAeHdmim9y6qIpYik91c
67qKdhaxBjUdYWVsLN6SznfbKdyWhct/i6T+mrZlCKM4drbM0kFHuJr7bxJ68mkG+Z/B2I1EByCg
Mzwnn+HJHWwMWIjC3IlCQ2eWauEHWOZzn6S3tp/+ta38Zvv6NcdBgoO6P0/xNN5MXc+PLnEE/7Te
E8epQ/fhJSNw0IBHdzKDFytwTN+gVqdBHTe1hHbetTHKNdp1dyts/ax0yNWFPpLCXrxKjZ+VkaG5
IX8W/hM+cFLYsoQexUx3qjQmpLIL78vMy7OXOJ/MYjdTU0yrGvVmNRkPkQ64iat45crmE/NNsneL
/g0dTvecBbyEUUqZ6uoEyLS2+UqhdS6t4LsaR/OpxXG4nUoTqP7onusxsrDLoaowOPxXXUK2nRfb
P1w+BCc0Fp/uwgcbJ9YuqLGTLZAY3BrEfkM6CJiBVAwXJ3vyQbucXdf4gzydEEsehD5cjgxyKN8n
Pv6HVNbMGswMkErwhlP0o+5i8CVVeZ0m591qXRZkipRJHUvrNaOpVcb/6irIUIiytnkKOwkGaAiK
iLVwGzHTJa8VYSEdCyNc7aLBbJVNd6LY/tFcqmWCmRwE3YRGpkkCvylpbjLSC16AwDiA6GcfVimc
yrNurDAbUNXYVzEO9gPepOwweQ3djht1nGWZtZrRiK4AQA2Hgs0sEQHP5E8gRAraKzqyQ+R1b3oA
8MyscHWlictTC8bklJZwW4wIEabSbes4VLN76UTbrgPhoN+TwMHpZTMU6x3hDmBNr9jnjGOKaGe9
GP83HAjuhVeru/J5IUWchuqiZpAEg9veJyKtiPzAc53YEdRCECuPhBGg2ZztdhNni/UnVOj7MvrX
WEc0HfWCcDaSIQ6drMUq1Wb8B70znQEFmBs2SW9VyClX6ezzci9m7jixGqhsF8pxNrA2lIm7YuyO
K8Yod5StB6crACknB5u8hcq2zgPDbgg3HiyqFk1XKCpv2+fiqDnAkGQV7GSmsz1FboKHGr/7qNNQ
OwzMJCFQK2+IGxoIPjkXVPhBSjZGGhBuJiQQiaEq/MLQUtsii/8VzO2R/BMFoWOFXRddQAQdQU4b
B/XwITUr0BrcUtSw4Wsiy8Wp48QU1BYnb8asyurdi9s485EVfrEbCF5JAnsmnAPKSbcYjOtgOzUL
MtFz1wALXoexvOgG/FzICvg5/7/WcI1I5LGjoxOTl2nPbkYCiaXP2qpj4LhKsFY9maK6wfc4cyf5
fcTeYADtuo6sgQzCmRQs5BZ7q19Sc+LpXlqa/hZ15IolQ7R8r9N9kPqv6s1fEhZjP67aeic8cPBj
5H4RMxgwqXcWi2s6HLuQ4S5Okz8AkRzVLREiOEE04jfIVAwqhq9utySuLQr2aG5aXPq4EzTNFaxt
BvNkqYSVqVd/w08jnZUMDQrvgkEzfla2r3tFjXFJZ+0xLu1hPSsA4WG3i8boDQNHhk7K2za0krzi
Sb2NZ4lYfjFYZ4u3tSgvw8j4WC+7lmVpiAXD+HMNEhudPHowafhXYCCYU3XuVnJXl4ozNEPBDKY5
bMY/XIaPNrq5fd8RQZVP0VXpNNxpNgHXNiz7GCp3L3V2ZNbEbpqRr8B0qf0GCf7rvPlwugSgqGFh
UChugds1J0Jlp9WY282aYhISuzPskIPvVFeeqwF1esJt8GQt9+0s/4zSAQNiJLU/aKZcg6GkebRp
zyFMfDYC23pVjsbOdABZGpqRszXK7p4ZqMfRYa4/JuGr1o5ADoJoV6XaXvNQKc8xI6XUni5pKSFP
1PC9w+hxLJi8u9aFC/Fq2TQU9PsoqyBFWH91OXlbO7VymguU7+nsnQrDWJOERNZOIx8UZk+/R2S2
idzgBaHaa7m84hmnJx4uQSJx1l3Jyl22LlLfEQYwkHBGc4JQe9q0Hra+alz2RcVkY0DCJjzEJT++
qc5ZrR70XqE1djv6X4+HqUJsJHMif+fiSbfTHyTZD6nS5Yb1cusHLgSN3OTNQDlocHsE730n7gkc
qNxmh5HkwDxyS9/Dhpn4UUjGmQpNEPimTp2ngi35FqRvhUyd5ggEYUyFOsEi7MbsZC4JBTEH5LYf
UvvY2PO50NJTp1sXU4kRCZ/x2btBskFqX68TA+uUHpFAOzXDw/I+x2Z2AAag09rB3MeB+GQE41bq
0z1QoEYr/v21qaEOY7x0RiI9M/NRr3mdodgjT7bGccY/71wtxuNIjLhM1VBDCXDNYqtgk/B6J6Mf
pAzbhlzeutLV+UaiRdaPB7jqw1M4eWJXkXZFDPndEeJ39hKXfJ9UbRs1fZFVqx9zI5FH5mvMJGyG
0bkGZT42rx6gkH869pwdTjQAyQ5EsypMmgfGux9OGPxCS803rlG/giv4BjL9T+T6gSfvRZf5i6HH
A7iMTl8gOQjidUUHn0vhazXodENj1S4rHeITxly5dWc6ZRa7h46Fy0IlO6bDeO5ceY4SOEh15H5z
3sY7rJ2koaLBQHc9dCsWFM9N6rDPJM9o28uJgb5HpA2jG94YZi6NxUx7lfIsCOXVWI6rKxQTjMFG
8ZSmfJukCqyYbICILMKbW9SoNWrg9l7oICMh82hHLZ/tDUkMOpXCR5NZZ2VNKKwLBIeJG24EgJ8U
CcOalfiRygf9OKGRPkQ6/I70j+tKFW+GGv4/jx8tbThzLN4NxrVYRFlk49j3GCsNLeMuFTAncw26
ft31RV936w7021rL3MPUGM8xiosUV7U14mW04xZpsGKDwHh2P+vMNhSJNEZmUrNXz0CyPT8lXVim
abrtipT+DJDV2vK8B1aO0zZUMYEoJHH7uJQ/6rpFPyxYVke1eUBe1TygPmH42lH3d2ijn7Wq57DV
7Aw47bRmqPCKl+sCCNlZlaX4Cgb2wIX6XLbWuESZYyt0mJMt011NY76yS3mv054KpelsdWLmzkYz
xALmTARCwjXStswsAVxK1CAUDKnto5Edn7Evmj52ZYBj4cycsK84RMbuhUjE8pi1LUxIhRtAls2L
PUWfBC7BS4sIs0lid2O2MBTp46+mKRcDjHkdRu1iJg4ZC56XPKTdSDMeVd4nCugFo6CejQylH4Ep
77aO2xAiWbyXA2sSkVj5h44XmUwUO9pGBOSswqazVkqqf7XtPTOXYuyd3ZYATWA4ETZjlwUS4o4P
szSydQyYAN0FrmkkYf2qFtF0tHk7QV0Yb9bIb96nJoLNKH2NqvSCwR6c6oSROBn7A0KaQ6HNP5Vr
l34n6djauL17lRoeDZnbfk7go29VuBVKy/7VybZcRcQH+zWJIYTyNQCf5vlFyeZiMIxFK4nTVzKp
ZmZ6lq7oVmOU5lB1g5+5w+Qle6qxPC1mH7Pzg5Vm5mmwMaElgXrtchRUBKCcGtzf61gaf4QsgYoa
sy9P5hNcQpGf9XS6TiPvGZAX3OBe+Bm34PriUDLVLQV5ezommaJDBTAbubpmo1cfLS6Og2UWb8jd
rD0Tw02t4l3K5mAd5oOx0Yq4OlKCd2+ysC4dGPGNUxEsHQVO+wSbsNwZgRfu4KGFW6XSjN8+hspT
ut7aCLSjBraJdpmRPZTWi27xyupLn164zS8yIg4TQ38j9JdKIsybx8lqzl3qfiK4Dvwkm98Lr2T5
lt2UZqI2yh9VHWa7lpvQp6IfIVOnrwAoUOQWH2my4GELgLIYAfIt0W7xiYjAjF8b8weOsSsZcq+j
SXs2JOLZxbGy0TH5r4x6iRR0s39yhoGA1f0GeLFbZ41x1YyCY2lKfmervFVzHRxcOPmcHMkJOSEx
Byj31yHSiyOAtBPHa3NpSlF/g8qz9sZUujlMiAkts66GTY/xbN+grmKNZF4zo9gR4kcYq5MXH25U
6xsC1TtkTVrgt158gsEB2gEv3TYN9a+CPQgGRu3RxDhMxCyodhs9DCx17FeSNVyCdCYT3rExNFhV
0xdvDW8fRkvh0nKmfbFlxEFobeE81ebwbgX5m9PFR/65PZaOO+x9EtREAUWlOxfJ/BQW4j4Cl5wZ
ygtAvpqePZud/ixm+70zTXMzKNXvu9xc04kqf7meIliDCGfRoiRvkK0uFDhQ62O4AJDKBJ4QKklJ
AYh9PR1DG2S/E2HKinlYVb9xRXg1PTqgftoiuVoY2UIi3XSgmSsFbbBoxvWY9F+FrXOti1FumgYE
qqzQZzopEzhZ7DpE/z501WzbBMaLYTkf2NiZYw1Y9HskuyRZFj5GwPexlA/SNH48rXB8VBTPmpye
TWqnpBM3Z0DFjR6bcDzHXSsA+nw35VseqU/pNs+tQTaNHGnwUds0w7jlBhLbKhmHFfozVPNg3xF/
eqvYMEJ/VNUHQnwIS1nyYy6gm3gOQT62zaafufUX/9ggG8+HmEWcn7RxL012d7RKcQgacet7nBmJ
JVKfGfaHRsvz6Lj2b+WCwzCxAQmNOaw1jWdibFpegPorLOJniVdjMzLDQFoaIukPzoCf1IMNx2Lx
B38iYEUjng7/ci1dc+hEC48XcXyq9vM4fhOfdpShpMuJSxzRAsNAlLqHMWl+CA35kMVIcuSoggs9
gclMp3tzcuvLK9M1l/wmMRYwtsEmP0IZbbriyTNbax+ytaG3RGk9ZLFaT051nxDCbaxqOkY2212v
x1Yz2aVAOG095F19mpner+1OPEMW+M3MFEqR61jgEVmj+Fg1Ur9tzXOqW/Ypi2s2zZSurd2/WU3z
7OqqXvNTZKcqAdwRT4Hg7epO4Shea9pCpITfVbEs6mXBO93wHBoVG0Fg3HgiOmoRg6TvehafDYph
bATYCVljvVXk8fq80dh6kvZn9OyXyWlPFY53nvbuzcUAONjNLbLC78jAhJV044PueBcKD/T7WPuH
NAcLXeTUgCii6c5AKs8foQfSaHJ58HPB5WM3d2bDNDwh7mUCCFYN5+DOsVH4tQXPrrvYHBvvXhVs
PwzVswFsMapXdvGeDQCT45l1V9BpdJ3Jm+0QRkJK993S9beepDNix+sTXrRFsIBk0EI+1HFMr+cI
MVpnRNU+9Rpvw7Lzih7tVVTzER/9ubUIfIwN7A5uUXLvVc1bGk9cYkn5QJ/0EoceW7MkM56YpmRr
KC8ndHrwiPLqnhQWoP34uUJJmU5ut0EV7+zbsbwqsmpRZVpo7fv8FIXTxYvECwZJ9uP4xUGrOI+m
yXEW97xdbtMuiYfGwLyQ1oyc2A9FXO6GjuQlTeObrmtXsy2XyVC7K23MJnYD4iHRudWbFuikaD9x
aT4SsUQsT6T/xJ61G3mKiH9pwRjHT4TnvBOu9NigfluVAaHirh1dJ9N8GPVo2zQq2SOyvxgJl7KK
JC/UwHWljOJ1MIq1IucPV5o/k8jE4FQhEIDD0plgnVwt2IVQnNCYCA4AMG1Qrk8UvA8WkemsfXFR
jGW5aeVEhihv00ZKEROSxUkQl3cXFlOtT4809g9t1D7rRpSegXZ8dW3JDjBHtJ/3GlAAftVpSjW6
MKZppCatyGk7mrUiLkywQpJTggFaENWaamhAoco/K8XCvkU/01ruymXL4tfkSuAVYyyRsLUhhYvL
CIZaz/RrTczOb2rV8Z7AZR6lCUJo5pr3LJlfPYcMulCjwK/l+MgmPvPDokaiFSRsefT6pYokECOK
okiS4WbO8FfKpn6rnfhJcxiUqFQll6ZhG5ba9g26H/5oJZ5EE321Nd1SRXdOjdlphzo01KUOKZgF
JqBtO7aYBZvHsJlpEtJh4v8Xfclw+G4i46J51rknmwuno7rOwyDQcVoox6fxgKDqHkO2X8cNW7Y2
7GBltQ6jlHE86/OEWHMqPscIgSvuFlynbDm2pB/WKPPKZAPIw9uEZMSupyGx12SQPDWxPIuyOQPq
fod5wW3X5jknEV+vNg3cFEyaz4DFQOKqiey6BjG9BrJonZkDvBroLesJ7lJrQV1hJQQBFixQMbMT
GWzrW5i2h0e01w96xL7OkVCnkaC+ZC0MPYiTPUqn3PDnUu93kBk+l6WGZZZbmgH7iqNFMrLtbwD6
q1Wmk40XLd6NCD0EyxPmY0WufnI3eikm9TvPffdodOFn2/H2YXA5JQWXNzkzAFxHhJo91gfpRYSQ
sIFamUbv+KoSct8RwOzJmIoqQYwzeCuWoM0uq6znwQOE4/T9M/ASSqsIlAZIFz8JdbEfCoYVegxQ
qBpercU2FDXeTVjNDR3h3yJF33t2X+OmBFTelkCvYOYe22hiR1Xq/yILuhbrgmHjBNlb4w6Lb+hu
oeFeI/98d1LzWyeSb6U1CGuGgvlnztZd1MSX9Tp/hF9K1BAimxR5PMffCpT+i93Tc+RuKs6NXv/a
DCxO1Oio/UeG6UrKl2yevtxCXcYsJutKD7pvk3+WMFbaW7bb5N/M+kdB7surIxPMpTjQJMeqj/lj
0f+L+g8a0BmRcLsip/STR+A5r5f9XQn7Li7c54RgqFJnoxFb0yl25u6NZu4hathnT/OV4o7s0pnA
kwZxDrkjByAR72Vuu9eo64NTy37lJXbK7ITtHAbVRAQbiYxEoIUOG4TUBY6Bh8566Nio/KmkHb7B
lNabBMc+cjtB9gNeX3/GUMD82yPgcCjmqx6N8k/QKeFBTUqkcWhBB34OuyXsdUTnvsIs5370U2lc
5hZrAtdYxr6J8dLGImdjTcrTg8No6dIg+nySJgdtDP5hZZjUHLBbSPFjMI9x+LO0vSU0pmbwnDly
NweG6Y9AXDbCaAidirAtyCi8tS5VQWHE85mldrAOLda1BXeLoE8i+kHQI0tzRcYc4TpIZMHdmACU
QzbRsLytBwBZ90rZ/xpoGRKaINiYrtwiiv1EO+j4w8ipZozGA47NdZUyxiQH5GIr4kksqSOoDhk8
tEXNxN6Vd0ZAyQlKALoirbYXh3Wkn3U928AUQr0o3F3vQTlnTvHalESoqdkkIarel0X5ipClWyXC
s89saUiAIm8m3TRFO+864Cr/yrCH30HGAWKS5Nlw4ne9b6MnePyfjtm/D2P23RhNjiG3dPaGkZRs
xkr8Ckm/1Z3pKy/Eaa4aqn3nbYokEWFlydkn9A3Tm3qXpvoPbvNry1DINyXiBozdv/h29/gMxwfg
YXxASmyThk/JMClACpI27aq8TaNrbLrAudU24wWq2ebQ2wz+o4KG3iNybJHN74VMPivHfDRnZtF8
ej9jo49X/uCZIR/rHvyYq0laT6SzpUcw39UrIWeetdXMlJyMqijHdbVspE0YMWz4BZBAwypBqvRE
KU5zvvA1uq3QXCCTUDnzBMG6m03PjW78YqbCjwcVmKssvWOCd14s3gbfRIdQ4R9alWMb7lrdOTL8
bzpzTPcsmnCfUnPgEsVgPHg+wYogmyqkQs2n57hpxdGgcQbjcFpn3ohc1BJmT4JFVmyHufqDDkXy
h/vq5daTDiNkjXJ8PdQE5NWktOVVzbAsDDKubFVDpcQqx2HZrNpoJPc5eyhAizelmfjALDSvnv2k
NsM/8Fb2zfRqhlmKbJ/HkkxLsU7TGjJaJZx+NZQ0XlnevlgAo+H1bB13OtlkBvgkWv06o/WWl4v0
B2YBC30ebEi20WoYR8ZOtm4JuZHKBoodM/SeiBSlXneVlZ0pkaG8MrgLmVDHcsPm2FszrJjPFUT+
Qyt0mzGldMEOmEBUBUjUVkfG3JDfTr5r8MLG7exN2cNMjz13+RUx2TMH4iFEOM/0L5M7K0FLgLtS
FwStlqbEBV6GO53E0DPhfNUaQca4VjQvGyML717oMSqMiOzo5weBkBSjS4C6dpQ8mi7LOq1K0Guh
GsxjjTSXpP5kvXzJXEQlEYrsfRjw1LeYuLYiMw5ZxempvD9iYoFn1gR2l/tGh/RbuAjsktCVWyeq
xCG30XXEFpfHGAbrGZ0xfSn5tUU3lkhzzPOccOSpEgCZU9Ycai1EScwRlZ+Us3YOavMlS5ttV8pf
G+CkWzSfnTdgBURl7HfT8DsJKom8BA5GalZGvqnetceu6A8u6US+l5jTW5W6f0E9YWE01TsGwLPl
YhDQOLSJLAwRG+IqQn7+N3fpj9WxK0+Z5C7GPCxFmCxXCDC8fdka1d3RAdyiNUHWtMmNmu07i0yy
D7TOJheFQS8SC7vOh3tGDrWLunJRrNFqwjpobQ9pf4RK7csunMW21xrJuIEM1ZLr5RnpM4GPAp6L
K+ZLpao+Xhtx0b1PcrEUTWQwRew6ozh/7uJs2JdzCeepG534IxPYWo9NFXJFt3Gsilszuf2Gk0RT
hJ05iC5aCFfxVtPH7hjEUXMZaJphwXe3WY1nWBg39thbVPd0ronxLi1+fS7EO5mc5MM5dD2dme8Q
Z3whTH3EXrFnZH4hc3e8s9ukJgickhJUvqbY72kAUB/aEFO9fDq1yg62bRHzuEb5V4IpCIyKDhAC
PNo5oqv5iMko2+NDVj7WpR6aHXB3Pjh5BCtSHm3Od9CbpJQi6gsnXGqqGH56TkZuqJlNhkwZChYM
5dFWVKX01kSCqtdZ2vUpFaRv+0VCaifiam3epGA5boMm0yegjCxHCFseLxJp50tuwofad1mfvZKl
BM6apKQ7kcL21ZRV8obgjNG/G87puLXQY/zjytXHrRoMVzLHSJPHQLG643YNiLgAR8TAchixrLTA
eXQ7IoJe9qSfxjEjFd2ypnpPqlKdvUm6l8C3LK3e5gzrxzWxwgwSXQs7fFvV9HqVEKWBcLAiXI6z
s98CfNRgazUORIK2X6uSrj+WefEuQ0fbp5D5fvS4qE52ncHsYe9fnEsS9jZViSdpya5LXrrZM0Mf
I+XwmyHMl4gWZHtE84k6nIdzV8OJ2UjsS0eB6u0eFSHR8IHM6mFtm3MLSIu3NnmhLB7dTTDMNBn2
IrisiEV7KtMygmeY6zFpzx7vM2E4LWrtRlBUMJoePpiTp9esQefhhpb7YGtm950iBXsMRqbkYZMh
8LGWzEH8LvknNNJkjdKaL03CWtXwVt6AUIQ7NvKcI0HEyLBokp0HDWsHsdp51XWlNqzYipfZVdFu
RqVziEn+PcLPGPZCVfY9tMnqYl86M8lj/1CjYOjaxPNx2EcwpUG13U0Gli+4Gzg2K0xZPr6L7mk0
+34NO4iBgu0VlUlIrcOlG7ZWShkKBt46VlMjRmjFjdjISLjdes6IGAWYVYbfBgLcI99abW1jwEfP
Y4Q7aGRtYvtlbyt27MBUqACtbLoEvVI8+RQKP65lz966193sQI5l+YgUN9h62PKph8buoQ2F85nW
HYGZhW3u+wrcWqsVUCVbTRLd1tvRYr8iD84UkcvcBM4S89PwMEIK3COcnh+tbAbW0caDvNa62e/J
2VQXkIvtV9p20xcey+7GVxI9ov9jrlRENqKxxGlxwUUiJECT3DHnQiQrrDYmw5LQU4hE8ZooguiR
qJF0D+wBcAPOAn28EI2YqE2NUetJZkn/CSlToDlUeNbWTG6o0pnI9Alr3Xh8FVNiJE9WzQLxUlkk
c2IiZTQmtJ+4AmKnVc5jwjiA0RHvYinFSeTUdHaAvKHNhh17c3kwC/sfgiqY8+wqCwP7f2UsyYID
p6k5PoRAHlg1UVjDDXgGtYGmSB6mOvlN2mKXGSHwVkv4kRY+1JLSKAxU5muV/RpBrUE2bX0JT94L
ASPfc42jASPE16DpwAxLvjVMbqumBWPN1IwlklvNxFiggSAuyV7DB9WOHF7M/zx56QdvOigCZui3
OE5iJ+PvZ6OQ+8R3PVlFMNFTW/EAGLt2GANHY4kUyjibYdOQCgdEM9K0/ignFxRZx1MAHY001Wtq
ld9UCBRHkLDoq3Q488E2DocQ01vvbDxdeywM135TaXgLIQqoinVbVYnXgmXOWgjtBnznSR8czTdM
6jSAaKgKatcfA8s5KMcj+LOEQyesHA9cW6I+R5TJAgGan2uFr82gV2vuzWFvSQVtcok87QGkuOM0
rbjhSJJJw+fSKxnGTWwNOPkscKZUzE0kYLFBOGbX1ZCW6g6nRjfHfaeHClqYbm4SDE3IYihoMu7Z
QuO+60315DgEXqZQmJQr/xb7Om4bwnybxGacxALANBvr5MgKbZaJQxJiz+T5jI6rXZfrb0LCRcEu
cu4ayEOIXJ7/B5VI6poocu7Q1Rm6EI+JGCkjMYPyv9QZuMWdDf+elKdqYZlgUHlhl/mDc0WwR4WA
X+kEtNQxEVewcZHTiJS0yaA7KiVuVPp/KRuOY8hr6wO++Gpz+oaxTX47bO4U3fLJJbiId5fqTaSD
veoW5L3bd2rLJgl6VFDfJqLbfbto/nqhbT04tCszZ8vqUbRtxIAILEyMzw6gIU1BUuwB4Q6bsF68
txpimkB4f0kbXuhcyV9uqyczd3pfuJLtXySJDpyxJqJ8+5AOJ1dJOPOmzPJfqXQ6jXLM+QtqqPmu
nPcdJK2GyaBtoVO2cvuvGxPwLaCCZ9k+e1H44bnhI8SyjmuThMLQxJ1lEOvlu5M5ra2yP5Vp+GcW
hlpXVXVYanoH+yU+Ux7kUhO3xKtvbeyd3Dj76PXxVIt6O4bTd4xEAd0fDcacowzOtZjmK5v9qkGm
KAmdwRcWgmUVOgtDmpzYxnOXxi2kCY4AR0RPTs8HxdgUGogizMElvRd2/PCjd9G10OunvJKElEX5
ORmjXdxr5Tbuh8+0WdJXhVrC2pu3JtF+GiP+x5SXFCcN65JwR5KsJhmAfw9PFtjYxovF0WZVTg89
X5meon7gOhlDsAS1YzyImBlLP/VvaTNsGzIuZhTSRKw0W0ODyKaDa/CL1oC0nXh74LgsC8v0njbB
RxDl30ttTnV004T6sAgFWDuqvOml/o2Z8WOszLOZcawqDXqiYWRfoze9ZiP5lI73xj4jXHcKdgP5
Xh7yhnpb99axRlNI1vzJIExJm9ttXkI6AsJ5MemQt4R+ViwPwzuf114RDr4q7TraSMOFFCa6U2oP
GHOq4mDj/YICFq/GztjHrCzLzPh2RxQy9eKNJ3ubYg761cqq+nO2bE2cTJxGxHJryDtiZdIuIvXe
1sV4QUDIEADc+FqwLPZlD2S1bBTw2InZJeGfVByoSFux69K83AjeG04e5Gyk9GgHwWhfy1ptBdkG
VxIThSf21V8EHMZrxe4M6wXQg1qvNonVPOo2qQh5nbIkqW+W1t0kJi3sFDb3Q4WyyE7or4gLojSV
pr0hpOxY9nXPmGeoN2BMOR8y0z4FCDxx59XXuItsuG70j8JCkdC5Vb0FQPbHSJwggs48scURK16w
l0xF/QVL066t+geGe7d4RAdqJu2LTDToThrvdYgjDbbV35QswxS9cdmdUoLCLM17UD/SJdAjwl5h
0b3uvLD+R8kTr5IqfpOL2KHnA/CK8lCz7txaRbVf3BUHOvXoaHYxwX1IC6y0uTDoZxFrRS8RuBKc
kBlDgom9dKD5lRjeVcjhhhvxrtem9s+K5ZHInf4lyqr+FDo42Lwi+03wUfOHUpehf/lEn/AmsQJu
bNNJ1jnpniuoHtEadTjiFO0kS8kOMAJ34HjbVidkqOAOhe6yiBNZ2JdJ9qKXCHNlZDzUUVOsvG78
YcdNTz2P6O5achDAKxQlO7XGxeY1h3+2Uz0s2ZK7SkNyI/UZ7QMvtVF1L8DhWf4CHbAs+FbML06i
0l8KSY3S9awKghGke6W12ynPXrLI+BwDebAypihTl74RBze/GYFsfENM7yo3CeaLJ8SOJG+FXf0X
MDMJbLMhvgbo1zBz9PY6Cb6ABdAeTOWDLjx/ZJLC/WJQlswWg37wwFuziC+Jo34Yv++nMk99mU4f
iQqhqdAbRNytmcV2wUCEDhvAgbYpjrgUEC3nfAqplW1Bz0E9lYO27Yyq5S/JToI9+j1Ji21YeHgr
BnECXAijkxFkHDvJEUz9prbQLhtDXGPzrd2Nq/Q//mP4LhnudC58KlEfI85ggRrU6Y1o+0cNUdew
0Kgs/kchUVHWc/2kxdOLETVXvEYEIcdTiM1NnbzIOROJe+8zHWlxO/HQRD+ha7yUsYBKkZqPyN53
0GvzZT4crhm0n2w3Rrfo/o4kC8J6RHxm6AZ3eEWcAkE0+1KgkDbmRuDnHx2Sibn9kIBi8AM9pE3m
GWlKucEBfTNpwAE1xtgCRnjJHB/rvtDXdsRdAbaMU7twl/GY+Uc+K+VIHKCuLoNVzcZx8Xkn74nR
bUSkL/Kk4txjaIgQSS6+mX3WwlkIgaNADu+REBCLAuyARyX1dae8Sd2DhRX3+ZrgPpJYB+974GGL
MnRpKDYFCrTM7YWPde4hs0lucLM83jZs42lY6m06BNfScqlXYjw5dWScMdK9wLnjJ6knfU11/DaY
wz9gqeOqUURHoz0/Etlx1PJaHcKwfxGas1P2f5ydyY7cSLqlX+Wi1kU0aUajkY2+vfDZPTzmUbEh
FJKS8zzz6ftj9qYUCkQgb6IWhVSV6CSNNvz/Od/xULaVxRXnzyWIIQWsorEEDxUpAqz7rLZ7yvQY
Dcz2qg9burCx+mvW3gklFhM78LKjU4AkIUr6LsMGS1jjSKBkbAxbP6WelAnOq74JXSugRdhBYWyS
ZGfQKOL43MCHMr/nPVtalYXXOLy/NUZxNTrec6MaEmKwf+aV2FtOeYlCINt6LLRTpSgJl+2pRg+y
Hgr7bWjH7zoq9rAAMGeaxhlz618Y4O76KXxCKHsN3O2bXdbfUaTzCaROTSctI7FAiANNqi0tXr59
E3+9O8/fw4ptFaXP72azYFAiRAMsEq9BM+zBoROJ5CdXGaYKRKH6OzEMDyCn2KMAshcpkS4OD0qb
qbkuJ6ujHggXfGpCeF5zerQahS5N/cpS+4qEDYMCdbyRQ/ezjOmuR8v860YPHAuvKJG/he2E9D22
xCZOvaWr5NzU9AzgrMTX8M6pv6a9v1ECqWbvFQ9dOMLCI3YGbdx0ggWPEXes1VrV4oRemralp3o8
r8tGtQkvC53FwDh4FpjJ97IsAI1rEIa92BQWVuGkiy7ywLtrSg0wktrLGLovk6jUUsY6Tn69GPL0
OrLjS9/wbsU8zYtR5F559UNoRCfElfmuLKOEyrIVi1UNUIKibzZfZF2C3SOjJFfE+RviN7CBITkz
qsnReSI6j0Pr2kfesYoIHsAQ0Tyizs3o+rBb7KPk0gaZn5bMFznnHXrr9S0ZlpjwS1ytIuSkoqLH
AKAV5JeR4b5QOkPNoSqQ2NSBbtaqeRh5GJs6rqi/tMV0TvP8Kc7qmwio9mZwLVjjJgr72D1UHoTP
zMduOSfVL8xQP1mF0d/k5mtY1BzuaIkBFbafJ6IANrXt+5jIeZt2zOhXE/IPHdbyQP8IY5BpoW6x
ORu6Ru4dGv4fK3Rq+GF1NmzoRI8r11H3Jj2Tp94XdCPxXVIwLfiLih8duzeE1yblRFHofVun+cYe
M5QBwa3kwLc2i/Ekh5YMaJcnzDNDWFOmiKQsFIlD8YiL0N7mUj9Fff9zHKCjEqL21pVAXZvB29oz
oTapEEgR4fp2ijST3LiWyrtV2E23iWlTcE+zX1PsCMpZdTs/B+hXL0TBoYguSNuWtO0WXQa1qOai
mbV+VdrMd3FuSaA3SPdpKQa0OIAgYQ3xMl9zzI1cvMmyzgZrHcWVvoyJS7nIRqgXFNdMXCLgJQWZ
lw6n3vVU9BgeCoO/YNUFZSJeXI8EFbpSbULlbBLU+ZzUsTZ9F/suvIucxHC4nsVPluD2MukNNteU
qwjzGQMlJbUOM/1FyYdTPqLhxUbmDkvsoisOGYFqlN3KxtA0rwaIImYM6nQXtlJ6u2AuPbwj6Pbh
YVYxVatAecFpbtlbbwWh4GfCTQcfOllL1C1iNj/c5VgtALchZ3wFEZB/dwqB4K8sB+KNAIqRZwfd
7rE0kRBIuCOgDBeux7osA++71r530TK8g3UGBOxSUd9o1iRycZgO/QJ9uAuZ5XVOiABeGVQQHluM
0ndcHdQCyaLXruUlvwL2kyjyvObCxUROiECqFvM4EHUkTflgJJTqXbawhLo48ZmQ7vqvUg+YkmtO
/dmpspX9CDYguMokoceYZkOk5BaFN2S4OqApTp3spSsFHwbj04OCbIb0ypmk5ou41WRBYkqnbjSz
a32h0oyZKxLM8u6os+jRaqUBIyyRZPemfQzpZpSAywlvoGI5xiXnYGgA8rUPwASQkk6lddGT39WZ
WoxlzEU7vLjk4SJopyUX4x+y2lQ8dV0XeKuZL+2CMHBrNxlV9Va7zEW0rzlOi6FxXmbL8354GKNv
UOJ0mFusXo3flJ2RmFnHLrXkJp/kQRtWpA+t49A1yTxZYkIwzJisijzmnF+mVfvqZVS8G+qe65Kt
wTYzXX3t16ER7iPyRO6dbHRvUjdUw2om44BjNRzK2c05bDR0ocGK0gq4q9weEha6VrUUmRBVrOCk
EVdhI8a95Z0ozjSM2hOSIPr7uS45fuJDDNsHJ1CZh0QiaZ113wVVvCXclSN6G5ChWoyUnEJ0kVuQ
UfHBcEWebrNxSsJ9Z6UsqFR+9ZMbdekvV49IqppMx/yZKVNEIDl8v5URUau/oNJgvZDaIMbv5Dew
o6fiJ6s9MBnCt6kQ6ngPgD80mdYJC1tZZWvKtQ8FpmEG1K1ci1zlLTGRlo5WHQHe391YG2+tgaR0
S00GK3QxNsyhRlghwa8S1Z2zAq2lAtG597OSupi2p8A/jXXIzND7frP3yzl5Nti4nJMBXhuHYryW
iCVKtDoBEQ12wwEfJXoKVyidiFMlbTYjBEHkxnpppOyyfphOM9SRYOP2LaCqv8NOW4kOFCe53lZ1
Y2xDIZtDJHtXbDk7zcSC2WRD+lAVwSFWzzSHGxwkVOU4YQbzg/DwRMEIyrw18dIjmhjLQU1LtQVt
9gh2hG+ncCtahZpKFOITN98Eje6s4ziDdUMFQaAm+kLcyuB3UauA8e1ESXiCDMqNVXfW1TS31l9s
JOAvNJlr2KeZTC/cwvBE0OK7aJ4zQk1v4ChDPccznPbbvm+h8hIJTgCgk3XPGrPBroTVdPo7s8ul
tv4YE+TiX0pz6gcC4EVy1hHy1U3juEyUs+SXF8ZU1jRrZ0J/kS40t4NUAREgsYUyQqHH3UYZhKYr
F/JctsIel4EW7NpL8tuRC6EWeDVLMNQjXeRFOt74uzSjKYpJmZew7jq1zA1xQivTKSkkWPEwd/ss
JD96QAuRcVSd2AwPQDvsS6Puuhn1q5d6N//m5RH6KYLw5LAhXbIlveZnNtWDsUaNOj7bLcqxfxM3
H8Y08YJT3eHTGHJU8MInjiLLJ6DwofPd6LszlRAT64sBvSZmWBpNZO/DtD3GBnXKOtbikRjDJdrR
ji7QFqqzELGgkVnWho0+JG1esIrpXQh+YRdVPZp0oGtPdVUgjfKhGhwINo3eIjvkxNd7RnywywId
aWYUHHI9yiQ39Sh47RGBd1f/tnpKj6K3iiNemTZA2wB7k9yLOb1v+7jtVnVTAdURfJMVlWOsMjoz
pbV2eqfrn/71X//r//6fH+P/Dn4VN0UK7D7/r7zLbooob5v//pf+13+V///fHn/+97/gzzmStZ7/
eJYlXWo5/PmP73dRHvA/tv5dd32DV8Jwj8Bt6S2Agdp0eR+CN5HWfQ6NajP2DPjPL6o+uqjghE8+
H+RDIX6/KIUZP1Th6B3DKQpCZL0jxz3pF7g9kbJ3av/55ew/L+c5toWA0EQsqa3lz//jHtPKpjOS
Rs5xxqoNs7T0m28eIZZf3JXzwWU8j7txpMlS7MnfL1NZY2/MCH9J0VYgSWzrrmOKeXbh/2zj2ogv
Pr8ry/zjerbJa3Ns07WlydH39+sNzqg7g1BYov1a4iUU+UBjO4zHPm9SgFWWf9EtSYBAq4q9UIss
uF62q5//CveDH8H+3rYECnNHyXfjR/kpaTWtGZx8zOYhGtE0eWmTWb7prKszKjhplW5aq2B5SUdL
5Jt/fnkplGNLHqPjqXfPvPAS0MvkTpycfIjuWKxbwTFn5MCpaHHULJUL4rM/OQAyjp9f+s9RZZsK
jcvfV9a8hN8fPwejOcyMjMcvdDHj+JIzWbgAHL3t5xeylhf5+zfKldA6WlQUaJfb7150LLIaG7sw
jiPnGiTnOsFikWENefbA7F2xIGm6QY1b4aPvApqVnT1Z0xZ5qkN9ZHLyL37QR+9caaYOz7OALbyf
M4g7IqYoiYJTXxi3FRzLTYkz/YCP8W32pdjouhR3eU/myecP4s9pg+dAycn2uCgRBe/GmuQs6ZvI
3Y6VZ5bXGLznsxMlwR0tp/j+n1/KMaHSWBoci3z/LVNb4G0ajKtQJixalt/e1J5AKFt51hff8UdP
0xG20lLZ3Jrj/T6Oqslr46hVwakxZGlTvbLg4iM9LomDW/oY0FpSTQcSoz3iODxGn9/ph5d3llEl
TDii77+gPvH7SiHtoqKvG4wKeYRSmbqHNAt8Znb5ozKnbN2U0j18fuE/p0suaTNfmtq1tSeXH/Yf
s3JXTN1UDIZ/9JHWnuB0ts88a33RWpQ8Cj6kl8+vZ/09Lt99R5ZNRVR7wlKmab274pDVHn/a+sc8
iiex0zaHuc3kYwmgKdUmSB4Jy3iKOEWTjytwRK/xf7E7hDe/ZKdQAAARR3ZVv2owC+LhkNh6NoBe
iSpRJNn9LDp1ndBxuUyUaMs1kx6CvBE9/CqWCoxNT7UjXI314N4ADMHrVsXRkzFUVshGt0alDL2H
qNIqsjiOZVGdwDzmuaBSMCtrUziZc618jg8bymLey7IKPZqc/9xlQ8MOK6icHoYDEa3jOXBSk4Ag
DLkTuCH8BJCf861ZZhG6/DT3nlM0izfaJqqgikekUjNAE2dlFQMhIhON6mYdqrY7UBLgNNpiUfyW
AsS8xwaHg82tDYvSX2Sb3+AAKePYVQmgD9wEzS1EZZT0obARcQuCrpIXl/KBvxlsHibAkmi+c+uc
sziVgBJhQzbT+uRgowjbMhqQ57ag7L/O+rbtNi2d/NsB8erBrJPxB0HL9qVGlBRQK3LgBAFd7DGt
8jd5B5Vh/d0aeQGCr8p7Tlo56+NMIEMA9F4M46sp5ug2NrwYiVZBRsK6nVT/kIRGTQ5UQO0mg9h9
n9Icro8RDGtIuCJTDz4ZTocsadxrzjHoTkCK0vdN2Fr/9DEOouqnHE+eJedkJAwE5Nzrmu4Iku/S
u0NRDxu7yODGPwDsAU7iRkQXrge6eG+UyXnon4/zZRZ8P8q1DStgmZ4tZBrvvivqDTQgk+g0l368
gRISEoVNuD256fNWEw+0nXWkT59f9IOpmemDAUdlyxR8zb9fNHTNoo9sN4KkYih/7bTZSDXV1vq7
ClsSMz+/2ge3yNU0MmalqHmKd1PmZJqugEIWYcR28EobYTNQ9Zg4WBR90iD2dxv4ZjLpv5hCPrqu
5bBN9rgyLdd3dzkRoYu2OYlPYcnpD/cG9lyOl+XBq5MS17tB0OLWIZDzi13OB1MlRVStODi6UvGU
f3+6QzTXCSDQ8KRj9FHjkKkUmDzOorUXwzTkVD/Hf33+iD/aXQopOBE4in2VMt9tmhUcVrMjr/BU
qjhfh26OOCVn91zbE0jrNqHIjKJjE9RkdMWQDmnCtP0/X4WZIdjemayM7p9LoxFgn0daeIKpUh9U
CUES+3S09KqML4bUMmTefTVCOtLCUsf6YOl3ewuRhIyoqopOxJbk9iE12PqdGe36rMwse4Rm07y4
1kBTO59dmPtF5aVfbCg/Gl1sqDxoX4Kt3vvtTWQ7fRGjGju1dt2DznAfYoEvHR3/m0CDdigJq/nn
iz8nItqjNjq3ZRH+fWBpa8EmSBIgrMYJjxKJyCo2+h+glQh3ThdGTEH6lLR984sLfzBfsDwxuBzt
MlmJd5NU5NdIkCKODapBLA96dnoJRN6v3cHtbz8fyR98PBKzrc1ybrpsN95NFqnf92UAj+LE2WCx
RdDFK3K2ylHhPMuSMuHnl/vgWCAtx5T4gvFDqPf7qcGUiGSrLji5uB/or4GfjfcElxvyixH70YXY
x4i/N8M2J7Df3x3CucmJU3bhEkfBhF4+ZsqtQhd3zed39MGnwd3wESpOOZ6y370rx1buXFscP3RA
FYVK8ZJjGsTnbHLfpt6RRMbqaJuPkGXqvIi+uM2PXp9AMGt6kmwllGi/3yYhNLwsCfMJMZI+lsLF
2lBI93mEC7i3MyPK/vnt2spiI2x5VCc8c/lB/7Evpf/TzF3hqGMQ1yjase8iUoPRCelRT333F4TV
NjyYZH4UpyDOXHjJaV33l58/9L+LEr9PSI5iKeWnWKgP/zjd90QihC1NSvoRCAuKTpANYiBm7NbY
lDcj/hS/V68ZKxIGLFRljjaxV3IQJVHkQTfeF8P6g9egFDlsLh4fJsj3g0AVnq4cq+IMqvsflI/h
onW4so1+yC8Eh8z957f/wfyg+IdTnmkK0L/vPlrVm5bZzaVxNFJDXg6DWZySsAzvJdFtu88vtez6
f3/QNldyGUOediz7/Wl2CY+WCVvbY4Qe9nloUFVIQokuGk7km0VE9q0tcNCZ9IC/GGkf3qQWHLpc
ilLsKn4fac0U6U7Os3EsSS4+9ENsbck0NDc5J/ft/+Am0Ue7ksMPRap333CsMkVg4mQcHYX1Ouu9
+bKu2mZTt7E4Vn4DUam0aSPEgAc+v/JHN6kZyTbD2eJlvruylFHUi3aJfhvc4QSXol0D6yYwXHfd
3eeX+uibsaATUyRglFIUejcljkgLrdzM2YVi5p6dvN2WUMQMc2YHkdhb3zUuCY6/r53koouc05I6
tjGDHmsi9ohQXn/xc5bV8/eR5VjL8Zbyget4f2wXy3IKREq898kw5N3o0hfzxLbD75Y0BOdqVEgA
8UiwyJv9hL8Wt4qCmhHUz3MRP/5Pfgsvnx+kINzqdys9sggi5sKMrj5IuX0TZXegLNJ1ZFrYg2EF
OxwYiWrMk1UzGqgXEeXOtXpp0dbl8fjFnG6JP58MR3+Lf0wqd55Yvsn/mGPJRuTO0zE8JZW16NHR
xyFE9EDQBob0oj3Frv62n0gE1igKV9Du40epOcGhw7S/FQStpV/9pGVsvHtZ7OmX7SYVH0++L2QK
bw6Esthrqjidf9pjHb3YwRgA65kwL/nWou+YBgnpLLAMeZX0y+ybjAm+OL9JvtizfPSAbARw1DVZ
4C3LfrfqGVjgUIE3xrHwKyxodfqKEAqOdutcYEdxrxx88ASeV8aDr/vmsogHhaBCQYs0oNd9PnbU
n3M/a7yWktfFJPXHDoq9fyc6xWaNcn5yHQxyfAvoKDzLnASSvU3cO0KPOZfDrsbwx2G+YLeyuOrh
MmWJ5KxEkE5PG8hK8G2TEOVeqdyzf2A5Su9a9oKALMLOwnqgrRFgXRpXzQbDCS22xHCyNytJ5vJc
I6BtKSKbvsUJ1kieKJeFmFbiDpe7CnS56m34+dvGJ/gdS1nuX/bpLJ+Ipw3AyDcjhY1qGhnmBlvN
B7JToyvCcEZJRo22fpQWECQkEjDEkDxVlHeqoKdJxmEdmJuRAcNbBQgTSdgOEE3BojNIo5KjS6BN
wkdOdxqZWEbomiB3UvU0XVdlQH6JMDFvfbFy/PFG6CPy7WjP9UxOwu8PhFbIaQmQrT4GuDIe+q4b
gQsb8l4moryWNSCrL4bA+49juR6FbpcNmNDO+0mcfqZAXzS5Rxp+92hB6lfQnM5B5KZx/PxKf+xq
lytR2tXsNSTFundrIoEutRUwDo9w2SRVsaqZN7OwK2P7+XX+Lvb99r1zIYqe0mGLByzfebcuORTL
pj41vWPudl2zRj7pIAhMaktCzBrkdrIbIAaTVeL7l3h3DxnFpJRuQhS/kmeKoyqnHv1YkJI379Ne
FYBdKl1NFE6pqbK8VfGFCdfi1+e/e/lZ734286XtslPhEbG2/D5zRsje+3rK3GONhXaTVYhB6jEz
4YAV7RdT4oeX8qRaug5MQe+rHdjDSrx+pnsshsB+TInzgDvY9OfBt5//8U2BRmWDb7mOXgpXv9+U
k1cyGzmmgpyyposJ+d5hxjm4BqeXfjGZffje2cmakrqRZnV79wArG3i8hX7j6Kuc1JzCnupfDZyE
78KI23PAUZTsSIWtxQ+b+Uc2Asm6nUWbPuCFN2DihkVzK23ssCi2Q/yVuR8l1aYDLXFqh3a4nzKz
+Gpf88dyyenHtC34FksJSLnvxioZHAOMt9Q9tg61ZDNCUV8iHdlaBiWgAJTFqbdteZOjMD/VEMAP
heuUBFEsFA4F+fHzt/XBJ6pdb6kYsFzS9Fsmp/9YvE3f9isiOOUiNaeynRfhHZC1L2/6g+Hnmcpl
DUSSZFIF+v0yGXcUJT5nPpYR72ooFtJoM1UZwU0x5O7VUOvi7NQp6syA+dhPnZIiIKUKCstIeOa8
SK6LqUWf7XM7bPIoHkdfzIsfzMMeZSnpacU+749TUSdiXM797BxBfXx3DDmdlA+JguW4vbVknn6x
l6a79sc2RS/lqaVxsuzklPluY5BS6NYUneUxmbPyQuhZTvc9tMt6S78GiXegSc9EaCQ0bfUlM8uG
K8+9E47Gc4jK44zK/8005uxFY7zR52aMYwGuAbkvtlD/sRgFaEWwk27Je0E2Bw/jasAE5G6BNExP
uHHJekGOVG3R4007PUzy55g7NVaiiGi+fVrnxIDbGAZZvusEUSAxJsSOTYK0wZ3TaSAAMJNdYx3V
5FNeODhdh4MmbuuuIV36opz6QMMvEi38QmTrSKwdeer90Hc2Eo7pwtXSIA2tFpVb6UTjQ0L2sL+u
rWi4H6GZEug8VaQdW11dwY4I+3w3e5OVnlimg2ldO4gyV43rxukLHZz5yRAiPJbBZNn7KiWxfNOW
gelfGGyirzmYy3PfVgqtuzl6BVCGiSjBPrabbgUIBne9cmTzY8wWvVrFNgka4ZD9kF2DihOTm/1k
omO81P6cP4aSSAra5D2tkykof2HBMe7BEgXNGnSRaV7xLWGDAKY3bWq/B/2V98ESdyPlOsTYfvAd
Nsqgxa2SVF/P8/epiV+KxoqzxVEQ7sas8MdjBOkLKlKAFnzbyAlyk5XGPawA8mednYf/+acdzx3S
4Sm/sgVJczUJIE9Fb0M81a6JFWfK4Me1QFMxZXTmfATH5n/zdVNwCdNzDog/I4Itq2RXDH7/ZlZj
d9GljuEiwKli9KcWFSOE9Am0BocZ0tsge8zFGoqdTcBoRsm8R/UWnaNprFFOItlPLuOOXK4GM9d3
T/n6RREzifqvN+sXtEgW961U8QDWV+MCwU5Q7iMNfoZIVKOmNtOMntOekfyF0bmbOXZu29k2d1ap
PSA/S7bPgmt0gFCoRt5rxdCvUXP+mlGegrglFGIRsSnzqKe5eWzoYR1CZRuXlWsGd0mIPJwMBt1u
bDPSwy4EWrZLpgg6H9/wizTaWG9cnTcPhGVlSN4sWrU3RkJsEjklM1D2LK832hSNOKQRYUU7KIby
ykBhuYni1hRXPk03EsOXBvcdeD/I3jOnkWSHSzdZZ22R7DpiPYddbieAqPTseId+qjTEETc/i5ps
IuXPqfhG5Eiwx5eRX1SOHjCEx8mNMCM7XfF61N7tgmSHiZKMyKFsUYvqoTXfYiA1YLzaXN1VpGNc
gYrDP0ET3P/GLgqVLOgv+40QTRdCXt96bwTWwosNNRkvFft7A4AKNhcM5cTxFTHvW5KKvmQmjsmz
O0bI8CGpVTdmhO/Sxqm5Deuk/ZXaC3/OwdZfHTqnFKC+nHo7e2Zzqaj9Y8GhrUhO4jRf+ZZZPIRR
VlwqNlgrGZnV1TzaBD91NS7VfBymbOXlRklYX5r2J6Yx9zYkvOvKZ6q5NJNhug5soz4D7kaDXXn2
X22TF+VLjDUr3BJI5J1xW1Qj7yt3r0k7F0dX17XDR104P0DkVNvUtqI9lJv6sh3TkNIg/rGVTkac
cjbsq5NC5rtg0iSJf+MIZ2RcAgbDgEzqOB/Ne4nrCymoHzWCjBKrflEEQvrXEFRov9PXFRH+pTTf
VxrED2iPMXwRUZEeRyM3dgj94Eh4Yrwj/WQGkOlB1xRm4G6n1uwee80+dCWNyIcYlwxYZpPaPkZm
PVt4cJJ25dhDfY6isHxKIVrjqTGdZkOrtln3xUhZz5d2y067beJLA99qvVc+k9Kmc+fuVkKNvdbE
D+7DbIovYJuAd4pDsQn7QUNszIjUioDA7cggTM8NXx/2SlfhJ0Ig93PWyY+SNQqeHSm5O9JUiENq
I0BXqxZcKpaHTMhxrb2wuM1mqd+axAQRWTeqXHUcxdai6LE9u0ZD6G019wcQXdap4rFZZKOGnUlN
hTgyL2R/tpVoMPeZ74ULPXEk3CUGNXVvRv4C3RkIQKUnPRY2NSi1ZL9Jm0iHENNP4xP1hE7bUM9E
B9R7ygTTzgQwSupNyk501IzBoFG/ur639yhDYXrSZE0gM07eaRhFfIkmvVqZA8jrQ5uoZAPnSzyE
geHuKIDNZ85y8YPZTGKLHBJXYem08QYksXyiy+QdtEvOW5DGJfCpcUh/YRDEgGnggz2wI7SPPkGS
xXVuINMDcGKP5LPRVgk3SW0i1Y7rfj7rDGTyusFREG46XObq3A4OEqBB6x8TQW3fENvimqvTYGNI
H1ps76czqSRhfY2ItAc2FXr2SxaUzXGuW5YfJyWLHCdVvC0ab7pv6bVTHwoycz6gm+nvWpOzj65l
fKESR1xPHQ7drQkuZhOHDf9Nhs6rJHZryy4ktpDEeU38EKnZ+Yboe2aPPUcSSa499TTVQVy+eckE
SYmtgH9FCI+/cqDn/ZKQ3gyAmUlxhNC7GBIJMhbxKLI7hQQaGy1THsp+q8b+IzufK4huZ4GZRdfB
Hb9SFpM3VkeWE6MSLTdtfp7XDqxbnO4jL5SPyg045lFXGvdW7fYHAHaYyw1HQeGSCZJXu617apa5
ydyRNYwiNzaxgUUdy9q1E+j+ZKaGwPwRIGOxkKv+0Enlx+eJuNZvLWp/bwWrCtK59uZt1JNbOyWx
fee4jUE0VJ4cgHarbTaQ2oud3YalnbbbwdU/4za1bxMzcpFUO6a/rtyIYU+gZ3LpD0nMzEXNlTqi
Zaf4NyPjl0WdxN71xPLtmhYvFggKzEBeBc/xryUAB0cT86m1M8Je/+ITmVvClsxkF8bMNLbZ69vQ
kRV2SgTdP3zeBADvpMTk6JjOvOnnqCGywnAdkE79xOq4ROg0CjN7VmZ4K0Vj91TpBFgwMg2zy0am
KEWq2peY+ux+i8gpOErioO5wQlCzGSoJ3LhXvXuYOtPfdYLAPaxg8cnv+Mwh1BnWZczXSiqc1tEp
MSuB69Eo890Q2kO0xwRabbsoRN9oECFyBQdwqncBXWpw67G+ajJDt/ciHQgoduacUQrPFHoWdImn
hJ6vuWnyuHVpKpHnfFM3ffJAfsASIBQ0RHF5klTgxvWPI+jORz/DIu2AzNrHit8BMan7JuHwplgJ
2+pOBsI6sE+NdnxkVXIwat93TrUUbXyUBCNeZlmag0yys70MGaRrz/A7sbV4EPsmNZNHp0iii8YC
CgeozA52sUjqvaE8xewLE4bEJ4xTWTnavHKajNcIWmzCnYkkZUJPCkKgvGIofMhiI6I8zL2HpujM
S3e0y0ffdEcHZ2qUVuvKLvotQSoSOzjbWWgqGokk4VUbjmIaULlZHyHXQLsbZF6DDECpjlHDixk8
cXQTIvXcVXlKbgI7XDbCkNkfRzD/+5L4WUz09pIWlwbgXoXRht/nuuohWFErgcKl6hubqNIf5Tyj
sCKixNnofu4vi0nU3wu3aXZFOmrySK042hfwrRpsQawl7tClZ/ItJWp7K+1uAC+ST1labrtHgurb
K5Pi3TXYFwLbOi2sjUh0dEPStnVpm+jACQ7JCGVAAEPwWze9IR0hqnVWzn6EyczHMrCbDUKLfdRA
ePUQgDcXUQBZEQ0RJYH8aBWyxZLrFCX3lhWv0WyPZ4rb9boxOpeuWK0Obekbj33mTa9RMvTsbMtq
YzpTc/Yl+Rll52WvgzcnG83ks9P4nTim+dPO8vX4hAQM0DZ+fHMvU888ix49EbVGTDMcD9Qh4YL3
dKSI7hVpetuQP4hzqef7wk5mn6jR1TcWQe7QQRwbCVRoHS03bPcG6X/7MYDGMZgjEQi9jwdysp0f
/hKF6sx+f+WFc30R0uzaNMKLNkaUK/K7YVaNShYnXAk1wQd998aqK+BJxPKCoEMCP0Qc/9KaLXw5
K0ig7Jo3ji77TaIidN1xPb+kYdft5hw/BSV2/Wj5Az8D4+EGi+G8pXhMBp+ig4hICSLjKsbvclV1
PTF+TsMxyPWLN1Y+rMy5W7d3pMIm1qkVrUcYVmbtKPBNp7gNRLCtU9ymO5hSEuYutbxQa4XtfUk/
h+8FrQx31VkyHs8yqeAWa2QdnZbzDjcj3sB2AMmL93Oqr5vZj2/iQVbNOgfevRpBtG2JIgJD79II
LzYU/8t9koSAKhMjvIexbl8lXglz3EhrTqytFbf3Jjv5bY4J/IXt91PVTRbbaAg/67mxitdK/W1c
hovH2j3G+yCAfdViadkM5nzrDlN4UCbPVVYqhR1CuXU9W4aXrkQgA5spmwoqmExc+37PiM8CoGwC
dOOmdElxwL2nnrOaVvXe80kAdxLFoRMPQn+yOYJcs3+VLxlMuW08Zfmmy3C6WDD9jkNv0HRJSmHt
So/6Npr26qJEbrXxolwCx6yK9Jc0ipSD2Ty+6DqO7yBB9GtH1smTTc90FZgiJUY2rY5+NlEmrY0O
jBf5ZdaMqaUwXqvKCJ4Sj2ytjVe41ApIO8+MrQ3r9A6jI8PDGKPvDbMwO+guNmH2G8m1S17sLWsW
VBTw12uo6rg9Une6Rx9BGpzQ2auRCu+QpQ5ZVVU96ruSoB1OeqQ752Wl9yDqs00+c0hVzFdQQVVN
4kwbncqOfZROZH8NLzvaGqRBHNqmhI7WlnJrRIhhkD/0V5CsxhOcC3NTTN7wBvoxP6eNFt+rEbfw
HMvgEW6vDMFBDMN2CmgrA9JKoDXhIFkHFDoOfgy3eSe8NPrptn3PrOZiKXGLzoAkTtqDaBp1YUoB
jzof0quw08G5diCLrUQs09sKM9kKQ7LYeSYLHktIc9E6XbSTTBIbDLwchGPUEY+WEagj+yD7zvNT
60Ea5rCbac8+9nVhAhxjaQzXpOnlaxo34ExzTwxkjmc8SsPpsf9YuidPaM7W1G2H6951iajkNFXs
IuT4IDXIh0KK4YD6VRWhaFV5VwyltalFhRuPVysPRkWwGO0oAGmwlPDXT9MYnQtT+BemrudyIzqr
ZxH39RFxW3SmdjLuU2b5KzabyEVjUDIg9YarTFXhMZR4B4IOOAFqN1Lkndas8wtotGobq7rcNJEH
i3pwQpCyA/GaMaVqzjx06trB6m7+H2nnsSM3Eq3pJyJAE3TbtGR5lVRqSRtCrum959PPx7oztytZ
RBLSAL1Rd0ORQQZPHPObsiUYp2EYH5U0MG+51RXoyAi6fZSSoUI7L5ScvAqNk+/Z5iPqOd2Z81bB
AIWdNQvkebjRT5hreZGA5QgA/YF4MP1SoeB/Z2gx+nsuwtxhNuQ7/SjxjJQOyx4/i2u8v9vmKEPP
+k6h394bkkknV2kRerIs/yQyFN3pUBg3nHXpp4TfyD5iCnPScQU/t5qm3WtCso5e0fWHUNFK5gxG
8y8oDarPTEWYswTAcK/P9XbiWVg2ViSQkoq3AvSd8hZGoXwLrMFmjIFkCtxH/NjVPst/Z8xgD0zT
p3tf0cVNXmEDa+Z69cLNUt+bRdA/1vRTXbXzsMlS+V1FjxZmo7bRS4a8/H2MoMi3wqqie2H5eIii
NHFqLCl5sOtUOxYWjnTotiP8kdTovXUwb2nbdKcO2Azq7WI4aJOSHEMO8IOGMrTYBS2K43uc3Eyu
Axnx2CrJ79UOyPAUwbwnW/LQIpp0eHV29DRSwd/OrVJU/TWaIu2YoGZF9Sa9SAgTfSGkW/+o3VDf
qzmNyYoe7jALuekvURSLewP7ChIcX0y/vL5uv6J7qJ0VP9Fucm+KnyaEw05yYCHhhQJ10sI1rz00
MPVWvferOroTSY70OsBe6djG1GKHwFR8+NPaTxSBpRu/lgNQOaQv6LhKe0Tcuk8q/NPkkJFlvphx
FP4efLuhbLPV+x4EULQLZ6CTjBLkN0nmMKaQv57lQpuexkh4TiylhDYkwhTkSOZhVBwr9re0TXzS
rLq7Vxprmg0CJ5gDU6TeV5WWPtcVGCPC88goMy2zeyFl6XcdMVWGazaKKSOiJ6eARi3hw0akpWkM
/TlUEwUhqTw84kzhfZ7CEGIlLnL7IjO4tNGouGuSgq6CCLwG+fpgspD+aKdbEPxdsJdCC5krJYtu
i1IeHqKq8A96J8yfyCSJM8hKVAOFGrl4tqjP4ZAPDwgglofUGIzbUsMBcdeQYz+gmKLnKHFY4rbK
cayUWoX+SVvip4quKQJTGWDcMxk0rygkxqBalyRIKYAj+65g+3MfwmE5Ij6O8GlRGL+hLXKvwU4x
jllUlid049DXb4we0mql2icVli6lNC6iZDKDfBqiuPzeGXbxcQwlymNE6TqMe8mjpkSnydanyMxb
jVU+grnufikSZUOFbQJi3pEGd7PllqkLBFYK5PkeICCj19NqCeqcaqj4Dk17eEq1jE5zJlAeZGhe
Pmj6qAk65i25MjWF+QEpPBq0Lan8FNc8VVH5LcVZJ32kg412km/6RgWLPYnmoI0/oFGV9hc/7sWX
aMrS4mRokdfuh5oGPg3VgVIl84O7iI8n3RmU35+RqakDupI0M2COFw+drzaO5MnVGd376bENfPuR
rq50rkykVGSklh70QSS/sVAX39MeC8REtPWXaizLJ0CENGkgwBFdPUP/oGkyOricS2K3V50EQ9Vn
Iyv040D76L5AC+AwZTb9cIbPRz3hgtaVtn6I4jr6YI6N/82QJT4yI5o6tC5mjb3M7qWffjR2uBWH
+IMZHRTnisB046eNfxfkikSXxMKtbQy06l7QGcUZG1pFuvNVtPDFpLX3+LahQ2U0DENQIC7GL2PX
SLetP86mYQWyM0bXt4iy4aQd27X2xa/y5kMnWo4YPr9BucfqRjpH0K/CW+QMbDSUZLTUkjCI0bxX
wgD/7qLDMLwuBCa/SYtYnM808iWq+/EQoxp+mgB4YO3IJPmYyRR3+EhBT1Uiu8kf0lIML4ntDRjr
aMF31NfwN4xDlXyS8RLWgGYVPmeRRc/Cws8qQ2yhah5KlfY2H35yKppK+0wzsnySYHR/8HIrfYrG
PrxH+DC/yZJ6qG5qeuLKzdgHaLikJtLIXUoyiXLz9GgP0fA9wzKp3phfrUwO6VUpKpRFhu6gOi9H
elWiZ5WKGIM7IrVxzCnDniUq2o35pDL/NcsZuTVTrSGpqcArFpNDZCfDhvudEW+Y2Mdp4qvybVfp
enfAwayZOipKf7IpUzE4BDocnWO8D7BdFlRWgkT5+rx0nl4vfo6tKRrb1hXzPW2toN84NEZlulLb
obZLrihh/WKEMHhsafyNDGP9LTZ74xtFefsrKmhpbjz3dxDHV/QsjFN6QTID1cV8vTRzkEpTq1P6
TQ+pbVm0VYDy030lPBAZvuee0aJw2Esb3LZ5GrncOmdTNuFqyOY7CEHVtAhwoJnjSn5i38RSbd8V
fTKeGtPwT2NYfW2lod+ALbxnLrBbpMb0GdvBwHzJi9WShGSR2OhiEVghd10R8A6mLrT4VvgiwfWv
Iqnu6GbXSB0hOEND/XZE1Xbc+CVr02EL6z5FgGpgRLw87qZZGB2iP65Fh2+HEBnqcz1SKZ6kp7Cr
cGO7ftDWJuZCmFAIYEgamMVdfl4QKHpJSnzDDT39S233QDXSakRrsfQ23uvqShaYVVsFIm0skatx
Yg6hwXzYnTqNrUE/8T9KdJZcXFCkcuP7WVtMV2bkgz0fodeR+Bu8gVDbUq5T3mePRW1ReJ3bovS/
77Kp2vhOVuITqBAAgDIsbhDGi8BhBT3ZDhRCV+7sRN0nYUX9il4zarfX39Tad0HuIWZoN8Tg5cnw
cny7EaLQ3aCNFdxURukh61PUF0ckl5BMoW/Xcz1fX3TtOZpANsC80Cp+x0ygEC5r4VMXYssrftLs
YSZMxZQyohS432w8S2Ut7JmCowiKG5b0kluCCv5gTMITbj4V+l1VVT0a4hFEOsDAj31BirOTojb9
2OoWqkgYGiZns7DCYl+UefkUqLFikMvQBk+QfX4R6II0u1jpsw9JO9VuE9XZveUjkPIXD8mEistt
zDFYQpEk37clVckMd8iC9ihiXaOvWPQn8Et/zGwgTlkw9GbEKQT+JfC8puRW04bwIOFALsoCg4Te
R5IeRbVT12nG1gt5Dx0h/sPmkoF8wJZf8osYZsrohCh8tKXeIUoyteKz35Mi7izO/U8rBn2xh3Yc
I7gJgAKrHwCXn/uhaqtT2zJp26AUvL+VLn/PAgRs9ZiTaAhluQHhg+ZU4e2HsWIUZJD4u6M8eQev
sGC/onO08Szef+jEZB49z5+Qwou+jJRFgGhMAhrAtShIP2ZjGr1YFUZ418/SygZBvasMyGeYyDua
IhMDKxeFYbgjfb+zqo7CRchFPSipyeXrVTIW9YpwDERvt4BJy0tQQJWB8WFClrdkwI3mO5AWH3rI
t+3QQZFLx6aZaUKZR0t2n0nDZ6MacZ/a9X1HNRGlutGcZNAjSCkWUdD+YULGj4G2wM+xbIVAbr8m
bG8iOOY5tS/Q8HUjuxceSko6fFQN1jlTI9SWactLTNV3OpDJcG6qyrZXHNFdt+OjPXnlJ91Xq+RO
rbN4+rOYOP8y+Gd868AOZWhw8zfz5pdZRWKnvSxLTuQr4iYA0rm3ocCDW5an6uH6cVikA69PYeZr
Wcw5YUQsDx0el2YGoTFBzwfsQlq5bdM+R0M9Uw6TjX0tLpjXtSBCaCBbFYwYl6mAqfXMiwFPuRmt
NulQVlybe3R7Jn832B6GlHYIM+FYlsjUu9e3ufi2XpcGYIn9tOD0KcsIKkaSSQRXIhr0mTikZumd
jLSRN4LH4jKbVzEUizGOQYoPI3cRPHq8XhpfBDE3aJn9BkIe3I3GED9mbZdvULFWlwLviH6MSQBV
5w2/OSNxXOVa0cexS/9sOA5aPp7CFiMftPyDf64/u5XXZjLNo0iwINqRNF8u1WP4x+AcVzFU6j6Y
xXhsCwjxFY4zoOYdM/af/nw9g5QKyLU8p+iLjBHHbUpBpkwOj7M+DUVeHfIcIaYCBspRAGI7FGbf
bwTfle/AhE0ApnNO6VC8uNxkB7INa/fKdog76GshYdYAzmiE9x2K0hZyfWux+Ym/eXkl6l4DFvO2
Ayj0UyuLb0HQPiJj81GkxdfrD3Pl4FuUHBwQGVkDVV5cKlVWdXpAO8cpLW3uQOv6F2GWW6yildNo
aSQMnBJ6ivaSzkoFqfpt1njO4JukbvooVOtkh2r3wzJN/w8z4vkzm8tGOCiv/GBz8fjCIKuszOo9
etqp9W80IszyybBRgN8gvKwcfDD4EExM1iNALg6+p+FJDSNMYqCshkdbwWFyR3cWSbJqGo8K8NUz
U8dhQ7VgfdWZRUFeDAdwftZvDgfiLwSPcpScsSM63xdYLhf7xory4ISTAr35Ip76n1oZaJ+vH5W1
l8j9/L8LLz4B2Wpm1cJJws0kRNyRrthRrc3uFFDAbSQha0uZUHct2JtEFE293GNb+LrqR6rnZELv
vpZynhSfjS5G43ksNHPjNa59AvR3NMIkUUVeUgYAIAVpoCaSgxyTcSI7UfcxGusbq6x801DHbSBG
NJMIXouoNVB+FgK8hmNLaTXhISObbi4Z5b4bku8oiGI0+uevCz4hhS7sfN3SFlmC3IxJFeYMF9EA
RTU/jXQk6VvlHozv1sU9H/Q3HZPXDw4SxEyyQaMGPZrF64oUNEvVkeCYB+C/iu5OK6RTAFNxNxT9
v0PXnELLf7m+v6XC1P+sSro4Cw9YNKsWocvwwlKmWUOUbH5M+A9OYPtaBHtlRA8BMIZPXmrdC7V3
y6688VXhXF9/7YzSsKObQHsYcPvihRZl0VlgQT1HsSLvJ0ay5s1EVZkekdEMt+qgtSdsy8h4cNFq
VAHzj3nz0VdEVsMYbdtRUsyBcX84JQXuP3gYfxSYFiHO86j6w7c/3yGwfRu2IzUx3+PlopPc0VYe
S9vxh0bf9w3AMh3q1rns6Q9fX2p1f3x75GAUlZzZy6VkLGDRaCmww8pa6ysSlRrem0zFnwMr4HoF
I4srqdolj/pUit/X1563sTy9dDQMvn56nRSbl2ujYqtLBUgGR2Pac+zboDhgbtnvCGvhxjZXluIt
ouiHuIMs0767XEpWWiZkcuw5U2gn8aHQ6kw++BE9sJ3XqNNW82Ql5thzIWWoSBCA6V6EUS/qe8SS
wGli89Sfpch67tCe+9xJPe7OJpD36w9SXbmabDYGzUtXoMKJxXrwlpu0RNrJSUBzAvtDGOSeeArf
wNaSwTqbo+l9xJIlVG4x09Jr/B+MAD9EbS7cvT7DXlbrMeDuKksGMBXV2jcBxhUCk+i9UxqmsGk6
CaPknTqUI6idYTKLO0vDL3iPQU9eHO3KmJLbTC1SCARKKD2jABq8JCHQrvP1za69SvJB3UAam17i
slZFpEobNWP0nBBMUPIge2knn0ZTQQ/E7Mrozz9Fm5SGjBchnVns5fLgYNw1xBGaT06tMuDQ6lK9
8cIJsFfCNO36xlauQ5biW2QIgWbQshNtjMBQ/E7zHBXc9V2BHXiLD5tipYfr6yxJbXP8tuGa8xVA
D6PTsIjfwq7IpzXit9KH6j3ZlI+GraU3kMNU+kp+60MKyjPTem6Zhz2jXAy8t4FckjkRatc+GuYo
tqvM3aVDpaFKcEZYNAKJi1mIco6a8WFs2n6jLfD+taP/AuCVZ0ML9B15SsktpFLG3HKQLPf2oZWN
R5ODC+quLk7XH9D7r4mlbEuHX0hwh0h3+c7Hsu0K8O9owQu1QgkrP/K//ot4bc84Pf0UbBZW7/cG
S4tYr8xN8vdaoL2sVJLqoZlXzX72QQBzcIpbcRQR1svX97YWmVQEfDjRyCxAz77cm8jiFuM+rhbd
bINnvWsTp4pFABIdT8/UjqSNw7a2NdSo0L6cTx0f7OV6pVpCoBS57TTIkwKlCm5DpVL3tFc2wsL7
l4ZWBQqMwOQpCIiClwsp9tApAhkkJyv9H52pvQiv/yfUurtYUe7sotgSAlnODV+/IrTLkJjkPkFm
a7GzvgeIXgcRVkylZ34oKgzTZTlLnosoBqqD73QF8PaGVHA82FQMJ9nw0xufVruTaFGJZC5A8evv
dl5xcZ/yY2ijvE5aaONdPoISkkxbG4Pn0INVQ0T8jPIUS11010WmDbczTmAPTcnvoNXyjdc8P93l
0ia9S7JeU6goJl4uDbxHKI3kceGpoBlhzAjifmLH3B7X9/h+IQIj66CnRnOQSdnlQh12V23PCMGR
h7j+UNh+/BKmhtjYzvtTa/Ec4UzOtHJF1hYRsivyeJCryoR3NiJUWCkjrAxwvvFkTBsv7f25vVxq
sSGaX7ZUD43poIH+wSo0l1rhIYqae7DKHyvV7DZyhfX1dA35PW4z6qHLB5iYaZiLWDEdTMM/xmWN
NhwShEpvPwIdekSKcqNqXnthdCBQh+MroWZfXKCllLPIYJoOXH3VNcpBPaUe1tTXj8XqC7N0soGZ
Gs7073JXchYZYU4N6MDLHB2M5aL7ErHjE+lZ9VdLcVNz3BFBWxKaA0v4Wmp2poPOkLa32lg/ynh8
7YO41DaC9dquIKjNYn5zZBOLY+hD0wLiwTEE84bC5pj7Z3jL38le0+OfPz/sL5AX0mkTMWm8fH5Z
VMt2LOe8paDDia2q+4MShl+8HiDY9ZVWsg+iM+p5UAPo5tFJv1zKCkfow62mO5U/Pgxe/Ige5s5U
2wPYEw3wXSqd8zZ+6OHZGRpoE/IS2UPjFqnZFvF6DHOA5h6KLQmtlWd9cekvzmmR0oUu9NJyAAYp
v6Cn2CB+yuHoBdrw8fojWFuKCQcvlAraJIhdPgG0KtBl9fCa0a0IAq7i/Q48rziZ5rjVPF35+Ch6
/ltpcUd12LwkoN4sxwskKzhME1PcE165lbIRlt+nFdZrA4LEAvlH8KaXWypyLTd8FJJAHWL8monJ
1YFUG6aGrzg51PXnt7oYAg8Mq5jEoHp2uVhv9GQrSWs5+WQAim5hY+IVAcsDL1AxgfS2oYhszR9X
X9osPzRLMyHyvPhCbCB/zHsKzkcJc4tuI/StjmFUW/tbw/DVpXRgMAoNUorjRYgOY0hJCbBHp0wH
/EsDGfS0ryQ3YZ5uoY3WlsJSEbEedgY0cnHqg6k2Jj1WLSChlv2l1jvj2ZQyfWd55VbZsfbWDIKm
MneMyBMWwQzTMRtfFoUkV2NqB4Mfq8ru+9hILrzU79dPyOq24DzNFb9Kwb8494Wwikpu523N7SdP
5EiPmiUiB/nmoHzlPiWV1nALQNuBmnrxBMdERNSNLJXNaHgccnaBrR3renyIbOWz7225IbxP8jgT
MxZkfl809heHH7BSAk26noc+Xf2bRNd3EhnyIyqEqSMUybopMjMA0htv6XCtBRPa0FwPc+vN0hdf
gK6lQhprKjA007DjDJXpIIMHOFx/dfPzuswkmbLTidLxmpDRjFg8zzL02iA1Up5nrXYP4Mi1vcAs
Z5fCOMF2OKlPddniNgzTa9eGKUz/6+uvHR06m1zur4KCyw64YeTDYOg9qiij533ATkiBAC9rN6nf
iPOfL0Ujkw4f1wD34eKLoHVcWCNx0pl6WFlenMCdmfqdZBdfri+0dmaQhKF8Bs/HoVlEZyvkQldq
zXSwV1Z+wB2vnhpZxwCwRf2hPtTa1L1IUo7bXx8b5rSRMK2dG0RPSKgZQZFTL7ZJnRKGpGe2gzs3
Mg9o1Tu233nO9T2uriLYGzUZTYLlnDCyO7+uMQh2cHu3TrLvFbATsY6+vsra1w5c8H9XWTxJFdlo
0SKn7lSpeC5L5QkwFEoQnv2gjvV3yyv0jeO4uiCdAeaffPHveqQq3qmKNRE19XhwSqX5WlT+7YT7
y66U+1utSM7XN7jyGJlFQnbj6+NdLUG3sVXlsaFMZAyi8R8txpLHotGj01+sMt8BlHHEzVdBuzdd
9VIIFJTHwXZyHfE2GM/JOeCI/nmehdzZf6ssMk38KLHNRh2Ae5QxFFR+BNt3jA6qh270cIe9vqeV
+40c/TU1QONHXw4/FSS2Wsj0jH0Ser40Vq0zI8LgIc7S4SMQf23jGa581CpEbQRDhD1/1ovCscPm
A50SYTlpjS1eUkzRhOdhgAZ0pevhFxtIzycJ8ZrHSIti+W82y/iVHN4AEPOuDPf8QJV6mxZZhiZH
PKnP9NF+9Kr9UtBuvv5gVyIyG/1vLfUy3eto8wZa43Ej4He0L0LJ2NMi+NUb2gZ0Y2n5QEsH+C39
UCZq1Pxc5pcrDf3YS3lHDRAGij43xoz4R0W6nu+wnI/VU9eIsQQRZXuOGDDDTFQEou/NKEync487
HZIMVIEPWlr09G9bSeyQMMRBbfSD6kuj67jRX380a18rWQABj9wDqN58Rt58R7S+lQnzBcvBRgLL
KgQHjj5iLcfrq6y9AKQuqUR1kEgU8YtV/En0HZ7f1CukG7tphszv8qQulV2H/km8cbZWQh54wzmz
ZwYN8GOxKbVi3MSMzXQKwOmKM4qw6/eA3pLPWmjgIy5blfbdluxG3fiiVmBwIB0RRVNmZAb938VJ
85JcD2tafU6V1PVvoC7RTdkN/3DzA4cSAXpZiecf47RPD1Upyo9YOCiHv3jWlBdk/jK9smV/tg1K
P0PCgvSuVSqEJL0bg3nrHg/yDXzZ2tHReMBkWxp9oKWCKbINEDswf3QUDduj3uBCHpGi2Hikq6uA
TQJNTt4IJ+ny6OBQ4odDAGQoGoPuQU9BNipevWVisXZAmbRzaqiWmA8svtug94dpaKnNpkp8A8Dw
2UvUOz3Ifl5/N2sHk67gPBIg4r17N6rcSKGPLoHTKP6PIu6erNpwAiKAqjXYZdv9xsNbSYXpk/y3
3uL+isNC7SGCEmQVkOVjmj9OSn6HodIX8pA7eWrlnWnXz1mivFzf6OpbM5gNzWNh2uqLjM1HfigB
jUpYoZu2R4ELbaVgS7V27aUBdp0rCibA7zB5ddB1QDpjw9GHLj51Ud1hYWuA2h575Xh9P2tLMUUH
AEKkJD1cnEK5y/sqAhznWL1ytpsBF/mqfVak/uv1ddZemKnQ5jRIaRhhLCKXCIZBgxdvoKNRabvc
kp5CP3TTvLgLhY53UHaP+IDbo8j5FyET0giEHRQQ5yHw5WdmZOOodnVqOEwklA9RgPTXLrGb8NEz
zABbx9w+phJAg41l5+9qUaup4DblGf8OimdJnWrR6A5R1IX/rgfxg+rLBuZDUvVYiAhxMmy9N4Lj
yszFoo08Q6HAs+FtMh/cN/cd5haxLQZJd2waQGj51Cy/KzAXS3emF40/uNxFeawQ/zknqEJEtynw
AvvQlvCdwa3XyAGiQSN/rxDu3PhmVoIDvVOkj2kCMKZcolJ0tcpa+KqS44FO/tkU3fjckCDFjhGJ
lGk8jW/9kEiyJ2002FdvLSCSKBdQ4THPXbz8Os0zS25U5kqp6tYw1YR1MorGSbCtKOXpzir1vW/X
2Q404KfrB34tByXsoujAiJxhyaJYp3qkpptG09E1z97hO4Vhrw8FHpWJY2i3P4FuOygjbhyDlWOH
acZ8DIA6zBOvy1Pg50icDrVnOGMZSjcZIgW7KvDSL52SKI5Z99VG+JhP1eKYM5PnmyYLld/DcTwI
ykPAi3cKL++PVo2AgAq6dmNXK0EK4wy4jnOjn/bOIvno+6bsSC0NBzX1XzQgihsN97qTpQ3V8/W3
trXS4vmpsGk9vfLpL06FfJAQqf0EzTFybDv+ixYHoZ3Sn5kzWPYlxE/HaLirIQy75kh5UI+/UIl5
KaV2I/CunEMxAwNmzsAKaXJE5RHKexHAZUs/pr50QhKeRLGwT+TitwZiFY0sPV1/iivB/hW6i3kA
Z/Fd9wZljAR78SBwMx0Bgxd9xAoHSfHcuoPHJ6V7uZfr9hDqSWsippHQJogbL/Q3zubKzi9OzXx2
30TEvtcCxQh4l0z1HL3R/o1biNnygDhg4B0yVBLA4Ww87dXzQ90+U1UwRl9ec2Hd90U54YqdNGV4
iGoffTIFbU1ZiYONFGgtqlLezE2rObQuCxw0CXQ7QQHGLSkCd0mlHcoSgU2v/47xIfoC4Y/rL3Vt
PXJhElY6cmBF59Dz5nE2hWqjSjT6rlKlJYox6FSURnQ/JM1jGAVoKm3FltUFKXP0OX4iYzA/6zcL
4rjeyBmecy49xuOAp/U+LXv4TbKpoh4dvlRK8OsvtoiXGiwjMOGk/pcrppadarP2mduXCDrEUoLQ
kJFVR/gT9Z2GaIKbaHXtXF90LWTD7tAhEkLuYdB2uaiRpKKIcuG7Ui79E7fDT8PoP3VN6UbT/+dS
5iJ5rXBWha5s+W6GBNMR6ZYfphw398PMne8b7S9i6ZuNLRshBSPKOs5M3l9efA4074cW2U9Jrm4h
fdfOCZnW3PAn13qnqU+ZLWkRQnkoOds4DzZaddMGwvjNQQmSQ950kIJkZfj3+mtbgfoCgGCih4YQ
oPd3bJbBQ9UxgeTogLEXN3aapjeyhKWkEnPzSmmmuSj9oedkVL8QNEPRT7ab3aB60fn6D1kLc4B9
xUxIfZ17XJ6fHtjHqEid7xZ6+rn1wt8kdM+aSScvQ6iiRw3EQwDo+pprZ3bmERN8SDKUJd6/0XRj
1OCiuZmiT+EZ6QHjbkAaqHLNGs3ug1VG2RbV97VUXeYa5DUCiAuZBqXmYqO05YcG7yJXMkuolaqa
BPIxDRsYSzgyRub9qFtZcxuZOkK6htUchRF96OGFeTuzmcbaRcm+VXfSFOQ49xRDEzoyEjDKYRr6
PPtw/QmtJUYmeSeMRRKjd2M2O9Apd3gILupKndtYdnHq8Y/euOJWjv7c/eaegX1Hs3P+729CpBkA
oRJgIt2xzlo0jJCY7OIbv1fRaNWie82XN2729QWhi8GAIEYuccny0IaDBrfKzVCSO0TD9FKPxYx8
PTV+ahxaNZQ3cr+1FYH+MSGhisJYZrHFqMOtLO5QldL6xlb26DFO+V4bQOTsOiNl/tsNaBLv+lky
73T9Ha5c5vMwcZ7r4S1FQ+3y6U51INmBP0iOJLNOykDtydJS/xCSxWxUKisfMaMThvZcdTPsdHEJ
JCIPRnrJkiMXxUOVdD9K8iN0gxFcg9ZYx+G+S7dug7XtETZ5i6QQc2p9ub1hTrSzvJEcXw30BzDi
OTGjbJTipumA7G2AVF+5HYvPV9C7g0DDaoSqxeWa+wYRsII/Iykxd/kgpZN6o2Wjj4QD4jbVPmvR
XNiZiocbaBfITXik8gjPXuH70G6F/2+cJUa6i6kfnZTjfVfZTevvEJqa9POkRkpzKGC/fkSXvfxC
PzRHdAvZuwPEmVo7ob5jhTsvk0tMOIss/zexIUPtYDDIGjLopRbtQ+jFUDainFq4qkT2+/pxWlaj
uF+rc0U4h655YmUuHrjcQrJJZWNwszL7JwuPdK5iGi5aEN0B2ryrq9ztJu8XldsfdgFfV6Z8omtM
4ASCuFhZ7yCq42fRu/h2xm6qBeNJF2Fz7Cppi+i2uBr+Z6m5d0Xrw2YeuHjNhlEg4JpmvZtU6DMl
nnyDfLrY1WhX4WWgbFxEi+jwbrXFxgIS1liL897FEPi2ULO7Whhfx0Y/2HHxCcmtn9df4drmkJsA
qjETX97x3MYgRDqrmrrZTQ/UnnmmK/fUeuJznDT1X2zNIpuxYdSxjSUa0SvzTsdjYHArQzp58HeO
eS/76L3DPQA7LJ1LfYtNt7K92R5lhpByVDENuYwIRU2bXypF76qTGWARhaH68+iV9gnl9/HQBc0W
NmoRgnh9wGswQBHMwIF4L4N71+R4DUx16fqp1B4KbEAASJX/KtPWw5zPwZvg838Xmkc00Pf4Z975
m4vSUySqeImFwghhDMkwWmQrh+jz9eOxvp3/VlncVUxO4sZO29LFXkKcwjiLsWQba/HShElobpyP
1cVmRCdTLkL4kn4xxTAehzYrXZCxn0pL+WonZr5v7ejXX2zqv3WsRdFQwlFNW6Uo3aBqXIjix0C0
1r7oquhwfaG1d8RYZ8Y9EjvAfVy+I6nsmlgaq8oVsYZYPS5sRnbopTrcYpMsU/fX04B+FvSj+eCB
i71cKcjg//hFV7p1h6Zt9TUKxYl6Hjnz+DnuxmOHaRlWH7vOywQUvq2s7TXcLk7jPJvmEgRGTfNn
sdNYR6olA25MnRkekv7soWUATtZp7PIsR+a+ktNzhpSuad7Go/dYgN6TWm+v58rGgX3/wc/YY5LU
2RKbrvwiwymQd8tLZchco1GxwA7xlJCCRyRxP4a6vkWgXVkMiQGMiDixTKOWCQCumTWvxKxdDOi9
JN4puY9cuCrZbe4qdZ2BkCfjatzrp2rlMzFeEdYcK5z3ls1nKq801zSvdv1MjW/VoTWPUTjq94ae
xRtLrRxgOjGQIeeQpr8zQBWRkGxcaSqeZujdoUqn7pRYyP/88YZMlGdoLHMzGNoSZK12XTcgp1O5
NA28epd1sZ2R/grlFLVDGm1EmZU9MR6SeWV8KGB7Fl+/VUxmw7+t3DST4yMl5nAkZkun63taSY2Q
o0JTbR4t065cwrmtxgj0wO8qN1F/jVMHCFJFsxyGpxn/ayHqHqbakzdpv63m9/WV1/Zno+qCmgpm
le8KmhSVOi9o09YFxOvDHVf7U5P6WxbTK4eQ3isTZepXMrBlel/n2ODYYdXSP+p/YmcAP2u0GTow
sr++nTlyLCLL24Ven/Obey5DprDGQq9169Z4nmzxoIydO/bW8yTEwehRLbm+3srGmCkD0qMxrxHQ
tEUkjSScSBq/dZGmybEVM6Z+HzOpf5IUfzr++VozXWpm51FwLTk8hfAQJA3Zm4jaBpqx+VFO0V1u
OrFRjK08xLm1Qy5MkjeXK5ebKhuE11W769x0gFugxh0Je3+XJyWaHsawa/ytTvVc3S3eGphRGvRg
lviul/dRC845gvvYIiglW72bUd76uxnLqRzyrkl+I5lVMZ5TpuquzNvha2y240YXclGAzuGY9Uk3
SW0ZIS4zsVLPs9ZItMbFaCPc4wMXubGtTvelVEo3lRw7HXR6DMOCjWe9cinMUDqyXJoljEMWha8c
KF0qxUPjqn7vf+XSHBEczWUMa2q4cEbRbs3WlwtydAjOgNHoI63MJjykKbLARp8U1I6Eqmno32Oa
QMHQhOJrpipbwkhr6zGXBYZEj+69iKKqkaQhVY4dlmnEJ1RcTsHUVydNTR+HUGx0nZaf47w5GjMA
kniYgDkXn2OCzBd2fT5K7ww/7pTG7PeNSp1XWrG08eUvD8zrUoAheYiETz6Uy48EL2qthqIiI9CK
FieR4VDX2rnycx8cIdBjc/Q+BrX07XoMeJe6vS7LMQH7wTXLny6X9Tw7wh8glGmuDjjaUYKNVXOe
vb4M47tq9x9Er3m7No3vh6whxxB/iPiap1nYnJI3smmd5GlxYDuz8sMxLWS3VOnuEny+oalVndtm
k4CwDEP/s5LJZFCfnQqX7afEKE0U8xPZTcrOx5VsDPJDa4bq7xmhYfZycApHLd3w2l6GonlR9G1g
9pIVUlbMr/3NBUL4YUYPds4dk6ntd/gL9m5a5/YhSPrwEDdjgZpyZp2jrB5OJcnOBtBweR+zPkhR
7mE6CDgzLvEouaJkEt5XilvTKvuUJUF/K1f0Y64fo9VVZtUY+NLgHpb9kCgHLIACh0xtbY9Hy0i5
+qfmD1kB81Fh7ArsivkA9a05f61vnmVWRXx7JkfF43c4Fmpoh7Yp9I0IunJMcDAmnnFf0Tg0F28s
qmopq8CguDTNxQ5PFHUXZhnGXPKAL/roNwc5Dbe40iuBZrZNBh5HUHsPkauAgAWqPyFpT2sNIuF5
bKIex4psyzt37U2psknrFxI48MNFmElxvqA6w4BFxkXXAtBi53cDJ2QLOPFeZZP2Mjuisc1Eh6mj
evmyoGFG5tClgoVws2h/T+NTPL1gurKfwh9Sku+o4A9W/Csu7aOGKVoVPOJ7SzKg4ZF0NwHfLw3E
t8CSXD+qK/cHwMuZ6gh8z9aWjDiEjc04k3TVJdvHrg93+V1ihh9BJQTYa2+6t8/x820qwplFtxUg
K5CluV24qAjbFp3sSppYzqhvStxMkkwcLU+5D1PzVGnNrxD8VByr32qhuH++0xnyPicgyBItI2uM
70KIv5fqmpl0X6Gssq9GbScV5akbDXujrlm5vmbBk/+32JJypWuVVce1obqowlcpOvK56Hc5VgI/
8Czwnv4PZ2e2G7fOtOsrEqB5OJV6bsd2nDknQuIkGimJmqWr/x95AXun5YYb+U6CYAFZbJFFslj1
DobTO9VWMftCnni1GsX/MDwCouTqXCbUElfXmCpRHrMElGYVDaYt3jDRR+lkeM4N+rgpMsfZaCOh
xEX3zyLAiBkusmpAom3XQGLmMs6LpAtHR6uwItXGD+FAJEeO/mj349e3V3Nd719OP+o41JpRryKg
Xm0ovZ4KYSfzMVWrIbxrEsfJ0QbRvY+Os4imiN5pe7KiuuxPaNHbOMHXGEcLqRq/aqXFHKBVItit
epJYyGkajfvJzVX9B4I9NunhlCDEGBtVVW7KSkPa37ViwzwALa/x8jPLMdoYSjM4e8tuzMcCGnYJ
lVZ372xOD1xdjbL8gp67Om9k2nptUNsT9n9vz8GVIIPQx56lEI7z91rhIRxsOHZQRo49zVs/08tj
3bT7oVAxwuh2TdV+Ded/LfUv087RDEOLGu6iCXK5vrPGx5QIBh91YYZ7Oy+dd1rU/Y4BYN6I4Ssn
E0yAl8OCVxlF1cuRhFNOVq2V87HNzD8UXbelEr0zWvfLLL0bR8OVW4DqFA90opbEa12DTNHlEXQ3
p2MdW8M5AxTih1V4y9L82gehpLsUBaG5oaVy+UHDmILd8Zi6AiDjRknDD0prfdALTw3KPv70v8TG
/x9sNXtVrmV23sAGxpFw2GHONx51IxF7iTtYkMWDuS8TfLuEolQ3ovIFq7864y/Ccsko/spLclFU
bZviRjw2cnrXExr3M4JFpzlc9oiZpx+Kah43uttVdyYKZhgh42w0TL3tF0JJt29PxJX8hYBFQRjY
DRqka1DKOMeJlTY8yOo8PMc49kUDZsBair/G0P9scu3H2+Nd3ZSoFZNQ0DunYHf59ZbVLYD8bkZK
X0nzO1F6VeOnXmn9wTXa+Cxo+37QKjdWfUtVzC9vD34lb+IpxFEAKpXH4BpExQEmwthyccdowtn6
OLth983tc738OpCq3sgMr8Yz4jKo1zISO/DySzOhQwQZeCtJfKH9trO3eJLtoOn9cYBv3Yiqq1+G
SMLS86O+uyaIlNGs4WSWz8cOC+cNbnnPTqO0gUAu5MZI1w4DtAEAOQPY4IWyujvDYRTzLDh3vBKT
4l6rzY2D4PmNUa6GJeKxC16ZM3x9us0YI1mhZ3BPmvbPXNbnGlRJGbexn4Xenzmcbxxxr0qgy8FN
lrvQQfEdIKG/XK0pkaNNIWQ6WqnVoXRU4etOTSTwGjywYjySjpY+be3Oe7CS4VcW3XzRXwsXyEU4
Prg0qUGkXv4Au+FVpLbqdDQ68duS028xep9DEadLC+Tfn3m0NSlhLxV/+Gur0ORhpgh1sKajbSTT
45hG4YPUq+LGnF5bQ51XA59EtQAO/+UXtYUzt7GQ01GzxmbXiUk5tiWutHaEt32c0v6XEMcO/77F
uRTBSVKcJ0BX4dlLPXVzJI2Poa38jtzivhtD2poJJnxvD3T1HP97pFWuPoDjBytRTsfRVsx9hhfe
hmdZiS1uMu88xS6+9kpTbfo+THfoCarYnir4XYdSx2Hcyv+H0wZ8A3BNekngX1dL6uBx181zOB4d
c6gCLO5sjEkaESRxpG/1bEpvzPPVcCXHWUBBpPLrKi3GYZnb9wr2zejtRTMHADJBH9usvO/hHL89
1dcON6Sblo7/oiSoLoH2142pKcaoT0k38TgMPRwNpLXNRV4dqJX8s2/Ccgz8NdRyff01VDPr5qDw
DDvaTkk7JBvUj1IZu6MQ6nTrLXB1Cj0aVlTTDXi+qwBykqquQ4+xOrW66+HhSNAjwWSk9xMSaTfC
9docslALF40WCLWIyw9Dt17JU82djnhPtF6gzKn5FTYuXp81Yh7/qA/08vqgkUSrxUYJ8VXqnc6R
nhe1OR1TzMJ6H0eS2dyMRigRkUvL4hYY+1pSQQOV8gvlECJkNZOyUfp4doR67KZwZ2Xed6p12ZaO
yaFSi/dm5D3FirV5Oyiv3YN/j6lfTuiUNVkZD1RgazNJNpY7FKc4dm+hsK/FCGYxQFD40wSgfDlK
Pms1hrEkEbxif9Zq8mQOKURXRd0XpXlDHvgFs7DOTKlds82oPvB6XH7MX8GPD3dfDB0Vs3RotNOs
pMmmq2zsElPDCcxGwhmvYr34Vodl/nFCUvGcK1183/dq/SNsJnGK8af3S1FnO9kW2Q7LzuI0JrI4
mZWrf+hipdwNYz8GPFOUc1kZQ0bJxtCCxb3j4wAi3Pe0wnqWjpIGdRk2GzPxor1jS9vxY+Zik1VK
/qsK1X6fxZHkKnbnn0J6xmOn6hFkVMwftnrf9n6SleFjPivyBPdo+pCMlrbHL4C0Vh9rZzelof3V
SswMJH2XfFJSTd2hS9JvSnpOZ2V0c8x9ZzvwPKX2lX7wUl/2E45lfTx97s1Q+giM2O8aS8w+NUzM
K7lNi0/1VCqbOMuULT0l8YBpAaC3Mex6X1Pa8NhEzg+cZvEI1ov26Lqd+Sz1PPk8o3Z6tOba/SF6
o9+gVca/0nDjHqPiVuXlakDRNCQpBerxqi7geFPY9D1lbWNxTEkc9QBX7ozZFAl35/6jSMTLOQB4
ZWFgLdLd66TGFaGD9MDMEzzLtcfIGg8DouSJouc7tZMLFeumsPy1rAMxD0qIDgHz6rE6IkohkXpW
j3Y4eDamdaiXKDIvx0c7aaR9NOcB83Nh1vrXtw+E1cwuHH0Kl8hzopCKPMx691gp5oWlUqDki83m
b8+adP2Q9lEsfQNiZ7vtMGf7R1DHf2Oi/WSTketL4n+5Y0U61A3s3/Dghfrk94PJhpV8c5/4NEpu
NCdWV8h/g1FN4SlEQ42m/eVguTaNlYcQ52GovZ/mMOR+WyXGGZvb5t8u/JeRljUEy4Fu3isej5Kg
Yp2bEL8RHKWFhF7BmAHlcqoKT+fs+e11Wydy/43GgQerxtQofK4y7zrjU7XEDQ9iVtNi07Rd88XF
dy+hnK9GOjrM2Qz7N9GSEyo4kelrIlfeKYMK9L1Rnbo5WeM4Wp/e/lmr++XlVy2AHS5tqGNUny9n
29aqrGhh3B0VDQ63nkb5ccrSW++eFwTJX2f+yzCL3J2Nf9OSMK8W1UwRme4LWzm0k5eN5zpVi3GT
5bpTbEOjrL/yhhgQ3gPrC6kb51D8RZPCU6KtkXjppyE38upLmkK48FU0CB5yzcqEP6WiGc92FE35
mWPV2JdKp+jnZHJltuFFYt8Sc702WTxFSUTBc2FasZosb6JUJlxQoVHXqu8cLcGcWtpy//aSXNsA
YP0pzgMIBYC6ykND8Pcd0sLhoRH9ZPqJNJWvOHhmejCYTnuLw7w6yF5WZqm5LUJ8NATWUt0e6pdT
mPQgXSn7vJcgeyd/ni1pH2b5pxWTvIPA19/SNFk/hJdhLZJgJGvByzD4KgmoLaIucmuINe4cKFkU
FELjmlSbnaLI3/UoQ19r8dlslPKYZcn7t6d4eWavwpHGB0BRJOYAbK5VJmA/S7pQWnI0Wt3dgM2O
fMvtNiI1H4rCOwszO+qT8764CQK5EkEMDHubvjb74ZWVXdUnmWJMyVEF6LFJ3dHb6MAtD29/3rqB
/t/swjCgqqGDiFsHaoq/dF/3MjlqdtbNPoKRXr6NlMoG9euKEZ+JLhNtUBn98AfXPuu9Yuu0KHKz
6e4bHKOTG7yAqz+II4ZWE6jP1x19nDbcdtFPBxulhb4+z78gFd9nitosegdBRMlKoAysC+OQ2sj9
WdWNrBNt5ytrvmS3vCXpob6KOOxKhZVggnTEYw6Ly3yynE/e0KrbtMh+eWNuPxShZZzHAbjoOOOP
YcpU/mwRwvmu2F20V828fjfzwqJjk9rzoUz1+EkH9PvgTo3y5FSziUHCUIw/RGOqyJh1KMT4Ikww
920zZxvR4d/1XZ2f4GN4X0e7zMsAGaX+vd208q7pKjI2hBvVnQBgtlciT37gl/ZloBdDCDUki8YD
d0SiPdQz4plx6jxjXq4EetpAfx16Cx/mwtvU4Rxh9T7Mfm3jANYUFJijhmJloDZDxu9s5aZL8C3v
VfDlSqs/u71Gklk22rEK2xF71/DdjIjT5ybJdb/CJ2qPRTH/vVDgS8LwOHFG6AdTRPYvrH7JUqcQ
ZXxrjKoP9WwMfxSVFHcS8IJp7unOZ6vrUh/vtw77YH2kwGY3zlnNpHNCNxNLaiPr8dmq6w3SPTYy
qNN8h52G3A6Vdq/C33h207qnGSts/Xdt5tNjXJjdRyqUETbbpJWas6C24jo/lo5WLlIa+rvZ6Uu4
iE68m+GrfzPMWjxI6lF32hQX5cZpKfqhzDsoYGfUtvRHOMTPskwKZIRmtf6tKzp+Tm9vyysH+9Ii
A9VJ93PJpC7vWmQ1K20Y7eRoN9W4KSlEbwZT3KuzeHp7oOUeWh9viz4A4BXUU14VoJ00rKpaYipm
2lLJdpkeVzLA3m7hodR6FvvxMGXwGhQ3/Np0WRHduMGunu6QJhHlgjiIkufquk80OWeQc5KjdL2j
JmoJba37FOvqY+F5D6WOPYJwd2lZYQAvb5lYXZvmvwdfTbNpRk5TeU5yBF3WH6NwiB5dO2phFA7/
7kAGpI9LhAMFRAEZ8uWKJtlgQ64xkyNLQfo0IpMQxJ3SfGiHKsIxPREb9AtuXZ5XngAXcbSaXSrH
COI4zG7Sez/qfhCBbHqez1aM/Wo7+W8H09Wzm1K/SfqmQapY6166YWgJlzvhOJr2uZvgH7Bt9lFD
MU5EyQ/QQ2zh8uSayRP1wD0XyYcbv+DarYkVIPVGBC8AKK9SZ3NsxrKb5uRIDchTdoUHKm1rNoa3
USfh6EHn6qWydbOp/NSYVrLT8qYUflgWqh4sGrrm3o0bd9rY+Zh+L0CE3qJpXEmieKwAVgJQsfQu
V2V9h9utUOwyOTajeMilFrSZhi2c2KQmlE2nvCXWfO0ugx8Ls4ARqdKtQjyLipyy0Jgc27y4r70M
U2HAq7Ma/hjb5l7t5p1RFmcUPLc3VmKFHHlJLKjqLcJjPGUAVV0GfB0m2JnNaoJJs/ZdFWifCdG+
F258aObSwXkeQpHRnEU8PCVqeuMOvxb3PNTYbjwPF6TQ5eBq4xVD7CnxsSqb6OCCGQqcWTUfehSJ
tl3lGTeOsWsHCW0LMjWgOXRtVmE3cdVrWubFx7apnCfAe2RswjS/1jJqb2yyaxEOCJAi5sJcetUq
seA1GnIkwhu1gzVhGsocbRCWmb+8vYBXp5D3Jw083Bkp5F9OoVBmGpZQII9C2ptUTh/aqmu5FNIP
rpg/vT3W1W9iM9BWo9mOgOHlWNBv7FaYXUKPBAGqJZHgrWu4aXxr911ZJ9gftNYWPfHXAquYUEpH
RhKiut5YoO718OwqlnFXuLK/EYJXvgk+ESi8pd8EYG31bEEKR+uVvIqOdj1AdWyz5F1NPfbGgXdl
leiRYwPNYtBtXQd6WE8NV04SHRtUSoPK0c+zTVpIwcJ37FuMrKuz99dgq5Coi9DEbyvjkyY92wKm
Sc6pMdt7aTrzjXfJ9aHgWi/C3nQZVhGhY3xQa3kUHWNcEc2taNtG90nPIpJAcplb7YGr07hIM4HK
XDRCV006JZvMZkS+AVRd/kT3HF0mGlRd1j8Zkfn17WC/+ml/jbU6GN0Kg0KjYhbzXJS+1wmV8nmz
lWn++38YiIP/hdi21Dwvd9VQNM5EX1c5OIMUQWh7NWWPyXtIzEH9+fZQV24ZSqvQ4hfUxmuY8GKt
miAkHx9dNTfDYMIM6VOmJKPpGyBOv09iDoudkQxy3hW5nrvvePJ70f/wI1AFoGNOvRN9sdUiUurs
ZUGz7zAXVpZsXEXRzW2qZxAHpBjkV+r10yd1HETt54DAej+141Hfvj0T1yIJAiZbHhVHLG9Wq1tG
onHmHhPWWlOLX/1IKX5vWZNl+cY4N93WiPrhFoHw6pgGHkzUQaEUrVvMjpOgfROjESzddmd2/Smq
0BZBPHJrj93T2993LXoxavx/Y62+b46EUAqtRzy6UbWNPebzPkMV+2gk2i1VkWtvA0rYCy6SVI4m
2uoQECKKdKHjwFS16c4rxnMLNbHNBPX6/jFvxIOapO+VadjF+q0H2LUaLHUn1m8RrLeR1LjcPLMW
qdIdmNNOCfG/0wdjF2ZhhscAzZNySGn7Tp3nW6mHs/wwVVtguWCDtUkeJl30Nyrd16cCkSUKUMCE
qMJd/pyMh1o9NoQVJjiUNjsVwE4ztPFmUMdik0WTtY+rMsJysWoCVwzGkz0qt06uq5OyXM+k16Q6
QL0vf0WZGEWpIzB8CGWS1RuRUZbEbGWepm2VZOHnschseyNHRX+vJsogtsooKZQ7cp4LRGBklW8x
gU1u0gWXr1+9Ypccl6IkFy74kdVi1ZWVlGVkeodRH0bHb10nVDZ26SbutqOa9LHOajH6jdFRPewU
F5SXnhbVUihRtd3UDEbum3EZ5XwLts03EoHV2biQ2WExU8XjJzqvJVebnESgGLzsBAEUoKo5h36W
F8+zl4SbZIbIFYM+PMzzqEDeLOPg7f16ZfSFBYAYDNiTJZovl8zNalcC+0pPZKZW4Ve6+dEIcQSd
OuuHatMEzyMx74iacD/wIPr19uirk2n5dvIsWl/oZ7E6624xEhOlp0s9O9E6EFtyoHkD7Kb0Qfbn
fjgM9Y3T6ep4MOfouy8WR+v2U2xTESpiNTtR3jEdX4Ntlfu90Y1fMHlVfsye+u+gXj4RBDV4VC4/
3r6rA5GHo5rVSpOf2tJhS1SWs2n5D/jENeHPBLP4gFpidPTcWr9xv19bWrDUABq05S25ztDjPKXt
rufoTDmK/rkRo3zQstF5HHGFwKsKfuk5Mdr+XS07lW5I3IS39BpWOe7L8qLhwnzjLgskYHVAzxAv
k85JxQlx72JvZEr2mCU3zR+ufScH8Yuy1GK4tAphPaSIadhVfvI8+eyit0GJsJ+aTw3vzp/eaMVj
QNXVfvSqcVb3ile0m7ej+NpnLjzuRc4YmNoaF5OPTuR0Wp+fjKnXnrWcIqJv9Gnb3MgdVnfry3Ty
x3JQQEQAVHy5V6EhSdjbnBSZcNq9Pnvlk5D1J2Puwse3v+jaSIvNBdQq7Elota1GCjtcGRIzOeWV
qp+tFLiKbytZs51FlH15e6z1rfHyWRwDPFoXbB/NjMvBjA4HAW3qkpNNY8+XWJrp+EA0xT1N1fZp
AKJ26PmR75RucCafUhyKjBMSR15E+9/tivT49g+6tpweXD3SCkr8JKyXvyddPMTcMElOo9uke2r3
aDbjvPH+7VGuTjH2MxZdFS7MdW+uVL0BDcMhOZU92qQyrYsvg9Tck5aL8FZN4Mqx919KRojyl3Wi
5GINPlBZyU62U+VobmfFrp6b9FQpfbXJypt6b1dmEK2BpR8OOZCtuQrUMReWGil5doo9vX5qE6md
a1HfokEvp8dft/oSN5TAF6wGVxcPs9UoNL/btAkdPqNrz02K3ohvq5WzKQo1Dyxjrn5yAOk3guPK
si3IJrSaQWtwca0eEVGfhb0XeSnGlO60YIUsM7CaIvptQVVJNm/HyLUvZCCEWBeW2StjilQf43zU
jfTUJGq3kTgRfTOyzPOTZBbbpIXvPY7h77fHvBYrrBvXBRBwDrTVB45lFtcFZNnTkBnfrEQJ7/BI
EfdxreeHsTK9G5krJlJXltFcutS0jpEUWdswOY10RIjfzCmebUXboKmJSl/42UI5Uw5zF1D9qavA
rdT8ToM+aG9TF92frlNSvANC6EmbaTKkcuzidv4YZlk67ac4l/eY8BXAScc0+Z1aelH5JG/cez2Z
8rNED/in1pvDZtb0PAyMxGk+xt1YftNoUPW8B1VTbLIJ8MgW9KbrAOOwvfwkO8uSvrQKfF4rXNo+
UASzKoBIjkFx1qtaBwXQnL+X89xSwC9KiQGt6FDoGtI0bzfKZMwfh74YfytRRlO6zKzC2VWdlaHH
Z3Wl6dd1mcotIjTZ+zxrmwPZCXbS7hDS6OtaDAaq0NOFXxqtEwW22zVxUEnhzD53rHfC/LZ+rsCD
AfDi9WrfF+h2ZcGgx9O71tUrJyiT3Ol4G2QY1DoGnKfHUbQuUOBBUS2UD6tpPlfGoj+EN6J3HMLJ
EX7vLYXKCf2ldylGKYGaVoNPIqU1O6NNodc0kNMKf25T56cWp+1ziRWCG4BUiRye+Fb/nqLCpASc
5fOXWsH7wRem3T3F9dju4E5YKHhkXfNJC4vS8hV3qD5CDze+xWhRIOohIqsIkGHpvk+lKsEuoxis
+OWI8szGK3oUrgrawt8sq0rTYJgS65kzzXrnLAwvapf2OVXBcjtZnn+yhIV9X5ZXycPoGDN+DbOu
7lr8/eZt4mhTsyumYbaOMnTRlQNi3+0oCYR6oMBW/QK1VdbbFgP7ZKtOvfsV6rGZBo3T9d/Vrlez
wM0d/R73Znie9WAneqDlqDwFYdR1eWCaTf+lFEPzx8xVfG0FlSYu1tHykgCHlObdqMejOKRaTMBg
JJmPO70MNSOIeD1LP+9QSPXVSWuSfcuYkEz5mV96JWkf3BkN/sUKjC6kNm5knjcRoMIqucsHsjA/
iwv9MXOs8hCWmfHbSFunCDqpNGd1DCvwfuT6wOvsUd7hWzk/cgjGPc3NwUqDTvTVeWbvx/xKu37E
c0r91g1adSc8I458U6LanOsYIwaankqyBB0n9J1doZTiYwdpJohRKN6PskmQ1MkiPqI002LwXQ3x
jKCwu+rZEVMxB2HrTJ+lAU41EG4YUyUnucr9tEjKr7LT5PA0Z+ZIFzqxQJjWylgdjNwZnwkrh+CN
hPN7bhA/2zhFbZfnckYnGtZ/0eNwRifhlyq88SnFUajY64naZ8FsRp1DEkHjDWCRgdVvPBJxtVN1
8gsHRvvLhJ72IenoVvlpknsAHau8j/zIjuLwXOuN/mOEqv0ResKQbftQS024gVrzzdQ5IHxUXMZH
ZTTG8D3eTI4V9KOo7K0xdPYYtKUCl7SRYrpFT752S3GGg8PVSeGovF2mMBPOFpGVaelJMWv3fSr1
bghmtai+RbVdJ8HbN8arwRDLp54FFoP6/JKHXw7GT6iaPhzFyYoV3QhqGZcKOAxT+1ONKl3wt0d7
lVsso0FVpJYIQvMVgnDKvVATU5ifdK9Ov0bCjfINtFuR37h7X11LjIN0LFbM6MwB7FtNYYPfyhAh
nnfSS0/4ddVh8pbGRrdX+sw4FVHdBJ3V5JscTuhWCKQz/v07uRNNnk6w7151Kmt2XjSGgncjnfFj
07bxJwSnvf3bo7y67flKOsoOD3CalbzULtcObJhAcaASJyPv5d7Tk34zcsbuBw7muzJK0tJ/e8AX
d8+LrG0Z0aW+vQxLzr9E01+YbXD9ZNQl2GtHa/o7p3LUBwgL9vMcph14GHT7m3PRe0MTYGjW1L4j
POsOjSDL3JazId43dmyepoEry6+8rv8WSltJ9yNRCDokTR7bfh6EbxsGdofhgOSFr401Qs/KFM+f
ZCziewtHznYDvISPS9v2u20o8d4ex8TP9fQ9bHYQOwJvk48pMijd1m6b+Nluhub9JHLvBpzpyt6B
DMsjgzTZ0F+peTdZN1QDktQnLon0vjC4VmN6RtJnRzm7t6d+3X5HUIoUUl2AxhC2oMWuFhsNDpRs
aCicCkFpso/s0ndnQDcR2zsoMvkzHAfUeWVKicwaNOib/RAHtcZF/e+/ZPHYWOqE9J3oPVwGQd24
BVzsJaGy0FfMFd3eqzHeAvmkmugwJ+KPm2imLxUgkRyhw3Z2xuie3Hf49/mnAcybnYbCi4jl5Q+R
EhPQULPECeuPehGLr6eMQ1sa30dQ8rcMr1/l88Q+shp0u0GOAQ5bzra/Yt8ZTAWvtaQ4da6WbWBj
q0HRSvKwJLcCMLkNtajilubpy+tuteMWsg7gGRplPGxXyx7q2gSpnW8MO8v7kM7dN9tCIKaVA0pR
U0o5qs03qDdZuwluK35k84BT6MjVFHuJeagKKz8LWADY43UlzLAYC2mt/FfJzZfgxPcEYIa9SMe9
ukWwZ7R7qlVIkQ3qdpSKy68oYZG8HXvXdtxiXrMU5FBYW9fjogjB3q5R8lNsJuOOohj4KTcpvmRV
0d1AhS9l5fXEI8IBRov9zRt1FeWDGDpF5Br7rfKq01CZ5lbN2+7AM6bf6tNsbRKQXEFfAzJ++yOv
BNqi9wclZkHE8rC6DDSZ6UME/12cpFuO917GA8b1QhuRl8zcgXTpPzdGdWNir1wllDjpqyFiA/Zg
3ZIVJBnK0v492TXk6HiUahrMsq8+ebJUP860oG5ZLq+7Hi8HGqIjqGLCIQRVtEzDX/upN822CVUj
P3XWGHi21PbYoyLl1Lbtl1TGSGDyr3xhR8NmUjjo6rq4SVNbds96kf/+Davegl2YmedQYDm5UR0/
IioxYHfu0OpcOuHJdgpNsUehSH2fOHp5L8bKeEB1Up932WybGQVht5BfazUsnk3Iz09daRWG7/TD
mP/Ws2zMtuMwuGYwT7r+o6wH093GgyifxzIHqhl55pPoM1flVdjrj40SGZqvJbmUWy6d2vS7TO+d
YBae/F20XdgGpT5WZ322quT9PBXpCSCMME99qaniexmjeEuB1kDDSQrPDiIeHO94kOb23sB48cGN
Qr3ahQaHtt9nBQJlDUSAoynD/HsbWyXykrnSADPtuuJ7b9Vp7aeaLXK/0+bWA5OvVaEft2Uc+z1W
wN9Na9J4Zg9m9NTAzr6RKV7b6TQ8FwtC2p5wBS6jQ+GgyoDwUS4lWfPhUhUHU5rDzrGa/uPb++1q
JBJMpGqLXCld5sux7LwvJm9Ms1M32VC+Z2d+H1lpiraZ0Z/VIT6rpVUHDl7kO32WIw+3uf769m9Y
7fnl/ESCeUlWAddxy69+AnsePbc+VA5Jhde528Q2JlloFhupqW1rM2uOZOe38KGr6P9vUNqfgPnA
mbzq+BlDnmaGooMh6DrtYcDGb5MAYl7YaG32dbJrfQe36RsVBn0zYoV+45xbLsy/Nt9/w1OOZepp
qaMtdzntnZ0UNVV+5YBCbLwb7E7Z09s0jm/P7Itq1HoYUCZwtOGFwW5Y7XFEcLxqyNXoOCF8oe9I
aEQeULqZWr+ZgUUHet1GLsiTVIbBUCVWv1cn/m9+j8dOvGvKaCiDuG819VA18dD4mhtmU2BBgP5l
gjAdPr/9g1eR/zItGoFAb0lbtMRWke+6mTqVBaEQDtZ2CN0zbG7VF6RcNx4pqzN/PdDLtvjrAG5D
q4uwE4qOnZFQkA/DZy91OIyM+l0ejjcY49cWm64c8Brk+8mjVqe9PUYWz3wcVHLHybaqJlUUlyP9
Rkhdi2g2MbR01nshV1+GlGqMSdf0fFJKGrQBFD363Vgpd1GOdJnlgMQszGHeoLSkBqFV3fKhXZ8k
/03pIvRMsQYo2vpO07xUUKqHzgKzpCqDzKyqjwbHc01ZYWhN38OgRAWtWhQjCs+UL3yNQ+17FGrD
rcfhtTDSASsSROAKKOVfTkWfZdBZsglCDyJBPng5AlpPsv1yfd2Y9WuHF7plKMShurx06S+HSq1C
bYoJ7hCGC3LrKV10h4Jb9I6nQ4fvndl9otkjdv++TdAEoe8Muh0o6ur7sMTSyzItCSgyhM92BhOr
7bMKIdy6+/DvQ5kQVpDwcnRgI6sTBGUnqRmNVA6YDqQ7OYAFyaRVE8XOdGNPateWDVymxkXEc4Os
/3IuvYbQrhPQDrryxUsjDH95xCJXBvPPdytoDFGxpczvgzTyw1D4uev5Y9FtpawhNtyqDl09PFlQ
ClGAdcBwrjZUaziDOxtpeKD55Ft1/kFqFe/uiLd+uk/MBgpJstPN59GIjlH2Y8BwQ1T9rm287SC8
jSzn/dtrcXWCKOiQqPIa0jxrNUGKhKHieHF40Awok+Z7T5sDXeTfrUi8Dw0XEtlvL3wsuucsinl5
RqSRxo8xiU4wTfwbv2V5A6yvFkzZFnoqFRjsii4XS+ZZVELlxAbbyw7O5O1SZ9418Zfe8z4Utotz
WREY8hPebed6nm7sunVF4OWw+Xv0JZT+Or+jRkB8rDHhTpz8jPVpYIcUdXWIFYLmQmvdJ1XxSH1k
l4TRXTF2N8Z/Hak8cZfuJ1avcPjXBQnZaB3VlYaFiCPQqWojd3FZ1YE6hdmNy4P37quZRimHGuVC
PgDDucaaQPmp5Rh7gIC0MLX2Rtn6385N2PljH0Wa79Gfkb7q9smmT6I6MLAtODcx4oLAZjPtl2gz
ieqSN23S2mxP1FT1oA8FnShz6IIh0sRRZEVBQhDKO2Fh1kIzJAxEomm/opz0J3cHZIuLtCP4PZFA
YFJFMHuV/T2RuUvpaxTWcchzoPjVEG01ih2LBUol/ChjLFMBIWxaUXUaESnduW1m71A6nR8jRygP
lA3sH403hDgA9f3GM6Zxb2AotvGSODkjdC9/N0Zp+1NdtQgmK1MwjjK5C8nYvvGQbA9W4ZqHSGYQ
mIo0w2sVl6stNfnqVGAhfpcV2oRJijk95BGKur4FJuBnSnJzzq15PCw64vswi707sg1r23rTV7cW
yVK9m/Kd6dZowUepfScyZ9zkOi2TOm8/o2g4+UbTujzDm4IOVJJuNI1Ggo+uK+KYgq2nWwWl3TSK
7Ls4i+O9MXpls0kzADUQDe1zyDMnwBjEOc5mgjvr1PZPIi1Q151NDAh9e9CdJys2w42AST36KXTf
jaGkNLH6Hv5aO9OtK6a4PaKFPD9W4czK0W1pDjoE4yOu8M2+HENPCUAyK2cFIEDgZaJ/Ks3/I+28
diTHgXT9RALkza2UTlnV1d7eCNNO3kuUefr9VHOAU6nMTaFmMTfTaKCZpMhgMOI3SvGoSIrstnoW
QWPvk6fUSZChNIbCfqiiOtqpFq6RNJy+63HS7iHffdTVKD7mgTns4zDqPkR0IvxRk2dw+lb5CZhV
dqId2pi8AFvZ0zI78bJFzc4FHd/8CALb2ktTSEOLc+KxBX/OajgeIdBMO2gtj46soY9i9OqO1ojp
mU1UU1PrFZ/UDzwro+00PQ/czGibs9Im6jugsulhGOhqOcX0wVLr+NDYlkSmY+rvcS1oTl1QzO+D
OUmTg2JFg7afxyIwd5051fMuUOq+ZvMEx7gW2Z5moDhrgzW+GdShezeUquJiplLCbJTkhRrroFqF
WFUkP4SQrf3MlCOex9qUoOOWUnjaSZKVfJFjzfiYSFb/fZHl/oi9VPY4oHX1y7Cz7Be4FCGOmNk3
DyWOG5+mYqqlPcg+U3J1ScyWO6vUL71Ql9qnsAudgCXpDFiHfeUpGM9a574Ki7/Ybaqymw1hZNKJ
0sQeM6vii0PXl6Zv0s7Ix7amPJN3gWvcCSUIku/SZBZvOi1s2MG4d1ob18FVPg0AkLST7i7a6jyr
VhWjgjezJLJKnNS5Co5JVxhuMSJcPUdGti9HbUuXd0k7Lm6fJRlZimD0Okh614Yeaj+P+DiI/jTJ
ef4x1abiyYRXupvbPH8DyR7D5yqPv1J2eKU6PxUTXms4mJkkX3Ag1mW4Wi6zceILnzo2kuVWkkJ2
YOcR8iVjETtbuh5XwZ/hMNpBNxDRCTAIqySkL5H+IT/DyrlBNFEopB3JoNUHVPXE678h+R3VXfYm
xdY16K3CzhZHqUSckgUrICnGzzCQHnWz3Cly8Pl++nCVNtOekhVASpCKFgjlKpOp9L4dEA9Dokwr
ip/aPMvCHXg4RHSM08rwk6KLxh1QlXYry1zyktXOQXUb5VDW1OQ6XS1o2hty1Q+pOA1h3JwMyi/7
WIv7V+ey0CEhr/DcI59lssuBeZGgRORHotaa4dQHgfiqGs340ajz8P14rqrfXZ4c8/GA8MQu1NF8
BVzv4d2iPzlxHHl2rTtuJQdbGNJ1PX3ZuvTLWHJanjzi13tJzpJCUUU0AOSe9S/JgAnsPg0SzTha
0RhNLpJg4lEyjOFrJeXTZ/QWyq+KCciSooiovhdzD9g4sevsYbDqE9BRKXTL3g5Dr0FX2H736i1C
vxRdEirQ2kK3u1zBrugjckiVD9WlyecunHPP1iNxrPuZdrARm9+5tMIv9we9cdzwIoPex8Bgm9fi
XaOqDJ0hSoHwxHCIDfXgBMNeNbe2x81wyb9O7khJgF7t5dzQtLFmM8rEqRKFN9DOmnnGqSZsqi0R
1JvbfYEDYpmK2PT6UGfhTN+x7sRJymvrp9wYzps4aOPDf1i2F+F/dZwH7JViGlHiVPKOcueAjlSQ
2Ee5Fvv/MNCL07t6breYjskjyJnToHe/5LF5UxUJtIUx//T6cShDoTIETQO22+rZOwPMRbpJiJPd
DkelV9+KNNzXzZZZ5K2vwwVGIxWHa+7NVZQoEk0psnwSJ6ft5YOc9sXJlvMt7aIbwZZPry5QY5nH
2rppGUx2Bj3Y7k82ibUbmNP3kKB8aFEuVNPhWBbhBjbu1rReDrja3mbXGSkUxB5BlfaTUPu9mm+V
QG6dIHAUTArNFjDFqx1XVBJCk47an+I0RDldr6zhELZJ/JncIzRQmhByvnE/3sg5MLOkmmrSCV2g
DZeHViqTLsX+mKNkjVJxTGV5jnZzIeGd1oYxxERUsMPsEGsjGN8YRYVpY/NfLSs5LdB/UDGwPG8o
QSLoW/AWnU96k+mPTam2j7ktxRujXIXA51GwVYEgZC55x+U0p7md6xyZ5FM/deqDM5nSe/audCwA
Xf28f8quNiZDsU9Y1UWnhff85VC89bDoQSjhZEgTpP1ZZO3PoQxpuFhN8EOyrTrxcnh23+4Pe2OG
YIwAiENvoPK/BokHkt7mUS3NJy2v5z9SnI/fnLkuURgapI3X+9ZQy9+/TAOaxJAaTF5PqlnFhzo2
8g+pY6e+ZU3Tpk7qsucvUpsFkcGBgGtP+Y35XQ42q5FdVZY+n6osUR/UhvbRLujiMdpTsktl3nd6
OnjJUo8+zKqTvusrEcbv2rrcQjhf71RkaBchWrbq4ru7fPgX08ZixGyRWtGo5CG6MmZ1tkMYUNvd
/45rAD5hmXNAGgd1DBwuTePLYbq6G9FlaLQTT2v8cfSdmPLTPP0K5fApkJ/yZPKUqDgg+Ldre2SG
rVff4zAGFwIqcsJEVtpolz8grRM9zeVeO6XZX0v6p4yVs3AeWzvYmOn1NrocZ3UmUYEB9jwz0TwV
4iEDzeWiHCJ94pzEp/uLen0mL4da3bA1OuF6OjMlE0ndCk9Ko/szi/IIHs5RPt4f69a0iKNwQmRM
SQgDl8tXyIZI1AbBo8ae4cUrw/uxdH6jEPf+/jhXlwWf6eV2XH0msygBadkTIqW9SgX522KnbOW6
V+VbjNWtjb/6UEbSk7dPbPy8rfxsng6TVmzkWltDrD5QL8wAMaERo502PkWARc1mK8vaWq/lJ7w4
vq3Up1YFAu0UyaM7lwrFJ8OjLl+Lv/+3D7M6wE4CYHtKGCixfTP5C+fENRrHG/Favz/QdXdqtQWW
Kb+YkiXJkTALRqrL4aPTR5MHo27XO/JRB+btZhRfKhvmTFzwtH4lYR3CB1V7NAyAe0BouyJ6zZOO
3ZOjBj6gVja6BKhhkpT6nbC1LXmS1ZFahqI9AM/HAimEM9pqRVOp6YQUFA6inDFCwFkoPWqtMHdS
MaWf7q/paiM+D8UP1wBfKuCf1k+LHB+JQMkGx5dhIwKyp9yquUUADH1/f6BbcwIEtggOI9dxVXJp
KM22hZ0EyDJa0YPm9IFbdg1YhEhEG7C65Yp8cYU+z4muPHAzlFvR5lsdrkgYcjKVaeAbgGUfo0Et
Hx14BHtuVInyn5R5cprTAivlzTfheosuY4P4WF6dkMmW+2y1RdsxSm3JkrBVNccznftq3yphuBvK
vH43ItyFC1M8akjzVgEI/8QaTljLaH/uL/Yq/j//ClBJi7E5daCrl4/VOJE1Z5rkq2OS7IZqxsFG
ttq3att+4KUEIp5GqHd/zFW8+XdMihM0yMHRXdGuZGAuDkib8FzqaXyOKdAeAYFRW84zqt0zYkL3
x7s5x8X3jfQS2rexWmmoGM4cG0YIc9kCMlpFWHrpXYEv8kDjamjpz6OjfLw/6I1dDFZTVuj/Uz3k
7XL5eXunCNKu0MIzFPzmXOhTdESkv3uEVS427vCbQ4HVXHQa0P1Yq/YoTuZQ3SnCczg4+VPfVaNb
R1JwtHNV2t+f1a2lXLwjyICoKF3JLDYii1H87dkucpYfRkOIp1Gf1XMT6sFeUYZ8l3W6usE8v7Vf
0FeHtgog8hoPHHd5pEZKI/kIt5iHOsLrGDb8U9MOeKoXmdZs3B43J4lHxvLqo8e/FuBQrSpNjSiW
6HhUzr6k5ryv8ua36Bv51KuTdkaltP58f2FvfsMXY65yliGFQJIQcXDOon8XtFzydq0kKYh+eKT3
x7o5P84eN8fSVl4DbZtWJxNyRtazmIeDEkfyLosiQNbqTCcsg8qvaWlwvD/orQkCmIVavnCCKX5c
ngdMuOlka6rkp0WFfiIW7y5QweEtrB55I6qvW6jPAcZErwgEFDVfwBqXY2kDbST6dVCpssH0hcQB
lHIKru6gOUJ2NbFgPrsk1L7Jcgf/CNLaOLvyIDcPU67lBwA371J9+Aj0FlUvqv0bAenmWizF8KVO
Qx9lFZDAiWA/IgWBHxqBcpSNBe9ozeUXbQ6bw/1lvzJlX64Z+l/cb1xwpAirteDdm4YGinV+b2Du
AmQ5OI4WApN1F+4kKFSA7wJ5r/bNj76pjZ2ltPZTQ43bLZpm2gkjp8VcKO1Gin5rC+LHQk0UfMOC
uLj8Qs6cC0eD3OhPUW/uTMn8UJlxcNAaeviREcr7tKNIfn8pblz2NgJWIIQQmAJbskKbQbgAHzXJ
kg8GMtzb1kAnHDm/h26uJ08uo/5vm4Wpp6fNlvvnrQBG3Y94soROW13tfatCJG90CCgtQiKnSWgz
4GY13ldzWIOsHbYUjm+NB6oaws3SMyNYX65uXbWFZY8iOuMmkn/L4G58SEUSCi+Dg9e6lVIa6UZM
uZEd8qCjgAphRlbomF0OqdpjOlaFHJ6TqAumvaP3WcALsg83Kiw3Ns7yAOcZzvEGZbc6OsVI5EdL
NDzbead+pq5ie4kzNpA8azrFQZTuFFqBG5O7latdjLp6IRl1mPf9LMKzFKTqWyvDAcqiI/y+n0LF
w5FDeM6oQdMbMsfa11LzJ3LCLQjOjRWmt0QNa1HOgZu0OsgR7Hh2kRKeU1Sf6N7I3E1DEpvf7p+S
G3uHHImLAZQbTrnreCF62vp6wzDNkEgdhN4h3VU9rk15M4CB4l2/MeCtebFtaMMg3MyjabVZLYlq
4KzpgQ+9oH3TTlH4tpdqYwMb+1zlW6X6WHjRCOM/eExrPfaoo3KVqnLg482Ndm/SDcovTchhf1TL
CD0XYB/NZ7NEFcqNkyT9bQHweBTagNxBrpa/enVxkUulCPFApOqlYxU02NwPXBqB18nhpB8mOesj
YARGFe1tfW4VN7fh6O7MWRuP0I6lL02fKO87CZBGnSXR+6KpEH4ue/1bhtTy9yiVIamGS7ro0Lyb
3U6DM0mQNjfJiTcuIIeMiquflyp+Dqu9VMM3lTQjCnxeHf15CCLlKalFcnIgZG4s/LOIwtXCo7OF
CrVFiXB9YhE5n0QQM1Y/QeA7dsGAsjFhC0WbySjqye2Myhgee4uc9Yh0T6+58OkhGtlKYMGFENn4
VahKDYs4abQtkN3NlVAAd+lLTZHi1GXckoWWYRUEgbzRJeU0OEGcun0m0odgtNVP94/WrZ2+0E+B
GHKC5fVKgD5JBwXmux+O8XTozIx9wstkY5TlF6/XG8UHjVwLEMHVhT8heT7DDg58qY5LYFBt7cld
XH1tBE4BQVRUO+rwoWdN2eRKcrfFB70VoNlVYNcsSrVX0JDOSoWdizzwhzaUXC22f9Z19ZMzYO3i
NEbLKFKr3f11XReGyfeAZyyqcdRBTIwKVttZqWQjnGTOtp4hU07rAVebbp5dKRftPtfUZA9i8Qd8
3GHnVGp1rsb4ZMbJ50At0g/3f8v1flqADrRTKJAs76PVfuoEdW/Y6tF5FOrHpuukH9BgDBeWs9ho
mF/vJkai7sPDHQMjesiXOzdX0wBMVRmdZ/i2X9RUUfpDKII23Hh9XX9QE9VPiu6L5TeMkdWMikII
xP7C+GxYpexisYuJb46guBq1iAvUieQFLeyY+8t4fQst9o4MBzMcteL1LTR1dYa2pBPCUwH72lZN
tzfH7otaUdtPwMdtvRiW59XloVneJqCZODII7a5Bl6ExxykbJT6ntio9GQCOTsiGO3vSpsxrkz7Z
S/SQDomsIzbcIEkhmRkaGLlZHV4/cZAkXIY2dz0H6fKrZrEY+hr0+hk3r+JcFrNyDJFkQwartkFq
GuNG7/bWfl2ARpS/CBpXqOcihbRltnp0Trv6m66Wyvus0UNPSaR6wxvx1kj/9k4WDcQr+n0DAAP2
RRmf89GS9mBo+yOkK/2zjUnCxu65dTToftMtWlw+cLq8XMQG2zxAHW18VnAI/dOFVBbcqNHwK7z/
sW4dDfimkFX5VNCEV0ew47GRZyMKTN0MzEYvkJ5JyAEeqVTWXmbrxQ7xny2I/s1B+VIkgox6pbxt
ZyCpukSLzqCH7P1sdpXXR5bsOdJcPDhG3B2SOTb9+zO9dR7ZHxTPqPuYkE4uV3QeLXDuwonOiIyY
b3GeGXNMJif51BQzT0jdSjf25c1Z0n2Hem0S39b3chskwAglKTrHthk8Ap6pj52j1x9GVsSVQrv0
nETLXx9SlYXojUgTyquQUi9nGRdWkAxNGZ5zHGXPARbqB3iSW1aIN9YSosqidEfFmRmu1tLuEUu0
qD4gzRRYLZ2pTktOXFKDsgsGFcRmyvOs3fiAN04fbDu2zFK9X3pwl1MrshKF5SgLz1YT/cmdIv8n
LqscTb9O21jEmyMRUhYJLwLLOoI1ptQmEznwWS0y8yBGe3gjByLdIQ68hZZ8vuNWYZvAxdUEjB5P
qyvmMszVEAHK6Iw6Ujt4mTM10X6UUOF2xejAG6kskXywsRD7CK03/BgPevNXzAXaVCQp8s9pKO0/
ZTknn2LWrnaDMQpkT7QRgjaNpXzkK84/pFJB/BPJHu13FVXQRnPdAkoPLdbsjqWhSvjsmUom/VLQ
ird2qHabPdBtYxw8pM1NGzZnmv9qYMTijzKCSc9Ss9mNsJP7QyGSGsaUaNDeoaUVVnBy08jwOlEV
s0t7KnFcLYH100R6fRCy6Mia5XR+yJFqFxth80bdDDE0NMpsuJloGZmr/c+xSkQ7Tjb+nGmn7Qvm
MHmJjfjMbixgcy7VMZVlDmq5wzmrHgfAX+ReJ9mupkOVYDJIa60w/4paKh/xxbYRGmrzWN74oast
RpdiafAutWD64JDfVvG9QC8XjplGT1SkXzoYL25cGI8k71tv7tVRXQ/0XBd40UasxlRkEsfqJCEa
5LKNuwOuK8perZCjbjWj2Dg7t8db9DcpphhIt12eUkVUptkNtC2zzn6DHPJjItlHeNVePZgbFbjV
Hfn/pvb/h1oVbGayiiwOmVobLGa2CUF1fl3B7d8hUCFHmYb6I3fV5WzMIJIEIjl0xzuw7pXwFPSN
uuaDAbI/zx8x0tu4j5fv/iIcPA+IgAqFBDprcLlW+8LJZvy1MLg7KV390PRt5Vbl/FmZjYdQCvZI
RxxmR3+fp/YrhQv/HdhBoZy0jfKXtQrpY6aENe6E+qmezA+KHp4CUPheVXafckv8c/8qXj7M1SRf
jLWK5LSbTAOBfP2UJCYqOKV6nKbhS6g4B2VI38RCeyvp2HnfH/TWiSMjp8EMv5KDt9otEzDFhUFr
nCTRAcAsUbHv7Oaj1Xavu/eXlWTvA/mkFsRdvK4GoeMZl7S6jJMhx18jy05cGUebengbqPpTODkb
W/TGgSNHpAQCTwSo3zqS6JZw9GFUzVOgdd+n1hZu1WXJW4HQ86flCbKxjMuOf/HtEHdzNB4ZYJco
e3NnrbL7phKZUzRwaWQ7grimGh/sIXsbR7YPGG3X4E7+XwakYUc3BBe/q5q35MB0L82s8MvSfggS
6Wk2SssbguazIjqsLM2t1Puaqoe4xiLU/LyiZFKrQ+9U0jDocmydEl1qQk8fdIFLShfJw86eJh4x
ZWsKqoliwqTWmGsE8lJ9h1ig2KWmDSz91Rt34SuaiFcvukXPrM8XEbyJhGpFcm7BobR5Opqxg0xf
WXg1HhCH+0NdWz4uuiLI+1LLBAPHhrqMd0rYOqlZR+ap65FMSX5PokHBbzg4wthJ0NbKodqrUeZN
U+fVZuSpIbo65tcGrp7WoIJgv4Nr5OVzu7dy4YaTubEW6zrJcrhsKkNYGvPY4hyvvo0myVQui948
ZcPXIEdCR6UINwyfkrIkIIdenP2Q62+jrv8yhg8Q6LbGv3HnXIy/is8jwkgVGGHzlNq6Gw5vKqk6
xjSY5PEchk+J8SPtzrWCnVz0qMUPQFYPqtiqLGirp/56EdY5Y52ZY4xNsHkqq3f2hBbhL4WLSCtD
TwrCn7QDPVhYLuoKe7tSPaMyDwspOa5DF3u6CFqinsB463uvUfvdIjsoV+ZDoTgnYFSuo4YeoOKd
ViOAaIdu76QgsP9EyY85+3V/u61iyb/zoIf2XP8BabQKyfUQhYHcBMapmkxcaaHsgqstohPCw9XB
UNLYL7CA29KyWY36bwSjvYP5DJq2VxhMeWyngQ584ZvZ/DXJG+WpDPQP/dxWB0Wkf6xOOJ/uz/Oq
+bIETU4UUPZnpM7acqxvlTkt26r0RT52uzx02rd9Qo19RDb8DW3D0o1KgZ+e4KWhLSKbibA2yTTq
ZeReVpt6AoEEId8FW7j8/Ys4os9TrKP6aZyKPn1LY31n1uAlnX7n5EhxWp3X5dWhlI1da4xYuEbe
ILYkF1anZ1n6xYMHlaYFGMWj5/InJFKCVKOTZH6kh+Unswy+lIPSb2SgNwcxF+lCGsdIKazmmZeh
wIVUZL6cIzuHcqBywHH7tWCA56m8GGV1D6aNTK9nGjN/NufvRjj8U6jKe7o+xUbEWV3vz0tG3Oft
tpRjEd++XDK1RDIcwdHMrwt0EM0BEeQcSVUQ/NAIRlc2+mZ3f7euUtB/R+RpTwaPCeCVdl0ky62J
k2PmNyjNfOpiHkcZQoI4TsEBQr8gqvXaxQuY3JQqZP4uC0rrz/2fsA7z//4GA2ABLjYgWNZUKjRV
a6mfl1mDif/cNtBcy5mSf2wbjZt3krZ35khxaV7m/FFv3DDqvyFFHz/E0aB/3fg1y7dc5zzAaNBD
ofWOPPQSj1+cHGkoy5RnZelbsNm78CGThzc9l681fkAy+GFK++OYf+EthcpYvBtCzeur48ZvWMX8
ZUW4likTLI1j/rBEtRe/gSevaBObEFLaWrs3ZBUDnZbWhwD34c2oayB+XGJqEajmhyILONUDyoNx
PdVb8XOVvT//koWNsAiBActYF7Z1u5bzWrLIALvhsYzNgy74HbWD74lS/qLu/N1Qm/f3p79K3p/H
JLcla+aaIHCvvoCjt04s52npS52tH3uUhM8ih4mWlon14T8MteTSy4dGbmk11DQ0WQEjpvBbR+dj
1jy7KD2TAjXICN8f6sbZ1gjKvBKoD1KxWL25lAQb+lkThW/Y6KsG7e9BnncQHh9mu/19f6gblx6S
SvQHkXDClmkNEx1DHXe6pqn8oRP1PqUdc8AdyTq3IZdAbpjiMNbTa1X52Ka8hQBJIjyxcDxWyVIQ
V0Y+4qTim/LwztF+amWFAkDdP075tJvK4YsaKsNGvLyxU16O6awyWFQJ6iAJutKP7Pwfylk9DlOj
30bZ9/sLeuPb0U2CvgI4CwLLOnfpEW4XCHmWPoAfHK9Fj20whpqNlhyb2Np6dd2cFcZyvEmW5Hxd
cA3LIDTTbJkVEWYfUMh2lSGjQl9yH/yHifH4of3Ja4s37GWgkYLF6TeIS4Smxi96GumAWg393Ke2
sqceUWwMd2NjktLbC0EMe0MQfZfD6WVeyFVsFj4uvgbKNVIaGHvcWBvTE5jUmIcAaGi+H0NUCb7e
n+mNiw4pMz4izXMqr2vD27lGyE1UzDSO0i/ZgA8OZxW35DL2pFwhKU0em6J6uziY3R/41pzJgkD1
IQ4LkWR17nt5ClUDL2m/w01L04oPSYYrc5nE7lSbXqFsCTnf2j1I1S2YG8hjAMcu1xjRwpyiRAG/
w2CvSk6Wu7QJEjcwnI0lXb7W6qYEH2FT1mT7AEtf5V7ogtRdodjclK1SUDvu0F0qhb2xZ25+ODJJ
+hsAsDkUl/OxrK62hUpcye048aLU+GzF809AVN7YlWyY9mg6HephTf/3/od7/pfX8yORB34HfwCc
8iqi8c1MJ0arxZertECexCxQrgVtxJbRkF+P6JLzKj+lEBLfIz5fo2/eziCC0Hmg8rNTWz1G4qhv
Yn8wjLw7hHIvOXtF6yHWj3LVbbUXbkUp+k86DnjoMIPcuFwpEdhF2ilcZqMUoLbTtx+TSv6mVd07
4Uj+/cW59e1NunowFBErQHDicqwC7akosynUyBVSgZ7IYG1j7Jdw3/yHgZ5lrgCGUildff4W1RUb
wWomFWXzDkRSgYJ/urGTb2Q5IG+XxPvfQVZPFSHlaVM7TeFLCrUOWZdOk9KeUqHt1MF+gxDB+3h6
rbvRcl/iWkvpkNR74QlermBvmajUZ1np2+ge/EwzW/IB9JrH/7B8VEK5JnkNgiK9HCUJq5maBBU8
oWOJFbWS8BOjMTZi3K0zSv8M8jbKiNfwh96eMMBRyRLbKIlcpVbcqpozty1j5COs32Ha7XGUOcqN
/Pv100Pkiq9GEY+tv9ry8pDxnHeGwle7If4dT8qQuEmKas/9YW7EVDiATAzEDvKB603YqWqD4Kxc
+m2onyxJ+Yf6wZ85sTegK1fgZ/bE0s/iOLEXbdby8mthx4uMcpM1vhM74tdkls67NpCQ3wlm1TPn
LvNik/+bsGk62ka11HOyBIGvSPFKxBV3XZsbb8dShBun/db8oaIsSTLZHWjEy99VSmXYDoFW+6Kt
zJ0mZ/WuglnqQWGNNs771lBXG1btW75g7Q+TWR2VNNG/GWoGNNiJtMP9r3ojXpLP8bKhvM1ba81D
WaqOsV6YjW9J4Z9ksmm/Bjyt0Fk+tKOTbNxjtybGi37hMHDa6RdcrmGhShlxeWh8rTPij5NqTQej
QilLq/otm4ob4Qz2EDNbyEqwrlcxE+hNVXUzExsc9XugJp8R9DiaIjiPxbwPLGMXLvL09xdzXUin
Yg17COQDDW6Wk4rC5fygKtSNHMqVnyfUYGw7cg0hf3bML5baeEMu74ch/AmP/buQ7aOtbaB1/pfh
F6AsDCYy9NVlndt5DgZfr/zF9EA2pl2JcY6cZ9/kwPZi5aFs+6fZTv6o4lvXNBvn4yr+LSVq3sgq
j61FD2a1aYe8x1yuTxJfGvR9lZjvlMSZjmGnQ4RbPLXtrsYnSU4/oJG3pRikLmnWRZrC4LSVuYx5
xgIEWc28HB2jiRMr9ictz80HxfTnsRVfgspqxRmZq12A9RNw4scu097RoC/M44h48UIlC0n4O00e
9Cc7k4r5HKfTnJ9srW96V48toDkDTAzFknBtUqN6AlyGCLa1o+gt5RudtKtNi9gRjTpSFwIMF9Vq
06Lu1KqTHsQ+/lEfsMaB2iMZ3+RI9ZNofsS+2E8TZyOuL9fDaukWaRPUQ4HtIRW52rNODLViMBjT
FsV8dNA2OSHwsFVDuTr5zIwnB8Arzgj55GqUwBi4/KI08dvRlt5kXfIe4EL8kHXD1stxWaP1fJDb
IgG0KKRd2V4Abgqp4/aJn+TRvm3lEkhp/V23wWngnfwpmMrqdP/YX8VQZsTrhtUD0LJIfV2eelXP
+oQ2YeJrRXuUFZ6rCIa5Fpp5YbelenPjlMEaxmBAhaiIKPYqS5OUPATCNia+qaF17nZSrf7COBwP
kqiwlzqYvcPvtXZ7ajDvk7iaNk75c4heLS8RDoodnBjUpuRVCM9jEfd6FSd+bjqnMkOEr9bG97Ek
76y2PlNlx/HI+B43Bvq6nTeiHGCp8fdRdJudqRsfmpuYeAPqUoUrtVp2bCTNUalbliJH53M3Lz5B
rm5Xc++19SRX5wiTHQt8UNAdekXKxK7Rpzhw4TFTrkBUeniKrLYSuJuFWfhgYn+puwkak5/rifKV
pwEWcb7f3yq3Dvii0rs0k/mI6wgdhJJVG5GVwmIqQmWnJbl6MNoozB55Xo2O11aRsN/GbQMrAUhW
AfTo/g+4uWg2CZyp85pDcvxyr7Z0djEDw9dyFuZeEpQW5+yNUo3Q+yTpQPB5pQrQciVSV6FmTycX
aPl6xraw1E7Ccc5vWk0JvAAX7whx6ckwjxK6HZ0792X26f4kbxxIhVItdAlwRst1cDnJUSHjwVo4
9YNMaXdyB+U0qR+wZ892ZlpqG0t6I7RxDpHnXwxG0fBajTbj2hgCGU19Tcv/ZK3zMFNncnNn0v/D
QDiSU6oEPXzN18pxvkZiUkn9SQzBuZ0S/Z2Q5uFBVitrA1x941JQ8GalF6Hg50MUvVxBhJFTOndT
6jtyjzukiTJpQoVgI9e/tXJoshAylyYZAqKXo5As9LTjmsQPym5whyLgnsuANmHANO7vb4lbE0LD
hH4g2tVAK1bBQsaKOrIHboXSIaUuVSvcRSb9i9ePgu/UAp5aikHruzRBKsPCNGoJjlWIWFhU7BvT
3sL83Vo2GukEEdh7i7bm5bI5wkKiNmtj3ynV1J0mVHEL8kEXk0vr9ctGQkJzhVYQCnXyah9kZQy8
0l6SukzOjjjtqWc1N+vD/WVbByVkMMh5eMPSW4FNdtXqoWlvdAo2nVASpzcRDwQ3NacKkkLcv8WR
JPFR6qqP9wdd36TLoGzxhfVCrLjOSMosbQzJic9SgVL5rk0RrHarWu0STxNzFZ1URDwF4SmJ/8qS
WYAvKJzh9/0fcdUo51cQIPEcoMVDxr4GM0EYGFT8/QBpo6dluSNaVJ8inMNHmN05WIamiuTQNaVY
+WuqAd6Wdlyim+TQPd9gaa6D5vMvWQh9i+0t1JHVYQz6tsPOMY/Oga7lcN+wvE2obfpG5bRPOdTj
jdfKjY/OiYfCRQkIctW6njDVck9AnhgPeeODWuXYo1m6O/X24Nsp0r105uMN16SbYwJ6BeizFFLX
53NAHSRFeRYVC4xL3NQxxoM9CMNVsmJ6HK0xechNBNvvf+Nbg8Ijxn0ARVPo7ctGfNHIhG8AJG4q
4nOty/PvJomjv6lRSYuLqhb+1NIZGQ0LJc0tAd51mFg+6ILII+yhMHH1ApbbsQ9kFUaFyGdF2iHD
lWY7jRToTV83GG3dn+X1aGBqyUl5uNA0uFraLC0xTJGy7IxRWPWxwLbKi8ymQ+RL3+LHr2P5gnJY
vFIYC7oWGJPLBY01p0KQEY/pgg75Q1VPxT6K4vHD/QndGoWLlqQPzZfrGyOV25C9gk956zTTSROl
fJgK45VqVIvsAXQCGC9gann5rU9BJw3ILztTfA6KQXsAahh5WV5PH+/P5fpsk9TiRMFuIO+/Mv6Y
pHiqB62Lz3ZmRw+AlJtTKoOwd5VJ/pjV4MPvj3e95cGhLJQhlbY567e6oeQaPXptYLzRoifk1Vra
vFVm9JcxCu+eDDFFjy2uT1sS1zei6TIulwlAjhs8BkkXqOt1bHlspSwvy+htBbhc6VLpaqyBJ5nv
E2qo7/K8U8Dop1tyBVcVGD4nIHfgGwuvnjtzNXG7jFuq0FwqVYs+164eG+ephpuAxa0luSrL/U/c
6jhh0d8c3W4sOnt5lTg/xjgP9eP9r3B9w2HTwQuNOgL51ZVgA3h+PHnHyvGtLg32uDS9r6pG2k+V
gJtWx/GPrtOrfawYxZtRDqKNV/Fzjvjypcha0LF6VozgVrkiOzZWV0RJL9l+1AbtIa4xGuhCZBuo
NyjQ8IzKC50q9WrKvTgGUJUr0mj07BFXClPpx51VV9R1x2l6CrpwOGFuVL9+my7tDh4KaP4AFlgF
ktzBkloTve0bVqs/QOsIT00islPZzpInF458COtK3vgqN84icPfFJgIxkQXltIpe4ajWdjjafiVr
zeNkpOohSfDCRNJ88BpsWV+dXC34b+xa0EMn+7WW3/Pi+qlAmbcZ7Q9fz9X6mDUwUL0iQGvRaSrN
a5vUBNRqtvv7e4+zzr+7/vy8+KAuLaysKwAGu7zqGr2wfWcOyjdBXSCIP0WiglJs4xyjY3KAS3Me
zf/QXS0AwWO8ZMW15Uui0SHI5uAD1dmyPvfIee0Do9F+ll03fgzlufWrPJwPylTWqVcWWYw1hlO0
b/hrK3BnKR+PYfs/nJ3Zjty4koafSIAkar1V7lllu+zyfiN4pfZ9f/r55AFmnEqhBDe67+qcZpIi
g8GIf8GaxkvNzj6C5dKQ6W/6NN7prayvtU2HAHfOYIezV3zwlXb46FSlPxs6VDOYNX83inb8BGNW
w2jdzbX3yJ6/Lkyt3nVF53jcQMKzHOnuUmnjrB33k4ciD2jTPvY9FAxxlZ52CGZnJzUKeWkobfEc
J7bMPiaODMZLYUmrevSBVRm/mr7Pq11S0/TYGVZffMnVDo0BU5ua4GwGTsvW8P0QD/t0jB8xWg0R
3HLi4otv2+HHwpgiDKg7ZDv2tVP09JhE4O6sIdAcngZB+00MXfu1du382e2EfxVurOooJwzVN/w/
QKfkOrWTJDEuTuZMXtYq1YOZ5+pTVAzOlyZv5NkyQm2Ph627V6bcQWDBFkdsOPrXIQpp+0Gm6TnQ
W00eBiF+TA7dwgiPgSezdvV819vt8FQ6LTYgvSo/ZQ4Fucgf42+NrlQHaU32zizH4avLHv0BX3g4
uIMuTj6aEvopiVJgGaapsWUDLX0TlPr4K03CnsAQ0vz1gkJD23cww+hgSMyFvUoZ3fAwxab6UJgR
hhJ+HT3qLfUG/ru2fVb7QXuKO8Nkb7XZLgSE9J23RXlCAmJ4VXSpcTZGQo429ESpIQmMHxjfxXsd
B5JHR2Qy83K3DZ+R3MkeexNq7MvnZuXmnHNibrGZHk5Z4fa0+kZuwStDecHPXfkINVSDhKfHGNnr
9rF3AmWfg73cCNV//PsWZxW4Lg0ZKPCUMpcPsHCC9R61rn/R2ih/4xd9Wu+FlYy5V2LB8ghG2Rp3
TWLp3T5MRvk5qRzjQ5k5XbdD5Ws6js7UvlZhltQ4vIahv6uaHLt4GauW6fV1a0THNItk+dGok+qX
Laqp8NLCzM3TVKKD65ulcL0+mPzv6oCliZolcA7yOjkECeL7zugMO6VTrHYjSK1ckDMihQhFRXW2
qbhd7LyPAOfWmULLG+kdeHE2ncQqUWtjj06ZeLaKKPmd2sP0qTXHjLpEZ/TRxm9Yuw64nikFQuFD
AH7xG+DmxhKDCvuCMU9Rn0B6Wm/DvghO8SRCKI9WG2yhSVYy21k0nXockGHIT+J22kUsQiupNeWS
t3GWeqId9Fd0HeKtCu2c7NztqhkRh34GiMFlC64YVAJyiwbc2DgANUl+scosUveRAvZWXXptTohX
cM/BYqXVsJiTFuHl7abMiRpI9k2ppijZQ9qM/rXCQ1IDHwOVHbr8s3bFPOe/btNYzYI+Ay52kbKE
++t3yRsMEMLLy1FgbeV44NBn5pFKGrXIEfQusjIeBcqF9oh2sRyleVDaFuce9Ms39t9dv32eEZOh
oj/7bN5hMIoQumQpa/8S+NJ8F5LQcfZikfdeY/fmeKksg/JIVQ2R+2DXso0eC6l0X1OtlugAtFp3
1AY1Q3RSi0b4FM1UbDlBrqwG1qOc0BkVAEtuUbN2AqtLazwsrjWl1nPaiuo6VOX0qkzKZgNKvz4U
xQEKIYABl+UYS+RuUqmKcol0S55Qehm/pOkgH0YosRtB9/6tMOOq8LDAVYBqLtng7VYqYrBpsIeT
a4+cGOIU+Egh1PgujsSnXFX876MoJ2rkif6ktLXxKIbxSzv4W9WJu4Mz0zR4T/OWxuLg7vPnpmkP
6TTFV+zLsicZ5e4jhZetkHO3rozCE3cm6v95kCyiXNPo04AnYHId+r7ad3lfX+0hiM6xWbX/ml8z
FPcnk/nf3bIYCvkVpVBMTN4Mxc2/ZqVq/gC1ogH+K5HE2ieFVf18+bSuLSHEaHpCc1vnTmgB34kR
9TbMgCsSiYhXXVpIEDjl55eHmbf5TTidJ/bXMItEvoIBJfrRj1A6KFIAMGpuNPuAGmcNmSYIP8mi
H1Mvc2PwG12Zwz1/efy1aUKk4RVBTLp/LXW2n+paokXXSm9TzdOz1H5ySQuV/cvj3KVAzJMReFGY
c0RfauS3qDnM+KP4iqn1rAhvdB4vQfMQ2WO+66rxa2y3WyHm7haex0SmdG6M8VpenkXLJ9AWWR1T
hu2dfYrgtIe6NjvVd81HgSvaxhzXvqXLfY/i34y6sec1+OsayUsbDzunYJOqjfJoiZI+WKGFXjgG
yXOVwUIjB5t2o55tCaXe5Tyzdw5deOSLGZqW9e3IcDj1GG/G+FrCu848yDyIFsDx7LMdLAwf6E+c
K/U+LWv3fZJo7jfpZuZG6XdlJ/EApjYxcztAQs9//2v2FI5EGzXUCvVBVD+q2LFGD/M2davZuRJ1
GAdKg/NHxGw5V82YndntMLnaYx28SXrFRo6BLpaeDclG1NFXdhDxBuANiTSxfImtjiwjcNNJxNcM
PbLCk77TpxTriyD1+P7dEwq4zQe1j4KvEfrKj24aud8KP+6+92phvHKLKnE9/AKGdG9iBG3uTLND
p1AtRfTe7cLq2eh7k8du3osvmda28Ym+Qf2rLw033DfoVJLHYQzGQwVkzpPsodxtFEtWFpNTySGh
fwbeYXlEEKkKg8qKo2tEC/WpIuy8LTE33GPft4XIvwMZ4LyHhMzcFLGpX99VroQG3RdWfHi1ETh9
r8bCwe1MtN1zl9XjoUlA+ewRIqrepG6l6Z7p1/5zYIrimzNgszdUehbs7GjItuqaK8eWrIxfRsIE
hG2Z0Q76GFRxoWRXrTN55Vh1Yz6rgaO/zWRlwi1Uq7q9gNsQ2BF2rv3h5cC4dmwo48w4HXLlu+RE
H4am8XM9v5oo5B8spfhcuZN5eHmQlegLtZ6sndo6DJZlIo2wejUoaJBeK0tSP+2oj3lp1n3j6Vs9
FMJNn5Hl/fnymH8yuMXVRnCB8OX+gews0y51CDrsHO3oWlLN/60btfsWw7fhtWiTqfY6LXUe0Rwu
vkS9iV8kklfnNpM4wROfZOcpY4fTcd2EJfqLee3HHmUeg0hGmfhH33VYXErKXPDoulE7lZOevAqq
vs/2tRLIL2YlYyRcStkh0Cmr+sGICojtKkislFRoQF9ANCPFmdp3G0pSZeQC7y36/puPn66LYKSS
fKhVAAYCw8/YE0EsPhci4MVM8DM/JlZiPpoaCUluFp1zSjQbQEqVTHHgxYQjaz9EakB60tA94b0d
inEjNt2n+BynP67fNKD+aF3cxlt3skKkdIj5gD4wZQ7Mxsr2OiZMhdcpyVR5yuBW35WoyX/Euu1/
o/2Z7SggPSGzEI2eHivZ4KF1jfS6rXbRFitsLbJwJxF5yaGANsx//+s6oAvYjVT1KJqj0X3MQnSd
47GnljPwk1/eaWtDAZ2a5aLmjsuSruFmgt9ft/HVje3wg94l06kIbPNrNNRbsuurQ4F+mbUjVjo7
TjSR8o5lfA3brHutp/rMnpjAgg/UE//DrMjiEagAaHNXx6BNrfluwayEmmOym+ojL21IzeKzo44o
E/37aLwYBQ04e8Z6LnKXxAr8Mek5rJOVikf6HP0uTMmskTjSN1LelUsVzQ14Q9ysOsqUi6EkfqV+
XZByZsJULE+rShnuaJeHb3u1Kr4peVxtPABXIrxLs5RCuQvhBf7Z7V60fchP2qCFV7VzklPad+0h
80uUDwLhH81cgfeJzTqCGP2vf19V9B3mrhn3yp0sVuynSZbKILrmhRT7gp45gExH3QXq0G3AbtZW
lYMGsxYLCT7j4uHp+kEylMBurnpgU+SsRagOu2pqyL+ysI7eAaFUg+O/Tw+rA1rgiIzQAl58SU0B
VRtmQ3Q14jJ9rapRuoPQnJ+Mso3/w/5kYswPzAqHfDG9qmzVOtdULpNW1R5bSrr7LHCMAxtt3IBJ
re0W4AszTR2ytLWkzqYVjcQ8ktHVTnvje+rrycm3qtpTx2J8Pw7dz7CFHjllxrCxnPedzj8vaaLm
7HoPKXOxT1utjGDzldHVMYrie2MEI+mjEVjR63Zy68Fz1cBFLKaqpkNL0ep5iIv4U6ZOypYl7X2Y
40kPJI1/5hf3UnxAkXE3S47xYRu8jdMW1U9Q09YxaCfn8PIeul9thjJ4ec6bd+bY3p7NxlXjTK3Z
t2Znfe8VRByQPjauMbVO7Atd+7EX4XjozaA5vzzw6hwxX2BkikIQBW4HLtSx7Qfkf65JV1UnYwLR
NWCL/ZnHaPD15aHm/9RtJgTdFaEXgaobt9SyJN1FTuinNBiusYz3XZu+hSra7ISMklNoDtMxSOKt
Kvh9OJiHJNueEZpgfxbFxiENJRcITXO3r3+NGFrsS4h1hafERvA+rIZhAymyNkUMaNCD43Kk6brY
uiIH45RhHnxt0JIJPdK54lcPxr09jAgC+l6dxQosDZFtPQfX9s9MzhCznTEop0VggKwjWxry8Ggc
xXytG2qke32Yp+pRiw3ne4oaJ2b0cfkqgXC3leSsrTLgADgSJB6gbxernAJAx/UJccwmVsN92cno
Qz8qP9zars4A7/9ZI5v4YM4ZzvzaoAa0GI5GmuLXTRxcRTy31DoQv+OUiV1D/rpxOtZmBqIKDTPC
LRnc4nRMNovN7ShB/mjKrp9ZqeXUFg+iMsOdZpdb7mr3FQxKwewdFnJGVd1dX0KxfZEBzGkFBSFD
kfJc4vTpQScur4iO6vuOZ/Nh6OLsIOrS/fjyCV0LBoBWCUVkJKRb89//yla1MtZyV5QMP0gfmysd
3+gAA5b3+ERsKYDev/iIAdiogxKgrXEXDWLRpo7MURZ2kAd/U5SV9rEVRb7xAddmNLOFKH+5vO6X
AaAJfewl9Yi7hKrhK9xWjG6PCxS4uILWnbJx/NdOIUpMGL0guDWXSm7Xj+2YtakA8ZRSTzhT+/4d
04bfSS1GRN5NMiz//G7HI2wLnLM6TdJJ9DSIdmR4twM3dtsZMrDA4Ql4mMmQlecsKKorrMkt54K1
70YHFxljAHHuXV6QjOogpBERxfNc/DbcgKKim47hVvF+BWXBOUdAHewslZLZFv52UgVHQLhBCYqy
s5IH1WpqZdeqpvE1yCjWeFL1zTd2WuNJhgcHDXM/y/u9yjq8QwikucjCSeBtT2Oy0/3IzHaJPYjL
jAd5O8ap+WiE6EhEAbhzL57qsvLQCelfZVK6e8Pv2zd01vuPYSb7fF83bf521NIhRJfMNj40dja+
G/KoOjdTrF4Q7OqFp+XFNHl5GYwZJCBVafFeMPKPgMji+hCmuvGttEv1V0NW9eDLIBW7OMBoYlfT
Eb3oVo+ip6/V2kNqyizCkQE1NmOYDftULBaPda1Vxb4zRN4dbN/N9HOMrqzYgTGf1H3UaWa7H3SJ
3FTeYE1MMKSy4MXxGD+0BcS9Q6D78EursVU+V0PIA91IezR/m6H/DFbTOTVtkxdo4rmJ6dnwx561
LMQkVsZ28qg4atx7VuK4FZ3kWHmGKpY2XuCX3ZNGypDupOj60Mtkbn8KSY8+W3nvv1O0yfpp2lX7
K9TTUezwNEDsb4S7iFiWTOVBAUKS7rK+jtGv7e3qtR6lSCvmg/GqQvs1BSI1CdS/h8YuzkRbM8Vr
FX4ZCtNlo+3HMmhK8vqO1e9swCC71Ewt5Tzh9hKhPuHbrxO318cTDKbhh7B6S+6aFrNUc0BPpK9z
+a4Ng/DBSIrpbauF6ClMiG6dwLbjODmoXaIBVR4yZBZqJfs1pqHlwsG1BaK3TWJ+EeM4vUrKCLeI
rE4udZPp09HAg6N9AC5afoDYqj+pyEarD74fBaaXJVQCqmBADzipc57lqsQy4dCaYVxitDfkGKvG
XaMf3CDHYMLRivF3mMbJs+onUAleDvZrd9ss6QLUntuNpOz2eOkjwsyxagcEYEdQLemF+jBMmf22
zF1CsdD3L493pwPFAx6UPbVFep0UWpc5ilHlbNxej67uRBZv2lJ9lLxJPdyX5FuttnQkrs3s7E4x
Oi8Sn4goMn8OxgDkKJX+Rqj+w4r4OxulfCHUmXAy92Koay+mz8s746UYxvhSmKONLrBDeSFpFLP3
8ipPaPpSKUTIToQ1X0J26DEhkQFyHAZTcAKw9NCqajOeBynhwobjlHxqG3uUOzhPVvR+mrToXSmK
PjmJRIzO3lGHBmly0N8AEsZ+9DpTVAFmoyaCzSKNMuvw8nov74Q/E5z53FxELPafz/HXZU5bqbXR
1I0vcrLy5tA6TozAwhgp8mRlvv3p5dGWu+nPaHxeED5zj3L5XKzINfvYreAl8VQ+RV0bG4fOacNu
V6PerFx1td6q2i9v23lIatVU0lGTQoxPv93AqM2kTlLl6cXECu+SjrrU98YQqpRAc9fvj9SonOqc
+1XTIUTfbsEl1taX1wXJPr2me9EAIQmHPfp+l8gpk3GX6YIaZ4sFauFpJmFlY8MunxbzbGfXGtJC
Sgx3sy1DXSkLm88ZVf1FUwkPudO9UkPldzz1rdcKd6NcdAdy/TMiOQVdppk2YS2ymShrwjihgnwp
ZGq9TXItp2fjk3GH+oSwjf4N+dh4h5l5uK/sONv7MhtPJtJuBGbT8RSMDnZlUKXHGCGzXae19kax
Z3VJAHagIU/zGBH72w2gdSQHajBBTlWNzPOTPPP0lMZKSpc4cuXrsLD/MWb+WZJZpgQheRBl5mLE
Tu8nR7G06NJWmYnjgHgEw5R51qD9GMS40Upcnd5fgy3yn34SozJA78dMFynWSL2kIFI8zc5fd0N3
4obdyiKXqd08OzKtWciIDiZp5O16wnyNprzN4oshO+sxEGZ56tGd+Ffs1J9hQE3zeJqllfV53n8F
pkQVeA0pbnSReFidI1vU+6y1ESNUE3l8OSqtnVEeGSqi39ChKFffDpVajUZrMYkvQzxFe8sdxUGd
sK8tXWXLRuHuevvfaQHR554D7bbskupW0ZlVEcXw6fW3tYJQfm0cGiui4RypZ21EXXKoTkmCiW+H
lZcanRw124J9r4Vh3jv/9yMWn7AbtCLIC6KEiPBrT3RRHe2gbd8a8ZA/VbnfbSzwWgwGaQf+moYT
xbrFt/S5tsxGssATkOOurz87vXzWyukg2/zcVcOpDO3Ty990+Ub+s86UW2d2JZSPZd6SxxJ+QWlD
ty/AFuFh7R6RvdHfF3pO58fEO01Vgl++pT9n3NRb3nurC0zIIWMiCNMwvd1RquarTdyZ8DqzuqGO
NJt2t/HeEOUrmxV/earrg1mUa+A7IbqxWF3DqMLCb4IYTkUfHGuJ5k6OgcUedZHiPKaBuxHetLW1
dXTaVNQgZh7uYkA6zKHL82EmJZqaeR5yWsXe1NNTe4cx9Si8dtLU4eSj06F+QEBiIuBXete90vrR
fI39IbprihOOT5KURJ7wKOp+RX7iPyB5bZk7unMNL4AUMgtA6bBMNy6EleM+31cUUv+Qspe69y3v
yMgcneiClkVLl4hXwFR/qzMRbmz7lXW6GWixCxTUbrFPUyJEROMJWRn9yWwL08tb7bXvTm8kUlaw
0Y6x2e5e3hFrA1MWYvXAUM6yx7fbb4QsSrdz5vpqxs+BV+QeK7tzrOvfnBaiZ5de40x/K9rmH7sB
HDriGhkzDQ70EZYexEERt40GuQH5FXS4MVAYsB3JT0UovkRh2AGETq5amG3s/3m7LXN07iHKqTOX
6o5nMTfG+sIvooth5g9sV1LzLDzqbvmjcVCIUAOx0UO9ayfPwYUSKrPEN4Ee9uJVIKbJmOl3EYJT
5SCuMiHh2dlJEbVekSaR+yrkvTvstUkLgSnQpugeFfo/36RRKqpXUjiwd2hI+vAO1FIxrmrdK79f
3gIrtzQ0MNumiQc7gHfU7RbgmSxLFk3CPVLfJ6b8aObFsLHNVseYLaRI5dEVW2bzmd0bfYdb+KWD
VOL5hevs1NTKN8LN2nHF5hLJJBpMxNT5cvkrEWhrtWpM9BMvLkSep2ZMAgXBimF4ZSWRMW3kz2tT
IowS3Kgq3XOi88pvrDgQ8YVn14da0ZlWl/4rFnQ+JhwU+A08qzVaWLczGnR97CjSxRccb2mKD6be
P0djiOIXTdDG2EgQV64HuK+8PWaOJXf+YicUbmllusObS7G7PSq+Vxsoxg492HdNMfyzvtU8NS6G
OTukvbGMPG3j1Ng4sX4RXB/P6DDo9gMLTW5IFP++wRGB4cqjojnrkd0uYh6lsGA1RjKk/tVM/LfS
zdX/sMHR0AR7TaH9vmdb+UGESWrKc1U3qld1lCUfErh0G6Msxf1nhRDSaJS6kAfiTC5bFXFD8QFI
F+lRXUSQqxTF/0mTfUqP5eS2XxVnJlr5ZRTVEDB8/5xoQ1HtrVQLq6Ppt3CB1GlUzZ2SFYlxoIAw
Fs/dxFPbC8bSnnaVEwaPUFJV55h2OUFKRE7vvsGvvTqb8DLDsxUEanhEqG/WCe2MAm6oLvJf5STD
NxZMp5+T6g6/4FQUCcA+u9iSr1rbo4A3sPoG+EZQXVxYSL7U9QTJEaqcYsBJqv2jlYWpZwad9UC0
1U8vb56VK4Pi9Ixjo6SDUNliPDMcbWXUCnkBkRSDSMElkrpbOiskqW6Xe73iN29Tw2+3NBfW4gt1
rZl1wr9cVre7tpZzg7UPmajI84dYN7ODEZnx4eXprYVMUt5523IawbTfjgKgh4dHw9lQQIN56eT8
0MtQpXDcbNyEa4kGco9EMXC0FFcWAqB9SPaEzExyYdMcMmLM1Jjf7Wb4KshJvcLl1duMw3MTOVso
3rUvCHMAIZu5hQpZ4XaKrdlkeYRhBERI65NaTzRTwv1QKj/r2UEJfp3YOKVra8rH5wEzM5vZOrcD
NmhcCTtnTdPB/8lhzWHwBlfFybckQe+QDXM4gL9Dz4sEDhTO4npoNG2culyJL01rHC2LenWdHtXK
PTdC+Yxp03tE9o5N4BzKaOt5ujbJ/9+eiAfdTrKL+ppEne1pDgXc1DD8wob96M8gmX/fobNiMK2b
PwqF4nagamrbmXOnnIfR/Qg2pTq3VjI8ZtOXl8dZPW9/jbM46FmYGbnt1Aq+U5Nzsoaou6R97m/s
jbVjgG4LaCmEb6hYLM4bEn/24Cujcka4OtvpiFY+az3cFbU1AWFCMz6WgQh2JcJYx5Ai5c+XJ7kW
PWk+Qwwywa1y694upjWijhJErnIu1PY6plZ4EFgxBnVrQ1nM/8PrCQ1ZWBBUF2ljLubqcr5iMhjl
rEXU54HWdIeyynjbKm5z+Pd58XgBdTK3Ayhp3s5Ljeq8USIyv16kj4Vf/soq7exWybkstG8vD7UW
TugiwguY1Vju+sxO61b+MNAVCisVEZomHb72iZq+0jXkaOYXz3FW5tnYNmubE/LDDOYh37xT6Yqi
BFpOiymfjjiTV2iDvU9jaWzE6LXdAWCIni9J0swOXKxibExmPVbyIse696Kk+zJVwSUrbGOnd+VG
OXhtHanzkDJRSoPbsBgMECYYbST6LlWTHZwJOWir0t+7qfFYDpwFgR7nxiKuhsu/h1yESzUoFU1a
DGmEtX4MQBDu9YKBm7gtQRmrvAtj+tuDKD6hwZcdp7Q0NlR11sImNUry3rlRdmdRJSurqCfTDC4o
gvte2wt/Z7b11XftLUu7P/XBxWOXjULlxDH/IGsXryG9MSmnWAxFlVk/ZrXvvMXGoVZ3qPzlp56H
JH1rXzUxfLIaew/cl3KQk43ud3N028+9NOqnJo5d2g9CNs7FNiv3qccGRXqURZxgZ/m1aL0mVJuf
ulXxvwubobry3A0/GkNv7AqnN/eJpk/vo6Rqrn409V+R6u1PhnSU93XsvpW9aX0I8YY91laKH5iW
0GZh5cJ36MS35a5M6eEiFl9/LYPU+ZG1SXBRYXw+KG6FB0Da4OjgJb4+Vbum7FsY11pAe0/TQvun
r8XyI07BWnDRGkW1dhHuBY+KCLo3tTI1ElLW6P60pERwoaq7ystl2H010rFv9m5E3fPQiC74Fk61
+O1SrEoujt305WulNKyvVTe0GaLV8fS2CIIp38veAEqXaF0THlGQ5UZO0nGjerFyPHmfg+zl8qAI
vXSV6NTar8bJDi5VX9qUSkz/lYn48zHQ++5ImrpF9Fo5oWRqM3hw1lfl5XQbDjqr1sZAmeRFoRXn
ubRQMbpzsF92T0HgfzcT+tb/HFtvRlxs2XxI2nqwkKNW9D7eidL5zRV6nUQRAawffo9J9+7lAe+I
pWRQjMgEZz/S2UXpdo5Z0ozIyKvy0owumitt9L5uy1cgG9/bjf5hTJN9jTUzhTM4NOkhC7YoJCvx
gNooaEJ4MkAK9UXWEelyjJOxnGc8yoNTDryt7C4/WgMW9C/PdfVzIl47U8ZmLt3iOjbdXoZF2coL
d8gXRxojIm1p6mmlOE66ca3sYIsvvTY5avg0i8VMpVhOzsauWBniSF5GFXp+MBruWaJK4Rltpf+H
s0HOPZe1QYaDGbz9ju6oRDgVc3X5bhQ+gR6pH+rRqlCx7nu8Hqat19m8E5fBVePBxLRIpagC3Y4X
BOWAkCXBtQnEdJHgd3ZNgxnW2IzGPo7TdG+AhT8ZkbFlDrz2GUHcEwZIduaM+HZkoxaZG2ikOqkm
LsNgfJzK9kvUAQgQ/sXUyq0+8VrUoUvM2rLryRjnv/9VVKsVQxaQF+TF6rP0SNXJ9tzaKHftWI1U
HcpfL+/SP6iN5cpCmWNZqQup5hKSHkQypf9NoI9hFT3qZW3vixooxQjpm15A4Lzj0R97VdDnJ7eP
zLPhG1wpUZw8agECMrUltzh288e8+0l8ZfrWvLGg294uQdNV5WjmQUCiHFpepAUffLWbNo7n6jr/
NcgiHwqUVI4imweRaekFJSa+jtE8yLx9Av3/78nXbKCGgAl1DXbRYhPVRiFwuQ6DSzGi5Nhp/VOi
GacqEwdQ1Q9mKp5f/qprkyO8zkcTqA61m9sVhPKtDf7gUv8dHSvHVdwK8kMoDSmPVTpO18Scxi0C
4tpBAbtF/ZQAjyvoYkE14RdTESfKuRIOSlpR+gHdlk99qL6nTP3k4IbwH+YIRJt3P2uLP8jtHDsn
T4sR4PIZAI8WH5yqqI8SsMgziP9TpbqF3Mhn18IrNKb5HceYFBpuB4xEWBhDlStnIw3Efhrj6iwH
86N07S0/w5VXK2TvmSJCM2M2Er4dqWhNBSKYppwt3wLPFODIuS9xVQUtaDrvEl1trrZE46NSmuFH
KkN1IyisRVtII2JG91JAWr4kldHPDLzQlHMWg2XLJGZ/8ZBEV3USyiOgPXUfO9X4lLHul5c/6mqC
gDotJH568PCV54/wV/hTwMDLqmJoF1Lxs4Eyw2PTm110SNW2fN2NrXzrjur0q9RLtduJSfO/Rfk4
KPDw46L8D1sMrukMiQeARTXy9sdIfeSIwkG4uE7+WdGNk9akD7INvss225DXX/vkSFNi0oBOjEtt
8HaoaOKlQHmZQoV0fmYdGpjVlJxHLG6MMXt0w+Ygc23GrPv/XjXgvWIhSoE1wX07vhQG9eyEAm+T
TuUuC3VkyRUlAm0bbb2q16ISzBFadDRwAO0tvu3YT73TOrq81LnTnkNfcQ6FWX0f7So7lVVpnl7e
S2sBiY9HKJp1nO/kBEbciKcgJZ8e6lL3KGoB680P1BokZYRpp+pbVmLzsVzeWzD0kPWeVZY5Orff
0IrHAHQ/GZ8B4iq9pEUlteMgSJY28vaVgawZholMuk2pZ9nLaSwD6uQ0EWrTKnzUebHt8b3cQnCv
rN9cqSbr4iahPzX//a+jWEf9VLtTj+eCHD+qTn7KQv9zH4cHHMzObarIjVmtHIGb8RanLW+m2ghQ
/zuHdfAuyYpTVOiXTqaXWV4tjIdLXBofx3Y6vLxN1soUN+POv+uveVKEV5McDS+wyU65b9NS7soS
ZbzaVDxAVAfI/pdIyV8bQXtVZXN8efh50y82Dc8Q8lqgrJgLLQu7ougq140S7EFQ0PFiDb0J+L+q
h3OAvXGBrX1QMV/OPLygXS/ZKfZU1hQdsvBSGpFCycWIdgQy/4q1X3jKat08mCg+bMSXtUG5x+hr
MC7iVIuvqvbVlGH+Flx6y/imhcqnqa6PWA8f60CtvH7Y0thZ/ZwgmtiysxwMl9jt5wxz5GVGn6eC
rmT1JVdF7U2Db3pVgXSQVDNBO2lsIefoyqc2KsNDEmTOr5c/6kqkw1Bg7hPQ5qFpvciFVL2SVh8q
FNv6IC33SVdiNUN3N8GgXKh+CLfdafqN22rl1p551gh4kmFCmFmEn8pWy7pPmuAylVI9t1SRLhhH
PDllRaUkSZSDHWnGu8JNw41scy0c8YDg9UD1mVbj4hNTZBsTvwF1FKR++5RMaXEB+xKfXl7Ttelh
ZTA/3OmYY6tx+13TDJU+INAI2Bf1A9oi70Y3f0zU+DddsJ9KGT8kpbHxGdcm9veQi8gwlVaV1N0I
mqQye92r7dZ8nUVVsFU7XIkBeMHOBGuojjYJ++3UDCMMrdEdA3Qu3dkqzH7UZDcd8u0YuzoSAR34
CQhO4Ju3I8U5OD/H4DSqXdl8Rfs4/m359q+szP8D3mCWoptF1PF/u9N1RnkkEnZBPTuoOva+VF9B
o5o8t0v+HW7AZKBrAXcxwfQtFq+q7RJl3Di4YFCkPYo+mxWE9XwjTK+EsZtR5q3y1yVRVEU2VKD/
L5lEUwbU+rSz0+KTPns2qeBetME6v7zfVzYfXWgTcQz2OwFt8ansKLBq0TvpRWkd2DMGAOKktpQN
DMrKhpidSGagEDH6Tu1JT201CjIjvfRUsTCK9Fv1HfhW2/JqyZpvXPHUh1inxXUHmgEC/KzyhDfl
4msVaBjE+cisDKmOr0JL6b8Iox0OjaPT1hz73Kvr5glVk3JvI9LuaTGSJj1Ge0FfPSoGgDlpQKRC
7is41aF41qZAfQxV+VU0SXtqhhhLEKlFb1Bofo66bjjO/z+0JK9FVPGIasvPlRlJDyjcN5ogrzXK
2jBvX1WGfo1Q6gFDZ32sbROAvIL3lNfFYPPDohuPk9FNR2kWusdKVrTXKrELKxTGyiBUX2VGO8Ig
y/nBtfB/yj64WFlBM5gXyrEoEBVGtzbyROm/l3XQeWFbXNmkyMEYZXeSQn6NfCytG7+rPSpuVMvt
/gtGCr8Dx31CVhWLeafSHjJD35e2+1qtIYTkznvdT1WvqEYL4aEp/h/OzmNHclxZw08kQN5spfTl
TduNcLqnR96Lck9/P9XmVioTKfRsBoMpDJikyGAw4jebvop/wd9Iv5h1bG6CLkk9FLLuVTNWXO4k
xxtb/B/NAJNOuaLoL/J9pwVf68I+QG8M3EDtA1eUw5/a736QteQbmuiBW1jS96Eh6oneeYFVdm+E
9Tc7ye+MSX4tZGcb9dIWCaTo1EnOj66Vv4KMzrcqonZugA6+Kyf68zRZ94Mz/pIj8z5GxStMDQgI
zkPR5bmblEiymoFtvuRGmO9GOGku+Kz2RKyknOkbD1M1PER98nvsWLQoCmQX5h+ScrFVeunUyQdz
yvKNqQTtU9h36JnX/s5JpyMtn3dawJFnhzIfDL3vOzZZ7JpG9DXp5y9RZIgK9798IZ4kOENHuhXP
EwTCE1wisc8SWexg1TobMzYBZ1VZ7BXCsXfaAA4dQHa0UVO7pdDS9W4UlMIbnOFnUJbNxqzRHR7l
2Nmb7Iw9Dt/2HQI9433dxs9yqvGc1Ev5rhGFeJgMp/bGzmn3RjjUTwYCeofc8htXR89kq1cwNhQ1
ke/TME5PYO46jzZwwI6LjoYx9Tus4hwXLfkHZ1KftNT8Vfv+b6up9ENl1D/GqEMjSFUqt0lGeSeh
B9WbkX0vOXl6F8kh39novzgYdbpjbwLn7yg4DlqiHxw7fTCy4klp7ce6U//nVJkhe5GKaGoYtd+1
MG33XVvY8N4U8d2qrFffUl20ta0DrdV9FAzBc2QUrau0BmJFiCsiwNyKA8vauRxWyZWEr2zVUfun
pu3hwjl51hy/3Nm1WR0Qt0gO4xTEG9lO7K0s4WMcKjTEILN/1wbtPQgHfT8m8fSslxUksEKxPLPI
npvUupOS4kVNG2trdvngjVmhkl0DS4wyAclSc37gitohnqLu8c9ESNofXNVQmDubospk4KlD2z8h
azW4WRoMp6hsCs8Kywm9fjw/E1OuvE4KflsFYA8AL93WH+RqYzbmWzf21TYvo+80fbVNMEh39SQZ
26KbXjscSoF35a6jJ+iiWfIh8KMt0ol/pCLd21pG+0+p9Z1dSKqLI+A/tSMCN1XklzDMD9qghCja
pJab6sOhkbuBo9N9i6LRd1s7i/ZjXt1FqfHdSaIfpJu+O1QZ58WQADcXmn+QfO2xFIW0GcMkfChS
X97zqhIegt3yRi6acmdaRLI2jn76XShzCSQ7XbP/5KZ4z0t/02Bc3UXFxlIRbDdK+0UMzqmw9Jqk
urpHjQIgI71E9D7QQdQ6DqLVF5Nb+Wnu9jxz3LEZMhAlibJB+O5BpQjrJXGo7tpIvSNluBNJ948e
qm9mXCWbFJlczqyv0jEx/pSZ8ZyYjdinemj9a8nSv0UeDkfEBL/evnmvZJokLVy++HfM2qOLtM+P
pEHqfbBTWq72+yQz36wZO99arbFTx0g8qH6RHKFqlysKG1cv40+X4yLJSMU4CGpE2dGviy9xZ8DE
CB9Hp/x1e35XXiezZhEwEcyAqbIv6uu2lSPEYhX5kc08BJ4KEife0rTmiSDjo8sVUCCdvZJAXUln
GHSupH3opCz7KLJRJaYV4Eg9RvHg5XaYAq8f13zIrk6NzgF5NB6AVH3O0zRZT/SeBxIrmDfNQ1gC
v3FbRc5OnEhsRbHRidZsva9khkjecekjH4RZ7VIgLmszrY+EkYGQrLfwPV4hMj/g//eQteZWjaaV
tPDj6ywzKHCRygdrjobNYorQlUkIM2iT0jj2+UHJ25ZkSvhflEwfnqoUnUypqZWTGXbpPwYq8nzb
ofENL8iT6EkrgvR9sPo+hIXCO8uT45xLohFc/9FohEjacXcn3ghUot0nMWmFNyWjoXq39+C1rQ7C
BvzzrNcF3+P8Q+WRGTZwY9Jj2BrTxmpjdQ9CfYRgK9asb68ORSZNiRN/JXO588DyaWj8D+kRoq/i
SRHQAliHgtpDH2/+flZz+xXCJbomZLnnszL6weqknlkhS7cxq+Z3WUg/m8JaW72rEYrYNONaZtWq
xR7II6Rwaq0EI9GArJFGM3wXgDncoGjCjWPyD9sgevdNEK68tq4tJt1shFGRAkUUcVFk6PEeSnCm
SI9iENY2nabelbBL7oLmP8QLiqlUxGxU/2lqny9lHdV5oDZVekwHBUfbQdYeTRQPV6ZzLSphCDUb
HFEEvygqlAkSLcFUp8c6RqZ0MpSXIVf+QxsB9ZL/H2Rxn8BDn1I4BOnR1yPjxSlyDhlyO3t68+bW
6U2xEiKuRSSUPWxETCD7AHs/Xzq/JO6VYZ4eo948Klr3zXLyu9zAe517GAkFTBxW3nXXwi63JTzd
WZfzomFlS5PlJH2UHrHr7Y9DblGQBhu/MSoctMF0j2sDXt2GnwZcTFEZm2SaxoAruh1zQta0RULp
SatasTKzKwNRUUOXca5tASBbXMlxSvEZeRaCR64pdJmyXHHNTog9yjRluzLYlcfx2WDzh/1UZLDa
okggYRI++pEHTX0XadI3LLh+mqH94qQIhGJ6Z5IH/X0wdug7fbTdsEFequx0UjFQAuiQwCigtzqT
ot3DmUenUS/XOEPXpohx5xyICSIXguRGNZRxX+J/OjYQPo8ajNvpWNtZm55sX0t/Tliy/kDLrFNe
kzHo1S+902Xp9naYhinCSp5foohd0TSmDKEAM1g6DwkzJpaQ9vBuSyevyAJUWfDp3iPOqt+jjJy8
y5kudvYQF3el1Q2POZULz+mC8nEaJXsTqDhDVVZZ8a630I/IgLVvyElIeoX+1ckV7c6eQFSWiqQf
jDIoX2nXqFQlAjR+VAesY2liyCxCsW2TythEmRl6YWC0OIJpWAqpkVHBseir58GUk29TXVv3vOcT
ZCectnXxERu93sgxEMt9ecfLRN/Gfa79ifjMb+oUFY9TYkuPEvZKe+Tnhs2gi+agt6aya/FCeac6
U+NbgkRLPMrBpu5zZGXF6Ox5AiGF0+jm1oYguQVRWf/bKVK4EWgJegybv1i+zetIiSp9g3eT/aXN
pekBp8/y3Y5E9zzR/UIWgwdsmGvNrtDt8R3DI+GG8SjttFaMGxqdxl6Vujce3fUGHY9noIsD0cnq
t2VhfokTmAKAHlOPwn32xHCgGxO1epMb0e50A+OfIRl0DzlH5ahpkfbdxrDoKJdSA60RLZY2LO2D
k0Y8VsY63SaNYWzUrOIRNFIF0NljO1PipWzrUr7T1UraS3AVaYegwFq7Tqm3s/dXuXKlLeMyD6WZ
SoM3B8YuMwfr/HiHhogcVUIyq63wunLZTOG+7/m+Xt7Ib5GO7EEuWdbKqMsrbh6V7ieZPqAwjBAX
EUxJtcloQyM8VVRaAlea9KKjGqIMa4nwtYGgtkJsdWRoeksZOQccnRhMbIcQsJX3diuL1yrR1kgY
y4DMdNCgAZQ6mzZQLV/EyM6qMRmvkOhTNTS62hTSVD0k2X1LtrKychdgBMai/Ql8BqA7nbnla0JU
7ST3tIxOqAG1rqj8fN8a1ndKwNa3EhQCeuj4QSWJOmzrkGOJPLW18XELW7kXrmycGQ1hgdAC70v/
43zjZE2A61tdZyeZ2OxZnYLHlBl0u6INxx2J6LApiJWvt4PktUERwWfHQOaDGqieD4o6S2FRW89O
Wc8OlSi4uvGI/FoYKppX4Cm/1WU529wedJnYzptVQQ2EdXdobpuL9FKAfDaQf2KzahJGkPbY7QY8
LF6G3gkPUq/BZjfGwK2gF6587Gu7VzHgLdm85S6pfhUmXnqsoVZmRHnxTr9Xnlz8dihO3p6hubh5
5hlyxwLwhXuPBsK8Ap/ueM2gluTHfniKw9lCgvfaXuQTEkXcfkfNR4Xr9nhXzsvcFETxZJbaIZE5
Hw+pUzWNxwFZlTKWv9Ibjdxen5wnlF3WKLpXhuKY0Bsga59hUosdw3MeAe5UyU9yLlE7ppKg7OGA
i3CXJCAi/n6r2PTtESEk02WrLbJqXiJQgu0pP9mR6gZam99lVT/szGZS91OUuFgBxZ4z/Li9nFe2
CaOh0gc0acZoLp4lFNwTyVY7RlWEcwrH1L5Lct1eyeCvjgK6g43I9JAqOP9oZqRLfTO1+SmYIJ1t
MoXsA3iiCNu/zPzYjUCOPrBe9H94pJwP5MhDEoZJUJwSocaSi82IDnbPaqixIvLgFCub8cq8gF07
cJCBPFwa11o9Gnxdo2Wnckyl710Yt+OmFcJZ8xe+Ng6I/dmfYa4CLWVNcGYLHYsqySkwQv0gp7Z5
mKJAWSGXXEjGzKvHRofdhYIUCJnFFuy6SVHSMslO9COGjZqM3VdbLf3HGl6g6Qp0lppDOcXOdFAR
saWzYzjFr4qn+dPQJEnjxlzYKx/0Av7A3qSdN0MtuIatC8YbZsDVFAriWEB5x9nUUWLcwTVr/+ic
jnDTtnWx7XA15B2o2pVM3Imj0uNXDr9vn5QrgY73OyWK+dLi7bTYw1k84TptyrQrUGDbZI5ZuSNK
i56Nk4ErN9WaP9aVmVO1JfBoFowq5QLeokStnkm9np7wruKeGIzuHUREu5WktPlFTmeESIqguwUH
oMXuFRXDGMP4L7dnfSUGnv2IeWd+Cu+SZUT25Jv4xzi+fpJ0QzsUiCRsfBWzx9tDXUtPZmFUA1Ux
cC4X+aSNN2FrTTpRwiAd9uKywEAUF/FT2XfV79DvckpAqopWJKaT/g+1cqjHJ8Zg0FKVhyhYE2u9
PHXzPaMgPyMjMgB6/XzuRd8niUKH6pRVlBvHyArvNV4XK0XyyxRhHoWG+Ez3vXysarxRCYc2ttRC
0RvPGUvtazdBPPB8oxVbLa/K31WhYCbh+38LvJsPFzQAEH5I0VzSyQzwdmFcYR6d2oC43bHLpWon
wKtm+9vf9tpSgtIC52JCO7+Iy4Fkx3agoU5EH1u3XFUdiu0kGmMNc3dtMXEG+1D155GwhGQ2GngJ
YaWo+MYjekgoN+T47sbBuyBP22hV8l1KTR/JWw1ty9tTvDwpcGNmmykQmvARl5VEcCixABUfnzq9
x7OLgp/zOgQqGBFAaIm9MtqV6ECJY5ZGxgVtDhKLx5dl8hZpphLpfUXbI4YH/CpGlUOm0h0o6q7R
Cqn2zHrMDmpiBW+pI7eZB5Tpb9nqH/EZFgt4YmQ/lKWgQk1to0+kKTxZveGfAHBXT+YwTbu2SKeV
AHFthWm3UJKbdUJBcp+fRwn5Xwh6Y3hC49f6H/oj9aseN9p2hDC9vf0xr+1XBpkNsxC+vqgg2RFo
B+SuQhAAY/+jigPxFCbVWiX/8kqhuA5/DLXTedcsrxTRJmokCuTg/ZDrZFuY7b+Qjmuv7Os34EbB
GqD3ygLi8sY9ypxUqLPz3z8F8ynVjMGHTHWK8Xt5jelh7aEuyvcZgXTl3tbm5PhzRYp9Ac4H8U0N
r1v8JBcvnykcqKFHhBarLMfQa8nZXju/KRyXrnpbeVnR14GXpSL7atYhFM6h17oXFAbL6asg3UKu
eDTlXwjJR8MOuYA8RZUAvwGAIxEivU7VKOYOvkH7j6JAwoQLXwKKBDFYm2CjubXcAuhK6qHM2yNd
TvZLldroyvtRSax855tyedQsX5pe+9Gu802JFTECapQWpJXYd+0rw1r5eAVSdrXnv39addRloyGr
MarvdCXbCDlvtg5Yna1lDPl2qPxuBQJ1dTzKFTwl5lfnMovTJ1lrJRzuTuDt1O+BgaNvaaj5Y6X2
41Zp0Tq7fVYuH9Z86RnWRcGVDNWe//55fjI1n8rkAuvpoXh2FPR7MfXju+PU7WueGPGmaTRzZdBr
W3nWGMKTA5AXtjXng1KqtORJBzxiYin+LYQs57aTre/iUIrXyhXXFnSOBIgQyOh5LxfUNPW+bIKB
saz2axTZzsNYx9UusEW0F9zfK7FHuTa3uRU1E70/BDrO56aEjmRpGQpmZhulX8cyH7+KIqHTYdRS
8GiqSTW+gYTtoFv7cppt6f5lD0VomOW2VIrwZ9dOKLrnUtgMNFWD4h7whVhD537IYp4dcOCJKkEL
gzTcbOlGnv9K5LOyGsxzcDLy/DHp2M/gYLom2Zep8uBI1eCaffrIztiQkGceB2vr+9VBKvLYLU3z
vk2j167z0WqTqZWWWntfp/2+qSfFlULKBkEqV1vdwbJBR1vNaHLXtrI3Uw++3t6+F7qyM87yQyEH
q40PjtL5REZc9VLDShEfn9Svaa7dBbqauUgTYaQt1G0UAtIxKgzRbHb3WPTPVa0fA6zj3CjFObNo
9xEGeWgm17uVX3ZxC/HLdBaSwr6Fv8QyAfVB+5QmDzDQrYkKikcXUvMvGnBR9z0s+V9cn7p35vao
4hY7HOnzN6U1HXHA8HF8axXMvL04SzTQY2M7VS4IH+OvyzEWlwmKzrPmMJtgmXCpsV5aGEE4R63w
x8eh0op7HdCFQyQF/7Zy6C+THs7azKdG/4fcB73N80+l+pGwGuwRT32E9c8gj5Ub2cauhEWLDU/7
ojYhcLZYlvFDT38VHK/Nyie5OJt8EnIuPPsoDBN4Fk9kjAr7yq7i8BTpxp9KCV+0bHwc5fKdTPph
SmrhqbUFw8TYS5V11PQh56monkolfARW/JP+wtovukh5+UWz/jLFI9gIF+gXxfZbPZgC/5jERaC5
YSf392Y2WLar9ykxonZ852Sg8v5HZH4tQArWxiNOIo7ihoGV/ozQ4NZcI56MO7WzrR5hQb1QT5Y5
CcetWrXUZ2Wlce1nz/f/MnzQWmURKXrNinHnnxI3+D7JsGk5asLaJKG/6ZxhC9xlQ1ul2pRtl26t
Xv5D00TbpSA5jrc/5EVMZ9Wg6wPWQFGQNGURvah61XrQqtLRatv8QJOqUl3VFt3XVuKs7PWmzOqV
lOjKkKBtZyEiqoozleJ8xv0g+XKdRf4xHmwr2qLynzwaRjW1O6erwzvdxL3g9iRpRF6u8lyu4FVC
WQeg0mLMSBsnIharXPZWGbiOsHNzo2FR80K7GdGKVpA38RwThXHIIkV+lp3E/h4OkZO4kGt0dRtY
nW9vagc1EE8DqJFvRGhbX0typpesjE2HMK9NX0NJdLS+pHL4RygiGTcd8voA/KQUiGLRwsrbZ0qB
4oNcYEMtHGq4e6wTQGD6pay5idTbPHgl8JWu3Dsc7soQle21QsElDUXbCbTl1GK6jPlG8B4Ug4h2
mZMDKuxGpX0vczm5k4NOTzal74vaHfq6eUEUUBOnppbl6kFSKj/DMke38X8sR/Ogtt2g33VqlEW7
UJkggUbOYNb3fpTF5TN0FNw2TCn43wQi6gne1NB7OHI4/6rDWGkzXtE4EalwRw1bBYARyh3C2Y9W
iYJVZAgHUL0/Tu91akq/c6UfCghYNbbtQ1TrhzjTafGrkpI9Ih7St17pzyBGOYt66h7dJJUbP6mh
wXX4fTUuNa/+1yTq6FHqQyTzxsFpj6Pe+OBb/WYwdg6Q6sfaGZIfappE4GZ6vNg8/CHIDqZKCowN
qL/hRz7NyufJVNE55KHVt1ujkzAX1BocOiNHk/qNJsVO6iqlCn8cr0XxTS7MXuGbJAj2yZSCUFtN
R8P01HEYyo3aOmqFY4Kj8u+OaB5sLHYnL8sM+lhqV8Xvt3e0frGf55gx1/4puPLonYPhp1zTsNok
7dpeB61oKt9GPXaA3WpUxVZumsuzitC5QWii2DqjdhbjTK0dyZNaKcc6rFVPHtX4Lfc7/y7jgeL2
4VC83p7XxbXCTlGReuVy4YejyHY+L3Uo6Qu0un00EDx/Tyhv5a4SO8YWHPSa2NW1sVi8GYZE/QC0
2PlYTimFUlRO1rG3pfJliNrkm9H2k0X3u9T6lRzm4nZiYnPvhAt7vrqXktE1mDg0i3obyjF8hCPM
kK6ji2GYh2SK4p84vRi+O3KQucn1ujrcXtaPW+TslmF4slTw0zRywMAubhkJM1lrLoscsxSw1BZT
G2xBB9GG37WyVasNUkKYsOFRprIGUm7tJTvjETPimhBsebL728Fqgn8Bx8Sm29m++awgbjW4CjLY
qVckWf3n9i++2OD8YCyG2Hs8iGe20fnHAaRAztAHzjEx7eJRxSj9h5Poa75e17YAnpQ6ZL6Zdrvc
An4GPsZJTfsIS6sE7aFMv0gQsNARgVWsPEev7QAqYxQdqDiw6ebf8unIdrkiBSEq2MduSuQ/MfDn
90Kv9ffWECVBnasvOTSjJb5QYA2slXN8ZaIzso/blsYT0Lv5fvw0eF1Jo5aOkX1s47qavGbEP8gT
JT3tfWZE6lo/6AN8sNhvqO1CDSV8XIlPXaUEVu301lEypeROrdVq+lXmhvmcx+B43baSg3yDU5Q4
yErrm/QUEY2mahE4PMtHoLeOV7Y294IL7l4uUjep80HyVMmQD7XZdALdNrWX7/XKLo4673yEheAs
vEc+jDHXrKUKVnPr9PvaNFq26dC2j8LRqmNtTFbkIVFlllxMJmmeXzT1u0x2ADRFNbIvFU0exctl
M8q3t/f0RTAlYQcTS+5D/wRe/iJntrWkzHozd44m1j4HSR+zLWmBcjdpk+ZZjZPv/8N4fHZEXnlC
g8o6/+hhkOg+ihPOscb/JndzK8VZqnQ07ruwJhxhipVQL7g96BxJFl8esRmZwuRMA0N+5nxQ0nNa
5J3vHK0+Uu9LLZZPRhD7B2UOM+XgyE8j3f+VQa+trK3gsUwRkZrzsggc5dqEeo1CeCvC+hm59fB5
kmV8e2NN2cG99v9S1YH3sTHfvpxm7F4v0G7KlEq8aIhOeWdHiWcgL/7cV1EQYps5pgmElDYBwxtF
JDelEX9j+/nGyo0y75blQtOSwpaUuws140WENAbROEYvnGNhJsG+i/TetXS/2GZWopzCoERVw6xg
xNhavun1wFoJZ1e+M9AZnp8ccurCy5ptSPmnxrrIgUKfDW9VagIot9AuJZ6YHTi0sj6GudOsfOhl
EJ2rQRCM5i4NjaILvftAdEMuc8YhYPtS7laVVL7xXyhbTmp5SK0gvuMt156aplzDWy332Dw00k2O
Si0CRrS5WG+roAc2MMujluATnnVfdKE+Qlp88kOx8l65OhRvI7AIylx4n//+KVpnSZyFqT1gWdIa
0YGkK/ekFKyc3UHbietA/vf2mb3oOH7MDW6Fqs56eBeYi3QcOwXCLYYWtbnpQuukmeNjJOSX1vaf
/Wz83WaYOPm9uYum4YGXxuvKD1AXm3n+AZxeMElQV/DEmv/+acZdOSR6WyE7Y/itkzzmBsmYPeid
72qj1fwJVB9rli6efOrYgfk7q83ZuqiX2lkFzebEdZG6ZjqwTEE+fpONiwo0Z0CtS7oQBvSaNpqg
d0ZJskbXUTHcANcHJn63MvtrI1ERnx03Eci5sIgPE5o90exEo1ogHL0KlkFyn+IsBQQ6LfXqVEyR
kb5idua8y/1EVFHiuERlxS66d8HLCR2vvEZeNB9MYbpTp0v/gebzQZ2SZ5YvqOlFsozBUtQNfg/2
vAsdTyqphoxtteYLvExT5iU3eM6QkFHaoiZxvg0iQEZq4ACUbqIweR0r04LzolMBscM1G7Zl/JqH
ot4JDBCqDTjARQnNVCW/7EMjRbF7tv3TchxShvEY4nUUmBQJ23ZNvOva5ExuDVIigByIWCwm52i8
zjtGNNJBfVP4uuCDbT0dQSAGw9vtPXUthHwebHGgdEe0kz+YMElkFZEXg/KAVSKmRVMgDNtvtwdT
56//+S6aFxMUIw+3GcEJAvt8amY6YQeu8t1gt9f1tk+nNMaKrFMCL6iNEdVimG/PjoNXmdvXTvcb
izBqGFJY5drORwEwdjHms59GVi/xss4seEybTWXDs3Ws7CGSOw3gPPTkLDHMH5Joiv+pvV+KXVsF
qnZfh77VbG9P6nIFIeIgfwGkF8DRBSB1cjrkkwZfHP2o/CKXqidk6imlUPGldH7cHusyAMwjoI3F
M4Rws9z3VZLn4dQO4phZ4bSlUJPvakuyV6Ls5Qbk1pxPFl1P1H+Wki1xILXIf0UI71gDvqtmnArD
6yGMzkaKBQz125O6cqsoZLpc1x8dULrS57siFikuVKUTH3tl3BBj33RoyZM53duScz+N01Y284xa
nMCqrz7Z9bS7/QOufMGz8Rf5dguDPxUObkBqnT5OAagZels/a9XBBiT9D2ORD/G2AgZHQWH+wp8u
MEDzHABVi4/VfMl6ozVC//HFkEG5m4r+mxgRTP5rCR403Ng0pEGzB/ayBi+ZJoUtxY+PihobqAbj
nuyY2bFwutatRPu918LN7RVVLvMv9IzQMaPkSRkDUZjzaWbkgkmaK+kRE53+Wxk04g/RNRzdsI7h
VxfdIDeHthWTfJ+3ftV4Ih7yyB1zH1ciWwr6eJuWZHF7OZqApOSi7Z1N3jsZ2tWm0hX0gYfM2HXU
J9cgMde24yytBfYZbiyCjYtPhA1wJjpnFEelacKnfIQdDreJiqVjRfuoobIa2pGytdHd8/wcKrgU
gv2OakNaWcXLq4cmOCv40ZUGG7i4S/FWJcnEqYhkx/pOlfZtTIN/FHypsA7bZF20kqlfOfacQZrg
NNA+mkbn3wyCfhINSY8pVp5uDG0KPVmY6kYJpzVNqGsH7vNIi90RI2WIIxQjjWbVH3NHi+7CIg4e
cRGnnl2E4wpk7OrMIHQzK41H2PKLjlkwDaGBz3xnT9WmwHbUnXCA3yNH5Rxu7/zla4ubbb4FEIzl
AY/U+mLzjLKOUFFJgpr3Ztt6oy/nI9epzkVVOBk6FUpCdW8XNnnxO1RyfXzrLLpfKw+DKzvn7J5Y
RLRJ85t+UiZxRFvsS45697fAUOi/WlN8wvZMgWCUoUV8e+pXVpkCAnBbHJpQd16uMiqVfS83Mq+R
PB7/scas22tSY750vbp2ZVzZQBpEXjqp0DYRL1ykSFxdGDrX0P/MfpJeaAVnW9XWhm2XmOFrHznx
ilL/tXCGMQsYnVnOC+DG+dHouigakConZprFYzs4sYdHd+PWwr4rJduz057WkG4Nf7+iINtnjT82
1ZxhnA9rS2EeVlbYHWGeFFtDFV6eFLUX9vTRb3+7KwtqEvQo/nA8ANTP3cdP1xLMgUR3uoobdvBt
two7yvc2fC+n+ZlIa7yaK6uJoDokaRh4V1DgWVEr3VCTMVmTssH+5qfVCNlTmqrk4s13RpfyjpW0
yLs9xyv7k2GBvnAsP6oh53M0FM6A0icdw5Zbsol7vyvp/7ZyvRK3L9ruBAHQBARu+szsmqUFjqkg
2FpbhjgOFG03eLQPWxEM02PnR9+tWJ+pfUo9VDRGsHTWjYT7GK3KNXX3OdScJ9vzr7Dmoh7unhfw
v3K2AqMOMgcBK9+bY5/eNQDC9rdX9eoogEFnHQnISUuwT6MNaRNUsjhOJuyLztHzo6OiwHt7lCv7
k+IV3R5IQbNawOIqdHJLYIHFlkn0sHRrWnp6iEWU9CAr4RpS58r2pPYKuR5FRoqFS4mqiVao3tZl
d1SgmyeW2Ag/fPKV4CFU0tcRBQvaASsX1JVFpEXHpTFnwRZyEudbM6UCp2h9RsrhFxLqBFaxDYZs
DQ5yZREdiIAsHxVQmtyLUQb6upEvF7xUxIS5pV8Ob6Zk+s/5ZL4oQvd3t7/ZtUlR2UXEm88GB0k9
nxRt3rDPnFgcpSj24WBa40YEQJdujzL/6MUu58qdNwakHDKX+Vd8ilzouzZOVfbimCoJmq7NLyS2
Zdfo7VPepZsE2urm9oBXbngG5DPNcAiS9MVd0AZ+GgmlZVodzWyjisaNJKOC43eVcyjHPtooA3r0
KP4nu75DJPr28Fc/IgwyYKIUU+3lnYBvtxjyhn52E/hb2W/2Kv2aU+crNKHNNYeaq5+QThSvTXhd
FwQXs8J1PjdDcTQyUOIIhDRC2VaVrg0rT5TL2Ew3F6TyLOx4pWwkC02WJFnhSrB7bVOpknanGdSn
FXS1Vq6ByzkxFOhrghUOEBdIlqhDjk3uO3FEvCp/zZK8dhtTlC+3P9PVCXHJASXhsQe2+nxbilKL
5CorxdFWKv3fpoI5eYqsxH40hOKPfwn05mzhIzpntji9kRgtBrN4RQbwWZojUPbyVGOb/GaRd1Kc
Cts1TczL/Xc+1uJUp2oBbathrA6kjBtX5jenyr0hVOTd5DgrIeQC2snMmNSMiZ5vMcSYzpcxCIHt
d2Y98bGsF0utPL95SgWKwGj52eF2JIzFtefUvZfAYuJkwMaLN/hDuU6y2lS48k2RTJrxDRgUauBo
z3+MJYdFY9PAOJZKkG+jqP3Sd0G0I+VdizFXRoJ6MIO9GAV9+8VIA07xdTyV4zEXg74BfkKuGQzh
wdDJA/96o9J4JR8CdQ48dVmS85UCqflMHY+13xt3Im5Sb6oy3xsVrdjfHuoyVBNDqP/hFzI3OJf2
znbvK20wWOPRiI19Elk/hJ/TCcP8chLdv1KprlkSXDnqvA/mvhPSP6RCi71qSzNFqDJGysRZ63WQ
O/hq9pri8JUTgQ0B64cXLht1iZmY1KTLFKcejp3soMaNvt1elkRwGq2MXoiSr532K8sIhBgQMVCb
2ed4nvWnG69KGdCU6hHbsBpVMlX7Q4MegQZL67cApawTegDH21/uykLOqGV6aRDsAIcsAowyTGBg
nGI82l3xW21Le++0crZys13mXVTXPw2y+FpplQ5lwXIds0D/3UzOeBdnjXkkmA+bvMqbe2ht4UEO
krfbk7v6/dgiHANgoRdNraDWfKQH1eGY6dJXq2r2RdWE2xCKqjtEa/zAD/np83yFWc6+JvSwQFEb
i1la/eQABHOGIx33dic7fvIcA0w4jFInvZtdaILdLtL6R27k5kOWdMZDgtToW1hp/UuOvOVLlkbF
Ps38EA2RqkVpI9Du00Iu3kIlSe60NmwgxSVITumVldwl1tDvrDJs7soGyh8CixVYBozp/Z2vZ3Lq
okbiP6A+ULv2YI5HJeuUU8bj/ln1e+VdGlrH8iqpNeKVatNy1WFsQzujgYPLw0wWnHfDp13c60o7
SgQLLKrLt8zR/1fY6ZOKNqHX2urm9hdehtN5LATzkQgGFUZlZhFODaCcmQNX/KjUE0jBHjEHvenQ
Ow20/6PsvHpjVbI2/IuQyOEW6OSc7b1vkL0DGYpYwK//HvbNd9xuuTXSSDPyHJ1qiqJq1bvecGak
4zXMSCae+UjNgFoxEzi+p+SeV7hugVe9akf30HjaeSO8eH5dyWxyh6WseWF0BCwEeiP79MxefmJO
TR3gleUFbEkS5Oc5zW3SZBAITQejjy7j3H2syuigaOPlMJSG//2cHm8J65NSQP1retKLPN71pojc
4cXjSWUjMdmbZBrZxPVid35moJMPtSYwO4D04D1HU2phIkMUgSsPepmnhW9VJsqGrHcu9aob7zE0
eP/+wU6Ox/ZKPcqXyhN+nkShpt0EGD0d6EvFflY2z+005P4SO11Qn23hn5zG/x/NOQJeCHaLm4pG
38EQ8pc7RfG2HuQ5v6MT6x8kHgTMRHWgfWH1kRdjjItHggJM4bm90mNVPs5ulvfbZenOgv9ftrh1
aVDJcxmjcGMVHj0T1HA8ilqqFwLG82cT38chxGBwScLGnN14p9qTFaOIHmDRKvQm3ue5K6ATEyhK
AnbZ2Nctao173NaV+wxa/bOmzl5QSffFqbsY+9X8TyGWoOFqEOm9vMEty2kCzy5oVlmpI6XfVbJ9
zeBP/xiXanpcFFn/LRqjg07NJTwhyVCvEdNpAM6+mTT1n8nC+CdwZV7rP75fTqdeMIUBAStIMFF8
HU3GkDlZlcT9fCi8fqJEbTAt3ZraErlnqquTA8GOWMXXhKwcY5TSkO0ck5x4KJx0eM5KMi0CbuXm
ud77P6zlvyfY+npJJ4Lsi98lkVZHO3evKHa1GkMezChS81Cde+tPLc203US4VlR+YU9DE3ZZlqvb
wR7wSquwg3Jq+KA9Hpx5aY7EWywDFiGanJt2M/6zEYzs2bugva4dhsijgxr1WC1ry5g8zPEyCj83
luZJqU1sqByheJBTrdz5VYmBQsTTVpp3WRv6TnFK6zmeeMG+Mbi1ufWSse4ea1Pg/Dwb0Tk976nt
gjsXXxbnGazZo9mgL1+jjYymwzI66Ysguy3GlXrKYs7tckDWoiqtemafP/U9cx8CbFsBd/IMP29R
hjovolZhIYgod+QWUo7IQibdKv1Blqg9v1/CxwXn+sLBwwAROUCRwx4N1/Vz66RdNx/SuEz9ocx3
Bh7ifmku92jtkkAnY/D7EU+tZYdSmr0K1hpE2M8PWKVJ35jezKSW3eKXpGGRvMLy+H6Uf+3yo5W8
JiVjcoRt69eoEA1tlDW4vXZoKvKA+sWPwFQsb7pesZVRwThZe1KLPcmi44AtCn/o+9TPlCJsVbyt
H7PqhsrYr8RELOvr4nRc8f/CZn1xxZsNmq1oh26405L/2asIWSWwGncanW0WHP3z9DhzVbH5FfoB
FoVzOehuvY8RE4TfT88/0P94etBa0whdXQj4H5+H4Ww0J6zTtcOUu/mAdzP1ZuJDSsHAd+D/W4LR
naZn4lP4Q1TWxQ/ZaHjep5lTBOlStzeaUi/NPuEb0PegxDP8K7U1Hyo87yYYW5j1cpRb2NGnhKNA
S/KS7KmVY/eS6l67oD5pVRuEfmgMSLiL0ILBXbQrbVDrSz22oze7kyPcJ8vuP1JbaH8dqy+fxznX
H+CwtuoF8S5aHMrRtccbsJBkvAA5cLMwwgJd+iiqbMXvSpPIiB4588LXU1T51i4U5VWTblv7Trt4
dQBgpMpA78T0ptGETvad4nrg3L3Z71jC0kYDJlItmGmB3SmqlUbBRHBsHdTmUn20rdtaO9GScLCp
JaRlWC4m7GO3gdAdlEIvfyqjSAk8QMXRBUaWGNdQXYq/Wa/bRaiVIv/leZPyW5azaflu0Q6kZ9Hz
erOdRE39biCmzQdxSpLtSEoAgXFAXBs5R8V7S+zAWZnliS1vvX6uMjQAA/aEz+uigns2Y6+yAEG2
/qw2t7GOVUIufVk6G8O41ojzKu716Hrou33edrvema+zZgriEncJL91+v061dTc4Wqcr785YpZ8q
9Ib19/7nKpEbseJ5SzQfnNm4RFjle94OWSw4BoiJZgZlnO1IOPMH733Ko40jb8vY2msobcVyGyMf
iZtQujbWKOccsb7gV2ydNmfligwYFObHuaWlTc3RxfVyYKls1hz6IdNChNBY0XS/scMJciSIEgUR
eRK/6YH7ihpvVRKoqmLyVeOcpO7EwQFtEjgSbQc/6LiWblrb5OpZmodoacegVnIzmN3mrsi8tzPv
5B9udPRSEEr8M7ngv784udUmQtq0a8yDhr4+IwTb7fpAc8ZYDwhsk/3eSyt5U+Le+JZFSHaXTowX
XuaZfjaVExl0+COxZfcPy1Aowi9nXUWL6RnPmSNJQ60MMyxMUrwJ+LZ+SPivs98VSxcUdayEwxgX
bzlj/hIWhJJJdToCTaqqvl0dcG+zOunCbjKx66/0pn2U2BTuOPg+oskstoRnjQfkOdnDlI3RLSK2
+opqiMuzpFef8HWVJDObktSXWuA5UbtJeWsYy3QrFF3fOyoUnu1MZAOSxR4Zm97Xgc3Uv1S104YS
I71QePXYB8UoHEIbDHOTxHZHrsg4Ba4hueNwEN+li+HcMUdaG3pRKkEAPZAsyx5o3DtDGcf8wZNv
PUz2t9RarGu4l91Gd2qTy0pFjrO3xPg+JHUVrPXpVp3FDE93BRXHJds1KMKu8ChaP5NpChYQsivi
pYpAm5junj6RH4Mrv7iNa15rLXkeBW5TjW+oQ7OJOujzEGxN31oaixU8Llggilb7WdUFDusunYLO
10Zd3nZepJDEUeL9D5/FftCVWASuPRRXkzFHh7bxAJOgGu5is7I2iRGPgZ0bXYKgfJ7fGq2KfPxS
h9tVzbGNpTU/I2Xsw6J03G2ZVWlgti37aibKQx7VM6JUu3mAYxRtEbMo5J9U6jbz0EyUeUKKpFWK
mxJzIKwwJnePGq/fEfNtX0ROpVxmItNuKGHHIIsUPYiiTvlpr8HofZ0tHwnXnS2OKnUTYnuBtSnE
1OadvS/ZDq3oX+o597ZxptxVTVPL/dS29oe+OIvpaziqE3iuMU4NQ/BAQOqfSlGNPU5rBcroDHv1
xI6yZKfE+hwIY63ktALJwC6viuJQQhxBdUo5WYSRGBdja0q7eF3suebMJFbWaBEuZ2ru/V2IHtM2
k9mnxFlM8bXq1AMJZ/Vwi0Cqb85svScqQ4vCECYiaAPwynHx27pzgrx7Obhy0nyEK/p4CQ0SeSEI
1GJtuNUrz12X62fuOv8cL492F2R/+KVwyfQ0HNA/b/mqkoHaNRxBwh1D6Imc4jdT7q12SZuieZ0c
M7SqxK+iK5MYS0n+tWunwaKeAye+miGwwf/3hxzNgMGgulTIpBaduemb/eKlm7oeL+pIP6yVBi50
m1QnwKIgP6zFfj5ywsStXkYFKU/7U8Hg8vud99QWj0Mq8CK0sVVe83lmklwXycQd6GCP+t8kchu/
ti3KHvuc+d2JGh1J/+r6DXKqIw//PFAjVZnUcWwddDJhlIskKScrSEQeaUHBIpw2cwdz+g/evS4G
ZZ32qlgd0ggsbmVyrxUIzV4whesziikPer6jVWl75hpxYi7WIpl+Or2UlS3++SeaOqdqHqVgyJPM
H5HHa3fCSsRrV8zVGTjzxFCccWuhDK9zNaT8PJRuNE4czYV5gMemXlRxkm37jsKWXtnm+xe8VjNH
Sx8QDDSTpg2w2PE9v4NfVqmKah4ydvTfppYZB2/KrdeybYt7TMrP4BenHszDcXf1kV9vuEcPJoqp
EJWSWwcJVcB3bCXddNqg7ZtoKJ++f7KTQ62SXtLIYFu5R0NNBTXCQAPiYK40iE0+OVgv9doqxBPO
YiR33w+3fppHEwm+t4Y1EPUCzndUNkJMBXcYTePgYA3mbVOlc25npdf6XaWlcf9WanMehc7SI/Me
7cz5/f3wJ54WhQSNRI5NKGzq0YcqFGhxaqUbBxwUHAjjsZgfY558m5QYDXw/1ok1g/Mrxqx0vcE1
j5sOMZZODcUSMnAzmzqcf1IZh4Vu5UkwpFn6kTdOqp7ZiNa3dTy9dKPZHOl1gNuuz/+fqrzOZ5Li
0XsdJl04uwR7MBQFSOP/9ydbHSYZAjogn/nnUcZoGZsc1OVQWJI6I6/7YEgM7K1yHdpwPrWb78f7
wg6mondxf11HBDmAVP15QMXRZ7onln2wW6/HnUfoyCMN+6E3uOPacUOZk9G5Kepk2eIH3/lqphmA
CqQhfP9LTpy9MDMwiIXRQ1F/nDY8dfwUI1fsQzL34tcw9fVO04bqxcvKaFeqPR5imXoOEzixaDlU
4OkjTCG+5Xi6PU0ZZQ2z6OCk+bjXWiXZdoXV3hQZgWffP9+J9bNeH7hkrlpY2iqfJ9rkWG2nJXOI
f9NatC96PrwX3ULS1ffjnHqjEHrAmdi+jdVe7vNAqLbcckhH56A2zLVvjo7YqgNnd55aXdBIR/Gj
kjtAl0hju3SxvRk7293inuHcf/9TTr1SPtO1zwpgTE31+ZcUNii963FepZ00g9gc7X3jCCvIkuWn
NBRiY3tt2n8/5qlpRu1Nh9xzVwbf0dMXigPIMinWYZwm503CBvDLJlHPVAsnNiBvvQWCFng2WOLR
V5OQfpABkvKZth5FuU2kshcrc5hHeRoYTnauCvpq5EIf16Ylv3J2oT4et/w6guSbgbzMA6GB3P0i
FG+btJyzyNfI5rYuc2G6w7abQW/QEVkY4/OrKcOjdJTcPqEJmAih0dOeWW0nsApOUxYZUjKAzWNt
d6xqVTxIw4boFK333Wm8Q4zbbeI8WXZJZLzjA5leWYXaBVnldGda3ade9qoBpiaCnQ6f8vMCk0Jd
QPJcDnMugi9CkutQaaX+9v2SOnGw0oE0uRfANOAYP1rGZVSbSeawJ9sDPfSlLIodBjRu7jctRjf6
NHFxjg0RWF17Lvrm6wNqa/tj1ROtEqbjrKclydy6yBzroMhlHDdc7KERO5E1nhF2f13PNLYMIOrV
85J2yNGx02p5b8+9oh+EPf2h9OT2PtpPs2K4PteSc8kKJxAubJBAYEmNoP75cs+y8mhszSk3DjpE
iAX3ZHuu7kAUaZ7Ui/0DwkJT3MEPX37LuUj/orAzlcBRlgKRqK0qS7Cgl+k3GXZjvV941Ugm9qhO
ui9dFdMEozDd+64ZZ7osU0Ym5ffrgQ+OdfW5FmC68NpanaPwhz+udby5y2qYksZhtPDx8fBqh7C2
ETk8LVMK/WqSjn2liMK8tZTyuZ9jQLu66n2epvdda87uB5NEU6OyzR0CxftE9o9aNFSbMsZdvlfz
cVO58sPIYXZXXlz6vUXk5zgU+u1ie+MmVkukg9qoWKGwRwj7aXJRp6Wxadoen7gIqpic1Gw3g9UD
UadqWNTF4HcKBtnoEOpNLsd21+n2Y203F6VHyiz48mVbr5T1FOugerZ/cSkg2I4GvzQqcUPwqxaq
TaP7muLc5gYmFJkyttf1kMaQq9rrtul/ZHE3XWeJ+7tVy0t0MPp2Nt2eVo5abgmN/aMndeRbo5f6
iSUawirnn3BgvOspin4uSfKhuj3XSqPDnWIs9p4cN0maTBtEZhfNJMVWID+vWzK6nIjQW5pn7gZL
AhkOVZcGGSU18LOyG1X7ApxA95dsrre50Ns76U7zlkTqzk+6Og8z3kPYmV0cwEUTgRdlz4vuKodq
Qd0y2fZHMnrq3kT58gQvQW5KkjLICAXGXKwraWZqoCRjTj5nkxOViXVObzVP9Ned+3UC+lK5lp79
y7G6m6WrD00/zn7brp2ljkBOL3nC0nzDB73N1B6H0qhbULfnyt5Ni/eKZNIibaKHGb9b37PGQxKn
ZAu67V2s2HsphzeEpTcNJEJ/Ksq/xaAkG1tdcF+ftKtCJCFvyt2ZaZX7hCOYG9qXtJ4xrnTjG29K
Ai0ta8AoGyanFu2cuo79ria5yJPWX7NqD1HvvDtVOyJBFbtatS7JzbCv67nZLZmyHYX5nJQFcbZV
2qB7S6x9k7pKIFyb9kBpuWR7xj+HcUQCp40jRm5C8am8xqu8zT6Q1mvAG8PFnOdXvZO8u9OC+deQ
PaYpeHsSQ35UpWqErY5MMhXiaTEpV8Yy9+iXFt1mIPpvO0XOfmjGxQfu8jbOMHjBmEHETngnvi7V
96hPjX3jeopvRCOzE5ntHpcMso0Hm8DUKXvNpHeTDc5vylqM7R3tYbDmS3RFIXXysq0wcIl6Xfgj
IG7Qs+D2kZqODwUxkj7xAoFimc+lZ/xyOq0O6wk64xg3d7M2dXulWS6lNf6w8+5ZJI0X6GpLs69T
L8dYi65jUT30XfemzerL2MhXaLUEfpE4usmJmPe1Vk/DyUlSv7YEenMezqfl/CM1xktwsttBzheK
Nc+7cdD3sVJfGGbZbIRN/k9JNI1TJjLQ8urnPFQPeiHmm6Ucf9kgeRu9cptwWSovBMqRa2YuMdL1
Bk/MJdDxlNxMmX2R1krmJ1GS7Iq2nbYOkVW+aLQiJPH4zagcoH5neYSDfD+VzoFmOMSFjhQipYRU
1UfiOrcIEC5q5K1DHV0rZhptuliyUJb4NYnU35w8vxVXeRkmRz94TvGclmNGHvZYbHtde+8aLB8K
p9gbJlrOYpGHUotv+IO1k7ZyZ5Dy7nP9aqh/innX6rXxjI2RvCZGlkDhZT40rXtnyUq/4Y56vfLM
HKFXOK+NL7JRhnBWsh/lIN4jDxsoENfWB4DdqRYGpjOm9kaG2RYb019BqPaFEROhTNjQmrvNN5IB
li6NHUgUKrtcpFdapbx2q7tuUztxIOLIIU6X1Oq8I125GZw14jj7aSnNpWXFH1WEuF6SULwDJLru
XHGhGt1+HjLVL2L5YHniV9GgoUlNjrG2bn/FdvY+kwm0w4Djl6GvudW693fwtJs40j84AOdNmZQv
seK8lZV9YWW6HtYpyc1Ne53l9k/0W0+dNg9+7nh3GIRg87SM8lm1h5Tmpg25KaMUz4v+Z2pPj8i2
NlbvPll25Gxa9h9fVuZ0nY/Zy2pRsWd/0rdWaw9XDtlLV4kUE+G5UXPFJj8QIw2BGUqCRcxU4oY0
MyBJcOu6hl9ZBbmjPEpT39kR0b9DqT056fiqK9OhY0X3lRtfeMP4qMTqDeQ835vbR46et8GcTN8V
TtiB+VmJBoitwEWwWwFiU2vmpmrTDxyAscUV/MBGmvfNgiPGhHhuFuXLlNYBZNqdM3obrmTkgwKK
1GOJG7LBpw3Lq9zinLlJl0z4k6bJjdWZU0iYNfERKPZ9bDGDTsXvpIpvu6a7nZvo1k6LmxmPvCBJ
urtqTSUf1fFd7d2HwWMb6qWot1yNn1qUnyGSqeuhRrComtCCaSH4cWY+pVAbpzZ7lq4oAmjtLxmh
RH4FyLpREmOXLOr9gsqDfca7Hjz6ymrGyhld7yYpy429LBdWrdwQz3iAuP6LAKXb1h1+R5P+MyIw
Wa/0j3LG00mplF1iRa9Uzu9lh5yjLjXfGK0HYhT2FjFITk/WtVz9Y7HNuLNiTgXKtR99jw22l9YE
oTd/o5hdvcel0Z6jn7pkIxDRtNXacmfiSOwv+JHu2oqrhdrKPblvlw1s6IIDroah6TeNY/lW42JW
bBtBX3IiNVV+LZ3pp1kuFqtQvy8bqKGpckm4jb0byQsMoartvV65xOhxCRfCaXYe+b0+TYRbd/Re
R+HdKZlJh7GxH3sHzzLFSkeCwJnNrKzvEieJg6iN7uGaGr7a6PdJXm9bjnHfXdr3qajRQS9bCCIh
5RDOnynZ1CSc5/1zUw+7eLa8YBqJutB0mMH9r4pgnL1UlAu3VMCV9Mo3neiPrkZxmJiK4FtZBj/V
29QXUOkvcTO5xXuWqqt2LjzbKRlJuqHiynIXOwvRB+V8l3B39zPX+sNbc2HCdzf4kt3DtQw4l667
3tV86mIRAMzu5DSMfqHEf12jTn09s8frwsPpvIhtPZC5eVWZscj9oUNxz9wo16K3mADT6+9j3Y2D
UZ/o3ut9ejuWXbSt1OxPtEzZVY6DeJg1FSYZfbEdmiU+DApTO7MzRsXI0UwTcsO9bd9mmDty2W19
R87JpVfZ6RNSoh+WyLJgKuL5oRnGYBBVuq3t7E/cIh41445w+UnLdiZsHr+122Jdwu8S54XInuwr
wTlNnqudXSmDBfFiMjO/VXo8xBGEyqFUdxT6IsigBOyLnuVAJvFV6WjFr7mqpd8o6XjQB1f9sKom
v1c6fdymcXaDUeajgGG5j7Vs9Acq30tYnTcFxlyEgBf1RmadEdoSny7kV8M+x+7kUBGIE2qRZu2G
tHiBdWbgKqxtlKb+0WKVusm1jnj4pofOJZWZC+AYB47NNt3VOr5TNXHsbk77TC0eltH9iBqj3U5Z
wtEpVnPDeBw2hDh5myVW/ziL/he5wP2oF1Ywpvq4ydB3bWGGe4STL64v42UfAZiHIFZNIEe1uxiq
kvhC3f4o2uxKz6Eq1VnF02lipsfvXQKlLNQ92q95KTw/pn0V0TpqJ+1G69XK50477LChwCDYwcp6
NrYx/9LGbl5pNP3A8+bDagSC48iVV31pTaHVimVPFsimqtV9jW4+TYcEmbnyo4Ir4cee/jA6Re17
ysj2bzI3zix2MjHGOVBr9dGarZaiKr1dJK518/Kndac+bBvtrq/dD6VY1KC0i3iHdjd+gsrJhQ0f
TtJHUs2PIyF8W4fTaDUzQphiWyrtM0jVTxG7t4K+Rzj1+NSVqXFTI07fCA2fO2jST4Nw3jzRy0A0
uXbPYkgDXXj3hQI1RWgyC2ZdIyPSq5qDlXr3mSuou2y93iltvzfddF87yYWp5OmNU3jE1hsD9IXa
sCKsXZeetMp68jmwdrHsuvehUa6rBYyw7WaUzF0eb5dh+sUURgGpeWkgpeFuzQ6oH0wc6+0pEmGx
OA3lcfs0a3ZMa3jNS0vKezZR25e8XrOhburbJvGV3Akrq7tT1XoDvgONoqwO5aLNAcYemDb2Nc3h
SLuYeuKt9KodNqnt7iHIYL2akyapklUEJjFkm96uf3tVru0NqyeOUbIqY25cu8KZxAVstCvP5FpN
El6trq3wMFf67sbISRzv2nJbGMOfvDdFMHKZDqwipT5WWLJ62vEnD7ZMqvxy6ywJsEveNZ5yYzUd
217s8djyY6qWj5nFxsES/VGQKFMqtXt76OzLvCmNfWFRtRvtIA5wtjZ4l/XvsrRCtYuox8VhzZDw
J7W/p92ACCq1HP650vPBGh/03Cq342y9lw5FU14mV8vqBp7V3i4b9Nc17uVWmyHycQjv1YETlqbB
vl36n2VSqXunMuU205E9lWy/e6fMrytZ/rQ6Xdv3nWBtF/TwpDa6TzU56L7SZI9Zn5d+Mthx58+2
C4th7P8oBYof3Me3VBiXYB7vDjbIHDSSDaB/jztMCppC0S8r3bup0Ath++jcwLG87EFug76KuXMO
yWp/X6i7ThndLcX5/TAQh1o2E8dUPP3E7oTUC897dYZJ/s/wHYLWVaSIKyO9jX9Y8n+aGhUNo0ad
1OUwDKrB4su9K2kQr6phBxCQrwXbf1HqnTF38aYuouYMfncC1kS4CMuFaxUwsXYcyphOWm0Xbqcf
5iWvvAtCXp3qXhEWRqCWEivuZSVHJqqISDP023FylOsxrZ17iGV5elnGHkUcQlzzzO9yTuBua5QF
/1mzkUgs+gwsxrHTaEMsVJzJ6jY9kMVl2aHpxTBLZJs6T9O/L8k1xFRRerTD02h1AgRQk0BAWDCr
71OjprlfwhWYtvC58elQq4TPvnNAvnxI1K3BmcmR38pkxXIEaRLbSCAa9zVpzO91q7bThgTlbvbL
qYNlZ0PAKDdRjxtawO3MvDdQ5d9gqZB/2FqpTpgZqfEPrtqlF0JxLevAGfQejqdGqihF3iRUzNzK
6Z2LYfSGP5Gl+ks3uFS5dpYvWyGNNpy6WDxjMLLK5tw5fyMxWP7JXbM02c26PPKnGAIMsDJ0EF8u
+MiGGam3bIZR5O3qUR9/T9PSihDzkmInGtRpdT2NV6NVyx5i/NLTN0+LVzOfPGXnjYN0AC6Msg5T
8tEvqrY2Z5+Uu24IFpB8eY0KuG79OPXci7pmpwkFLoF5kGhtfC6K9cRLh/OxukZgU4sr3wqS/udj
iKu6E8TaGYc40ZJHNefejK+lxFnue/zwK568andYV3SdXIfBPo/TeosZ6bDIDpMauzf47PRXqVbE
jxU3Y4e1TncnHCHSSb8VY3lOA62vvYkj8FLzVsAcEZGFUOlobVtmbxSaFOZhUcxSBLYSEe6sjfkc
LHWD+auVyVlc094oPtCeJ7zKeXDy/Sjy5aKwi4hd32za9XqcuJs29kZn3y+JrV1kqih+qsXS3E2d
K+Xt0GCjHVSChI27rrPyuygCRvh+Lv/5MRw9DdQBMtp1SIDE0By11axeFKjlE+swmZBQby27gyNT
6zA5C6zmLV/xmsi9IwxZS65oddovbUlKIyTjupNh2Y4U4ICmQxWoInEozdxE2aZC1eMr2dbQ7yrA
28eMPCg9QPeUaq9Ga5XahreGD1RqaA9qUzd/IP5nZaBPuMBR32plFsbt0ImdxQX+VZ1ogYeyyT3h
4+2n3fZa0XXXshhMJRRdp10D6ZDJYHkL1VU+ua/WOMc99XMV3deK2qN9qxanDGaI+1ZgDUqdbvtl
iOeNrSlNdO8YtvtBqjvkE2k2s+0TxzhVZ5p5J74O0HqY84jcMAQ5FkgNnPn2PJXGwRZRveurZLxO
zdw4g61/bchqBioMutL4jGBAedTRwZlmtCiY5SEj4GYM08nIvZ3W4YLi23Eil/2Z5fP1W8DxgL4H
VFZsJI7ZICNVouo2mXVw9BKmVVz3F27Rd+/fj/K1DwoxAsUeym/IA4gAP3/wMoGmWhaNddAgtiHx
6uvbBLPlvdUp2dOcCQNu4yDPtHROzCQyNrxFifxCJHjc0inZ4Bc6EhZGtf0Yxpoy7xXd+ZtIOZ5Z
GV+bR3AVVoUOOZX0j4799YpmLOcp14k7oUSCZhkTUBlkOlH0vq6l+T2RCPbH9zP6dTEyJIRtd03H
xMj8aA8bEVpbrcmQMcGFd1ntDNd66upnhCInR6HbumrnaFR/EYrUKdIEiGmHlDSU2xlo4L71IJx+
/ywnp8+BsMMAJ0yVG5Fmo1f2Dnioo/n6YJrBWCX15TyQq9pk/Rlzha/DEZD4r/HmrP5hxySysSmB
uLGCOWBUJy8VQzVvLG15r2wv3Q9lFZ95uq9zuA5H2Mpq8siXtp5G/zlUWzHHLUEvBAAsWMtrsGi4
ZyTnjBW+Hqn8ztXcBjNf9oJj1X9OKHM2xfi8K8LTA2A982IWmQxsMyVyzQUfXzLNQaSKN9H3b+/U
85ksw9XrEVuMY77BVFuRNSmJe0gbQ6PpHmuXDvLi5+9H+foxU4+ASHARZinScP88iwlIjofnhnNo
lsZQNyr+6WXYsXVVvhMX9jkf+1PDkQRMBwjXafCBIzqqtR6Ohpd6iGH1Hk65Zb0QFE+pBqLlnHm0
E68OtgoGPmwebMLHVZc7G07ndmyOigUfeAuTDhq1N8XDo+cRbhLOjgT1Lxo61NuaS6R35gWeeFaO
HC4hGEBjGnfMYDArI1nSyoPYby3kDc5kIYb2oPS3SuxO57QdJx4WQxguWiR68cEbR9WKQmFrTVSW
B91S1FuI0uNhUO3RIWClVnZ4AuH8bMZt86tTUlQ83y8i7Z+9yOdiafXEXz0YV3MVDtjPywjgWhDK
NrgHjNu7B3ygotTv1aW868iil+HS0JldygkUOq+S6bJb1HjwJ6dBgbDkfZikJpazRRSKohyuklhd
yNKxlDsuxX/k6juWZL3ofZJhYOYp0QJDuIBSX1p5OA79M6QVL8zjyQ6WzmheyL2NfLj62puDBKjw
nZQOlo2GYJN1buW3GN7fSqo7fzLF4IuFyPA+xXoPEa7cDhGd6EgrSrCOqEElEWmEAHdkEOkRPfas
opQqoZJv9CQBAhvWzAEt6Yn6iJ09zcbUR0mq0PUWMiQFUmzJ4axBhLHTFSbOnW5Dp9CdvSbQVKCb
ZEYuoQIb+qktY3LXdMPX9eZOQ3cS1h6QTdyXzXXMK9lyGnr7yebxQVXMu0lMuPLYxkU/uXMI+8q7
Gu0Rb79EnTaiXpyL0hIpXT4yOJl/5y7nshsmRqE8Oz140/9xdia9lSLdFv1FSPTNFLi9ezvd5ATZ
aRsImoCg59e/db9RlTOVVr1ZSaUUvjQRJ87Ze+2FeQI3kqgWTS2vSz4527ysVNwnQ3buFBEzhl57
jfNJ0xmRNPqmyazHlCnUZkG0tx853YYpMUoHN6iDH8z6hhBUvPeySud9sQjhXGbrJ+4MK0ogN240
oS2vVhI4b3mWgbk/t8ismglG4/cMCxzNC16YFrVHFQxXdeOqTytrsFiQqdFFqW8DJICn8zbOa/XT
kgyHBtc5H347/yDH2j9aJgPPjg8+dMepCle9LiNyDMVtBhs5ZOarXw2JIV4wjqiNVQfVTh+0cV+l
XgHvMhDbILWz+9bsjIt2NNqT708avqNaqt3q1knkkKIRDYlubkrLveHruvcqi5eBLL/z1NpM7kvm
1ycvad7XuXwfgkXbzbhuicxA2z6qc/SVW+D786uG44PXdGB5+vlumNSDnY3L0Wl0glLqCqta33od
A4vVeall08SY658Wt8w2qV+9ikS9BPOQ7Zw+taLcqL3N3z/nP+w84PjxPZ2xxhCtvizSGrtMY5tL
gM4PV0wkhib94REV/1+JZP8jNgKAwDAEbYKR+r8XDULiFIa0KqX7bbTL1rc5BcSGXqinchFpsNWF
M1SxzITVfLNg/eEX4rmnakAajqn165EDani2SLIVDsPqZ1sz8/2XwG3EN7C6P2wAgIkQDNoUQ/jN
vyyKixdUNFiK5ECLl946IjvOXlYyyXtvzazv0pf+8Js41iB68o0zVvGrmMxRlspyVIqHvtLtjWiy
5C6AEvKNFfj3Ewf9w39c5cs+Uy6JCVOCqiTLUGDjT6VamAt8vY5Xz29ipdPrN/N3z+sPdxLkDFU5
mmJ8FL/lVcpkHvuuIOrHghNp5k2xrcDY3/uNM37zA/90Kc87gy/p0pm/YezbVJwF4jYyT0RXzAkq
ZAiaNKF3Ydy9+/uH9odN+5wPfOaU06ZklvDvD8C1FybvKRLpdpbzvu5dzDhLlkVrml4MOUufyfvf
pbW6+ft1/1Cpo4MOcOJDkqM9e/7//yidC89g3sHR4+DQSYk8n8ETEi6wv0GjW+GI/vebw/cfLsgt
5Zx67sn+bvpo096FyO9oB9nUjYwnMWWfbuvgSkwz6ahYM63qP/tMKNaxYlC1U938Rh8cq5YJS21p
h6Ef15OL1uno2xogNs/QvznN/eExns8GGLu8sxP/q1lUZQ7hUxKVV2E44oKd2rkCB4gXAkF2rA1B
HS+2xhg7KUX89wf5h5eVrwGf6pnA+XuOa4rtEnMgMT3rOvTXtlv9Kue0vGaW4j3/P64UnFt7nBIA
pJ/vwT9embkeK0YNfPel8uSRcILkzmlnAErYhL5ZnP/wsiCFPRPCqGZ/D+9Auh0k+hR4GGKZXoeg
FMUQZb7q3iYQTEAjdNLXvrnmn24kLUsAcudML47M//55rpgmQgTIEnPN9aw8IHZ37dTMIFV8p13/
wzp9bi5gwD4TTH/bFYYOtjap7P6hdRLtMqAvhYRiWPZ/f15/uon/vMr5r/jH8+o9xtQl4dmHLHFW
xGsiZa4qod4MISJA47EfmcT897cRF9n/kDZYhXC+//uaSW6v9pSqc0ZZsT6r2m6DEN5mHwWjmL/p
fEGH/MNWFOBk53OyAAi79petKNdzN6sKVjG3r2000oGgOWRNkx22KX29KNHtudsxRr1CUmichro1
C9D4ZhLZqTtHNKvR0JEoutWN5h1r613jOTsjI+VyAqIbTblbxFOD8wdGyXPlpkezru6Kpkd/wxgz
1JtpvVXKuJROVV+PulVv1CQ+0QWiCwv6VyhM705RVXtEex9GV6B8WuuKjOqqssaLRXEENApLbBWA
ghkbqO920ZyP0g0D/hgjcptqOIfSJ0GUCCPfenJUP+wlS3+inpN+lPRi3JUN6pTAIiA01b1Mxatl
1jv07F48p3StVOubN6alrFNrotCVQ/C4KAyWdg6EoUMcGAce0ql8seUmn5c7X0/tWCsAKYTKmZgV
pvPU/1SoBva6yvTDVDf9k7GsaR4mhQzsuM/r4WrshvWYYLXbLsj0oraz0kOfmuo6Bx+A7mlRpBMg
6lR+7T8PeuP/oCSrOJENiAJJpLzvBonqQIh8l/TLq2n0H5LWww669sZ3y2ex1PkOQ0t3oym3fjWn
Ast7wZF9bxecmfKOJQhVpftaWtC7vLoTBcOvoD9m59TwAtDlTsxTdVNxvAmpe/UZQdBAOu40LYc1
dcSrMIjmHVJTbBpRZrGb68GhX+xlv9RodKrlNGumdsF8Gc810Szx0ps2rntd5Rsrm+YNpUm+KY2x
nFB2CsZkC2n1J7Rx3SWOsurFSs12P8xmul9Ul2yUSn2QKZwCeJAv2O1LLWyrKbiwUTfdZyqpDjpJ
RGhjPPsnVj8/TnJVxKaP8XsqEQFzLHLCnlPOpgGMt6nQ2T4nKm/2LjOxx7RPysOsGcY2l617M85t
tTKQM5ZrkXQk8U2e/uhpWndXy9G7R+93C/8R879TtrHfdcEtdik9HIP6aTG7/sLKNO3kF2t61VPC
RAp0WaQVY4bQqGe6QcJi1I/w/zTEq++da43IijCVvZWFtHd2xu/cNBiznbg6fxub1rfEtFE1p+e1
L4vNXBDPxU9dk48kc6C+WYl8sPIBxS7qKPPKpk575zRd3PDv6lO74hWL3QLLVliO4/QICMIbw8J1
9KMvTRUZ3ezGOuPyWOCytjes+N79mjX0CKGJHPJBCXoRAyjSulpn+CCL+zOnfXK5Kn25ss1RI/G8
G67nDgvAmHjFT05fjI497zgbU3ByEDndshEln65ee691q/IpLHqlnUgMx9du6/Uny6N936z5sq3G
bIw7d3wh68m/QCoxXCqrQPvbwZUwmOU/rOnixbaoOekEqYiFWPSoM7tr00SfNXe1uqrZJS+GDJVb
lbj2qaxXeTB7z42NLqv3hAD5b5IgszZyGSM/CA61HB1VftkuQx87lVm/GFNS7LW86lltxnbrCp8G
CZ/jFYq/mzLTndcim6rL0ekhQiv9LBSZhQ1s3Vo2HrVFxDjWxt0FRSUe8PT/0ny2YHZT8p/Nttx6
bV8fpiYrP9YRrVxog/QkFLhibdB15GPdPGKtGEfGZrY+JtS0aLXCKtPTiN/mxQBvegtV/fCWSpDo
blsTHJ5b7q5IeVLhilV+61sVNUdSpI8wKLPbpVs7AlAawI4zlFRzxA00V53aVVN6bvJoS3FMROkd
C9cs486yljsDjrEIO8OfbxE2Wwiocu0qTUtgK57djYjgJIbw0DK1Bd0L0JGP1OpSJ6ox9DI8L/MC
8BFhMLj1U3lEWkz2UwWXMlKlgI2h9HJnDgazb9G39Gh02bZh4+R+sS+8sYXb4Ki9GRjdA2QyS4/T
oeFNdVgUT4tR8gN1aCdBYn7CnzDeOQbxiRl0tZDHVcL5sEtNXi+dKo6VjixukW19VJkI9oZwyqdx
au33iT7YMUntMSq6hmaI1fadHhYjY8wIClH2NiGaueSI1YOopmf6WTrDFJFHHOzrWW/vJH9MXGXS
vFwKZWa7GgG9u21zsW4cloTz1jVNJqmEot7V2lL/0IB4XZd8wRVkCzs4mXMAnK8lq7HsCEFSDuRG
tS7edZXTzyZ6Oze3bpqsbrQ0ZhIbRjFcpqXK4ylxKPUS2/XBd7S+H2IGHvfDQDhHSAlG/0m1zqsa
E/FrHj2XKt7U9sY0Pgd6JS+bSisfC6b/QF694VETjj+ERpu3V6J2puc60OvjmCy05nL1U43uvOss
NKDBuTZhhRzjpWM4C/D93OGvDou1vAd2jvoyd4cQHQQmIEfdpjZCb8Nngyakd95IlWn7BnZ7zOai
iLXx8U3MzRV9h900IMiqaIrV1fCzSpf3wWKbTbT8AHRmILJLBq/61FzNmuZG9VigQx71wxAQsy31
z8rUq12xmP7ROSsF5qRC4iesnzOx1E0ok1GeqnZILpucJy1NU17ZsNNASzZrb8d677KvgOJqRgc6
bAEQMLHKS87XmFjG3kKP3wz7zGqNo5/Nb65YnzE7bxDP1bdLKUzUpOnLYlZTTAtI30kTHdrUs+YX
MMDKTVdl40mREBFCTMq5yzBCUU6Ov/RZkYBcrsaWAHqB9n42Wtx6+IzaQm3hF1h0El21L4w6i8eO
9EX40VosCURG79uNGzJMPq2UOsEZqyMWBD1Sw4hokAtGHnVXnAT1TVPkt72bdCGe7LixO/eBvWZB
15sUGydJD0EJ+TBqpNiRDQ+f1cuCUKTmR0XF8eAv9nTRoWuJ3MpOL0SrswktM8JdHQWaTnlIajR6
bkmWbVYFYPhnZ18my3LnaNZ0Qa4XXzmEPUTbPz2913e6TuWZZqba0EZtotVZFRrQ3g5Lc3mzLEEL
1IHiEnTYZXVruGrtuQ5pND1MPiFFnUIjOJSXkGvErglq6Deaqe7dql/2meuvMEwCHX0k8SbPg6Pu
PFrnUTeZ61a3B269dL2Q0UNxQYBlGlugbtgG/eRAkJuKi7p7UlVxzEVT7J2+4+No0ZEmWqlucH94
dyO8gjDp2pSGMcSYxZqrZ9Vnr6VyzX3DK75RzIsiTmomSp+M7aSlpOqlRttHazetlt3SP1/DM3/M
nFX7lNJ3345p+mvpAv0skc0B2UyvzWA6YeGjtUGrOoVm4tgI+rLq4KXTC3CLettOE86XrhwjXCRl
NFdGvcEnlh/4KsVB1pqMkCxpsRZkaMcMTY+LrL6Qg7qqoPHAkCZAEg7BqVClpKr02ouiNDUayt2E
FNyQF647485pTTdGn9Le0CZrttmMfqo1AeEQORQ8J03nn+zWsrZBUuMynVNCnZEAR7lngmpkWnCh
uiw5GW2vXWp66YJYGvw945h8o8/2DW1wpPE8jSi1bC1ltDB8ms56hYXQuGb8gXnEWh6CGVeGMUhj
gylvjRCJXWvNGZ9Xu5uajfOZM2HLbNuAf9I4LtLPpT+daQ+RzGVxT5B1GQ+WpYW0r4zYToIp1HML
DZanvVku3OM0fcZrvssU8qys7X6MBWb/chYm4XQE93aLYYSzL4uHumcBKQuRPxYu5Uhaj/rFVCDi
1IKch5clI4UeAFlVWO5ptFbceTYKMh70GHpKRzafz/bRJiMN0Oz6wxcSk5HXlA4dFnvZpIylY2Em
+X7slHO9VF29QW+yfrZNMHEvUnYAKjovzT78iiCDwDxXjSmqXLQmHMuK5FbRTLqoVN1HmqHsLcvq
TK6X4+OQGFY8IetRqOS9lT2i9L4dTxnt5otUM9snl4Z/SObkfL26VA++Zt0xo9trxXqQvd5tAEO/
9knuo2h3bxPVUCiMQn+oB955rc+Mnd8XW1OXkg9dO1eZ1RsLen7yArxGtfOoLf5jZqT+tsynD7fU
631veQq0f1JGjddfA6Prt8Xa5eHELh61JQ/Mq2tzny+KKGMvKZHtst4L4Z3yth5ONjMzUzkecvxm
3MjEB23Ue3dY7VLmReJt9Zb2JPXSjGqvqO8b2QeHUeunh9xFdJ7lOO04HzcnPUjb0BsLZ78Wo3yG
brfpmf7wanmXjiq6B9fpLmZp4e0ul3tNoUzRnLlSYdFk0/3Um8XBpTiIg7k6lYW6Eo77YWfaj8Ze
7iTyBFbtAgWgxZkYi1P9aSHjjUXdzntZ5HduZe5KFGDRahXeVQsVe5Ppw0/bSClrzBKtclMWscKJ
GskSfZgdKHCQfn9bnUM02xoRte3lP1L0+ZHWzlYLfXu6E6Nxwfk9xWQ55xFlKe4F7CHHoTADdhA/
Dyn/f1TqrAxfi2u3MJ/BWR1ds75xRbN1A6CixlmzPZtQrvJgLDfSmz9SvytjiGXn89TtSgdg69Sl
fWX3rKmZzzFBmh77v/dZ+o37QlawFVpNelPQc8AK2pknb0y0cBn0LLRcTq/2uvRFNOBM5pYGe0sm
1ZVnTyDG6AP4bVj7COvNM/VVJsEPzfefHUVuFOlY2EfKdG+lFk5RROacOK89XTwZWiM46qo0dvJM
hZluLPcT59L9OpUTcdT9usU+6G3lMlrXtcZXYJbAy9ehVnGHZ+utyWW3b5bRjXxX6VggffmjQHBH
Dm529CfHvh9bWH5YepJIGyq5bRC+nGxL/lwBPUZZ0frhapUnEHBQHynaMSRxj0v9V1NX1VZb5nsg
F9ZmXZHYt37v8GbIPZ6jsdvCd/RwfNjd3jCbXaOSK6naTwsLS+3o7t5fnMfaS+XHim6JpjP9D6fR
uDeZsQS8myYa6MmPFJtx2A/ZzaBM+2nmsN+TauqWp1pTKlb22Gy7WouVsr3Y1NZtZbTTPs+Clmb2
+jaoEec0xWs8ETyBPj8QsGNYfwsyYyJ61VPMZ4+LbeF9M21qGc6D935LqmRhyBkphP+Qj9bPCsM0
u1b/y0udO1fYl3pj7waJHB51eHnfZ0N/bJJmazVrukN8rm61CZozx9jXJcUaWialh0WlffAEi29g
lfWugSWDxbWad0EylPg7SHHl4My5qcupipms7PRmHi9JAWK94Kwbqj4/zi6rh5bKC2YEZOvyH37Z
PuaU0Nrgv+ezd+lP5QtDoPtFGkOU5oMdzm1518+Gu1mJU7n2W5UUJ9+l1FaBVRFe6E4qqmaxsvgi
Ub/Ev2A8NiKrmI82+WNWp/q2bn39avbsk1xn924qnKiadHYXy1F8hCQl82YFD6sPX5dMBeauieNs
3WwpN8L3q5hZ0eOQwvVMTTKfGcIejcoRz2kLm38A7LAkNw2l6d2kJ7cpCyrfkHZNrtMRJra1m62B
9aSq93Y6FTtdWbdBp5aYjvvT4iz6prdcrBX6dZJiYBmHF1+ut9VUOnibazdyZKPHdrnejhl6UVOf
3i2/aOMlLW9TkToX3C88pgUSarY1O2IYPaPWXNq4QI/5Y3GoEGYTDcyg1dO2TzkABXVJkoS7LBdB
2w57pDMOfVxl00vI/DsDDUBMHltDRAAEL3TuC02LNMHppN3VwjT4YcXzQqrOtq05ZNNC1aKpD+69
0fPDQGTzA/07lK25/NGWdJgaT1GJmpXcIOn0M4yauMNgRgwibNfiU9oYp7WcKkNiD+xa9SHPPuTM
n3+lTNMutWrqN0jZ2ZkxbIcSslHIolHtvTR/q9G+HybmNcQ4THKDK+66RZWzbfvmxpSiQ2IOHC0d
mXw3cBJCaI3Er9XmjfDW+kJ06NGzRGNpb6lpa8d3I7G4T6IXBrNAqvg5cfAbUZNazH18QUozYZCs
mBnY0d46id4tQh3fUUbE3TFFJUcmR+vHKZTBMA9kEoF4+bBa9yUjU4Sx+LiBkURlY1h4eUp57Gh6
tjq0IMctIdZZ2YUMfKas+hmyb67XGr7cqNOye4x0Bx87LCL64r0JOk4lmQYzITf9Mk7BlMVe2lm7
OndwwiKQpUNAf7Ps2h9OMr0YefdU8miiXJCgWmVCv3NSQAF4L+EVAjmkV1L1d0Hm3K1aosWU+cG2
1Yw3X6TFe54NQTzl43xAiVRu8tZ/KU2P04s+3Q/DYkSFMU2gc/qPIXETYKaEezL6+GXSHKBflks8
7Mw6F++mQtO9y4LqyajLN6N0iojoaK7Lo4rdBpThkuk8gpVthyOAcjFsuX47boAzzR+OkX9oiXHP
0fu8I9nVvE1W493SeP9JhiQPPW0ehsLnyKU8l6IZCKUwqxzfhFtH3I5ya5gl1UHTfYDXeVlSKfau
3fEXCTyexjK+Sx9+pJGu1yOVCLqLCpsMmyxtTvEu84YTfeCtV+jXX9dlaK+83ngyKF7ajEgi6aC+
YTw4bSw1zRGjrucSAAqzwT62R6PbYvPSwnmdPqo52CtpeJusaxho1IOLDQ+2hDTyfdnlrTjzRkf0
2PMtJ22C1VevwPJhzHN6Q9Np3SRCOHGazL/K0e5iiuc0rjxu42gi/U+G4tIK+qtGVG8LhxJKRm0v
8qlCK7b67663PPmdfaOb8rJF9ZpK96ELJG8ZJ4+wKxP/6hzco0VaVT06wHMuhMUCUBnGdVElxslQ
wz0IwPK2rMkKmfNM23mtn/P9cUh3mCCGqeRTb2rk77PQbmvBEaqYAux5tJYjetZzVJXO/aKPcyh6
/TkDQgKZRDPC1mxuK8eiGZ5ZeehxQ2Nu5X7oSlyIdK7on4ht3rKdSLOyb2ULisNzFS1Yb95pXVps
Ov8spUTds8V1xEItey+Siqh4o2IF6HukcoRYGIdmDtR+nfUrCw9TlBjm8+J4vxgK3iRrncatanz6
kqV+gz99CBO/McKC2Dl66mP7YfsBeHA1in2V2epipHEAltSw77TBppCSfrLR/NqiPiysNyeDSEsv
W8cJub4xjZvPjROwVoPn2djAtPSaX2TFnl+Kq9Uw09Ae+vIwCVPG6DE5VCxuSh+7KPwNX8kMs2Vs
fKjbXfazz+0PvzH3Bfyiu6Ufa1y4Nm2uicd2j1Y/eRs8/71B7hrLdDKOROd5FDmpiiv7DBFxm581
xeFgqPGkDSDE1No8sk8Nz1PrIGxca+jFwrwrzpdVni85Qy0pa8h56U+cG2PCB1sseOdrEOYXNlEr
G1BMUOOZYpU+QTKVQzsSO26X22nEc2zjQGu6sM4nQV9P4olFkDe/1NWC97fR8MLqWV8wc6CJ2Arg
g0OVt0+Z5l8SBrKrlr7fV4xVN9lAva8YDoaQNnuYAc5nH1T3nHp59Tv9SFEIPkuwe+UmgjoEF6xW
SbOfLPMjQzMP9Mq/y/V5T3buuOelnQ+tVeZ3IBQ+O9tnJIT37qdyztnZlkMwz4JQqVo12sNQ4NGU
qu3KDY4TD/EWVEyTY98Ic9haeZL9/GwN9bo118CMW12SXdE3/sFPpiDy7exRSHJPqQGtMaTf+Wx2
EsDJeD5pMcYxt1LRdgyHyU1jlffDCee/Ct2u/gmpFmsvXde7lCdzgeDXvZWTc0OLGbp5MdMXX4rp
oi4sn2x13XwqlJ9TMQRC7HLQoXtmKASvatW+lboWmlbts7lLmtQcfiMaqk5kNZUPZ5zej2tTWvSq
s6KgWHDwJp64ZHwUQAYoyl+O0ydx0hZi22ZltlsV0jehekX1X5UID3Nt66zja3vG05gNrxEES3cz
eDRvKxsvuNnezfZyTfOBAInWkVui1eRb2tcIbxKju82d6snyxYs7p/IwWYOKeGi3TZA8pwKNEz18
WEj4yEl21XpS4bK8ZkzY1Ud7ZYySQ54JWxs4wKjT8guC7r1kY9pVruCUmzvcDmP2fo1+edYUTgja
uukW0fAHRslhY6ilvHEXf4pWKpct3tKTsh33M1+qgA2g5HiPxQVsSE6crTc0W2zEDA9E+zraxUJH
xa1DznvNQZ6Vdwuhjdu2qYt4KVwmWFYw/JwGqgY1DvmmqqQf6xWIgCWFkrSIj0533hofDEPm5kdP
TBwKZPCQ1d56KFY6QwWVwU4J/OBnR/HZ2HqSnfY5Cf1dL5L2oZyZ4QyOQ/ONrL1YGMGyVzjEY90u
h13gj8WuIZA+qjzvTKTp83u/oAag2sf4rNUAQ5qDrcRnXQKHKPoVM3NrmdEcrOKQglanrmjvSgcl
LAlA2n7UE8QNNL6vilUxGyZF5La2OMAnSn8ozZnuL1IIBpsLCPYmLViDa9zkNmu/16YXGi57pKBQ
PJKWAzUZnJsJ0le86PySlQFpZeTtDglAv2HjzYlGBwYQnI8SJX8KOQUeRHrv55StarMMytt4Np9B
Wk9NJPuBznbp1reYcdbNQmAMecOWvLYMuV4NKaVFJqlGiB72D4WdPwRagIumaZ1dR8PqOHJauSk6
2qnmEJgnfahBcTld9a6J7hlB1MQLHwDkUvU1eXO/EnrvGopzMOXiIXWa98wHTLV4QnuhlbFsXan3
l24m3euMTNEtXeM3v3Kvcq3F8DrCuWqNPs4Bgn4SElSdrIwFurJkeSH7JtiMrd1ddRrSKmmKB5gc
t+y2A8JdGm1Z0O2txTk2RT1uEz8AAgJ2IFxl2V8aVaWf6nJN98LR4CyoUo8Q4b+zrYPvGUGz0dLf
F3A8woRzeaj0+Y2bKcHatPcprxl7H53TdU5u0sXfLBjuzxorglnQBCP4lXGPIZbGpnye8vodfPkY
TVbxljX9c1NAnkFKEUKrWY+mqJg3MnuCfwUcW4oqNoPeR+oKUsqvKpjp+lPVVjO8sPml0eStDU5Y
5pBr1rV/bJy5Rw19BoXbcD4oILIYd/dmztFV62N+mlvp0jE388hVqWzCs14TSYBnPGR4ItJwSZR4
ygn8wVBJzMNmneD7REYDuyYrkLfST98Oq21s4VeVnKTqR0PNwcMcoMS1CkhVqv+xZmmC7MtABJBp
xR49ww3GpQkmpn3ABz5sirRvyDiSzWNK8sOubjncs3AFGzgkN3OdPeSZr5Hj0vv1NnWBPcFEgk2A
lXCQoJQWr/a2jS1JenWbYdPnWRqvTvKr0VtG9irJt4NhIBqozCBG7WYd8r6ZSDQC5MaRuwgbEZig
Umr+PiVvh0C/D6pxDRvDPSeaaHGeteAPF/QDUBLeDQYN2GCfkkVWW1JOzvFKSbdH98znLtWEpjx5
TPBgHmttXC5EjdNMk9RAaSc37ezs9K6i70ylJHlj+VIZIOCLvjXI5SQkJfs1mareBu54zSJ8bLLh
CYL6QMva7y4Q7cqNZmku1vHO3emigzrWOfB32/UiMzTIWz0ibs+gKrQzj0aLBAqnl4BiOtFvukp4
4DwyGkdp1tJgtswLzV0eV88ebhvaaxSWtFkGq78Jsvq2gU+IP64uDxnT7oiVzdgb3dQC1lkYmHOo
NPP2rWzkEAK0I1fYojuPzlvE8Avmo7XOKkZtSyQKs6prbwU/EzhzHffuqhP1bdmRbBpQsMjxfQQU
JBR5gfnscyjDmUvxaU6jOK0me4ZlfLCWuWxYtGTpXmeRlnMg16r8R2Xl6XtWzxXVL2M2mADJf1dT
oSTEI4MZFIzhV0V0aq/CGerFOwhrpS6Gg2cB6a1rYYWBLJqKvqI2l9/ICv+gScP6hsXO1D2Mll/1
TbYtyaVokdyZzZz+qt3E8WJpJPXrdCYg/eeLAabnEdkQrLGDffU5Af903R4Q+cEuIO2bHUEyMs2z
G6Tg3wVBmb9DDm2dOTcXQwXn68YXLSFSu1zh5E5QX1NNxam+aCdllQv+3zXxchqqwjFihzHDGQPD
cTYqLVrbYcPU/K2Ag0aXRAYfIHycS0Bi4kaCBx0iGixtsckKg3iXqphmwCf2wL9EIu99F+77P3fZ
vw0vNi+DcdbuwtXno/u31q3Nih4oipUcilJp1kZARvx0hdV/TpXQTwk73mPtNzRFGwtFRJh2a0mb
nT8KCYFfBPSUeNO+E9T//sYw49ARTyLQJuP7q3mxCHDXI0FN4In6zNH0Ko2bxV05EFK9P/5dYPi7
+o5r4U4LCKXEtmuf/5Z/CAzz1DIXlbXaYU4RM6GrxAxjiSWuAHVtMN7jeKB9vvn7RX/XTp7HjdjL
z2Z64OdfJH9qsDImsQmeuAUfM6c1BID7AAXPdxlxv8snkWXzOWBAg6wMi/ffvw7jhWkMfueRwNsW
u0qZ862arSVSMkd2Y/fpN6rzP13Pxy9jAgeglPpqF0YPEJRpknmEs9t3ZWrQLJeB/hQwffSxdnvN
N1LN395fLuVTDpIzfE5u9Iyv3gRz0eWcC4x4n+s1Qzzzh3W5GKF4ldvyVXvX3v/+4M7365+fy9fL
nR/sP94WLx3JeFu43Bkrc6k9ZX5o/xKvKCuYXv79Ul8/gq+X+vJiDpU5yXLCYqibeEoQgDdwtNK+
+OaJffeLviwAUqNzQsRecKg4VHnOeTS1HpXxkAxJ2Ok3Kc9N5N/5hr9+dF9/29eVc51BOBJCdKC5
/2DCvKE4syMREJdEsF0P3Onv9/L8WL4+NgPYNS5bHTX9VwslyKhJY1wcHOAwIRzuxr2PeOrv1/j6
6p9/0z+v8eVG5tacNcBigkOAfHTnVxd1ubHnu79f5I/v+z+v8uXOLTj23IE44cNshHjydtoTyLuL
/yPtvJbjVpZt+0WIKJiCeW3H7qYXRYriC0KO8N7j6++A4sY5JLqjEVrnYe+1jULVAMpkZc4ckxUt
Xt1vJIsX5rs6P+PmTzXbQJJAFkOm8OawqRnvqS4S+PQrVlh9tby61IXvNPfOzMQ4cIVNqQo3q02v
rcSzcUCg9/+XNLhSaJnXpK8vv9RzsxE4hqBL3qE/eh4V1W0YyJgK5sGoom0elj+MmitZElGgIj6P
nf+w4jhsaaWdDl1yNJ/3kKwKaTH3eKXjvQvK5c/fp2OucGtberJz7/PjULPdMUn1SUPDUJ12HAKu
lAuP8hd/NF9YHweYfsDH/TCyh1FL+WDjPROkucLI7g/zQ781fk3Ps2RntvQ8sz2xiG1EvD7PU5Il
7WOsGbuFCPncrvvxgaZV/uGBwkLmkSx4IFkfI/2OtIHeLHT0nJ1uH77/bAk7IWFwG/MQ3CujH/nO
UzfZrr66PKfPbhR008CFI+zGsmj2quqYnqwaKP60UXTv4jnf/f0u/Ns02PLaPffiPo43e3FAQaJJ
z+4c0vzWgBNXHBJ39398pvkWO4yNUnRsflXsHS2NzAd8+xXK0n1AK2yaTaVP603VletaNe7Hij7X
wnIXPt9fYM58zn980tn3c/s8p1uS7wfjsdkYeXEYe2ryYdDfUXtAgiSuc7c5QsdD8ZM9ZvZb5kZP
2BMAFk6e6rTbd9hMUAlZmejPbJMgmhhpp9noZC+/sKVvMtu8R9JhNpjlv99EkLtpSJ0vfJOFIf7e
kT6sl5LKs971TDMfAqJVQX4D7m5vLz/H2W3mwyufM4y0qGN+ZXx4/ZevkTLh6OMg4p/jM9tMtvtP
x97HAWcbZxrlKX3CPNbffY1gD5GMfmvla/3W/ZYtvMNpwlyYUHN2RSYjz4E1TBdv8YuMxqpN6y2v
UfdoRtlF9UIP49+Q+HQ4qBXcWDFMmB+yiCZpRKqZv9fOfoqa7WE1UDLn0f6+UOX34gF7fpL874iz
Ey+B3hSO07Yd+19K89bTX/7Tvo3b+f88lPZ539bVRh+KZtq3ox2g3ET73bp/Ls/CpaeYzQkD9VFT
DQxROrdZuoHbv+qihSByaYz5eZpWXlChkz7gn7gJRrHqm/BeOuX/cZjpZ3xYtQ5osrByeZRknDZr
XAaSRUOW6aNemmazA2FQxtGG9uwcoh8cdO0T6OApNDB+jc8Z2Mb/stVBt5lMyg0uk7OtLsiQpKo1
W53iP9Pl5RfA/Y2Fnf/sx/nfMZwZpUoBbsMmzxjRcG8OzDGNtN2Py5PsXISjfxhjeqsfvgydtrTF
54wB08zX33K/XnhR8/segCFKEzTuWPTu0G84ewhbrSF/6gmuCRTYqaVQC70xouZX7VD3ZPMBEPzN
98any4/1t7P942xgWOgI9ImapHVIRsyObiiBhlo0WX+gLxydWoLM/LtIArf4AZRbdlt0VLa3VXpn
yJ4oG+B+WvVIEa8GchoFZI02v1bbgc6Z1HD9dtdHzvg7Jo3bvlK6wA90sLUm/GXi/IJ+uSw878lH
Ex0fFeGUfyKwGBls017dm4pDi0CJPG8YFf2tptCOQsB8g6OuICUAMIfyycUjZxMXIk/Xphhwe1bH
yqTk7A4Gil1XgTfSm0PyKkOkuzskf953LRrxu6idsrvjb4rirT9gkboCfey7Nxn6oXfbrbvrxHDt
r0o1aL81LeY8dm19AvsIvzvQizPUsFXqsXsQYwZeFNSu80f2beBtNCDAIDoanGivkJql7tUIjKHf
5IozRl8vf6uTOx/fyprSmjjNkyk25/OcQr3ND8obIENhrlxHtFy414WOWdEmjVA7GvT125tWJuFU
VemkSV4wq+N7tDLmP7K4+CkYkUMYAy8mJeZ9n5cDdXDHpa+mPcgcQxJg5jmyyn6gcIvzdIrl0YJt
1UnYPA1I1GySLZvIpnNCA4W52LXctDmUDXWluwgpzoN0Gxq8Inpt5CZECPVgpK5ZX1uJlgXHjCrb
WqjeramV8K0sQ6EldOGDTIfXbPGY/BrNmFhTbHGzzY2eVydF0djyoyiVgAf0/rQarVhrg25b+kLC
kv7gMG5QCtbVZHtgtgbQtzrDZMSCZGTQG5D6S8WE052EbDVZWlIEjqmf4ALosWtkVYLGle4Y7qzc
edcK2CqgNazdQPo7s3eyqX7qpSYXXsj8BkWaTziqxNBaA0sPAeLzrAjoASZi1pDDZYCUWzl9Fw3r
o0A3mk3jRreNXy/s/fN9mSGZfTAP8LaGxDufiGpLJ6+f6gOUttS8KRUZ3oMedbeXv/T8hJlG4fOh
IAQPAqVgtvtnDbQ+TanFwY8R/dGAYR9pVdPhLlL8vzzUuQcyOCpZ6VNNZo5lc0I7HVSEModSKpi0
SjXNv6cNAvOF8+bMt5q+lC1oSJ7gZbNvRc+hozS4uxx0gfcG8hb3wW6rng20DQ9R1an4HmSL+b4p
uPi8YkBxTmACg4SOZIP6PEPi1LRUIxjBNteD0myRlajlitoockkU/BpVPtsplBWp3Oo994yMyqvG
rrq24FZ9S80aqhc0J0BnnZY4eAQkIrKRcFf6F7dp5a7Fwfa91ZogR7WpkSktSvAf6NUqnAnwyLUN
uMiqaa+Uxu2aVdanigrM2AhfPKB7TyOmo+9qn9w7NUrWAFV+u8on2hx9kmOObciofh8H2khWGPiI
70UVmTco97SvJQrrdtPWZgdJb3AjMrZeoj/QokCzWG8o2oM9djydL+xWX/iQZ7ZGVhpZdh0G8MRo
m33JKBijvOVNHDI1xMg+dToQYkFDWn6i+yMXrCo3BgZgYE/jBLA+14Xq24/w+MGCZ3kwjAg+Yjwa
Lk/kadj5pwYcAniG/P8EEPn8qad2ngqA+3iA2I4+HG+sO7R2Ljod0Y/vqVNE3havvbZeld1YXxdh
rC/sDSc3qmnZTkML4cArBkbz+Sc0Rm5QzhtGnDnj0ljl0BYeLNdQnspwZJcyEC4eYjoHsA9Qmu4q
bmP3T+BZ+gvLExmwDUyvYS+H2L6wUZ45ysEckWZUMUe0JGHf519WyCSqQtMZDk1M5zt9eAU+YsGY
RKvOaPBGLNUMoVSnWJ2yLfvC/c7MT7OrwU2QZl/+Tmf2Nh2gM+Vnk6P85GTN3FQ2jcsO6obOFTr2
jetD8yeWf//ncTgUNJvvDp/kpHg4gEJOxzAhoJKu2DsR/ZUhvrCPbo6H5+Wh5hd3Po7BsWwibaTG
Zs3fLkyQMEFs2B8gueo3vaDlKEcgsgYAhqEcMLB1WoxoNNro9T8MbBKg2QZt5SfPmI+pEqtN3qM5
+aHGb73+Q3Vfq5HWRBP11NKV4cxmionn/4wmZ1cGjZa4sdfT/uDYP2wflHNPp9pTVi18uDMnxadh
ZodfHUaNS5Nuf7DQBxbtW0bPd8p2YVVvaiMWZuP8mUh+ELJwCFBk1k6XLO5QVECjrDuI3Ausl9AN
td9l6bsmnlQO9jd6kSOOufzVdG22VU2DOvi8EtOqYLLmwWXqlaOZZKI9hJj+2DfGqBI7ZpnpB3eD
7VTeQ21FGvKaXgvDo99HWbtD5o+mPASN+5TGkUlPVNl78q6LWoHqxi0HY4MKT9yWlCWr19hoExXf
vrJ+aSr6q2miDuAdDH6RXkdw/OiL9JWe6n7cRclbo6ZdtVf8GAds7s+2s4v6ijA7N7oueK56lDUr
rlWoHTN/8I2FLzAPQHgZE1vdpALNtkkQ8nlrKp1Y9rRo99Q1c6DIAfEQvQx+bpe7y6/9jE6DWGAq
8NN5Db50HupI148tvUyJ3UJYO+9BbSrmnRF7wn/Mide7bVZHocaNu3LdbUQD36OgM+VdJrSl4UAh
8SKOOqDhnooqHUVZqXp7KRRLHMM8rF8zBJ6/WqeKbqpGMbVH0+lUZWHqzDfPSWhClK2iWUMZYcwZ
rCi226ZhPkMNLbBTCVIUXOisMWAZ2j7cX35hZ9aGoar8bbjVUsh3pmn8IQdBw0mocRj0h75vX4A5
tNh5yJseUy+rpiP1PwzGycmVk5hLna8JzfMFalu2MqThOAPXo/FNnXp8M8uu16VaukuZiNM1CMSQ
Q8hRQS6BVPv8cHQ/VfQjeFzwHD2/a13Df8iwWENVTpNcs9as0B2WTuHp7/wYojDVOccMrIkNU1XJ
Tn0es8WNTem8uj7Artm68jvw2T1Egy+WpGldVkd8w/Z5KHdI8fHwxuFR1EeHePLf3zS5HRDaQBw5
uaYF+eGzGjauz53p1AeP3vIra4jpP6MH8FtuKFii0t+1vTze/HScntomHQeAA/twY677skQZyYo2
lIOwrZwewDL4NfgBXD60jAdpd/53Cx/XtRnH3cLI57YWhrQmS21uiva0mj48KfFYFxEINtCZy3qD
ZTxEp9EZF/aVc6NMgYxBroToag7fLDOdJmERcvr7Xr5KQlvgCIoo9PJbPLMYES0wbWzmDjvY7PBF
LK+PfqsMYAbaEVeBNtn37NLXehJpv1LoVq+XxzvdaVj5ZFvw45GY3s/fne6TamKRMF5p/xl0k3Yi
O7ttVfvXP49jco+Qkisa832+DmH65NixJD3fCGaFW0tSGHaIU5VNT9zlof7G37P1ZxKgT9mCCaQ9
j88BeCRaPOqTn6LIlEOhSokGfjDblIaSIqfXU2UybcfaGZ1jVKa9fGpVrcVdlhZ4qngo/YbnXjgR
3pWI+7EOMzFnJmNX0krYpbQ0rmWno4e9/LvnAdG06ev8y55o1AAZ5/sw+/ug5TDbben2XzTirmZV
x7n5MHo5fQROg/uFI124I5fHPTPleF2W5MB0DMwRZsunzDtbDi32k4Oa4kgX9ikuL1q6RxRP48nk
pHt5vJPyHjsFrG/VZrdAcIrq+fN6rVs8cNEhdQeIE666K80u+S075YdoS9JbtKV66VVsAODfyqEu
37ik58YWeqryqJDwzX5c/jln9i2CMxJMBIiEaebs8WMRW0rq5jXpz7K6RvFl7PNeh02A9Zq4zYQx
FBxMIzAXEAUL5/yZV28BvtU0SP1n+I2Y3A1F3VjVAaH8uwfwqVZzKtwOonttcP2Fg+nck3IoCVK8
BvcXZ3YWVr0pXXfoKpQIVWFu/DwRvz2/QZTQCxt9RVXcwJfOyy3gprpYX37N5x6VPYZyAFdU++Ty
VNYdgWgY14fO8dVVY7uvZdVu/B6zr0g4C3ndM3v1BDbFZYQrIdX52QyzlbGohOlXh0rzQ3zP0nJt
Ie7fXn6kc+8TTr9DhhADVkPO8gAD1CD6yJLqUOd0YHMNUK/KXJOI1aPhysAWdVs7kdg5isi/XB75
7PNNx61l6cRu8y+ZuxgJybypDik8pCsX/fghgUyw8HynG5JKmkUjn0peAn+k2fNhDwkPj8aOAx61
LbL3iDUS0w5IZ0GyYYq8xmk9LHy5k7QTmwMfjNQBRxIzdb4bAbwNdJIX9UFpSsVZF74s1FVWpfZ3
vXIVsVJAtggqNzhwbZDUdvWVRu2x4NiP1BvLapqQW7hXLEmfpl1gdqYQsRKU44iAV9T8W6cZJnU6
5bmD4mh9Tzta4nUH/AsxsaWZJ7QXNoZzH5jBkC+SayAemG1KoW77QlNYLUkKs99tAGuOssoXXva5
NenoTCK8XJDsz68ZHmyWbBxSRsmiFydW0LAXzr2jvWm+8h9OGXac/xnrb+rqQ5CGTWI4WLSfHUzd
/8IFDSt02ltAHT/Ek6vl5fVx9mvhYsTiJ/I/0dylaY9Zrm6WhyTUfdBFboE/oWqP4PyiVKUj5PJw
Z94jmVL8Am1EhaaYKzqqIcLzZVoooRzGZ9aU3Am9i657Wjcf4N/0C+OdPh5Lgywfrmmc2PY8mCpr
2dnwhkjzqbi6fHVAG3i3haGlv7q+b97+9eGY8SagZvjpGI2eTEXuzVyYfeo+cXSfSb9b9f5ICyyo
yXjJvexMaKBN5yGJAkGOw56HbuUYdqEZEY5yUZTxs+FSnklXztgr7nqgll3jFKhaX0p7gHUHugbL
3jLz4Tri68n/xT8Wzswzr5pjRCXyA55OrXBaqB+mbU/j6ugkZHUDnKG3/Dl3A3afbjKJhdnlF316
nNBaorPLTJdH9pjZoaX5tP8ntRAHSbqHPs8a3b6F8kTSj7tynKSnbxTmVKKVxdXlkfUzQ2OqakyT
FxMkrh2fn9KjvmqMhWMedC+s3bVoRPeUlj68CC2LNQrlrgGwlxSV8cf3/W5rqD6dEkFP0/cuNtz2
OzX9vL5trLzAB8RpK+d6oBFRuZJd6SebQKQptMKQHlC972nTypyo2xAhiujBoBcfc9dCBacoi6ZJ
3sih+6AVG83XJ6xJKK5so8/qm8ju1f7IyArwulEa4bryHehUThDgEJ84+BKK3I2O6MtlQ4OXJ55V
3CwW/QJPXxbXMsnRSC6YpNa8AkGXgyJ1gAqHnAYz57sHzaHYKpmbS+LVBiaOoog0e8mHqR6r+wN4
xlSRKe3uxGQQjoOh342m2w1bA5DZc+kFo70fsUwy9rpS2w+F5plfRvhGxQ9CVlndx1ZdVvDKSrrH
GrhU+GEFDgWYTAxmciCJOr5mdmUe+al0k7tAYfWFGNk5Of20qUrJrVRoOt2Ts6kpWascsoN56KTA
YDR3x1s9gkGHd6C4wfe32AUCHqWZ1eoXLyj/3X4JXrZFcp+lQX/Q3KYHJ7NSSbXAPEyp/kMsgMXA
fC0hQcHUvLwUzjypI8i4cQNDF3ySphxD0N1GjLFUrDnFM+RY8bXvjJJuR94QwApKZfcyFZgyV4gz
9lBq7Jd//wVcXadEBjsPV6XPa9FpWjy2O/rnzFwd/A2vHgCFgIRI3QZHUK6FcLq4EwmQaU1BqQ3c
hrpQ4jrZ9fRJhIEFrkOLmM17//wbfKuCgOPSkdWaanDvyMB9KEZTbLBtD/71LJsNNZtaitNrCDBi
91BPUEStz9q9cOtya4zshJffLHKW+TxmMErEPBBbLQmWWUTbU6lr6wjQjNngNK5jCLgrhiHf8SK7
P8Kqhiu7hgvcFW50g697o63CCMe5Vag34pYw2UGOAzj7VVcLY2/GGJ2LsJtw5iTX+rGJ7wYLL8iG
tDQ4XSXxYhQa4HKuYHppoLN8DeqiEdubKmuHW4v+059pamRY4zjjS+0Hw4sHRfpn4A7Jc1VPduwy
jGDtilrXNrUycDuvSwkspoGxt/JAZf/mzBKPlahTtDqDtfbzWGx6Uea/Mf2mh72CKGqWapOss8Er
j2LAgWmPr7zBxTZOvuPKbt+1sOOvDaNsj21WWkeL5sZ4FcfhOIB40/NDbsTaIY4lGQHUOek2Svug
2aSl7T2Nbuev7cBA2dSO48+6lzXQycYpHwAo98fEyYYfSWioV16klHdNb4a/tbwT4DH06MUw3HRD
qJ5de6oWXhvAHa4qTeRXjkyAotu9d9d30C8AX1V8KEgs2kPT2MkXfqUId2mtjN7OwrILowqqHx7E
Q8W4y9XQ/F2Df/2Cdbb7gFUPFfREcZ4qLRnuE6opzzTaFmtrsK1vAhjQHtRPeM19xDiaLLAcxveo
/TbaxnpHnumYqwSo3tccJuBVhSe2tyB5OrlkMSUp6QnkEgieMPf5vNS4KCeUHA3vGALVBWIRh3W5
I+yIn+uoLO/oVa70FZQxf3t5MZzcMKZxkeiRG6dKe9Ib3I+KOgR25x1Tq6BNvcHHG2iono4LUc25
rQS7CHYSwbWf3N/n5+u6cSQ9PXrHyLMBCoG6X5N8Uw9W1aQLQ50czDwSLcTcG6FzUP+Z9vYPsRrX
s6GuQGsdSwXEEI4bam/gegV/JtwkZcd7lJhQ/27jRqd1HgL2r8uv9OQaMI1vQj8TzBsSOrPdZSiB
SQH0C45mEa/NsdkoXvKgymHbGHIhx3nurX4canoVHx61q4yO66MeHPXOf8Yeg4tUPZkW/+tpqHMO
kUMhQ4rV7cmtNwYX6IJ0AryoD9a1AaB0Y8bAoil8ii+ORcdMkvUUpIPR2VUA+RaG/3vWfbp1Mz5u
xtxNpybvk6SRVcVhEbvCPyb0zFrbGDLGvsLwsd43hVVpK9mqwAWRoIXHFjrb6+gMybsziOYHdUXs
31K3ColhFdfrNj18ZBM+chTHgCiUhZ96Zu4hlyGXyVQnQjjJDxChJbmRgzusjBSOrD68dEo1+UQE
2aZXjHBHsvq1Csd64Q5/Zh3rtDOTmsDM57SbDYBEbqpZ4B09Xbi3RgCXhw/RPV6e2mfmG/ZV3Dh1
VjDkoFlA0I+xCVONNpwmqWnRHt34KhjYrwPhugsb4vmhqLRwpWaKz91zB09NGi0IvWNN2AHQMRq+
Zm0frVnd6sKGce7dmdzXudxhx8I2+HkVmZ7dVK1f4u8Ez+0HBWkYXp4DwWEhxiFs42+aT2RKRqiX
bXItbLufRxrDNmpqw1QOST6CkIygQv3pnDLz1lJvehuCrDEwUWXQNY9qXNS7rMXB700PRiu+shIs
O9bjYMc/ayf2kZ+FbWCt3DCigkmjd4bwslEfNDv32lUoQXdvgiau7qxQ1x/QGMYN3Hppfy0C0TzT
qa7eVVYc+7uQM7pcCdAaz71SJhDKcMB91CpDffdkyabpB7lzqycheBgS1Pmr0tX5r9qrg68FLE/o
vWQhvikDVUXwGEoFvF6rkz9VaGHXUTYy7VfeCD4LIG0bGps2juGH2k2Su5sehdWLk1cceAVEUQ44
cPlrnSYqhFzYlMBSpJTormr6rb6oTR1560JTipcoKe2Hti2GEnRZnbxETZYitSupIaxp2E2muJFw
ctVVagyuQwReBJBLrSk5RVkI6d7A65AFIvIbFRUdXDm0Xjn0RcxoDkUD4u3GGcehAFzfBDqg0Kip
Vhk6bwOQlyhMQMsEiFsIbc2+aa1acOmyRhcCchUom3qE27/3vCoP12DN7Fe2zqTdQlbq3iqplMEK
2S5+H3y/dA38wfpZBtMTI6jke5au0lIDHxKw/LWit9rOhlsJfykbFfgqcQ8khD5q0o6tozyIXKea
5kU2LrSq6ra/ZQ5kdg33V/cPMXH9PSQj8BK1UeC8GbWtcSOrzn8Ifa8UUMAiyDpZC9p6yES398km
5+um6OvflzeO02IclWcKmZRnub1RiZ7NfMvnbIkj9qci9IYvvQJ0Ku4OSGNwzujojpMrm23+vfEU
GwZ3kQ7NvZK2gXao/CK/idQgzHatVWHto/pW+CfAW/Q2Vj1mX+7JrlvYxs8sVAzCcY9ksVKtONkS
9MITMnFhiQzwocdVOozGo1fW3h9fRbEH+tQabkwaJ6y71FQ9eFl+SPOWN2HAcMX8GeoZbX04TZgF
cF5AuBsVZUPHUiu0Ox2ut0PaMx2qnZBumEDdCXpvYbM5dxKRQ+KqjuxousF93mrSsbGpZbbeMQ6N
fuvWo/0Hq/rmRwnGPqXWAsNt1auB8bMdCm3ha5+JgCamBqVXE0IK+sjPY8dGHKQV0MqjErjZK/4i
eMQ0mpc9drKrviRdADlhYX6dfVzCZvoGpirFHHnhJp7ps7v6xzxG7kOXTqZ/ayHv3XijBaGQTkLY
MJZ6aw/8ofsEfvAb7On4+6Bb3QNAM48srU93YaFb9H9UQPwDFFm+eEYrYv8sGkVdSjGcifgJ91Gj
TB05CCZmH4ggEa5wzYrofOdHYdLhiDsvXLvMlk/CzN7sUg8Xbr5/a8ez84fyrsElxhJgeeZj5liQ
tBXI/iOIWQCkZlpa1oZaqvC3TWqrNxGCEH/doaO+o12wu7FN0XQrzNCbp572oZLmpEwXWEmhur1u
K0sjA5OAt+rgxrzEqQUg0JY1XTag4HQcQ7hYrvJacTzCLgdMelAHYi+almqfwKLm0JK7UtbYKQyg
mHS76DeuGyfeOuFSoq+SwTR+Ip9O3eveq7q9qddqcO1GbagA73WBkEHmcx/SXGlezIAi3DZOaAbb
xLKzXnIkNhgvmWQqekftxK4FqFrsskA2/ZU2jtH3rp20AcOY/8RF3ADWO/Arihpy8W5hcp459h3i
V5L1BgpqbR4VdhXk/KgKgqPj00WD266oHp0x87fpOI6rwtWLd+k73lNcivaubf182xp5vb/8K84s
SrZdusBIpKLROVkhAAistiOIhzPe70RZWystCmsE0hzIXzvHfr483gnWAd0TxUISSKxHUoN/Xbc/
XE7SrGorwwmDY16VSfmc08G1t/JRQNnx5PCriET81delf61pXXyXRu2YrGEV9dip+154XSRxqO8g
ayKIp+uyzBaivtMiAzJe9CEOOB6bq+bf3//h91mVUdQWWY9jgW/JIUhxGo8grmztEpSk69V4GYRG
uSc38jVyqp9Ms3pttE6zMDvORJ+kuCXXmkl9QCnn82aJqISmJPxIjkqs+L9l5Rm7wU7cpaXP3zJb
+WBBEaFSoOZ+Oq8qZLnsyPooXEp1ka/DUDXurKR7D/OuW7iJ8JXPjKVNHQM0GnPVn9elir4L2zaz
g2NUOzgVdqWJv3jsXbtc4RAVhtYGU0xnZbdDu4nqxHmCZ93e5wDVV+BCs7XepsUxMFvA27LtthAG
nPUAZHaTCbCk2H9ZV+4QtSs1lzdlF33VI8P/2nqKtU3CSqUVCNqv15U9/Eh8Y9QcIHzWdfpNlBty
5+mmthVFgXbLzO5Dev5wBMnFytX6L5C0h2s6FkDIKmm6yyuLjpWKggJQAWel4Gl7CHIvvhtrrz/2
nvnTipT+TYm1ak10/aKHWBd3vppBAshfIQ7av4Et2xtkQ+YVlGU82xQv3cOLARaYVQ9Fq77nqS6v
7KzLd+xi3coWhT0d1uKOCGhYaWoe3Ool7hMxiag7LamVY5ha2a7ANm5HAS5I1v4I3FXHS4gieUvT
SiWjbRj1wX2IARI4OaW4DUI8WFrTukeppkJzTV+wK/gWqc73si26O8PrG1w22HFjfumrzDrvykwl
Mv2A913l8FStcnBxaFXBW6uVsxfO8MqiffRpDuHb9mJdB2pyqLk7PllxS5HOwcTeF7SK5ANGbYWI
rD0WvQJL4sz6NlYS+VLns6CaMoA9qprNV90nhUEAui5KP11p/J4IQC3/3WnEKzVb7RByJdzmY//o
4Gdy5SUBIq3KxtqpCsVDbInrgpYbufbLiD60ZDT1u8J22h2Nl8l68Ed1U9MV0a7zqLEBsfVTu70L
NEpW2Vclj9UV+NLuWFrGLTabKS4uoX1V6KjS/dJ5aDMQQiJu6pugVvubcsRHXu8wazA6f+Di2DQr
fUx/ua2m0SOe23eRIqrdWOHRN4bYZNHD+BPrTCpUeiq/d6NtbmN8p1Yc0+kmtOPy6OZhu4OSPb46
rSrfGjPorohDFCDjRWesqX36X6RWlDfT7nltZUq3GwvtAXQ/HahRqe7Rq9GS2dJkisMRrL1YBW1j
4esZ5QpU0Ew9ouwiPUpKao3XjQpIUfYr06JrAWMtuYdEkW4A+EOPD0ObHlhfAw1VvkJb/lPhNb3S
bERDVlnigxS6VnVAHulvdDORV41PqQ7PCCifuXA3OWnj9z63DcRSqXosRxqXpKmkOxvW+y3E/QlC
jPvkkHjJNogCwJUk8R+HJH+yei4gQYHng8xxIkDtrP4Ojdx69PIUvG6Zahum7GONn/xWHQ3tKL02
uAE7/QfArLKKysTGuizk4dRRgm/3UyD1CW70id5tVSvEky/mYtV3uLQF8fgmR56yaBDumHkdrp3O
eYnz1sEhIOAdRtG7aqXBgSAhPbL7lNeyCYwbKn7Z3VDpnJ1V98Ou0j8ybd9QldeH1IxUbsz8sSf8
4X9aOgnvtIoaQpWBn+dJY4vvY7HDSbNE9cstXiZDdwXXnZ6AEc8Ph0m6Gv2hwiMPnWEaD7TPGSxp
xWof4qR5gSvc3WiKre56XdaUEJXvQstxQB3C69zCtUyxDUwLfRwkEI8Ea79yww3vHIsJXDrZBszh
u9dKIjet8d60Kgpvg9Sp94YX+fsgCSBtYBOB+D8Rt+BL83WXGc6qwQx+3ab+79ouIfByiY02llsg
FaGbe1uKNMG+qyyCg5XVwXtOsZxgryGPosa/SEu96aU13sZCB9qppSX5nGJgB03Er6SMj8Qlxj4x
NRoPijG7MuLQ3/YxfVGVEQBzFd6wBniv7Bx7CPaRnX+NUpt0vsitNQo2yOg+MGvHrmB1e2Ox4j8M
GzfrIgrUkhUn24eAKHJtJpBfUdNgF141D6GXd18uhzynOaupXjhJQAiwEBHOEkl12JuBlmA8YGpZ
cUWfg3LlKpqzxWmz2l4e6vT2wFBTbVKD42hB+vscNRg5obpXc56Ppo0RGxn89NGt+u4VkryCYqBT
o3qbeEHfL4RNUzjyOZAgs002GOkmMoGTDlIzZy0ETcpFy3HbRxoR812aaPkqdTxcxdAYrYMsPZqw
iUWdwOq5/Ninb5jRKVOQg0Ybgp7982OnKg+dhSQgayMrOYa64cZQxxioLkWefx4K2bCjkfAmZLfn
fDB88SInxgKLynqU3Qa+qz5VaqcTMlD+Wbisn35N0KzwEXitpDpJdn9+LDGUEwa+cQ8DuYhN7CjI
MknVXPWpKHehleKGyYkdvF9+Qm36a2ffkrquCjdDmhSfrNkkwvG29MrGdWHgN6wbS7RQm8EcJ3RW
48VRbgs6zX8UWh8eSbDLmyozbCqQMoLFQJBQ/DVUgjQ/4HPzlcAHALoXeDLfoO5B7tChjnvCh83C
hLQvYKgziNynWPrFq8hAC7LwFk8jaVN37IlvgWYI3MRscnQyVysiJvfgdU19R80+vGpcq1+I189M
QTJZTApKO0ih5vPCtDCl05JGOWC2kuBOlYJYIhVywPImWMiBW2c+EGNRoeP4owdonpkOMN/GfUBg
P6AUhkFWQ4VcnzayUW+cqIkfVTfE/DAEBXDVamGFaUGrmnfkSCpsXTU6ntfCtIqXQW34X1M3+FmX
jf6KSS92BV5A8Wxqx3TkOo8tzETdmGoJe2Nc3xlUMbDIHe32WMhS7K0yMZ5JXNVf8ZKK7y1f9mTB
orrd6TRJuqtBmgF8JnQ71LcDz6OFmjTkdRsb8I7dTIX1mMChvx90T8abXC8xagpsgFhV6Rn+lgNe
++Vj0XWvOMrwvSFSlGuTqpCx5zYtUR4l+vCFDL4qEb1gPUU8lyvaVuPQzzZKaCY3JG9aa5WUln1f
2yF2ZVTjy5yGcyP/nUqrfB5oOfjVJCTgKDmmzWrkkvRjLAvz0Hcd8TE1jOKAgXZ0RHef7NEQKd/t
2O8PQpQm4gc3WEpacR86XYCTvJMb3kR4IC36ed0bLWibUHfiYxp3YmMqJMZbfNFLpyEaVW3nRiFs
Ix/rv8ZsCngAICbYlM7wkgXgQfCvtAjsjD9ZYtcbDQU/76z3Xtw8dolfjcaaAjtseEf/qNOMv9Gj
HmGQRzxv20Gxj+JM7FWtutcVOKZukvh3gS/VrfCbH95QZ/dR+P84O6/ltpWtWz8RqpDDLUCQFBUo
yZZl+wYlOSA0GqGBRnr6/+O+OduSy6p9alX5YskWCALdPeeYI6w/S7I+2jn7qQXJRJSzw75ZDWIi
9Hie6Gt3nDZyZ2jvdsuMNo4MMRIZKGb+QkBc57bs7C3DvkMGz8KVzU6QQnLwHc2h3Zlr6rWYIS5l
Nx2GoKMvZLx1XjpJ0pisonMVYsA9htlAs+B2+edQ1isa5ot42UE2cpRBaDythklCodGYFakck0rn
pnDTfK0NFGXTvOJIHuQrQUTkYCgGKJ/qqqk/YQWj763NMe9wONFHX7XfWk7ZX3jQaBK7ZogBc7N+
L52MVFXp9cdltLu9ImE+xWFa3UboIQgsC/xzG9rhPtp6Zy8y6b3ODRYlRmCt+3zIbcJp7C7x6m5O
G2qZJyIENE9xlcT0WbX+5EUSp2FbhM+96c7ELPorKdmVvrNMWi1XD83OJCtyL1vqMCZ79V0Y1mcE
dXXqE393s0kTGy/HXX8aYRHu5tz18YtxCEHaWkwPTGck54CDY7/CdTgUXeNBYDKbO//C7Zgu0YaT
yKIfRSunp3W50OWWhmFbt2y4+A8Qgamx3J8yN62T7fZeqge14ugvjBu0kfq27UcitDSt+klHOZhe
buVNPIwVCWyetnGJppozzb6+rwkerukF8zpWreAXGyMcuBFwfeeo0HiIqv6SXbJNzyoaGBVlQbvu
xAU43GrhHSaiEhDh2Biw92bTPwSbsm7gzVTH1eWPHHTxG0LJhv1eWk+BYESCgYOZ1Hg6GKQmDdZv
5bJvxGMwzGdSMssr39r07ShEf857jJkRWswU3kE5+T/oF/1udyEZIJ23GRRNjFeJtlGER9dBtdNz
VlN318NzVqn6BXW/TGiSm6elknO62dlyCc0ad3hs8IvLesHyMy+7A3be4jgbc8Pm4hsDfvRwZRTx
gS0KmRNaYPdm8bH81XobMbks1XIzFRXhPpNsbYL/mnVOBGYnSTlU0a+myi85D9t88rb8SfvDdbSG
bHiKzOCtttYDmp0pLrSOSKIv8od1DIv9MGXPZR/V91FNjrHjSvtU+NkTUBi29DV5bCJjGrYxNZQb
UTw43mBlPsiSTpI0n8LwndRU7PSipVjJG2Ic5ZAdA2sIYhjW3wfRVEm9jMF+bqos1Vvz0uhqvJ8H
pu1o94/uOBB35WC3PY6bl9aFc+eutrxRFRcy5nIhFtqar3oMM+IhG8laABbAbmKaGPx4W3NQBFW/
5HNzJ6qWHdDK8WzFLuiuHu3HOWeaGQ3Ri+OvXmrBWgCdhj5VtLo+CEg9xMPqB1/7H9Ai3yOrFxAf
AR1LnertrQuZP/mLU2IqcrLGOTvUc16lXSTNY8WMN3XG7iPE8K/XCy30ANRRzjvhVFFDAwJTqiCY
lNGdHPLv3Urmrm1M8Ghz9q5/l4nvL3ehBEO+gK72H+H2n4dUFJXw/aoKBV1venPiStjoycoiEQki
TocL45yVP//7on9pM9wL8zJCi2j77ygfTpOvq6ypfLDdVh4cx45MYAMRlnffeCq6WbJm9pNBe+UE
KEvA0QnvCu9/Z0fRYP3X+XypOP8LIi7cRtagqvUJf6hh59W1cyzDVX2AmKKA/0sdgImIR3UPjZ9L
/nkd0XZGMfd0wiYz3l9LsDn7ErwwqZxsfTAyEtVCJY2ja0v/th8pZGIvqI2rfPWqh2pGmVYOsrmg
QDa+9RMBRkaI1n3U8zkvyvyGKb97wF2/fyFnhhToiHOlZ/p1JNdckNe4RESAyO522DLrmDc9GBxB
iCdAjWi/6MiDT9JBKShmA5Rk645RFykafTzsu9Cu7R22xqTCZP56qtrL1hVUzNAoPfxvciXKenYp
N6PSMfY6LMO4bgPv4IPuf1I6FLuJPNzDMrRkATmjs/OjwrwuM9PZe4s/Hh3XcH4aZdncT+A2N7PS
61WtPDOd2x795ZYhT3e67opzjKRsaLi3hSh8TtJoO/TK7ItUqXU9drRTKd3cLwQZxY51SiA4gSjX
4Qi3FozJO05R9dMcqcKoQNVnkk3Jj636AAWiERwMf/qZO7pkaE0tIS+ACLNB49T7DuF0tUsidbDC
fmzgpEM5AsfOM4Iex8JOqc2d62gh6gpsaU0HfMxiK1/VviGC7LA6TOGLjXw01+jIeDQGACFnqxMx
tvmeZOE+FnDKd5Y3/6oLKmqdd/S94wIz3q+nK06dYTh461KcvbmJ7kJr9ZEn6D4FsKGLzMfZP2eM
/X6R2E0aZDO3MQlQxqnzyT+BGqcbQrgJLt5rVSy7clCYu3H9KmZRrvuJLKQEOkkI/5iAv8Feo1+l
COTPsCHmbczU/EzeekEIod0ekEz+VE0Zbju7DuSrmlEueN2SPTHd8D+rzZp2htUI7B6cuj4XALyk
hxIbSUq2OvSW4EAUfrlbw3FM8syO9v/eUf4y0ycTIYLygFCOSfFbT6opWLItFFV9Gvqx+TZ4Zn8w
KPcvBOpu/WnNng1hJJfKiRtp8F7B83V+udNo3CAs86+JMSBNJh8K5zU3RbnE9litaxJusjxGgW28
Mg+tra9bzeSdQDcQrg+wj/db4sWHjK6Tz8+fb9ElmaN8o0YoTnMwhgdfm+Zhacl1qnQA+U3jiUYA
Y5hUYZ7vWqbZHxwD7/ve//BE0RlhhAZ/6Q1Du908hji4b5+MEZCnUYZ11p33u7KH4PDvJ+W8b4uY
UKJtYlwAhoxc/M/t0JdWDr2O0AOdlWraNbayH51hJF63xQj8MreUWRsX9egMP0zZ5L+F1w8WMoR8
nkAgZHBfRqgR4obMumantFXxllVR66VkedZOIgwwUiLMvO6EzEEyCCBns4+r3Fn31M3ht6W32+7g
IFDi2U/1E+hmEzLPGIqd38/GM8ocK08XPfUfucX85SGbeDddfKXgsBKq8eetc4Z5eICV8qT6zrz3
Ols9bmVE3lJmGE29C0RJqnSRzRiC5dl4SZyz9IdCi/dAygVB+X8Fxhs4alSQsZxwq07OlI/Pva+b
lMXRXf37Mb/XeF6OO67iWRROJoPiP+/Vy1SDC4UTXWk700c1jMF5NCpNHnXRH7s+p2Ssa3VWNZlU
WB5YN8oqujhfGQT4G9FS//4472768mnIAmCJAfqxwP78NK3CGlWNLl7CRHWe+8V0E04qnf77Ku9m
o8BdAMNQuYBvecJvnu+mrUFmsEKucFOr90R4LTd+ZmQpAN3yUOVWEIdbwzCw7z/yd7n85j/AvsuV
uSw1ow9v422VGtDfZVZgBFeN6pprXO7EaYtaleSLMXz9902+vxR8IzBp/DR5qqBkf36VUUmvtEyY
6zj9KOzvtA5r+LJtDeKttfI+wGnf1U5cxsMQCzAY7TwWFn9erJrm1uotbV4NUUFvPIUiGUipi+lp
YBUwRvvgCb7Dan2AF54dfOgAYtjbYySQk4coYS1POUaw3xggE/pN806coZSnOsrKeOyK/1keQwd4
EV1S7GN4hyngnzc58T5oAfhx8pfSOJWSUHuLscguFH71we777vv8z6Vgp/pwvUGF39SiStR8nZsW
J9GvZRoJgoYhGq572+SuyEnVH5wr71YE18PcCMI0nFjmMW+uN1VFOTWzK05VFTnxBhN9v7nY5OPl
8gmxs3EjzJCBo7CDL/9+S98t+MuFkQZTjtsBflRvXpx6WyKGGQG7XI7iwsfi88ElP+Hxf78KLSH/
IZjDLPDNJrdO9iWC3qlOoRENhBAXzs1sb80H9/JuxXEv3IVzIfhcBGNvGhUCdNkb7bA4ZdGaX4Vr
NuJpVKpPhgGp4t835PwHlfxjJ+FieCiBs4O4UhRcju//6ooI1LThDZTFiQHiRRXVX0JAMBU7GNng
LpR3Zj7uiNoJSgilgjjmOWSg5/tz1zDo1CWSDMMSRuqIC0MhC/zuG66W7cOKPvS4XXSVKWqsywJz
8utWrcSxB8D6n5Fyl4SnFAUZCkz3SDssp2KnIMZmZGnL4dnIV+tTCFXiODnTcCBS28CQLzDJV+5B
uWdrHrBVhwacgKaT/AvxJ40mVbWxWW3VHcOF6maZyUe1ZrwOdq4q/S+LZc1fCjaYLVkxwqIsdN3h
t9l04xOKJkLRC3cuDwMeS9+k25P0K8u6OmyRL36Nvt1lBOfkzVU/9svXIJD9zAfC1DmBnS2apCxL
44cnpIX+LBpKUiQwH/Wztfxs8ws/02KPhyIQ5EwwORVXURbaz/NiC51gFrdBNK4p10cGrUfZtdmh
RQX2Ex2oY8ZRSSaG0Pby1RxFU8ZmIAnebPlLmYsFa1/4y21jB9upLVVG5uxi0m9hHecWehzYwabl
6M+L+9khgi7Vi5Tf/QF32r2FsSrEUd/qTrNvCfLHKbTM3SxL8dNbg+nGCPHXi4mNm6sUd/D8JVsn
/xQqQRzy6vQVn4fSqh/VlGKf5SdmrSa+/+wyTEfBfzA8stNDa3HC3VigZJmWzSEGlwGxJcvmYBFT
faWEmh6K1axhcvvmVu+m3JrMQ6Zbj4xho9Z1YvfD/GXGevI3yfHCu8Yoo/1sLn7x1HZCXMu2nW/J
8TMOeDet9xkd2RdzwqV7C6hC0PC2V9lSo2SBN6tPa72VN7ntY/oUFO3RDhkw7APKuDqGxFk3cZi5
jNDjtdbkKJJOm9+vLh8PU9gOaaY1txI25IJyYpeLieZxni4p34MwTq0lwO5FTdaelwv3fgzr4JMu
0OERIOqrMJHkMH0ep1Uz2Q0CkdqkS0eX9NXoZtwG/RRVxDqwWa7jzWih77rCuWrbdo3ljXOMMweg
12KQT2Jn6sEUvrgCFGfuYlttcQ9VBwn70BUvANMwD42gOxN6u0Lz9OcrziITqvqy1F/l0Je3cBvx
rR3DYXyOLG2cBQ4uA5yKRctDO/bOQz+EGXyvuoY/Rwy7xbMojOnOt6bQ22UlMcROtvTWfR/But05
Bc22rolKRr+cF2Qozsu1j4eJBTgQ6ZFNYttOy2ygm+xd7+tUVgvZ5a6kAVgn8tcjw5HPhMt3aM1z
o7wiYbVLEdU3dUx2eqseZJgjg2ky2Q5sQdBU7aiT123U43w8rd5ymrQmWL7DhcpOBqreH+1gCCLR
sNzAjnfqv40tltM3Hp4iwB8t4C8Bgd3gP7pNtZzAa4w28d1s+0XStZkqdF5sHWFHsKcVYd6VuAr/
pAxGCPMxhZ8SMJ1/WxQXuQX2Xls62A4BaHDlLKxzC//7ZMrpYADlHkxciBKY8nUqLhwvcbGuEWEV
PeWyV7z1q2C2OZT+Dwkp/kWPXn/XR5M8XWhTt3BogfKNtY92qlLFk++01R1R7v3JMKrtQblu/Wly
Wvm6dGPwEE5tkwR6q15nd1ruBgQX8jAutr6CvB28upsA/MbW3n128HE9bibcn7hEKCnTfly6H26n
iZGV9nrQGOD8Kkfm1fd+KL0iEfbmnbZpme14Dnp9shq7/eE0HIFjMUxXDNfdqzlotqccCcveCypx
1mUvT0VYbYdJbuyu5DtcF5Jx5L6QhXVoLCRmemoNiKEhUcaVGofvZGBDPDJcJBYVM4F4BLNCtGp3
/mnyCv2FWidLt3LaMmCV2nu0PIV1m9EKBzm95S0FY9MxvFoc1LwST8gz9sHRsZt976oJYPTpVzf7
Mnh3lcEAlv2YVIEOy5aJoJ+qQJHqG+hChBSBnVhLXuRXfVi5jJykhzwBL7rpyYCWeTdaCEcyU7t3
mefmRzTz6mZY/QhkThb7Fp76PToV85FZK6II/CzEHeMo6LFu3Z8u+o2UYac2EqJVRZBY6MIxf5ZV
HQd1JhNZ+y0DumKNvjTB1J5at1lSqHn67Hljf2iHgazJvkagV3vrg+46iOfQMJFWQAVnAZnbl4Vq
4a6oPFZ9m0O3XIU/QNBsxdO2Dp5KIpQyN5UOi/uhzeHj5jyiGV2NO7DKvNV+ZRep97oM8mOIfv3K
CRaymZfVLfPE8OX/7GNFcwF713fAIkzvHQWmUG6DMjEQpwA98gG3hGCOo0Ft6OzmcLf02rz2lfiG
YoPz9t81kH1pBv8sgfB+oAACGEewh1vHnyVQYWb11nWKetwXClTURgJUa9vpY++iJjfczU0dsi3O
WU2bdNmHgTE3gmsfp15d4p9L+yAYaJxVUdsobreyruPRcsR1pxxU3Kh9ocf53bAbF+AqDgjmvHEI
d/2kVRbm+3/fz/vy8RLdSYthXywi2cf/vJ228dx6NC1G3/6S36zQMA/T5BMY1rkfRUe9s82+CHPp
sDE2vHTA7+r9ebECoqYJ6XAWgItMquJbNZf1oXHZkVmORWJv04+QTePLSKrohYQanTyP4Z00pz4l
peEDlsV7IjifyL+0qXwBnJDvtElBocOu3AAGLSLTYS70ARYe+c+tGLaky1RxXyP7PoZgqVfbKMxD
qx0/XiPvIwLL5a15+1bhwEiHh1AAkcabXiHDt7ewh6U+daUMD3VQyr2Y+mJXdcBd/gVSdotcJxK6
HJKULvzgrX7fifE9QKsCnIAk/s5PCNLlUvU00aemm5wzOoLodur0llamjUmJ33wvZz+nvpDGBxf+
2+vH5UgkwHoG3eyb1WQ7cvVKQQsI8dPeCbi2B/T7862cTeejHKx32CIPG42e7fC0cbd4C7CJYMHo
YvDFaTBFddpauTAkXbv1nmCWOdVYMKRTM+ZH9hQGoYIwpgKRwAdY06W1fPugL65tNi0FzeFbDMFv
yOReOYBOjPnVl9Gps4dudj6vQ4gz1Si8D1q2vz1YWl24xC4GKjT2fy7vfjPqvq10fdrwEjg7ohlS
JohM4dEdPjkj/KxKoMZ0vFl9AJb87ckC4TpM8GyYe2/faJS1NNekY59UKdcrAt3UcWrH/LyNU3D8
9x72l8WDUQpIEA/Vfo/LkGwxZQBEzNCmRsSNktj6WkiWyqAY9+VaRLvSb05ByaDZimDV/Pvqf/mK
8RnDJo/O2MU39HJg/FdP7PuumGWW18RHTuWO0/rJGbBvasJMxnohZj0eGuO5bP3xx78v/JdvGIE0
ZmIBhjiYC77ZuvOZzpVIJN5n5mN7CVcgthqjedCcEh+snb99wxHqEVQzFtd6K2PSy4pUKLA59Ez6
IYFKYWeujZv0w/IFJ5Lm5Daom6K6W1E3Zur/4/leUGmgRRaO+fZVMhaXziYYBAq/pkvGsK0ecirD
HQzzbufngb5hYtVRAhoKx9fwI2D+vWmMD9gB4seIheAJXrI/n7DVDZItW+fU2BZjPolKmzbLzPPf
ERpe94Bd6/h1U91047gzbqlyLZn8N2PdFh8gdNiB/O1RILzBq5tnbjIn+PPDmN6mfZkzy+onarLO
0c5VwKx6X49Rtd8CH8WG7nAwl9LfQSQxjpFaQuBY/4Wo3WcfoTuwzfYSSep/jXzFh/S5rxSkza1U
697oPJnmRLDv7GLOTq1o7aSapXnDjd6Y5HubamhS2ykfvagqDr6ClOJuFf86XApa1LL4vtTWF0g+
v0w7+DwzKos587/1OGLHlxCfuBxIwbQX7adNZ15tBY/UjrQ4bl27fgfGEK8UPAivXQ2Hw2I99xSR
+Dwu8VT4j+aCVEFWxZLmtuzjaZhUYg8u96FXtaOlv1vF+sCDmhI91c9+72yAI84V7qNfMNty42ns
XdL2coQRoVfeRqsVJJJ0sTjqgh5ny/B3Pi/HztAAAp66z3D1i0OU1akXjs9t0VGv63JKGSMcp6qG
W4jCYZD9F2OGhJnJaogLN6e7ILKUGS38NZr2u04XT7YoH7thznaup64amWX7uWZiTrXKP8ntM/FS
U4zFdJkAX0Oa7J07f/BOYeM9w+rzd61TIQEK6igGE4bH54vnVS3IWAv3pSafhnZ37c+u3esraJf9
yWmxBSDJIlYVCo5oXchskp13WCIf+7HoYsPShQxaRhCPOWJalkFjjfHVE3ezbFci27QX934wxqSa
op2J0GKJTn5ec7e6m8LlFu5gfueCqe1s3T2ELpN/s3K+g6qZsefn696MdL6bCdDaMd5/7ajBDj2G
hWi/L+aPct0S5a1tOtp6RvcZ5Akc6YFBV/ijsOzyetmC+wtGFXeyMQniGqaTRUQCyTnFGg+m6pM6
4ySrODp3JQPQnVGvduoSf/VrRriadDpHpbAiTCfPJ4helQ9kNi/qvC1sHvWoDxQ1Z7zSHpB6l0yX
fBtxFtoRcwmqtOmrVy2373jylbHlG/d1j0uboYpPzYIMAvDjXlAgxo3vHnrRFHdwrpgbBYa6zh2E
OcqVYh9YW5kqL1iv18I88DOsp3EtjENx4Xs6ILR14D65E7RyvzAuUpnlxc9MbBP64mEFKbhpKM9x
G4Vutq8dtDFlsHLzBA/gdgA+j1IkvFEiusNxvoqLctzjBnGUpnftKdrf0YnucrFAKJxd8L/RWeIi
tIK0xVTvFeSILqSyXiLsnfxifuhEeWpk9xvxQXCIgnpJujk0d2NrbbE3+eVRh+FvEUHqbNbCTrLJ
JEYPYZ+8mMwvZBztyzmo06hGdeMYOe7vnrMD/eMNMrpbYrcJYLKdn1FYOruO+gDGCramqnPLvZEb
9243vPZZ8Ftv4atBJPPRVM1Py+9vl5GTuwx4Rm6Jqgda8CfQz+ssKN3n0lnkvp9y9ZuoorvOhBTk
ld3nZuCqRZebcdV4X20XzyyMur7CwTCT0MnrdDDs5XUokFxmouLjQBpMutZ/3uYWDoLZrOmMVyjm
XF/JCkhzX847yquzLbMbsoamc8P3fA9/8CzU8l0vhMCYYz3fWZn64hTqwZ9kztZFbwyzYF6jvV0Q
m4TBIo7eY9Yco6a2Umk2RSx8mSWGU/62mefW+4Wp9E3VVwnM5i7Ny9G9LyD2pYsSQ2wp92vf+mUy
4Hz53JCmwWSaKyBN6WNZzPA6vNJScIH732sDDAWkXe2AqPrbsLfcndlUd0tTK+hEeC2UMNhj7W5d
DN/MTGzZGLsW8Te07UAjAfRXvd/GVibmXLl3xWLBujLbaueQcZiymO69oKE/rZznJgy+igYnN8gI
+DquuflqGtC/JdZup7FvuwR6URSbk+XtehT5caTyPYbj7Y4pcX0tVpcRO2SatB/gCKP4C/e9Dd95
mPN7hH2fK4xq07FA9l2yUyeNXzwYqzcfNg0Jduqa4A6q5bIr4EXuggmWK0yo1wacJqY0B8KilTXE
VsGVMh/qJR/jUWX+octzDrBydg6Ta6731P4IsRrQcfJJGAFUEG2wIQacXcRhta1bnJ1+LnYBWIK2
yiIC6xz04/TQ9tuvoOsakPBwSIvhcsb0tbUPN3eIp2i44om0j7rxRha7woao7BEFkkEWz/VytHpR
xOQz+VgG+XYcjVtR7aYpWEEaqSKtpQ0534BK9Uj0S4QWPsp65pzY8+1COX5tLjS8mekTK7QwHi1h
y4M1XTRYvflgtutj05Nf19Zo3YQz2pjSia68aPD0uUfJFQdbpz53Il8Xfov16BXtkAbKJfjYC6e0
m/tmP4lh3JvgGgdXlne8+D86HGESK7M4oEw8OyZLpOD0Ywxa2sXzWOv7OoO8aaDupPiFYGpVUJAm
45cRQNSzaqhIsJk91qbVpiKfvtp4CRwxSsIJBR5/Em32g7E1blyNBPyNRrvEUpNEUix1cdZBTqvE
d7OodUxMRf1D/Ne1bjHbGy2caBAmJxZ0usSpQiOxS0/xILdfWQ2wahr57ea1/c82bI0kC9z5ygF0
uM02dIDA93C6jO4mcGqdZq7L1tb2ardu+pdLmCkqh15fa6c/W2b/3BHXWhq+OAzKBgzuGp3qqcHB
YMGZMZOBcWyZbcRb0P/Cd4XNOfI+R1E9PuQDvjZz0LWJN3LoWTaK3Q0HrXiMOpGiPvjde8F2wCsB
etUQuRg8AoKaUvY7+JY3At4tp451YznMgsnpEXuvGaDPmczbQGjFjR1l8tD0hTjUYV4/ZPYWJnXZ
1veVXFtADqtIJoW5XZt9r8VmneD3VLGG+u9J42UrcnlYwylKYYgNSeEWfNMDB1TVMozCbEjjU8OV
oM+F+7KzGTAY0/UWKvtBdUWxR1nLbCQSr8IFJ8U1cE07e3MhbJqCjQX/B120TxnDo6PrRw+D9PFI
FfW3rDAYZozbCU4dxysdLcvC+lUYSBoDrGWrbRa7DLdjqH/ygZ77TI38ZMwAsDyA7jGHFhu7UZad
B5/9UvH+JhjSIA8hY/ZYTGQ8oUp6hFtCfGcdZh6etmp6Kvv5kQg967M7FWdLw4ifqxvd95eJsGju
l5DyZrZFsBdejg8NU+U93KL7percneiDX6FTu6RwoRDJB3FV2xZWAjVrNovw22H6y3Hkt11cirb/
5mc8bh3U3yIyfPZ0zd2+zLEkWzp8Hwrbq25rx/0qGBPsgPvyxB3RLDde1SdOBrU7bOsqvYCTyboq
G22H08X4MICkzRkjmGbejg3/tJxZVJvlTtdjsPxkwn5nT/obIZPZPmwCI+4ZsCZTPrA5lma30+v4
MNj1TzNrnooKOd9K8f+lMjkGxYjOGiDG2bm5bGhrvO6aqQM+y9ptKHBqCkI71Mzq5UXBQGDtgIdy
Eo1EIPprQFZRx3tjTlCHB1tdy7G/bkX0KY8cmPRhafA6CJd0QcY4KhLP+UBU3lYjPWi6e8u2GgTL
uk+mOkwDc7ydS3uG3zpr92au8vyV/w/LsMzX51KRbCfGQLIBMTKZ5RAecESbmJIO80PGsDE1kT3H
Lha1aSVZQ4Oz6ENmGmnflxtdbOM89lOmbhax+akj5zGpvOp7xpEArjyx5FA6c2SeGqN8oFM94fp6
hkFYxIrYmUSFPf4VLSE+3do/Y6s5HjE4cO6Cyb+WniMfCY9yXz2WUpyH6/a9WiycsdzJg+AW0sSI
ttzueiNEubOaHL/QVq2b3vHuphZt7eK3mv6HSjfyM+tK2G3xOfNHQh9dz7gyBlHsl1HVGEcW3zBx
ejI3ooszOAG7pW3Bd+BTxx1oXuoj27xnMNPuV1ymKUtL7LVKizQI+szUktZLnSMVrsPt0Sii8gpz
ltcIUm+yTl2UTv1Udlh/ltY1O5N8kqj+rtS4BPsO2K2PtcYtCfrIcr84yw/kmtULwxRYkvg3Iemt
kV1JrMzGspGprptbxzTotsTBW6BWtyriTVMOjmKMQYaNQR5Vy7xvkLldryJD1YElbn4WRlDAlXIZ
fSwd3XVIU+pEFHFRWH9Ww/Q1yKxru7M+FaXfHrLcR0+DRIQnHzz0cjCT3B/xmR0NzLz8l9LagiMt
PRMjDLkSl9xfqgmaBH/K+n019zer6SriYLLhiH8aagqvd3aVWXwfQmy50MrO/DDMEh0OW1yMRfhJ
M95FtbGGB4cYA27CLeicFiQ8G4XybNP4IGZxONKJr426iani+p1RZBmXynqy/eGmEdRyU7ONJ+JA
dKwN/Vtl7RVuKtGejObbrA/aL43Un/N++I245GbWyBsqo3/JR/9b6K63a5ddb05ESmi4xF0257RM
G/BiY4fjucU3mn22xAyH2aJDf+0Y5vY9rHPnN39BvmBdxsqDwjXcdFYdTScXgZHYRayqLkXUNL1a
7YIRcmUylXuBfunjr+SVCmX3WGKjhEBn+WEix/xhB4TOwQwZEwxWEmdnKveHba4vc1bcGzmM2sjb
3N3seK882g5TBEPdhPhvnaKye+6Fw+jL3uSx1QzK9Ea4w4gJwhn7up+Bkx3Bk4+1GY5MneBwK6RT
sWqy30vQfoIWzoE0vuqSXolZ3A9AKxT9mHss4VDh3H5RxuWOOtRVxiZUZUsqOsrmjYMcTx7DS5TI
mIkLgWQ1u9iIWuccVgUCreVTkde8KoP8tkr7pWpK+Ysm71c9VMMDqsYgHXqqQIxuMTZoQ6Q3s7EP
xvrBRoEeq553mikER4TzCfLfyRrQWto9dnMBE0gStxE5shmRnnoJsNxAD2pDKSj6RbWfc+u1EXOU
dtYs0y3fuh3CxjNTgz42ut44MjQnnnZTzl3WVEMSRRC8u1YeXRNnp5qMd8gtfUZmadbyQ8TpBSqx
hMHwwzxZd9SMOIrMDNr7enosi+5rtrXWPpiy707Noc/725wde3xdbPnF2MTDlvt3Koc67hW2s1Nw
t9OgWZ7CJXw0rUleuc6g06krzp32stvVW5FvhKdlKfRuuygK3Q3KzP9xdh47biPtGr4iAoxFcqtM
dW6322FD9Dgw58yrPw+9ORYpiPC/mAFmDLhUxQpfeENYy8JRFcC2Btmh4IbepyibnmWfXZsYQbOH
JYIuIaovL/mY1KgYN9/SHNN26ISvIpzkr+XQ8QzEVlpTf06b/r0ePPtgleF93Ufutqpa7W6sKxvR
yu5H7FWwrAq53aKl/rUht79D63s3CFDdY2rv+EwFAPgUhpN+P4ZAf9Oy6I84n7tbME/BMXNFCBEV
KG4K6WJvVolDTSDa14oRnmQ1/h7p6qPfFmjca8Vn1OIAvfdd8CMTA4bCOEDvK6VFpllSpX2AJu3G
FyV0qUF9k5KRAu5UvJ5cI6EO6s8mdOONgpbY3kiDb1yfMYlDgC6O2YlDM0IuC9oPuTDbE63XuyY2
vmpR8JMaSbgJ9OIV+mR2SjEu3GsCShfMOsRwA9Fsraqa1Cch9FXmL8rX6gv6Y/W7YrnlfjIj3oCl
h643jsUJ6e/qvvfr/tQW+RMmmo7V5M1zUAzPEsHgIZdHdoxdcUMN9gunr9+VgbQtNKXaKnWGaLmP
UxoaGDXxgCV8hEp0NJFOxRh4ZEahCGHuYqhctc3nrEHzXC4ankbIxHmlfonBc+5jSiabqlSeNd94
0wI92VtoZtyZo5w4wRjejaP2mEoyKfnkWNjgYCYZ/AwIqxTffOBNo9cMO60fSzKmUtvFUpjurVQQ
PlHHeM4BYBDZdy101LZ1z9iS1htUK3+idjqeoiF4DYX9O8sROXDRId2kkTiCH/cfa9JJPqlqnkql
q8eJ9/oCdDtAEYfMj5gIzUbNSI9wdYcvlPLijUeof8TGy4TeE8YHxY1qKh+y+BSjcXtWQKbtChsW
gqTGn3CYpbs8Gj8oABXbHg3B7WiHD35hUfiGAs4DiChkNubdfRWEJeBhM9s3ohy2co+CkRI07/Cw
O6Q3oycMFdQtpJpyw47wiPvgbETq4DTBn/hsfJB89ZuRVXeghL+YaOE8IqQG3Z9y9iYqLG3vSn26
p2tGwGBZD0aelhD9bfs1MvX/xtj41mjQgHrQ6k4m443hFwh6ABV0d8QYv9Gbe05k+Zc+qg+jlfEq
2vJDKIDueRQ7HCkvs0McVR7fpHGsiq8qILzsBrOSdlWsvgagOLc5CDyQDqb90Fl2fRyz9pV46j3q
2n7fUrjcmgUei8L4bScZoKRhKuiGnnQcgf8cSwnnHDOh3pB0rdgU/fgC4usjS+DC1m38W+uJJcxJ
TkeHZs1rOT4Lu3F3CK/cSz0KRZ1LhOtF3VNl1fCWJDwaXDvaGxGbvx7z5ktRUNUoCYyOlD9/e3L/
KTLIABH6sXdR9Ycsgk13BGHGV2FGjyVKPArKpkatRjsK5d/lQKFfBIf7u2ZG8bEEtQeSj9ozCidi
044tQlVGnmArPakeR/nncQRxVUxAuDpoS/6XrW4ly20PChL9ez9LcUwTFi9G9lSK9uTF4V2vUsIb
pFcPlvOGKxF55Nyq7qbLp6pb9ZGEGiyukYc72UBIq4yNaFtIQ3DIY9B1kBNIVWCoOoC6u3NrAXYS
qAFPseldYQzEp7ZOZi+i5F6zkOusA7RXkAVCVzzBEWOv4OcyCIopCOCVgCOHt3zo0kMS2/oPgWbQ
YQTz/+Aq/e+886pTEeIMrOaoTMmZkwOd3zRe+z6giL+1Qiv67drKuC+aUCXLRbEnjFzIl8L2uCqs
N21ABCWkX7SHquS9cGt6W6smMeoT95x4Y7jv+/J5sOMvaauFPyoaaRstDr2D2g20QwqQOoVxL9Xt
f3LuObB3EYot0ic7896l1IjPHoCBbYD0yD4cjEdvIKvJJPy2EWTYGUV5kEbxXJlDwikw413m2V+k
PPjVSlVHnUZHLVct3mi/+ne61BEcZrnYZyjT7seiHjaAepLv5dBn96lp928ick3KKkkytVJ81M94
XuDCU+SFH9PzqqtSBSOlKvbC6n/HbVodG5sWOhJAJ82W9+mQjw4ivwjruvKTp1gf8LWOVaUjJlaL
bdC30X4cQwX0lPLWmZCn+6jw7kIXQBXMpnRLQkqVI5Hfx0YDawkG4S5P1M+pQYfBg/Ow70BAPZSV
/cWTCW54cZ9L3eVNHNx3iMOAAZP2Owo14LMC/ZkOxUtlpObOC7nhMk8gdQDEFokee5cFMYU00Vfa
Jz0bHSkbqMyILyap33lEUzjz/Xorurb83kURj5nhv3pxNMDiSQHvyeYnvZZQLOIXImAi0QGG1UaH
RcENubSPZhAVL0OvsklR0H1AzIRd3cXpExFgcRp7BH42eiHvWwn+cK95913Oo6CrHuwj2Y63it65
GwEWcN8VxbtwUeRwTQm7vt5/yacmi1Toe3rR3yMXO72urb/lxoiLB4QsNU6f1WxClSb18MvLjQmq
CPcFZHIRAsztj5Km54dKd5/QnqV0HdhAnaPeQiqq1Kp91eE/WIWZuhtheB85lOJTRmEBmfmQyDVP
ev3Q59F7a6n1nUS/zc1z2wld2Xu0Gj6eH3OTJ+0zxiXvY6q90en8WkkyILW0SU8tHIrIC7/56sTh
psNrWaaPYFvvIKlvP+P98tIknn0sPe7JhiI264GjfSb/8mgrJGb+7nkANmFxbwY4LHvTyGqqVn50
KjuqNpJm/RK8SZ7bupskCal5BT3Bm3dfFAJdpjp85pZNQeS531pV+TQEcH9MkMgbxdetO6nun7nd
47PkN1zeIXrHBPSSU8IUhBCl/YwDFb6jXkRnuwRYJBfFU+2Kb7WNh1nS4ZINlHdvtuQYWhC/hmZ2
bwTyo6XrkhOPLhvEz9X7TqQwyjSyCMucyK6SftDqNngNBrQSUIL92sTe17IivdPG8lNisEWg+n8O
WvvXRB3ylLI5Rp0XbRM8fKg/EhDU43BfpcpHU7ivHTDDwJMeK7U5qJFm7q2RMtcIqW0v4uAhEuJz
XHqfCoW4STOV7+SRIcGefxcH1btOEiEAgu6F1OzVnFYF4gG/KDxHR9fOP2QpO5pWnhz7Ql9p/C+Z
EqqGkC+N/wnigET6ZbfZ5gRqXup756QPknvbTFuUIhS7WKOCTFiFGSwGXSnIUTg3ILmkzhgZ45AF
TQWc0tHDzv7Rpk13Qj9LmepmrpPRmb5XxrR6+2cABaKoKMdYqoIp7ZzvkqsojuohysFmjNqnJUVv
fq12X0LPUv/VTgeRJ3IXNKVlTVjyXOkzJZLMdRH65yL2YoDyCjuzFgi5pOCbP92e1RWAwARMtOEn
gbYDZHT5yYJYKbsM+P05wd6G1tJo5RTmkMejUKhFHlo6AbJwYRTI/aHyeMwcUfaxvDLja7/ij1oX
fFuIfvO1VXCoyTrqGudKq+K9Gucjmpx9cVfFCMF1oTVS6QEruLECL9zWqhTubq/CFXAMSDaeNwtg
G/SbGSonT6wGsjjCu7h/yNtRA3GOkGRO4TuWVuApVyBdF0PNzohP7QhDONRk7SKP780QT2EDvfON
GzfySxGU6sp416aGK4IxmeSxb+cGmbJbKlpTePRqC1M+Kqadn1JIYqgLh+AG/n0ZwYYC+gFhBfRl
+sx/g5uSbFT6PMX2QYndDzYdSsVV9tr3fbLywa7cABMF08Q4RQNENfcabYvQjtGZxiZmyL2tr5Qh
Caibot9Kez9Kvf+KqCi3t2c3fZnZrWPIig5uixyatZxW+q/ZQRBygdJr3tkVCBRuKI1F9EGNjFbP
7YGubBHDhM8MPM0k55+bCMKRIa5Q6uRcDyPKr7htlpshaWlm5KNhtzs5D3Xtf5gcFw5Ladg4o+sz
6F89IrhlUJ84u/2QNtQskOOB0zGI99tzu/LhDOR+haHDrecynZ20Ic8J170U3rLSKNsgFXDgfSrT
EXEB3TfCvwmH9+X2oNcwWVzbiELBajUmSOflp3OxQzNHkAbnJIP2Sf0G+bJMa19Uc/J4sV17n1YN
cU6rjQcxQRAoV/r//lVhwiigdi1OIStw+RvAH3WYecDYbsJ2Yv+A7h1wzub9R043M363rkzJ//bE
F1tWY8YIjwgLu0aO5fQ1/tqyNu17Uxo8ALN1l3n7FLUd8kqAHR//wzi8iwbAYNyxtdmDnLYkQ7pc
ken0wMAGhJafqB4aK4d+cS6m2SB+grewjsvtHMIY22ETNVEenxVYBzSOivaYNwpNFy2pD2Ysr+EY
r60eCGAckye/bZS/L1cvG2jjmhz2sxLHQIAEZS3MYN2VEzG9sBfXCrPiBcZEYiJLgqe5HAU1JS03
oeKcS6PPQbeH4pOll++yqLWzaeiwhlGE3HgZMfvtj7Z4dKeBmR9PHrpywpgN3CbC6qrWYnpknfeI
FqEG2w+0hOJc2itFr546q1BppfjD1g2CZGVvTn/9Yt4guTkKfE942ZfzNj3AFKkHlyCqdVTsAglY
F4pcex3jeoJsyXYqw19DOF8d1CSmApUKFHaujWG6UZpGaRSfg9Ke1Om0WNG28C9qWkhAZAEdqpn+
5Bpa169sXvXa0PiZG/hVoyTPRXA530rPyyRGDJsYI2xKSDGSa280er5I3/WpBtZLN8u7WAUeRnol
a1+Vztb6HfxI2WmyMu83dN6kele7alchG93IlPEkv7c2JkJ4OoWVKP9IJFm6b1E4Q3YEiM4TFcXg
h1vL41kZiKOo6o71vS/S8dMg18kz+uTmmoPbcj+zvCCN+Wcii8xfkijsSnss+a6ZBoh6R42MumAr
Vxji9VmhvEB9lMmbKtf7Ejc2Cty3d/XyrtfYTihFgGHn1sNl63KdkxhZYwrUsI4LMpEwdCcT7sQ6
wVV/s310v//8F2LHxUMkoWnq51m1AttfLoEps7PpiqDBAgx5+vO/rl0THEbqWxAkCjvoHmoRas/C
qtSvpvDFc9KZ0S/JLUsKvmO4JpZx7c6C6oR364QGZr9dDl2hhm8OPpoNajnmj35OFkE9u3i6vchX
JqiYSIqB7dOQeVmEQrEhjVLJXs5Sa3gnB/4jyShZe9TxpHrPzey6u67oFLZoWOnH26NfOUmTcxmG
AQgscInNXtIsRRhRA6F1jgwFQDNq9nSDBsoINHS8ITsGpDrxViq96uX2wFcW1yaMJkv64zM3P8Jt
E6VsGyU4ux0VPUL2wAW0EqBKurKJr80QVVXg61DGlvlQ4SWj6JMqOJfQ8V7bOPuN7UDDneHmgACy
x96gZXd7bn+o/7P7mEOrkUZpyBzQKLvcOcOQBmNkl4xZBNFBii3Z0VHc3EDNl6lKW/EW96Vy2/cD
zJfyTvKzXaVC2DSG35LauZ8T7GFWPvQ05OInqdC/KBIQCs85OKbOaue9EZwDxUMvv5RsjDyrVic5
FYgZrikWXNnVECQUKgv2pCg0j7sTIuMy0BFHkOP4gdcR3ViwvYcSyYANkoneQ17W6YHQ9nR76Zfb
ihuTJ4HdPDFTbPVy5S2vJeH3oBpNqhmGE8He77mlWrG2rZYvPgNhdAmDCtEkrqjLgVDfh+NPdHaG
a1ieoRQh0lQ00tGWY0p5MHpV9nQE9k8y3PuoKqOV7/nngFx+0OkHEPpzMxF7zD9obo6RV019gyRt
80MifG9nNkp0VAa13CEnRpwjA+vDkLM6WKBDNyIPOwcR9xbmem2Ak0Jt5/biX30vWPaJFUN+TFBw
uShx7oWJFSDnOxZRcMSlsNqGeS02HhDibdMI1YH/i3NGKY87pQzo2WOAu6JNc+Xw0cz9I9EO995Y
FEAEcG7ZbzM0RmiX4O3WyrH6ILnQwo6pJ6qzAVzktZEM5VFr70PenD2Ob/VzY0fGt0KM6r7uy1dJ
0sSn26uzPIGgznRKbQZIiSUBrTCxKssDgZaYRUExqJNmgwzAcKfA+d7/+1BA7CjqceOp1nxz6hWW
SyKCQteVtGKz0tOcEoeOU5X67Uqd8tqsFFwwBcBABCvVWWBvtV1aqmMYnge1wwSvVfv+Q0Px7Veq
qOnKm7G8VCbJqj8xLpwkay6HZuEpJAc+FEIDqKu3NxpPecEm0KtPsZDCOxw+SrGX3VEDZqGH8uvt
Rb12tUz3uQbjixL1PMY3xpb2R6Ay08jQy/2AH7K+zwF6rgXWVweC8ETBgoBnoUzZ9+MIzBCt0U7O
IES2qI2+2VENV+P2hK4uJ/EEikOmbcE/vTyt6DS56EmWaKiGsuWA6BhoDrptu/OrIgMzU7r1T63X
o01DjfifX2UOg0KyBEGRO2y+mF2dZ72PavF5hAz6nLcSrVZzSHdGi7qxpWXjHibXmsXgMhSYTiDJ
J8khyu5zXSDZl6mO5qp/FlOqAkVTPttK1rz4bv6UuV52J2fdx+01vvZMwOudCqLkpIsyXlR3OBRl
tn9OqzZB/85I0yc9t7oUrQUU3e9IV7POAZ4OsLdIdRBFaQGMc+VLX9tRZKYovrFxuddn6kF4qmQ8
LcSvEQ4v5a5C6K55bD0zTP+H24CozqROouAKMF9hLas6fOp8/0xG2PyW6f/thJ5ZT1bff7+9sNfu
HSpsNncO7/0i1aez4wY5ZKdzJJQUZTe3O2E6XiDvtirGq05Bw/yptZDmmryYsQ+UtcuDIqdejTkl
HzHK+2LchdjhpTLNx7KJDqVIwy9C7lRxUABoyceaXVaeSiREz13NUxxE4g6tlW036Gi4SNb3fqhh
FYS63NKyMtz8l975tJlNiecaKgOeD02ELNOxwPbHXOPdL6jYVEXY/BqiA/pkizfL6KQSXWtTntIp
gICHyE9Az2TJV8+vqpM/pN693HvtHVis+FBJxn+V7LsrW+Ta+6yQzRInQOvErXL2YqC2A6LSIDSs
SqN40QnN0Goay8gCLNsH4lmjadi/9TGAJFzpAKUDlkCvf4P5dPaMJC/aBUOkPNQS9IQHfHyF/+P2
1lrWxlgjFBkIHninCQAuP7doY4BNPkzxCqRjqzaYqlWqfVRhFzq6J/Urh3NxDeuUFNFkJFMAZkc6
dDlc3UZt3+M2e5bZXEiJ9tgDk/UqCDRFiiO8sjimVXGv+0W98ikWZ+jPyFT92RC8M/Meg9WTewWU
AqngqOJkxkC6Mc/VrKMKtVqsTHOxqgxGIR6dBYxkpobc5TRVoBw2lXACZhd7cLTZPbDn8c+qq5ND
o+vBl9sf8drcBPcCjF081Bcdhon/RwW0Q6lkqKvXGsjAGVoSiU8p1kRRrg5FQGLS8jI0ypuXM0vr
XkI0mpl12Qg0dlTit6atla0eWcd/nxRzIriWsUFZNKD6npwzKL0Evr3V3RfoKnALmdYJFt6aLsbi
reRzMR1VUFNEkHVe5tfyTNLyqcSGTpd7aJpSnFDrxdovDes9tQKTQdcME69tEeuPXSJBFknVbCFh
QnathUr12cwk9x4OU7yX8X/etEYINhOa3UptaZlDTZPkZSZHkxWexulo/lVcqluF67aqUSHRveBk
hEa2D3uoNGFsv9WalGxUrAKgQUku5uTA5n2zLj67UR++q3H5rZiwGrc/8NVVxxZ9aorrxO2z6zm3
kiSLYZVTcqrgY0Rtbv30TN96oUKHGjrvdvGhuDY+srfHvbryFmU21v2KtRWyOXQAlTw5Iz6Tnfyw
KJ0aWOm973r+45DF3cpGXoRFLDxIF/axaRN+zudZDpbayqXElw5dH0pf2x4j236akKUfvpJ+SHk/
HCy4Yagkobp2e7JXB5/601SQyd3n1XI/NkBc92wzmkgl+ULa7JpMKve4PGq/TGzkdi1aCg5+lMMx
t+q1BPXadUF74o+KET9Anm26sh+jRNOpmwMC9+/xcmteEjl4q0OAK7cneuVlsakfK4rQKPssWlYA
PRVpxJPn3GDOdBoKuIN4QoGrbwKrtje1pJpbnEXakzFU/90e+o+S50XMxE1PRohmNBH30rMsA8mF
oKNLecISzYPiIXu2tTLwesdBIvLdUtsfs+0oRxCfeDJwDKlxctsg3eDdyUWf+6gRC6zZm1GGjqgb
liafs1Yg9TpCPft2+9deXSiFA0fnCFnS+UOYxGUpy7EdnfWgsO/AghXbsaUTDq7MgJRmyOkTBjv9
Dot3faX8e2U3cAKmTh8sZmrMs9A8BXvoIq7BbmgCsJ6g+Yf/MEgcGVqMK7fLUv15+ijE/1NhblKA
nX7MX/cdrGdLqUK2XgiW4Dt8eAxfAltzEPEu96VttecKOP2m9+DX1FUcgd1SETKscxTby8mn9/ay
X7l1+DloidEaJiaYK+yOXlZbUsLce5KyfIPwtbUPFIGQqSkZn+MslE+3B1zkQX/m//8Dzq5XfbB7
ksyCA4GtGqh2QOeliN5vD3LlDrfBbJFl8i8Lf+HLRW4kgaYHeDdeMat4kNUBr1i1SAcoJR7Zw2gF
Ha5I9coWXtbemBtCLejETE1qFvRyWPT2XD+GYH+uOhEaGClAHIzlSQ2vw5zJEsF9aSrlLteEC+fU
aLSvg+xZ/8MXVXi5dVArV5R3Id74KG/GLPAoG5+DXMm/wsyFTozg4gaHtDWoxTSpy1uG3piBK+FU
VlMW5uqjKqHCUQBGAHNg3U0KaE9p5uv/1ZPq6+3Pem0oEFXo3tGzAFAwbea/zg5GuK5sUr8+j65n
/ypzzXupPYRDrKzX/oehNAVJJVVnZva8MDMYatahy8CnlPzuaNe1dIeAU3RQYt9dQYtdmxUqVZZm
UbVlKWchl4fkXDvkuKGh22R8sm2/fdJLlCzl2vt9e/2Wd+zUESEQn/AGgPFmx8LokbFN/Sw+D4Bu
yf1UaWcVeCzKEcxoz9jbdjU4YQS2/fa4S6k5JkZjzQCNQ3ueitrlh8P5HQeMRI3PyL/0GXh9bJsN
X0EFhh7EU1YEUDVsqGeSnpSO4BBt6JVzG8lUSm7/lOX1wy+Z+iEAkexJd/vyl6Rtn8hRGSZnfFrc
L4XbpFheRVm6Jpd+9aPaHAm6PZNzxOyjimhMvByZtXNPAHknV+2vNnX9j1LC+O32jJY3OLgHrEHR
/gI+CtbyckZK0zZdPYB70HsUcvU4SDELA0UWRFLsSF1XH26Pd21m1C00CnVgG7EkvRwPXVSEOdA1
Ow9JZz23VtHvK1hUkCTjaCU5vvaxgFLQ4mHHLrX7h0bNGr1EGbVCrfdN8WXjZIY4xN2e0PKxmIAj
vH8TypecbjYhHwGKhEY69ZgaRouJ8uRDOJTZU53ixpjCi90SsKwZ2S6lNDkSFLApSaom1bq5Fp6N
1ZeHL3J89rUuKbbkZANeZENivyOJm34p+rDC3yhEOwmge1NuugrOK2pOadcdFCmIux02o6K5R71H
lR2EHrIPK1A744l0HDXyOEuZTDr2T7RBB/ROMMP5jfUkkkhokKgEGGlUrAWc0+GZPwUUA5mWPLV7
55s+UkWuewpbo07tDHpYKUL85n2qESBgihJADoUA6Hl55X8GiQu3x7aIStHKEDXolW6SCJLSfM1o
6g+Aev67pkzannYRL9XsMPLoVQDnfWTwBi2vNlFk9PgN9Vb2xQ9L9blXe/k5UoYewYo8qj95CfXB
rQoR4zmxoTShBCQHxr5VaqTsjTbLTpFdyOcRSBe0vloVX2H/lm8jcp49F6pIhh38FYQ3Yq209tg0
9p/cvoP7ZceGLm1y5AejlUN57aTwtGLLik3CsiphNHwnSYzJ2fQD2BVoGQRfU30YViq+V+4aAxAK
EHWdxII09fLs6xbuTUKeTMGJrs6mwNCxkMsetIJd3aH+q+1vH83FtHis2ElUSTGDBWg0CxZ5rZoi
Q0nJQeQicfJyaLZGpI8royzjNsrKf1wEqHeoQAZm+2NwebTi0BZOp3btpisqfIilFOfGNLX9o5Lw
RuDHV+7KLEZWTB/lU4aX7Eol5MpcDQMQMCErmTmx1OXa4ttI4GP4puOh6/YAjWXYQU9WVy676W+5
OAoTkAYT3yknnNAYs/dPL6UwlJGmRzZckXZy5dEYEEXzWPuF9nb74y1ffUQTSXBYUYWC9yKGaisl
tEfdsx0JQefgIS5Ka9iHxAflVvf02Dr1kVW8hlQ7Jzk2CXGj0vWTBC5lGZtgL0WnrRyTxf6dZBzJ
Lkn5QSYsoDbIC2loIlmWI/Vhu8Oa9KcfIWEw+GV3rKtaXdlYi5eFmi6AHsDj7F3Ky9Mn/yteHUwv
tquith1f7fNPlhgQk67b1xCBnF0FueTsAflaCQcWMR5jTngxAGM0Skj8L8fsXNsr2bC2ow6QpVnK
4GMAL4b7RvgOASq9Rx5Oui9xMHRuf+7l/mVgini0NRicz305cBCEeo+prO30kPjLXeQTWx8zO25+
3R5nuYO5e0hvbDAtCr3E6c//WlQ1wZPYGjrTcUM46/hQ989SqzdHXKPX9KGXU6J9Bnh8Kr9Oid3s
XtD0uI17emeOKdXGowyb87UcI9dd+WTLbQJsVaOW+qcegNvD5YwQsLT6SvScfC9PfuqZ3Z1CKUIj
ooss/a1K4u6J9n71z/QGgiquAoDkROV0gWYLmUQwo3HwFg4q+OoB8r+57a1mPEALWuv6Ls/dhP5n
IG6DK+DYSO3gJCcwxfBf+OZGLtyfutV3QkPAqqJP8M+XHKU9JL15NzQqqvOZGSpEusoYbSd2817d
FL6Vf5S+ZL7ErR95K1/v2tyosdFAx9+K7Hb29TAqj2s3YjDZq5BPoQ8QPKFGcj96snsKYVisjDe9
eZc3OEAjmfRNxcKHy3z22eq6GXzaDraTdv1Ho+c+IoJduB2A2D171EIcuhOPkizGzwAJ11DOy9uF
wadTJwv0KJH9vdyqnnB1DZs0G1RXVVNHVO36V60ZqDr2UdNVh8zMjW+dgbVN4sYo9d8++teWmlSK
yxSoCwSrWfjRAoQILLReHQDRu1aVm0PlwuZtfVU6qGn7dnu0K6d/glWTUQGuQeJ49mHLONfjkV6+
kxuG/61NpPHs+lq6uz3KlTnRDKbJOd2dgGemP//rOiurXJQiSCSntz1z2xS6jttygdBvETwNsaes
tRmuXJ9g8/AvImMEM/cnFvprPOFCdoY0JjmhLtUPpVKgl0HzU30s2hb91n+cHHJzwOEVxRTsGjBp
l5ODah7RBAhNB9TjJLTbtYcYUlK9y6u2yDaQgpKV8uLidDAiKAvKNsSoGpSqyxFHGeFG0YwClJ0p
pA2y9dVzZic9+nxS5IcoCljiCSfH4FtQaSgBQLL3ftye9OKM8BPo5NLR5clHz2g2aUkas7DLQ35C
htaHVhiYKXn3FQRqXMjt732jGMfRzaqVjbR4RVCnpn9Gwwp02xL3UeeGpyDRpzl5ZZYbM/Nb2vXi
1cW/FnRRXSMrZ6jH21NdbCZQnrLFLTRVOcARzY4IctNdYw666jQpvF8fcU/0gkT8goWRtlKkXwbp
jMXlAwKe4gOPsXr5ZQMByLxC1NRpUDqHlNzbn0I8yDcevYFNPFbWY+JLAaKRFm6VcmCf2ppm2r/P
l/SW4zrVjxb7uW86cGd9KSMPVjXsKL865zyxW9zk1wrzi9uH6Zpg/9G/IIKW50FBHgyaIfmK4gBG
QsRMbXvJnqxJjGTlUr22sLQ/cAgCL0Sjfh5QYfiUSHns6QRuZbPp3CLcxMoo4B1WuBYXLuqqPO2b
yuj/y9q43vW6v3YpLS5BE6QH05zoUBPQf3ZqASXUiC5mBnWMoN+icC1vqlxWNzhOdEcOvP7yz99x
utHBRBOnTg/35V4KJQsgbtAaDrKv2A4kaK7dK5jifQm1Qvt1e6wr55IiGWksMQlmhvMPmVqpEYQi
01F+9kDk+hn+Gk6jqA365Z6g291K+EkZrlesVeaXI0++AFwKAI6w9pzfhcJy67ag1UxGaUanvBLu
uR6H5LPdK83OH1T0l8An729Pd7lvifAmr14g94Du5ktLfw0SVCQ0RKSS/q4Xdknrc+wOt0dZXjyM
QroMhpe23eJ02EErBVEU6E4um2GD+IoBRjJLswgFePqF326PttyeE8+SR1Ojg4uSxuxGN0a1QRo8
5WrV++g9p2ezzcMKY5qiVZ8L+rsra7h8QXg+DCwapzFpz8/Gy4A8hB69CacrMn+HYCc+jYOuH4xE
/w+Z32Qvo1G4U0vEJG5P9MqOgfEIAsGcCE/EmJfnAtE3u1DRJHSauglO6hg0h8CrBrRTgv57Lovi
DjmLNbOMKzuGRp2liIlnRRQ0iymLYDAKIHyyEyL3QDciLAc0k8NyjFc2zTI2YD3BmUxYRfos8/Kk
W7gR4j+t7AxNgFo7OsZ5u0ffHVtd6nqUS3soitI/40nwAGHzoHvAVUO4PrvbhBKYtap5Cga7sbcd
00Tg9yLyp1rpo58xSi2nLpKUx9sf8soOuhh0+vO/orwmIgOi0CU7qDy6ZxtZI2ubGVVeo8/lj8PG
1yJkiMIG++gYHHfv3B7+yvHkNdEm0QdqAQuzI73NijAvpdHBkA4OZKg2xh1oash5mVvWK2yDK3Od
6Ka0IlhkMvXpx/w1V6wFWuHLmeJofWftB7s9JphhfANOJA5DGJrY0A3Kl7rX1nQ7rlwLRCIU5Tiq
V/g8Hm8mW3ZUnIQG60ZWwmQvEe0C5YvlHf7wa+3Pq+MB7LUmRhOgldlBcUWHvFXVj45luuPON+rh
VMWmd6ASn+zaEeOL21/xyngQwyajHrYvb+VsvCilgI35t+HkYYHiTplV3wUivc0+zjvzezE0VbQS
wy5LhqZKd9KiODllmZDLL79lp6f058dGd4pWt861kIcDmq8qaATT2BdhGm5QfDAfIprA27qnREqC
hqedC+/93+dO8sf2pdEFTH52EwYW6oKxOeqOZJge7i5JmpDuypmnbBAtUMZDXmHEdrw96JXrl4L3
ZA4G03JZ7vbztMqSItEdxfUAN9dwd2I1pkEaFcZGDY0PNWq70+0xrxxVuvYIQRAf6Fz7s4+cFH3d
oseoOZlZ6SU66an/S/ZQz92aldZYKx/4ypZitCkzAi23PKtuYVsNqqBEByEisj1aWy/94Mc7t6Dx
m8qF/O9b2ECXgXo6da6p9nu5n5CJ0xozrDXHHivpEZF1ur30Lp6E8BE/1Arr1+3VvPKWwY9RaY7Q
bdLQKLgcL3VVPZEbrgS5kdDZhI6cYxLc6ms55pWgHTcYnSyIPJcYwZrtT1eOex9RVC54c3Qntaam
Sw5wm+x+57lefs50o7n3IS9/yosOpVN0+qL0lPsVljUrU17OGcGSiXdPCWyKymZz1ooyafFJVJwh
BFW2EWGJxHBMB/BuyPTgrMvRFx+K8y7SxBt6/NGjT8j0Fc1Te2d2jfQQefG7hnS9PgktbqDajr8g
/9ROjCbKu5+1xi5DvhJVsE7si8KvkVX2XT3btcageJtANJqLXWNoB4fUshIE0+vcSjF+Kevvoo5D
AS0eI9dtDUfqxUA8G43tUow/GoH3Z5Nk7bNkhSFOb/jIEEO6Gg30Brnncz7a2p0WWAluwB7GtYix
KPnK/uStmA7YRT1vSrxoSZgKMd9E47rcMpTRLGQgOnW6aVgF3F5xI2iN4Bn55Qx+qgdUqAikk5qM
GorLRvTJzJVgV5hFsWvjrsYdQOnPugK6x5Zd+YC4aATjoy12kiGVDigEzAhMxd2aQx/himlDXO/E
HQwIaUMQjzJ7ST6XcQVuNXbVlp/bfWhu+gptEg2/IRnwG5VJIKw4VXCnjSwnqYLMaYlqdrTszA1S
yco2aaQsofEYvGaIGm4Ha2x+UlxpngEI/R9jZ7YbObJl2V+5yHfe4jw0Ku8DBx/k7hpjkPRCSBEK
zoORxsH49b1cmd11MxuoaiARSMkll1xOmtnZZ5+9IB6UGM4bT8/isq3uvdp4Jx01gLc5GFhPxzJK
a6t490hxewJo9tZPHbHOgezjxe5fW33QI2fS1ktnKl4RI5e7YlUekf7z9sVfi3OQTgrSsL/z82G+
dF1/sWXe7XH0pxH9yi6y21YeSYn8tjF7S0Rq9m0jMi8h87W4rJOv3UrCjCMovONp9gs/mgyC+DFL
qjfXxr+lgqGKJ3tSPx0IPQnhfXmo2pQrkwEeME7FdpRpar9KG5FQrcaTxl3J36X51mr9e2ktadSV
nZPUJeGf1QYdup40qHsk7xUdb2uwpcPPpm2XG2zP+Vdj8eY7Akc/vLJrX0cJA1MIC3WQ9JMRySoV
t4ZVjFE61eqjwtDynKU245yF/iw4JJzW0SC0yBfWpfHLhujU6oX+vyJyoRiVoGWtiyjFtBH3ss12
hZYNu2AqypeyXj623vzW5b5+a7A1JFyZ3ywQWBFMKaKrbMs+a0Nfkn3ue98Nn2EVy63eBePVsWEs
IJO6/HYrQHqrCmNfa9q3Vj0KzkZZl2ig9+4VqKSdx3l3ctTTOA71Ua5QB7M0iIWbLXc4LcxLX4v7
Vc1kR3r6BNT7KrYQUvljbIEn+B5BxAqJtMwbfzeDQKZjkQtijNwHSrH6F/0cA2ql07ysU0Vugwbh
M5m3Rj3A6ml/Fnn6aA3AydFs+oPVtSLs3OCbTDPjtoImsMvQG854W0jnJaqa24j544PZDnvNNkhm
W4V5YxXVs96K5pde+PcSsMfPjrLz3BlDdVg2Z9HgSa35UcpZYXe4BnnbRdeSegZFok6tNjRTKb5Z
S9+FOUUgo5L9t3rKvnMdt2fNdYm4XEnkvzIKQj/Tq11mpfOROdN3Fqkn5q6sm6JL3yq/6O7ryZmf
+p78zNIavjNNiDCVBm+r5wib//OfGu6j0LII+iX8EQekb6Vk4S71T61dVNjq/FOBwEoIxm3CrB0I
aM8Dwk8tl2l5kkIfxKJtB30yTpqBvB+B5tTfxsEoIS6QLNqZ/o+00+mrSN7hE2Ho3UNRGetFX5W4
wcfuf4HeuSSl01hF6NmLHuUZ5UjvwRjyjNKOx9w7aLXnVnBb0uJSlO1Xc5umGMbzN7Nx+5s5I+N2
k1sV5lhKrrSLR78V1zyzwLkh/b7/SsTy/bzobWjDNI4bu3htCoKTGVhYib3V610p+19qsDRy0sWx
9Ow3w+xfBwPKF7Jq8FW17boTernej6vuJ7h2CN/SK/1m7rzDMmvkL9QdxIdMY2Zm5hq4W7U2uA22
bCAO1JgvtbtU+AW4LplNq3OuN98MmT6ZWfDa/CywN+yYlf1IM/avGZU/pL/Rxv1MymLlyID5dKvM
Qvrz2aEoGfcYMv8D7l7Hu51VMFzm4tlN/Ze+4GSGG2WLHEUESTrlZOVec60WvRdf9Arey6DK4nZj
5i9eU2M+kh4OB3xtSLbtRV2QWzsCcJ8q146plcrnpZymCxjcCrShPvSnwClPk0lHZUkB4SnqxIgo
TmBLMiDZ2VtsGddr753AldQPS1N274r4jEd8QVYWon9BiglylXHvtoQsrEqTvybdhJsFVpnwdVoo
I1ghaZF1ToivwfBZRIo7sJx6ajl/Vr4bK7saNEKd/YkEbex6dTRobrfrA5YlV8usKBNVHeX12hHd
UBM0XzDqryATJ+3aaIkmJcnmWTUeyNxQ0cYOQPi1Ws6Wtaib0hphTYzBEpI/QzoeIc29Hcgn8i6L
sEHRYttwBFbEyvkyEUYd9QU5w70rvJ+TIH87dQobYxWsLQJo2dSWjsF+pq99yEpN6seVybPKfmq+
UpJpkafZ6sXSx/yGY6AjQjGt/nPaA7QJNTdrP1o1leTBQ70itn+aThtnfFi3y2qcu8E17xxTSELG
C9f6AsY0i+BEpJcOg89LobT5l8OMN+Cqzr5tbE0lntWUN95ctvgpG4uoVHd9Vmm2fQc2Z+3aTrIA
jO5iPqP+mU/e4Bh3xDu/mKU4ZrWmPYDP9t4FlWy8VtKMy6l1j/pa6hF5p9p9MwIKGnDGhNvY/RjH
trxvUOq/M06x0IDT7qGrBjvhr+VHN1dTtI0T1jONTO43Z+M4XNRXTspS8/RSM+oEYHtwFMqcX+os
B++WrkVsDe4ZCFp+Qxz/61I3UL1MxeGwIG81y53D5NQpok1JZ8P2z73qSSruR+3RThc8AFpzgqbh
MrIizMTqF+N+oL6LBWO5sTZJxoqWLQPXxjsKdeh9HHwjdsa0jptBXbw6++IIx4TsYz12lZoSqhKm
zIvxi1q9JeYsSACohgROliTgQ3OrdkJyvbpbbT64XhEkac/FNeROC/2CEMrFcV7sCopxUXrzLtVI
dreEDh8DhkVYdOO6IxQeQZH9zR8roIEz9BWYMNUlt703OAhMX81FF5pyUfshz62DsFaNmUwSVcEQ
lqCh8EhBfiR71zY3sW+wv+0J16vj2gByMbgyjQvbAXfjqvzB1FZatBuR4yDEvQtZTG/BwoCHrHVz
V03uoymyC+P991k+z5wQlh4Ot/xizYy2Nd5ax8a4QJzE1xIZoM+O1eS/K2/KQY8bYu/k68JSb22x
hgoe1YTDhZwtBGeBilQzg9eh+finBL0FTa8f/ar6smTlxVpkkUxFbbGeS/MwIDPeZZOWHs3KvG8G
29xZgfZdtPqhUbV5sCtxu+SOFfVWvffTXjzItLcSV5t5AlSesLpetI4DrEowNDZdmQXdUh0R/Fi5
pP6UDdAoLDGOX5Ft5r0YxieUnCHMkH4j5fjjzbC01l7KPn+andSO/dU0DspsTsIehjgQRZkM0jB+
zbAPLnMz/5SNC+62pS+k9+jQmWsF5Bf7cwRhR8bsiFeSgvlOjrceurMRhCVY6XhFzTpWoNw5KEog
GPMV6TUTTHzIBYvHOJXJ1dkbmbJ69zyY6Cm2rhRAY6MnfcUoDFTCr+OouRHP2cLJgJnXbe0WbXzH
FTfwqye+brcsisB2Q4WF8nroaiT9cIf0QEbdCn2stWAnVKYT+ZPbQ7Sc2YSaNoUMGHBAAXc6zW4b
LUzlHIwettQkt5/OshIAnOk7h4yx50Zo3mNfD9Np0aUV5jDKHmH6tRelUTyFApwFQDUmeYJrMnIp
lnXHsBNhKHaZPgXK5HsMonp2dS1gA1Z2/cYebu5HU8zfKpKLY7dIPRLjOmJrBiB+Ujo7Xpj5mIpi
ikU9Xh8cHq/2qmf6Gd8nTkzhooHVE6wQJLFm97qUwKcMppg6tom4qMFKepN6x5ppnrGHDETvbkjP
+TQ9WCl7/wC2+5E5/SJZ8soOC3gfSS+u56hluBsNOcY6PKm42kSwdwbxaoIJDLWxmI+0XL5ZDr49
p+SFLjOcIUtJIo9hM9yM/rIn6yi7SyUlkzGYbbgZfX2o6xU0ROmsh7Xk/Nb7lUgQmSjGvBYz8vzC
1U2OjVH2BydVXyooYknHCHfEOM37KKrhWI7btPfbVv2qOm1+cqxa7ppVlEfXFPUtWgwqaO+L71oJ
nznCxNR9uHbGt3AoowZxt7Bdve81kKX9sA1PoAbNOBtsNxLKUnEmoNABsRiPsmJCTFXWDUEfYCVl
w3lQ5vK1LQ3t3lPE+Nceu/a8ETjJdW+CSmJbzYhLe5s3mtNW2tUR+eiguFomDsQ6awmzjaTxtmKn
g9d4LO1muVGD2kLD76iKM052NV4PqOTuMaga947hZqrxeZ2gmPUkniEjvU9a1RI/W/5go68SMXTe
e911QahcH36P5suzAm97q5wuvSsLMR2KK72l2rbe4EhoBUknOL7oE7DXrpq/GxbxPPmmbQ8A5+o9
oaVe2NqyC1tzU8yAbs+DLJ9IFJ5iVG0vZLRDRpM/jHHm1iOGZkCG4xSw/TMjH8IzzrhyuqMjVBqa
pKokRZd7kduV/lFVBccYMDMXbSDyA8vESlCiuG1m39ib2QSKbOT4hXUpPzHnkkXcdAWB/AREb56F
ebrr51M5dtNtWtTeaczVZVkDLiKlmYe8L/S4J5ft0EukAkx5Rrio0okqrThyf2JwFgTOApiIxGSr
RMf7Gs4CPovbXIfgKdfiadheuZFfWBCdk1sZ3OKG0GMjtz6sVT/LxTgvI1e407JGVYFqrr8wP3pd
f7BlObHU9YZ+Gc6kLBAnd8mK925tnm2DQAFbmL+qzSO4yTUrTOuluZOm/KXN4kedwuHtyQE4Ow7L
zeoQo7OJ9ks2qJNcy4esz0Ro+Ywlc/n+5OS6oFUMazLZpYQ3pvs7k8z141yYU1RO0r9h0s0FCRV8
Sw1/uxlknZ/GNP0K7TjbT81yITPDDPXK0MKmAjYTADY+ZJqZ3xMbZhJqXmhnVPlLrnLjnE4baacQ
QOKsT3+aZARGjNHqd5y3akCF/fYaNNkQguwNQrPutjsxWwwTeKwSCvoKMJX8CXAJSpNG29cfqVcC
+X1ooXwp6cSug/soJE4S2EAtS8gcbRvhaGsOs9f/kNL7sg7zreOVXtwiVUX57Lg0J5tfnHxdjl2s
cf1ckmTCu2GT6VCUe8B4ipezvteGD8HP31cG8OllM7/7U9smJO586432rjK8eb/YSw0lz/yGAbmM
TUPO71paP3QAHkJi7FnHUr+P3Ek7zaygXxfDfd3s5UEAKXakNqJDdW1MwpvxZdoWLdRN4QEfU1aS
zxZEwS3IsPmrbjeA02aV0J7WyoY+oTCprHTonpziStjNvS2xGwjj/qRflmm1DwMqxqHE9XrupKyi
coaUMumrhi7EFgs3x0mI36qirGpfEE3BasmyP1NCpvAGDJ/6d2T8gDrxMRCrz2U/HLRWM0jQtV3G
jLnWpWQraKlOK3aAqC3aLOlXCT5sNPK7kiwUGrH6PTM3Zydvq9hICxH1g1wTWHxNlNXwuTtij4jL
AEi+KiaodWpaJJbmzALziv84PW4ah7Ku6bvd6IyPTNtusNHkm7C16+G4GdXXrF2TYbGyg9s4b0O2
wFtiNyRnYGPtnCFChzMDIFFmqdfVaH5aZvlC/LaVsEDJg7nIcm96xZGEYLCPOrgor8oZIHGHOQ5y
v9mROvQ+mTUCFUelpAxSFaME5M/pqCxIoSZ3STGBJvKCgwYWOFzH9QeN1QeRbvc+fpBHavWo8Mti
txCa+EZq/5Q0E8YNU2OF9EwNjiLxnBROmtr1SzDtRON+n8zpyYRYuqPaUkc7J8ggVRJ+oW9H0xI0
JyftijOsFIpT66qeLb0eL46xcyQlfedBTKqz+WBRduxttXxohb3uvGyQh9Ya2T7roXlfFrfekTFE
A9uGJSBG+XIthC9jR860m+nrmU35zU6ZIyhYYyjG/AeA9ShAUyfvg94Fc1ZQ5dotvbU+haeAI93e
6yZkXtMfuGkW+yZF8AGYnX64BYPTUPmWferVKhJ2v536SXa3otq+Byg+B9WAutGZWwiNmaKbIs6M
MXYCoobTFdeVd0d860mrmAoh10aSD6fZJBzYVlgSf54scHF2KOBYdNthBzFljBbZ3OqLVsWKYZTz
4FqvurV4SW22xa6QLj4SjfGUFaG6z+UY0kA7EY1BJjMSSqwH5SvUWTLnW8B0iLOomKBNTsW29iHw
RRkHdjXHQm0V9kCJipUbz9KYrL05695tKoFVMl0n7vM08JPcg+804ZS6jO5oP6128KYRsHY1CvEC
pwAI3Dhx7c9zdTNDW0paaW+XvgX9kFm1ezPYi/uyqt69nxEnknpWza23cEKi0khpbxYPtdU+u0Y2
hZ4+nu0anCk80cQfpzsESi+WOACRpudfcwDho/BFE+c1Jye3J3V/qHMRLpt0QUXWw1M5gzVOwTEi
pteIBU3ZP1SNZt1aXYbUw2QmuCZjieyuKWPwit/KdvEOvYdgNzaUCeFYc0AJCkboKX/MXT8F5UNd
Z8UU1VeYUGYtPxbVIZ4FdTHd1h2sCGeFvpaW7hBLXDpUUBUkG9MpYnAObjTUzRya1TRHE39+yurK
ORh2VhOcaz9VU9c+0eZQt5aCRKPpKKOyLBJT6WxFtk4eTZNzVJmuCJHKViF3UE70dyETrCpubMGC
ZJLdYB3G62lHdplte41Z2Xd/G1PwvkN2cUdf44e1xSH1xvFidu5CoAgDaLXyuwcysO2Lg6rFXy19
2rLxjk/kZ8mOy5Dh/DDiNTz15vqz0cefLSmaO82ZOPmsIJr0pTdvGkI9OAxSI+vdAOumGcmISofq
55qtLGrk7jFf72VrZE2LERpWBtgq7dI97s7mSXTiwc2ph4qJBai3tmzvBClUJ+W/FkHFBoJFmF+X
jJwrX3ZL/cSp56NLSQ0a2cx2Hp23E7EFvEwveOHq7R+LbQuS2tq6r/Q4PTa4wAblRVp7A7xqlU9e
4zwwq/azbMdHw+PeT2ls3HuG9G7buXvDvZse6Bf7NwxbtftyVNuFY7L+2OerQpHwVRjYxklaIwJd
4HwbrfQnLELzrgE9/1TpAxqm7m3iaI/Em/RddR50qD5VWnjQ7ot1FyzDHBYj5LR12UAdlyJFD2xL
SDb0YUfDrGMRWJSu2WqEVENE0jqIqetqz2yb5ZummxNDypP+mhX6Fjb9OuxajRSpznDG8wKAIhHZ
oId60ZhHZ+le2cKAsEogz1ajLHok6XRYhr5Hmu2aI7NeKkGT45BHa6QyBlCWFPaJ3rAJY+YrQrqd
eUxjgLewMG4JmlCHWehtHNAppEJ1QTYXijpvIRxTkIrwoM2gpKplmo8dg1aHqbOWHYSeKs4+4+pL
tLfVZ18yh+q1pi21W4zK2ZXb6hxyo9e/tKp8y7QGZ21vlTt7Q092yvzBn7cx6kdeNyiznVzr4AJe
HeYVoPOwCYpqn7kcLdA8iohUE3YULbd2VOkOWV8K4rZwjNfKVxeTYIJrqUox7iNAzvMA52qBPmzW
MKrmlD2Nl3HPX6GAxuwxL5H1d0alLu3C4xttrZgb8kkJRVEhJHP/njxasubsNs1eHJQqIHXWJsHH
q38VRvFqzIwEtcHQR11Pxws1+efGQTHEdNFcDDbyCLGyi+gA6ZxIFog+cy727tikB2t28rBkdYhI
GUCZsUbYT7Zr7xeYDnsye75r+vTk15xkbbu2wnrUodhZlCkjfkOkYe9H7cu3Ds7x7WpBNUKxZPnj
dEGNN8q9RSPNCzaq1BGRx5ZPTeF3sTTG9JY/vBHpC8IFqBpapB1qjzn12c2wmvwZutHj7hjn/TZX
nIkQCJ8qpZ2gE7/MWfERCHZsV/8CWLymiG2fy0+udZqiy0/Dh98FQ+JoMttJ26/CsqENQ2TEc9rk
NIGqrX+A8SLuTb99XgzUxd6UX8YxlXuSgLhCR+PXgogezkR6hh6by+s1yqfjeomkpCbFsjdfjcrO
ew7V8IXUdn2nPHONaV9ah8rO09jvxi3S0uz43/fJ/27uoFfP9MXVj0kuAy6ev1lbysmQTusXAWXX
Agb8eKW1adwtq5+kMCD/+x/2/8aM0KbF0HG10pgBzrq/dZU5jsN/oUVwLDwPkeuak+wBTMz0DKZ0
0NVxrxrC3VJ/YaRR9I3nRIaoVRpvum7ejpMrZxre9p9RK//xY/1f2Ud3/0dfe/zXf/Lxj65XA1W0
/NuH/9p/dLdvzcf4n9fv+r9f9dfv+deXruG/v3/JX76D5/3z58Zv8u0vH3CUKCRcro9BPX6MUy0/
n53f8PqV/78P/uPj81m+qP7j999+dFMrr8+W0aj77c+Hjj9//83B8/4f//70fz52fYm//xYxEdq8
F29//46Pt1H+/hudvH8ys0u4O9WIQwjT9W1cPj4f8o1/MnuCx4OJuj8e++0fbTfI/PffDOufjERe
fVkMjFCaXDOzqO+vD2n2P9mBiF7GSIkNJbha1P/PL/eXd+e/3q1/tFNz3xWtHH//zfyrt85h2Jdg
UkYYmRjll2A046/mhKAU9dJoU06/XW5M94yJPoz296lz0r3GMWlf4Dl5aWeHDr8j31hZ0LpH0yXr
Vp/uVKlNdwXeo/08qvtK4iIzx+ZDqZIjf29xG4wyO+I68C/5CcCsfckWD5jeSv5qaE2D2FFLpFTv
eZD827vw5wv99xdm/NX2dH1hDKMxt4CTDns0gbZ/fWHEt9ipv9Ylu65+U3uj/jCjZyiSIveVv6yJ
NxjDQ7Me0FrwLFbnEbvFj262H+mQtKdWX3UOrNv/RDf6223Lr8W64JIZzAQHhwV823/9tQLF4Ije
NtkOjDaeCrHmT6M1/hCuG5wG1uzQy4KFlGtnjKeiYz8qVkd/sRQ66PA/ujgx///1z8QOyACvyy9i
MWvmX/M3//r7iMXP1Ui3O+Zoi0l9SPfMun5JR4vEAoYTk3LQD7iu27NpijS2RlVHnILF0V3UIz0r
nHvCm6rbsii28+CsIYr50p1aim9yoGmLXh+cS6e6XWp13GDc32A6BpgMTx7+nWXvBrozF10NRqxw
IEXtZAeXzy/Z1ik7OJv3Q3KM2Dj/ynsoz/L4+Q2fX2Y58o+ntK9P+ceXfT5AkqQf+1lLJtD1EXPR
5hCUxrpbDce8bK30rh1xiG8Nk0vZ5I/qWtRbF7jk2k2x9bs/voTxuuGmmPujuD74x/cCKMXWgciH
B0sM+89P2kUmKYg5d/zbJzV8GK50+vPnNy+S2YfCs84OGsMWOllJy185NIk/Pw6Iw4y9vvejtJuC
i3/9R9VI2NU8nj8/+vy8wbTVHw/KUVWx7aVvWZa9wZVyLpVRLeP+2r9sYXKcPj/XKjsjDKnS1d6c
bOjlk3Aun498/kOo861tzur4+Xn0SrDOZWXsPh/829cOmqef5/ydrHc0mbGvRLypsWBivo9kzjs9
pYYO64Nmb1W7aLt66vgXdf0nD7LtYqQ4XKSY9p+fbwpCPkYBAvfzK6rJotE1mBVO1zWNAEj5cb7+
GoQOi7FTiD5p+UZjz4lIzupDg7PBNxONFh44G+s2L1msCUEfaiPcs2HQ/zajDYYuHqdj/4GY4SQ9
C02yLk4Qt1xwsO6NNMbnArW4Hdc97lgX/oPdRH7tfwlEt+zZLYAFaARZ0tU7m8GK28j2HppWreeh
rNGzA3xXos+ypCm0DiVKbgejggw7LxzmGqcegC0bt4yy6Qy/99VZga4N6eYR7DHpaWTL7IHdNd1J
Xz0b2rC36+VMLveAxUHfDiLLbtonq/Se6RrkqBCgVFompKJuznabkY/hqFCNy9H4KFYEGa+QL4M2
VbGY+2d0ctR17aWOK6PZBfp040/ynlCl3SIyLbFxfKUYEY6o5Tvu9adG2lkk8CIBiB9uepm3EYJq
mAmQ7W5eyFPe5gQI+U/d6KDCZumPKl+eXCul6tBZoyiVCFLhakpRSZxN27tX9dps5jLSm/ZkmF/L
ok1q3b5qXBfazeOB1iK9/22uw1Gjliiaw1pPJ69tj1ZAErbkHQo7/1xl3dcs/9jE+mRaPPv1zkka
rdsxc3kJVPZLdwQhp5bzA/GHxPer8oJQJ4Jg2WdjezCQTNppH8wUMYtXP3fGctY8N8VC4iRt+8Kq
8Zop+wf+LMqyWrOo2IvL59+XjeNbv9JXMbthP3r6/erNiW/nj9TeDxvGEgKRo9kT9641n4qyuWtN
cWF6gvLf7e7SbfY4KuPrnTKzjAXZPeyx/R1QtoEzWPqQA3rfe0woTvo4whB0PgY57XMy8UOrn7Q4
4MMYvt+ROLKPOQjqIy74UBj82arVpJVhA/pGhLpockLnFRq0vLUFeS+yg+ys4uj1zV1lDXS8zQc5
ExqySlivJMTddl4ivNpKVmmPcdG4B7VcWzrLuu7h+sBg8ZNxo6NaqWxfAbWMtaV/gbuYHgZPjpQb
t5Wkz2qMxb0wqbk45KxhD494pz0qReTNNOdA5n1zl8mu2I8Y8Ux3ym56m7epsOvd2pmvea3tiE5h
Liujl1B4034MvGqfI2eWBjx74W2veTEioWzd9wVGxB7T/eClTVLUZRdnTh7scmksYd36PZKQuvGy
Io/NbTDuq6KgG3lVoOaCZU9vvlDHMxWqupcmvxmE3RHCx+9hG1kiOBUePF97GMhrPOgL82htM958
/uMNhB4hVLo14qLCajhq02nmGvzzf/OOipzM8X7nVs770vo88Pm5tECZ2WWZ5RyEo+/Wdhtv/uuf
LPD+/cPPB0yHdUio/lj16qj6+ptbZHdDm77iULmrTGwuvXvVXauGFuvoRw759XHrmiFMl4OtOIah
vW1CPhulYJlp+r3BLmfq/Y1r6kh+nvGQaga9A4K6krJQGBssI7ah/cgiwrY40IB5TJfVBiSBD8tw
knxprLjoqGKMxuXUxyC6saIzz5i9YmxYUVVorLmtxwJQh5ohT2qf96pEY5zHsDugujhLVFfFVw80
RwiG+JA7gJMnp7yzZuMF21yZaIN/mVV3V4HtTdkBYuBW6U5Lp3M1F8laFUMyWTB8dXXvS7GGhv2d
ydtfgz3cMo/xhFfkF+zi1XWZiK29ncuSs6t6ruJ5xajVM81tjrymqpy+l+700Jbj97ZajDhrtSZa
F0+Ly5m5irRwE+DKu0Zz5oS0yHs2TX4q3BjdBf60TCcaZE3iabTztODewrCPC8RKVDnd9xnjuI2s
sKt5tBpWCzMlzfKwlOaTnj6tOh2axvAiVLJn26UJOQ2OSTqk+bMfE9db7mlzDGQYDPCZTeemZ7KE
Nyygw55YQjvm9AzdssP0tyCHNAjN+cFusXxpnKt2c9Heum6P82kNteINS+1plWUbyVKYyIOgp4d0
+CG22WW5CqEB7IZZfyi5Atz2HNSaiqTGTwelkhBgUcZ4XvtdB8BUy5juN63pZaokDmoUZpr998OA
mLSwYCYUE5dUNqc0WKO1bl+C+WIYJY22sj2SgPHAIDzyyDiermqso5koRFtzniv/ubDmp6atbuiJ
3zkLkjurmi56MhRbcpfcI1I9Z0+8jfh0pzBn0TXq8jHwFJ4jZGxkq7thsR8MJe9lpnCWpOJSDzbO
CvZDv+ye5tE66cRQV/MWRFYrn8seD90YxEvKQdBg+4lNPRmF/6sZXeOgpYfNRUWrXVpyGHBxLkpl
xZLIWidb6rgcuaS11GHEwE3SReanTNt+mBhnklYLbn36Gb5AuytKg0Df7AdsHG5WDdsGWaw5TcTs
zlsLSQrmsE8hTidQzquw0RXZSh5/+63cvjJTMESAWiJE7XfALiTJ9ugiG9yGtKy90LHYsvNGnStX
Is/29ByQP9q2543IVKxnwy8N0b3kXDttH7QHrVj3aMBwAfV7Zx3uNOXQXU0LfgoujFARhZ5C6GQy
bn6u1fLV1LLvcz/c+DnnRGwRCJWO+Wjm8pbwmzLkB33L65mYUjT4VA5uuJRcZUT9xMRjnItyO1ta
Z0Z2j//QnDUrrsfrHfWFzJZHRap7VC7jL2voD/bKn6vN7zs1fcwr3KvSbh/z1TmXIG1D6ad3fn2P
HxQrvErZlj2EK0EnH2Mm4lwVt1cMJ8trtGVGDlue1rzhiGRWQX/yxD5X26mzWa7MVhlnXSvYPmzn
vBFYo9YUh+xAxBcBtU1I3B5oTft7l2JU22YisIPNOxj5IEJnwVA15BmnBJGfscI1B6fFcmN7TRnN
89dFWd5eZxEmonsgJ7yaQiTYFyc3T/I6TemCeSZ4HSkuSKZePG+ZmTQ6eS/9Wjx3i3TCZV5ytDa2
iDUK3M4Dux0SplwnU9ay1DYyxyjSHIuJvxia/9e6CX4Ylfela89950EPk/adXxXYb5n1g+vq7SfJ
3asHP2sV3OO+/WD4vCfSV9tZnIVOXuY8WGb1q0k3MoPK8dQH/5ulM1uOU9na7RMRkfRwWzTVqkq9
LN0QS7JFD0mbwNP/o/Y5Nzt2hO1lqwoy5/zabogSkfNuWmBFfHJe4l+7CnFKtsArzUXq7nQxsi1h
ncjHhtlevlEoGxD0QnDttnC0T0RZlAi1vbQeQr/So8Hm+7DSlPHdmh/62X3tOsqvzLJxA56e+ZAf
/TyjQh2pTmRmGLOzltJ5rS1DjMQfWiKfCr37u7ZzcxJGUSN1cs3mVBclVDETRHvyClVuMNP8365i
pwNp5Tf873f9vz/wvz9rzrW3gdfySxjo+F2+814V8xWM8aRjACWl62g37i1J4F6IUQvaxQ+cniQZ
e7Gi0fevGebN3Wp9eSaLapbftw5t+DehjUDTWO3Kpv4igUbnoHIvXYLuoBnvDJdrhmQIsMULZ9mZ
mx87tkDV3/0xJ9NFP6T/ND7hTG0Dua0vAwdsFdRoqmcGKAMNizmTeNR6jN4kHZhS1wKKSiF/7okI
iDaD0s6hQ2aIA+NXy5EZ6m+gSGFVTUglmqCAHtkNk3vNiIlDm+RDO+W0LsIWinbjnl67OfI1J15w
hLiN6xykMkMHWUTqb1sguPNAHspolCitJ+n2gegQPXfdS71tUeUR1j1v+isathCvRJwgd1x97Zqi
UrHpw45LjBaddN/VgPIjk1rc9qCSZrsEa2VeRgOrC8LvH7HKCdZgQqpYn1eGA1KzrBgG2gITcDkq
7iK/dUJXI2cL+Nu98WO3ZNIt7WnyEOBlym+jmm+IcBMZrsUwUldv92xzFWJQsSgefWPOUCnNRZSY
4oV40jbOTaM7DRhudlJ0isdjiVOv1aAunLC30bf7xtCzzfWQoDDCIUoJpienO8z6Yu6tBmlklmwB
+v4n6VYvPL36WkTIWSBCVcEbMvE6VfhQqK2VkXTT8wS2D9j+PnXIO0RVv/KMZnvwn5vsmAgtjTmQ
UQY/YH2xBmxeU+XfOjILkal0/wxFPL3ea91pyaf//z9j0zzPNf70rFKv1WDsZT/XIaG1P3PZn31z
1uLJee3dxgx9Ix12YptPZWuIvWXmbdAk9RwwvRK4Ocx/7kOYxK7BtOjEQgAVyEn/pNgqctu8i+Hf
/vjm8JEUxrYbqZLnbqm6U3r/FJHuuYGe1f5Ote10vD8lsh0zssYRrvMWNGE+mViPFZ6URseAQILR
k7FscL+tze7Hf0cOFio/E550a3+VSgn1cHp35zc7kurxlzFW7VA1nqQtakgetwyqdIJ1ZKE+zeId
HYG8bwJIjbAVrHLblSmjWyO+ZsdO4MunT2BK+KPUy+LaP1Lm8Oib3cV1xkNRPfUdUOdc0VSf2PqD
qS9upJINdsoJ84GYHGPYfoamLPdL5+m7ks9kvfbF8jKpU4mjctdkCIeRrb31MOCGlchjQnctEvjk
3akoSiWgxODcgDHLNTca8zp5rR4nlE3Sd43ATFxzN871vpuwkohq/Y+qtP000CmLjBCuK+n3WOl/
u4petw5jh4lQBwFSxfw+u0/zzJnpIsj+mZScHrrWfd+84kv3sQub4kx/hh9Ikb/NEl47627ZTHxy
4mhfo2900SjGX9r7EG56G30wnnwpSHKOJsHNv2jfrZLvpt3fFgf8NrGcL9yVeVD7qDAn3f9heDnZ
3RT1jv4uK1+FLndDgQGAH7nQQ2fZeKkwFnGBLJwq4ip62CF8f2j6igD0U9+Jq61QsRLG7gfkvx4X
HCsMrJoWAOosO1gJVBweeG2fRilJes6crqd6zd7oIUODUtkpesr3UfVHL6mqS7v8WsVUH0j5R+td
unjdXJ1F0Ov80JT+jFhvK0O7W8CSFmYq3L27PCzSfnqRi0CL4nHamPOx01X50POD8JiFMlexi14G
scbSHulkO0M4e0E6Gl3QmE4dZI61hoRUvKKlK8HY0B0lrop4O9xTX3xNYx6LybEYEdq7Cq74Lnpl
I3VxOJ+GDh8Ohp/dhshmb9jINFB1HFlCdMwm63Wx6nknNWFhEkKpa6WCCoPnQRwAzrFtNLOxL7WX
vkdA3C3/eRNYfX2XY6RFOkRIt4ZgMIAjNi6ihtKmnVePw8nkZWhFHdVtZr6LpUARW7dh404F6dfY
DowlNkyzi2XCo1Zm3cVeAblY18PW9FBhOQ+ZzvNHGM+fGcFnOX0bEMgQlnqxh+dn1pxYcvxlOSWe
ve6LzvR2+hRk04pDalBIp8vU2Gv2M/XXS+DZEmWYM7Imbocm190QHxA/9H2WQi9uR/2KNOaOzVkU
ObkOokOLQOm4cA9F3bNMEQkWqnk9+GMWrtLN4qVP/zKTcU829isV6ZAPBdYJcJpOjF1QmVXGl95F
gmbqE0KrW2I6f7JW4F3k5dsNNGfvlNiRnlBHWNBJICpbnj26tIGDhxPivJ6jv/BCfzJRwEG9oUFY
ikBv5WXr7TraNGM58Pb0+8yakGQhjdbG7aK+F5Yru5KnQXAZ1pN04sn6z0xRLI0yRieUHh1r5COl
z+YKxvXfYPQow/uqQCymffebsZwE6TIrsJggsAxS2DovRXosQYf2s2i+m367LNusPXn3oIsaKQxf
+a7XjB9xBwKbkhNEuHhZ8MPg3CPECZd2Bajp8ND52kYqWffXwIc3ExZIeC3NKxabJZJcf/HHkHJ5
kOFJfNhT8d86aA9bmiHvra03iQxsN5NjF6e5O8Deen2Mj2aPaQeVAJPl3p3ql7qnC2vu8r+tZmO0
Ayb2EA0uFi41e03fjH6+jK5cgqzMz8ms/ej9W56Z7Kg6WKnhLZdtXr9HY313XWXgrWL4UZ44TWl5
lbn8of1AMcN4z55X+IEnJwpNjPFoLR7mmlnFm/UqxTw8FoYXdjJ5LRbZR26tDvQtY1lpfTDOBHiS
J5ZXSKzFKUUsZJJgFtUYrHdFPtyF6Xe7mj6HPFiIz0f6tl30R4A1C5YmOIGh+9voFcqie/O6XB46
dO5hgwY5sEl6Ai2WG2e7fUssHfiDop914SkyTZ3BQj9gDcM5Ms+fsp5NOKD+HdlFcZr8bLnJJK13
NplfoWbMz5rofnS7R1IYIFoBEbdX41IbQ+SmDRYhw44zZwaFA0Tp2dD6wb05w3bx1g4OoPk7yHra
E+d/HFcQwbJKnyzZduequvHQrpfWw8CghhIPyObstYxQTIM9ojDqLJ6ZGXnthiM252fNiNZtLc/C
zWRgsFZqvG1RAnqz67kHosm1l+NqLv4OeHZ0N5RCHpe77l+devICz2s/R0meoCrbAE8ZjSMJvar3
PUG3tPLZarHDrDBhyBsivXb/LMjaAkHxeeR3BnqupVkOJccoL93N8pMhrCX2Qkd9U3Y6844bnLAO
2EI3fjsr8Us9clLPYuWmKzFht+JGuYPVrZ3/E76sn4Tmo7lMmhsWioZmXSR2HAHCHt6VgeYh71lh
czH8AFtznZvioyadKKL7vAYcZUtKtfubw4yflGO2H5H9z5N8mZZPQ/Ia0dGcHB3ZcvHZ5nEVHDqN
++URVgvOX8x7UrfO6Wr+LdSa3nDv3bg9xU6zagghx+en7NV7gc06oFSH5g4TWjaRxHZJndFApmWQ
9/VeMqNhWZvoWwQ17dUC7BIS7GHv63migi43q90qxpKK9vrBSOuLA1O0I9UGUzyzmKX1wUZ+w16Y
dJe0pzn3P1G6PTK0u1FmzCzQG4MHJhM9yFTc6et8WSasT707pHfwhJS0/MAF+VkmsCbFZPxLpy9O
lx7YNLVDPe1+fLu5FRI91tw1WzxMaexnnR3AbKIV27Z9Mm7XjnGI5Xled0rfxM7GggD7EWVp5zCF
Dn68yZkt0cfKU2LqIQTLwuzoH/GDd4eSPAimzsf/fXR2Y737if1jlxylmXge+8XGk4dsJ5HsS2Nm
oLtF8xNi3jwRBfKZVRiuFmyMOBPYYJaJ/CUoU+w0KXeDt9HsIboMdTwkz6DRYA98RnfWGBqFt6BS
S19bNTW7Ys2dW7t0+7lxy52sCJLyjebU3L1xbZafSfJ+xYDEeWmPkDoOQYl2Vhwcl2+gaBiKSj7n
YZCEs+E3jet15npa9edFMwWorBaMdXnE8O9hakN+jusycO+9or2DoD6bGM50Ac9aXPHDzPHgVDdr
05IIEd2by5uBZWF4GdsyQVHLv7ouRTDUmIYm+EylaWm4OQmpe/3wKWX/X4oaOagTwwgMcXb7DGy5
Y0L1/PnRba3PacY2c3fSm8i6+ry4qB/CFOI2QfitV1B0SgLw5twxbZKFOFlEoIR3F8oe2sSb7xmn
tEWMbVAyRmKCOeWYwyyjPdvGhgQKAjDHRrpTDeiPvryTIvW1WM2XSLwbYjEVbB3tEmCGJOTwabGX
A/zrkjAKTWznvDMkroX6I8P9bFF4GvSHpEbNWFXPRT+fexfFHXJQG/PTrmktHcI1+xKi/xDavkCW
CzYHUqi32t/E6fOD0v1/ZSfpm9xTsfydF+9b39f4IbMf0zB/udXOzb1w0ix+NYo2LHIZ6+m1aLCa
9J5m7ai9KPWMOGqUykFlG+yG+fM6Ww2FNdUjB00kpbUvlmmHpbPeeVwRkapVGkNMkiBINaaBd0Fv
OBIh6ENn7T67UZyk/rHqU32eZ/MRwbPcj4mm7WmAOomBz5rIogeRjM+gYnXYgDtHC089i7h3NheG
rGTED4jqA8WxfpiJ8d2RS7PtsJiQM8+sA9LVzI+LN9Yh+cXvld235za1H3O9+01x837ntRWUHhZS
3YebauSRveumYUkh7fyICMkJwDrfXezaS5Zb+2R256Myxx/scfqHUyCXU6U8d3r71+7t7TzTShmt
/IPhjADWkD8CBdqHNNucuNSMh3y86yZ1+VFvpXUhBWuMtWU1nrYS7zqJFv/sHnYUQmwOYSOeC5X+
pd3BmhgYrZY/WmQcz93W/fr9cQWIr6b2oLyiDMwOw3qYlrwGXIF/KZP4zxOz86f5k6bVdfaXMXCs
7Z+Rm8OxKadz88maDUqk2KwZKF8E+0Xk+r0KBk9eJiXmvWtiGiLF2vRJ5lKafE0y8EG/wi+4jSCb
q7OF80hFtyFiPWHsJT4p1pu8vLlmipht9OI2VwR/KA55wCKEzctOSakOtj98tWaq7RrHkocEZlXh
2yVFo/xp7zpGr+AqXvOfYUFVWJTWq7mMEs8m4FWa/OJFD0sn7a44KZKwU+UjbPwjCduKehjzlKy5
2DsDiBKVeHhzG/G4KXgsG2j3oW/0a5sO+bVujCBep3J5TqRPG5LJXb2UIm6k46CrH/H8VCqq6wp/
lHsZ/aSKSaPKY7Jg3tuGa3FkvSE9QevRPjinxFwcbmbrnevj3HnqjeIygDsNhTmaGiSaCfeD94WJ
4A0b1314wapPscR2NE3KeyAfOLstFaz68i2HkQWbpp2z1eWcY1x4VY3BvPSmfWqjyDZbI+6Fn4cV
LwD2sSsQuXB/ZNGA2Fvmb+GU0F1O5u+pb7Xile1RwxIe0mQF7ugjWbJRcxvLRQInddP4ujoJ+EvR
JLcVggX2yTnUUYdU8dRn3UPjABngCSR903mAOHICsJ1ohP4lp4UC1DwjN7+vw3K1XPDu8dy49kvl
fVVrbjMXbk2AUTXqod+uY09x2lpB9LteEQ29flZMvBapBgFxPNtl8DVuu0ruiYl+HhHQLwu4fa5l
f61ePWVEcuyKVmI2TJhJvHR+acm8uuQOIQ/JDAGmuJcah309feRFw6+dIiN0yf0BIoeRy1qTOyYr
9iiNHYL1c/ecCPVLm9syqps9oktJqDzlVUfkOpHDf/enZc2zU28v7uqfpQ6NjBR1DhSuDfOuAOFF
vdsrNExfO+laIDnb9KdQ72x1T0Q+fBvVeiixxKmkn2I0VVez6D4LsLc4SUD6bWuCSSnfK7Jxw7Ik
917z/Ee5yE+DegfMsqaEV8gfrA7kMN+GR6WRWyA3cB0/Nb494yRU6R9yXtQw2xTaJr3/Qn8AY+OR
u1N7bYCtz8Z/MAdaS8KBnbNKek5c5DSHI7Z2DvZUwfOZ/oNr5KAhg82LmLunAocLH4TZxKgU1nDC
mhqkU/6iaiM9yMowLl7Vwhin0x9Xa75gItDTa/2DJBRyM+f0olU+056+IiDNX4at/TdbcwEPrhsB
YiuNzZxdpZ/OTpYa/DDuFPq1YMLKh11l9I/Yx6BPBdZII/2YhjmJmUM+rLrj7ymbZ2RMmERy2kf1
bjdY3b5DZhqgYN8NJRD0sBkd+p41qHO25XGYLobk6dRJxQ2XCjsFTTWXppgVyLTyA9tdj3YvSf6a
kn+SmHn8K2uoClYAoxueFPlNh0an05nWZiMmZuqZe/Gjaj1JuJNLVKnefAym/Ifqx9/zbH/gwWcV
8i2Q+WSgO8vHVbcM/tnpkypoSheFj/xw8AKfqDsmcdrzX+v2zLGPcUQU1QlPZxcO5mocW2KJ1tRb
nhKy7eqMv6O1+6gpaWyhysAOOkNUKMma1wbubqf1Q0ry0PQwWUlcG46/sys7P5gbsTSQoSBfuRu4
Fj7qRkvPc/6GWsQNeg5R0Krips200tK3zMoGj4J8Fqi7n6G2NOOU2l21J6vpaIwVesigG3JOEZv1
Oq8foXBJgpLyeR7YxV2Wo3JCGCKb9dCIHHFKYgW9n+d3uzTp11wP9Cd/GTXpFJJzu/Pkr3QnEWGW
8wcydgv8bZv2VK0ZcSfAKkapuNXzxSXEaaZCu2LDAiY2Lbztm6KhQ03pzc/1T41xi66ObnP5JJMt
nn0M8V7RAG579x6ojXI7xCfGSVcfNqkZqpVHjNsvReUBSojxPVnIFLG26rU2EiSfyRC4TQWbKuEv
i2LeVWAsARKtogJynStiloyterZOIH/FlWQ8P0hy+3FzyechhOdk82MEs78fsskODCTKcTvVXyb8
7FB0F+lqT0lN6948li89LQewIF26nxODkI3jpPWAcv2mhbnXP5Y1vJ/QhzgjzSps78lMtDN/96b/
Wc7jR+Pxh5wl93Y2PmrPfLCm7GGA5PC78st2NDt2pEmqgievps/4rHlwad0Y2En20bv1XpNaGWBj
PTSS7m817w1LpQe2/mcHERpS9/pqoVsNKo1qBMlWV8U2+jZ0Iusc2gVzKkpHgns1YlIssAk/sgzO
ZM/ngAe1PHTKZWlqxz120B/8iFlo8ZIcnNQ/JMwCwbhaYMs429aqZvJWW7FrcxPK1+mKEME8kz/F
pG1OqDa2JpEPNxoLM2tEL9Phg1+8nVXdI3bcLts7ov7xJ4WPWmU/jYaLl7CBHVpJvr7lVtu1H+gp
ULbOrACVpP0n2XTDsTxQWVJF81RsUVLzgk0IJql/UpEDYY8rudJ3Y/9jVMs5mZzkC81UJOY1SBmQ
Q3PF5GYMQDuanT94xnsqhxvZbcZugZli72Oi/9ocCYbVhQuRdTtP8u0sd2e3UfiYAlLqVwtIl5XI
iVhP2XGoLRkDzx2M4D5bw3I8jO44Hz2hYCzuH3SmrUyToBRrJoGhF4gIaJl8J4iX69PiLy6ip+ae
8iDKW61v3Rk9hmKKu5Qyu+iTk8VrpSQ6GN6KDv+kllJxuqnkyYFaq2Zl3ZaTzj6BKVuFkwRq9U0g
k7IV2LuH++EzCD78gjqtdvpEx41qKk2uFFH2Jy7MD8gtdTHcLq4kMKUJmBHUMzzqtLA/5KYWmK37
ioOSRBx3uaV+7cZ9oh77Qu0b8JY3Xz+NWsWp0fhDaNX9g2+bM3idenU0LE3W/fm2WBiD0jJPfkm8
lrKeC2fTDo7j/Li5/lUNCThcov14lfo7N4XGhrMCI7IKiu0xHTIUsskvLuI89FSjjrXmhtRTPGZW
yRK4SPbRxIxLAtei1lPezuv5na4Y8Wn8J/X1bDnY47R15Y9rZLimfrNvvfsVpjMAqsJ5FwQ8wbsq
qGK5vGrbbqhVGWz80h6N4c4FE9my5bHT0wZ+snjZhCz2SGcEkU7kcRDtZ2nTtRAF53my/J1MO0N1
MuVRurgvvUkpWab02JmsB0efn3HG+qN8WPx5hKOYXnonRfuQv+qJYUc5rt3AZki09cGAU8FANEIw
4vRP9GjlAZKKKCyW9JPsGjsasRrVTY7aE1nint5nsUOMwkfQYNMdSaPyG3dkx8uNoGGWOvSz9tVw
mWV4sqA0R/3UOZAJor3pW7sfCL1AnSbQRU8TpqEe9KffmCOtL1vwWZMo0ARZYb8MwxBMqloOgqMh
Hy3wPVlcteW9pHk7QkMWOT1bdTI4vw6V9HEi7lP+SBhZidhP4wcngYyD/omOoSdOnmdLkqOFfgDP
KMEDpusCNvxBokSPY1nocTWPbxTdR0VaPaRLXx/hDU9t51XH1Knftmx6pRESOWdxL6fLwNUK9ABN
HxEec61LhC5ppyMlM9f8O+9B5oiQf9dW4YVtz0wlMLNj23SPosEUfU9kW1Kjv+il3wLoctOmxJ0z
pGC4lWYfeTrYdlWioC+kqq9tAlwxVOR1GH36Ptj43WVhxii4vkhNNkIT9uEtG7QLwgA+c0sfni1O
ZgZumG3RJP9aGPY4z/KobJBw0DP4P1GSFWZDvka9uUX5V0ka58337B9zRvQ4lVGlMa4nmBq54LUP
ZBhRvmX1BUP3FOZdbgfoz957bA97T2tfhcuDU7kzf+kmfvLcY/pT9sXW2zbUJ+t1WfQRegXoqIem
P/LtorQcQL2NerRP1IeD9pnTTl9F/aTKmdQxzXyYlPIPdI7EuCuYt0aEOZuTX40kvfrjlPwnvOXH
VmXGNLpdx2EGi1WfHiKsqOUdeshrtnrpP7k4b+dlLa+tDyBFIg7u7Sx9qrTFu8A5ha3P90mCBC/z
ZpWEO2znCqL9igD6ZkjzW28PMNxFZNpP/sjoT3IhN6e1DrcCAoB/5UOR14zFTOl71vgGYeNyTFS/
k3UuzoPJNu1gsrdBD3Jzeagz8pcS3f+1nyGdLewRqPcad/0oRTnhcodxaysjGmvv464nN/v8CsdG
60FB3pG/AEOa2ruXzfgOVB9P5JIYODeJFmheSCQhIZxscWb+5ZAv/SVD9I3d+0urFAzY9jgPyCdy
FyNuogQkuU1qgg5vkdXmTpvqV0luGrtujSRhRLVhjR4/hi7f/T7D4zr+rp/NUL2DuD4jtm/5WB02
UvDRxGh/Zw9ndY9qLZHyVuX+WZ/SY1WoDoKpOJsku9Skg92ZDTfsEvmVrPLQbymRH2PxWzrTiR28
Cah6HgJKJ7nzu8XB7RfJpNK4ccD1h215daGwq5V/JZnLsC8jz5WbGCeMPjnE4BS5alVBUcDkU5h5
GDEF7TcDNXgilp8p086qnFCb1YQCktpaLEYf1qkO/rpaE3MzUo9m7aI1E+/gVy6hhkjQ+VyycqwP
pPNmKLySzbjmKDme7ISEOFU/e0pBtIzyi6CAmaQqjoWmcXImgjKPa8c+esZEOkrhfRaNgNDsZZwS
pxpG8Treox3z+7JZvDgo2XZDj6OwYczVHAogPfQz0eA2OTPRsMt84hEW6Zsn25ckkViH0SkRUKdv
ekX8hJuvDGQt34EzXhLja0TCQ2Y8KDvm2kizh4rvSv9Tu8ljTqpOx1qiO+47V5weYgqJJZGCzOjc
I2QRXF3StA6LpnNUYFqEXEjvcRdPi0wYos23soBO6GANg6rKPpB7sZPjC4dKxkMq5a5vUcLmAbEo
UFJlm/1oo7Iix2uWABG4TiTNE0me6OkR9I/EElI5OHOurGXQTz4yqubFqUe0/lt7RHRh8NpyOzjl
8kpyJ4ugyMiRE4B7sKlTUTzXpP/DSij4ymqLzGZgG/OLwOhdI+wT8Lmxo5Vko/zi4q649TMEswaJ
+nRahPVU809NksNoKrSYAgFYXXyRSAZxVnQMGkWY9TI9F/YJX+JIBf32p5vRi2zrz6zjoyUqD3LC
347JzBCW5BmqvNFmWyCzDYmavbKvk9KxtdKLTdt7nHhXd567RF0r8/0kvB9lpJ/CfbNrZV2XhjNT
IoPCo8Lduzjto1knWpRKb+/Twx5Msv5X6jyu2V1Oa+UW74uOXnlcFKAuk5klpzgz8DnB9yv4pbXa
1SbKazMbwM9KkvfqnJPQt78yppFIlGjxPcmbvnUTis8uHkigJWlqe51atIo2jCsWPLGjReliel7Y
ZJz67RtiqhG3BduYhMJDfH22Mu+YiSpIt6nbj6QhGbvaRhYKzHNDVpBGjTu/drl8zXNyltP/tGz9
NBQ7rhoFU56BA0qLC1qBkCpecCEX/KzlhzGsPDj/6J18SzJt2zu1N6B/Yut8ANDCGew+rNn6Y+j4
vU1tPQHC4DZH7IbcVMcur/1xa/lozPneENjza/WsTfafVqtehsW9eWjM4PznL73JdOQezOV9wQ9b
2POfrkJQKIfvdUsfpjTF1ba9UXWDer0pz1XiGETm9l5YZcZz5yZ8le7eKEgCISg4g2a6JgsCzhE7
fZf99RRpX6M7/TUcR8QfHnm86OKCTCYlbAk3smpJL02dOepbYQXm2qmHUTQnzffee0dvXzZHnVy/
JjiB8IpjoeNAMWzNjLzsn0NY380U9e8GJ38apxE9ZAmU6RCxdQSg6Xh9tulWpBcf9dYriTO7hK9j
NyXbxLNQmIdJxlg5UzAljAI66cKW7CEepg4td5Zf0yYbQ/ZRzEzV0SNkDfrTbSJVyUthdFaAEz5w
pTbu8ym5AooMCJX9MXDT5KMwkij1shtK7Uvqzo8Wmzm5uBkgizgQd7CnZ/OZy7RjLqnvKvQFdVkD
Ntec0xwl85JXr4nWP8H576fS9sJVNx9dvACZtI6+whYNjfmxZsMHsZ5IEfDoEFmmOUSncDA0wYa1
oV/ciyFIpsmS9DLWGDu0tAgI/3vJCHuopi1SGvaR1NZfRYZyfKIRb0yTp3403iBlP9ZZ03YG5hmi
+kAQKc0mgKjMaUDTMH0bzJsTcirC/VpWepSYqziXpyVJ1aGuxBytwvqnA6PZvBIdslE0IS1mMVKt
bOOH0wST19biFWLQMYtXznR/nzTrLWuzb7ci+ZIQtHAYAJgaoDZyeKadtVpZJPWF/1RJ0KGZ+cfa
T2jT27JIW+/knpNEhVkPB3RgZtpQfEtukrdieN9+ARDzfVaykJBh7Uc9gRq7VH2XtlsdSE+EEqhu
bj6Xkd7lR5C93059i4zkLY7nt2JsT7qz/Gu6vo+z5X6O+sOJUFH0yjK1wqUxMbBJ9ol7KdMG72fo
1l1mXr3X1d5ppxg08FCIXIW5OX7weVwtOR+qxv4wC868ztFfF7e4ra4g6cMLMkuPNZVkp2RJKRhw
hijXfJacjlBY0mfSlbBQc7nnlPl7Ih3fDI4hDB9Ui3NGpNnn6AC4NvM7Nz3RHoAnxuz/lCMOBxPW
OG+KF5Ly9iQQHSbyuVljZgg5QtFME/9D7ZJLp6GQ2XjZw+zid0Rqkc+IKV14723anV1Kdsg02PQY
f1fg5xruh6XZ6xo5LxM3ue83zyTFH1c/GyOtrBhxgYBRpltTvOXmGjuN9Xfx7rF77XOLCKG28xOz
ThZZ2/ZH9yaFivs8l8VHLYWiPJGnuh43Ag3ceLxHPdVKAesn+yLxnvu6+AMwDqKOZMNOtYspFHyt
9t4U0Mc4Urjw2C9TwZa0GPxSNgpUMNPXaik/ThMwNU4qQl/L5UFgitpqct4X4bLyuKRIri5hzf6M
aBTIEp0qmn2VEb+hPXJM3KNRNeL4QHrTIW2C9k72laVJOY98UbKLswHlsT8S8TIM7J7l8r0B4CHq
5RyqvfKm++13mpH/1cDWZqJwGMKgWqteEsflLd3T0Kd/cF09IemuD7k+tyeUP3SLoFdQTyrzgE8z
613beC8Vnsz7IAnRpIjV91uifU3ffOitNgCVXmhZUBw8LUKSzHQPzSj6c9quLVSfe9KN8VRXBOQK
rWH1AvVybP+LT4D8Vh+8YP1dprfc6sKfbhG3blyXQK+Nw+amF0yRY7AWvrun/RyMZWPkQilB/s2i
0YLum7DkZKGWJD2HMymVYVslJZldpnmWxXSgSD67NOjjJjP9P7bOa7lxZdm2X4SIggde6T0lSpR7
QbSkXvCuCv7rzwD3PrFO3LgvClLN7qZEoCorc84x3UtuSOfSokNiaELsIoXXu0P5uZcstJdMi9wz
n1wyZd7VKF22D4vmPoblr/QYyCC+VvaOA2JzqTEOzoIybyf0Dmtc5BvUpNbRYSp9bqDZL6xyBgZl
e+xbA2x/74OZKx7TfmdIRhpKXhOwQmGffINAZhaTpzrXYPDJ3Jitz2h2qPnOMfrHUCQnx6/XKbYf
0LuxB0WaOVkaNgJvcXI3FVeza7QzrR09nTyk2aeGYIsCuP2qnIaaZZZf+BGxIuZ48Jvfoc1obEAv
HXL3FSfLsADLOCEY8rZe1p2q6pg5ROnRZe8PHn0kKTKk7gFOc46F68QzXluaUl5dV2utHvHhcWM4
ZnJP8rCkb14dRsv8wxTzM5t4a/h1Ur+PXpwYObtx7AKXDrDKYT+KJ1jB1WFI4n+k5d2og3dN0nEt
TVa3dP7iUDGOJqOZPpyJ1rgXHdGxBGU0KNKxhpkVOXu8sHszRw2CP3XZR/Oxx2BaIhznn1D551BQ
5BbTjZjdp7rWnzp4cDTaaAcCo5PYKDwbGdfwAvH6g8b4nqpFzUoWrEL0zmb+EmnumL7DdekPR4W5
oLLKb1ev/npdxdZGHZvPLWSXsaMORglhI4J8pWchd1c+73Io9iVwG72+kuDw18mKLUWvXNZm+8QQ
NGZvAzque/mx6KNzkoOQbKV6z61aHSMllw2eJT6r5DplltxHjoBxV3k7A3FVbPivZEppm6mJJ9S8
yD6Uf0ul+4fMPqvKeQukMa2avIaaCj4ScRp1SVextQehvW9QKOVjXpzaIr24iERHm8mCMeiftqnc
fWKbZ0aC5zqzT3DtxoPplvfIyG8GWxaEoz9lplCEmP6I/FheBqnqnVkGI9FSVLlBl3wbZm8tzF/P
mgS95JitP6+5EUIdMQ4lWtnCDejd8GBXwzENUgSCtAyIriiHO/fuipxbtD7xs1JGuUjdsNn5/ndU
JO22DKfX3mDFTCtQUl7pOWd98M5aEv8BHpzfmrQ4t8YkoJ5gjhucbk8xhbnIad9bM//IikJfhkGw
qSJ5tszsH3Q0yUImNONSdNBMVZcJdtaNN7D75gAVTfI5zs0D6V0KqOKUvPjJzcMYhe/CRNEABznX
cEaBjlI0kdTFcnxzOQRs9r390XKu8xI3wp1kmmf4ZYcos6BmC3dZF9183iim44AwORjD97BW/LC1
tUXOt0qZXe+tLue86U8VB27OGqGNFbdFnefr/xgtmiaACVskoXKNnuwgsiQ+dQ3C+KxTVxiyxuwk
3vSeoU6ubh7bxC6WuiHeektdcAaVR8cI90KSXaEU7IYYyWi1DTLaXJHe0nBeEJNC2d+hfmu78hU9
lVjlHmklVchh3xStuUQsQ55H9kTYARtUjhliiM2diKJ2ZdAqXY90eSgLqmgjQgiEg7XNniCd6Vst
/XJtzUN3UavtUNh3LWtn6XMNeMO3PlSY4g0srPdhZaLlYKqW4KXDCWcYBm5CLpEuDZaN4fRHM/00
NNx4lT3VlMeMUICEZXvLsFYGloJdIP/CQmk5szobzW2ftUbeSf59wZ2n9m3s0Ugu6K2JAIGzFZ+m
Ct2R0IOJxQubuFv098r0LzJDtREyIl/11ATrDJcGbmSf9xG1/op7EO9rtO2MKEec4vxlrrL1/L7a
jTFHY38TmFmHP+KY+05yyK3+5DTf0dTu8lmFmMXeBkkRH46a9n2JPxZR15cpAUtFFNF4Sl0kWfpA
4ZdQn0r1io7MWjih92ZFfrtOG/uPW8XmIR9GBgl9sS2mnFK61ekmNcNVWEhw/OAP7q2j0fr5ykjN
dC1bbKT1ZNOWyl6dgLfp4saljYLGzY97iHbtmR4AONhgWPloOUAEq3fURv+gxSuQVvq0g1LEpBq+
pVhOv2aDq4taH7lPhCEJswyDcHwCW1unmQbbCZ70JLdY+ozVNDUvWgh5tsLrLkYT8aeCpiE1umS0
pVelDjjCFw4H37B/0cfhEMniD+5RtfYy+4lZ9i13a8BeHEjWOstBOKFP1WgaFwFcyilghkmOGAZP
wKuomugRDWkOBddt10Ut+s+2/wPTSrajfVUje1iWKLrIISj6Qm/YjW093VhFhxsc1a9vfpE9kGBC
He/6FN8d0n4hgvM6Mqux3w43M8yug2CAaadBcUFutRxD8zyBPlsKO/zQWcrX04hcQhCK6eNlUCGr
ftE9Z0m0M+KmfwUtTskw5+lq4dXMQ0HZhlOr0RWQdz1YNE2wrXS/3iBdAyKCYB2vJqCVtJOnXn+N
eDOjodpNDxtzFUb8Wq1OcL+ONSIglvuuaojgsMDRwQtOGNYIk6WO6Y9R4K4YeFUyTcymjOnJl8l7
avRPTN6STZ7ra29wuC0hHqzbIceCJngH0AxxbozByawL5znKjGCDj6kCv4tvKMi9bBP6rPSu45n0
jsfPktiDg+eF/rIrelRc3MxgYXPWhWeOuj2DP1anaHohmXG4d5HIb3rusS8p0L5I+ZrCubX+2B74
OeQy7BzYsl4eHxo9U5tmQnigE8gpW69/IwG24A4aGfyRWtTA8nifwmxf5Dmo+Sx5QhFpbbyJD3hU
PyHy8Xvseup5dNTFsAvnDKD3UmScleLyn6TXv7OClEHPil+QNqonnfo0Ti65/urDCqiHSTt4ylkZ
tq6fnDQsroBOjFOjXDaD2qepUuqbzo36hYodf1t5sbUcsEzgdsRmPnhcIE7N4EHHKUYhd4Wt9quB
sT/4Whc/T1BZowJGctg6/S6C8HCdhpL/rGuf2MXQvFBVJXF5ynKvP5ZGPF0rgh2X8HQZ3fvTSyGO
AwYEsksbIKuE+XSVp6Gm7o0nOBfkPKGrIxCqoIujm+kvhlaxmko+nxlX2k22mIdVl1JX4bqxQ5QL
1VMH/mvTmOXJbSya5Xl1LLQ4v4eOGg9AAFAH2AEq13D+bIUGwlmU2b0rI3vdqbA5wTX3jrmb0LlR
8kSeq0V0kG1dHo8yRafaiZHOO5OubTMXSZFXyOhst4Ata83yNi48t3NXq2WnenuplKfOI772A8de
fZsjDHny0f0xwZ+CD/DAjV+foiwdP3I+qS2uaQim81M5cVjDxKZfdciSL/PLHMwBiyYQxi3zYodp
ZW11u94g1cmuVxxr/euUtv718agZtVuI7v3w+JY3BdoyHMwW5y5nrxKME1TC+VFeeZfBc/0ZN6Ht
uqR7rQK8Eo8vYvBdsbJ0Y8NPlxwf30tS0BROEos17GebcDAcR3WnV8/joL2HHgrNiQPGZgLReabD
NRCbw4m712qmXCHKK5szEvXHU6q3Hwq26pcttdlXk8tTMBEm0k3jTjEJ/XSTItk2kj0rgAZzTJUp
tkbRrHU/NO/QFrsbNNy1J2Dv5qYF1b/MXhI9tu5B7uJlUT96luc3U4PmXcdSO3BmE8TPlTogdQQU
LdLTaFWF5bRLNBIRIge5m50NNsW6W2xs1BLpOjJptaXCV9TRwmac4dsUKex1oc2GoTsBTVYkUBc9
rUuUltwhwu6uXPdcjL2tr/XeU7e6LptbN2ZnsvlK9uxS7DMAoE9aOTJcbKvxC3usgyPVxvRJ5bBl
WEmwRQOaiYZA3r2OmlUicdA4v81Pg6SK1jLyrE3DAOU1dyK5RspzB8EF/Hp+RdJJSC62dn48e7wq
7qiCDEPeRsEoBIyksx6sUB1DVZ9ryDDperIblGkZ+yprcITaJmNqFHjcq0YDHrMx3eZvH/zBkKT/
TGJEXoTO8OYI6WxrNTT7xHDNK3IlG76ybu/o3GTrMHN/XKaZf+YH/v8+gA2o3cmsuGkEZUm3M+G2
jd4BLrSgXOOpQ24yIlh10TVv2DaeXp79IB/W1dCar4wSOUYVefATWxHGgWpc2WVanRxUuqs5sOuI
Rad6cd3q1fOluR9JrVhXY0u4h8M67cgq+7RhzsT1p9VZhO7aBb/sWWjB4POcWn7Ixc+jLCBriIIw
RqBt9meA6N+EujhbFY4Nxp/eSs9TQJmRIiqRDP1rsWPSTrBtYKP30G38jIF5aIHtN3vwc+o02CSv
pkXjnOwcGLOuk1HQ9HX+Y6ojnHr/TMVWpmujKWwCAADb1h4wYYBGlNrz004Q4jYPlBpT67eRG1cb
q6rGj7EOf/wOhJQb05q1vOaridP8J/XEZztrnobIL8orB/b4EHUaUIEKlVQm3yQYipvqkFJXhU3N
J5vuavWNtZhKQAwCpxSYGdIQUTM5XFklwcdLVPUaWN6oe6EKBI09EKwQeNFws8wXBtLiVPIhr0Qs
ou/OZ40LrORzMvxpk4cNgZMlbmVPtyvgSa25s7KO39zQt9EWkURC+m+cuhBA6+qTkYfNtCoSG+pH
cemtVmxSDhP/eYSX2tx6hKJhs+Djj61SfdYVeeJYOH4bq7pRDoek1by0gTmjgekS9LR6vuy+ubc2
SIoitrRLFJISJtxAvCFcgQY/P9I0QkEejx5/6jX6sPeUb62KOvry4tAhnKzZqaq1Pym1GcSY7bb1
9ZJlmbzidSUNYwfCL/kAyosB3Ri/vILJLxrio1OP4UtU1x2KZ95maL2NIDIPQEotfjTvoyNb8Xt+
gCGmuxLn81bMhqxW71LwGHIdSTrK/UAaBYyeJyOjX4n69QRkOXyxCfG70uwAr0Q5ubT4060tOvnM
YSRY8JlpW0mHaoOmg+7akKvnxAIG9/iDUXTWqbE5pc6LlRtpNxlrxunxDLlPdza16DJ/O7eGfWlj
JM20GhphYlAZxLG1mywCWkZLS24j3CnSupTubJOi3TyWxprZ2uX/LpIfMomys9NR+laGUV2tGhlS
Acv9bOBhp9SiF5D3WbMNddwRR00WdHwowSJn+B2cCN9FkBovXeVjkXNYhghx/geBBdLWok3B4Bnm
O7C2gxYARVSpY+z8EZm4W0ZX1UdMZfzoJRx0uXGdHs6XoTVIojxJjRsCswPUPoELzMPd43tMzqdV
LTzjHqn0vy8pGRSduhxOStWP8jkNCcQjP4VOOzZtI2UPwxSUIDJmM/wsx6K5zUDHpUWkNsW4rW5m
QOGgurFGkNwwOBNWvmrLDllhWpOjZiFliVtCKdK5k/3Hyw1uB0twfq8RkE6N8rc6GrkbqRpIjhni
f8f+zxA5896fHSwFwnFl1XqzRUlz8NzsJxk659fGYCKT2f1RaS1ngNZBAqyCnbADlulaZc//Piox
+v6/3/v3T/99NDM/KNmMZZsF4qtFyOCpIP5l46Gx0TXdzRmGcReJgrLGZWDgZDk4vS65PfZ3S3r4
3ekc7Ei8qj9zEyyKm/a3OLXvQNn4jYVy/IAAnKymxh0Ofs2JoUw4mnHqls9mVtrHSHQvgPHk86Qn
6pkz6chRNGGlFwBB44wzVcu06dpgr14jRDWXteXTOrUwvEW+ZRw8RpBWbBjfk2H854H+vw/mP+pk
86lX6sTRMiFJyCvOnR4yJKfRyJw/5ACd2+TMeEF5kpNtHwPdQLitd1uVz/9MwFwu64tfzntbFXTm
Pasa53l+1tVOxQxishVW5UJtg94Lz2jMQmBEGPXwdo+Lx1OLJRHPi4k+uSjBF64pxwvim6gowp71
pzF05/C4VfskG69+hdbMCfln5Wg5B7NP+/fGPidtPH5wPkG8GtNO9VaYuJNzP1dnbZKnR33yqIUM
9B4tdr8oRz1iCfKHiFKcMuc2sPqegpjMJVj20O/ygu6IgXjETbSXNo7mHgvQMw5La8ttnaPSzyUY
IMZqO8iK5r0KrGB+0kvZA1gc7H2qx9G5cKGgT17ak8/E7shJmgQr864GTt758FnW9zL258Yw2rv/
7yOLebaOzOSCJIcsHIHlwmXq8OmKbj/YdkfPwNf39UQbpqqrU1iNcxQen0xth//3KRmJtNLBIS5h
xjdrin3nT/yMDCP6tkKvWDeAzw4A2nl/w7Rq/NE90xB3jxAZV7Jl5lQQoEKowB2DargSZT8tK2Pb
dYWxc+IK0DMtwq7Xd+jDENErArNqGHq9j2h7imipdnXXvyEdZhXsPDgOHMAtyfQCbwQ3DqbLoQvv
NuJDy+x/m9E5o+u+Nmm+DRwClJtxBQ9gV5BAxUl4Z7v4tO3wa0wd3K5qK2v1rWlevkxipEpFUf6l
Ien52h8shu3O0nCLJVzA62TCx0lJQhsmOBiRAPKXTCW9uXilDMJzBYY4O/6nZJgviCA4ANHGylI0
W8sjKRIOKiVttdFqNF4y3MOjadZCYhiZKupvH7VZnmI51hMHYtKqm6VgE+MDB28sBiOMzeTZLtCG
ukytIY1StyA9wha3VeVwAaryqc2Tftfz4l0GfGLhBHjz+o70H3v+v4FmLjQXwIW05kCvEF0XVVu5
1tEaaqUfH91BP0hCgFalhtQa7/amCr1XowWxIQzapgYdAFA98o+d6+1WB8mHXjhgyNMHZ0DVH332
mdSIIqOxQBvDmaaLVbOUMa0JL1AfgFWcTTn/iLluwc3UgIv46DDMotiknc6bi8nkiCKmd0ZMXx3g
+VucwjoLoGBQ+mf1hjZkOM+uy1qUK63Z1GZAPEYec1TRnO9q6rGfVq2+5uC+7EGrb7R4+uYW2JXe
t41metnGqjziJnvO5Px/ETG5ju0UH84bRa3YGBTF+vSnF0O/L7v8AjWGxDGW3Z3qnedSltqu1LHt
TLBZEd0z0Eh157nquq808rVVPdJH0mLJ5ZwCCrK7L4vzgha2EXZijGsmmKRMiGDFHCfbyJ4hTuPE
v4XXlStXQqpReJzimlcaRruLXH/YDrM6nwbE2NERDdp+JSJFK9K0+0VTMOPApxXph7wijysJ+ZHI
Hvkpp+bDnJ5DiduQnTHaVuNdKdNfM9EFBNzID2UVr3DUacFMyMtGp9qi+1zruLZ3os6jJfFMREFb
atsG+ApF4yFi+DtxNy4NpdK9Q4DFgkn8xTVnB5/ZPyUCM4mduTBg1IaDas/layZHrpqzcDqUTEW5
ljFnRDsQDeAdeckK58iBG6+XqRuH8S57372ZccfF7Si5b6hD3LB3nysPWFCVJrs48OKrdLxpl4d4
nos2ozLJsbfkEZFgnfesDeDmcK+cY1LNgPW51zwP/mnnasWVciuFiQgwLNIvmdbDKuh7RDp5eA6j
FvMDK3Q+UvG8uGn5F1y9/+Qh3SA6Ojm59iX2TRI4o1pfF8gVnxyPYFmp4PwOLc3vov2DZSLZupn9
p0A0v++InYg0MA4QQfOla3Yv/sASqOmE57iMvWTpgMCbEknmIAdjh8PaWAUwvpgxalNoHyATiuch
0LZpzEXZY09RrX6mh2I+J45hPqO+wz7FNZLL4lwgrX9urdw9Y3LY0CB4V1kysqxme3LrfKJS3GNB
6wiZOrpSuIAeMxPkKnlYl/uCWgjbn08sIRGGL0KQ/zxwDPoCUveMZg5wDFKRdh4n4zN79kpZfOng
DtHD/wJCaW6PLzn6b4eEyuvjWd9mUGxAEuwf9XXcCSLnVPsdtDDtwlTA9ZXUolTW9sVwbBYdYbOc
N0l0N6fkHwe4z29kiXVZJM6XncefTakdoc+Zd5ZnwMxkvoNCYdMUbn+w7DIHheBHJ8a05bmFhL2S
zJDv7BrLOEzyH0Emq5OMkvftkUeWJ++ZVD/kFMWvuYUAMkvMC4wsdc3jILvSt08i8QW2Lv/JIvWZ
cFJ5/e8pTIxvfWF3SOySwtplmppPahH+MTcoUrJO3XafZDhGA8KOto8jhEjGcU3ryFo+mj1Zm8BH
7NAnag5Vn9Ml94kqc3Zy/BGEYO4SpBkrYfZqCSfePj46KrgCC7lQgn8Jy9Mcuacv0OEXKMSbBnlF
IH7KEH9RMw35O+GiULY8APsWO/YmVlV1QgO3rkxwHtAq5GkUtTo9Hj2+OAXvP8I5BdrG2ZtWO9y5
R2E4mXVIkJymHwm1Y6LVB3RiwoYBoz2y8LuT5Dna1YUfF+RCIYNdqsm1XiydRjKeIwz9wXTp0SVv
ihyDOodzr3BpHU3Kb8BuzZ0l2NgMx98H2AjXRpfWU1SgYcrwXCw81tPd4ymjMuuJunJYa5MFR+hR
EcbygIbG6Vd6b7xaSjQ7aTs1doMJvk1VntkgOAU9HibBWJ4NR/8TWJbEG5VziuB4tIjCSD8l8xcR
hAm/oNl0A1phT4dhPD6+xP6ASPTf549HZHWSTkl3aInJ9myndXB5fPEM8d9HdtWdNTHqh8f3leez
Rz7e9WAaN9cyG4CAfkP/DZMXW/nAaHL+goIiB8g+V7C0QaA2hOnHMDj+y8zy3DuOm26AfpICBa6Q
3iJOKmmrpzy33/SwSu4JVCdoPYPc9XkUv5J982MMtIwYGxirAp0RFYAldtjGjfvj6ZCDUuf2ehnZ
07A6CEn97NgvyOyI8xiiZMnxId3VCotqpNv5kxtN5a5pcPfGRlo8Qevrl2Tv+oeuJmWKmMmPsiHC
OTTtjmRvT3uyEs2An1Yp2tSY/IMRQZxtWd+VVoC0DGV1s2nMbbGJu3u8McB+naNGBsru8agoR3M3
jqFzRKti7jSa0cvOlRCi5v5TOhbR+fGIvzwjHJd1byJUMo0Sq8PElA75bH1MiXDJNkg7a/QPLpKn
uQvpxUG6l5P56nA9KoPQbGaeFcqkPHIOeD62uZFlK0U58i4165cRhf5Xuh9FWUk0joV20ZTmvmlp
T/OmZHxg0CV//F7/ffo4ENtpzo4TTnxkbbuDD6F/euaJCJjpg+AyfW8DD1272iSwqMm3lE7kTaLX
XpSOrHej7/3NjMFEvpeZ2zpLyckFYv0eUhbHIlm1SLI2/zZP9TLfIhjzL7ZDlVQnen0Mh+Afz8nb
p4hQsSfYOH8fB2ULPsRKOT3DNNPSEaqKDrqbz9zEL4aTF7scHGNfW/sd8DzEIWZYe3NrPX9NSN5a
VJo90Lwz81cXVNzKivF89KF2NXsmeUY45j81p1zmzfZnXvsKJqEFAYBso2XK8QGvEB9eUvk+8PWK
bMm5jTivj10PEwb3Kdv9bjRI96MJke/w88Qv+lwXPo7Nbh9v/KkMPr14JNvX5yaW03MwWNPST/P6
gzzOP0Oum3/dGr/xnGZLaL0/c4/kffDCg+wDVHNYSNf4dbpXUuj0Y8o+uDDmp5qm8QEEOUWONjJV
bD5Lurwnalxmw6UbfE2zsX3uG+o60Z5VGyfXf18BUir4GniFqZO58J8bXjcI+oIE8u6DubxmtNDe
gIu4Xdu9Tb1lPHlj8MyBBduC26FxyGhwFf1+zDoLyB7nUSLN+YBsaKX/WZ4mFqRPcJP6ygADxPh9
1pA7ibpS6qkr3XCb2mo+2qqR8zZKXtb2sUWemY+Tt07mwCSOVe5q6ksaZq42RFuW9HDVVEVw0gfy
XH0qvpdEG8KlAgbyNRb2KbAtLvtwRO0Jb4vVI/Uh8c5XP5Zl4+5qHRpcUvkef8a+gMw3aYJDGs7M
gLo0jo6TFiiK8lc6uMS3jzL/AY67BCuD2RIG9mKmGtwaH5d7YRrXCSfmyiC8bzMA0sBECphLkcuN
ELrvtoExYKgvW5vxIsrXAZPQenDbLwM+1q6PcD0oEf5jt4quH/+EP47WDmCJLUMmEoUdL5y2pGxX
9SHQZr9d1v0MnfkyjpW7y3DRd9kldVPt2e5GuKcixzCQ36IGtVza0yizpm6PUdza6yM4GIfrYNFZ
LwTdd5upZA1z6PSu69nVMCiF1404Iq+ukbaOJFb0GnSVgHawnRLy6aGzzI34OuScGqLMfWcoTXzh
gJIdPX+xICjU1/BUq/yUyD5Zg7nMLMsA5GSlWP5wunJfrC2tJDJKCDw0gCfJFA/2IXsc6aAuZ1Gs
KH1EiK/M6XWFfbxFfl/j8tLfDM+QeJkiorgMcQ4pdrNJeGsa61/KmvG4/BYWwpvBZIyD7DDyllTo
085wn+WEPxcl525IoS5NaXfxAQhfej16llxxe6u1bPCCLhebq3+IHpM+Kqd8ZQrExX7FgbXXjGnl
5eIsNINhv1MRdpkXFTLJacX0ax3o7i1kP/tFXJR5a6xLZYjKxr6VjuFs8VQR7160auUBw4kSFK5E
iIDqcU14zyF+6jl6AcAaE6k6WUMJB7teawNHFnlNuxLxvVeYexPOPO4giA+jxZlT4lNboTCjyVMh
IGoi/aibwSuAtDMy/Waft295jdBJAvyKsxPNwvKki+I8lPYIJbM+yMBs11Ee/pIiTNVciHSHH/5b
s+sjOXG7BtgwmNjhb2dyaBCu2AQDM9CMQVVW6T+hGW5INbj20yi2BSR/UsKLlWw8qO2RtctT1CV6
9+xzTsQ/hf3Jmr2wttC3JcyCjZ88hTVXd8LLkcGffeY2MzbgbTAjWqAkc25svQrW2lyL0X1V6BjO
49DubBAxcYRFpfLIqAiKL6stSaalUoAGtRbWUGMsJ/6Vw8LWMCZ3bQwAvbOz6aM60DQsMmHjzSJX
vhtoZHnVQ7CDqvTa1yPda7stVlSc1aIE8MRRMjgAsSBpMCq2eQtwCfKYopMTsVTof4sifh/CukFQ
BnggsndxDCYLoES3dKNDPmpQ3gyn3iDyBbxVh9++ni+zXGQn5ZRoxZvs0ndOvQCtQRHe1s8I2WZ5
+WhvccJ13EpTsml919xFZbK188rYeBlD/X4iTTEEFr9pZ07YcFc1uRDSBD86iGbcRNbC5fe4HiZg
Q8Uk4KQjdM5wcQvAlxnz1UWFnsdN70Oko38yegFqX9CyFxE5NTNXO7T7Sx2XOMBJ6nANba+L6WuO
XXAqcvnCmnMISTnBSowCBV0nnDPV1Yutx/3OlSo5u3qNsB/MpGF1tFM6zhvEoUPi9SKICk0BXlb8
NNbK5tMkz3vpSXohDXPdwNy7rvuETSA4Z0ilz4hmP1A/lVuBIqF32GpAkeNN6JM9Vsq/mQzO3jBC
ibK8c1+6H9DsvhovOnrBCAAhW3mV/dMSzEZOQHxyJggAuFyGLUVhCArO14wPqqhxa6Li4T55Cc3g
1gP23FUS/J0RklVQujfwhl8NAdcsByXRyd7WtaFteymKFaci1cMmWToHw5W72xpVK02k8rkvCMfs
UjBildoUeHl2RaTMk9F7cJnemKObRLB0f1EPpGjrPYTNk1pHQfxaWv43SAKgufG6pXWzaETqrRki
0GyyYHvG3K6CLc1ws3czjf+GqGYjy+cnj1mhS1RQtWc5K73T4Rd6HzmFZ1yfsvnatJv8m20UqhP0
hM5oy01a+IhjqM4W+bEqh1dpBqRo1s4HQ4lN1OF11Lm54zJRK5tah7liaC2yKXzq43rFEfZKk/JQ
t+6ZpGvspgXgkrjgg/COqbWhFLlnSPs30m7JInkQydqU2X5F1rQL90x2zsYKlqXh/PU8fOOtqOmU
C/OlrX/6BNJ2rzhzIJfcF9KTN7JE8AqYBEV7GGAu4XeOx3lXKucGJ34xiTJdUurMmbrIzSx6dQZa
kKXyxEmh5MkYI0IKh5DFXwKdUy65l10XwFQ7WTBVSBnoAB4ve9Tu5ZS5yw4l32KEf3dMpGROF0ab
yW9bjsrdE+JYJtsGM5zWF3sDi+gKgvNFDjNs1yMbfJwq5AQdkJYGbha9kpj/oyQxujNPYUIFyS+6
W2m+/gv0xqT/g8RR/2mJ2sJBRLarFilAoy4i1NkGKRpwIoKwFCawEQaPJVJRRaMDWLjqXfKZc/Fu
RgPa7xmPJvU9GbSHZPbMEGy75VLn/quwy5OMEm2L2HzJqwDxPXnJk46cmP4tcCv4Lw0j2554hy3J
YajNq5yjm/kb+9Gr3dSSoWazGjgb5C62DwSU2B0L0LCSomiS1iE30u9B+cGFlMG94aeKpIn63hAi
dB2z9tnOyAjU6aNOGt2AVmfBjZRbLZnobicLfFgXSxhg7bguHPfFkhDdgpAAgnZsaGYDiTQMP3xi
75/3mAKIOehHjisdnXiFlNMuVoFBV1qv7bXTW+6OYTvOjY7ebG3W75peTTd9rIGLAjxdDJPFa5Px
KYnSZJukRnSJbC9bMOMGaaOavwn+XESJZLjW2UfWa86JBoWV7+sEQuowYWeWUmIUs8aDaD3whaMU
K5o9Cs4kF67djhjEiTnWkuhUGpzBMWFo7HPLXFEy4TTJDBLK6xHJWJqqvd5aR486cN0Z47mpsU6X
Php5LP97JGX1SiOncxc7yWbe9Oi5IyDGl0C+7/Dbk21qBXZAZJfhLctxxPucfiQKPFzh6Z9hJ769
6JNLExO4A0PIqOeIAW/KtwWeGMO3n8zQuU/AjZE2ttFOCh2BZuQczTp9xZZHJTKZ9MhlAzQbbU6f
OtTl/k80Af8cJXKrtLiwtn2hkkTs5f+GcBODvKDnS2N8YdkuEdscCrFBarCZXHhyZbeeGv3Nqii2
JuVBu2NZ0RnMmB4E/jihFYTBfwkO3sjpg4v/YezMmhtHsiz9V9LieVCNzQFHW2c9kOBOSqQoUZRe
YAot2Pcdv34+ZNX0dNXD2JhlPkSIQXEB3K/fe853hsY6ozR4qTG4BV0EMyqEs91F8VPYY+dloJgx
lpESP1A01pkr0IUnSIkU5TnKtRTVD3ob2SgvI9q4pQz6ZEWKVag3C1/azUK3qEMHsWT+jzlzIFrc
a7M1oZ+grgvUYQMJeXyPxdIh6crVbKXHr0n4rqFV+kMQDDfbZzgiKjAqyOLxrPiowTQbF7EVX/pa
ifeqM6YrLJLTIvGHN2iqKlPOyCWpPTogElPXbRk+G2b920vU+ZBdP6q1/5GMD6JC4jR1H40N4E1j
pLMkK3hJMQVpJ0M4TeKSRo8PWbJYwGcDoW4rzwW+576xEMT5J69C/thOBiZrqj2sJc2n7PDzlJUk
oI0cart6jtPkknj5nQMEZw/sI1ZqncQYcAbGAaXoeABLeEcVu1nsC25GvjjXiburgkgkHnOLq9sJ
Nx04KxY5Aeoxsq7VoDzHtc332mNgrgc9dXsN3zCSoLhCa2WrCsuOKa1FqwP1JWtFUxAmY3CESJku
b5GcQGrlfrqr51XfiNdhZiugIjCv9KiRGFouiHPB2tBpO3s3VOU18NLiORLq48DlJp3kRNjcEtgd
B2hqkoixb5Jum7HGSlZScypH/AibwdZOWWx8lkGKbSWkGZzp3otuPiZel2FPzn23UpWr4Qx7qeos
yqZxGkT0gq9pi+Rh1yvOc8Q0fFFlyTvxJLi3OxxtGk0Fsn8VlPALe2dDWyb7Z86aNbqHPLaQSefm
wdbkMqJtj6+5Im8JvXlB+LzOM3qQcWGpPuDIqwFCJNcWkeXSkdahNHWuMBR5lCfN2s/L3WC+WXyq
TjpTToLk3UNxuNBC4FCOHPiMGzSGYQ1MVK8gjE8o+1tLwS0L4ggKkdN912P7ScDTX9dYQ6b5InsR
2iPJIDxIh7bUNAZRGRShqcIXx964oOsNslQdV1JTng36w+6QI14IcXlZ/XiwgAxKL2RGw+zD6Ocr
NtxqDWD/pNW5qY96AHiy68px50/e1pTFp6Bu6kxnttBj32/s8lqmJGAI58KeOGx67Hiytz+lpl0N
D6N2rNbXVkYBooLxgoHnKAzjI/DzjVdybrWU+h3h8kqV1Zc59iB2RF1scvNHx0mkh63YZcl4M1T5
xiqMvtBxCR9a1oxO/bI862XU/uZ4HGASga6CpjIgUN306MNyAtxWkCv9mBOtbM+dwswesmDG2zTP
eog7WGvGx0plThM24zkPHJeKkcvdzL5HAFYrryQwx1PRxEQqO+hEJ5HD3hAn72PT32oOPwtGdWJJ
l53LAjma2qKQaRlLjq9mzKhTrZxXMdofQCp+bBuwB89XDclOqcIvWCHWokOtTIrcKyZXcuHUR0sV
wxIcopbgUc3IarRB4eMZfC4j58NzBFnl1WuMrt4lF+AjCkFTkk2xM339E/UsIAnn6IxNuiT5b0IG
wtCPU8jQF/eGPhMdCvksu5tpd+Q8dfWxYUygeDTHHIUBeGRQSRgFGdmOhVijckBpdZxRsT0wkoQc
0YZbNmWNgznDG0clBi3Hu9XVV2Hhb0Sbm8+SpPXk4+BjYXChSFJ5OsiFbW2DQCZ7sGv7NSz2vald
8kE18CjUByrqM3g4LPW+BORjkY3owHuUFLrSpzIkgI7htImPp6ZmyT8cqeysgTmXBuVsI0J8gwKO
3Lq1/HXgj181DYzJ5GbKWYJQzx0zvKxFgcvcd66JqlzSeji3dqOtDJ8YjLZG2SJq49tvomPld+cY
HqIi4kOUet9muSfusKSHnX21AVU6cKqcRgUnvK/aJ0Ey7+HQ1N6+j/rKxWLqgizHiK6KGDI/7W0q
4I1jDygvlOSUYqub91SrzbYWLvZpok7ooDZ4eniYjbtxz644Kox4sWO+Z359G83sMbDEKa6S3zHW
gmBWdzGj9FnE1KHGZDkba3vkviAXMIhQJVSOR35Wzz5AbjUeaswdyBSWUteSpWF+jeFgcmYmGLxu
FmnNFNYilSVX2N4pDE5WUr5VF2U0mdyys6IzLTeQYZ8KnfbOqGclvZkHBsxkADV1vwK8fO1tkDpp
8EP2aIqNEMaNri3kQEXn4xKYJgagqFswsqYlikbgIdENECaWcCYZi9aP3lTQ5m2KpJZ4LQiV0WNB
323RGdnv5qXXV3ZAxTG1JAyoXrw1+4F9xOMeLyqas1VwJbxyWCC+uSVOdZRx+6KmTo42xf4QRnyH
BMLxLdQ+kwKglZ5b52xgge+IK7TCO2JwxJURppRR667c+Jckq18qIk0w2HIqmZPzxhYzgtWRPWAl
s8lcQVhWvA2KAlE2ysEekZ+jU1QjGoIdFpF5gnPpo20Zznrt2apz/EDAramS1xmMKvqqqOgt0m5z
qIkSzNZGHcpbZIdzCh7mdczquypLgaNkzXqU2sXsKAWHPtvRSAVcY2ZyMckdfKt30PbKlDJyUmrS
KpL4dyF1N29szxUx43+hHyfKTQ5LoEPsDJRThh8rKJH2y4iFbAjTVeK/tk13xItytYxZZeCJ97lT
KGltL9Aeo0B1mm5hrtH3RtmnqilPXqfAqPF7suVHNya+Bwh/j1Ef6UDdFXsnSd5TqCAYZDE7j0wR
MyDZeyU/9lWjod8fz2OZ3VVIr6tanVazxpZ4Gpd+28G3xGealG5reBdZs03V7dDR+4KHMcGa7EYi
nVDbouUrfkoEOH0H7yN0tGBtKTGciuIuUgOVhsERPCWatLHzba1Eu1iXryYzIEHHNmrjx7hpb9Ho
P8WaepowuMybZVdV9xZ1JyFh56FkZbWjdBPQxSo966zhuTk4tlJCuTqpMeca9q21b1rdciBZo5p+
6D7QA/YGhqkwAcqGVNu0Fe0Kt+VLOssFS61iZp/lL1llXhqVm2tk02V1TtchblimqTtvQqWcm491
Y0X0znHjS9grI2cWGJ+vo0PVUFaEsvlK0K3oo+8Rxes4Q8aPVvtNT6jkbgaqFOreZgqTO8kFKR1S
ecrJw6gRIh2LNnovKP2sxDrZ5Nat9D6iOFYMcOBVz6oedXvfAmGee64lG2OvxdkWrkK9jDClk2cI
NwkWU2YpYJ/CO7qte19YG0mmfKXbn5Hl7aKuvPB5HNHNPaaFPS1DkGsYXF/1MJt18VRQEf4nb3Tc
UWmOtIXIUmjHQ2gKB0KKQUif/O5Hoi8KCx5Hcxg6tnVKvpc21T8LE61F4aHi901UtkwWfeVZNbhR
Km7QXOOnRJU903mWo2OiuxGSCsiHX69CDPBR4OI9YL0HxTNW3dWDWQP7/WRQKDlhqz4oFpc9ojdM
B0zDwUFlblbx+4NwusZBh+xd7LkWvtC7Yz/AVwoLgrYg+1+mjT0r+VMfo3EOB4bqo+fA360AnvVz
f3qybuibmEzpLesj2pROU85oX2j5efbD/D6GgXBZ4I1tCiWimNhlMfkYwGuwYpHyFwNLw3eKEH6+
L3zacIH97nvhjzJG5spgB8qSApxWlzZcemRXFVQEfR7i7mJxMjmtKBaQXEH6AOlKfphRtuLCxpVx
XNqEO0Ef8eFLx+VzEhOzTg31GU7Nqc0ZeHOuWkBGhxqLV2DyR1jzVBee6dA14cpgLI6GN94G1Y8Z
9B1r0AxVcqZqlcuBD87FmAu22cBINDpUIlBzQGBgkW5k+jhpDUEBJhY1DX8GxvHSIDygQps3pI8U
ubMfmMgl49KzGtJQcva1CSrYUSm7iqz9pE6ZCJwzCA5HS1JtikjclWI8yLRe5z7xPyrTUlrjEaHp
ienDIk5DRlVOdZ6KY1l0n8RzrMtZ7iGzsts45EtGU7wtsAlDiEPwwr4iAvVOW+IoivLqmGIHQ49O
JlFSKKxni+/KKjRAFn0JN9A338pwJOpKPTuRwXemcRwFLtM22YsXe9xqNG0XVr53rOCx1JWPpsQj
DrVLL+2X5CspYY2nBroaoORbjEi5K5MMx2XZv8rs1sn2PuqavZGDfmkDka4xwcTYFl+UCNyBNC51
RGQt0kay9LCX99qrPweyJmZ7UPMClj4aZCMZfIZI5VPaSKLYwiczv2dO/hE2IlxHSnIkERisFQLY
pdFmnPxpc9OgkZ/4BZd6pJSLSlG/CU7ggx3V24D2zoMeucyU+oWe/3sfBU+E45Anl5/9kdhUsnpJ
KmO/UkNCW1Pt/a/3nKrPededOKbjOBpoLykP9kT32ZqZP4aVfE1cy3uHHG4UVeKSYB8fPRoqqZMK
+vrNu5MH2QpORkro3BmF8w3nD/5OpPl11x1KoP1Yg7MtPntAEk75ZDntEgcPsVxsj3oNnobSKCDB
APRTeM8qXMQ91xzbYMtzxsLiGF7iMK26Y+UErzAT7lkDnSss7Z8RJhMDU0dop5oEsk6JiZaX+rGD
s0vbC+ljtk2V+Lc6Mfw20q2u0P6LRYw4Di/yAjPuS9kGj4wniW5jQdC+izR/r9Lqy1dButkcHVNa
n5AfTsjbq0VbW999hoQlr6h8pgbwvDU+otwjADtBcY3STE0Bcg1990SXBlsNrMMxbtdALJ5iaHQx
zncK/AvezH4twCHpOEI0VBbmWY3ww8AszLa0lvEQqQwCx+Q2JhfLUu66PtDCMbUTaJeBvjXTeGYU
dE0eyExZEifbun4SPDmlPHIoB0vpaSeikq+mVNcEDLgQGJTtLCGNsY24UUOPzZfxGeO0pDac5hHJ
uveGpS2HRYkWwFX17l7z99JrftOLOvT4EHaerbykUt3NN24qXnINnTZJWRznqHMsAoId7vUFsfDo
0Dvl1pFjvJA2oyu7zi/EvH/BBFjlJjwsMwcrzoFnzoQukvwRzcunyNp9psKxqQqaz3Hkry0/dmWn
QB7ukQZ2/g0qzrOd+F+FBmDQn+bCO6fYd7rrWE4cTaKnbEBsiQ5p4avDjm3OXuR8uA7rkNbpd8xP
xyw92hmJHGoSLK3U4baRcoPKTd+MOFVrQTGVj6eZn7cQBudLxwgvXgF9gtLSK7OrR3eTMtVbA085
Jb7Y6JC+atmcIVbdtCT8UrEZTvr0mRGTtDRE/cJ87KaY2o0Z1aET5N03HA0cPL5UH65NlUdRLK+6
mX0NBh5pyfBmmMM8orC9KhSEo2nfqoQlSe8rcLudGW8mhsb0xbYdsrMNCSXq2idMgk7fUumn7h0K
7QKvtJvVmrly0OQSmziea1H8buQN3tWbQFUGTIkGnZLU+4DFkDzuSzduHDWeFYtsSgbCBSTfhJhM
9S7sPIym4V6j7eEGFrh+4hRWRcNfj+Ke5Pkjmav8pXVJi+AlGDlh91a9mwOIHZSnFgn3DpnteP/i
zlgptAnY/Nkshol+WJqSZgBt3nJZpx9jW1mpGiEG0qdtSe71YQAZVOSfpFRVkbihMVsbTVCBHg8O
ommvHh5GGQ8PdQQusXWmY1Yoj+bGkIT0pcmo0Csip7XuUCkm5YdUmhvRQeojPINDXNjiwfY6Wj6p
cUu+GBvynssHliLCyTX9VvvlYzSBIrXPmLqQ6Nr5ruwCUOAEQ+GTAVKl9C4hrKj4CAa0inRn5M3O
QijqjWfDIV7FF3zTWQcBSTCulS3jG9juxRw/PY1D7AKhoEEP0r2n1uWKCSfUOFjKuih/CZ3ewl6d
b5UWfnHBKq5i88G2i0iuq5NXDYBePAA6GmL200SMJGPhde7KYQ3uYlZfdNeGk8am0cZkG7OgskVA
z46ci07Bu45Twona15Jas5qYBKettTZiRVmOaXNCtUlYNNMdtu1rasOpsQUyrKndzanOoEC22UBV
FYfWk63Rt8utZytmTStZ07CIzGl8yd0P57BGiZeXKthFfYtcWj9yqDkadlHt5vmAAiHRzQ26fHgs
KAASjhpF4i2niAyrzidnotDpVqXMeXBjdiO3PiRjyIXDaVCiO7Nve9vl8bUucs3tZMUpfuVZU4CU
+x1nDw26ASFRS3ALMH0yMZN6o8CKUc1i76cbJHFI29WfqjuVU/Ze9mmxjvoccI6hERkWc4DSJSCN
vhxw4vQnuCgwP/HyMygl84GRTKXx6BTnRNfHJ8Oe6geTj6WqkPg7HYk4Bc3H1ijWaTFnq6jfrQ9D
A6/EfVsZJTeexZ1tBw9R53/1yHxOrVrvu0+/AfYaayscuiSxiOnTH/xmQ2v+7tOyC/z0rUtwbNk5
esy61A9EBpZr0NFXNU11YA7Zd9I75awXDd2KI9FYEaCLyL/N5/zl4tPWA06lvCJ6etu8ZyYIjAg+
EINTDudhVH6plUh2Yf2qtRSvAaAkl8p/3+nAyihxHM+H0aDsQVS9jGVUb2LxZikUSbQyEUPoDfBk
5Xt0MH9QbUdLGsFCBG42TY8OFFSO3TAZu+bahBn+e0LiV2wgbgtcjXnOl0O+y4KCEP0sLsUxF3uZ
zYpc/SbQSHFB0e2q88+2bkG0WFTjc8q2LIwj1EnI/WK6Iv2/ESv/rRvGpk/sG2r5G/ve/J0JgmuR
WjCicbBC9hQYnQ/3N9vBdgsevIIVE8aGFmnU7JB+qlx+qC+Qi957oqWQ6zEz8GLUsQlhpDiUFg5K
o0V8Ee3E4NZOf1CWtQtsgaz03lfulZrrxYQSBf5XFNIvhtpAlF8CfmtOquqbii06SfdG8KPHHYJH
BZamyfzML3RtmcJszlE4VkZRLtUsxyGHUl/aiHNQ0EeNdLa+QXu0zZAxAkfsoVUmv1vfwDIdcHOl
ZnQ1qvorVrStjebZywlnGgfrYsSo4UB+aIPIGbvvGG5zO3L7LJI6ekHzNLZ0Wh2CvtigowdEu0yn
Ug4iWuwZaDta16ud13Sor0NTsRmaNH2dqHnKDGzJ9HdqNy4aRFhO+Uy/60FPS94LmRZ+/z23BLIZ
wBlx3pQ4f0VIZZKSXLRMagiPJalrfUZ2DO3/ZS+mZ84E5uKHfufThOFi0QwDzSwLSbtVreIawM8I
TCKfdAQw5JdHTX9GFw0EnWKk8cANlv5PGTsHRoeHmncJ2yA5x355oT051ymTzyG9Sqbn4ACUH2be
JC6dLNPtlJND56yrJkclMtLZizCLcTMB4RCnzNNhiOEVado1GWsKZonqO4xe/RHfDcQhF4XDjXh1
/PWIFuR0nTBFIuZ6tkoWURINwXPNIPH7WEc3mIdQgaKRLkpe7YyOWpARYkhzLvwiQGVdKfR3JNgG
kIsoWRrXBHSOGD0L6UZpFJzLAosSxRiquqwuSf9MLxmJmaFkhKcVMPendFBXDuR6Pavv3ETbONRG
alBy2gz11s44tzr7sXr646U1PZjTSe8m2hElIRhBNHfVsWfttey3mmHYCJn2N0P3PcvRl/jSV+St
eizWOVGjE2LC1qYtqyjDnfZksqih/LlKUzB5hPBNgWkBsK+JXPRp+vQdNTE9b47/BfhOhZgT0yrE
StHJ+hnpD9MjJkApBS8RTF+V5vw16l8EYM0NWmh6yayv1HgiR+HIrm18p3WWmVHsg/qpqNWUwYR1
KUhaCYicImWTmT07M5HiTY25CL0IrwqGU/o6SFrYrX0nhBtVVVysKGnQkyXleUAtxluymcUZ9bob
jMehwL0GLOUiGzrUgILf1DBWtkknnmWYvsNrAmw2nQvRQeYLUazow2cPIzlAMLlsHUbXBelKTEm6
XVgIEHSEtcD/huak6iNDPkaC0vr46y+8IgOmDPK84yRn+/CIoDmzV6rBJZ47H5N2dAK84CB9GPPX
ZAdnltimACgg0FG48aZi580bRQWLZulkfLf9ZO4NCLneNF0sOLAreA4vhrXWk44oVU+UDC0cxu0Z
3S25C5vhnV7HyLQ0edeH8TDQW+9C484F5tC0EmAX/DlOA+88+LwXmVrEXjvRExHgYIVKeUKYOnD6
RYzlM02orWjLRONutcrSjOkNiwQKbdI/sm66rTZdCABa6GaKHhk8FuVBVJLvajiuPV4G/OipjvCr
oI1bl96lVOnTgQZ4G6h9ygAwiW4MD9NQGmA1sxgvPnpfzULrbzKWy/qouIG+sZa0gJWD5sD1AQp+
KHXbebMca59GtA0YpkD2Uqb+LhPOt0b4HjRNMyfARBuVmJ73Fkxy2GRna9BwMZVGwc6hDCuDCuTG
0rf22mmnBDJ/kQQO7gOP2W0xBPm7pifPo0HmsGKK4jDipzj6MZwqVadmZ1Z7d9KC03Ha6RtQnPpp
Kjj96hnMA87dAmtrUj1kQVHv6FtRcA3eh6DAee9JpnMR4BoHpUvLZ+ZKmGmt5D1xir1q2+WyY/fY
JVZHUMUzvFR1b2l941Yhyl6n83BP/HSz7zptwc1iiz3W6HSWNXF8dYFrPMTLG7fF3giFcM2xCR71
iW06TpjzSt1+qjI7PRVVCRswTBVmhAh9OKHnj+wUKzlSpqG6Qlwyf5B0xnjmKmuPY5ar1/lDJMHP
P+eGIFi4USt4Izj79TZ8qUQ5+95wGYw52achalumKYSo0ja3emSWYY87nuGBo3kv6VTR6XCee98K
9klj/HYMzm/IVp5wjHHamhC7QomxsWC2oK5VmDN98955bKoZ+gZyjQHTWsGPCOEvoWQg3Q+zW6ph
Rnae/dLexAWT/yjbKVlaHuc5ZS974NoyftfwVK0g7XoLaIHYKi3Q8nU0mwPiDfzxL+AXzaqhL6mX
68lTg7Vd8gHldegim6M27sIVNNf5bElrxnBOkUxN107RvUuackHg3RRbfYOgAZwoS7oVqEMhdwWT
OTcUpFaEU/7bmNCsI6SgbTMbegzxFVoNGFVDP6eK8VaqBldEf7JIxN4aYZsvohEmKSORYbSeCf/U
zj0FZp8dC9MPL51iWcRkrgPiyxe5jXQR8YhOpinNbybJ4zaDqW3lKHWVgfSfbJ8U+UulgVRO9hxc
5bJQjGk9RhrmxrgJ1j1CYClAJzsQS9VRJ5/erJbw85h593GJuyMFZkBEUvqIF8nYIJKoyBucDoEh
tLUXMoJ0MCYQTVSs0YRnNHrpy4digsYeKHQXknJlGOqWY1oXEmEcdgNQHIFYWrGJLnrTBuyxvVMj
QO5+mjbruFk44JIzgjiQpnQAVndryYqaX2HaokTJXSEbfe8DQG+mzsfA4i+zdExcUaMrtgm7XGnR
Vw6Daqd50UtpO+Hy1x//8ff/+o/P4T/97/xM2pGfZ/Xf/4s/f+bFCJEJnfm//vHvz3nKf3/9m/9+
zL895BR+Vnmd/zT/z0dtvvOHj/S7/vcHza/mv5+Z3/7PV+d+NB//8odVhttvvLTf1fj0XbdJ89er
4H3Mj/z//eEf3389y/NYfP/56zNvs2Z+Nj/Ms1///NHu689ftvXX5/SPj2l++n/+bH79f/5aQwL8
DP7YtOFH9vHv/+z7o27+/EXo998sBMqqLQ3CdkzV0n/90X//40fm3wR6D9XWbM1CriCcX39kedUE
f/4Sf7MFa5UjVdXkDGY42q8/6rydf6T/TdNtlZ62beuWaaqm8ev/vP9/+R7/7/f6R9amZyJ/mvrP
X5r564/iH1/3/P6EpRn8bgkT0bDQ4fM/P//8eAqZJfPo/+XZuUFMG5fuIEgIcghjHRIMtoUcztS2
61wDjV7VH0EfoJ8wFExg5rFVWg6vmIwwFUza5n98hP98hf/yioQU//6abINPyjR0YQqWbHP++f94
TUgrbNua2U+lUh3MJPkh8S12swatoY4KR2f4GsAnN0ghRd0hnU2nIm1Xu4+qbR8mrKfMIiHypx47
dZ64ulKqa0cyjNOd5I64MiUKcaPkjb8djPQWh+Ob5Y/BFhfjAss9RqMaDjhj2q/MR41RllMDgo8l
zUyNB+kjxRQAGpga9o+WYbpO8NE7sLSEpcPWjZwGuOuwK4tmVrLvzai+l8H4MgJ5QL1ISDmsyHVl
SLHJSaJHLFwn1bivR/VIBiBqYDQlIzRpt7Zor8jRDPFQ0DkeSFAPJMJvnQZA0z/0OWdby5qhihzP
HeuSlGYPgdQjMasv9wCZvqNVA4r5qTdnjph0pYU/ZjDEiS3foUnZk4iZHupe0R6J+XCdYWC6YVRI
is3ubMbBUyL8ETlCqkCCL58MjJF7355Cuh1kNPgYmVnru3TVFPpKVf2WI8so3MnuD9XghXPZ0IJ8
nR7tMRsJmghfcxo+q1b257Sg55lgrleSKXYBejH4hiJnYuwJ4tp1oDhs7DGl3yp1yB7Y/vrhVugI
56JQQqRtad/RjDvo5DxROkCcFDjPkp4TyJDF6ylKasSlVDnNCOuGVPNxHD/DzPuIFwa/casAjUbO
zq+z1X5jxpdiZAIqFKdy/TH+nTfDStSpWEuDzRmo8NOYm7dsyKdzX1TRQjNyEjbicS9mIa+t4UhO
Q9otlqzdfOJcCtLwHBnTe1yQ5pHnpbbEAjWFHIhoJzPLKAw0rLRGhkpEy0DCAlNNn0rDgMAQW/s8
JedZYM5wnbfAyYsN7OIvv6BfMqDdFTWiTtUC85bo6AgGXACtUT5VREPqMohXvWX4q6LnGwjVnuI7
lN967eyQ9ZJskhKjS7eIVvLMxUH0QUeeSYWN6GEWzCN+sdedheGyt29S5J8DAaZuIUZ0v1QYd7tF
FTMiayK/KF+m00o14o8wJKbRt5vfZEBDeGmqa9oF77nTH4l4R9fbTacpyKEuAxDnt2fFE0OOZ7Oh
ZyC65q75AyMGG/BQ2q7A1AAFRuMNcZA5k/1h6Wmx64z4qHjluW8tmsGW/95Y6vMkq29zatXHoawO
uBUAGqLL01oYF+qIw6zajwacz86btrGa02SY1ADQugllgdWLor2BS5NeQOcDh+5Y3RqvOfSebVOj
b0kRqReknDOWcMI5eLBzlsaUfI+G+bvp6AN1o8UpiUgnxZBfSqE+cRz9rhMASKNN9kFnGU+K+jGM
sLRy44cxC57bySDiCrmnGvCFW9wLTOMxTXjdssYYuaniI+4UDLtaUj73Dk2UwRlOtaptncYkHckU
x1I9dE6z7zwGHaG+ZQ9/LTHnenm6xiSNUr0UKrBG8HUqZ5xFWfMGbM18LpCTwF36qovsSwsbOJyG
MgchIL8uW9jdvlzg3z/HBO9s+hybBsyzOiAXXTHSb2QTI1jKHlet4+OKCL4leCpZWeplsqtjNDUo
Uon1clXtZDpeeUwrTpwWr0n379jV6QCoAl0SqyftHy1dF92epWxl4kB0c0FyGXmFX07KScdr0Njp
Vh4DdgANGjAbQ97t7RGwwzkdZfPKUeeHQJpNRAWOgNr/DlUNOfUoXgwjuXbdAJmAa7mSGUPigMVz
sCOg7uMJGf05TOojqqcHRlJbKGU7ETFqV1KrXQnFXAa2mNzIUzhQ8wFiTw/cevY6pjPbl9SLcgXF
dY1ZbVuCMRk8Uh770YCvmhfbUCnhgegy3A0yekcHZSDGUIylTuSAlvq0wXHE7WS30uCR6CmyS5/B
XgWAuBTV1a8Uzs/5Dk4JYsA5ACYz3XoEwVJ2zmNByV9gOgi74Jy2Ksl6z0plHjE9PGV8OFzOGQiS
BDg0bcARt9pPWmNIKMeKPWkQDIe8nUfhs6hwxi+4+AvO89hw1TC7MWqwKYoZ4ZZlUDwS9nEws2hX
+U9ZHL5ZA30fZLO7KrY5Q9E47uXoVkbjuJ2ix0CiM4igQzvu0NuUMLWg1cT5SjFnNDIZ3VHGmCIv
Lg6yxEezpelCl//Z15V2pQpCPjvnYjdN+xBUKO9zxOOF7vtHrQycVw+DQRKnb21cFhdIADR7VDdA
4bQpBFs7iIdJAiPqYZLvPPQitSEK0ttM+Ojhi9QrHBB6+k3bcofOIAdtKu41ciICczr1HKbT3lIT
dREMzZ2YRosQlOaeC2Rw0uteRxYAk7CyDdX/gPiUiXdgkQoAZjww9A2gNRKSmFrvQ6ciPUGVh0nH
cCQlQUYFCGJAatEM9arGtaMoR5GMV+FsReADaZwm/AUDKVdDsRqLfCWQcNhe/xxXLAWxzWGhSrJd
kqOobiu6yrpBl0avol2atuFVpoZYZDbhJONkkr1tozNwTv2gvNPqbFeh4beAofvnjoqDTpFNBGla
O1uExwXtIOIlgoeiQZltwYo9aBqq3GgsVx1F2IJj2MKyzYpOivrYtPZFn6fHGKme+TS5EGV8yZMq
3AA6+bILLNbCWIoIm5MxA4RKOMNtxkjaTCYQODNA3mlUnaHaeKOYoxsTIYVJOokV7kUWFXuOphHy
HHgcZSDUdoc8Go5TprIXkFipSlntq0R5q5MuOfLvNXwFqc3D80eaM2hVUwuHlyjDB6sY9FnOtuaO
bzYlJrNFMRjWBl7wNSJWfBmpFgWbTRiLPg4I1CQ41BQvyYlyEsFMNBy0lgnn5HX+upZu4+fUHOIp
HfK76WSX2gzUjS1OWJLykyKSD1mFLID4Swj3RUDuSLK+yp0WDBDjJD0cky1KLfJrrUgiU5HZof1L
Vn1He3sing1ZSFid6nKc07+xSLK/+5ewn44qlyc5W81HhR/4gLoaFrU2AQKV9ngsrGRbUaOusHAH
xDJYixBtM6MesncUOP80ZvPwwe6TYP+XSVt0GqQ8D2PxX3+0lXjd6UyJXaYFxg7/CJHliBipB6cj
qJ/xQZUmQ/1kM7CLrryKlgPMYe88OepxV6PMPmTDoFB2C+I1kXaeMl8PMcAyjQokOfRIDncTV8ND
yxlmgWVwA+MN1HdeBE+pQoamj6oZ5PgD6VqHsvblNgx0ayUj7ZB2lXclygZHSAAPpFFOCuEEXmtP
OzLHn8WolKs82FtmTWSbQruSUAiFYbd/HoDl0jHwf3yLqAb1f7N3pruNY2m2fSIWyMP5rySKmizb
8uw/hO1wcJ55eEg+fS8mqhsXt3Fx+wEaBRQyE5kRDok8w7f3XnsEuEvG6mB4wKfTBfzZbDPD4OZy
qnUIdH6rB4Zp60e4YWTDDSISSZfBvs6LHL0AfjZuol2aJwgvZROKCcJHRY0O6cfKDwvGNkDTKipD
yJ6Vyz6zIB7Xrn3JkXLovfEOGmcR0l7wapK/2jKe58TEDCYmOPf8KpQ277XVXZVVyHeUEjXnZKGB
cbaeVerqhNL17zqaIP0kBgbyDMtIXiwLL8ygPvR69XdHDDR51I+xR4hFK5eXsdHbl1zzcQh6C3Xa
tAbFqv6KGj6rxX3UZYthvnP7OwPFG02qFKB4tLVqPWF6Kcwz10IuRdnfFD8HcUt85q1VQT0vR2t9
PPl4tabZV9QJu93CSblPQjbRhssCM2nTEo9t9gqwlSLiHHsq595yl+qjfwDtRRtjNeMSNDjQoRI/
QX41wbq4ic/YCXeDFnOoWYrh3BHH3s+++2QMTGEzEDNmcUTxbx+0qdLOZUOzBsaxE7FR8axM4vEx
TIhNmffVubfGfUGL5BYOVH6gujbbT+n4syy9cS17Sv4a2tNDcyHTBGUo6DK4UVlZdfvK6GDeuJj4
67gOdDHpu1lxLjQ0nvDYKD4UnuGwMvL5rl9oQB4Ye0PShyJjt4qWE6kvZ++jVRSltYRaL76e3rW1
PcGpammg0I3XSvnG2V1lwgJY17lT2p9MeJhCCyvMDds/LgMhu6lCz/YK6WGCGfXvqHEfuin7MaoB
2Xdq1aEqcZiaXuUG5mRY9yNFpVMh1K3L651u07uZYqUXBTtqE8XgUdS2m6fyNBjjl1O1y7FoUU30
CFyynMcGJhgjqBEGIQ6708AxPjBdx96PTf7Drs0kt5s+k9ZJnqnyXfzmG3SUc1zmFN8lrvylAJ7K
B4N9OWpBoJKqFmYXnbByYajQecEmvSFOahYhlh6azktYX9qScK5qfQzUtf26aNFPlu5jEOxXGgOa
uzzxfsAct1sP/BgTXhyAExd8XYgzK5YIQZ4hvUm/C4U9P9HSJYkPGRtN4U83CkFv++TcM6Qt2bm4
h3AADQ1o3FepWX9zOF/MZTlgpa+lzOR9GeFIAyLMGuPc/YM8yhnkE9kY+CbMYBYPTtLXB1NUP91c
iqCL6QkmTEClV9xQYFlOf1r8eUR1mUW4HG4DG4eUagCZ0alsPsFf3uSRi383wzrPW7WZlyrIVCne
E42cKcTNRp/ja5EZzqFjaehHuobobVw5Al4JqtCE4Ubmoe43ZZN++TJ+Q8gy3bI9YmDkrZX0OOXG
8LSS1AgijJvULVNuVBwY6nQExU9fMHnU8sAwgUpQ8xNdbaJA1/wcjEw7MI+fwfBCIeneYtxnWmO2
j+wHLGrpgv7BaZjZpTGyVPHS5CZHfzZyjiAOzsOpT/lT/63qNgocF/fGxPUhzCvx5FBomavkouED
2+lw+ALqjnp0cYcgG/ZvMnnbqcjzI9I2APKpPDgVTjmyPDKQscGppQLt1ObdhybqH1qtlzu98Tcj
p0SI+UenmM2dBMFG8Ix8orNMRYCccsFtPNF7XFJ4TThES7au7RenUUdVSwyIMVHZ/w7E1dktcxpy
ltNYU2KR++5GuLMKkJw5fQDUoOm7INyWlsW5ieN9DSj13DJkJidBagU1/kifHGcAHRGoh9q5d0fB
Wqx7D8TN3vjz3saxf7GzLjv0rIzLhIYciZc0r16WiRFC6flHOUvGa9T2WCiY4yRuUZa/950GBk/3
Tvy2zBXAj+R0X2G0hYVg6v0L22l1GLF/sbJyssWAVPSTAYzQoG5NLwK6h7nVD923NsfuXkiCB8iT
tIolbn8iywpIAH1ll89GetByoHVW57/2Orep3I5IKw9+Eywjcmzu+x+VS5OLowG78EnJAONhcsJ5
vB04LWQ5BhYKZd5hZDGNWoydTFtKgbXoNHTxIy2Hvyn9SajxpE0RZpwtwS9uMwrv5VCX950ebV8c
fZJnyQJHZ5mzyFPtcoTPgBZAOMVf0UTqL3tQj9qA869TdpD4MOssCj1TZlcTTONdnOXI+ewf27gT
nyyhXGNzW+dbmRlq5B0n6uUTHoL76PkvWWa+GNSqXhpMKQ2B9R0H8+rYMxYgQ/eM+/EpXSBLiSl6
JJCoyvlBWmwOep7UDKq8nVFavy4xJYpKB5LmPcmXjmLRTl7MGcqUZPSYjrl96oGLbGx41Key4vSg
NYfJcfygbm2iPHr1CcSwPBI953niIJKaHth0SRcCDlEou4y1Apk2xslxNWvvVjHQRHOTNvVCr8dt
RGXbNhCPNty5SNh1dqD34jeOpX3IQJFE0wgTPV7cTVGwVPRxE7S9cSSN8ogXhywADYTcW4ww9/oD
DFyu8bg6Ksu6Vz3OnTprqyObFga0fPzL2nRwy7G4q1MRDpkqXhQlR6CyXe6jTFs76gU0Yw3VtaD+
BlJh8NzRWZL4OdWLbscLT4S/t3F46upV6sbDMrv6HYmXPx4NHLIHHtNZGsfhmPPyYNjUx/T7HFpA
N1bTgWf/LV3ppKptiPevt9jOfYSdGywlboUqXm9LFiDQXGbRlpqbmwHKL0R1gayB/2FXR5jKScyV
4disfIYuIISt7TzXCuduUQEHgxnvUBI6ftqeG6Nmdad2gyjStDME0xtd1D2S1KPRzXyhLb9YqgOR
geJt1tW+6srmFBl6cidTFVgNGpEJXyqY0/RYZykW7rK/b6zuHTLEK/yAh0j2w32m1imib2zJHVPL
ZnJXEuNERKIZMPp/xUNr7Evdo7pvZHTtWerHrr29A4thWLuvBAk1GoquU0G9ISxBCoq0+2Hoz/lC
i58+8bpLpYwdZ3Wb4j9ePTwb31kyMir0PvqqfeypJIATeLA5Gqp/TDhYEvzxRdkMAYdqeuHH3lul
9Tx70y2TlKMNjv93iPUHWB0Uus7+O+0IA3geyAM1OZyEEp3JbLtd1lm7DsN5BdZZB7GK2p3fp6o7
KRJEEDuwbGOFsQxK2KuMXTuvmhp5vNCDDgTwYjLPq0ib7/SIjaZysT6ICjuLo8VAJf2PTlKuMp9m
YT/lLqSZluwcSU2XNjCi59jxyjx6ll29byO0Mxz52VbT17f7aUnzVxxmWInv65KxR+G9NZI1liYd
JrTn3kzoN6kUeLDxWObo53zKf3reEsOuL33t8YfF/VHAEEx1bHcxFwz20S+9w3RIaZvkXzAj73HW
oicxYwKdOOaWs03cIL9Jne+lMhb4hzmeV5KI1SJuLpyFmlt+3CW/sfBf8sL/FP1wVL13r3fqhkZz
W7xlwtQD+onfqvbuquIJhlZxdtfCsLVTpZijP44QIdM1Gn5aUEo2LnvmZlxFbbtGUhDX3ixAzZbM
9LwiZVQr6ncjZ+ijZ5N5xSdCKTL4q0LnjYjvI6yb2+EOI9jr2Lgv3UyNEmALUCVx3Z3N2fk0sHTR
sfOtrBIXczVeFE5HGAjWI+KPfY4H9mpHZDdn0nYIuh8rw+vc66B3OBM4zFTrtj4tJcPEpcQ5VCnu
XZFo70zp8JEZjnFMsf0V5EQ3tvsx1YO2k44Tb6y4JMOgrLfREs6JXg4Kl4UbDGP9iFWbxpz6UatB
TI/O3zb1f4msjRhnGPRi3SRjIkO9yCXLoYsqAL6u0+qzKKIY9SIhwAHbQzFNPzN17jDz3JPx/0w9
SCm6U31mfnXwJNEifUx3E7PLxCkZ9rC5z0RrhvbTR9PacGC/cgfqeDBoLMGxdM67NxobteJYaBKH
VoVMIOwuzFtSJxF1TKQQ8nvzoSqHPMTZjxztJN8Dd+OQG2RKHv/g+dlr1pfRni/5OVbKwrTUV6fG
IHuROJSNaa+ZyO+IWfgHM1/HGbgItoLdiXh4si2GEVysx9Cg6OXJHKpXy4qNrTk5D/lysHTDfpBG
wjkmckNaDB9NCMZ3faLCaqxuHu960OmKLdMLhyh7rEY4L7SHqHXYS00L0odmdda+9ek/6yf9akQu
RIWUikWL2KjyqF37Rwv8X9n5/yM7Gzp6L/r8/0N3DuX8fwnO//wH/6k4O/+yDc9GIjYMwxSYUP9L
cXaMf5muj6TD/2jidSx+m38rzt6/UFx9g2klyjNkTJ//6t+Ks/Evw0Wl9n3LcC3fdtGI//NH+x8o
zqbt/jd91xA4wXG6cr90dE9fNen/Q9/toF+4AnWZ6I9z67l31Rl2v7S3vmuFOT3hOnsoQWAIA5iO
w3Xy4JvGruyNkPbDKphhUu3j7qoQsmD+C3KxLr8MdKJm0WBYhtI6NXr6t+3YJrysLPk1+ovmCALG
VnX0rfJnXgSkCgUUASM0hSF/bSthzStXC8egTrHAn5QgzvmYFBVKo5tMIxThlKysxKINyklhKxFG
tc+ygkneZfTbP1Ud32ZFxz1wbe4VmnyamT21lcLr59Dv1XnqS5BDzQrmrVUiz6awuCfQ4wchnjlU
TbS4NPkAHOY329QYXuQAZwveF+75+aqxtic2cCF6Nh1xmbnA4GJhHAcuZRxIlsc5cVNzPJeWVwCf
aU8Js17gf9DVq/aUD+y6NLrgYLG9+0yQmZ2FGvaIqDttsTvKHEzCFar469qMFhIi1FpPZk/v3U3a
Dy+gYD7ajqGmdOmMnpeHLiUWYzQm6BhCh37x4PXivvABCIN6JwVWDT8OyKZAKxDvDQE1VYTw2xl3
EH3fmVn9CawFv7nOfSom3ro1nfHZbLoPC/tYxuXGSFFG27qdDktUXtMG+NagiV83nZ960gP6aj7m
Pp/NBrAzVR68ZK35INbE2YfbFGSB2m2uS6fN23YS8sQ3CsaFCRwuV65DLpbCqHnhSal3pc6d0Cv8
NcjN1xF1XBmtcouWlO1w5/bA4LQzJjkUg/mvZy8Na6rxh0zzpU1bkCsDcSj5nYNU2LVWz1mhAiRX
cjTbtx4bBUFuU3YMXfRQJzHP9G94BV6MUhwNz+QhZqAmNimDNKMpi6id8pyQVmGGKGs6HpgQia4i
1NIoO4/NM16TFpYqmj3tpBvKIizM5yT9ZrukTQjt6USphcFLVUDsixP0COijz1D9OjikI5jIVtQK
sQTQFEJX3iAwzvF0otj0w644nCawEkjzkfjWcIFOkuEI0FqSIbhsQVPStezHetAaBUXLygRYhCAT
U0K7q5PSOlR+wRMmv9r8zeUIuafg/o4IXwtp7A+AXP+sPI3NUyUHe85S/AKwHZJlHU0PTvOgrVVT
KuPUi2uGR9J+ShK4ImxLxNktGf7T7d7Adp0HTLiWeK4Lbz6YnXvKeh7HiXsqbqpoJ+ckPUDsGEj2
clfeA47Rz/TQUTrfBZDFur3p2OCwgdHvmoYsNqOMAT43qNxqLtAm4cVlWhMkXgOgxhq2FdOHLRcv
fK8xd9WsqfqdWfCUgkzUwplqXYJJJCI9hcOOUiKcjxRB2uOrJ0DuC+S/3dRhbu6jKguS1F0deCdj
34uhvAftEdgqQnNd3QN+1d/nJqp0ATkVGgXSdNok5Eo0HlHGEKHghdFRobepX9UoqFi7azfG84eP
wi6qpyxqDlF5l40DT6Ph0HOjk68bBghNwBVC3Nf8vIuzr1wbeL5XEMguSFcyUCVFT4g4ZiIbGDWF
fcuMGGCJlB7GhaSSXZxJUt3kzBollTUfiMsB/sIKni/YpAXrZWvfCgzXl3KxnrtGP1JZ5x8HwQh3
4HfaKpmQwCJNFBf+SY+t/JhZVwtfPZKzMeB+0Puw5ykDqxQMA1qOHVVnI8XqPgzuafZ0j6aY/Lxy
3rEjvki/hz+TJidIjl7oyeHbj1LkPTFzo4gLLh4s6BGEM8Ra51Lq5frjDvZGspCXXfMzR8I/6Hn6
EJMnPJBr43LYYegus/JaGSPg4Pi+KrhcRnbh7TSwOaLnbRkH6xjxsoea951DgkulJs5+Nk20htPU
upQXH3oWnefE3iYykQsRs4qBOCVGUVDnd7rqut0kTM5MLpphRZkcJQOcXx34AmNjseByWd8OE1oS
rXAoy9rSntzOfLI0tJ569OhZqqeI+UTJDGeClAPfzn4y/OUG6l9eNSKke40BQZRw5+l6OeMlmK2g
1hicQ3tnGetZPRxzn4PXgRyHe57cHFTEjT2zaRqGqnYj+El+/OJv7VQEbPP1NrgavJNxOtQ2HNWE
hPH0ZtEjhHmnYwNS0b2csYhpSTAyC9Fb/27h8w4d0/nIiu4pH8votMg/5lTRde+kwGVG+82DjQsl
WIRGbd3Jog4SoqMbd9wTANbuo7VmWOoUu/X2vlgzS2LhTor3OTusVwiIpv1e2T2yjpi/2BzlVnce
bJbnd1HQCGlPf7k/XCOn/qml/5V6bJLEPjm30sCxgT/4ytx/Vy4QWfLOeuzjJ1o1zrEBuQxiw8kw
XYRafnWGcUsmcMvOpHs0xoLEH7h56aNzaMvh5hJg3CA2UJgxwcScJTbNKOkftLnGT0vBzbYFF4UT
tiHkBrUMqYM5rRxAqDBdbND5wWDwVK4FMFWVzKFMvDxkfhk4U8hwuz3UPXzT7jywy+68Ej9XN157
/B6UVvPz6vB0kugEkFNhYjUwFEnmnEu5szHQEKvYjyTbq+k+dhZG4jgnTK4FRTNj01pumUvbPBrD
J4HOd3RFKIPxs+O2B30ciE3rD9HqPqLBzg6GHmyJuKPM7Dy6Cs6oCx+T9B4+A0ogHydIRxZjfGoZ
uFYCASwc/UmU2fOkWGL9MVRjb6CPN9R1ExKyiosxd8+1TXeFXvfHrJWPBkUTG1k86KI/xBo4+mzo
Dj7tqxtB8dMmquVR2v1zSx+D2bz7Sjy6pHi7Ql4Wcrm7yMEwb3kvgqoF2+9e3M75UGn9qzksBXXk
v0djtyuQKZ7iBo1rjQTUXv2jmSDv+l9Af2RVqv6QteBKmk4doIDuMj+qQ+aA+ONkaXE8MNCxFB11
k+ZSHeEeorr+JZ5AKt5AlfApP9lgwdiR5k92A37KUI72zTH8YIJoewKWxL8ZKQq4EXUVxzeCgCec
0mdzIYZY3etMfL0MvE3d8Gs2TBzx4InJO2mSNrkJmFPcHjvVXsyE63rCSDHD7cErYweyn+sNpRzr
OTFoosjfKGWirfjEL/RW3tdt9ieFHLPxyAtieaOHjPlVL01AoTlJRjNNktAvgD6LO2n59xDtSSac
cnN4Mdb5jBe9Hp3EbOj1mFFHGcbq83KnMv237vOXWPXnNpLnyZlZIKsfY8I+nVU9KoU37uNWchx1
igb3lSR5Fx2tF0Dgd0Jg4Y4XPhOsKidln8eIrU4AVhwqzja+lYiLNOtwKIBNN0X+Q/Par57yANE7
uRznub+htF5V/0mAuQOp/iMSdQfu7Eg46r2w79zIwCoi8geCKa/YL2+twAyHrkgklDEJBR/ZRlTQ
mT2zwb8/vtq59ZwnpL0R5u9Gzf32GAZPPWjFpdSqTS9doBaPpZfcRuRMJpbvPmy+G1nv88LzzNqM
uYw/3+oKcPvsd85ZPdLnsvIk2ZZ45l0qcUkA4yh6AlHghgdORMtOz7rd6DMKw6ZsH7MSA3lD2yHi
Bue0Mes3DXDOfgSWwpl6q6HTkVjuSAubxhRqlf4+MsMGOZ09gpz4Wh+xfF7ARHE4mDBnIEPxIeOI
jWOiFrmaT5pIH0Rc/dQOZdF4USuRrDsTwzTCAzhJI8uxeV0foPGe+li88CwWEWCjZFHfxHrIAVqX
TnNXKyuQyXG4utMApS7rfjtPXmMB/o+x7ogwGqRxDdv+Vo36TR/0T2+lsZs1+HVnMbkxyCu9Rqir
Sf2upWvxaQL8ishFtMwnqnxd2/2DYcTa6dw0ALPMdy6lIAVGyaJeXgbSUU6Cq75usXB09vBazdg/
68L9TjIdx+jkvy42T/88IpMVFoaVjPsI82WKv+PQsXLgweUXCI+QvLjLtS/9bFqGRYmKyI6ioEYV
3NG2M24RVABSMVAqtdCyIW81pcbjTVQymN/VYu05+HHYoQgVREr0oVnxSzarA9/SWUNr2HmkYwJ6
eQzjYXSan6Zgat7nBVkLDsNTmn5aPBoZnvHA9omJj1KuLjPuHqTFCJkkay7F9H+Qd7GyQgTHoUrQ
EzML6eAmF+8NH8U86M43VULtp+eWf2bcS/zo2TVv5NXGR3WM9JjIpBGS0Rt3TS/JvXNzDjh8XRx/
/lX54Ny78sGGcHWMG+NW2sNvnWp16JlxKNvYCP3c/pswcOK4CsyCYRIkW/Ji+bGKqQDx69VJW+hV
sGg5JlxOzoYPoc9sGeTHMg8QpW9uDUB/gFv0lvXRoyOAXtuDUx3LrIU1RzaDNyh5yTuB8YFwlUNw
ZFd3aXuy4a0sThlU1cCptglUdnbtfH4erOW0zLW/N3AWd2OpQwaBQl9yyNSyaQjryv8DOuW14sb3
mK4qXAUdE5avIbaYx9I8c/ajhbOyw7sL83CmfxdublJgEqQWdKOr0grTbPXx8IlD1bOf4jWfakcu
J9Ja7Cg2V0wd03lvmtUeh6nxdkxV459mF2t20sz1FhDukoz5ATrvdU4YdeN6du7BKb0mpOhQANM5
sGMg/qXtvlFyuZWEfKArREPgNiWAsI6Ti66Ip8q2Omh+Yp1otLnShaSu7lDve10XBFaBvuTqoQBV
vidKAbjRWj5yMjZNioWopcV3x2mcOgFBXXaL0hH7SX6Lkuy+hXX83muleUD+Ysnk3Rnq2v3MEZKo
sFNvgINJLummt2tk9VUkyBgAMDaUZV/og6HQ6X3IKKv1MscMzVqe4t6UYVJBVsTwW++qmqYGmgxM
lha+T8XhnZ9i6U7/7MgdhQnbsa3ezKY2zyqLp7CbgNXkgsjyyGS9iWlMSLsDMax+54x2y0ernHM2
Ibu7Tq4OEctQZzJvaAyqsoyGdtxCfqPvtZc2tozLP1/23NNBlUqJhMpeOuYi25uCtdZZ1DVa5HY0
s+ID5ZK5v9jXrZXta8Qr9FBNBaDt4Io2AHZV9Mv2w1pXu0HuM6kQpRdq42qTcej8dFPjsk5uSHZD
O5fIc7j4GGewpC0VgLFUySlkka32hqjvHc80Li3yOrosfR8cr28JqJnNnC90u9aTCJBl55tNeDKj
KVbmgDeiFP9IGvd/oRxAAXf9N6dMYEX6s3aKffNQp35oKUIEY8UT7k5UoFCNMwamp9VcAAiMmt6L
2bXlO4dHDBREVW1SS4CEAAsTY9w7fv6GlfvG84bTbH4EXRPMK8vZGVCSW6PxzvVQnbzcMo+D2zWb
oV4rmCgTXu+S0TXtcL67TKVCvQx6PfvlRiICkSXHhiMeTfTxpx2Rlp0NuzoUcf0F0rIOHafzTx5Z
AFrFxq02ENI3qYQuzIFwNQArKCrjsuvkRKdsT82sFk+oaxlA3DTSsbtTx1Fo95olHyiP4g6gv/Hy
0u6NNh/hW9x1lpds4nJJdvAj+e/9bJdYvHF648AfVezxWDPhmDbHORq848TVJCAHot6G6AWoOK+s
wKk6VCa61IBUicue399cTi63J0dG8z4qV42tcr5ms4ju7J6otbI/gUfZeOT+2E0P98gGSN/M7o44
IjGKrAtNgBM7nXTCxuWyUCnMk/iy16jJnKFoZv22W0P+GSfvHaRMb6v1iGqJAHuBf5fLqUZozS8e
2wEEhN8sOw26yCPucviEybIfEsm0ozCZEhmCpdWIgenXpQ0oS/2qgmhcNjr0mCMrdappjpk2E89o
25ehZs6oTaDEeg6Z/JFNPhJdXQYTB6H7UKTTOo+asZ0m5HV690/GHrvT8noJu5FrXNGrXZOz/kX0
T5z0hQBCRruuVE39wOM81rAgtNmmwzPBlZ0bB10Uy31lv7hjXVwxF5OXKAtnl31oGAz3ZZ0nNMf0
96mVfWeVPr74DnRPmogfR0uDgk6qdnHb/n2RmrZv2NZAIg0fUtrzszcLvsqhn/e6y+cMBiI94kJk
KpFGw14nWr71lPmatSOZxaU/NzYXQAK/RVcFcUf7JsVEnMVxvgTI6F8lOy6JSboozJbfCpAZdpt2
rw3k8I3YpN55Un9jlr1nGu8g4E6dLu+Uh8PfpU/3aC9CPo6AIXqYPfqAlkOVVMZxpr0mntZfI74V
g4YfzQwLlMpN3ABRBKJ2wcbq3ggO0/eN6ROaCG2GVsapqNat/DByINx6VuN9pBMWyUWViJ4lhzWU
Q6on+NjeMjMf/wxleSeBv79bNYWJuTVZx6L3Ah0K39XhqokzqG+/80oeBRaKhybSEKAH9x635jEn
yPNsxdjerMR5TeDsBcAVcFaxUW+5vH8A4iLzy1Bo27TnmdaKi6kIOFUOqLnCTMxwxH3ILWaUmDEx
afzzt5FMuHPD7NiqWPdeOxtn3Mq9u4No5r1OVRM0eiT3HWoXvmochJ7HNcOLluneH5A0hZsPn+Qt
D2PUviWQdhh24phsS62+4Z31QpNq+GMB7v/iTyVBXO5WydKMb65DCghTkx3kbfqbEax6io4zPsY/
JUXW2x5bL5JzTNyK08qGNg11b1aFuZ1SRjK71JA7nNwPll7X7+aA41g02fAsioq900vSdcZgPdjF
u5rd5mMGmYZRtGAnWf9WRslODfMXY/HpQMtr9VAyPXyI3Yq4l2Lm2XGOxuLiSNrDGGmeSLluVoXn
zTUzHTcVlUS5V73QajLcaWmiX1o5PVujPd065Yq92cWQ81gNOAW7+wLFIrQYmNz3lX80B2qMofgd
8Xy1N66pFlYsp7wyuH/jzChoAeryvT0uxuc83tmGHr262Fc2MLqgyGoWZTKdqV/YeN5Z7j1gQxib
GV52d0Y1DvhT8z4QrYjP8I/ic7P+37jAEjBT2gKGOuaPZcpTXo3LyRtuDa7K1gfs26psfNAMOTEo
SUVg2NpX5KjkJRqxbcy5txw7grKPyQz/alEUPE3NqfYuC0460sHehSoyWA/8xfTf/sl//Ts1gsYH
tLK/Kv71VorwuMKvrcLLr3NrZJfCdIugzIuOmFtZ78ksxRR7ZtWDmU4c3ibHOmIDTK60iqbB8qbP
Feyfslnu6eNiGG+241dTj985PfA3TE7YBXEDNakwHr2O5dnAOPlFPcthaZb+Lwfl49ygtGvrqyuq
eHrEIaRCo7Wawxiz3DWC7pGymvCE5M1jonfrQ+NNry3+yU1Np1OwGI63N5qE8r7cY6iri/SdIAdj
6xEzuT0k866NlXtwmVyOcrIeCce2r3VDtXeavFhdfxG+8JjYAYbhZLh8LY7znjetfIrVAAaNjvmg
HxkCZwUUVtl+Cm5sBGXE50DHEBs0HuUUpsHUux/zUo8sQzRi/fO3MtGpsdJ2RTQN14qQ5LOPi3zj
6O1EUqgyn62CNsTGnx7KFpY+wa34SRlM6dKKW4w06dDU2fjg101cXJTzZJX6DoSE86qVVnVdxpU5
wh1tFyfZFPQJ411T+qiETZVw+aYihSpu4BjpfilTzPoMlVsKS84gmTZlD1Om17V3fWnu6DJg70ZQ
x0dWFOxSGBV0LT9XbFzbxc20I5voZSa1dMgKetqkYURIJBZRUUpgaYWyQvYwInlL+gvn+lpSM8GK
ITCoIgrJLhiRvSYtXZEglDESBzxUWHZnguMkAyA8KIAkmWHCVhfQtZxxSkO7nd0zycY9FYTT3TL0
FFYl3t3E5RTAjI1hiou8zEeu0nZ5L0g8he4c7eVk+/uh7fGZU51KctUYYy9s8D753MeZYWJbw8cH
CfSoceDN3WxfcBa/E6p6iLz2TKCQLYzXaLDsdEsV2K50qH6Dsp5zpC/o9+25ht/VPXQtz7gWsYR4
C1Z0W9Zlu8FCQ1CyoSa8x7VGTMJczwOoXqV/GWJxAmf0hjURiRC6RmClYKJHYwXk25V9X0wZAYLR
OAw5J5ZOSzCcMVUtLFKNRlt04ciMSz8TP6p3Btu2mLHKktN5Wm6i9/4wAh93nmzpG2IcKRZ/g4P9
zRS8KPwDI5gcuGUKHtIa4NlmrnPxCQ/T88I0wbCzk8yYdaNWZRuOVtxU9F9MhbDqoScpih0MWsLA
FUMPo/StxxBTRWvhuN6+96lBv2s/vxo9ydpIgRX23TrdW5Dm+6Ceku5RJdyMmDCtkxJOReyt6BLp
V+zjT+JYw6+DN0PCA0BA7v5yQ/vrZ7K8NtXBLykvcSf7gRQ/xlA3E0GTHYwmay7t3ASi5iJiLv6P
jpjOF/eeFctp1Regk/GprawOf0o+EZGjsyJURb0EQtTs/RInzSYK4uwUQKwrv2NHVHscfQPTw/aC
LZQ+bkoN3JjZluv9aIoZWSWGeyrd+QC5oreC6FiS2Q+F+Wj6yg9QVeVhuJoxy/sU19MhL7u3olTv
ScpWMcXfqp7x19OagJE337oJIzTb/1EZVp1IkCoCU8ZBDOKbRwlpsR7Y+KtVP+cujNaOK5Y68gGl
nKkAlTkaiEwgavkK3y1wp6dGCtXegY+jZvmZRMnd5JD/9eI/pjSYaBAK6dWPQ+we4jFPjmsjr42k
0vgy4YcCu3Vi8ORehzFSWbvWx17jzdg45ZQ/jaa+16dFbLMJapkV5YGIop+ccjnbwLoLQgcqKQvj
SoDc0s8Ydn2vYxcl2MEciYTCT+cmP6VK1c7nUSfeM2IyxDCLyxdZnLW5Y/knXmJdes3HculwXzFb
5YQMTeD79dz1mHhJms1JtM3IijVdZAaXKdvlpy785GY4CDc6r1AdxxlZII12OVffuEMDgbC0mwBz
fbrtppzGE8ZLgzP9B3tnshs50zbXK+IHZjI5bWsu1aCSSlNrQ7Raas7zlOTV+7B/w7BhwIb33gj9
Di2VqkhmZjwRJ3xM7uglqVfxu6cU9ZQImHnkHcYA3yumxk093PIG6W2O2Q018ISdwsf4mElEakQS
E/bz2pHsL4al5i6kimc9K7oxRqIaddzR1jtw9wdErVZk84m21I/VlGO36ICvYIp1DIGVNR+fI4JG
0J5wSiZOy9ORBjvhBPeeTp4kM8etTK1flh2IAxIDNsL+xSzA9kCRTMgI7JTw17hiHh0X83Rvqevg
RdXSA/fG9nIlPESdlPwdslK39kMA4pEv7xoglptY31QCrBTN2GvLnZL9hC9RW8RVLNYUtqPepxyu
YcIn29QG2gI+dlt9ew31uL5Y5KFBHNu54jQVUcLeEu3BLTmlTBRSYIi4EL58OCA4tL7TDB1ezCfm
Xed8oIcKWNmfqXVvqsCgtrR3OJrM6zVrM2Sm6tGTeuvQzB0gOYrB2yGG80EwUQFI/DlqoDZ+wk9w
ODvRgPTZlGa7NlK5chWE9gKx0AghnXFaBUnXuSCYQnWK4wSpeTLeY+ZR5z7UL16ar0FQ7bvRMVdz
r2aEVKiLZQ3ROHVpCqiYUY1gv1SJZB0WO6A/2MBT8UkVN9DR4l5w4+041hDuoSynl/Tz9PqRaFm4
KUv7bJQIHWVNLr9I7FMP2mpr5vUEdMI5aO/a5ZTqDU2Soq+RPLNSdSh9hoBW3b2FivF/HIENW9LV
jjWyRkgz3OR2lBBdjL+pYsA/PTQ2MWBMhwnDjTyG7OJGIy9WYpDneMkLst10MzCoZ4IJhBFGKG3j
JJpgCwbreggS9m36HoTzh1jWPLjdUhnvkU2drdW/ge55QOhFrRrGSzdI5nGJxFdi0t5QqPlFhxia
udPOjKTdzSAHrjGIpCr1C9Sc3qHYy1MroEN/4t4z12x1wjWnbsjJ0y6kb57UNsZH0aV6bcnxQVvd
Q5iGn3OqgR+a1NjEbc00euQmTY1hY0LFjiQzSkheg8Yxn6VUmqVs7pMDVt189++LSwExRtevVPh/
3VRQvspmaWfaz0klttUk8PgPPEA19kfBpH9IsoOd58SQdbSxUzLCHFinAMRyU88+erQGC9HJ7dxU
vFlOxHOQvsMtmfqdiC3nIPEnMQF68E3/izHSKc77e1/r77KBo+lTRroB8rjvZ9jUlsqibaH2Sn9I
73Hoi3mvl+Ypg2UUaxTkxalEY6+t4tC1gCej+Cg0EWZCLV9L91gnnHiPuyhcp/RPBFQ8haVrbqqp
2plxvY/Nqd3mofNrFj0yqpe+olthF/mRWWhxhZY/vivevDKAZsgMgjRt/GaJQx/zDWEhvLmDflRw
DnB1puABqe2IPXwUSQAkvMu5bkZmDU5G2CpQ5yzwhqMfDicjBO+c57fJ22URDxreXOMwIhIk1ARO
Auwx5X7XsW4ObeSdZaHvGAHMNRVymzYfH4NGP9QG41EAVN+IUXjPZ6wAovnde/MbgcB208CJWE01
2AtYqGQB0NKgtgvvCLuLwX7JGF9W5HLHJ7AB5pGiAbiYclzbJaaGb5u9Hgyz4ovzPYUL1I8KKuVW
I2FpGBzMWH2AqIw9QSe9Dmn+GMws83JiL+V3OJegU60zEsq2GJHzPKYdXvFYt/nNyxEKLLJglb9E
Jag8g6Jtroawf3Y6pnREZ/vj0P3GFIxqW2Kqjilmja0Gcla0zEmo2N0mc85q089r6S/+B0tRvdlt
BHmSVa+nWzw0D2WRUmEzej9BNb5ZQfDR2uzVGt54kb06ArCxJXn3/NHaDBmOknktCvYoynf+lI1J
WcfkfKUZaUzYtw4dysjt6asZZ1+DcZ8CTEwkCkHlMqPquMUSdqTodsgUOGA3RkefhucUf60w32iW
/H1OPQw6Z/VpcA+fJzs5DK0He6QG4KjRaM0QjirTJ3tb2cFz7ji0xs7tzsndrYxKSN1Cp2x3smef
oycmK1AVmDCJmxPiKPSLTVB3wfKPV+Eic2TYGA+dNtpbI3giV0WX/3LK+lbV8fjXdjwoME7+Zx55
A7KgM+9KGMWOfUB0xjZnn5yh6nY9YIk7x3i1UkQVv1wmNf/+upLqmtRK/5ryRdXwoXQlxWzsxZA6
ZIVp6ckHtEb02uEtMtUPdpLh7wLBn+u/iUdHBJ2i+ZvwRLjNpRVeOQ0aR2CGtEDgz4faYcxrDiHu
r2aeLs3ygvOyodMnGL4sr3YZlXvRnYSj3o0ink9EnAs6pthZjMXg3b0Op2LLQ/EP7YHrf39dF+ZT
YVn+h1Ss2GzjstvIp3qY2XRr142OKgpfpbVExInQ67gHB+f9cAtH5EypS4BYQkszdrHZdE7SbJ84
EUScSItp7bQsDQNdZg6lafwrbOJKOLugGL5i6b1UInsk3dI9ZQPVhEbGBc1m+khwHc+okjzq6UAY
p2ZnV9NAI0XzYEuDIsYw+dshmrF6mExtKlQOm2AZe2Q4GSNou9Lb2CSaUx/bXmg9VEv2OMwNAhO2
oPhGOmSejF0rYv9jjuU3l67uY+wkwSVCqdyQnuNpc0AljrZl3+KuDIIt4tc+Ux1ZateioYsw28D7
QwJD7SvjMsn0dzo2pHXq7G+6LIZ9ziBWltnFNhiS1kuFX4cLRzbRM/uL8hAV3V9sZ8wO5PCKV9Jn
9D/cjQYbY5ewtvoBe52Bp41W7IN9j9M001Yidsmt4lCdjE9iZIOTWy2/flk/OJN4TCwcBwmJOYXp
LrLwQQE4+0UKYuJa4NgXWdafoXRfPQY8mee+xb3pb10u9y7HuYBxLHuBxR6tmp4ArFk8+Gk0btsU
hZ8twJtjdthqcjvdusMvNlbvY2LZl8FbQDyFhACvgDrjphFEdttlp5tr0mdBoV7gjsLvBGnBDHSP
bInlQsPQ89F7916GNTI2G0HBgYHcFOMVbXNj0zm7fnaa0zR4GPGz9lo53kmEQm/6sN4ni5LNVG5r
B5RZQPghrzU/RfhJzn5VNVuyVDW4+4/K0/Ixpt8llzXNex0Bx2i2LGoFPQjEMJYfROi/F3qkulhC
XYQTs5Gd/TZxut7H7t95AQ2Unv+ueWTnDUfLJhvuuY67Y1oGD5K6y01YlRX2OXn0LBUf0/kckn4b
jPHc9sFekZ8/+Aably7XT8uCA6Cq/8pdrgdlF1hwQbWvgXKrY0Vllls0+9DiFFhMRKK4f8m/j2zm
QlVudcM5uj16GdWedZsRSBDZBoQJLTxlPVILRRsg7mJkSReVneduSYoFA7IYBJ1HEM0ZCkOTrlzM
fh4m36XJUsv4q5RlgJXQpm8lc55ExjafukeT6Shdikn1GBYgbqchKzcNSdOsBJqP7Rl7QbOqaXhy
++vi7nH88SbpDlp7mtOXjVXUaBmnckJRAS12INzvI9P5dWJpdA82E1VQP+KvomdUD3BDO/s6i+EV
hRPbJ51Zq870zkr1Pw5T2nWdpt8p1szcp+7KmTi/WxHnodjGV40R8dFz1L2d7BFF3joLB63Y/lOM
fUu4FbdpRreRr25Nmz6X9ooxM+0Q/MwiIp0xkyGZ5FnF+u7TqmMXw6UD7MSHTxZFB5TmCvdihugY
vSw+Rasuss1erJK0GUdWemQpuAk9yLuOTWWa0fvs+OtTiEg/VjHAcxcoJUqhDt4DjsSMmceFKtPL
bVa6L5Fp/ERt8ON7E5Gs+FD7mcHBPH6JIHcyqfHIWDLLZ78EV1OM58DiEROXKEimA+GsgL4e+TQ0
lvKAX/eYpFdvGt5jLD5UOyj74MSPDhwI3ogM8htmllH77+RxlykQ2FoLsNsqpUOXG07D8WouTij3
NpI2GxUaPeiPoUn4G37FJzrYW1xUHJ3LQ0qYfAiaWzNywM3y/qv12KDkSQLBaKE16ZrmOS8nIh+t
TOs8jrb70swJtaD9ly+0Wg0Z6UV3cvQhnrq7o3nmZU3zF+/3l+Eisw5YnBzW1GnWPGJ98WfpwTkM
sZ9SWR2+cjj4khIH9mTi+OtJxO4MO/ltMS6kBSiQm6yNYVKS3932fEZrs4sePHAcG5Bgl3TCyZor
YtAKMITHZHKPzPY8c/wYAtSQ0l3ilktnyMiVg1SOFoROzlAfdIPtVg8U6j5jONakqTj9OCQOMFbX
+1671W3sMKHmHxO09+1I8QzUC8XdvyK5NGGvsJT3h/awm7DJdWuH/hFriW8Xj00IjbwyQ0QM94JA
S9hMIshX0a1gMJA44VfV9yeVNi8tHovGGT9HIkVr3WV/HbrQGxbVFaG2O3Ira+0EwCFrHhhmzhe7
qB6x0xYJEzHdmTVXF4+HtKalcYQCMY3id6V4BNUjSNJIfKqufSn4vWrhv7AHYbzosEnKzTMhcj64
AXhN4U9YjOQC8qrIH0zJaJJP3UausxkZwyACIVj6zXeksSPUNfHUjA1JJPsD5INkNWXnWVsvdaW/
fM0Ot1oK1rLgbOP12BUhwolDRqEnooLFCU9LVn0b5Mo4a4Pa6X1MUZzvcrt8tKzq1Z1ZPZog2yd4
yVe19bchErlKPSRculBQUK3wsQo85uPD9Ba1zX2WMUUUUHCpnGGvTCKmC5N7gBd63zbuh5+Fx7Zj
0uZW482y8Sovb+tv6IPWxvEj3upKskCE13C0iaT60LMJ7NPE4DwRjGBTULSXxr/nipDqlNWAuQUI
kjTnkkrhHNWWvRHe/B2WfN6SUyd1Cb8hWzcrD28i/xlKWZD+TXSFkx/BPI3mGy1li54Mn6svHmmD
XEfw68AUvGaS36Cdx2FrMAkh9gfVZ0QpS+ZLZDQE7fMW6WiWl9hip++yw5pj662eTOshqing5CxF
lei7X/iMuDtA+Wk3PFahSd/E6FydntR2VfWgnRsOXONkczewHRtSCp66lrw2SaSFGw6VhO4gMh08
LWSAEIUf7QR4Yl17E2tnQudwKu2zORSP1Ms1Kzq/Pjcht50/JN+FS4XVLDvCoUZ0iTTssyFH1RyS
rcEJv1CLtMmPsgPqf0MulgERxm37U2DnL5NzCXKWlDmj3hSH5bKimC72oca+16naVnQKbzoYj7hg
aBwZVP44lvrHN6ujXWWvmTvcRyaupi1/EP0ZSmKZ7ax9oWyD8pPqFaMLnursbqN5+l7UfpP3AZdZ
fQapV2PW4oEvB/OhqhcrklMaHLr1Zugoxm5wBnQ2x0lzYaIV+cCWOQDiiw2iUsG0UaIkI6uYPtvO
LZ+Np7hIGSSIdLmy7Y0/aPWc8gsO87O5yg6WVaNjFtO598p2I2k9pOPmHNrVuK6L6BjHi3fMNbeA
mD76kZriDLsWdqTrNDXn1sGXPMCvq1rsvy7bNVg0PKaDCSOj7sYdAQ/WzVAGu/96yX3+O2qKcjfP
SG4aA6wEJcMNCeVZ5e17H1DIUbDXgMsbxUiUkcSgM+qWpgXry67QD8UQnUGTI0K3DIW5d/tQXYoY
GDCt7q/NgLX1Za6Nn85ouY0JEDMKj7Yk3JptX8U4VHrqZnSK4OTQfZO4PEd0HQkQKZwGUvCExc4i
8r7uKve6WKEzG9WOPRRiqMG4PqCXeTaRCBG2SvplvYM7UOzhYyeCPa1rFvnoikvBOkZ2v3FNBQO0
GvWmFM9On7DHFTY/OUveO4oku1k8oH98Rqa/oHa4ixrXQ2mvlkqrrkQdKJ9awWI6RujPqTV8My4G
kANbiwhquCrs8F22JfUVv8xl8uXRf2OpPeTCb0xx+a51E7HqNPstfAnXDFgPM5hDOfPK85REfFD9
an19DkX7obVIHoa8OgclkH7a10grcCFm/PJxhL5nN96wwTBHAqVBXB0Vx03Ss3ZdbgMRfwYBidJw
KegqbW59H7qFm5mgSga4NmW0T2V79+Z+lzneH5YADlIe9PKmsxlkxlRb0u5r+9FlTr2NLHp7N7fV
VyvaPZyLzyY8cpYIT8rtX1XsXhwL4iWkGgIQd/rYrwhGR6c1H2OCXNYcPueL07IV2qGXLgNkQMQ7
T+1NpHsUbWH8Xr5H3bFZq81kP/CUtlMfykz6CW0KVrvl/6T+05gZlxTZ/6SGbth2Pqc1tY/G8kW7
82NA5CPVyHys8lqEVyLTf5OpoTNlBvVCLp6dfPMmzehqMh9xHUnNreVFCF4VhuERjcRhHFCY5qqW
6kX3TQrgZGS+nX21VJ1S/MMSmhOpmBiErrsBDF1sJnLV6myX9wzP6QtnsXPspZuNoxR0RmmH38vt
6etuVxo55kVHPmGdYkltuifq03A8+Q68fqxNxjD8tl12e8UEVUF45ckPjWcdRz22JKq8CtrN7JpN
vfB4MU1PbNEGmXFisETVdXakIYBJhHumZ50WUMOkl9HTl1qarxOZqbXyeXH9oB8Cg8S2HWSEpRrc
A/5DknFLzw2RvYYZWsy4hWcbt/AIPz8JcdM3+bfMaYWLC5p+AoKIThaByoTuXyTOxRg0uamMpVV7
9obx3HdhZc/8b5w+qQiqxRJO0sZLXo6n0P8Fl2Ql97rP/jhtAOogf4E5h4GWHUCN+TCrA1R8C/5h
GTMMmjHKGYZD0rBk6SFG/m0OFKnN1KWC1QTpY08b7ak1iBm4spOG0xBBhsNyIQLeSo+x4CaIcEXq
2TLWLd6Vtb30A498N2HTvZ4U8Z0WpK3bDgeFG4RRYRpT/Co37Acimu1gFRHc3oJOZyMPANbhbGEQ
XQBSsjbH+M/I+BFDZxTuXDLxksY8kB6S234Ir47X+/t2tu/G0P3YicK932CKt+Yc9iEO2HFm/mjx
TC9a1MrJKxY9o08fIsc8gJvDD9Dk5T7Nadox/sbThCZGFkJ0TIWDIBtPqDJoy3gwA4V62OUloMbR
KY+mzUZ4qZxWc5hht2A6qpCVJsStMEVsHk1vt+xMHWX/CSqL0/w07WzSWf08mg+YVsJ+3mYdiB6g
OzvRMvIv64IFBipNn1qbJqCLERYfAFxfPDMLeshC74bteUZDhxniFvNPGYhtYzkvPqbK0+JxgAyt
1kDXqmMJxETq74KbYeszD6R+xdyayvkAOeWtR++FuUyDekaDhtVwJk7bcj/ps+V4zGTm8G8VsTwE
JodZbIVc+8IFcNT/atOLbmR55SYe6/rHmkV2mPtL6ifVjb38RrbMC/h5S8H6coakZIWc14/hslrY
xZUu9kVqnRQNsczdBKiJKjFeZMv77rR4ygpwd58C1PgxTOdfYiE2+vmW9+LcIvzRJxu9JhFUxzlF
LMactEt0WB3G0r2EnnXpHfkoA/xdTsnb1IOIoBQc52OHrKG95hQlfrVKXJjZXoLKQJgtGavXZRHo
DIRSWea3mI4mdnXojzWhkS2J0WbL2MHoxKtcsGFGsTFEJ5g0cZj2eqhhdp0eQE7LLb2pX9Hc9lgY
i89/0fn/zxj4vzEGvP8jY+DeN3EB5f5/xtpzfOIff/8XvN76DwR65aHGC2XZtnL/B2XA9v5jMmJX
vil9W4EmAKL/3ykDzn9MDCxQBsDeS6XEAiBo/4trL/6Dx1ko3wcYICVNCuL/hTIgpfjfyPauwLPk
S9v1HMfku/6vlIGYYYldtI63qsOyWQ/CZMRujwofN3kE2+B+oOAIO424xWl+DCeWFBnM16LBez44
6BMLD8hlJoTUz4TcIXM9Ji5TQDzSHoawlv3oxuoox2rAujcqvmlLFfuMil/PJNDhC3wUbUIjLSfy
QuKo8TApFKlv7pwm35PYYDRoITchnzwmPjRtKyGYYGh7H7gF5i7EIY71f62+LXde2t5c7CzbfGqw
/6jwGPpbAAYGqdQgO8AxQx9aOzhx770oUQDiF8Pkyej4wQvpMVKTVucuBU161+octy4hda+N2QII
P8evkFUM1TXt5+Whr9nSYGt6C9M6eGlwOFT9T+fL6JgQ7Ee6s4b9VBgjOcvpx4LdJuf6MxSPgFXc
XcyQZ22K2rjMtn2lS27doJvfLQrVqdAIfltLGCRynFWobApJB0QjWlNXoxdTLhuEir0kZ3+WpH8k
iDbt2NALhxZATYRohmZVUy9fweF3AGCtKTwLg6nfBpq/EQIC2Jv6te4gQkjDAuwzmauw57cxM2/h
nsNG9OJgX+rE2JbXXpOQKtO1N3QoXWhzVpFg1yfXPeMh06yJW7OGNWuP74x5kpULEPsgDAcjeHeM
HVR2v6MMGi/CgYh6wTkmeIza9o+Fe2Q1w8I8GjS10garkNO7315GI1kOH35LHtXbpeaXIUbebQns
2x38S0BqRQ2leVNL1rdqQLq088GcLKilrQGPrE33nmTVljbOD8clkZEzeK9qcoK4QngRk5p22Id5
eNecSt/saapPPnUTyKiut3Ey0Ocg1tg8MPCrauVc+4RxED4s4WlEZGKrVeb3DzIA5KwjvlkLnflQ
mh2Ca3W2tGsfIPzhkjjpQHAldwsijHxYmLQ7Om5CgBioD7kHSbRNTqPMy1NPfA1yjHPiPdnArXxJ
VFQdPcYdYxSwjQvT58b/jGuD+vQ6oMugnz4iCzU6Zue2hvqWbWMbFKZpN2IdpBW8pk48UDXDTBe8
YEKPEDUUzB5kxZVWDtgCqMVyZpf02Bz6e2/xgtpJl9MAbAxb22JiyDf93TlkykaXzTberMyeHxsB
nquwn8CIQDmzM14xySFATODJLXPBNrpUrMal/xTxIW2b9sMFKrl1OeEPtSM3Kg2eMLj8yuz3zL4C
7nkLsG/vVJ+kIPgKTojj2lVxjmZG6s/khVIC8Cgy5iZZDCUKnCNTWo61eRsPHPrRoYwtum3KQwVA
SDSizFh5Pe7HGltXUvaQ3pzxSissF7WrXp2QDjPfcGgUC7kBWwtcdTvgis0PaPK3woz7R5zZ/8ad
jd980q7xWxb59xCKYYPW4O6m0juWbq0+bLfejnX+y+38mZZuMpcA72PS3VO/oRws3Q4jYvMkCO6X
6X6Klmz2jJTYYH7B023eQszsFw8S57o07D/w/fpD5CavSYn46s/TNimf81qMvF5b7ypbfkXeTIEY
/UThwH08DqhEmRO9VZAW1rFE8/ArZ0mxLI7SMAaCwEdctKvEO9SKjiPwRtTLJu1pUM17H6lDYNkL
6LmhDezbQRlYFGy57kYLHR8P1z4M/DtRY0YE802DQwLny8YT/sIyadYeoNjaXdBg40fmUrTbwn4x
VHfzpb6VS0beMx0SKEbyiiO/8OKHILOWQr+HyunvWfksOjaqlr1YxBL/B7v0qUFLBJGr71HJdFdm
ilm3HVwWU5AuQvhg5dyS8NH0hwykZ0cvQZ4glyUSSbcFF4tuwAx0BvWtPYRNEplEFEC8Ps0VaDdh
T9ckgYxM91GzS7MnOyl/nDi4efTu7izrzgEFnlkvPmsC4GZF4tlK9Sm2COKO1XSQzMrWFg+Lvhx3
HMHoI5jwJoYZV5vjshuG9t1LooK1a/x48LbCKtjByMMXRzAXHlcmAHOxkP40puE8zJ7zrpDBGHIt
n+YC9FLur4jnD/mQ+oBlWuIoDMipUgzm6qX3ExvObhiJYofI1dM0nBZoHWcS9plRe5rA2Dk65EmQ
PY8LTkQann0yhXrSHSiypWlCiZoxRtWg5hiHJPU/81Q3p9kH1FPAx97Mk/9qNM1bfzEW4NkM+czp
gb1FRMGzfrl+rWvUIqKEafPBYQYOe7xo2qqZtqNnXf2o3ucaEj6k2mRtczhbxwUeXEJle7uKfmwG
r1aXDytu5vzUUHAfB5cyN4mUHopOacxA1rPZT894BB5ztz+a0vgsDQPpIf0xclZBMlmzVM8J8pET
VIu0M5+HBSTnDM/8vkyXFsRc77tsDKKXOTSeJMdOWn2JI8+HqTB/hwauA0viMY2ZD0Ov6xaMHZo6
WR2xt+DbFSkzJHYcxzmcLilLzJmK2FMJuXhB4+XeO4YRBik6usE5Ltr8LX5r+tlG0VYUyC6IPa4X
BsLhK1CgigWApxDK621h5YOQpaTavqdLmU1/caH3wUQJD+UC9CtJjqcj9mM3bNnkJ0G3auH/jSZI
omxBApYLHJCIgbdRCzDQhRyoEn2Oo+4hmKnh8hN/u9AgWliDYBqITQEfTO2S0ujgSSxYwrDCcqcg
FZYLsrDnMRSF7l8rxjMw2cOzDd3QhXLYQzscJblp23tl/+bTT01Yyyl/U9JwoMV523HpCY/gbjBs
KJz4ombbWRuJa3MGEWLjdeiS2QJepJf2FDDvYN08+MQVeFJZVymj52j0J5p5ygsAkR3JP8DKHJSg
+TJhSYG3yu7LDMC7SDVRtgGJZrTJgAEJwmoCSl3mFshIv74FhftWqobZzBJcxjfIpXfEnQhCpCxi
LPB6C04JoKxBGR6doDvFtNuL3HifFVhPbN5HGHlmO7aHip06n+/EjL6lKLZoYT+FbU2bWExb9zgh
nwDH9KFkWj2TbBm0WzcCuOeqfI/tkcnL6MGS0ewXGWJGe2rJnikXDNYEDeBwhjURMaLi7D/dbdz5
T1gsudlDSPsJNE8pu/d2wXtmcD6jhffZAf7UCwK0hQU6tJynfeZrDLq+rVGbl8EUNzI5bzZWi43h
gRRNFrhoDmV0jmqyqUgD1QIgJQcaMq1EES4HuWJMj6zLqKdnSPtK3AL/CShTAdM0zIa/ngXktFpw
p/of+BQCqgEJ1SDLhRLC1s4iEt1DS4UWS9oVfmoDR7WDp5ovYNV8QaxC1IeHSWeK8vCsCjisEzzW
0ZAthwNkDWoOm7XKMdgBb+0Unixorq4L1pWEiXhImTmRcF2wrwRNm10CCZbhA141bLDlAok1oMVW
CzZ2WgCyMRv3AqKsE4NT6RbIbLLgZuG/7NmGJTzH+rMBkXaYQdPScczQmvmUhFo7LPTaBWNLc2Cz
05BtQUVR6/eULMDbdlb3ughfPeIePcjNY8eStuE2h8ErJN/SfvXqt6EU7lMW/xYGEchuAeyaKTos
tTgdmBz5OS0Y3mgB8k4KNG/iQOz+B+uF2us14Hs9OL7+AvQlf/wXiyfPKxM060ip3yrOxocB3MC2
f3ZN3Z++WgjB5oIKbmEGQ1Bgedbcerpy2A3O+FddGMM9rOF0gQ4P0IepgBKbghwDdp+PdAEUNwuq
OArPKgRdHKRAjN0FZ0xnIFW+vv/L5HplqAj0OFvwxynEgnWhg7ckwgeXLZBkZnbmplnAyfGCUGaS
j5UEiRAHNXukNOq/hMVjfmJGNLE40muhxE4LbijDbvLtaF1YawtQi+2rsUCcWRoXxBru8JpHLLEr
QjYc3gJmrsj4z+kSQw/K6MLs4awWTPRQeNhJKmgb9qvJPgq/Nhd2kxwgp7wKSNNz5b0HIG68AX2r
W2DUo1uRvZWBfQEyf8SqhVFwgVdX/zDW8KzzBWw9L4hrI2bM1VJAvPicx23muyzQILGFbz7EZX6K
4oq5uNH/+D4KDgoBBVJtnj9ggOGv56tSlL/IC2qwugV4KDDcNCSwkpP0xSzFyBE4wBEg+VFUsHQr
1uqkbf5QoPbLgpmzC2a33+Es6tF9Qiy5Hu9UxzBAFG16xPuXGJTEyyp29/bkUcCULWFrK0PrzZKz
44ZPbavuHd6n/RRzPgDaE2wtnDp1Fe0DahcOUUMFMyQZlhBf8oX5wm7MO2erAvTTamBk7FoxUQwT
lG7dv9dUxqykfIkEIO6ycT692tdH4lqfEhKr8IycY1VnU0ChbxNjjnWs8Qf6smPcHzd7zx7uljEA
woYHv3HDoT6yU46c+J1yyt9jipkMGyEBG5uphdWBKzU4dStjZwx4n0Mfo43jofRTE+E3WOpLU35M
ZrmNEcehWFkXjugEMtjrzk6k7qpmyrQc1ZGASxxqAGx0UqiHf18c6eQHMu7EOeqIpb3w+WU7LTs6
jJ3PMPhQRqfuAZiWdZPz6Jgq2tCMOaY/UpzpAop+CajVHG2NBMJRBNXj7Mv4ZmNEJL+17DfnlNr0
qIV/EDD87t32OBbl0apkdpF5m2OyGmlMd43yXiqC88weKUcbiG3iDn4C4xeQsNPECdIvEofeYiwj
K9mMySOVsuYaT09IbkawKMLvwfbaXXv6iC7kh8pbG4CQcCAl0Ta1isBHbtuZB1oSzMHJBKyD49e9
9aWyz4Pu+WJEztlTZAtXwlkOGU5OeMu8wLlb5oxZHaEfCP7Ie4LBz18pgpjHJm95dHBlnv/96d+X
1K6LXVckP2GlEb2XL/UUkiVrI4ZLqTSvMs4CAgNlwFg4tyhjm2P/4d+XbiTJ/u9PoomuTef7JHZF
8Ty4MKPawuTtI4ejzTI7laEhtrmbWaumyK2tzDUKL1aBVYeKv2Ge/jixW7kZQ3ol+eSukf2BxrK2
tnMrqRYyO3YAfkmf94ci5/ecqYnCpiI19yP7NsDSCTtds622INGxgWPafFRGGJ68Up0CHR8dr7Cf
Ha3VqWCuu26jov8AwxAa6WEa8RQAPKhu/75kLt09jpVPe1LY9a5Ma9wkWXjzKJffazVOEK1iDnkl
j3qkNi+5WuRYrzb1PGcNho5YVQQ72RnKc8h04Fz5VGxa7khzQy9OnHDCDfVwjKBUF54yQ2D6Lhhn
rMdkThxIvcjyY1xVbCc5hsNRJBcVxYxDkzEkxhC5q0R6J40d641N/nvudeLMABmQmULVqAE+nMI8
NAHks12sS79+aKRoybCwHNTMT8BQ4cae/eKZu3fYtW0tH7mGf2mu8psjdqnDyyrbsD7lzqEnFPTs
s8ekZJz8iMaWsx5ZH8gWSyjZTWS8hEBrtoCUs7wDZeaNj16GWB64BLHI5l6L4btp7ZgtdhN/RB2Y
qSRm/kYtps2t6keHOKLcqgH6fsdOzc6+kP6+Dhj9dr3VbeJCkFPFj7/RpB+fMHTlV1jSIB5a9jT2
DHx58Le9CDzMJQpMC5lDFSfEka/4aGL6igdwFOmEZ3VM+mf6TbYp5yGsZ2O1SYiuPwXq1sqmxEha
Q0kfsvzR7odsa9DhBKChKf8bZeexI7mSZulXGcyeBQojjQSmZ+FahIf2UBsiVFJro3z6+Sx7phu1
6O5poHCBW3kzIjOcNPvFOd/hfXMudaWmA3kcPaB98Jk2fILN4uJ7jRYnpngOSXZKj15qF6e/PkYS
t6p1k0qyAUaHOOxaPlK2msckVfPt339MIewAVMpkWkM+99p4fm0zKBhWGvRnhg1sPpwR+URqXbrI
AHzDqisupY6K+pLOrHYJOIKXiaOb1RonHk1ndmnLJytre6TDeX4kwwLwVtf0F1UXe5MBTiyf+Zn+
mfJR7ihJ9LR0anZq4nX0UoiTPo9Ibpkrw08/J13p+hoHYJBGB64IRMCnBbDiZBrNeUDMQkltvyya
KTBouoAabbbGShEC5yFLWGB0Ey9JXcXkcX7mgn8POvLHjVFfDnnQvgGl3dJJh6ychvjBpZGH8Tpc
yWP8qucGzl4YbZc6MLbOi+pRCE1/SQmamVBQvOGMv+vUIW9w47X9IC+yoJPNO/ytYYmLud+ZktTx
wverU98xtvM0p6Hhh76oYdk7Fv4qLw1/9I8RLBdS3kn27JTde5zEKmrHG1rvY6uJEOGk2RCaEhGC
iyDevFw3Y10fHVziQ05A2KTpEjmYiUbzJiIb8oSVQfUQPgJtV04e9k0IFQGoCraCzYOPXb3WFAs/
f2DZO+ozxt9EmnQRauZFqekXuPPJj9dEDLnEoBKR5gBKlTQjcoCcwSYRrS2OjYaezSMqxaNQ2gaz
tymcnB2WZnCY6U+zsLg2gXN4GtKhaR0l2A5D8zs8AGfY5/kSEQZ1YLsjDKV5Ww/9fBrsFEOgB51z
mq5yNoZXQioqwqVq/ziizzuO9TbQJJFFM0UiTReRYEZMzRuJKnIF3ZoBpVHj7osIFD3UvnUPS/TV
s8JXrV6rzTvJ8XMjyblkYRbwqA2octK4gtzhD7iD+BGZuDKPFMdcOzCiSIOgAOEBXAcanRJwB82R
XbG6qD4XzVfxNGkl08yVBr+gA4QlGqCxQI78JZTMiANiFJzcgkUWh/jaJU4RUsJ23E5ouTXhpQb1
0lowX6SmvyyaA4PMduua00Nn8/uU8TDPFD6lCTdpYgMuQsTu2SKsfdfvpePnb3JAAgaPorV9tCKa
ReNpKs0yA5iJGvJkKn1GjfYhM2rj5Nk+4i0ZvErNt0kB3fASd6RX5LBvMkYPPM4Lk4xHJJH2NhGt
t1eooVfCLh85t0lZZ6GwZpIFiMcr7iImEQw5y4lGiXoeePHW7g0M4T19XacpPRW4Ho9iyPGQB4EJ
XPYWSJ9Us31mTflJcdkO4a/HPYiaNC+3tiYClZoNVDZQggZ714wc0njW8/eQ1Ufi9rdpq2WHzpDu
XBbdsaYOTZo/hDrRRvXCHy6MLDIz5/ZrgrQfpK76LB1G2gXp5gZGUqRLU7uyis47M5VsTpX2e/k5
dEYMmAB10sfRJv2hzBdAN2Lcc+vY59TIXsu5qfiGVf20xG17GjRrKdDUJVPzlwpNYoogAbNSgaoa
FWO/X5wO8s7skLkE+jN/AZGBEw60k9SMpwzYk/KzT0RAPuxQfAmJ042vnbA2te9SYsJb2PQFU7PU
sA9znCVvYR7fAZ1LHxtHez/xbAERUKtaE6gqzaJKgVJlwKm6BEpVpnlVgvf23gIsxw4RTFa5Yyk0
AGMFzaRpVwo9Mi4XLP+ahOVpJtas6VhKc7L0SZ8DzhKaoGVqllakqVojeC0SfL27SRO3CB++hU+Y
HVp2WaDu1pOEToNXMDjxEzWtVyIXd4umeNma5xUD9hKa8AV7EdEj0K9Z07/ivxwwTQQrQYNBs8Uc
ACyMENN012h+WM8qHqklTDHWLn8/7ELTxtge4FtY+uRh0CgykGShZpN1mlJGavK+GahKTVZBsyaZ
dbgOPc02G1IEittCE89cFZVb0TyVf1lomoqm2GqteAc2IcC0ZEbXAscY8YSmqbmaq5YAWOOajF89
zVzLgK/NmsLWOvDYTMBsLrPbNVmiG9H0JFrxKm1aTo+NNUEl8BoScYtG7uMIh3VM/pn9R2kGnAQG
NxpwGXPwcAZSNKF5cV5/P2h+nAtILjU7NOUa5evSzquJaG3p7+0WT1cgHfPopxBEc035yenUQdXF
zYe4RfTrfVVg7CpwdkRymLSH1oU2VULrM7n0PwcV/ZgFGllzLToiL6PSPS/Y5oUm5tEJWBRAxWEE
prcA1Ws1XY+nveXIrr+5EO4ZyzhkysBRGTEqhOcEQF8IqC+L4w8XNJOOpUMjTy5a8jlbDRRTK2EX
q2l/eR3DVoYF7w6nukU8ormAoSYERli8Fe5x7AQo1+JC0tss+6iuP5OgwF8GZ7CuAQ72kBtLEISl
ZhHyLN1lvvFi8RPaCDf4gmI2bIZ0fBH+hCdIMw07fhTglK4Z1m8PTEHdjORBwfsxNQ9xSNwf9w9r
FUBwsMUCDU4MwQ7AUUxxPCDf69jzkX9kU9hKDV1coC+m3fwIKFklwaaFRrZtNaZRKDwKCuVb++tx
vWM7ANihwY6D5TEYRAQNWS438JNqBCSb0zayr4sBs6i9t3u9CRQmTo9R4yP5NOFUaaIkZEkLwmRI
Lwmq7kSOTM9sOdtUBjm93BYEpi3GBqXa1wyv0oFbmcOvRHVG+27Zb17oA8AdBjDq1MMrr2bchRB6
zQbsmGokJvk83mpxCWIfCGsniEwc0w4rKRBKje/c5BqumWnMZqmBmylPRtTk8zrXMM45ecbyc3Wy
4teE1Uk7eXSiTm2QoT6P0Dx9jfWM4Xv2cD6ZZz+M9n1mij8DcprVrIGg+Jw2oyG/OOEuqUaGCtih
/vAiUZLhPwSYkBkdII0CXwUq/81cEqXLZwuyVL7QxxORApw0cy8mrFIC4I7AJS928OXBusBW8BFB
Np0gnJpjvxz9YIpQ91W/FRTUTuNQ+wGwFDOoG1KgkDvZzXFJ+E5o1QwMGSeWR2TIok0bB+PiXImH
P+asovBzUULX4FhJH98lGtBqalRrALN1xG1Yw3Ad4YCMWXKN2unXd6dLoWGvDtRXF8bW5SAhqf4F
wvbttZHBySVf1ZN3LqrmmFwgShVctUgSfEqLW5gBAQY91BRAZ+eO6XRkRj++6u4yVLpMPtGvq4iG
oYXeqeG1PUz/lQEpk0kIl5+lKHJY4zBj5bpsjg5XqVzIk2LdNMHG5VnkqqiZtoL1XIb5YkPRtRdo
ls2ZUmQ4oaEgzY4+nUcsFREwEA3idSHyqsF9RAEJ21LDeluovb4FvnemmFvVGukbwPYdPffg167c
Gh7YXwX/N8e4Ba6c294w8noPngE45XhItLGohB+cRDyQ7W+oscLQOb5L38Gf0Tv/eiFjqt2UmkWs
ocQDdGJ++d2ymPqlzq2AXhx4M4xXcMYgfm48+Mb+aD9gH3irx5OCfhxAQWbE5q7YnIKHh5CMAXg+
LnZ3UKCTC0q8pOkfOq85RuSr4dRrnxW0ZR87Lsv845jBiMbfxSdOQij2oMwznzp4zUqDmx0IziOy
u9GoHuxK3qQ8+MQv7HqIzwvkZ6dFuk7yhIVvN9Bo6HYw71nRUyfgi0+i5zplkp7WbzZM6UQCl06g
TNsaN21q8LRtbiqEd6l/19YtRqadsIFUZ7IviGJUx9jXjW4wbLF/nkRj7gN2ea1GXTfDLelkevvf
2ZvmXMIpAwAIHNvlbwIrW2lodqHx2SEcbVcDta2hCVju+kdV0MFOsy9IzXDA7TqguGuY3K2Gc4ca
082u8X7S4G5fI7zhf2AT/ov1hu+9wPk2ZamjlkB/exoCXoohZg50nTQd3AETXoOLG6eB2dpQn6EY
pfDEcw0WnyCMo0R6YVnCAVRTuPDnpISBRx7mxbcDnzyDU27BKxfOZL0t3n0YAzKvIZoPLl8+g3Fu
98DOPY09tzQAPdMo9BQmuvbTbQIo6Z5ekHlgljU+XcFRN+GpEwZo7yWEdRvSOtmm3AMavj73P2bH
+eDUCvmo9z5rTPsCrx0C2Aljw1bBcbcRtMx/we4a8T6+RvDeSw1+Z24+EdCC5RzswH2p8fAjnHi8
VHrOYpUsVSnPfV6FKfLfCAxtqAmnVQZvPtLgecmDW2oUPZsygTOQGi3QoHoRLV+FB/8oJ0xJBGo3
uD76aW/Zwa/YhGRDrBhWIwYqzHrlDvOnabfmIajFW7JYO7MXxokT4DxqJSQCxWVjjfKnFMrcghtk
ZGJ592K6i2PIbPCvbkrXDPfSzB2MiYM2k7jfKnmhuFQbsPHU8Xlrn4oGO2ctai6is7Ainxjh9FGZ
wbORo90dNP0jFtEdSibQDBO7igqGBlym8SorPZnlTzrwF+TySNJDEOMVg4iT3rSW82ma2ANqeHOr
2orvWrv/yIN5uUPqQXU8kdPRCXFAM1c/kk58m4EY2Ja29WwbXr3972sgL8l3W3XVH/W/tHTyu6rn
Noli9Tfp59//7bkq+N9/+p/8h1/on75u97//fpHot9p8qs9/+hcYjImaH/rfdn787fr8X/8M//e/
/P/9xf/x+/er/JciSLKJ/uOgpfvP9jPqP+d/FkHyW/6fCFL8wwbDLALftoMA+9C/iyA9+x+0iSY1
JKMgCQDU/zcRpGEF/4BiYDq+lLbrO2Qu/ZsK0rDlPzzTl6hCXDvAyCOd/44MUkgZIHOsIJpV5fHn
X/4nEmh87vprCddDe+loMeY/hS2N9JBxQnacb8sKXYAyVs3kbm3XyVdxZZKk26OsHzja2nHWc5Vz
0LX3oyl162oSqifOlGqHYuRNN33iOCFetP0lNs2zTz4nk6P8dXbr1wkt40p66qO3omMKsMOsxg8y
POi/JgYwgeWcuE9eaHs6eEd2yLM8cBXwy8zzV36xEaP9GPnii+nUk3AcXPO4jUVY/9KlvqR+eDca
4ndeyPro3sGCvXoiv0yO88a1whgcjbRjfSRj/WsHGVY2dh39wPxiIRGaQBUcmAKHqak2ZBijvsFd
vZoqN9+01V1fwbEZ6GfbLt5l1KaMCwOYZLQIgeF/+DE+OJgka+UnI+SWYOIn1WyMBm4ZVIYKqWC3
w78JmCsg5tboXHQ7db5WdofeyJ0w9qX+LgrvQxLbZQTO1XEGbIIgM1duz06V0dXo2u+BIS/pnL31
XKJKFOludkZdwdL2xNG9MCEXtAP7uAjZed/shRQu6o76xzF+0S7d09lD3/Le+9knAqOcqA1oFA0H
ZqxXv2VR+4kD89jGiLti85Uh+Nmu0SFZ+L7XfWX8GNi9OhROgi36ag6iN27P9VSlF+XGfxh/fzq9
+Z62sOuH5Dz73pV67cI48oTp8MlFMdMQhCQL7yUzwotoiZNNuvfGODvQMvAcqV23xCeokcNaxcOT
jaeK0sq7Lrl89ytsS2QobEDf/ygc9aTLtAW4jOGVqZCBK2a6MXW6XDpKQPLNoqer/l084C0jbeLN
hJHvp8s75Kh2b1DMuhRrG4vnmDrT1dsfDICuwR0IUcFt+Mj8rNzluIigkUVrXHPwO/zssCAO4l4x
Hkp0GHM4HHIey6QNKCViEp4bcpSgAvQPk2hubZMKiooxrxgz1qJ5rwJqoFMPEykM5tclis9tNX4j
/k8ZHEbbKuQTZoW16ptxxyo1XaVB9OvCGSy6z2kiFRlB4fecSpMWBb+jw7SdcayvgFIswnnkJTpY
U3xVSrzIZTw040DiQfbgUleGGaVfFr6Isr4mCV+BWkgzANDBgAe0aL9wT7s/2chLJWGcgFnZgRI5
thNPyeIxp5HuhcVN6Zs/ky58ExJRuuSmZZDB4G14VP5DICCPtnXOA5hQs1rOY24Od6kOxI5K1jXe
rnHkn7iFRFBBb4rna43yD1kTI9QocM+ZPz/iDP+TLgQ+jMhfSiCIfu48L07yajGrD7muMc6wAIPl
18Uvbt5/WN5v3S8PqoUfIVsJpjNogDR4j4E7MpjCsj9aoOl0QpW/0Fvb9pvhhS/tCJQki7Of1GKr
aw2/VOFwc4R3HRfvBpvPa7XUj67dwMilg2Wfb/vG2XL6w5hab4nR7hb1zI7y2xHytwNXCJqFbXgX
nowM69DojH9M46kM5U/G3BtstoWZT8XPSTXuRY+dt43JdwINuCBsxtUlGBWvoF6YNS5GL0U3BsSs
X7e5gUtTne0YSc8IUGtefKrQdsLcQqr0nsQ2RQWafg02IocuZ7kY5K5JeAFFk0Z9M6Sh1SuTQ+aK
+37SnzeR5+pxXtSVxp0iSPzki/eE0xPC4OL+LrzKYffpe+Khq5LbjPMQmU58zQ2XQIPwvCTGHqMm
GRQG6SWmhKcfqA1cIXB8wf2UUGG7w72QzvPsBpd6YklAlN082FfPm7+RipP34N87pXGXDWjQhQlq
BtrbMFIlqbectR7h6xcx1Y/KG66qgwvVhsUV4jK0H7F1qxpbt78v6WnQGP4m4fxpVe0nCnC4CFbL
roeRqex0QBs/mSW61u81NIdAFfRpAQSf1ETxZ01BuU5tPPpi9DZEn35aM49KaSEnVZZ6Qn958B6m
Qv3JFvWNVIdFkIVGrwpvSz2PkLa888rlNVLuA1w9Z2U1Lr382N+OIWZmpznHkoPeatn5R0GBwlK+
VRnIEteM0W7gB7cYtrJsRB4S+Q+FsGlh6yBam3CSUvEtu/ZGf2KNjvXoEZgQIMKIIoaPJXDUzQYs
IL/3mf71r2lefxQtV7WRuNy9mGhYOUSTd2NPyY+dH60sfQUxYpHRPH6kfXsfk+HZOQ85WtSNafmv
lJevvk0CO5B8HMWmYFe/dXr7M4fHayrjGs31Kzuyu6piQZVnn6HvcUMx8V9N/TYPE7W2jZ5Ripm8
cVAyGiuepHT/DGyO8ip4tMCRdobaAW9DVxkj1Sjqa90uDySkXdDQ36BITNez0Z0m7BSJNwLHLpxk
LRnh00VHrPXH7yWOMcSNbb0ySvIBuhDDEyDLpAUFOuYkAzbNfVIxXOlzNOxoNDZBJK7KeuUQvm8H
4tvEzBK4BiAhY/sb2+W+l9DR6PnUOo7MO7cZydyIEObJqjq5ShJkFxXzOuzV1cOPq+SXJagiwAWl
KQVK5dHuenq3wJacARWOPHzssElRs+PDXVk91Q/4XKjUh1zTVEIDxyGDHhxw3fhWMKiHk8falY9S
tMk3+xuqrZCo5kD+GIa8YwuLyJk169ppL7Pjw3Zp5kcNw14vJVsJy+xYSE+scpaPXnHeRKhvWKAh
nDI7WpOByCKL0BMzfW9MhQiRR8TUajg/TSAvlh8syad1XYOPm1Y121vAP4hKPBv5T1Pdp5lLZyG5
6OQ9PjmCXRHHdrq8ab+d6j2i8e9jyhtCYvndFjuLEg18F9snndKZE+xgNyljGN4x30WaOLnlox0+
tUX8XtTdUbKoIvJ3q8Jib48Y7YzpN4mTs9K8XVso5IfY/NlGeFB7fwDi/HRWWa0dW08dm6uCp96r
8DbC2Mhv+zZcFA1e/mLb5c8SgVqW4TFCW5MM391ofYA4fB+65FqNn1Sk9qoceKPVGGz8yfgQjDvQ
ZgVXP45eNBdmMsZn02kOize/+alzDebm3pTNk538mZriMwturLh9xFr/JjtSMSmeLu4Un9A6ATVI
gLhZ1RGW8k1kQ4IhXw05Qu+uTF8L79KIoXLJnV76NxCADoMa75Dji2T4TcGis8I+NzH0vtE5BlmH
zQcRQpFkvBfuqS+w92UlYkuZuHtLkcWZzu8LfAd8Ss69Xd96JO6prL01gnLn1/aF9BYyaSZYCCyt
8qYgSU3aQONypJBT8TQyCQ4kp71ZfChiBDW7Et4lgZk5mJPJGuAdFRbm3PgrGrtLMUPjjNNPoErP
rUOVGg7jzm2GB4aAFMOmfIjL/GZs5U1fQFFw/VuxqLt8gP/muZdpQFroqNuwQ9uSlYfOrTBsMIFm
1a2mtci+LW30HEvQ0UM3bic/P8zSguRnNi+97BkFe08IZV/Cwb8vOvu5BVu0okFfWeOCGI5SjtXd
Y5hGH8hUOBFIIvKd9Dob5ReNxzfqIRz2xo7aoWhvwri+BLzTvo8JN1YCXL57ivNqhR/xIW56bgYT
mO6QX60xJ0qAeUGaYM4qRueVtei2jaOfcJTPkyt2wvxozBAmfs2SLsRqQspzUZtHhFDFCln+e6qG
x9AbGEAZcBAMQmHUvXLsnzypHivyanw2WWha5ld3YKgc+4B0JHjRXKFxTmJ3U8z9UfWsC+cIyb/t
7GxfYMJF5LFFRV3fCwqbMH8JoggJT7DBQPI2kRKCebWuYfW5t9TIdwMMdxzM7PX4RLAIRUckmYjf
fVusy8Kd1gVsETegzGwXxj9hz2zLBLRaISB22XqtWhXGwGWOpjTMTUQIzyobETdn7XQIIxKOkFKg
OBfQGQn/PAgBT8xVPiY38BatSbakBLS/MlHO9jmUJ1ZH6ZYQAyH4eQQs2636N0jg9woxy+0UYPGR
SfWnTSOdgCf7tS+IZCCHtka5Vyw7dD4er2pzG8GXKlvJP3L8ARZhvokH7m2BVkentmp6PT6BTATy
DKhbJMyNbJqXxBJvUDEoiDoUnyI29Jr+CzMgtmmE+8hcj128ECSj6peR8xXNYnnNZgDdWYnmcFTt
gsK4zlEp5ycsJca5TXtz34KrWVVxn699oChb0643hdoto+xvHMFeIgark7uVhs20FbwcrtpR2O7e
YQ7rmu01ae10bxtABWdcezArZ24FE9dPK5tzjgR9ZfNpdRBXZ3pfkkzx02N1AbMVk5zYAujBEYj3
oIqgLtvTPtcYjYDyPrXC+FTkImG8BxkMu5C1W3rS4ylG86Z9YIbxyIrnx7AwHdaevbet4i2JpLGy
FmrujCUblg2I7sq7T1vrVtUu73wnPE6Bu471y6p3k3fiWdYWhSO1irXN3Jog0/6AEIA3CG0veiHt
r5kfZWDhIoidbBPmeBQMouZrutK16+F2QqtXdt0nJsWfMGjyzdLGE8IUeAklr0xXs0eduGqCBJKE
q7Q9L4mGjRCmRoSVD0a5WFsr9jjiTPchn2ipl3D4qhcqZHgErFyrAGRYL/HzI3MFgpe9MyQE1h7d
gxWZaP8ZOcZPGTq0DRgRgmENpPtxnnHjDLd5ylMkC3Vx8wwxdGc9ZZoAFCNIzZp3N0g+srR+BXv6
5hvese21L6Ihe5kYwl2KSB5hG+UKtnconcOfZS4XotibPdAyUoEKNP8F7h23t39sQDdG/mNZE7cF
zrR8bFlSSvRKjmwf0yIpN6oovkqHEUXul49Wd3QlDwR+aVQHJ6DWTz5JLqgsnWNaXLC4avudT9FW
cf+UYY/uiHW80VgbK42ecqDCMrQ/a47/RuT3EXeDWfTr0N+SVvM82PVP2jZsPIT9jGqKs9Z6MQlA
28Vss0giJh5melQRNi01eT64WPPPEkN2jsIoPDRm7G2axEJUAZlxszS4scxmOANGMDDU9PYReSwI
t9q7bcXCvjh3vBvyEQD+8dNoPOtSCjqdMRHl9jj0JgVybe4n6Cfr3rmV7cL0WlZoHUXyUA/oi2Jw
FbxYmPp45HdUfexjHN8jbi++wko9LmpZznjWCG+kMytrNIULwgH2Dhne3RDB8pxqlsDN6ETU/vZ4
U1TuUZRsoQTWTwwuwGYU+QC2duwOt0bXsX7Up7MfmO9jNH7PQr61QdmuQ8tFhgeCDg1ABpfTRVHd
NPLVjMzHdCqfgqo+E1bGiMW0d5O/sIW0kOzkgXNkIW/iIsIpERfLT9oF314rN1GKFhayO/OAKX8E
qgUO3I92pJejCM2YMbfiB8vzfZxfWAIpvJuE3RZlgKMG42dJKZriBXKAJnI2UwIj9n4Ptcxhbhd2
b4i78gp8jJLETM195a/ygKZU/73mKP41RiQu9Qgnz9BAo/F7KCtxg0BiKxKbnA43xVpbBCPbQXXu
9Vaf/fPJ1WBxD5I2+mRz5RmULJkAZNsNcueS0rWLBKYy/INvfmZOuyFrvqAVwp6ZJ/KIBubpijEM
hq7HsobaqlKP3UdmEJanrHfIXxsT/TQL9iY+IIXpW9/cTg7DkS4CI50Ht0Zq3lYm4akm9bH2g9MZ
M98rluEamHtCMJGoDukr6OgnLjVqpp7ECWhR65yglfUw4dWsbvPCpU4Vff8q2TGs44rgEuapazmb
P8oA9dJmukr3Jr5vPL6XmbxBEvJeJKAnh2C4JCPa9RYcz2pB1FB9qjTvT2Y3f7rjtxmUVze0PzLT
f5hadXIce97uW795k1W9ly7RM8JJOigi1Dkeu1Owjtm3JF2OrB37mql2F5DytbaD/InUynQsUFD0
9pcaJ3WWgPkz610ttdg6xQRsQ9Ck6p7dHrxNTF1kQGTP7N0sGf45pvfDQhxL4E9oaqatw7zTmGiM
Ug4zRshcgUZ7y4lFsqhL19xgzyLLhdQfEyuek98uBujczMk+fdjLWC8+evs8mMZznrU2Xib7oSwt
wqKMMy7/70hdrZBVnqUGBKndwSlRzm6dAFacFeSMH0UKZwNNTK3j6+hToHcleAHQ2mCtz57Bs+2o
WKC8dsn9MvwBRpVwo3WXJWdjiqh0JmNZ4t0NyVf2eW1YbfGt5ppk1mnh0ol6gw353IhjZdKcohIe
I+FdSFtkrSOzAnZqMt7k/TbOBp7dMCjgm0wnayawI4Z9QGuDQ5jCoO26DcuK/NhbNHd2MaJlHI1p
G3HGO312NCfr3DnZPbuh92UQttadsNhvC17eqngVBqTbmE/b8DlnZQsoURTcUhzVL3UqTr7fd1gn
7SeVGvd9z9KSGgKh97MM3QLah/HcpPDoIb+vZrhqa8lAbUVW9aMDIojFutY5GZRnInqWTqc1e5Qh
Aw2H04zMRbC3ix5QGi3bp4Ga7aZtjZ0yIw0e5a6I5++CZ72aiuzO7fJrIrHoL9jqUTh+J3l1bkP3
2yqdc0Do80Yo4NwLrq2wIw3qyDmU8QGrrc1M+zh6ljx18yXio96lvvK3M2paHWbOrqshaLcBayqS
duNYxl11uxzU4OSkDAKdt2KKgry7w6Ia4nvi/zHmbwRYYNLHBnCD98eeYAuRbrbg0Z7lsWtnQNCA
VjiTn3AjGrRrYjeaCNS6bKAhi+V8DhTPUo2+DLu2dNo9cLifeYoIADN5P3qZ9rcm715tLf3Ba4N9
1uWvoYOXJTWs2yxa0Ky/11PYnYs02E9lvxXUbcACmK+lvUGLxAexxPKJEDIIsBUYTZ8SDMHa5IQd
0FX77JacsxFUArKZJgSv2HmXO4FdjKEt5Cy7OxtF/GIbf6KY3bA7pBTRKTpJ26Joj+IZEWhEJt5s
4P8Lsm1opKiRAFpATJiaOzG6j0Xv1z/4ms4ZqHifvDWC+4It2osfhDk2Ocoz97KJgMO1inhXaS/S
iMJxjQL+tevJoncVk0t9ktfwcxfzA9YY+QhJsrNjQ2dW3takc9wsaT7tZ43Sc+pT4PP5TEV3JEOI
sJMOgqTrOte5AmFPR0A83zscDBDpoyn22O/f4jY3Tynco32T7TP6B2ZH94zhAnQugX2aSkRYE7r4
9EHV7VMY5MCVaxeagA+Dy3gJ5CJusRPvEFeJzTiRYYqa0N3jkQQk3odb3gFkt453l5qfc+w9x7WA
tA8yV1uv18Lp0bAUcJENBerVvvM8lK59fwyUfZf72H1Yb1Xrnj1/6jCTq+32VE4L5nYHAHYlAm7Q
wVkZ9Kq7LqqzfWW3hGp227HHD5fLEdAyQrLVBLKpGVK8lk39Xdbjb0f1FBSjzZmRx+ellx8iaep1
l1t3QW+ku9TGbStZxQineyQp2NrHrBVXXtvduGhuzWhR7MY4s7sEtBMzvXCDnremXeK0rjeBgyjQ
D8Nn2VtPsWBS6vbBOR5ydzN3FGZDUL8ofEPWwuwlkzET4bHep1n5aMZ4tZrgo2tbHmVvpqY2LIDS
XJ92dMB+fZr9qn3gOzsVpLgur9zdICYMB3i7A/Hs8jfc+03yx/ePqAgnD3zeiOCO0+EOP+q7qLUT
1zjEU8CErZePVoC8RwWvwLWO9gyJat4iXRx3lu8DRkibXxdOIed+upfLEO/ZbKJmqq9Wojg63Zal
RFku66CjqKtb6ayaIDpMtbPz2vB96boL4jBK8R7mVd0WbyBNiRDLZ0ju013iuAdYEOQ3iFszZ9Wh
IWUSpdpNSVbnzJigmGLSPybUhYN6r4PbhXQdXPEpUywgVCy6St4nlBHmqBOC+G5c/Cw82/5o1lBt
o9y/9LkJSLqhru6buj/0UDFPUz392J1x9ouy2MxB/TYXnxDf32bhBBuREC2gyC3tM/cFyy/bYB9p
zJcidGg3GPcdqA/+LjglO5SdeU1GYBHuOi/tL3WnriaaXdMen/PukVFswpirA13QmFejMn9Fazz4
Q/O+FEGyLvr2uHTLh19DxkSMs6xMLYof8B8FsAdnj12m5XsNug+CKY0+qw/NYL7gJmZ7GfjbvI9x
sQHpgATHFWNRjfXOpy0FBO24+xDEpdX2CIKDxLs147KKLtz/mJ0QGDj9FRrecIU438kYG3ij+TI1
HL3+HFBraKZ8vMfmQX+XPTEAuJhL+4AICkFkU90Fg/hiuPrQ55TiS4MqIp2W8+Ic1BKNB8/yP4IZ
CR5WlSYiqYyz6WTbNbms0v0OyngtO3lwkOiwZnbTLQiaE+TdmxTfHfoOPFK4IIISaK/Krb0fGDcn
GKgsUWLMKAhU/KV8SDyDISp71ppVbqPqJ4QYz/kgX4KF7q7xPqOZw2EIOjZIKJmJ92FIznPYMl6g
a+kZYMRDaLM5dvag4LYePrBRmoAKJxgywmGkUvdczxWZf4RzM0a2qy856W4sS3/Gcu147k/qzK8Y
Zjj3TR+1aHQrGUOlGR04e4XZbX7kQHk4M7ar3eGzms2XdDCZE1fxndEt32XWgsQp4RW6BNi06tMI
1HOWIrHJLONSeDPOmOSDpgj1UHInIp6WevgOoYEYhoO2bKUG69OzuSaV1TxjZIBWrNeKIL1Whted
vNzXdId0Q+ILGVeDwWYs+Bzp3CqZ383WiJXK9t6tRh6Hxub4wLO/b/GtbdIOW9fgMyyM0mTr+/Lt
/7B0XstxI9sS/SJEAAVUFfDa3rKbntQLgqREeO/x9Wdh7n1hjGaOdEg1UCZ35koXmkftx8cOZ+qm
TfpqI7sYUjy9RdSGHObMpJcbgZMx+h97YPELtjY9hCRCwdrwqS/VW4KqRJnMP6P/3JvlI8t64H2J
Un8pC2SxzN1t2TD2SKO7PQ7X2nL6vVOYvzqk7ZzFBnTZxuyzw2i4kAJVCpXfMp614T263TyekyD6
jCT3Ld+BSledzKg1tpNHadzYddeg1Vv8GHt3cC+y8Td9P//J+uE7Jvo8GQLmwnzEfBNuGhcNPCxk
tkmH4ctgKDXGP5RwPnCPNPpzFhGeKdGg1zNxFicI6uXiQSA+W/DXSP1cfAWdtmNxxGhbrrofncCb
tiqcDDaleI3HlKPrxMW1xPsE/Qh5DPykWV+E8D/7zHmfXCi4bTphlbQRgGqyQqwE+y5q6fVYwFQp
GF18EjzafckIM8bWF9sVe5Oyl7PucBhKcRxr75Hh4WVMaazyHZKrqrvWTfsQ8KyspxapIYjcM4LL
d91lp7BLXpMKD0ZiUIw310+jV74owQS3XXyN+XPqkSZTnXvVbnmyazbG1s1Pmq4nyoz0xquTb9Hb
Z/qcdmZCG4FFIpDEFGKYhS45vlQSIVs0wUuHPXClp+zF6NAHY5P1SXZ3yLRHpNPnPEsrkt4Z2x+z
v9rGyjJw6l2Tt18ryhmG6MNoDHsV5vk/v8t/eqPc2SFi2dyCDXEjUh+EAD6ptQGJx3B3THwfwiM4
0szyd6aNPcCIMsr5omYPFBaNL2LjmGr1jyAIprAu8TfpvXLdahuR6dj3+Cf9lg/QGYEBQF67TgOF
TZSPRGBRiDErfhoKfDcg/Kj3QpUOIHimQeNzcOk/LemfiVswzUkuJnNFaZfPQbQsYagjOIBYTetQ
7VzD+1N6aAMmGOo0nbOtO3I9iINbr4KfIv/XzdNOi39ZPSODL9BfCSkav+p4N9D3V7vRI3PtZ8k/
3DOvXIK6fTmCk069I5RtdJhwfDB698Wwzee2pM/S/o8ZyHnG0nrVe7yuXcdgtKAEoBQpLafCO/KD
pjvZjLQLh8GGdJW/aYSm3St8qcR0cLkIooIEiI8WA1zzGwPImoLKChwlu3+ugl8/b7aVNIodGEaO
X5XzJYMuXmdWRz+8JPnZTj0aOIU2C8KSTODwxl2TPlJi8pwmCURFeFOHAmu2qZ+byHz0tYKd0wzp
KWnmfs3m+So5cqA0f9BwJcmexa84l9BOS/PZsvXNbesPWEjvKdH7CxlLjNrjTCuoWNqejXmDxZdq
CGoPRpePTEK28sXe9pm92TCVlwES22dWHig62FJXg6c1SG95lV9HnyGcaLIjZWJs0CaOnIx924GD
sJhHXtijm23C75rSVGxpbRyoGiWXPTbvkLfQ6oatOcs/XBj5+FQfmzuK+tZdZMObbkEpcYFEEnFo
ksVwdTOHsGQu4b5HaI9MlfFNLgn/OsPEGbZWDfW2EUhazIdUq1YMNm8+7QYHj0kiJT3EtL3DMKCX
cZcpCC+yettlT1YCyMvc4byJ5+KQlXa5UYDf1iEyt6X69cKK2SRmAlWbNcdNs6PbOvcAe23Q8qbF
mRU9zDPdLFVSoGlF5TZHsLL4L77G44Fi4hvuczMJ46NZSCuMbD3tvdhwSw56VxhokoysnL3vblwi
IFSnLDMN2Z0NrLVD7H1wKdgLwuoJv8sfaGRP6QybMooE4yKyNhMcrxgd4OjgtG2UePcNTNeTP/41
B/EAavjmF2wTiSdf8dW+mnX0KcDcdhm+O4cwVdCmD6bbg2tLxqPVtR+eiA8Ne8xXp87ONCfHsL4a
Hiy3VLJ7zL8By4PJfWvtpD9OjQBnRAOuH/LzU57/9XIj3PR5ne0E//fQgC7s8sjD0YTnur3CzozJ
dTlIpUxCE+OvBT+zcrrfInPuQ969ad6VjaRUD1Ns/JRGM6zankSQ6fFRN/14NocZllfIhp5iUvUC
PeyrRn402Bfqlt0/y7k/e/JprtiNwQWDI/CoXyiGO3VLTLgqKmvmtn+RcD9buqWBLsB8nhemSTR9
h0lKtbE/Pg6YThpsqKsxLz6NkXBhiq5H98SlTLx7rhkE22QBVxMcDyY3xU/RdAd3MdJFtkG3iPZP
mQ1RqVxUgek37iELqaAi+h6eG42rIpwoK/XGmYllSDvlAIioiUPmVujabS0lOop6pBuDiUwA7XuM
9MLagu7j1RuPGhaaS+17OZfGOrXRwQawxBBT+fm5/VE1ZR5yp+wvKbNuYVfPBRiFswj8lsg+5vC2
E7vWyK1tZKo/eWcwzQeXeTZN2u6GJLD2PlcFQ5OeHKX84aQFxuhPoPoaSTDYReyf+6xAr6R+65hQ
Db+N6NEd3cqEZie/hcGIFT3nkWisekq8nlY+o9vNRfil9dUqYr1OcQorb3GZtFKfoOg+1LTzrlpA
1WgRBJYkzTPY1Z59xdEuCqDxmIOzy0cclComNS8tbEmpISROb9bgdMR1QC9cWbAPBvaZc9N4iKdF
N61eB/3A3wznsAKUo8Pb4+r+2fX7D1AJKPgRDWxxxGPHUkb1K+PUeqzejJTaaWOebsoqfqvKZ1TE
rLNdBhko6XVun8ACrFOtJ4rFW05IyVdPOv9YW5mzaCA0eFIMs3NDw9pB+/wtOH4qL370CDqFVtxf
a3dlan5BD0qzgv4+ggmzCZqEzmvQqF8LDyQgKe5tHsiABZYI73g61WhWbDE4qAo8sBFm/IOAIu5G
ksU0Wf5U46tOQT9jE/dN31gHLrffEbK3FVYBMiLF2UsnUJdjMilgs7FO8bgCllmXLGiA4dxtFVE7
VHoNt9SpOuQsjkh+9Nb1yj6lqUmCEpq4WbgnVl1v16VEW1onPKaqARoBr5qXnE9pJCxTkmTqzOTJ
D3vvYqchvcHqlOcFEUZjemirMnjnsL4d5s5+9vs8fc7Bb/hG3a4Dp2cQMX/EHaAGaDDrxnMwCniB
eCAPVb9L9tCp8d66pRknjOwL8cRrHPjhW+ObFTWv3V7Z5MhukivWU9A5fNHzHyLvAKiqMDkobaUf
EkhXlmbITRXUUrMiVYNZfzpnNmMBM4zrI8dhJryCNvQOhMSldW62WV5JEISftGJAL+nAGku6B/PZ
q6++zyCZCIbcQS5GaGF1APA8RSfRmmvFQI5QUILI2oXpqyxy4yFS4fPgmMlr16bBUxVX22qkLFrq
fNqRsElfQS7kXyUV3y9IJvNrT18TQL8Xg7X/zmOC+f7N7OzqRdiz+QoWmVH7OD3xnPFji9uQ1keo
SOa2npJkQ6oI1FXYgrvOkPBRoDqaPUe7OM8VlFOZpTPYdyiawxyUZztzjI0Z8PSEpsM3PZcJ3bpe
Y9AZzf9GK12e//unDq/RPpv0XRhGc8abBo1Ka0oS47I9//fFsJVFLmL5dQCsmwIx7t81EM+zOFL1
SccP4bvzf//ivy+lo6hwnCggs5uCwXukRHeGTvD/X9KcqrsiDwA9+0Z3Tpb/Ggutjn6Lu2eOrZtR
SOtGsBbYOPi3TRlVcOUhZhDL5r9ivbZukXTMG8eBJ+3MpGNK7miwuKp9k8Tmjf5m84a3XNah8RAs
/8v//k1gq7tZBfOeQfLJUMlMzyegzIOm2nFJWlOzblxmEcuHUkTzjWQNjBsL9SYZWuITrg37INLp
JZ3BC/Ejs4WSSWfiHTx43PRVPnZXe/JZCoxEs+L5DoaR+F4AqbBPlcE3tBWleo5Kr736VdlejXJu
r4FaRnCYgfEJW8Vj6j4XrdVcPcNH3Q4hil3/+1IzXmNYHH9jWrwId+yPc1czrli+EJlprgNuhkOp
Rp6eKX/oB+LFEzyeZmawUzXgKP1C2mvDNMytgAa4jr2lfjAgkdSbMeNh2yYLxEK/Gom3b8oCi3Lf
+v7I0yZ7zH18QQbiwmjRjyoM0AnpyO3KaAWe9iBP+6ud9f1VYZbejvBNKU4qAKwKjvp1rjuCXXyh
OJlmttEghi7S79gYxj0lGxHmAuiV5ie8CvwnMrkxKbu7Tj+vs2DoXiCUoCzO/qVHAly5gwHgp06p
uVHWuIuryNlllQyetNkGT1Gc7TL83A///QpZ174SeE3M7AAXQN27Wql7pWN1L01/A6K8jRt6cbS3
bydmIzaHhm0CM2AvTfI4zDj2zEzlxixTGm/q3nnmymdetOV/pQILS+/VwcZ0YA8nHlMViTC9idMh
+Jk5o8Xa/PaU1S4YyOIig2vIMI7lFUeN1MhqdavdVSaHb5Rc4KJuFG8toz90pXVl67XeJpsEKiTK
7p5lKqckoNm1cbd8VO1bxFH6KQIxfUdhdtmMmVokxXBDZeAmtBhV3R57XePmxWNQwryywHx8c5B+
xWEqZW1Q3YaFp2kQ6PwwJGsqmUvNZv4hvHKfDNlhds3x3QswemMJxi/Duf4UamOvNPGKkmHV92h/
Rv2Amh143v99Savp0Dtw8Vybb7afjJcpyd6U4BdaBx+dQ5cqH+uGO1SzQ6v7cEpGvSrvBbzSCndD
FFs/oIm77Ri+zwSUj7775OMiWZv4+jmfp3Q32RzvZfbQB2Nwgp9ln0pcB6fevgZTRrKAPWjVh8yb
LUoYgDgvaCCu0nHN0f9QslMAiqIqNPRhHRblQHGcl1qPhlJPmUJ5chx8I3b1kGAk4Le7h6LHfqId
zRPYUosIwpCQ4Hgc3B8EvHZx4XaPiSw24L/Lg6Go/fZ97l2ZaMtDa2YffpWne8OEbFVx+w2NPQf7
YN2F8rfsq/EUdWXwMHsT/XjJ8DhT6jWG0thVbvvhyJEWD+k8W+V0Yyj+hfYYnD0DS2HWHxi09asy
qzW4J24EyfJ9pA3ETN8GO5twgKK2JtySylaMwEdcpyzqo/EfXWUZobftbqKnYzN4BrnxmgIIBga7
cCrEo9WN1uMwUWYwyK/KQ1NpaNakwDDQ+BADep90tIInZl7rkrRqru+ZgGPiei3J51EooIY+p45a
Fnu7/O5L0W4y5klFnFxLQ659U9ukMv9rZYdDkbUcCANN+rbwu6s0+/pxQbsc6hL1o3cA2KBihHAz
11Gb+NspC0hcuBTk1H1xzNzqSuwIy6YdH+LApECLSYi74iCJvGGGKexLfraBRF5ih8NlLvJdR6vx
1stp6BM9brLArS8ZCvLqoYzm9D5xflqTH3R3fR2W97jd5eHCC8wXM9f4DzahWmu34mnE0jGAKeak
yADfCfrP1JqzPR1pW3sukl2lWEy7hCPF2IG+KKfd1Aa/Gc30ZNc5yf61soG+72tCknyrqOQ6MkmK
Vf0Y0aB6COPgyaGIVZb2XivenfhzAsG8Sbvm71RgDzXKYSl2Zn6J5gq4Jh2wqhnT1i76YR879mEy
4YZXcD6y0Vo3lAivM/K+M5tvWCQePYfUww0Fo3MfEDAx5vjob6mIIj+Kf4qhUDTvsZDRE3TScLE4
/NIfksev6FyEA1T5rcSTJYvvbmSVkpk4TzS8DVX5lJjdlx7sM41Wv7aGUBhW3IBMt94zQdnVmUG9
NYcqbDy6JpATnyM3+OWjvTDdSzag0w8xtgFHmN4h8KtsR8oAtR1dB/+EPtCZHowjqhvkw4kpQs2V
Qpj+Vv5n/CA2xKkcm0DPXRwHwiEDibpmlA72hKl5HkYfSVX+aWcDyjnfEbmow2yrM8V+23hIrY2s
p49kqPdm/NFmE+A4v3s15GJExiUuIwZ7wn51e2eftfktqapvElkfxeJxb1rY5UuQ0wWscaoT9Q/L
CU6UvfTnfp/qgLlU2YdH7uYPvs72RUGOtciMC9i2aFtZ7XeLYQMp1gWi2G9tn0WqKPu/MUz0s4N4
UuJa3Y9Qvwm75EFLN/fwAO9uWvX1+BQF5smH8wXcqv6RxXhv0vzFr6Jpj5kLmu9XV7xn0t1klAMK
UPG6++5rvcXftTjLrfY9GfO94QuglnWKN9B1acVBuiy591i+cABbdh9lSSljYUHoqcYQ09l4cYOe
QEcHo92OjJdIYXUx1Z5gFPY8s2wYIoa7xvKgpjBO6A2XmV2GNaKGg6xHZloJNbIViFVZFndbEt1q
5o3KsFRRw+s/+vVzhR+XcU1wH6Z/DQUv96J9oStwa3byxZwwy/fuQxP348pV49vkkkpz2ITZ7XBk
So1orOlkcYquYNXuQWgELoKO3a9FMKUcfP7Q38SzlP/YFKyG4EDXUQK/EIGE7aOzz77bkcKC25B6
Z+iGvyAg1TUo7GmDV/CYVE2292TyAX0+3Dpz/sc1MCr0pr1yUtzXgQUj3JXcxeu+26qZE3E8zJzc
bfOblfrEJk6rbYzBzU6Fh3fqAo3uNY5p1ot6SpXoUgEEIYbXyfmTlCGU1qJ4lel07gLxUdr05tQ+
hQ6Z2tIo9RM868zv99WEKT+rQYvjcNrpzrXXOLChGtkixT5t0OhW+7vuWVipujDNXdwWXEoZ7bGI
ZAtFicIWlskN8IT2PIlXryZcPNOiQivfQAKcZw/+DepjbzL9rWk4NjTmDa6yUUgLNwPP6sXVaLZe
av7hQVpm9HdL2C9tUtwzhLKYeuMVLtl0hwAZxBWYM6JzVVB7Gw1UGCAF1WWeG1+NoDhT/PeGXPPo
qHIxM/VcZATnOS6fGOz6P55FhtPrsLYxO4Bk9RhqprjcLXFKEvBrgnMFAuRaWkGw5iBaAy92Rq5Q
JLcqQt/4nYh9wUSIJJtpdOay6bfW1zhZJU8x3naKtilOy5SzUQNkWj0CoeppDS1F/wikhlNGx28z
nPLDivq7KSYNB9Y91oqaBsslngQh3uIiYj9bhJX2Bd9c0b6Hqf9H29PzLOGMe0G15VPagZxR2HbQ
ZESZX/xuZ2Mfh7WdveCXeRcFkqYoR849wakOCqqfsvEDPEBC9YdWdIlZr1QJ5TvVRegmIXfhwApQ
uWq1md3JXExMEDyVuJrcyTaqpTchI8ox6/nomdMf05xfkPgARQbRxiFPyXSFNu0y2eIPeTIt+bHM
EXnd9yJGlZA/qu8f24y8VFVPwI7VwcZRRJQFG2+JNWoO6bPPafO7heV4BDB0qo2t0UKqqeL0Yg+O
TeiNoUfaf5hpSFC4xlI8NcTu/QIsEcMd33VdhtTc7nIMOIELuKXLrkVfPDuaAZ9bd9OhScI/rknJ
BJGH1TMUqfgUIEdtDkkS8K6NiJmw0s6+7Vek5EZ+hhpdySErlHqHPPbF92jA+JLedBgLfCetBSaH
TqUuL+KHukyPDunYYooGbOgCoFG9wOa3FnBV5F7iuYYxvgfgIckjTidd8TmEjlvTXvvpRZRglilL
O75umycRN7LpYBi0jQ8c2ZwAY0BRlWNfeZ7IM7p1swfVvZNtx6ZGYoVEJX51kTDphWI/9fm8C0V1
MEBwFK59rTjrrXrDe1HTBONi1hf838F6Fhis3IlRGCXUdUSZdeAENOAVstiNKACyhGgRRM8qgVQ/
RT/ZkN1Ye+h77un7nkx3Otj9o9ngTck5/7fZE1aZWxlxdWwwiTaQzPXkYH3PIuMgI3EVaX/z8/mV
nIq3hdSAsJyQFvRJePbwlVaDae1w8BvbKnYYCrZzh8bRjDuLSz2TeZe+5Ny/pXFNrhMYD98LwIve
qE6jweHITw6ln5MsF3ZJdsmjVBmlhmuSeyCU1F9nl5NoXXBoSebpqFtYzUnWyGMJyplKwgQnHrOz
hRCr6mHDxKmtJ4voqTvs57Y5TCOgC2PIH1sF3JjmUGI8g8KfB4zTsPny3z+ZMsGzGTSUD8vk1Fcz
HXCEzrbzKH8nT+U7VApxzriF6obW6Bz46FjXt0Fia7FleIi7vUd/BeaN9s31a+yhIkl2ruXp90bx
3EZ8G9fGjPT7QBdlI989HQJiLIujD92WaZ+S7x1S+s4dnHhfzTlVMfg4mZZW9kOhaLuy/KLFDPAp
ppHpaw5HDHvncgPnl0PfKx690NznlcHfmAOVTJfmr8eZ/iZdrV/pn8dsPIRJ+GaG0jxH4QiVIiOJ
Enbv0ghLaovMiqIMjMjEBcOV1QLh9itSyl2aCeBOkKZ03/wdGh//zWLqTiPNbRLx33IOsvrPkpue
fI0eP4ueEU5N4Wtg/NohhyIbtHGHHLrxeHVwUtBCE9nQZAEqTruZowUTpm/TYXYH9xmBfUbCglta
tJivAhFTzJv3ETZLRkdtR8Il4U8ax+QZtXFh+eH4lLLwVlzaYizlQFum9uRgyQL9SIUE54xTgL8Q
3iMgK3xcFUt6Zm7y5Y5TTNm5ouRn3dsWsJveFFsk2O9iopXHA1kYGB+D735aZk8ljS4fJy6em2Xq
jzOuPE6tGndpw+C7x4nltTfeSwvk7cShkZHiXE0YkZMTt4wLTEzCjIK5LMBMRthZv+1a6jnLJTw0
x9hsB+ufAyLg1s4mOBo1sxY1ry0tC26mNoWMb3ZEewkpur0qu2Q9VME5kFSdpWXQI3F73KT4SwDO
qjZxUpxDUCirPgUYSLjkLTbFA13YLlEnylgcaz612vvXWTg454lBQVQGPDQzwN62M8xbQChwqCau
67ijt2h8z0U2PJhGvJdWD41LcGXRaCvFwYvScyl57PI04qopys88lguMeAbhCDO3abioKHBFgKR6
EFL2dI4rjowS21w7uX+LiWns2G3Q6dbA3t03g6LQKASYxuVsQ8nMu2QeiHmlG/ZSmzfmDZu5G7Yh
MyoS9kgBQapf5sJpd3Hj4hu19EeeJIQXPINFNxNb6iHnxb8J24C+RijcdFyEsjuksVVtaCJvD+Z4
Aav5OZUEpsgjxkgE+zkuLyl1ezgLI3sjyuQzSSHtuUPz7LRZuNWp2568qNzMqvlLXTYAWmqZKmff
mZeuSy7cVO9UfFr04XHQbpx6bfioihAzkBdUKzYBoT3wWSMXA6KQBww4HKa9atkV6OARqbhLHR7K
iCffLYiojwb9xW23AKbI6M7JqcwkPA1BM2083IY5C/ZTltPhJfotGRGi9QX6fEabGMc83APhvcwR
4ZgWeOvKdzZ2Xl+J6X9P5vwUKueUW6o9RDNAyYjTj5tKLifkFHZ+M5+hkRzRESkSSqZ+LUEE95Bc
+bP4A23f/jtT6+Jkxrz2Ne4eWRHWjmiALvH8h6mHExqkH8oTUIIYqlhbUDLppU/4fJcxif1ciyin
0IKUH0EdubPH+H1sGaGA7PlCGYiXLhsnvoaaMxTuiE07Ak7PIygYeUQKJgviHcbWiyowIlbjdBmX
qaffe7+RYZ/tvD9OZK4OagveF2BGleptF8x/De9UZLz5FG6c6YAdV9PAIwnwoU+BQ42mEcKc8uV5
aKsnmVojI1QswFOjsdhS5OppzS6RKwjNJQ1l9mu0DDSbXBonkqPNmndDBoN59jvaJV1sQUbECKOv
moOvqGbrJRi1CQ0B0R8ZluLmaqKsFxOXPQYGXRgsH6FIdkAZfPYMsnhRiBO9LCw4ngAPJDH5tMNF
R+NI2Eyw/IsjOUIOaw67AbYpzJzNW2Gi/qq8e5UcGsk/MEkLzSWGxRsdu/KXPz3kBGjtjFHBFHHR
VUhpiRV6xH5s0wW/ETGiYvEcltvJKAXAn+Cg8qE/cEbiOCXVg+wcJuI+ZsEK/cEJ0m+R4IRJmTZ2
KpxwF7DlSGu3TDbWLVOsbW7xkscDP4LlZoAXI6M78jf7VuN0wyrvfnUV+GdqzrnKkMl9gmEGiCn/
8lLnL0e+1zAtX7osC4lHwW20YSZLyO6k4oxjZA7Jtm24SgDF3mKUIiDAQgiLvr2EhUVvJFmvdQJb
0JvxlgzVlxW7RMc02C9hSSylyy9zf/qcJoLkfrqEBphgRqYfb2hnw7xyYV/fFR2zwDSy/I0a8yd1
c+gnF2KnKDQJCa0cOJhktJZuQkzkD2k4/7W4ATIBnr9A/a2d3VRqxRrKhAIXysYcSKJTL55wr2Va
WxsoDdKjNZWuq6qKqPtAHfE1V/UA4sFUKZ+6MpmfVGxWF/ChvJMGEijp6zWeUgRX9gqMQgTQFe4+
Hx/BOjRJJno+bW+uE21Kj1eusEJkq+iQofXSFUwvNeN6TEGsrCWmZMRJcw3987nLsAgVgsx1AUd+
C4b9oEn2qt6loElJsZFBS+qK+BG9Xhp56N8gjZ/cASc44CPcL8LSqNj+fBUevZ5OG6OIe2az2Hms
SmAI49npMCCTyaEP6KFa5o65LjHJughVRcv5x7Hx/cfWnyYMm5vI8z1Ouy9v0M4OpyVw/xz/HQQL
iKUVNdEubTLmlP0Lc/N50hzXycC8BXHYrm05GvShRZx2azKtDeyjKw0gEnMRWTHHOGb0n80EiCpG
YBVZL3rc4Pir+csTxLh0g704641bKstT67DQ1i6b9xSPNmHrmd75AiegYfJqTGr8U4zRW+MQ/MFh
3diSD6BHnesWg1EagMDz7GfRVVRHx28wFeGB6ogwg3JGynNcLv2jfgLCLzouPADbCXU087fl4ayx
9XgUduOsPYxIGNHTp9iWO1eXeJIT0r2VT55Z0x1BrxBurLhYAYMuN1rAeM6T4l+qneFg9N+skuIB
CzNvPt3yWbXOTP5Cwi8L/2vH5tEEQwO0SGJQMZiB9DEF0n3kbvOBUTwGgSc2w3cAZBRSuta/ZPTa
o8KHMXB+5MJe76hduWrqeYhNu5cY0XibxLwYVVJfR0vSRZQXSDWqe6WJYhlEOQEARPFvsCYqkJs9
4aFiRDwui8Y7VwzrgGNzxTC4O8bVXwZ6W5revI2F0BXBYtyPaCGOz2A8xq4AUInbbwBrBDgG3yCr
g+Eb8Btq7495EYcyrT7GEAyu67QYaL2GK47+Vk49rIvjAHOWQttf2zXBFfOkYnej/w1rKW1JiiZK
DFxDtaTgOIYIm2odQo5Q2H2LS4QaiW1X+WYO7N1o8wjLvB0WzZhv26w2pgzInDCdAuCIAXlETZqD
+FmD3YYSxIIbM+zhNLYcpCMsVKWU015Q5xCDyxAdidGWd8NzUS0D4Et0q3j/UJ4GxGvO3IepBYgN
KvoOWPbOPNMhnU4HnHAwgBvcuJlPN8dgvFsmJ32PkvbaJFLsY1ZlC0z/6ii/xOkcbXvYZUQLxNZx
Fm0vIKXJfmYqDShP4UFyMqqhyj4/xE55Smzp7ZTNRdb1T7Jio2m8eNwESyFh2Yo3WXogsqoR6Q2W
zSakgZJX3lk7o1WsYyL++74jL0sH1ECBuDpklo1rb3lZxz5XLBjRQXd9tu0p9UIKPRAEe7VGdDQj
bB7qQM0QKuNNIcwn12IFKI3mToXjp34P677ZYlQ7wWP44VVcTAoFakTJS45kjf+dsr55lTUJQWr/
o0WSP0dgMNeY7X6F9k7j2DxUbTTuoBg8AEtjSKWxpdGBB93e3GqrBv0ki9cSUsepW1rphojJ9YiH
Y26sJ9n8uKmfHkuHbSi1kEwjYfi7IL552jSwcpfNCj8Lnzcz6ccs4czkWuOlyBeHLRAZrMviSTmJ
5G8P6IlfDtzpPAoKzZ5m540q9UeXkj0OfSwsHBOC/lQELlsjN3M75IzuWtQY1skXmNaZJAqk20Wy
SzsDBz6hsLXyp79xZX5aSYfPwhW/LmriKut0uM6H/AUyLBLz8uw6pYA9FebRPhr8imODwfoumnsT
F+0R9iEiuyUOqRN8ZizC58Bv7lp2FW9G6HEjD6f1MKdMyebgn6+yZDcI6Z6M4DXvSa70cfmLw8T+
EI4mIkBHihY4onLSqHZj7tOGmbRVjS9RgvEQGYUcG9W1QGHma+mgM8ZUiBfKfygDwSM2dN0FIL9c
ITlzrB7vVe2Y5wr2ZmydWxF1j7ZFfYwmxGmSULxObcf2ApKaRsG6O5VjvPHKfFVNqrmELqolGeUP
e/6Y+9H+qvwN4BEboKfwSROx3oMRolOgefJSEdwyV+UbMpncPhp9anN0uiGc4gPHBH4a0KR29akj
wRsto5l6XsT2QfJjWhnEJP5eIOWMgGi1HLk4efW0SRTpKptKHPCzB7w0fDZUmdE6jFWVrINt/K1z
LDWtE/d0IdiwWhyTGvmwtLfQhpK7NpmoJKlNT28cPZTlozTz9Gqn47+0n+YdIhvjg/4wjHwkKIKn
yKMBTwwHUY0XyxzLo47uhhr/Ilr0zyzA6bbzrXjrTDwE0zJtyt3Re2jt96Gx9Xlwyr/c+IONI5qj
UQzxlhyovo/Kwp3ShJwrc9Fd84IJf8bwhK7BOXtgqRtWZoVVo5TqTNakIRtT7njQX5icml91Vz7z
VvNxRDRhkvEDJVcRUiSXYI+IVTUNZyfDooOQF9yjrG7XtG3GxU5HtAEwUyq1+KuAn4UKnmsq3JOt
8eLIdh6ublk568AexLktLoC87UtFr12ui/xk0zHQTC5wdpD6ZK84PbsLuKaLjz2MeEW3hjO1P/6A
Qzkewy+Bga3nEmpr+xE0HcJ77b70xYsEdeQDhlq1DbnQKZi3UdDRIdd/4nr/EbTOruLFvOPYSz52
uXuP9nsScA4XPNrO8OFF0EDtxP2xmoyqI1xLVY7iMNUlnGTn1gLDzxRagDcEDAM6Nl/2yHMuH5KG
qog6YWX1+TebrAtf8Z8enGb41wX2qWFXJ8dNSd1kkaulsYfgJFqbG3bNemBsXA33yvofc2fS3LiS
ZOu/8qzXD2WYh0VvlBIpUjOVGqgNjBQkzPOMX9+fI+tW35vdXWVtb/MWKaU4YAhEuHu4Hz+HjmBF
sw7wAt8SLrx9g3Z6RWYXVAU2zqxBMpvoX6AX1aKs09vmY5R6L3lV0wtnLj8HXb2uNec6sW04sEhi
F14UTJ0DdxT8PrFPdYZHASEQTSd+9NEV9fZ/z1H6/8I++hdS0+1XeY+4efs7ken/hxSlugmj5/9M
Ufr6VXwt/Vd2+jNH6fqdPzhKvb+5quE4nq3q9Mk7LpLrNB12//5vimP8zXBMQ7Uc3VI9x7b+U6hd
s/5GORx4i+5BberAIfoPilL1b7at27qq0oXoaY6nOs7/hqJUFwLS/yQotSwKPg6oetV0XdhKbeM3
glI1TvvRnOsFtEnt3poOe5Qmv8+78j7PfCBG/ZI95El1KNQzGAny8KLGGKUgDI3EGh+t2n8KYdi8
bWbRJjTj93i2N3bqZz91n7Scrw0G0WgUeF5WPrBjnw4AnOAS+PGnYX/8dcH/p+jzR0C8Xfvv/yZy
8n++DdezLYsNjPzSDc/R/8qz6tcUwakJIwkPveJ2UPwZ1n58F4hlyNcicqpk7ueLf35S/TeRe8tT
odpRDc/zVGiWvPX9z9MhJs397/+m/V/hKreJ9efLZTQhivft6npeogVwPgQITZXrDxCYXMV2nN/6
sddfgY57b6q+f2qTee8lFZqLSfRVNzEd9gziS6SDvwe5ZUGeNTwBU3SvdOSPFy6DbctYHKB5/bWw
WW9Q9v43A6fJXPrL0HETtqZZoIpczVat3ylqa0RhGzOiNcK20d6K7kxXT+7XH3WNMKdt0co9x6ZO
SgYCT89u+ntyE7clOxcw80tOeWFJbsPq00Zz/D7MvUi7GLTmK/QXunbzId9rZYwgxIysykJLxcYa
Xf9m/ZHUJIgg4ia+cYbp3gPb+qMp5/IcTV+jkieBAs3jhT7QbOQhCHBVoD9wu/4gx4SALd1JkMd4
FwUZlldF+K5CqCeIRNKAZv5lAwXMvB1mh4QqxE8z9aM6flFrczyI2Ju2HPqlHD5xgUIEmvkPgO+i
G+bOQ9jQYElofMpUm/i60SnbD+Z3HWnLgzrp1RWsYzQ1dqN/X9NJBR4hCze23RwHdGPf3c6LLzWQ
J4g4pP4+Tv30akG35T5UXffeh6HhAkwtrEvuXF7DeAUbjE7red/T4u+W4PtVY5lv0sybYNF1D0Vu
3nS9lZLors0NHkKDZKuYi/SNbpFrVdUuoyW6GQaRdHCMrr1Zf2QlzaL5PHSoy1RAVuWHVc10uycp
H4RWl58WtRGpzwP6zy5Jp6Q3Ru/7bFub9Gb9EQ/q3/+3/glK/mC54CXogmeTP9nZbdWWzfUSundF
HoPUWewdbFgakzcDItWVzoXR0SNn4rmfa7O6gcTtq+tv4dFLf2Y9jySnAd+CBJBWxOqH3tnjKxLL
OfGB2u1M4SNoZ7+8jXTvGnCK/0wXTneXxOGbRcYGBVmo4LQ2uQcZG94P1+bUOkc6jUmigJ9GgTXb
hwMcwfVLVpfKITOobCeWVXwR+o5u+jXf/HOLYGDOf19MgBVtRydFazm0g/7VDs0llk9RaZbuSCHB
LdRvR78wju2QQciZSbktO6ZeHO6tzNmANUCOdyKP5xCZZyhUXi+At671KJQKPrrgk+50W0SQvdtM
14iWywL5rtGHnbcRleGoHfeAhFCG7sflSYmQNyIzlR98lwaoMmkeiBC1XT7H07+wGv/V8mmq6hnI
cBmGq2ue+K6/8FqrjpnWSlVf6gVUB+Yy2/v1B0xrGziyADWnXfiYpx7gNPjGD3nRd4cJQKp7VCfX
fMKOl8hU0+0ZTS1g12KKXzKYBwndfLrmqEddRrpx3TjZsp1FuiAmsPsXPkP73WkgGe1o2D669g1u
wfrNaYD2iurI9NLLiTrJblnijn7shcZTEFwXUF9+GVGiXfZN9t7UkTT1TVfRgDLnWLTKnta/chOy
oydvTsezkpntrdZO9S9y+P/RPv8XF8M16lATs59cycR/G2i7mZwUNrb0MrRJaoxOFZFTwGr+83kr
0/LP7lNGwsD4kE7UTFzBb2eBOZMdAOo3l1D1vddOH18JKJCCFh3S05UOkeTilQRB/4iU/hvPY/42
/ERErBNVx+m4lmfhhP46h1AkRq9Qn6vLAaInoLFR+JAAu+0c9d6HM8BkTvUdgjNjFilXo2WcddSx
fmjwL7/SZISzz15BPfaHBriFa+Tjq5Yozd6DmJpi90BrU1OwhW88oL5RuVWnyDiYkxk/dBUsaLGX
gsMbqPeyJaRfJ36HDA8+JIOMmRuBsIihfrg12rnfL2n2zTraj2bR3sMy+5z3Xr9b/7LZRbQ96ABF
oxsZ5ktYzbzmaVjKn/98sLTfDAuD5ZgauVAdwkJUbXT1r4PFDA6Vpanzy87I9UsgeubdSKq0sxPz
gmphc7kYhvVjoo5FgV0Zdo2lYT+9/l+EPP/ddRBnsVoQaTJxftDx/3nhA1fUYpwmihSuWu8Fv1p5
zUNousmrwvoZJtV6UnXvrVvMB/Dt1UNJn+blvxgMmY5/mq62Ck8SIRdDYmkOEZaw7v8p7ho6yL3M
ssovVaeefuiTVu3HjA513SuW+2gpWjI2VKcN6LogxWgOVO1FK88i2NDz4lpZomozlOlPa6DbS9OM
4fpfXKD5W1D16wodg67GNe63f3tcnkM6akLY6LJImj1J+vB+hiyYZiYuG8I/NIqM6CGlKXmDa1iu
6sId79YfRgGJlLPYOqBYt0IyJ+7uxtdxppw65nG0BdzQ0ZABuXXuzcpegUf9GkIqZU9H22MfdZA3
pi1CT5lKx6010q7Z+x+Wb6HlaZXms83tu3Ydv+toyPa9Wm+cMcs2zdShpQaB2FUHOHVT9UB9yoR+
Hvr30cNpNRdNKTd6CB1URBpQOKTJy/qgmPSW5bHT78mkgKdrNYV0VXkPvQfFjLFBjMUrly2lhh+k
LVno4+hc5wO42nAkfQJ0QrkgsQvV772hafyINGMTG6QeS2pSRBb13tQ0MiQw1Fwja/zlV1Rh9CFS
frR0PoVmXED+mwJemJtR29M7uB8bpTyEpf8RA878KmB+KJPlfqw7aD58avRGgdqhzNaQ9iB0AYhZ
xow24Eg9xjS63aw/TLiE8izxYFYgrh+LdL6yyDZABT/TZhH3W7LVDSQ6+qMLDxPE7RSLQuWxgRYX
DTAwc24D/cniUE+aAfBvVqNAHdkgX+XbFwbwdqdhmORHnrr2Lqy6exAe/Z3XxNq1Oo/PqLOT4Ska
a2+H/YG2Plo+zLn/nCFms9N8O83WHdeb3sdOqL244fyjcdxgoqH20ck0fZ+ajXaRQrFAO7a1jYrE
e7DUlF4u2PoXo3+bcsic//ms12Xt/7YsPUu3kQ61YDUwXfFlf1qWHXkSEy68jLo8AivZbP0cZm8T
2szHojcmOmqLkX4x5IDA/IVbj2Lche3akF4lDUiHRvlOtBfaP3YO0IeXELMGGHz8gTYxmlbDUL+G
LYhKuATP4dTBczwVQc6y/1cm7r/ehqbZ6InouuyM1N/9Ug23Qh8PEIKP5Iubyf/pDQXazRVZ6WYu
vGu4qpqbJdfMIIQAdwc6Wr+EqaqkU4ya19huvMKybnhg/3x4Xbbmvw+wS7SiGTZ2TzfJAvwWXSI2
FKm1AYu02ZZny8/OPgUre/ao3eVfoDNP2Qg0oO6fq8n7mYzP8pFRK89eXd7qlAarWA/UPjlTsr5o
W+8pdMqzEuW//nnzd+l2mzz/ZsZARb0E1oDuRJ2f7aX6aoblW1FgpdCy+6zSA3eBpEOz7+Trdjt+
K2b3MUh3iPWe++VZ/pkKEn6esAjRlAlVCbwFZ7jGg86FgbMpr4y22FW1faZ4d3ImPaBYTFdzdFjm
5bsz8zPtaidX38YGhV9IO+WQTrV8Z5H/s/B2BrnJrFB2coEpFyv36aj6ye6BJeRQPUVXYQUYH9lT
+Qhp5UB+A6E6pV31iJbAZW0kZ2CWQ5q+a7wVK+B65f02f27L5Q2cSRAVvA7EQqshdAghOJzaMIAW
9MxG7wYO/I3r8m47AXfy/U9ikkNCM1gSo9iZzPPJrNXAm6PnJpQ94vTdAJKjEuYcE5obgBo8mF4M
fKc8+1lyxnDswKpslGg6yd3kCNGZukV+2LiVSyczi7s50qII3AnhQVdX9kulXLl5dfbMkNxs9bW4
YbCBze97UduvRYnfZpqXG+O1b75oHrhE4FlV7m1lCVwDdhsbbJhaPcqAy4NxKzKNLvQWmRrggQLd
HL8dyMx150U+4jfVOZqzZ4sSCvi4b23RA3luoDgeDLiv5eFUM+OkPJMb/ZZZsk4w3/yBOPGDjKxM
PhUbEBenLuTbTLDEyc62sdzGM0XAQg3gXwxMaw6gqIfEgfEzmiioHWuP0MvWSYtzo/XfQ1mcez09
O/oPdMGOMqLr08uHJAAWirQwLczq8iSjILNTXa5pXX1TZhdAUnZpoaw3zg+FpwVeCTl5IrrcQT+W
Z1khWgb1qxYGA5SYDTLKCDwyumY1fpTF+F3ztIaCSYBw+QCcu2IyQGJ/kiU5wSxmZe5Dm8SHYSi+
Gpai4t7Z2vwm53Lg4PcN+yAjI/NxVOxbk+22/D0w0dTms66Mo78oX/K8ZU6OS3SAvh88wURihq4g
uzzLx+U6Y837TGb3kBbfSdWcEdY6RZZ9ljGi++SyhrAtttNzRqpYfsf69E08d47GJwHURsu7VTNN
Jzre5B+CjN85st5+ATx3nAJ4xr9hjjqb6PiYmr2DlzFQTPssM9aYUPaLQSr/3XZkrX6S/9O10Fvt
3oVZRJahXKS8LAtpHdTJJ/DmJpwZkusqulxntf33Vaf3+kteslzqI0weu8xbtvbEymAlqK660cA9
1EZ5LrLpJIMJhzGLGn36wnnK1DFonQHWtHwrJyyTJEBBeOej9qLY7peMpFIzatT2kuYYdUwthH+C
bsnPhvhnGozk/6ba3g20CFktU8izHtyw+zFifuS7BSbIWcIg9EiGAkeT1yL4Kq3aukWq9lseoJxb
HsWUWzvDbK7NJ0KHdxkdvYK4vwmDtoyI0uwL+T8NU2dZAVo/BjrDlne3GZV8WSPIlQXF2H14agVM
XavvWzIkqyWXacOd66Q1rXB+ljNOMbQIMUh7XrcS5oyMjJth6potLCgX2ucALbLexNdeam2rDpUL
MWsy3cEJ7IHwXq12KWX1VWP/bdTFxZK7T/jHwM+VT5N+BsAEOzK8ofGiT9nXPA6fZWafZw9ZDJKu
MKwEYzgFyLgGAKyPE1bbGYOSRYRcb9DBu52rkFXb3mc3JEfKUxA5naJ5CSDlDVRMjwcZqpZ0MCQ4
R88vzlR9b9Il2jW6ujGi5WQX2blV1KDQeS+vr9TBuxFujIGWGJm96w2Iu1MM5OBCUHAMDLozwd3E
dYmFDMfx28BiWbn/w+4UqtBh8HcDCcqadVAUdwAqNx7PeJ0vjLQcxLN4BOyZYfLwf8TC8Y4firkT
RR5FkwS0NZ57yz/IIxlgH5vHTzSw1pPLIpChdjPzM2FGT8/1cJKrkke09P5RHJc/I8iZeU9/rBZN
iV5R/aUrZzRwc228DbvlTdPoCuHE4qPk0qOmeXW6vdgCWUViTrRBA4NqPcVN9VV6yylfaO6u462s
FM2vn8AE0/LA6uC9wW6wMdNpWrpnvT3LQuu96UXvT7K+5dKalEroiKYS00S+RY95IGcr6vCuN2kM
Y/3U6CsXI81ivxzlCC0tqEy5FjG6Zj9+pGV3XQB0gDX0u4JxMIzHfSYriRUmt9EbAIP9LTxL3/KQ
7AJv6qvNB42/4nLGkb+hKLhBKWoDrhEqUu2R6tYRr0EYHR9613nLsoepyc5IP5zrzjmqnv0aq3tD
Y5E3DU/Wr9VToY67rFCvc09/8cP31DFXlylGwKge5ln7UHv1FDacbtbUE529LVGJ1WdnaoRn9hJk
7Ypz1mmBXJbhHgBNvqkxxpiXfDpr3R4Jdyav+FVT7kKHcdSssqdQnpgz9fcD1OfuHL2jJSFxSme5
aPoq4Ixxk2F1FhvSF+6RLdVO6aetPB2faVfNyhPYt28d/zOzommH38ETCjI+34utkUlPOB6YXbwp
uv46NSGdL3VcMBGY7xwnS+M5IXJQRRuxm+IrxWeJTtBgEtARlkjIuK6gTv0eJv8RKohfQc0wG48W
CqYtslPklr0vZ8Rluohq+HSC4WzE88kRLf9jLHQUWboPOXhCwRYsCbBCwj1x5KPmf9Zpv53VdidB
Ue2VX3BInGzF3aomCDruIoWIW4IExfEfs45O2Zl+EzLcMvNkkcnCEfbflFScazzI4tK7+BJNmVsa
L6zcOYdYlPUIzEAZM5m3VIMLWLeh/xdHI2tBPjEQfUBafjP03qVch3xypDE6UsIHmfGI7O0TZ9nI
Qs1ZLzLCcp9Q8JBbrh+AUgQAG4+0g4lnE+Pf2v2XA05FPa2LNMmtlzh/k6BMFq48zmaePyK4trhX
GaRR/XVeFGsvSxP0FeignuPKWMhvuSYF7pyaarCc2zC0wJ38z9K/0Vvnoxn+PraNrz9nJUIQtJK2
RXQgOwNqcgnW2QD8VYyM3FPDcefeZ7n+qOkojI3hTm5dN+NAnpuvITxezHfyeNJWDfq2P9HWq/Jg
qnK92MwZDrMOFTD3Ihe32s3Sau9IW7GpXL5rxQhofPtISvB7wgYhy7fKokDLtZ8mWksduwhxtGIC
xGrQ7EOm8a6LT65Vgh29E2/bR9U5Kav4wnCto1LF+wED0odMDFwupJ0/HZsYNcQZwOQGWc5DZyqf
WewfDcSy1foRUjd4QJfTMmbnnCUqlNxwmQDKxsjx+qQsr3F+0ydqkJgsZjEUc30DvxTkYsu3RL8A
VUFjKWB4QXdhuqaW8FvclamfXE27TsthBxAH2xKywhaiVrXYeHp4C5vZV5y0nyPRn5231wgXgcr1
PwuVkegj5Ul1oUNDVay2m88iRl1sEG328Kn2ISEMCbmsEXiYSSYvPiQNQJWYeHgGym+b7U+KQCzD
BGLB0n3IPHffLiUcklPAgewyAe8JbpBuSWeANZ09CU3N3/YQPpf1eFERJ8sJLB4vkCLoD+AtxeO3
csylHXZKWl7/8SHPnF8ScGZyhXKl64ds5xW+pVd7ZN6JPYAIIfD4kBunP+VFkwixy6gT95vOmwPa
T459TEAA2HQYQVvwdwyfhcdWJ0cwo0C/eHTHk5aaZ7n7cGpIpZhPcg11ln/FxLPWfK36+Zt8pUyJ
ntT60+gtxEfD1zK3jh3dJTMkcyWrKevim7CGZBQCy3EpXvzaRXXdOzTcL8SEQdNN32O5cb30XS5c
hge8Glo0cEovmn4jY+brUyBjFufgDmG1DNPldqJ4l9XTt7xf9POO8vhGDlBOfBkmilM11l+++0pP
1pscVD7nDv13XRwScmKNktyWITNlsf1PiAC/q/qc+e5TFy9BGLPRYyuhxE8c8bYCw6hRDHT6Gjs1
HGB3v2uAPyfYRWOednOpwMHbf3tsfAhAIN2pnzv6MNuX0Y8+SyKj0ozPcaPAs6ZubZwRdNOBV6cf
k321+iTTXgLx29PUvJbmUcndCzJoT9lIAMEsj4jZpiwPYohYDP996ZyzIlHSqL7EaCeLv6bdx52a
D1m/sieXoGp08gfoU+CrhCg1T56oZNAcxHbec14X2PE9cDNJfQD1CZkV3rLU/I/0au7DD/rp0iwQ
+wAz0HWn6bsIZXlrdbHiR+G805tgJkS05yRIUpeMBEInWDlWMeoSga62r1l42xEYxmmybZd6u65K
U7+xbf9FXhcPO+jvEiBIcGCr6kdjXCEOA5gcB9GxoZnhIYuSOxlAPZ0Dw8hvppQOVsgrDN9+X250
CnUI5hBcEg3Lb/lo8gA5GQi3/H4e4nPKJuuPd6C4edXUQ+a0H5nDip5+9oN2aFHXHOlBb1sWvN9+
lO1yovPxXCfus0mPZ1PiEazi3HbsfTmHOWfbsIH4ATy7Vny0YRxoSnoOe+aSnH+6VtvyJFeUDY9z
OL+5fAL+vvUekDK7MJz6ABr5nHRDAGIT9a2zzUeWyD6PyCPXT+OXTfIsRMOpd+Kza3vv9T4piRYY
J3lVrmROb6hOvS6RcgmZ2K2cOK9/XaBXL1tkmC6XfDy1ixHkZfegefRgJHPQJMqnwfYh0cbrCbZu
IMKfLdlVHQ4VGjq+5TplQGAg2LdIOMhtqHOBZFTP6ryV+1+6+EksOT0LNPjiNxwdly3knwvY9OZW
khMSz0sGgj4iIJ7Jo0w7ZEiCCTOORfeL7LRGgGL5Tbor03Ha+ePwISben7Jv7VYm39zHAUxeAYDq
yyRO7mVSSIxJIerTutZ75yh+rRrGU58T4NGknuhoaVV7qoNwAWbnKMeht8OhQcA0mcaTfFymqV2E
O498oORSxBnpTvNBj5Xkv6xhBtCekN2wXiJ/eR04BL3eZ7VyjincDyZRKckedg48Me4GXcitQ7JR
Vq/csaRrTCXfx4qyFZ8pr685LJyUR0CU3luDcikR00AsJOGJbMIlTSj61zaRJj7xds4uKkM/rfvh
fwSuoSr0lt6zvqgnOXVV2Ec734cpQUxFBFEup3aobqmdAZOPUDLXbnx2bLHNjIFhoBk+gDsdl+4m
6ZCAkic7zEz3AWcIJFHmsGfhggq8WNo+qsoUjFZEInfGn3sXphvel6QiSojsLdV+CK35RA9FEMu8
h8rtDJ3j0NJ83o8/tCIHijIHGS/D7E+6giCJ9hl9bm9llvqo8XVq8SCzU1azrIYGxKbn/hTTIJOw
g7ZoTu11xqFm8ZJWJ/kkekPrOtI9lzgF+a3inJLOyxX6zKiJP6awOaFWsfFp6kol2VeR/RPrX9rJ
E519P4ph+nar4jwv/be8Xs3zRQgPmngBZT5oHdqZfCUW5ni8BPics/wd9WzB+a2m4aXXmfe2ZGg0
PEta3tJ2vt5pqXiX1jjRODgHgG0CaGbPDYrOWdHd1Np8Eh1ZoFyuX73LEqxYiuWEaRvunL54Z9f6
Ts+s7aI5onb3YlagQT/DhxJAkLOZrQiGh+hNT85KpwajGpFMVZCItElHKZ+e6xyi+duHnKmB+1Bm
JzQ1q71S4npje/FOTEQVaYEsClnHuelsqsW/xqnJgDvzr+eUkI2S5+or+ic0H+G+GtOjnA6cb6Bx
3TLmhvnAtHyTOSKfVZXrsfTe5ZGnyXSMU7A97UfCk5exgNja1NpXObDFeYswfO6/0M1CY/lz6m4Q
wSvK/nGwPIiwlU9wbF86iYUw/i4i76f4B+Co64E0dLUQ99141fyowbIhVnMy2o91ztTK7UwBVu7M
n41AbL/W5Y9V2/2Ih+LY0ZCERZAwczUjWseopz9Uy/2Muvq8nmauX+earDMJQY4iRyWYfQTXC8d7
hGVgUCIDfm3vGWDzeYEoEoz9U0vaU+IOiWN8NI76ZCt/AhUJKAsEIIZ2MdRuVZbf6aF9KRY457FD
i/YpoxMa7nbK9a2YQrkyZh05sPYRddGj6Y3fss3VFvqZ2na3mtzZYVNvFm+Os3pgSWvUFcF52nxY
LFN2l7J/IcL6pOvhrk8W6AXYNa6bO0Iu0G5xpcDLEoEbjIKSIEmUQtO2hVPDwhdP31DRBa7abOHc
pTMPHDy3U3PZGTG0ZNMzGGJU3pf8zpqqlCzmggRGpr7NjXYC21X7Fv6IO2XOL5hOp9x0CkUMeIi3
lKloqYAAt/1MccUwNgSSu2rt5WaAt7HDu0Gidlmm7q3DPGavfUQXrzRVMstcGPMEOWnytOVdDR3b
4LjrmSQJVWERpvijNaqjb5z+kUV1iPriMr40zeV2HYtk8L6QtbvpNRoeiIiRFjnJ5s+u4o1RWdcy
gImqrfUEGNaxxfgQImHDpYOVFFBTTRtg6a9WvZMN2mz/2qglUbP38SNe7a87+YSguoUNzOmMG7vy
1ueybsIpNVceikDs+v06Octvamo7EOZQadQfkhng0HKGpS92C8LGU+V+SQJ+Ii5X0XlK27M8UMkD
2wPqxOW0yWUnAwrm02Nvn4yQQNGiOC5XCdsQGAVJW/bfUJET6RqtRrDPNXb6Nin9rWQa1ixDos7P
hWJfSKba9e0v4uMvtaBNq6CQS6IgEotaoEsKvuvZyOn0Jv72iM1lW6rE6WMvvZHqSxeb77TVfUIu
yaZRQef1FaW7V4No3x3D9RshYrfhWB/Gov5KmT6D5e+hDL3SHULDuPlhttO9PH1Qh8HgeQcvfCbY
k3IVURFTYMQuTBaoD+ctZCVl03Dva6QqsRwo4xyJ1yKzfXGYS6r769PML3rOxptoIkzCGU41EZzw
bCmleZlnFkxyvnfMivyqScdblFPuWTaIIRG9Ew3K9BqS5VQgBJEo811KPCbXgJzlWRmvRrN9h7js
VBDo231NvuzdGJJXmFyAC9iPsCB/TaH/BRHJWWG82NZtkSnbl3P/UjL32KRJqcqwS1CU2XZ9tL33
LHPTRO+t0DTKyaSHZKvloAKqEXm55g/Yb++kSNXU+kmSCZJwzHUIum17LxuEwjRupgUF39lk8nWf
kiZcZlRBmp3kWiQKWVp/a+sKjQvk/Jj2zaUcULIqkpmQ0oWCglk5zdcVaW+pr0g6dIqKO2NgEbiQ
5ToLYHniD5IRYDeQGoM/E3zXnZgKu4p2lRHvUjwMSisBjKVb8Ka7Fm8jVkM+IyaIkvyl4sIHUF3N
RsoWk/k0jC86HDbhsJxknicQXVUDRP+Ge5X24V4SIK62nMbOO1tsURvNf5RMjFyzETnniVrI0sPm
zR401H/l1nKL1RnqO8tXPmVA5RhxtLE8ctJskiXRbvUOjSbWrm/6l9VYSL1Fb25QD3qX+fwPozdV
/n0ME4rTuVsFtm2QDr9Mjo3z8HBB+biwCdpJth6FY1VvPzQcpFhE+W2bwxstL1IEqr30nHY3caKT
52ADYfbfGotsVNIv955uuQ3M5teynmxc0K+MH4pAMIBuKuucleQ8uW65FV0FTWW8oWQSSE5JzJjb
+ZeOo8BEQYM6+TqJSWUrKTvOqbN2UFhtZCOXVtav9OgcF/van7HUZMCXGHqDZC8hqI30Nj2HCAxQ
kCM+XnNMSGZGRfOrxKe35bGYyMnnU3aYXLh9MX9yZci2hBc2TDRhPt0u7JPlNsTPpPnOm5qj1BLX
8gZGpRFgECshJ0yzsEJqTT7DRtYECelBzx5W9xP5MG3xId2nzwTq5HVIaINcq2mr1Y88a5ubbBGG
K5l1jj2fgAMFQK2Dqo3PkVLejjTWu6P9sOQTrVu4ehycvA+p3Gm+Fg+jK+EpfZCnuRoiTMla8JjC
m2Hsr0LCKHkPnEPQ0gycevZD71e7Gk7w9XUerDxnmS8ybxDXoL/4p2K+JcnwgVX9+sdMksXhUYmZ
+6Oe2zcQf1xKeUe+5RbaSe5gKDf0MxPLp+cZUUuGE+YED2UqiUP9+86rPnyz/oIMPbqQs/t6d+/C
6tWxMVJg90UU6TBkyk95bx61U0Q/alYjGcDwWjI6GjoSdkzs2aaPclK/0OCX7O5kSCw8dNXBpsAX
YUlic1lcusaLXKMXki7mXsBIrncZt/aGBop10rvVlZNYH4o5n2DWXCtEEhIM4Q4S6xsNapR1HXBF
sibk4GLsYTcX+OyTUWs3bmxeDZyMvdyNbXKp+ugd4UbYK/QE/RGtTL5Dnau4d4jq44YPSVgjY7vQ
SQtk8pBJNmlEUTH99TB42NBP6dWnPHar/jUfVS3+MfXtQebm6uaGtnr3tDfJj4v1EPsIZOHgk8MV
KygZ/HW2S751HpGkV++lojT1W1K9H2JaxdrKBk9++z3NsoAisiTeq6R+Jbe75t+9Al4Gmoi05V3c
4x+p52ljOPbnPNAYp6Wgu8qzYCKKnBRLaAVpOO+aId6uR8bVA1W7X3Pbstukvv0o9VGpizY9CSQc
AXgsBs+io2ty914xvhCtywKXbaQOpyRCSjfrZlNeWGEf+Yvvp69rnrglYZX0Hmn3YiNxspHUxwz3
15vG9ZJ4m84i5Ls08X5rZJ1FV4p8urCxgnhmQjzVpOXPb6hBUwFnG+LIsyxw05lGgQY58xy5d9CV
lPHIxay56WTYIhW5S2iT18GRQEFJdXYrKYqWdYAe0LNnfUj8XLClkRSAbHc2i+bdzMSQqc5i7YkQ
KoJpkROul/mlpau2cH5ZORmozkiRFXYeaXA8I2OCWBV7dHnDaXexb717Tfs1mNHtoCPjzNaeMGDT
UPKazeIomwRPSy9IhvxUx+G+QQmzcO7Gr7KdXuMJSe6aETeos4JjcSPtXWUCWLlyXeA9C2rMoWoG
Sk8aPW8v63K5kwp+VtfHRrPPenNYnPxNvJGEaU0nsunoW0aHKbReJcKXioyRUeP1yx9I0LHJwLVK
DtmAboNEt/gDXoomQsCJiTlOK1ojmuJdRn8+tEJrpLiaEoFrpJhbwPltbD8NbPMkXMww1KZvQmyc
7mU2S1VABkhiCciVozD/lMLgbPZvvnlcJ1K0gxzkNR61mwrm/0Exj1HN5oVzMVqhtbzJrIE+9i0f
fxUU5QBd795NsPdKMSeMxg9rGo5mvhUfJqgBQQ+IB5d/9GRedFX33DrjlRWVe/HgakZehZpRa3QH
t3yVUFw+KqtSnm+Ye49abK2JIkONX6HGgyKuPJi5ddLnCxlHidZlt7T0IVmAFynWuBHzU/w+GE3c
WPM0kx1YsUNiHizoiZc8fSzr5Eaf2SMTw4SYkjhR72gNozUZw72o6vrG4vqvmv8l35P1raYkmqtu
0yfweKH6Iq9J9LeaHMjTT3QnSzwkx5TDKA7fKfwnSCjBS2rPff0muzCY9L7FZarRxs6K99WSGBlm
XrBNi5ZcqslEX7cUGX6d10FRAlkH1w2v5KX1XuSmNF15hKFgDeTXF2XazHF+X3oQKmAbZRRke2T7
dALHyoOMucxAGeQl+dAM80UK04KJkNIYbCovrf/cO5dR7Jz93D3+qu6R45KiUSUdphoMnc6nXVto
tGbrnFor9gBopNRahs12bOrrNWqQ6S9BsPWAhnUMWaJUuASgJEFoVnXvw7tsntgBfLAtWx96k5Fy
Tn9MRvOoW6xBGclKhoYmNjDRw72Mn+xm1/Eyk/Qz2nYQ8ySxd726D9lmzaZ6yvOd3LyspYFqSWm0
+znXruYqOY/g8IeuvxcnIM6gLV91tTuYBagY2ZHZ5pMP8eIaYbJ0dLG+EnADQ9vntbZF/2rbED5L
uCoDKUAUOxs/pDWX6qjkC+sxJHGMsDexE1H2URL6q4mf3fmnEx9gnPm7e/nD1chvqfBPqXuhNLvp
P5g6j+VGlqRdPlGZlRZbaC2oyU1ZC7K0ytL59NcTPf/MXRwckK1AoERmxBfu7XyaWfM3nf1b/Tt9
mf1KTw0tL/WVemltm71SgFPr+shIKFlRu+etTUp7IRF8WdYFOwWlnn/XjmmOj/3c7SKTH0at4rA1
vlvuTsXE8GgTwOOWqw45ATQrzN212uuMAe51dUwWWfdmCRAo/87WR8xFHROs020L9UaMwZfNpjoV
1EJNy9Nf7HzVIk+ta1U3VDWILS48Q0DohiNNtZVrf8/1B7B086l+cq9tV1kYMzjFcjUbfpERU13e
/94ACz39m0DANt3i9Oh6qHK06nQEjIglj2uEatTg7XwZ8qu6eZns7tSFC7DKwQRhNzSqz8JVS3Vl
pGacQPqvuxqLcx/fRib9YWQ8gk6Olf9VO7LAae6wDhcqx9FO/rGJh1Uz0e9uVAIAlaftVUf17qtD
TH0oU8QwtjqWOMfUj450BI/gRp206or8LwzA2HNaO+fHbktdr9CwXnMNyVD7bzGDSpwFvb0FtbNS
x5e6rqroFdSAaYFs/d2MzeOjaMSbilHzbETjyq7dr+pNlUH+/11Umvt7wNkbVeSXXbWah/yoSuaq
HxGnFDxlfJBTeQBOsVVlRFXZVIVPVe0zOv29wkfyO40XsmpeW/tZVQyJ0H7O7sg77z0CYQqVNBTa
HSQdwIL2/Dg+WXIFWBECrbwxKfo6wgZTdya1tiv1AOZd9djYqbesSzn6Cs6d1Bof6ze1ZlNvWKAf
B8pc6qn673EVyDpzocfmXbCKAHr2koJnVJcIR6OSSYWIeY0Y7plGyOE/RRH1R8s0+gNngBelXtwj
JCSt66wQMIrM8GEn8UtHd7TtXh9JPxWVc+Quz5PtY4vJq0z4kNViPbKr1yLj/qLu+DClPsdir/4J
4KfU/bgfdSz8PtTmW31yMXsoxvaeg/hLGv/2sYnayzK+lcTmAvn04VGY4jwiB81WC2tgPl4xLOx1
u9ypgIOKY6hF4yOtAU66zuTdrEjM2t1pCAN8jdEjwqtu7lb+VUz9+6OOwB/NOZqzvD6q9k1rtUvU
9ZcCzdRCra2yoLlakb4KJJco0/nX/rABsiR58Dx18kflg2Vg/grT9DnpcbKzeu0DfV9HxUa9IBUA
S/vylwUvjqub+kf+e6o2COKBDmyYJrnix12qF+cGdDDYuKuPwXHX7FgfO1x1pqgzxu+LhSqEqBtC
rDufFgou23oHc8B1vdmpS41qtaibhHqbk0E7TBJhFrFFFfjza585hXijPlzdihAohQR+i9+mZRPo
Df6o/2eztQ9Ftq4y+VddkyjSSbrgNZWHEbavOnfUzUn9FSpHaAbVpYnH5f+lzUaENKNmkvD8l4Ye
6C/bQP7KtP3G7vcLe+zfUV6HpnxXP6+6wrngl0L9Q90VVHrMApWelj0TKcSyCLS0jvlqEtBQq1bH
GF+y6fWx1Fefu/orHneMkN+YzQQVgIfVpb5WH7hKbKgbiHrDhyzmPS6Wj9/8uOHQaVoD8DiqC6k6
Fspurdnjb/UJqSzxI+/G365czTFd5CRrTioophbJqr1GAyoJ7A/VqlQXUZhD9yz5oaDfNeJF9eVU
aT01jV8Mpb6lzUH1M1WHFdka3dXkd185a8P09vmUUH3vlkU1fHHh/FEdDIbQN2NNlJUKnuoPqsUd
ustl6Gdn1cS2wvpT/X2dlqw84R6jyXuvwjfV+IjgiOfsSgw5rcdkPgaUESGO/dhT/pE2tBQAdan9
jXrdkckljJ6K0QnKJvomH+M9YY9HY9hlv0wA73c9bFSDiyFlIhe+CXrGuqmQgeoTqf9XHuTD2N1F
pfUIOqQFe+xIkAn1+qvlWi+GS5BSb8vFVBViV6BLvFk2s+cVLYaPudTvbZOMP7Erlp1lEl7sgGlN
5eA/g75JN441lqeJoa9jUHrThshF/Gz7sHbKIBx+l9CPH3+8lfO5JzHwOfUwDAMQLLcusdytXXba
vjSt6MLIbARyMi7eMqqzCy+QzQ/+8X4efhLd/k4h1b6VA8R6cOLlxRwy0OGl1LZzYJk3WeTggRt7
+uSyDtyMF+zThnGaChUXDpnFYOTNszew5m38zDniyYpPjqGVm4JdxrM+QiGjaFD8cTnUH3+cDvit
KbviszUgtvYTsKMiLYodY5DzPprG8eLmcK2qCaUlyAMXl92C0AJOjCLFL1A+OQbzrEjT5TJpfMBU
LWrsqF/llJC72nXWWT6Wi3I0cbQKS3sTMtjg1Nh5TTefTCKOvTbAT+86fYtIfkW05Uf0U7byWhdH
Qc7gEuNj0IWyceXNCdWFcu82AUta8WJQy5i04jWJWm+B1w/zc71syuB3KUDc2TL4ExdJsqLFK9Jx
VbWmtSot3gB8Yq9w8l8HbTy2pIDTLv4s9PktrLVv2wGtgvTsMEzzbWrR14uiXxHwxZ/IT66BVeAF
QaTqdWcdKGHRTI9zkUIycuPaWSCva1ep/yvKnH6f1DPLyXR8MtgHhZJ1chM8/JngTALVhG2L2+Qr
NYDx0Q1mAUsYZ7HJ3BeosG3BEPRCwxZJJiK74pt+LWMsADWHRlb6uxGilp4DwjQa0gBe22OqKX8z
09Avvt0qwAsbmuOyKaJ7pxv63h3vvVlby6BqFtI2MCCNgb8Hnghmt0f5MkP5V4PkzGU0cbcafPlm
il9S2h5IfzDSY08QRR8NQP/zAW7DlS01+55RV0PLz13sn6ZG7IRvX6RB2ZiAIHhkfK6Dpu2KGDET
wNiyKG5RjGE9Go70RUdIT2cacONSh6S50Dsg4BnlJXB1tAqsqUSTUH6PAiKcP0xXGrpvyM3BVgc7
hpTfLEoTW3gzHqg7481wcwKGBSZO+AQGUuDWV6YtdsGR+2kNysTSoGe1mg2kc1SK4YzRrdk1eBto
sMfptuZTLXr5O7ZI0xOI3U9a9BunUcnvGagGwGwEUw75YarU2ge8hlnerOmjAHJuU4XpZJmtXTPe
okFnZmrGmdzHLIWa8dmVyZFS7Z8IAt7BMC9ppLk7TA4bNu3OmjspBzneYqg8yMVshZhq4FZPIX0H
2Z9FnsfLLjDjlcE8ADUmwPy2sQYqcDUH7dssA0bphLmWzlNT6qRfEyiQItF+7Lj77TewKGpG6x8P
Tg5rLdvmkmuTCLx2BQrfsQA8CfX3cYoVjc4pVDN1roNdmrOp5pCPvkarQ2g9HvCLYantJKzG0iHy
mc6bDPZs3mj4n+MYlJ39Z9VnXB3GSbrLsY2r5eR0azqJHT8CvNPI06kFMy1egPOpda/gdmzOlNTM
ZtcP47kKZhWWmA+J1b9FjnEzbO09C80n3UmA38sPMJykx+MMSmgIYLpqAZBW5TIxRUt8r3EXaCXy
FWlBaxVn5UC7CbJ0rxf+asCtxZfR0qwGh4tAl669IafxUqbrSTrRKtE96OUpcoWyyTGXsdiEjPYG
USteOLK1QT8yySmabFs31MHz8toVPvaifl72MgEMTMvELkW7FnZSbSqmWpgExSAE7eXKYT3Ich3U
bbAR5Izgq9fP8xhfUtP6yrOBunBWbUpNMLjGRI1n1uFeQ55YNj2vRtMgMdmwHbNQX6R9stX9YlmU
8oWpR/fUavEHgR25SgznGICqg4DkIpZvwFzZSJ0IiowLzzFJhdrt0vbzr642ht3kF/gT++Y6xL8g
LnEGVKW9msxgA8yAzr6+8XVEgw4JnJRBgquEHLeFvBWp1WLTBjf4WH+BXTAdW5knvzaOeT4ucsrU
TgJu1KPYlOXpQmYjdTvcozrUizjddJLLZD0Y+7hwx0XL27mwY/JKJSAscGgxp9bCGi7IN76YbJyW
s2XxyboY370ZZvSs7tihwv9abE/KXRKYzPfFtAk9FMIOF5rE5hpNghc9cfgmbdjd/uxePGTmlOX9
K5BchEeDu/Gc+jd1+I+xfxnkwIU3RL5QGPonc48j4w1QDgz/2YN7RO2i3iWFY0Dq5e3MivGpKwpn
x06zwC6w7GSKVBlCuhUMOM7SiaAWoCsBx26ZjS0+G9tfxjFnzAhme+GZk7cxSldbYl9LNxBCzl4Z
JKu2zgDbkn8w3dpeiQHZcYKpN1T/YuzvrEq8AB/FtsNEtCKrLuvUxisKEHuhTTnHcAEzNNFYZDsj
+jeDY4W1BrfuKj3IUV3osYfWWvrkKhaghm9kYVX83AEQdZ0bITeL4tC17Q92bIlIZXS3ncvmt9MC
b1W39qmlGAGa3N5T9URfU7oY6w0JarR0rrBnxlXrxeTb4j8AnBdS4C1pWx0Hfbd1YbQCVuwpapGg
dAHjrnIkjpbaChIszaYKO8gkyZNZOry15BlccrYS7Of5IUd1o2FVRsxqqSjjfh2uU3d80ZwsWzQj
Jz5VFzZCifyTw4hDxXJTQUnScGvDSM9Qyr8gPoFrMkhXZDmcviTPF8hM8LXmyU/hoY126m6RQgcN
s4JgcjhmKCfVSsdGjN0k+YaVvLbsCM62LfdJm6EGORAD1UL0U3O2hHUCrg3ugYl0L0m4xlGERjaJ
8rxCTgpYYlHfBP6KnSxwwTpUlBLv1kRopayZNYrPXb4yuyvrZ2BBns8IZfeEI9zMDy0BAUucmh41
c1UH5cYKfndDQ8fBwLRUmqtWaN/VFBQsgarPAbEGySWyrj2SKnjsa4SaxZI6waHuP9CAW0uvZq8E
QmExy2btODhQg2bnabW51sqSc2Rybn5hF/uKEfm0Ly7t4P80rfgJ2QTQsErPI4G1RVXyEITJLzZI
NI3bcZX2rK0ZkaOkqrWCGirml50Dbn9DipdVd5xNm8nU3/zaoaIbdx8Y5VuWbE2AFOs0azrNZz89
uIm4hgyvLLN+eDZ7/Ttn9znPoOH6hAdq3Id6QrlaOzZnAZOMVl2yrPEz3LwI6KO0M9Z8PhhfRPse
1uGCqZI7BjMlvXSGldH6f+enMdWfCzoO8H+GjXBrwLgRQukNoGuxdbogWocjk+bVMDKmMPEJeDBe
O06h2Jydq+dO+ZJJZzIMQCMZ5uG658zjez1bh7wITkHPOV9aKAJKNgXwQWvcJHZzK0YiMxm06WVk
MNErfOOCIHDf+kVxjvogWPvmoRtYhPfttbDtlWPQJosj/ELhoOxX7bEY6lttJMG51TI48ZxUZrpP
B+jMPjAio2RjEkl2iaW/7V2rW+Z/maRWeMmI7TWmuBC6/TY1q2tf0KaZMkj2UeTteF1U3g3tPPBt
TPBiOgPI3OSGIgEMdrJNfUGB1bA4m9GVr8og2zN2yWW2Tw6p5dW7iqmvvKbYmlI0bAxdrGE524Vp
HoqYm13UXAqZfM9xzr22A7LgIbk1OBW+hiC1ViOigJMr+nEbW6yNp9hpVzFAkU9vAmXQafF3huil
y5v8PW2FIOguplOhHh5ftp6fsUioXuLCobGbFtbBx0CUIg6gyDMPW12rgW6llr61g8a9B8LV0djZ
RMcQ0N0f39NL+xv0AK1bN7OJVConTuDiPfVbydNGeVAZHwyFSyekTZBcjYV3hXQfLaHuuhyytYsv
FgShSPelNk7PtXqocszJbFiO85ydKgaW6DdH/3mAzZQdXaLNhqW954xfhsL8MGwOAicCsPj4Eh1a
suTYQX+VVi0Nsd56xRC66us5/GDSINloOI2XoRY2yzFj0JuU5XCcPHM4Pp5hQ/LrRdhH9ToYRrma
59DfZ31JhD4Y9+xvzJMxdyYpSp5lvdQ2Psu3lUGYQlYRAH1n7vcUNA8tyNe3YHZjUM96h6YptN6j
ydrg1DNWPlldNjjOdDN7K92IWm5svQhXkjvzW6+Qkcjhpu+EiJnmzYsZVfc1FDQdrWLbpJP7NAUN
yXmjx340AOXt/XTNe5WiZnG6c1rb2WbsEXTUwvkMBM12gd5lL6GQtU3TISaVxkXaFjzisSl2lOmW
eAAyFmQcaQlWz5OXQngN/NlhXjfR1/HkVe9tMd1ZlnmR2PlNP3A7dbhND4gmfH8CWTfoz5M2XcbK
D+8iKW8jgLbnOoWbovn6i93Xv0Rpi7tupC2TaeXi6latYyygpP2A8NaXkMXCAhp8joZF82c4xWm/
qvPBP5gDsDJbTPl5brl62tUTGAp7kznSQEsYBq+d35wizxp3hCj1bZsU1sqO0H5qblu9M/fizpV+
RfwEiXsKbm1wzbvceRbVXx8j3B79nc6YeCj/PYTCPgsn+kxsmD1oc54kMqFzpL4qirza+7GkZ2jQ
3DJMx1lzRuhndnoFDnNhvCU+g6KNjG95lIu3sH/ys3F+T4sv+K7NLTWb+mRbEZErpz9TmLjreTSe
W1rF7LeM8iWRkaHChN1vkz0W5QTVGtLGTZu3n66FKG3izb5W6TxdfSc/6K0hmHZ35oMjmoTxiw77
eGy29xTSBUsrPdkxSzeg7Wjl2W6lv+bkdNjLmvLcDKONx51tOS/qKU6YUYCP/6vxqTl7sbAuxHXT
XSgabT83JY3mZHQXdiq1i+CwOTozwhYvcf13pOOHyl9XlVtgcHRPVWp1fwfTvZJj0/9kVfEspthn
JsR/Q93F7JLlfXljJX5x0fmmJiy/3MpPFoG0/M9phI/eURKgorZmk4ec2J5MaCxJ+iukMoaLqn6t
hUUbozY+U9bC4zJmFBY/adrfTcn+frJb6wsyYbaMOxFf4swZb1OTsavpQvMLP4u7GGFbsmCErqDZ
U3zqhg7IRTF2m3kKlRTeATKtS/2u13G3EC4F+TRIgUJJ56aVafZmEyXYkpkMaSVr1Gr3Tm/EO6zL
iMvzdvRP7Fi28zAnN0ccLUOYx5LY2uhk03PK6vLJL1lN5OP8Aauj29AiF1tZzrDPE7/dTTbrS7YD
3sWi/nXIvbzdMtaGPC21GCeu2+h5soPnNAVXnOKwOMyBxFwXwDHOxiHYPb5sR7xMLEubrQVNad2a
XrSCDaNQtv9VTz+c1GYW+5wW+jYobP3sVolxziMGfwSF5FZ24uygb5kW8dCMOznXL0Tj0EE5w2dF
EXEVY/hS6E9zSaOcwoDXW0vfHKN9Egz+NWrR21jZHayt+xaKKbr5TfpKUeZtjpPm0nh2eM/yYj2V
YfwaBUAWw3GX9MHZtdPkjwreGgAh+0So6TXhUcHo25XF37GNapcpmqRy7HUZM30v8etsMxwHuFqm
9j7ksbv3cC/wk3nOuyOh8kZWrx88SmzvpWBLn9G24PLDojJbMT78maPo+UEEzm4NYSZAS6pIXfbG
dMx6nP2vbiIIM4bZifcruxityC5NjlqjaTQIfPq66srilGP2WjmQkY5UJm1GZAwNB0rN2GBivVSG
9goqm81dgEXMlOxXdF1H3oP1burL8ZY1/nAb8e5q7SxPeQ0E30ucetPh5zxMkfFUoQBEdiGcKx1p
5+pkMW67qDvH9AWqikCCKK1XS94MQu9PTisH1keeuzanul8z247iTMJV1IPCODYFJhY+FX9da733
5DCXkPgyvlegkBJpmrCuDLkO0dG8IEtgZRfVl8gP5Nng3oGjOwRlro/5EyKsTzHHxdEa6bxhd03Q
aoUrrULlFs5kQ3Ub1EYty+P/Hmrhl0czFeEKmAMHtGiqc4DzkiXymG3bSq9YVnWcIAYBYI99PBJW
DjpPCrZQVf6aTZq+0pr42qp1n8MgKUQOsR4R2sqsLG8OsETstFG9caJg45Us9jr2xJcqA61uF+51
jlr9PszpgUBXdZgH6ZyCaT2of9hLqprGJc/0PKzOJgGifZuH20hJy5hE0g4GccF/zx7fq6LZWWUZ
3o/HL0j1qzpcA0KR9afpWeWm0hELDX2ZnhNNd/qD2aIwmEaucT2s8/PjV6RmL0Y/0A+V57XGvoQ/
RYwLDwB9yfQUaq5Bml1QExUyvQQUlvxEgLFqLkEbiQ9dpPku8x19rVuwa/lg5l0wWFQAI3QV5jxS
jq6T+RpSlwTn78Azs83umNnoRaaJCSc377ZmTWZbMyqqGlV3ovzcnjJ34lnPynOIYn01uJ6PrIwH
z7JJLppZvjSdxr8DpGXJ3ITaBtWLd9fV9zp9eHYpROTcVveNHfhX4eJzacJ8QEXsOTdDQ9BH6fAa
6ODkh+kUiOBqZYmxmWaWZVGmZ/cibpKTG5c3gdzkjqB0lbNLvw5psS1T/+AKiS7Bicf1FBczBwnD
kAzOTpum09gClAFr5GFg526l+brUK3EuzLDhZsuliNatxn6vMOtlHjS/8tmKPpuSorwXRe4RI5/3
RttzkbP15ZBkWlVWrncIoe0eTLv9LiqNnFIcNrQHrCA8TzMOY6e5OJrJfiHpEP60esxIGJ9haaIt
1TPnLx4GirVB1d1sEFWaATWldeNhn2aIK7WSmXnopskx8eS9Z4qYoWbg3HSu+51NyfkY+WZ0HhME
3ZLi6noYRXCYHV9ucx12ltMiq+0t+lGOPgYwjHwLRoARggZz1gixCQMZw7yTExWGxOp2LcX0rRGV
gnx1np0Mx93iaIsvoVXXu6xNqCEb3l4KiAC9PT/5Fj0DF7uHJHv2pjneFVcboWJ7gDObjU+Wbpz6
IHdZ01DWHECVbt3O+unNaQ/ZOd8anNcLgiY59hbvY+QIKHfMuE4Hj7Xfwppja9eE7NdYBB2x84Jv
7W5RGEM+zXyJp9QyVlIZtG3AXkmfzB9Fzq2mmAZ/zzGxIATovLq6h+jdnFetdJoNZo0e920BKD1S
xDCzK8JjkEXltXGb8sptfN7kGbmhtH0K/FY7CaLiVDjK7jVIsxasXT0d//fAKo5Qs69Fa1FS1U9S
uz8VlRhOj2f2yGBF7ILRCniFgIwTKS4acyujcPlU4O96VPavleWSUUqGXVyIFkAknZDBAsc3ho64
jHa8jMhTvrPOeQ5jmzSyxp2vakJzY4Qy5xJDU2zpsh5YGVWsXR4PnPJH37ZDaMl8a6DgdZgS86lP
puLG5eYUZnFw1FurWIWJ0W0Td/oVeAmGAZHUi5Iu3daLqvwUh8lW0wKxpXKgg57O/De4pu8ovOFz
1/m4rgMnfXIi+g4Bck1qch5zkS4jIRhyrZden6GM9jHW1b47OVP9bVqjcXXjlTvOiKkoxtyEl6/M
PHdOBSrdi8aWAQ03d0KGMJvRiDm+E33xOE07w6YGCDZgUxUdKIs01XbalH73ul5TJ/FvUeS7gBn+
CK0Ojg7mZ+px8TGk4HrVK41DKZm/RdS/tbHXv06o4hYRn99bSbduMbg55SMju+SBll1G9sisZ4fh
3Hh73Yi+ISoCFYavvrA5YbjtjL44sy+rSafF/baEl3HsQsuA089wRuaCFypYfbBd56GtiCSg3XK7
xlyMWex+UGismCS2w61DoruvSzwIHhVV30ryZWWSwqjN8MfzrYNt0QVgofyunkQ6DkP8jzM7yyqb
mTYH71ggB1kZU8vto2CZGUeXZI7p4edm9e+ZoTIJlVWGCy4G4LTTyBnWzmTIZaMOPK6U1CQCcXl8
9Xhok9bbkgLGrmTk0e1/v1CzslkYA4a+xu+SdRbWjD44hvkciwntlhXcHl9ZFfoeve6y7ePLYPLq
Uz3rf+G3hnc9QdVc9nCtQAxmYVJ/5G5kciZM4SZRX9YxQ0va2NyM1q3OTEZcxgJfYmCMf8TYfzq9
Fb4gQJy2Wop1g0JK/MxtnTgOkqrtHFG2oK1Q27Nkj5T1t1iO5tfgsb9xA3PtW655GuqhusRGxSGm
ZcUpkCXSKkHmy2ObWDvepSBZu4ySNrqkaOf2U8al2wYDtqpyIubgShglLVhsCZf7CgbKgZ0fQzEu
LUtqoc7CtOLpGJXxpu9s/aRRc6fS2XJndObqLXM7EmHxFIGOMnbhbta0eUs6/zvPKkmBPPaXj/09
tO/sJSJ+VAX9wUhmVqvc24qdHJn0GWV4Q57iUHwCEDlK4xiP+FFhhMVc9lh6TZONw1ytvx7PHt+T
Q30IIzJ2qZW5m7ihueSm4K2NqOKaLo8JTRxzEfKRBwNrIG0W0TXm3sAh409bum5pLuZxl0sruIQZ
nkCHNJEsYnGjDWY+j/C9V2NUeqDStekWNYmJEbiD14lsWp5md4KB63nJulCzufHgsWZUv2BbdrAZ
DPMz1PH4BEwyHTT18Pjy8QwlEIF6Nn5LIR3rMnGFOfFJL1kg771CugcQJITpFTL+8SyaKbnVvU0b
mG8lERVu2qn6xpnL+kTt2NoX7PKq8Wj4l0xG7ZWQR3t9PMO9qe+G3qaj1SzDOXWPpZ0a5yLIiN46
8F+p5+UZDeBweKpqOKFYNKifEzx4mtLi4oa+e22cFOINDTTsgHvaJt46Tyt5bYK5O46NDkV8is+0
TwfZFEc+9WI7xMxHmITHXn2DUqrs06coIWKm+YAWLaNObnFhpQufCjlMn3laBRk2q0GM5qJD0vky
QA/lDsCSxTanpd+3w7nLEvPi2wxi6YxOmEXznKoH1o6QxsgzsB/LAG7rwcpomICfrJnZhd68plDF
Tg1RPQgIXBiVtdrxzf5L4Bsg+ScAlCWojJx0iM+MMmlb6A7marAb/5XPttsaVZ6voZP6pAOER/he
wwmmfjUzAMSWVHVX7txsI8MUHymFHKwOWnLxOmN+DXEwTlolPkDR54fRI7rHhGEGDfvmCUPcA9bH
LH0o+uSsBREobuxeZ3barryzXw0lVarXWfen1ShkfSKbn10zQxWRS2F/VlG1pqJHQSnnblt2zVOW
WvGxtsWPyLM/lBnFEwXzaVlNU32tDXxCld4zmswd/5oW5GyoYqTAgoJgW48z+ep+WKDdYqBqxiPZ
M0vzxg0S/HjUpqSyGu8tF8++ke+tWRR/zJTJvbrPKB7N2R+G1Bn+moTzHBRWtO/nsloWfJLLwQrF
GhGChjeSSqxOJ25CCYP4bGIfEE6HNov+swDJ1VKkbaoZwhOWDO0pAgHCgPfcXUJ9mL8IkNDxnk/Z
YFMlV0zgnMv/yjE9bwl3eb7I0Zovtenc8oSuOOm3c4I7eTtIfoOe9+62YjRn4db1/GGwyyPwmoiV
a3vOcjBH/S2NjI0o8uDJmaD3ZRaKhJR0xovF1srsmmlbmAON66hoBiZ1o4DaRuWu4K8y4i+acOcZ
6e+otKEaSz/7lCEj5ZDnr/WIdd1hSPlFK+P3wjNmlv1Ds4tGf96w2bUu/57ZAwvD0Lzw+jjiW0d7
F3kyrSTe3D1eCe09qBnocP3waY6U6Mcyy0MnCU96NpROt4mfsBq6N9/4yEYzfnp8p/S/SM4aJ1Ez
shcW9Q0lQMV8vlfdBj+gmY2/dPP4hbizYSSFXb53ZRrdw0M8YJEM0XtykSgaivcCeZkGg6izp3sq
HZTIxHj3Hs3KO7MAnFiDDKmUBf2yI+70ZzaPY1IHBHXjZN/pPZt+N0LV4EnmQHwYnbqwr/DsxX0Q
yRdFjXLhaZS9m4kNSSsme69HZfNaaHsn6edj7Sa7tmQGjeJz2LuXrg2aoyAhhu5PZm/T+Erq6p6g
9v4e6fZlsoKo0BK9lXFrnqvMNM+hjcep6l1kly4MjxAvixY428Gq6fSJKkC0m85vdhK+VKPuXVvT
nN4qF6xtalQvwB1IxWv2vumTn8qJsy+jQAiqE9nThoJut0klDr9WsStcPeaa9km7++y2jXMnAMTC
CedglGfdrg/zeRPrENp0Ujg0aFhkkUf0Fq3R6Ij0KJNb80f9ZiGlhh7Orar2T2OefQShE91NYpht
b7TPXQXLvIk1b2968gX3lXUBO9Mt9JQRd/QD5oqEP9Yp26UGLrg9ObGFatfiy8f3Hg89pKKNJr2W
qdthWZsyCFalM/TbyRP5JphY2BLdKY+PGnFu+OQA0rTZqD4OTR15px+SHXq5G1Lno5/p2PVEHEjs
BOlumlyKMBWSLTt8bRLfuqegMERtvoTSHJ8yO/oRvsmUpI+SonLX6r/GNrwzNKH4mZMk2fh2r60e
X4rJTFd9MUYb1lnGtSSVlVY0MPoQiunjwX+eLIHOIo2RY2SO/axkw+vG0ZHsSIcMDbJGBrdo+OvU
f2okggJAItJWShe5zZKoopK+sBIcYQPTYT7X8I0kQnIZI8g/Vko8cmLIdNTOAdIWIGcSColfWMc5
1Z47tMR2W14DwYItY0OxkZwKcE3oqmZAmMxwCtck+nl/PK16TtreW7cBS80BaOwznCGfonWQPQ+O
XV2Cvntvzd+67o5oMLrgpNOv2rOHqhZukZOMDmJnp8HRXXJi2WegVkcAoC1blf9bLHispc4E2vKS
rbeWfw9VG1Hdi7v9kFnk+9isfc2z/WR3qh9oOcRyBWad3vapB1MQvVZZu+6JgN1c2ONAij0ELTPd
dy3WT7rekQEomydTPfgpeCAGnfMtNxk129rZp7JPwx2DqtpSm9h8jnHsMXgVWrvW3/0/os5ruVGm
7dpHRBUZelegLFnOHnuHmvEzhiY2sYGj/y/N+1X9O64JLgcJmjtca60xn2EIhdRPVFohDYgVPC+L
/ShaIU6KEQ4WA02VMOEfZ6xy1BD9+59//6Z1t5HkF9MgZMnDvw/SZRnOgYEBE7Oi0Xv4/x90nnNI
zJSobReXvtUcPb0g71vtWCbV8IbO2bpyqtM73/89b9lXVbmy/vdpbdFHvttm767dlFdSCcP/+7Qh
HWLLs+WpNLz5kJphG8MdMEFxAn0coWmex4mkhrFF0H//20yE33OBr1zcKpuc83+fcf/QZDjFpRjx
riihtq1pzqcl/Plf+fu/j1WOFg84N2Uy81mo0uV39j8hos1r7TXW1cuZ45ogC0hQsz3nU/he+RPd
uskvVtYkgeKrcQED8PYOLhubwb21BEP/qmuZHB3Vr3Fz/+sUkAs30fs+GFlrvxhrdQ6Ief9lmWra
hwROW5WbHFI43L0yQu8x4/2KMsUWtlrUDdBl+VlDGZttWH4Tjvq2evXNGPR4xmXJeZtXmMJe1SPd
5OS8VSFjEHPx+Gtl4zXZev/3v5ZlUa7Pzd/ErO1LKpr6Qrjgv7/M7WxfDF274waSj0dpaWeEdJv3
DZeLBaAkQkA2ybFcs25Lcc9zhESrI3lW/39ukzA1LaSgnbNVs+1GTrJ6HK3buop3xXPplCrPugW4
Td7+/WntT2bdJw///qVNWBJiqH2xcaS6Ko/4vYWzkmy/ySdjNiiP1PqPpO4UV+7q4tr+++CG4pxZ
P//+uUuwG2r0aF91vYUNJ9fIV+EWMWx4TnrbY8eJYxmCQNSZU7HeysAaDz76t23vu2cKJBI/p3bc
K073F6OULdeF/dyRZ6sCp4BCJGI1TW5qEh1cQw1IHDQPHcrabULDvnHKEVnUYMamU6A6Q44PyJYQ
UsKHj877hW011XbvEAs7qXZnojC6LPZ8aEwEvzOBjB3RwwM+DFTMy21OV32e+uoSkMlxbiStk0Vb
Sn50XCY0WC4hf4eyWqFUmXtkViGf1nweTx3rMpX3401TIi2FzblLfInhWUYsRsPblhXzVaPsxF4H
tPAizKzd2N8bq8GnZlT2ZZms6gZlYl3MwcPBuTVw+gDCCV/8exKBR+Lk0D9yzb54NBZHdsroMcqf
HJ88Q5cPNkk9V5l2D0vP8iTNsDZYxB+TxIXdPTFkB6kuH9exjIyFFbPpdR8Bbddx6BCETcApE6vE
dxEO5TYz+Ylyo9vpDqs+l/iYaE2aDvauHU/NFHhkKntH6YI7aIIX26Z6DoJAv4nqZaytezUoYYyt
x06FJSrkJKMcHp9NjFRxznJxk0r1p2NR2+jOXHi2WOVurPCLNyvR7HBBTnASCLwn2HYaZxreokwR
Zc4VSxxPdttwsWRs5/cBF8VOaetHtuoflb0+Fis9v5oZeoDnbupFDrDPphPh4ZJH0nVlpBW5FnNN
EbvwWWlOB+y6JI1iIjjEbV7hXujidKxe27XsLtVsxa0w9IlQYRyM6N13Khd3yAyPvh4YQkDjBL2L
Cic3HtoxGCIVmLShqX71XGPfVcNTPxTnULsXjC/0bsH4yxymHmw1/VUHXCBLTbNaKDivtabEme6t
Q36r5+eJ4RLgjSLucvVXwJD0zS31G4t5ecQg+Yu+KvWbclf1vMFdygyb5BqJVqrWUSFBCAkJw8R6
xWHkd95W+tMFSRWTtFif8K51C0xf5jCDMsmoijujwtkM0sgdmyJSvrsJyBTfJi50nWWo575yOI/8
blt6xW8mPuw4hheFW0KkqSbjJUtVLCpfYdBmXZFih1GP5dEmSDRC7e4FPyY7bkwwI2h4ToIZxYNb
OvvVTiHRs/toL1wlyzpytiV+3jUnU1RyrwPxhFEohzoucIFz6vbDE5bHkBNqF7v7HQvy60C2B9UK
KBo5E7t2EQN4ev5qedxFiI+OVuGQCN+uTHE676z0b+Z9fC9XzjePILccOIITv9rb0BYRKYU29Jn9
W8PiboM0ZN7YuvcX6dVmR0EQCHNh7cwbK2SrvSZssYbR+iIuR0cs4I4OZG1kqCDYsRzcDvVwkMbv
JJsuAMv5yXNPY8Z4qN3NfKVNIDSBtGNGsIvzN1gTotoN4t4X4PeRgn0IHCcmMySIpq7KAdVIa54m
yi4IpYfJGN6Wufa3PauGzaIGUqBdiRwzQWOdYLXHAvxd2WV/tIX3EpTqDVb0iZwgmsBsjMcQ0yOh
Du79W/h0vc0CMlwStMH73ecgfZ+97etzzhqHpp1P6iZ7L5NNUIEoMiykc41kYH30mpu2RoqzgAzG
gUP3aCX2G7FO/d4gFZ3K7ZNyx9qrh0C27r73qbbybAcnAfxiqGFLFuYQE3F2qCvdRdbKQ7Au4frJ
9mNtwtmcypSo2+ruwi14ubEX1gwIY06KafOTWqO9E2VXklqh9p6Wf9qkPbL1Oi3KOIxdj/YxaR9U
j9QhMDnmkCUCOfcXqOOdM6f2fl7aW45gcmO6XnYp8+HkNAJIUA4s1ACIoSXuNUD6lNuuu4f5sfxe
7V1L+pu+GvJj4HDZT7m7b5yOhRVabLDqQSXLuYXu2lhmANtqanJoZ+Tkg3MtpAPuGppvbvdrqFqs
ywqPNcjUPgCcsVGcWUTmaxqbQXpz2JiT0OmcCPyll5sWZBIFT7JgCliEgbB2SLNqUJMdwdTm/cet
G8KtkwWyXieSIAZ1TR2xm1dpRWNb/CqmHu2dCwcn2+mYchWO0MxEW5S4/6/Vc7cYX8r1r2ax+New
h/5rWD5ttKdf0TsM+2z6QwfSH/qKROusrOVTya4TT3CGoDxxWheTxj5pd8KazuTxHGuKRUAIfnDH
dk24CE5S+jJWLCz6XJKX2R6LCQ3wgmxktX1eXrtoD5NSDwa0KqnzdRoD//623GVrrcWzHTRvKemJ
pzb0L13fXdnzXV02W0drtj79ziGagVp6qFkOLFV96Tnt8yTFbYc96jSA45aDj2lfOnu7CWI5FrlO
Y/JdSNr73YnntE3CmH6AkKXKN3aLMF4TT8EcigM5XwX3YtofS4nveKXxbKWUToKV2YYzfkwatjNg
Saycsj67PsxrqWXU8ogy1oJt+9DsA1y2yqW/UcfuB7sB27jL2ZeWHwEca6MbbFP8sGOCsNLWgGKa
Q484YOj/tu7djL071WI+g1axw8LXQdH9Bat4zZbgpS38HvuS4jgh5zOq9SUbQ4/s0+44pnmsOHlX
fyO79TGY0Tutz8a62uiTxHX1/Z/cTmCWbEQxg+F1UQcnHOyZTsBg5AvL76x08WEyJ8qkNj00hWhi
q2ZEBkJ79v4uK5NLFbSMxSzv4Jj+M3l+f3UQNCdgrkcEUhWh1yQU8snSOOdCZy+88cU6YpoyjJ+z
6wCWYbqSinrjOfkbgfZsozkJAfrVNnFYKuXe6zJj9CeCKcaSh2EA90ge8nie3UzGA6mZob6gWNpD
V68wgdSGYhCvaTX9p1nDbMLhP6N3lpNBzAkp5/LQ+Fg15SvBSLjnl+WnFP3Jzpmh2eO7DYm5mZf8
re8hpEflvhf4akfpT2hn2wXfGeoaos0xh6una2EPB0d0YTza6EaqgplHS2eAn+Ufo+t2g1a3sVzv
mVyHtTfjYg5/AWrPm5nqmkV61OOTysCpdq8lFXGTCRubEebJJoKTgxKcc3XRDg+NdxBdIm/dKW2N
z4mONrKaYNzIldwRNX4VRhawAlPGg5eV3VGr5KOdU+Lep67clnZHy+ikrEtmgzKny2C8xoN0HOdc
/y/ud1jjPB9U7GZGjSpGOJtkNi6r2RDrvvYkaUtUQnMugv1gJgPIdnoxqzsjvMyRms0b2RJuy2Pr
bRmtHydh4hAUz54nvqSH41tfVg8lAZkcU2QXmMGJbXlzrAazO4scY4TcGPau1GK/YPv1wNVOpJvD
oBh2ftKMhUnUYtO6JGSIrPChTZi57xMPOlHoJyFKRFxkgNTNaa4tEmcb+6nr0l9TOBN+0CkZg2Kj
8TVzn/xWjB1TSx/U3P0Z3buDsZ1yGWblxi/mP2sHlx8OJAnn9G8W2r6l6F5oR51dKgPS1ZChGK21
bDO20gNDya0axaN5D1AzCppxQrntovc244JQmVfgKnyWgbXNFb02jKWL+QrvS7q9gAWdXS12vHUo
RYyNtrFWQvymNm5a7zsTVLvKUZPUBt4P/JcLInvp+DoALqxs81+T7z8HJBq2DqmbKmHkIH2glWE9
G0HLT6H0IxDkx+SezJDL2VnXX6ETgsd78lTjgNeFzbMOi5NXuzhyOEzuPHfceTP5VUnBrhpmledz
6B65UJ8FRuDkMZA/mpV7IpD8k0kA3+Su1i6k8+FEbc+GSZs+mO1m9hAIDScAHD8mWSpnnFM8cD6M
HGWuEU2VBPnGKSA0vYMqu71kLcjKbWNWawWQ4n970KskVlhHs57esdffiTn51VI41gI/tIZzJLTe
/IRL0ZmDCOIY2Xtmbpem+bWU4RVOelt5ITYTqZ2dUpdmKw2jOTAPOshvJH++Dl41oyn0Phw1HZbW
esic4UPSuvBMNQ9LPuzKcl8Z5btluQNc5Gpt7BrcG8hV184aWSp1aQnDZpOHig4B+orBZLcjxenv
FFanJWNoa8zLdsEFs+p+lEiPvpyKrdPlt1kMn2ZllnDFf1iKI2Og4NvCy6C5N1H0YxqRh3eGuy5v
o40pdb5RmdEd8sTYIuJjnJWScVWK5M10MnHEzDyNGmveOotLRqg9UFv2IjJDR99p/XsblH8KM/lN
KM5t7kW4r+fsNfXRaTeI+4a1jF37u+xaFoALriK8HPUWUG/Dw2hGn1uW5rTVSaoP+ameF/NcO/XI
WzqBDFGsCNS4fWj8WgLkauCC+yFx5daagymakULixlJ/1Lb71qcJ3ucMhbIQ9Y5rva4BrslBRzRI
V+C3Ur0YSUr5WtXHNEkvlrky35rZHbpqxz1bM6tece4iw5eTOduixWiH8YMG6CPU9hynyj36gfU0
W87jUHjhXUW0FwaqjKZ+BbwJ0VA1Z3NqWHUs+7RsmZAuNH9BHT4vq9hD2h5kRtJQx2uXhsNjWBoX
I8huEoddP00+6CZQig93Th/rRl9xYBUop6Xdsgkq1WV0smYLZtVFDWpNvdx1BmEP4Zg+WC2Re47q
1JY+OBKzBb/gM34a1K5kknQYkrtOyOEcIgp5E9p59ipTHETW8RaUqFf7ZBiOFoPMbY9fegzpJE62
WeHGVFe3IPtreYazlZbZH2xvno/kc/sxBhinltngSyLCd/jok720+or5kXsHpDSwnHXOJ5x5UpUw
qnCWKJzNY8Whz2wCxc9/gXbDDR3Fd90OR7txLsRYq7XMNlVnDqAoB0aj8M0Fw1ZLI9Al+jySfV2c
udYZTL8NfJfTvKZX08LOJKSarZZfDiM+nGp4UNj4avHNpi9uuLs8Tdxqo3zh8fLLVssz/cvWwYAM
W5fHlItrqJ0ngdCFkqOiQWK/Zlk28IZjfpeJd8VH8MH0rmV4kGRmkftSYYOf8Sjqf6x+wUCl+ODR
yzk0FBcJAdCPxi6bXJzfsTewhjbmK36q9DcK+1cl1SsJka+GbeNlFObgTiNxQxTXPNNti22oSeM7
i6OQ+M+DbKlkRmQV1sOmfquyTOztMOQYcUjJNsxNQTMLy2FxbFmvoXBYiwwYaKIOoxjsNkgPQB+8
fKYT+irlXTbTYEYbtJp8y4RyeTGQrTg5CSGpvfCNi2Fn946iatB7w5x6lEhhD7tLV8vFRUGfqb8h
88DIaMK9DTvFeU8yRhm0HGM969YaAZxl++6D2bynZf45mOG3gi4Evl229gpiDyvzWBc6RNEwpByk
5mO1bEUbz4M3xkkS5khisD3zxHrEBX9lHILYe1m+1XRni4b111iihJLeKWVpcMYnQU35BDRi6804
f9kTHJoabbltO7apBI7Hg5NnsbCxMqViRXC+WYTtX9gvVVHLFGxT+akTD2YR5c7EmTaQmzqb8GBV
N6MXK5+trgsOeINv4GGzbesUH3Dar3zlenOX2EGbrMzIq2GHtvmlHcVH1qJg80ZzoidAXliYbror
9F8ZsPYBGqF/ogAdtLvNG6R9/7gNpOJNUOA7gOJqwo4zZgq93HuNosw+1Np5UZ67aVQ4b1Re9kZk
wZOXVVkkPAb9PQAuoUXLAc4UasnGXCmgQtKLs0Nab8VzmbyHJa0bcqIqSJ+AGX+Rnsn8L2BuE3BM
Zbbrb4rkCw3aZUEdv5kCuaCGN68kfr8FXr7VWXC4J5DCRbunVHRTbLOB74JaRoUJ6rXeJ1crBG3X
MS4xHJ9efXqpJetNnJXazWGnHYWmTbc7R6KBz1ZSqhaW1KXvHQ1EObu8TVDmyKHbZl040UmpL1Pb
07bS1bObONussecnsdoPLgUoppFpwcoQ8Re3kvGZBH2wk739bjN92wYg64lB9UpXTYyxE3Qoovy4
5/HuTusSD5lxFubMppUFcy/nYZ/WHlUiJCs4mo7KBqcT1citn9gnd7Awf4FhR/mEfNtp1he7n14p
djhrSGVnrsMIaPYjwy3pk7uuJzkYnXbuE/Uz5D/tCmAiFnVQifqy7CGIywJszw7bD7PJzwUvSWSO
6VENwZnV1q0e0W+FDK9K/Mv+nQ7j7DNnDRrIcPFc9eX7/NkMP0FZ+sDR9TuuKh0vMsFevl8pwCR+
yoTXJQUUYT1pzZGPm4XQTDXFXdfb6wmZxCOmBXhiiPar9NQeCuLikos0WIU4GRnPdl3VtFGEnvBA
2xlUgbu+Rrwn5cfI5iu+Nwh+g9gGBOahMe7ZJclH2jhbHIlw9g0VJg+r82Ea5bJZW3AG93lEp74Z
4XciFt7XsMuYLXm7sNIa0+zOBPnuN/iBHJN5Yc5lOfxUsmJ8qa8SzupauLS2nYVqKbwn2tveU+t2
+dZsDpZy/qQivymiuB96ez2nKwKnoVshXgRCooHTpTBmlsGZfOIyI38GsyZOi6XAjEMzhXjKqooM
PwiyK2djDTuLvdhEt1+tDy6c3ssazt8h08DfVkLksi8fcE7EOWbM7J0WKV2YFgfAwutUTHVsLmb1
1Gp01yLFToKn+inpHR13fV/vWrGuR3vM5FnPXFjm6L7WEOmxwyV4ySR93oomBiF9hC6DNajRvEJy
UUFUxnvWknJo2MsYZ1gnXBzP2Hb0Px9Y4uwLw0u2Q7G1p9DehaH3nTeud8u+WgdBZS+pg4LJjZ2A
Z3Je59yAGeRxKPzdWid/R08YDw5BEdTcVv9sGgQE4Up3sWtpvblI+GOaxC9L5c6u83IKui5970o7
qhO/J85dVw8Fg5uY5Ut5KRROaSU6pdgw0WfhQL0x7y29Tu3ussrwca1LHTlNFRx9M6dcZEqQwOrE
juXb71m3nACQ5B9DWW1UFnA2Q9A9eGW7XZHvOyAhm8aqvY0FPF43+jWV6g0hRnVks3ZqzLU6Gk6F
I9iynZ3prQyVRdkMM1A3n9g04AYfSFpeXf808N1l5j4nS/E0Y9+VOHFiYKuQ8yoN9EnUtJh/4Z27
E73/43XMKOai2oJQUh0b7zNa3QfYj/OaisOgy/nA2xulufeS2GkTuebd1MT9sjsIb+4GDErqKQKy
Sg8GCUV7L1D7RLe3pa2+ZjlYRC4xlA/kiPhO/g6kkoc0wMdiZqK6neX6iAS1okvO7+d6jw+IwXs+
yjqJPJthsB7wHJLZ2dJYDEgEl35f2KCdoUmONncc7yqwVJ0RwYlxrZkQ/5qWEvl7ikf7+KIFv3g4
qOuQw1DNz7Lxr6m2dtz2dEo6eMkzPAOHOxNUJsRCmXmyc4yRMBDmhGvZCCqn42KqfD+uuGU5db03
s/lxKsbYoqLSavHZWCAC7xD2qvlVYM11BzhINsz9d3AwbkmmukBu9T4wENEmyyJjx5+5/ZV5tr59
VhtR0BHLBr1EL0qyzdZMnJ05o11JXV5rNhmPqAviQEMCWhafqZIfo8vUkcDWxx5PnFHQJeeNAaiL
R6iJ06adz7GxOl++Ft8g6wZ7O/9ZJfVP0XonXXo6cjvFbb6gAXab5TX0nGnnVGiealxpoPtZiiSn
LpDJW93P+0ksiC4Gcinc9eZRg5xzzfiMxzkc3mxH5SSP9mL1Ed5f1sYKWp5Yg74QtHxfPXQn+OqH
Wtb2rm/GT2nhpTmFrrlF3MKe0+3MjbqDiGrGGwRFfUym3AEwuwvcm8+t/U9XeZ/2EJr+uMCXbPwR
8xFFzMQO07OLtqzlQkVR4bJ0bjWlvTHEueE/YUz/Xx9OXzxDJcbUacY8g5PHsajC8oyhdNMYAN2U
RH0wTEc0wNcGdz6UKKyzeWhGZorSDBdurFKMhvFejaVPLljGUFltwoZXUMwARD6zNVjhKGsRKQNc
YsxuehVD8HK8FcVHBYB6HRPrtCZEDkKwpds6N2Gg220VNsaX7S3n2f8mINrC6hkt9opl7LaaWHaL
jsZPq3UrdMKOsT+IO3/q18ZvM8H+JLAMO8IMXURZeLNbTdiTmvWmMuyfTGffjC/Gg2dW307QggOU
eB3B5N4HHi2X1vDY9jiCDIQ5RoEAUmQcymMMIXmH/DGupUP5rpGUz2xu4wBge65JKxIN9xn6ooOT
OMUBu9ksTifvm+XLADMY7FxhHQIxMsWxk2kXbqnuEJ8vvNA8RNfYzasPw5in2G2aZbfAFOGMVBgc
TZ4vIllVnIgBMvrRe7ZcnR7QRk/7Sp3cPj1gu4T1RFDtGSN+CLtE8REEqBIwjCoX9eBri+PR83ae
n32x/MENL7uCdDHp/oDf4/eu6bXyafhQdfrVeMZvZC8OVrQwRZ6JlwpuVhiGdY9Gi2/NYHR6i/PQ
iLGUbNp039pVEY1DAc5odXEbGE+cx5ccVTHc2Fe1JtjuZyNeruN+6EbuDCNRJ+fuRpA7j1U1iUhp
N38I9uOcPwfsTbjj7XWveQV8LFB7i6HAsOqLYXD5Nnix2ovpXt0hf61q5uBF2707jFOPbV2+aL8+
AvqxPP9g9G6dgMcwPBg7O56RMnEgSNTz7gINZuOkY7no7zfzunzKJE9vNarS3HIq2iPJjgoh/OAP
e9Jw2HBigrPBVIkhxn1WPounBOlolLZeH20HtzG3KlT4oE7HqsLHQjbF11LcnaDW8GgkIot1SXh1
xYDCUvXCmq7f+uQ5jb1tot9U9KczP+ddn4G8FMd37zBAkwwYkwbW0XBbJEcGovZu6iAFGMi4PbU4
8e41vgZ4BlX5rfKLYmuEoY8B9+vaGycHJdjGwSkwQoLQb0mF2buM6g4Bpw+VkNg5rDs7UIXHzgWu
m3T5ujCXPYYTnFI3FM6m7tg6VoqkJ4J9W63nJ820re9b+zhkOf2bDDh6BoxsK+MkzOBVWSA/PIvW
E9jTx4rll6z8MkrAc5BiYPXoD5x5kv6cvtbhtEJ5GfaC3636a6nyoxeUoQW0WkwF9bG63nNuNPau
smoOxlzIg9X2T1M+CwzolgU7IurUIfnLke0c4ewpCDq+dE5PR5ishgQMYjPBB8BSLmPxfrxQpJQ3
qFlQcruNMSxAts3wdPG4CDu33QvLQuMgT2JhIl0U9XO64FeFx94HOGvCXZm8j0l3cbjQKTbIfkdA
x+MN0MO1xhixtL3JJw/Qezw5RW9gFaPtCEQo33dr81eM8iVwmPUmpWDoMqWXpsniIjC6a82+xDfq
L2tBvNfmSYRqzb5gwkHxAE3WqIk88DylkcEVazdhpbixtHdyVtOPJvSbcTkNAseJ/IUhqXegmivo
QneuLLN4naXiHJyorWxv43C0MnFmlOLr4cQg6UsMTXuUHULVYglDGqwTSlGc9kOU+J5bRv48PvqK
MWEfyquaKJQqyUyrmQmtCcVjXmjnWLT0MAoZtDsGeJr4d6sLjHnsvP00nfDBnZdxZ8MrWOVymEwS
SoLsSer3fB1/NQGi3GTg+lc9oEFvId25x9lO12YEH2wsSn8u2bPHDqrJ6udklma89uORGbZI6DaH
gTx6S483G0cnAusXx8VFapl8rG58POf73IlWc8EBuUPC69LS9jSesQCOpG7ZlAZfAwdCxFohwU6p
dQnS6SVPwuTIZNymKu473MH0U2aQKTVPYQS5t5EqeUpLte8EwsK5IajHmU28Dzjfuw4/8QD/hWUp
ixh7JsaOWfdAsvO2dJy7SQJlZhF+VYFHnibpZgtXp/Q7Is9lBsUUsNes2/NUMtHIQFub0rviPXgf
WwCGZ+2V4xKOC6P01j9AAD+FeZ3cZp8gXTUOrw0ttmnPFxg/79CnKSHVRB+scoqhwzjUV+id3qcK
D9hMuK7zo9KASa3hfrc3IQxEEcmuNTFTGhzuPYNVHMFG455wWhy5VMW6QWJxnU3nph+czWzNf5j4
aLJxOESCPrvMhb0ei5TDB8FEeV8hvo1G8gXWtc8sdM6hbyS7GZ0+eSBvws/OOnffhTP7B1/5p8w2
uri/OzbVtUk7z6rMJntg14uk3Pl+gGoETJUebtsmw2kdbR9CgOclBlNYgwkPK75ifo7KmlaFJohV
/fogQs+4IqEhALxmfRjeq3x02QQOSXMvC+eUsZA+dm3/SHTYo8GrGec+fiudk8eGuJeG/BrzoCKO
ttdu1kR8y2+T6TLtd4+EZiy+J4Owe+G2vEeuOtROamxc0X+xeNbgvbQupQ2bxaRLhz3eeMhkjICx
5rw6+W3SRC24tbft28nc6WHLlhvgcB1Gavdgg7MuBZlXv+YzD/ZRSRH7XNB5xUC/IsxNsK2pqZG3
w5S/+E1CJ11RXQfvK243I3KQY5vOf1c9DLz5PGbfigAVWoCffNoIIqZpSzYrAieKOmgdOtD6sDID
CQ6+V/84RM+xfqzwAPI18Fm1NTzxTWHwNLUGVkAZ5x8syl/GXgys0tp+8oqVuVjoO5eGZwAP8GRT
VKDwFUEbHREnrg9qbVMIbPyge+4k4VDs3Nazn5T/kS53RqYA7o0z6gep899IhKbjYPvO3lHLJqy9
9yos/QjHg2OAXXAgjYe8VsfFZlxZkF6/gN/pavD/sGz6cVPnkSyfBjuC6t3ymyo2m3B8LJXu9xbU
9sazearjg1VxW7HLGViBc5neAhBcRns+kR++3uQGfVWKgVsc8gOvgX8tNA1JYHpw/3BZsrPUPidN
fAFwx9r0QxrWyc+Gz2yBeGXSXm7DxjcoshIGmBybdroztdNzcxcI1yBK77X1ZNuQiPXjglcOhIJ8
LjwCMAnBjXqNfQir0trKmWYmdAZq0K8OEql+OZZO/gOUFwXaONs293KYfS8dwbIcrpY7/8n2yTQy
Cwv9vwBX8mA2xn8e6SVbZ0CGioCnT8cPv8i+iHSnQUGvsSHtiMiiCg2EPq91/Syq/j+wZ6ZgaDFA
MuuKcafNGt1ckfC7xAKw/OOS3tSBhRdh6x8N3pQcpf+ahACM9ZdXm1/m/D7VKo+ymq7ansy7A9h6
SNv2nPn0xON9ckYmRwF5VOmZ5aU5HTNydCYzRIXDshVDCM5HXBfTHHH1PFEx0+ZuVsLImx/HKS4F
hn9IY4ucDfXWJ5Q2EBMuH4wr/Hv6sWWiyaDAI8MLJMgh8LTtcfVOWFhInDAq2dKv4nqZVXyzAjn4
WmHWWqv2xTcb6sI1wUjBSLaI1m8UDtPOyh/w3zmJnmyd1qem8KuFYqDnzUIggUMb5EdfFcdUo4M1
HHPbLdZzCZfJa7WUu65nIJWzjJc1w3VaUSLEshxFBEZF0kNDOdX3eQcROACX56pmURKiYqH+dTdj
HdA+z+1eLtLHNw5H1KxIX/GEYwfauUMsQpI/x95gMV1g4ochlJYemaQtCIdnUQSM2NB5vioBRsA8
GNvDiazup7KDU5XonNQ1m6erQgKV+NBZaEzuCtRneFo0Lgz43dp9h+cL8Rd5hK+HTM4aIhAKcfTu
x6vvmzwzMw9r02Z4gtwUUFUVZ7/LIg/fNJ1BCTkd3LHMGTsz439I1nXPQYVPZFt6kYmJBonF647o
P1gLOGksZ7+pbt04NNYOH5svOdp/c/w9YqO3P3PqWiThMLFritFR0myUtUyXVO9o3lDHrrzQqT3d
E11Cf5tn+nGU4lM2p9UpT06/ANLejR2ZTjJxhZ6oOa+5Gy5SVzj5NMzpJaOLchqxtm19b+8acctl
Glo9rWU5nCxwYyD8ch+UHPIjisv/x9h5LcmOXFn2V2j1PGBDOOBAW5MPoXVGavECS3WhAYcWXz8L
WexuFjlGjllV3owMhQAQDvdz9l57EeG4W7gY02xm7PQFJLqHsH3KLIem2Lzr2jjASW3lNyDpghtt
sL7atDkqdKRbGVvpLpNvg07/VPS2tbdVcZGQKfe805zz/Tp2rbpHwO0lTbgtIwvSHkxUQmmbMxxW
JoRJEq1rS3+OW1eiwq0/w4p+AuMMmjm7fooHFg9ZZntcdvli+fnNpHnUm1V2GxBuGKXjsmfCeSBC
HLuWGCXtURSmvcTvYJYfGsoYlA64jiPID1H0kRUWyFnPr1ejhpGQg5zDnoQLRRgN4spm3eekM+qZ
fEm4VCOs7FHGjVtdaMldjDtoRBm9NRyoP11SLGvG6A2l/teoUS4VDXlJYAlWds+VGKKLxRKgkfaw
L/XYACKMSsJv+c1AhjDJUHHAyRv2Ibo69t0E/WjfhnytzCzcTKakWB7al4wr0nasueYJlhdpkuKW
S28sVZTHOA1u6xFAoxmSaqgyZj9t/iXHclszsQpbk+6rP4gjUvQbP1dyOVT0gCkVYCKya2+hSfqv
qmr7a0QjQmd+afQqvCU1tiPbEyxpVWvrErsER5NBpmwvuhHB5B/wgR2HOnM3ng5oErgMqhcnLPZ5
qA5A2uW6EKlaCmVo+8Ayvgdd6x9CE7gaqU0WbIgDJRq10XrGtHFpRP01tQZSo/KArAJUGH6lLbQM
KFjVo+jQ5o0Oe3xmiZ5tURzFK8d1Yqwd8OEcChCThLzPSNnRW6UBNddl+/DQ0eFeD9qwIGCkWwGg
8y5hrO9tA91saOdXyjffKPDFciwYrenSt5vEQtJn+NrVDzBh+eN0rHIrOczrbyrq3YPBDOCkWxZs
Cw1pVTImau2YTHi15KMkoaMl8SfwHnSaMKuYZFPXnaMH7PbLjpArzyl8U/ceQnJYMFd+gdVlOIjb
hndaVAD7ixf6PsTsZNNIywmDoPt7QIegdq4BqYikfLVISZhzCSaOHrv96ujjc0MyCyP5HfCSRdaS
vDuHssyhIbFH+mFp8Nm0lYMiYb4955T9hJPND5j/153h6gXUvubNsioIYEVzCUySRZGdZPVdWgyH
gEylGe1fWrMYL/uw1dlMkiepm+9zXswceDF1Icezp2Fmfimx9MzhfYbczzfDor8xfP+Hpc8i/GMO
dkEKsjD95uYnW3MgEbRo4xs3AgVJKozsyVEJhjfg1HNyU26Mv4bUeEaBJYL6nBE4anTlK+fZz8YM
w71IA/xV2rb1gC1zis13zZEEiR5/zIEIlghZyNgbhC0r4Xmfky3ZEcDks/rbzXQYOrPB+PdAMQfY
cJrk53nL20B/75XY1X20m3NQcpJghOrfGHIgcfYOYCzeidrvNjHH3ZwdAD/sXhvu5wfOG5ISLzA/
DKjcQpfNXWhaNyniSa3zX+cdOWeH1JH67rr4ItCymmQhzPkHnYkyh6o8EDgo1Q7dAOtWI07pvwPS
Or85Gx6JJ2TQOBG7mdeacxia0dwWov4pNAbmz59bIhbmu+aD1Xf+ii8MbaLms64381bO6TkdqCp4
f5Ca2tV8cs3JGm5afLjRbdjjWiD29CceJUcVlnbxbo5AnMMs5xyNyvAOslXrySADeA50xNG7SLHi
4Maec5DmGFI/peUX9Is5DWKOcpjPlzkcCkcQAh/rfn6cSbzJfDoWjX1vBVy850iPhlCSMCuOCoXJ
/AAf4jCT3GRKnyJiUMLSAs02vpsIa7DE3+XEGLRw2+7nXyAk/bwgRUCqmS/zzZa0rPn8n7NMw7Xf
aBsthitC4EpN+PkcX1o4+57S5EgOi+8a7yISx3Q01oUi8mvOYWCnMD9faFF/DwpqpYPt9wl6wDX7
qUrKTjhLnVp+hhprTOHary6JEJWnnmltlyaU7DC8AYf2jnX+w7H6r4oEEZ/zahLk/lEwNPi3dI0P
k3izNGm/ADl9WIodOmV0Io30InP/M+sgMY2I6UkBIYT51kEjbjbmRzfHu6WTTpqDOJXk/M4fTPeR
KZDqjOfoJ9x33Pkdzm7X/nCJi2Dd+zHHyHaORkXb2zt2ypKluM5hmfNj5vyWnzGsgSDZDRrNWTbm
tz/9x1//6z8+h/8MvgsMR3Bv8/qv/8Xtz0KN5ASGzT/c/OtDkfHfz3P+5zF/fMZfz9EnMvDiV/OP
j5rf6H+exAv/7Y1X7837H26s8yZqxtv2uxrvvkm2aX7egE2cH/n/e+efvn9e5WFU33/57bNoc4xC
d99BVOS//e2u/ddffkOk87MPft8F8+v/7c7Le8bzZgHG9/hPT/h+r5u//CbEn11QEq50BAUnndDl
3/7Uf8/3mPafHWlJiACOZ7lCOs5vfyJsogl5kvlnQ7chOwlD4N6QrvHbn+jEzHdZ9p9dwxam57jS
/u2/P/MfDsv/HqY/EdV1Leio13/5zebl1e9Hb/5M0hSW9HRPuDqVbdMFLcD9n+93kI94tPF/VNV0
rbScFv2k127bkgDBsZEHtI7wkWSko3xRiSI5BfLOIvWUxLQgNKZJODyEr8NfivXuXnD1v+G7vE/d
x4I2pZiqU6SgKbm2ilKyZgfzoCege+i8fZiDEJssY9HlNf2xpK5VuaCWof/SOCyyLobh6at7HRvP
79gYoE8LmTbDtZLBeKYzGDGTM7AWdt6wDRv79udOH10JLREMz0X5q/e84jbSUo15Y7YzoDUeMbIh
jvRsd93BmvOCivi5ufmFQxc1rK5/QHs7/90Z8Le9/fd719SF/k/7l1UBpDTDMYTn6I77x/2bUGNH
jgI6L8s7fMGDzRUzwa9YmaZ/ob5RrpH7RDiL+o8I8P3F6BzzEcPbByqQZVM66b3ZGMaqgrN1VW6d
b80yc49hzJW3zunAAhNPs9NkAhrjiXkLZqAMziYznMfBBNWcEZRLPWutvMh6FvRI86kqb9UYNQsS
f7FgFNTTf577czPz8noPp7YW7nA7MXVbM1OYf9ONxYRNFWZIdHAMr3xI1FPvMIBFJCTuDBFE90LR
FQ+ozVozAo/ADYf2yZCrZ2ypyTkM4Nrr2EJXtYnH15uAnXiN3a9MJupPALcignVTayPG1nksYDAm
CaJ0Gz+dZcmLA07sAlW4oy8gHJSlxKps9M5cukEVvzQQg1eFPb9s40UvUQkUrXVXZEuB/0tilJ8/
KL+irIps0wt/XJUZTHrVd882uKtlb+ET/rkJ5+KGmfNwa4VCLoQ1gDpRunYu7QmdWJhNtBLrDcZS
5DJZHe5CAUl5gsKOomf782GnJCMgwkn2udscg1aGHNe52FPX4SHvBOd5XFLvL6kI90EbvsaCtCUG
NmcNqi98RcOwyyE5jSt71BI8h51unXux6ZF3HpGnbMBSsNOcId9BFeuZXyBvY4m9hDkjzlnrvSpr
6E4WbGYsJra5NRvWWxtdenicTCgauZQ6LU8O5SScZiX1YuWBS/jux+Qx1su9LIdhh7dHni3Nkrhm
h3vTleaWREObMhk/SDRRy4yaw8qQA+qoOMF5OTMTw8AGz7exS4UDOqPT3NQpQtGhXvZNiu7Yr7Wz
r1dcvAok8bu2Dt4HbTzloeXuQ8zrZ0DR9jZqAP2PQ4wSU7ibgbXCzc8tLe3C/eDSNAnDuqbZiNBR
7+NuUdqIuSePhoBNZ3UpyywkcwNYh+a9Tm5RXX74bUMr77tRSy+dLmceWkGA58AcysS/gp+BJo46
1yVA6r4qz1gis52XEcISVhhNiFqh9wl37hSE9lenV9axcNLnqc/0s9W2O9OP1akU3X1mBN59kqh9
l1ZfpvKYhxiVQ0lmsqE84sJ34dnCW7hiJ6Oz44zdWyDdezuhE2QX1NaZpt/hfnX3E+jQfMRJV7/Y
pRfeiwm3J9Zu59R13mMnveopromhsAsrOgLjCcFme/d9aYX3ZqUeDdXf+fj2fXhTZ3f+gYN9PIoo
Xv7gB5Snhaj6O6LF3Q7jhtsXi0oV8gopSV4HG7dQ3cJZqMWwM0M5HX5IN6Zmkt0+OXDbm8G/qLhi
QkvHcL4RlcQ+UTc7VyjZr4goWXMNKl//vGBc4YAnNUVuAN5EgArDETG8ETwokCW73GaJMIG8OQ3F
8IYr2Lt2KZ2cKR/ICq8M98qFxrs2aOLWoxqm1f/+LUgBzNYmUo6fh1g5APChx3jSoZrFN5iTMNPn
+YPWleUengUBNYnMHjxWs1eRJJufO1O8rNuipmhVRC2RGn2Svk0hLaGf337/G+LXJZZc/WLr+aa1
o/pXY0XnNGH1hn/HIK8CItjvI7IHPXnJ8nZYD73ZvoJoXveO228BX9P6nb32NjXpfRxNZHCmCSu4
oVJ3CJrQMkxttm3sAL4wtTNs/xgIA4jGoYPYQJOBvrPTjiFkEEikHN/Trj8/MGq+uj6yryFyrHWr
mVur1u6awL2MMp2tvY9a4+UrJICPoGugouO/UESxFLAyRUR7x1vOpY/SaA5jGh5ri2qwYHVePiGe
vzPonXiC5BTJn6hawGnZjJSu0xxc1YyVd6kAs06DaEZH761BbDfo6XPhIcPMPXcTxjhwnGqHJIU0
eTiOFnkACa1YkyQ2792McRX5xmZ+KZMs1lwwsPRy3enB2u6G9QwZdnGmJLqx1AnRGVvk1hp96UBu
HdvcmKnFFcteTmmyRbwwVyr2OimBVZTdIhdbdxTns8hfFTmVikbzYIEnewyjK2wWTW/fMJxusCZu
W2posvX3ui3OzHPu0kBsUr8/h12xU2Iz4azLBlzTkeR6OZ5hbS9M1FEDAsGk0KjqLbsavYSP9CEk
I7VAGEGfPXGhaHX5OoHR04b9qQOZPe/EeUdMUrtalJtaIoFaPzi2wHGjiYD2YkGxxWxeW8xT5vBC
KMrSiZ50CwsiC35mDkuUimssKPS0FFJDk9qHv2wZuFKqN2kCHancTJj0G6M/CQ2RyWCsG2ydETz9
fupWJF4uMZtAyUWhbSNghQRF+MGm1Qa48uI8DeLG19Qe+/1aL5MnB2QYsqtzDfE60YdTE07L3p+t
DcDi0QIZZX/yWywHEj/fmD5VhXvp4JxrU8oo46Ck7zZBma9jpISeRQgHfgV5NSNkHgNWI8rdZrdw
YGK5Q4G04wveASsTeu95dIJ3tkwV3XuvwuKb3SKAIeFgwZi3EkMGA69d1hqY637aFiZkSqNcI6mm
mitv9aAGNIyOaUQXSf3yLeTddM4tXZIshHN0AxuZfoCDUnlmBUBqcfd2E11qj3Myn1ZozuYpDKlH
3mrQq+UQ9kcr6AiMzNepCmD6QUaDyF5W+9DsNykfDOAZPCBsOw76Odcbl56nPrKAiTVr3uX8nl4z
g1HlLhkRMfj1zqIBQ0eYE+xXk9ZvEWXWkU6mKqoV1/M1WGKg/brUPpF4rlyE2q5ZrTq7OuhKbQmF
WEd8qtB0KYRo1yiwwWPV5/lVogfwvNvOb9e2ujMCZjycOamcR73gtp1tXZ596asBtUe+qdEhFuAA
Wyy5uPRWSWxuKJjdd+qrhAcTdtWmLPuVn5FsU1Ma4XyO6vGcNw1+DOvoIxlMzfjAlq9KDMyAaYIm
O4BVXFRzlhlNr65wcEDUa6+S58QtIL2Ze5rKy7bQz6FXHcgq2dh8oVuFgkLPkOONNyJ15+bnYf63
1t1TNAgO3rxQOWe5u6cEdAaee/DtcJ1TS4X2tqw4lPMxru2LDpsRHNU6xWJr1Kf5IOP723eZuigi
6LConQBR7MCG3qB0/dm43gSd1A0HNSFJVtnTPBZm3ngpWFjUL6Fhrixmqi7e0lZmt0nW7lpTfx17
1PqbHD4M+SKXXjIvJfoY1cFofM7jWXrk6nYrejDmk7fvzOxkuxjTObs4rgstsR+YtC0b0fMNSa5G
ggjBmagFqE1vWlcb5wAu1RfLng4odY6TYqr5UnnBupyS83wU8LneGhhjTZoDU1msfGMkWxs8cZW/
dPSP5//tnqcV4ooRjWQ3pX1yod32+fBKkfSSK4TpqQPnpVgTobRzcTc0UXvDILHMMiBuYcOXmS9O
UB9gx2xQimxM2aE69PcBmaQS8Vzh3A02gJnc8i90ZlfUpc5trD0UyRbfY6KiE5ijbcFVj+71Po2J
9RuDA9LE9diO53jo79AtrAIM+n5hrlUFl3AQ0xNG3X1iQOE1gcROFvmQ9qsNzyUzGzq5K5PkGjfD
bARVKQSWQcsh0SiZlNHb1ApE4fjQmt5d9+P46FmPdZLcgtA6pl7KUpediaVsKweciZZwd44FuDCS
S7tp2VfOC1DwHKJJe6Jw+dpw/jq6ekFBNUbQMpTSDrJ27+sWsWMuF6jXrPrWD7znJrRX0FlvnLw8
V6VzTI3iQKNxM3o5bYEWGEYWvGZa/qhr2ipCpb3Qq45OjeLZ4r0wgheBnYc0DzIccHNQ3USAKzAe
hIyI3Q6HK2Ld3Uize+GMaLgmVz6qEKb0KLZhMhLsGkhJIg6ac2nedpRW6TBjwQ28b+b6Jz/tvzyH
dNg5l3vsFJ3ofo0W7Bxq01sUbyydvWxhcx1Ecvttlt6p1B0i6APUg776ZGUEWNTaqLHZYp2/FTAA
wEVPwInF3s11ri63uEaRAFlgoXrpfMD+v6+HyyDULRw7ojdqOCfGXQtcv3aws4WPXihIqAXvgg5q
0endizNHQA6luqN2bWRDvohhdgZj/q1y862YXsbJeNIVUpiuqt6aNjhVof4eFd3WEf2TJd1yEcNL
1xL50DjuZiK3LInUjmX2tqqntWFjiyys90IG7xaHLx+KrTWbkiA9TLl2iAmD46RaZpp17GT5onMS
LhIEtL15CcvqfqB95zgYuEotPxBUXIQA0+xNDg8QI4JXscwurKcEpEUlvDuzjy9agVPAvbPG9Nx4
KWKt+At+0KGt/F+zctvTuLgW8dWGST706hAxHhZMz2rPPsVeyyTFOAz6g62TpGGMH/mQ3ZQBzQHG
PxKM9iYxf3w7o0l/ZI67EsSTeEbzZUUspTLjCcwROPLGbZf4FZSJ0m2BBWCLSXjCYLgLCvu1IBBJ
5nsUys9RrF5Kt7vjnHlqCvVqaMzHkTuVRfo1DeoiNKSjbVPvHL74OVd4auL1QiTDDcuIHWovXQPu
7b8Zo/NG7f6A+OyrrzWMRv50SQz0fSU+M+JB8BWGF2iCkRLQXXyUTKX21cwOMfHVoFlZUtolOM/V
VlWqfxYVEUUIkRRgAY/2e00Y5PQwu25GFZ4an8HMCM5tYG2ZOA7GAfeMCbMrv0HDfhYtTaTI03DU
bQsNzEuQWB/I9AkXwKHsIJpMOrkJmrpnNpYcU1M7TCZeHrysNyoTjLQswLZKqqXl9asGsg6IgCFa
ALnDi9SQ28GUYKEDZ6vFTmHhd13vGVj/TmeIIXlupxoy+SZ9+Mh0bM2KqWcxYZ9wX8eZWmJaXFyL
Q2LId0+rrzgpVnZD8iDTrUq6+5ouo95tpq49Foz6HSI+QzXbGDk5QvpHLMGnbiifnaC71fLtmFpX
TCBce99kQKAQEuVOP9P9y3cOqblYYkyNAeccDe65xEu6asGwrij/7VrNw8Y9qGOXM3ROeokTWk+H
dZmhOpIg2AfBn2Q5MhDE1CYYOzdIle65sufLErAOTkLnMwEItSBZglYaE5PeNGHcWLh08Ytn8AfG
Aa80TKeIlrFDXFnQbafEOptK3lb5thjj61QNt8MQMG1P2rchvxedvfWgCRa6u7MyROM+2TWLqf2c
kgnCQIHm1r5tZH47sHiHxB8tZWc8dkb94WZ8EWZNUkxTopItWIWIq8ydOSrQTdplAo5J5IEqgDNw
sErhrw0t/lXbHlC2JH8DVk73zDoKMk5FSuGHsaJB7RwTK0CDHWs+ysA8gG7e3RhIw2B4HJFhbgIA
saWGPj3AhGpi8G+futZekYl38nrwbJl8LgPSJLVwM3ufCvOxABnaJP7KTjBWpB8aFyF9VOcoNekQ
21DzWfH4IIAbpsULU9M3qo/2wnqsgmxdk7Y8KeLHqxWBBWsPt02eyDWe5i005JWBzaZ2hvs0xxtn
MvxQPX0BWY+MgWWVXh+NGnOxVOawS4qWaR2e5RYsYuOFa8XYvs57cdNRjIG/YbyyiL0n8bQ7NRCY
FnTH1r0WQIOSdx2SNANXTqLFJ9CkuGbx7Q/1tj8lQxtCrrIf3QE0PiripMsuWOuQWimTS80dlTUu
szA/tYCmYraBh3IfaMUNxd1NDNk3zLwzFqXtYMHD8n+RFrHKxi+3YYVRTge+uvC085w+tlgPQ7/x
oJorPVqJkXAwGSAcrNYxE0AYR79y5W+qpDgz79Sr90JznwaDyMIZZVjU372BzwMruOOlhD8HXMec
Q15J2CI4UKK4AmAwr7507RS7xRbt3X4QUAHM+AESGoB0mx7pWRuqpRVaJ6WiT80p9oFmrDN0Fylu
OCejqx5FwQ1SB+QXzQGrzpbI8S1ONyDk6RNZd9FHr9LV8E1c0QEk/aKxrd0MOGok3TMGmlcaprue
tCM0lqtOn86j8PeIrFgZqrWRQcCiON+BZ4s95y4iORCBPa1um1JfL4MPJwO92bTWGgnlr8qAUpvB
/7Hc57xLuK32th+tLdu4anN8bFcokJE6q6SsWo7ML5Pa3boDsUC6t/VK91eizs58NfKXrsRjVOtP
STzsMLwddazYcW8C/wxvRKMA9d4p2L4mMPzIsPF/dcdq0qkHFxtBnkds2NfY0Y70zjYdoRS2TB5p
SJ6oSF5dt2GBxBdOD4F4MDKaastS6KXpPklf2IcQ3CeYwzrw9K6NKea4GOyTD2TMK/Tla3DXuwoh
yiTIL1LpuUZB7UifEgajNozrdVaYzxoKXpEwgfbUKUzdbmdMxUc3Lyc7/PcCQyIiUJ8kalo+4ylE
ZQTyFZo+kZ+b1MYvFOgGKmaf6M3Mf/Vn40HtHePIhYbRqhsLfQaOnEVqvbXmTGBk7HTAapjGEzTR
RR/o24CxbLS/6iogNXCc2ZTHqehWhRgY+51fHEV2MpLwbkrh4NLNs9/l8KoIrauk+HK15lg3RN2h
QKcqTELv+NL18T1yWYqitrUwySgbJ0r26EMpqC8QGS/G0kYw0jwXtbcKWpbJg0fBYrTQVQ5LsnWW
xeSgoMD1KuShJE1+qLBpRRaZOlxXSKFtjPYem2e1UJZ9Bh+5hKK+8kDg9egfe15VUlzmmwqUhqo3
0YnFiApsmZXmtfVYDqQPvkN87YH/SrT8QyB2wWSA5rG7J2SP2wIQWtF7B8LUchg6RUayvC52YFO2
EF2NOTBrhdvsQHTsLa6tVRXCX9GmQ9T4xybtz1Pqr6kXvpWdKxbobn+RTTnCXumOBIwTiURO3hCn
Sww4Wy7RhxQv0jLIsRF5h7abp9JDDMiShS0Bd0xFluCNlojjEzSRGnNcH8tRSPG0d9Se8eG+aTAo
ujZc2giHOsT+MTzUmPAiKNbkcC8I1NjKzj/odnorCqNfqDzZdEh9LcpPOQowI/fX+B6LfVIDKnPz
jVl4lwgXYlrhAIjXXoNGhanNFeE7Bsj6YmBpquYuMZmao/kxlHKdeIF5yYeHbJ62EQ/7XrbwQVrr
bnLDI2Xsh376Llkqizh87QsL9RPi8FayyK/3WUl1N42NJY24nSmKaGFv+7LetlAdq2GrO95DgDSC
ufx73vsnm5APmiPbbvwQ+5qFxDJFbdpq0x0Gxg3+4os+EumafLfYbiFhrGXMelwz1xjHrgbVHtG5
jzaJLgu4sxnhOHjiN8ayiNGtTEr/jmvrFHUmitfYAdDBR3U52ycSHjuX+GftXXSs/USVrxwcqlUH
oAfF3oC2iYQD9IsXDWqVJWledoIqu+6Rt1PdEDy37yveoozJ0HXvE8qBEZ2itYf/psZv1BXVMtTH
Lf5JmFF8ILJ/o7jYOu5R6HuQ+UvPMDchFQFwk66a0fyYxLBPDtGRhcUyYACyerVxPHs3ATKVLRZs
NyWSs/GuGl8tojGYg0fIxJ3F6MDcpF4oanIFeo1QPiapOc2zWZGDcE8WGidqgVxogmFL6jQce2SW
g4npo70D8ZxEpzquPz2/AKmhrcII+0hYn2Tzlo6HuM+WJLMj6T4DtFpLAvC+nJalh47A+5YF/HLK
KPDq/hKmruvuMzfY6fmrZjzo8aOevHd8dPnlm951wknkcSmAyYWiU1t7mNJiI9u6ewcXLUPxpDeU
GiUqUHpS6SyOee8nzJyksjiIz+h0U4oDNBASIYz4Kt+qAKense6HeM0i0ImOtf+UxVA8c3numG+Z
yLpSwig1pKknrosZgncfe4tLTkNYrlglLZoM9x/J7bCLaVcSKsQMAc6DE1IobcxrkL812rMo92Tj
xUJcKqS7svnucamis2x2xigvutxjvaH/9iuKg2oh6hfprhOiJl1/KVE/CmwuWfJmo7OZAFJRzTWl
czCb5iXNCJmOqNsjlKSCRNRGZR5cuTOieu8wiqRTsQy150pYJ9ZizABgUPa69uGq6epOJ0pvbfWc
jxSrfG2pWzaREDENd32b0lFEso2Dy1jCeNz0eQ3il1CBVLsN03jvGjSkMqp/2RJt5rIxmzso/+Mi
4fCPBkomSnajwdxlpiqE4xKCAMss9LetJ7awok+Wjp0nGyguFUTDB5sOPMei7xBkogGHf1HqahOg
HXZVYl2x2SdGaZzCIDROVu3taERjXG7JVAnnHxV1b9Nub50Yf0o2KdjkyqtOFXMGJqZVkHIqjvIm
a4cGEW91wEawa7NJY5pKObOgzXIiSjU8mqhXrVmuQuIKQncaK3viKaCZDpV9rxthsi4SVrS10C7e
nKYl6ZTQFhmZBlo5eOne/65760Sp89nTAliyUSIuugiNrSbrX7Qtx6NmjCNr9WAEnsPNygLInWQ1
LJv55s+P0rOR99rPzhz8EPd2dpXaU9CVH3Tx7GM+mKuf/LCfHxGciqWVuOEqNyBytiIgkjownlMj
USt7JgS3CfEjrUs1LTJOnjDF1vUT+vYjaVKwEXz9zigj6n4qKdeY3/Q7VTl3OalHuygCK5mX5vhW
T4gopolzw1ZY0ZU/BSQqcNGwC1dshCJAPFMowLzGt+HWJscAwNGr7B4xPqH3lKpb2KxxZ2ofw5RB
Yx3aNWv5ur7RoEeD/46qDy/5ErYG/KAmixz/lbN2ZRYcfn7LKetuAxM2UiXpBQBroMetqZMbm9mD
auaw5xEFcwPkb13qrvmo1LE1W/vBDVpqWFVeHaPJ2+T6EL1owbD6dzKL/4fIAvKY4eq25emubf5R
ZFHmcKTTjlxvzYdG3loR11zbS59kjBpMiJBRoh5+gQbSPygK5apKThY+5dO0lVWxLXybBqOZXjPI
cCz7fEz3TW1Quw3NB4OF/ObfbK78p831LA/DoWebkPhpd/1xcxNtgl2nk0RQWrNPt8dVgJmYcDZk
6wEGT10bSQ3sI/+StHNr26kU+Qu0xlN/8o/O1LBaHwlEniUTMSJZBP2BminoCEY7HuCm/hFxwqoX
BFst6DmvQ3RgNz8/prj5zozHf/2JjH9WEXlCN3VH6tJD5WSKP34inDduVKQhPOKAjOAaOcBNVbOZ
OLkvg0E3wSqItU8kZmTpqOiA+b1a+k7/mGQZtQjp2Hcc2GUhxuFqNcrb/pvtm1VMf1Q58c3CdWyb
nkeOws/2/53KqQs8u9PMCmsFB5va79CtoSljEoh7tEykkrqryKBuLoXmnsLuAcNeuU3nWLCfH0Hn
r//1Fplot/64Rewq3RLCNizbxfQwnyN/t0VGqLmtN9dH7dro162BnanNQcrZZjedcrWjsdc+AFsK
WOcdMPCYe5BwySojmYJJS6/2uYDTnV4CMH9nm+YuTm++5V6pP5GURSUi7uXdv95mx9D/cavteUVi
cXxN0pJcS/8HNROeqpppPw25PrSzZwrUy5BczpMWQErCxLXWDOxTnNNL2x4QTOxMy532tWr3aJtW
Zqqb+4LIaVy/5SIigG/jGkCNu7o6eFS/Qr+VVFeyq10mxgq5arR0K3yn9oxRq3JiWNpNXHJxqwPa
j4QtExltfEKY7FauQRx0jmu2ywyHSMNd3UXM0inHpVBwDpOT3+Ip99Gktku0aMXKaRs6inF9LocW
Q0ODnmdKobO2UUwnD6UrkVaQKOzutQuAHcUG8aEOPKphLL8iFbylwdQQN1fRrapVCJmPqVyJNpTd
QHUJK76TphB5cAsYfgPHvrdeKpxFiP3bdoMNCtRfOS1UGxxl5dp7k/lTNlJ692INo387nrqmPDqN
/V1jWksiUOcW2d5rO+bS2uC46iEGsHQQ377h3UdabhyoP99JS71p7rBRbplvhNTvhWabO+n2CD/c
TdwN36YBiLHSBPQgg2U2qFjq85CWSRU29Zsxz+ijszjN8vG17+ASh/bTiG51O7hktgnk+SDCrGUy
dS8ysChkTf5Tqt0VU+48d613GrSOHJkakVulQ1/ugftEDYUJn4ikA2vQVQnBaFF02LudnGVryQdf
aF3rowxLHgextOqWuPJkPMKTPmO9vBXpwcvbM7hRuXSM8bXxaJj5rD86MbuJpbkZIMwkXDgpLOXj
MtfUfVelGLoh2rDsVkuChFizgW/ItQrKvo9r1PMR9sThI1mpFNRo/zawcGhjGKeiLx+yEhFIk4E2
r2Id2CjcoBCQPqQdmgoGYaXcTTIK4oXEoIbj23iHHfNN2NQYg8DYzV9R32e92vfBG5dvaExe+8hm
JsDm8PEYRHGixxsQlNT37v8l6jx2JMexKPpFAkgZStqG95HebYS08pbyXz8nagaYTaIK3V2dlSGR
z9x7LkbYrYpBxY4GzLUyPVp1doIXjv22ahDiWSpYTgltSVr625xZCd2tvw/xGxHfhpc+83dNFWT7
tDRfKGbw4FXAJ8gohkMVi8c2Hjdekj81I/HdEKr7Mg3fe0QTcpt4PBRmWLgHuwOKe5NJ2Ja36QTb
BOXq54kWC6kNbjHTPJZl8Ft36tma1LQqxmAb13e1BKLdYUl7UcPKcvLuM0z8u7gCvQBf5EZa+HSr
NxOsmZWnp9DK9jh0n9NQJUvpuoxc+2zdeOqu0WGy14IVZAIp89IwZV4PkB8wxd8hLJX3o5d7D06j
oJy16by7x9vj0d/yZYjh+NmsDQLcthlIyZU9kyFlZtWN61C6Rw9J+aJuLWyxfeQ9whhmGVYjpY5p
awbbwAmQG+tKRtWqbVLAOuVDL0fW46RCE6RmfCFyfIqkc294+amDuHXp6XoB5olL5ALnS9oSrM8o
oAzF7zhV2q1Iuq2SzrftKblDYvXaCEpedE+YOuHjlugKjdB5yEMrX5JdusSe5Byh1a3cQv/qyh3W
LL7/CPWKeaxmbJjC/qws9a4thrd+qHazpKZyuppAsWI+G7p27my7vAcHZm7B7QUHNjGYstMjIs6O
0CCcUW1LyiL/wkGn3C2+N6MYZ1QuRrc+xDERO1EfniMNpERGvoXD30lJbqDC0EQIEC8G6QTObueI
Uw4zvSVQic2IHC4Nsk1ABkjJBARLS5v6bFlRdGcRzFcJ7HRynNATEVG9MEamjyZaQRfR69Iw8mod
xtFT4Pfi1Cacv65RFJspwEQdAKJdYkTB9krBnzCTGt10z6AKiRtoVAyOm3IyK55/fSpdBysPDZ8j
5PRYk+s8W3vEov7J4dW5szRivhSf52i2PcoYoNcig+2Sh+4x69Uj4TLm1XgcWJhuSvDS69o166Xu
RbJNREP6KkUTk3ya90qgGkpJ9myprEY3vxiWFtuOcBSO+P6ZIdI6HJ/h7XKZObJDwDV4d0Wil5VR
po+2ih/9zNNHaEH1mSzATUva3UK0s3/S8j608LKJyP2rCjdDTDU6e4ZjzDdKvTUzjvoGOUJfe4CV
RrNfOUOIVW8qN3DP010gxEVnNVG5fAQ1Kr+pjM1tEXeXEXYROeNMeoqeHRB5pwURKRvXV/pM3Oyh
9dvoSfgWY36jxDGdHCvhzXeK7jtSKLQcg8FjPaYPfZsvRUSpVHqBj/giv8DM+2otwMbDwIlt8kah
CbrEVeXeBREw0N4cn0okjxsmq9EOlJpaWjaudh9kkjeG4z4zbGCOBoGaOaQLgSCIECFYjswNltaM
tccxGnJCcHUjMGgvY9NFezBIG934PfoajePVRvkxMthtiw6eRAFasQQJDW3a2CBqkocYtfXSnslu
7Ac4zUnjrEBrBFvIsbt/WYP/vkCoZtSb9pdccuRI9jFruJ/DJTIC4in86H1uQ+fK9dttg7JEid6h
mnTn9C2Yqi98F4zuW+QIQZ8gq52pwYyEVNTAKtZSE1hH8h3hsp7qNx23CLwj0mb+9+UKuXBKqn6f
AWBZsqZhm40JHOEB/WDOkAh02KWqZLuzZ5VDToxgnseTf6q8AlxXL96am4ocRxsQFo1UnyCxVZpb
5qHKkwJdTcyIJKm6Yzdzx9uKxIg0CM4Ws4ShSzzwibc4UPDuDLpZz3q4eY6FOdtoLxwWc+4MozDI
H9M4ede5brdt/DxXSIFUkT0nIEnWSOTQdEkwhm0KBdIqxUulVXLs6VIPKmWDV4M6JpvDl4d+nJvn
trIfXBwdjE4dZ53DzT3GOJmSzulODJ1XNKDczJZ1aMNbt4r7cNNnYXlFs35mng8evAwoJGGNrkWu
GXP7EVfYAI4pjKrx4juIZrzQ5Yqt9bFCrcpUpkmJ2IJxU7Ag1MF0cGBs3vkYtV1PBS+oO81bCriz
jywWa40Z3iUR+xE7j/QxoodiWbpK/W5fRta8dcaO7OxbdJo5kucEBDdeBdCRN4NNN27HCLMKDPin
aHZy5i3s60In79nr3Lkjsg/JOQ0UN7H2nqGb+5zubIgmfONaFvvUzI6mmznXIWW401n1RHbnqbcZ
6su6eeBdvEgRegcW/Z+df3HTklRBD85Vb6tvrPrBpvT1LkaoCmptRjZ1Q4mBhWvO5ML1ICqwW1Tt
rsArgFHhKiPca0NinL1QdmtpxYciQuTvpLDrmJKSmQ1MbTbMYE9s5ZN2hH2MDWqZDj7BzUCLMbCs
BV7r0t4NESoAxRD3XHebWt2z8MpOmGhzgthymj/JmKbKqdMI6govVH8GnH7n1BIUt0NGHvVqPlRm
BwRzbNDltZei8ZqHyaRionCExczeYxDfHTRsALEmgAAlKEo4M6kOdkaTEJzHXeF3iKrdGX1s7To2
18veyrziMOR0Tay/0hL1FGZ7I2fTGIcmeHXd/u/Lv9+W7Dk2/tS8Zm6Unv59wabQLoh/tDaThpcH
k5yRvje9KtHJexfJ42puoaf2EAsIoUM8YhOzQN5fP7rDEY7bPdFC+GlDLQ4qH1eGTV6Vnsjx0SVE
tfSW+OwKsp/7W+zzHJN0QekwYZErWNfoJr2I25d/v2JskxIs5o1Lrthk3QmmOhAGm32pbP+xMxAO
lVh05hbZpvIq1peQphIf7tPgm6SlzKtuyBmzci2FBuBUiwjElR3mRyDr1c66UXyIdtzm04CEKydL
mpvU2YQpE6ZbjBU92XUOjVcCZGtKOxIPRC17cOvFea5J2wX1RaFt+d+kHD7maYpzXN0HcXfSc03b
llzjEXmAkV5Ra9+iPdtiS5TTq8q7I2bZ51SHf2GpGFgXWF7bYDlWxp9T58jQ53Ibu8TUsHytUkS9
Mhsf/Cx7Sw1016I+BJnOsaEKsm7RgsV2m2+bwNkLdNgLp2cdgJo4A2U7FRvDib/ghB+ThJwik0Qm
4jiJY2ATAh+ZjBcydGSitjXSnlU5sBckCJicFYhEoM6ZWvtsisIZw3YN3mrpzuGTM3dgTtPXeo5s
kFA8WWPwp3syywc1wbUNs8e4tL/NyBi2bTXTXMITQzGG5yMEZmP7ZHaIha9xobgD4PNuYjBC870c
+W6jS9o7pBBM9SVOH+tpbuHXFCABFehiFhDrf2+OBqvVMJtBZhGsHRrCReuZFOYxOmCA1tEqEbf0
IGLErHrcGYjvAL8NGxtv2UK1M2LUz6TNpv0wVAivs2zlZPlXjYRqbYlgS3lgHB2SbMhN8Xe8Sx9d
DsmHsrndlOE9eQwoFSzkUz1rqipBdmAy3JUAKJlw6KU3EgfiWmtCaCkhAjbtABfMrOSOxw/Utmx0
4pG8EvSCYXhjeHrZu1XXG6VRhFkQH+BG3yJQLX8lGpjJLuPQnNnKrgzaTajtx3ggnCbZKWi9q7RG
fpgJJEWd7r+KWM/7WqfbeBj/kjK9IxSp3Irhm07vYUgZcLq5fg61uv47ltLRjUAua64xNldkuyBC
SdO7zPWBnMbDxefGjAJdAMqR5QY6RAG1IeYPE6cSHtnC6GBSgrGnR/ROWH5+5qYxjiXUT8rX7Axu
8jh2YY0NoKbvLYcTdfBhJFKcMEsgxFlFKF4lmktYwSzwPf2V+qyAqVc2vtFwK2oiL1KG4RbADYrQ
7g3JKMexKIAOmK7eVf7LcLvWIAsMK9skNTDiRWmcqjnmfXwuyW6tbKC8GcQE15sSrsYzWZq852H9
FHhuuhMK9VnWLQFGo6c2wSoSo/1pIgZfF44iEFXrt4JJ+i6vgnarDMQYk+fLY+i3912Co7eMHZLC
sRLASzFJ6NKEzjvduBMSxpM9DY9GFZSo+FLWqwWiXQ6KRVQE+bZyMGtkVPpeFOKMMMN3x8/LdTF3
iByCjsNfeoDW+aNGU54lwJaldhMXyrXct071NsUIXKcCjJAD/FWzRhqiXZ7/BI0qngqwcabXXt0+
xwWgiOgjqvQ3j9PnAp7VmsV4DszfDssQvXZwUr3pHuH4Wgt0985GpW9D5Q2sKrYihU4bzP7SK8mU
Hqf42GOsxs9Q/Q4eokDuGZ7PBkQDbQYjvWcMFkcB2WldkpCNfm7GndQxLoAq9mIXd8nYP6dNV3HN
wtvrGgZJed1IUu1QNNtw2YUTNKR69ph79MsktLXymbFCJgIsqrtp1ZRDvstk8ZSn8zez/3rh5LZ9
j+GNLc4yifwfl3ud2YgBTzv5yrCG77AFrEKrmXdEgN4X/QQxI6lJSIbOiJZqgvpDHlWABw6zIhK0
gqSVIea1QhlB2wae85bzVqwj1Z0bV4K2FZW39SEtkT2gyrsaUdy/Xxh1gZcgMrc5BAyWF0R+xyp+
7lRv7YSpPj3O4lPQ5t8l55gTQ+sfVRQtJ5zKi0i3LAht8N1JeOSywrSQ1Y9ui0ovrMrTMDkXYE2s
wW2eHVvY6dazXvKmuTN5GJZp0v0ZNT++vCz2VQRIO7/pkzOrZTASdfe+osXIxjbdwl7jW3Och/qp
ti25CS3QLbJm7l6HBqoHK9yGXB1+rO1LLY0fL033aH4OpCl9ljlqb5LXPvl7+ofGRpVBa4KhneVc
hvJiwARExsFJpVn70rCzdG1WZohxfJOs9gnPVW3kZ6Q3G73sfOM5kUXFd1W/w5JlMcSCj2rhtplk
hpiGZneZUGw6GtrLkM1nWdp/PrqwY8Fu0pCMAKqSYEBCt/KVo9kH0d4/0uYBfgC4MQMaYSnOsjIP
SCIH31kg4yeSxmOHWy9TnX9UZprcxfH8bXUjLWfyk8laHWKwV87Uzde8h4JKK5Nv8r6H9+M5pzLo
rkGal+cqC1e4mEeIPRNL3rA5mD7iKDN3H+zEPVc8Jtss6XcuzMGzctoHgKWIMauRokz67orRDVsz
RSwBCPx402t9MnPeF163RTnPj6JBo9549wjbvZ3NxM/Lpy8UZTRxyg+2M4NbxhbRJnYi0hXSTcW8
YYWkm1mQk/ySXpZQt/Xt0WhdCFvCWStybUkHpPAnXO4JQyL/e84sR8M1CmSU7wHSrCrXOpO37TwN
ybYm2vmQ3579mPv1RfrByq7gYA6m2zxDGX/CbdVUHqEwRs85PGN27awtwLsTuS17IeoZmd/80iVp
gh8TY+8A7tWtcW/YBqqGGAuLG8/vzKvT86TSY6GMYV/9a0zAPMvsOahuSvcpJc/Qi0nvbEioZRL6
KSw2/7P1TdiEf0r5sUhEa+iwYMJXDpQyfhwwp6Z8CVvzDLZErbFRp7QsxF31t5MKTNGuLEdNj0YJ
X0PVQhkEb3dUzcYuTmkDmyW/4dbNIqzZ6q5IHUYVW3f7ye2eWsu4F9URJAscxMGncc+8dF8yCDIU
TMhhT25ATwqwma4GB2kAE6Q1MaTUwehSsjDpFgCzXqxuSHeGbn0w2fWXCkZCgYz0I7ohTOwyWPsO
n83ES2bWgOdDe94mAZmYoa6aVVDZqHvMl5jM623yF/lYSEbH3aOoOs5cezuZNPTuErtSOD9axkp2
7jYm7piZ6xwvzfgNhOJ9OGOXkNl91ktCSdig2DnzqN79aK2hhntMQIFJfhtDOuQkHk1Pg15lBMbT
j9Z90DN9CrFDA5DEe4AA0tXIZ2DB6nWlJMXN2EmKHImoI+inO46wFalyL7ZJV8y1+tVV1rC3xGH0
a31ojXBN9d/c5dYjfngmaACwrFn6WO4USazRxZjRITQJuXRxbJ0tjlgW3s6ladUP+C7AjLq6BElP
F48AZdmWmVwJHUPFKqe9bRMAKXNiYHKZ71nSgKRMEvMhiaDFCoYQ+GyItKd791qkwy5RyxVZG4iR
mzup4PjTU+NLZQBX2OV1NLzfOamKA9bxd1nd5/ZtL3IaHcDprU4/sgohKYPkWMbEd/r8ZYpseHBm
VHJzxBnlYv1bWqK7OcapOKOzjuXbeJuKntyiecCjeRx0S7wGo8ELQmu6xmhR1chc8U4QxdxrtTD8
GLE1kZA9JccynhK5xSr9RDb4nkuXx9UIrgkWwdXcpdYWOjqxuo0kwRVD0oT+Q+MQZPCGzLctJPUE
OQig0xh6ejc8GQFNWyuuAesPhH6VCGtlQjqvaUvCKjEUzxHXZL0f5MtslHttsLcCAQDJaPSJHnNj
4gYMmHJ2ARal4WbEirpC8zu0+abIKq5S23yFzfTdufTxXgcuXkH/XXX28EKMdHRo2vGj5fFnyesh
Jg3LHgQwFw5RCI9JjCjbgTy9rutiV/riz7O897BvT9YNjky2Maw39Kz7JvC7OzMxSQsE24SciUw3
FYLgNYN0gorDyQ3y7xxHo7ia7cYyrfwYjix9/NteIOSoKtKy2pGWi6pttE95BtWO9dVzHErGMC9l
gO5e992rp6tnF0d9SZiwgQx+INhHdFeyXKMVu71yS0hs60Tde0OxiE4zeyR96owtGAk+YG9MeDIg
jgDdY5GcJGp95nb46FFRHKsAVN5sI5oysUpsbKfCa8hef2C0heKCQYtIRhownSI0rGkq/AGLIxUf
817DDw4k8SzTvIfXXG36uHm1YgTKqHhi8iMcNq/etHG43BnEMCsd+zuzlhs5knc3wRzMv1FP7uIu
5KXsy2UVpdvaYqpmdQRmta1AnM6DMUULMk5CWKHeHkfwzP2FerzJxcZ3aKpmZNNjEB8rclFwxTKP
raOVmNx3xcN8LOmJ2NSr4oTTBD0jaVGc5MNSquje11V+wgogwE/f4l2xSTvQucdpmrZEaccrBnuh
Es5WHxi5Q4BNoePMjKdSzzz4ZMcTQEpyaA9ssuB8N+pmLcFxEqZDMga4sl2qgbFNhfDWUuUYcPMJ
Uat4EHNXLLEGloekjvp1p7y96eHUqianOmhuGuzKEvNRVjNFq9ttl96w+l3EZBqx7GTFO7oQ8uV6
I19VIno1Q2vt2sOxy/r9aDpPdVW9EM7j8rmnhKWkzHeqq2CXucyAlSND0itKu0tp+2BwI6tchxKJ
b5th1Q28bqXQqkFjBKvct+TbDMsoQ83vOji2ohoZLKEATFf9u3BtKnmLVxBQ0Mf0JRMMEkqV4ogP
X8vG/55a5NBVMq/wB1qLKSA31pimdE0EhcNVyyyfTaef9+dGeFs87RU7vxYHyuS9qOipsohFgoZ8
iXI1bYTDc9zN4xJM8INIfAiGpC2s+Un+KW3mW92Z46ZOmI40BZh3S1XEeaOnbnjTqgpJMIodhseR
SyJlE2y0d8+M6CJDxhYNcyafUnfsk7MKVLIRRjmuWFgBt6tdNCspN3sNEgOlRr2hALbX7kS4m7BH
taVc9/F8T+8OKoFUOcO5H5qn0knYBpsZY8M5fJOF8V4KJzkMYW2t29PQd0SBZFhKwvdKbxmWnaep
pDBJmTc643QIc++pq90IJYeU3FxMNsbJtZ5C+jZmMerVNP0KSktj4ivCM2KnJNO45GtuEpaGDFyL
V/YnVzVitzLn68QQ44A3E1K+m94X0jSeoxwvRcKEdBC23uts2JII4Fx8jDLEOJrTDSyZUdSy7StN
tZdmshtao14SME8j6Nfk8aknK2FhC7902fImrUaDPWoP/B/vDsZjlQVkk1TwkmVI6obD+rq+pR5M
ZrEtSrcm4yFRLOr1C+u+ANZ9FlyHG3QPS2/9Poa7LnFh+AfyDQHctK2dvZMa9c7XQ8BCb/od2yY+
dGfpzHRCPRCBvLTvZ9RzodO867Ixt6AmHFSv8VvlAstlodJb774PNPOWNsNzaaCX5P0MaO8jmJqD
nTEUiyexqjzGKl4glk6QXIFEIj3w1iPyTZCj1TUJSCYZaORHvJOoN09+yz/xUoybRhK9TJm7CEyb
NvSJimpFhHXIwcfosUy4ZLs0fIuScryCn8U9S5aEO9ZgxL3s3guSNeq+acmBZjjUVXN7naTTHfqQ
doZwJcYF79pMXkZEdTIiJNCjoVnkk/2m0MTVbSnxF0czJ0zG5hszpdsDPUA5hxqON5NA8KVQbf9E
pbt2TTamMbF3YSLuqRCDVct+ez2kxTeJ7z3Gkn8LVH74fFurkIa8PNhewo6dsHU+LPEXdDIDi2uO
S6dn1zmSniAzNN0Lmbr20YzFXntW/W7EzoIzu0NSeG8hH18oEofJX+CTHOZd3FIl42DKXtqAM5/F
RrKqG/cKwZ1whHZQS3Ej9YHIZcJJtUAKtLmoTCdewV7YJyMjGrYemxLNLHu1+8B23rXdPpZZo7Zd
y0fpDr+NY0E8L4ClmGYHzffGW2N/E03iUiYsRf22wB3pkI3OkbwGDbfvRpazFdrspZUHmMtAWCK8
J7ezlSgwCZLtoIR27NpbWA5t1j2lpT1sKRFB+dBejRaSdHXFt9MD/XVc7JO40qk9Mrk0SVZMgbHW
b3qsepQfJENgTDty1kVM30mN8fw/D/YnWOkELOwUPJpj9EmP8Gw6pkNZLg+DZ7BW8/k8ojWbFrGZ
ev83MqBelsXE6I0c04wwRJERQcXejBjXbJXNeCOzqNjAA9q2af8zk52NAoPpj+mNP2OI+Q9RlBnj
kjJHBlQwfWVjkXzjDz4IkfA6m7ybZcyuBZ0jwEzWWrOHAbugioEwgYA3+Mvn9NPkLLFL193MYxPR
H4Z0XuZ8ES3clW6YXhjOraWf7ZjO+6uan2mGuVUJOJ6izBKmwYpOmPPa740vxN8GEsNGyUUBQ12K
Ya9Ye7A8WctO0oyk0bsfTLhLj1J4m9ZttgZpJDcJ1BL+QOC171XD4BgZzNyJ1yF0GUldCm7LcDxY
7Vtl1nsMN7M7nAkPTlGzLRqnH3ZaKoAJcoki8MNNrb9paN79UrzW1fDm5x9uKz9ZYpE+wDRFNgmR
kf5DbycMddR51tiq7C7PV9KgZgL9Eb/6xFPEBglTxBX6FoEJeUH7UrzbqI3WJLECaL2FFiqM2Zln
EhDYCAw8FjXiwOQWVQtjgG5Tdd6yNjhtA/KcBudo9iB5GVRtOCCRfUGRUIwQ1kFCqVVuJ3v+cDNr
WgFv5fsKcE8Y34gxa8SiBsGDhMk0srjDxX+ZyuXtnHHgHNUSRvYsB6Q1bc1tSNUT2RgKY1HtuKDb
ZTRRoIeSLCV0cqMmFKRp/4qsztdl24kF1eZjawUHWx0s/1qGTG9kbJ6CyEg3QlN8OhIfrmoWAB5G
FNSkGlroKFEKQuYdBM9DJVmKBGrazi69rx/iNZBH1FYbUo23rBoe0D6f6ozupcDCvVIVbmLH/ulQ
z2Bqo2a1R7DbafSbe8mvORgfLexwTejaikA5smMBvrMNm7+KrOf2Mz9EmZOQnt2yLeafbEZeZwf2
D+r7XWDLD11aT26FjoyI+BsxIZl/Z0M/RvMLcPnXypratZI5K/M/nHQlPnTUoLP+pXug9bJY0KXm
1nP5nPJYZi+lFf92mswXrC6ysq1l4yqB8ah9EqxJlnPd6ZUXqRvzN0FoC2DJ5xEiaWhNdDz8D1YO
U2Uj3WtdQaKRvKNvwW4HGaxOaWDUkH+UpouO20Q/RTdzbSyA7KMDkCXOBoMXIT1kJa3IaEXVNuxJ
I5RJfRfkOJPClhaLrJ4jnlun4RtJmv4nEgh3CyywCyBjD2UUvtUOjqNKO19E7vosFVyULR1UBbtE
hJ/1P20hmk0wdm/RyOEHpfHbCaq7YcYI7LYgy03wOG3XHiI+JXviygqb8vdmol9R37PkAAoT8tcv
78WgLjV9tip5fjUKR8iwkBpI8vYGfnwIeHHfwrbtdIRRGc3SccqH+7yh82iG9txV4F2LItmBvkXB
FlD353SYODMmHFXJdR6CKxTYbkNcbLZISG4qc8jdplkYvJ1ql+aQctH58G4jIwa5hR5hWrgWNw5t
0KFGDctZ0QGiDtGXm34K6gQO39VWeUbGKhoiRwVy63jFu9WYSzGne+5lkiwEkQnZtJF1R/jQLTJi
NKt8nyRduh4Io36nJsAZBEROYfJjXFQhkElg0pEj4w5kIAqR70fMFGGTeyevI6CXJwe2ITpLNIU1
DjK2Ru1XEFa/RYxUqXbeOpENeGC5tXis93PhnQt8ugtXeDuT96hBOGNKde5sa2f52WdSv1pTwLFp
3C4z7CReza4vRKSS9yz+kwxoALxSlzHDVUn7A6szGQAgNWov75YJG2Y4VA19VDMwv1HEWdexuKuD
6MhUsd8W2Zw9eqticOTOS+QR0VSw8Fldsvqr16khrvmMd8aFXbEGp3fTiobrpN9QOJbL4pYqEmbG
GzOPWgtrJVIQ4DalUxqMr3nkfuBOaH3Bppl/kb09caaAtCgj2WJzsS3SaPrCQv0dlMFHMil9Ujky
2LiagbGtp2agB4lj3iBftKwhx6uc4h9i4AmO7BjmFyHWTJNaEgmahl9OQCWnYzK07470v4JR3SXl
Lq1T1kejDeTL462ohuqHmCSanmUdWv1eDcTOTHzIteaah8+EKvaeqTTE+m6483XHxqYk3mgCm2DP
xaL2CC0r29ZZ8TeJNoEb3rnIz7p0ug4Jo0JyKAOHb7nCHbdsgXmLsI9XjYOVC+DBRWkxHvLUthae
i0UID+aDhfkoZMDLrVVK6iJbsfZxIExKs+TiDSkKqPAI2vr2w2gvnJbEuMz4obX8GTw4WHaIzT7M
+NO6wMAVdEOeFdV3oIkK0xzRC4KuP0EWP/XoKoA2WIvUpuyCIabWPginRFr7YdbQfxp2DVXpHYIh
+25Hl4lq+4Y38M3UwWtIEf1c5z7B0kOD2cS9Su2/xW6Bd2a2mRGnwPol6T2Vd3aDZtoyx0+Waqh2
SRn8sJ34KOrsjBp9xWZhXpioFhTDIFFXBRNtRKxx8ZZjBItt65bCEPHfKtjNxXwfkz84utuhcnYN
Ix1B27aCI44uVQWL6ka5bVO5rcEvQWGZsBW5j0imDgFJ1qphP5yLEXwcgeIN3E7JDL4hVrzMfLSU
xAIRBB79BQXBELNdd7wbqFcL58EMHGrk5Crd+ARvKGTuQYDmLeu7LakVyA1eek5JeliJ+MMISVb2
vjuftfitOWPXlN/4Rb7+M25CHq+4wdzgLVE3VBuvrBkTewjvO0waOzGRVwXVLd3OEDHt+sT29DOJ
jHNvh5+a23jFPJ1pnarfrMZpbufahz8Vq8rq/+qbSz48iYLzo8p+u3GfGxQfjcTkZFpMfJI829jS
5SVV8/0YAnccWnKZrO5zNM3mGlcFAtfkI6WgoGwbymUgJmefUlQvAuZld3Z8M/qWq7b7oULe+Wnz
OQxcxclLjJBlbxdouZStGXyELBxmj/Q8sidxGlXRuquJBQqnZ4nClCvqrfdDDM2M6lcI1uD7RhNT
Rg98UvTotEG786Emr7SzrhwBziZAt1VIaz06I8kIrWRuqyOKa+NQTfIvxtSsZAv2NFEXao55adjh
yY2ZBk/M3LuyJCSisN9JIoGqZsilRO9FDLm3aYroVThg1sueuaLhAEXL0wqigUUyqJ298elsopKw
mxi0QC2G5ySZ37N6fvCG4U9im84HBLIRfqvboNdGLbEKZfbOGheqTZDVTO+g+5jzvBrqgTN5fE5y
A0ZozbFnMy9HT+6wHeII93mBuOECFsSdv+ls87uYTDhbuTfCF6gpVjkqR7qulRD4YkckLH4RZ5dU
zM7j7Xe2DyaUJ3A86MJu7sGCPHpo2XpYQMj3rKw5V7p4HIxA/UQRLBvUO0tM1MM29LvbNpsvkXEq
k8G6hgw+SreTTwNU5Wsn2sc+dka5G8JIX//ZtTziwkmvx03po48ANje+Ozp96UKv/Iudn6bG75vz
SPVIJ+8LTlpkdNBDDATYUyv9c2LkpA9PFLgLFGrG+f9fCFkkTIGj3PTzC+5xtIe2k3315DVsIkrO
L+0ZlH9XDFclM0aM/HkU3IzTdfLZa+9A7tP0is7hLDW6NFXrbu0KgamwrMB7m3H8XPv91Zqj8ogO
xbsycBrXvMvlChAdj6ZESRu25Lr1WVmvo9FigEzwokm4PQKa4dIWKQNxct7vQ6FYLN8MdPrmrKMC
vBuBZ96cIM0tvDkDZ52z8puhGTpF/2WCedCVHzxXWN1XjBMVpnVaBqsc5hz2Qn6WEfPj2zcwG0o+
TQQL4XJ9Tnx/eqv0UjMk42ybH+KUK9jxhvEunqQQWL/UMUww/cUtMVD/9UU5DmyBOeiLEzUlvbL5
rIPefchi9zdo3HjXqp5rrwfKlrS9+MqUCh6MKOmABuG3tanAICjx2RlJdgc8gvCj0v2d8DOSCppb
5yBtHf7L0dzOOXc5unL/6sRPpS6wTo9kGzDtGY1niStikysT5gtxeWUWBHAYmY3bkJKrcdLbwvcZ
Z7fSeJk5oBZz0hQn1yrPlhl7YP2QXwpdE6vSEEJpVP3AgomsA07xko/KgI3h3bCrNdwrrrvgCVs5
e5k5f6Lho6Jv0nFFSjGJlJGR00k98Ua55+SGeQWWNyyyIT80EBcJMcVb+O+LK25DDMR/G9KKygt1
XLccOTb/2eigTeJxUOHBr2L5FIuaawIX7kYRu1ZoTx+mwW4IVXgwM697bEA4FqMgaAtvPdaERytY
D7QID/9+03rBvGIG/ZOaXYMzP3zJ0C3DM30ZsmF6U4BatSedoxf1fMTKDHBFcMEftGv+/vt42O+Z
mOGwleymxLsNxsr8lE0fgP1MvOXti6WtdS4iVFI+UU5dVD9gna1JofsPUee1HCmyRdEvIgKXQL6W
yhuZku1+IdrcwbsEEvP1d4EmYl4qRmN6JFWReczeaxMk2HFhwFexa08CUIqsy4o2LQUfKaHKc2uY
wO56CqSA9COJz5H2qUrFZWr5dZusPA0vfbLVkD7RInSH78+cM7bVzhqKS+HKqzP38tlx+7snq3/y
CVA3IBykeg3a+E/yfp4Z70wvJWEd4KRk8E6k/UaPODVHz3hc39XEgtFKZfumjV5d+14HyPoZUrUN
yRVqCptNV54oPX7VZKG+zx371qwkHBhlwlclf1O+6ve+HC+DQCUZQ9dmr4aeXIEMc6VZvE2jmLfr
ByW2KCEni/VMXGI+a7E91ShuVGzv8J7IQ0jn+YxexN9qH3VIXOvf3dAUf/xYfEbS3qlmTI9R5xJY
ULdUN0P7NOH22oqxayEp+zORSoVEs5GWfO4jU11HN/+UYzsBTwUeQCvj7TVj5ns6tKg+urfAduvX
xp45/OIArtaKUDYbxnB4RQIi/eTM0eNYW4d9cdElBgKsuLs5FqEfvtHnRzsH3+IMjn9RqfWryl37
qkb8xMg0ASaoMdo3LvLUEDjx+sIeMD62wvi0fLu9BORUXpzlr0J7emwz5OghnGaImePAzDmXsDID
lvm8Avmn0x9U3FyJgWZXBnBpKIP6qHVBCTsRxC4Ftcg0vkVI3OAgAp5JyQCh2eYIiVzzRZOzlEPJ
u60vncBYrR1GbjiB5ZPHkv/WDHI3R8hUnCGu31lk1wiYFBkZYsDGZZ2nFF6F75Xz65iRba7YkjCw
8LFGxC3KGaf83wBxjJPwzhgrvwTYkDeZ46O3c9SvKQPfUQiBuSN2HnGJtNc0V29NUC9xn63xIyd7
vNA+ScuT+pVOjrqmXlftUz8i3CEVDMBiMcOSrMi8zuO6IkQdU56Y/fJo2JrOys98AI1KQGc1SNgO
kV40qk6fuQXNF77/D7ufLKZ1fUJq7aRe6C4Wxz8YX8iCYG1tAw6hcKdjLrEB5F0uXoMkARCYg4Lz
SDMjDg6dqpW2sBmp2hlrNcdASZuEYFZ5fRFGEMRNfcOpFl5UM9DBWexSBtlhXKhR8BqU8Rs9N8Wl
R+5ymUj4vmTMGPdh25E2nEb4torFGbq+ZD1eP6dnYUbwKpyF5VnI6yXyifJUwBxY/y3DbeNbwRij
sUPg2xZ6Assx2vv6ksx0xpC4eeyR4cam/Z42y4CVTcyRDKfR6KsPoSjeIj+uTqkHKslLsuacm1Ru
tjuRsxn1Fq5yeKsYFeXLhAShHOLkYHhzDaucb07DYTozynpN62C6CpK8zLIZXjKFx2hBTodEkp2s
uITM1Emu8z78QM6IWDhp0WglMXk/ufUbqRE4ouSD5NdjJKTYkVXTHz2djqfI65+bLigfe6l+WQtQ
wuuBFNThyRnn8xQl/zMCOzrVZj0QvuuOz7EEY5LM/JyFH3xNGn2kBRggFu73SzCWL07eVWTJJO6B
lvDH4CNw8tAb/mgHgAaWMf2eiTzZCDSHytfOp1PM1MZVPVwLBR5bG8Qou1dtgiEVwCEf/eUlGop3
Uu/jA/svMk4aKc/rX5mdKc81MbDHKeyPXdQ3F5Op1vdLOZLsamZ5/E8gGRIHjD0H/2hJ86cz9vOu
VdDPc4T/F5t+Gb60d11f1DR4VyZXT9824yKf5+N/hwolsL/1ckxtzKi0uzGM4dGHRXX+vkwApBao
nI9FOHe0TKFKL36UxfS9k5Ge0fXYOzwYDqA917mwwnQu65eEqSUHVnrMRsr6KpYXjLQ5uTwJ0su4
gLnI5uMG8oy98dLwIYgKrnbGlEZAsr2mOMHQXZpwgb0xaPdxaYyHwW22Zu/v82oeOWXq8er5wXgt
J5n3Gx/MdINgEJOLPe00x/XOmND8eqK9U9D6KCt36xfMd8jK0bo9NhEhD7U7nmrpd4DTKT4bc8a4
67C94HFuebKLcreWwpXml1t39wTL4Ktk/OSHbfqJKDwHYEfWe1956WcV5ADGqJMPVs6KyGkfGdV3
j3XUdo/rl0TlQhRui6e645vMHNYi67tGT1nd/nv5/nslKnzst2zDzEPDavfSg0Q4znPylLtDxxp9
KZtm+oMbhxvVa7Nze+2ymnCF81A4SPLNpfJACYdaoUhZZxOqILiW36tx+LuCIiqjfwYq3By6ovY+
/AIWc75gCSLfY6XQY5/NJT8yquy5yNSesWlyDvqIKrgamLOmSbkPCFn/y38OWjVgebeIooldI1qi
WBxHWUtdaOQNG0EHSFOj2qcsmLiZ3PgxBVEHOiQyzxUSIBaD92ZGI2aEtnqugkVG2eTuk+Xu1y9C
TgKKIuNnU1YsIcyezyA7qx+Vn13npt6nXVg8WkvgBBYLzhw7eGGbWJzTGEa4FhY8mi4gvrL0Rxy7
szzWRjDsW7sM96aTj6+mx97Y99L4FEdoH0QKbW4AyORH3RMYNu6wIMfS4aQsYTKvf0u8/mCQ0Y2c
m6WOpVV9+D55LM2nbtwGXRzfsshEUN90yRFH+JLaxzRFNIr8gcEyboY/wFjO1Z+upUuR1BFv/dTI
nWsF+dUWrEDKRHAOmdQbWRydyXr8U4VnP5vSl7XirAh8PTDZgftu0z6PvHPrje07zhKmhJ6uZE8J
0pofaYHY3JkE7YIG9zFTgeGhEGDWt+TBQSRrQpmfTJJyj5YQlwSFNxuPvDqOQL/T3Leu5WJcT3M3
ItkJp069fMm9h2Jtdt5DpS5D38slyCoA5EoixwahmNzGIPYuOKtFhfLBXtjCRbGz9QhHnthChCUz
HDo2xh2rBokcP3LG3167KMsnjSZ2qfidbjZPoZv/tUmUfUJ9z+26vPGp2f0pTfFku61xMZOYGtvb
+qj5GZTHLFI6kOQZ4lHXq/gVjOSQbr5/YNEhAliPVkz1/x6tduh8aTN0wYNT4rN5IF8iakmaCAIY
1jH+MCt6JJZmvq71gI8lBH0dDcPKUwlwnewI1iHwEssmeY5KDXsjSZ7Nuj9ajgfus11o8PQiiKT+
YQEYHZGtY26zMvcQRQUpS3FsVdeyHXdT1XsH4lH++a8WRDNm3Lqu/0gJgziWTAavIYChPrcbzGqd
3e8rBG4btWA3wtkNLzbg6p0EXgt8SCPPj2vi2FVES02HdWj5OJ9HNwi2gkwoP4PxsQEIHoiOxXfK
RiF2NQvLoQ03GpsV6cDzEz1m/2zlNZycgrchnuPo5mOeEwmM0niKfw5qYGdcJLBq8BDJsepvCRfw
th+DL7/wYZy146Nr8fCNZd79dIxmS4L3mRrbetNMNF/Sut8xCu5CqV5YrGFhi9R8SudpR3CL98OY
LDLnOwHIKPVOPTOXF7SMYM7JlwwbhS+nAwWb49cPMvZklowc8C8KlZtM5KFaeK+CcSxpo+6fltmY
SJC2bCoULJAmbZ6IlfphUHCnheBBT6hINo6FGZiRp3diF3gJ1rEFm1Qm1datwE7iww3pTm4w9Cjh
Y/viZlgJ+w5HWFE3OK0Z9Sy3Pz1D3L3P8AcFXsd//yumEl9jVpbPbcM/w/OLyPihb7zy2MSV+bB+
21bAWj3qhYvNHNYEQTtkCC+D/RW1ArchOa4P/OyM0SKwPyUtJ6hwE2/7/bHHrb11Ji3OmSv/baiz
vKX5TIvTeqd0/GJ2FZEEkYvGDiddjcnkWSVIvOxEf6VFK7iwQnkmknh+0fZLmwfoXZkM0oqPCAqW
QCT8SMTJLY0/cBCx7dgk0Xil4S4CKnWC0gmEw0UvE7fxs+8EcNnC/BGNTvVo4UF3j24r6/NUxuPN
w5EJvHEpcdWcfSaRev9+nKMhGU5EjSDYq91jGNr+u66h0mDl+r7je6sSD2Nq6oNhG2JXQkzZ6dB3
9xYzM3IxVHtmbHL1RFAd255Cd23LsT7M+QBXUb9wo6mXhG4EYwcr2bZuX6bC/WGkMr6W7sAzolpx
yzFCAfkhAjVyecajRJ38YWYvY+Hhi4gXWTOPAlu/An1iTaD5KAVVdh543h4yP3QeaQmR7satfY6S
2f0UJUNjOZ3qMi9udoVr0+phA6A7vAjuUQKVGG5NHf8xMwWGzoxRNDE2l7W5MIrw+n0vkSxongm7
2Y2N7u9TbbbLjj3/aN3xc9IpAwtvCF4GSZ7kci+vL1J7GKAmEiRk7n/8V37Yk8v+ZwYx0UIYvkYh
p0eIanD3fbrPWNII5o1ZIfucRLFnfcVxr1+9PHv+fuvsAb8WVet/9evsYtdEEl2pq6gZm7q9ee2X
P3x9UQSTbPy6THceHJmr6nuqOnARLOlqPFjL3wvd1jnGSf6ccS4/MfkApdqp+mEdRTh9QHILQwdu
8JBvTpr4N11EObh5yZUqfOoPo/bNg5skwx5EzZMqcfDZVZTdI4SxLb1ykOvyw/QoL+Oi63BFaYpp
r/VPDIguUL0/SyB9Zx+sVbAxnKA7+aQYM0DtQFWV12ICLeGOUXT5LrJTpGvRxEdWCePNAF55Nqsm
/+DQh0y2+M6NxmZXouCihBE71nZ2f4TaLHNIW6GpHgYyk72sZ/HadLe0YcGQT8q5FrVv7YiXlQsI
7Y68/zc5Nt3TYFshbF2r+NkCXAMY1vIuZ/NbRZBSKqRxa135s1z4ZkFPL7QOGCkSSWsKG+sCcPa6
dva9AdZwKXLYqgy7xPWig4UC6Dgz23ngY8p5WWQGA5uIytsT+pEEKZJ9K0Phv+VLcwkJ0On0GIle
I0whYUMlrfM4eoJErrKVh7Gq2Kw5jrh0RvpkJExOmqiStzKw7LtnNq+1jcdJCYp3xj+IT4U5PLba
+gMdYiLIuLwniZneY0Pe1AzatjI1UJiwxaO+bAraxoavjtEihrblE1I8Lg5minw1d0yAtlUzQFoB
MUJlkLbnuCZRbvkQUrmSLzAIk2MDOgvEYnYaPDix/l9UGy5+sWhgf5kE4KfliKWdFSChT1zns9cD
QksXJNyCmkuoqvFsh95u/VzaQmKP8bIzCrvwqGCBPVTFSMlCrLoHJeRgSIVIJ4Ao7rvQtW0a4Ksx
FcHWbSRbP5fAtsqlLCrFHJ3W59mdVAVOL6S0yvP8JFJ1mIETnNNhMK+YuBXUHeqgSqjs1PfYfNw6
xgG8TKUtH9FdZbUwDfKRVbwb/0xrJ/+wIzDWOAVtFvNwy9apaxgQSDJFGtFJQIRpnCIKS3N5Zlkx
73uH/Toln0f8ht0/MIMevwT140Np+7sBTMHOmXr30YiqP3YzNVwF/GosFItzKZoDqht1sOjHL4+Z
i1uTYQznUfTsmGK6uyJmi64gUGlW1LhHUsre9RAth5mk2gGuPyPq8VkQ5Ww45bGbrB5rBJZUpQ1x
roAuGF0zPRHLgb9hzQi0TAK8EBRlt1QXP2nmi3tgmD+ybDT2ovDVeVa0D34c3rxOnBCdFm8gqnFG
969sVe+l4zQPPKly6wxBeye9AIpIbOhbrPTwyDb4riECHbr1/1WEZrdlox4cYBw4GKjH8TjkAKCK
IaQwnNMCvPyiJpqXgU6/zHfWvwrslNLE9p6jMcNwlycNhnroOAg+bAjJI06aOSDGgTacpQPzae5d
jjjfKY5w++WWaAO9bZf2qkvHX+uYxJ6QcVIQGktBOHf8SLl9HQcb7+kyl2JWQULyMk8RuZ8/5wSP
TKXx09eKZ2ZgNBSlCFC/LzBV80AMDVMOt4qXOCKvMhn5F/VD0jfvnSOYWbrY/KvaJgamiZ8YopJS
UyTTM94xBysrIWk+c+Zt7QKQNwJ3Gy7gxDS2zZ12GoF+i67DrohtgJ/kIp4oK4gKE6Ke2JT2NZmw
9yrrzV1y0oRwwoMd5STUGreYUuafPKh+hx2FBQVncBjJMSodLM0d5ItjiH3lJE2PPHO+PXz7FRtH
hqO7wZXqgPeRg9qMzpYZN5ca5sFJOjBMBpenJuXoQV9m5D742yWFbsZXhMNcZmCGHPEa2vCJkXFN
gf83QAzI4BZrcMlDfDD9uDuzEUO0HTXA9aTPAm8pMNJwKq5O+e8v1uxC83+g+bCyldZFc67QyZBi
zqaxPxm6/TCGYv5tpIW6NxXJ0ObSECHVMs+t3FdaLGtkkb44i2zEcEv5QNqtPFCy/GqmARBFM540
44N9MSIuDxjPbKnEK+LrevGRZxTzStIH+m4NKoQp/s4LEf+xYdGHoGbg4KtwQR+kzX1Kwlc9kgFO
lAOaohCRXK5hpcS4rWRTHAkWG59z6dWPfVjq10E4Bw+P7NFabj301/2p9cU5JQT0ygDNea6HnkWQ
TdWP7WorErJkrORdq0YeysHfVMpdSOz5ROZ0BT+B2471rH11A7t6qMokefLJ964rouXEMuBRPp4O
LsjwFES/OHoBTC1/VIvc6ewnOLsRdadLFBQowOqnPYMuMzP+xyU39jmxneCZoGQNrsj/YtKbvys2
K4ZI0UvFA90CQT2UrjPgZWzc6ypk9FGyxFXcHw28oYapwA0uS15cxzsjMsSlye2KKOTir1V609HR
BZ755VeKf79hI+79g8MWjxCHEG8JcPVE9eY+FmV7kx2OA7ZDGtNGWl9k1f6wDCbfQWOOpJl6nKcO
vXE9J6ey9piXCfvklMXII5ifUYY6J6tEy4utbX7vJwT9cPMvoXC9J8uTID0BSxtpC5jZa0DkLt9T
VXYemgk6ADoP5+bjgN7Oy+3mKLYvY+U7WwTLIFeL8oKJZL4EMqp3BC1cG3TZmLow/FLtfnZV+2eI
BnHOHeInDNCWgFLUeJswwy5sQ1Jb+wI+J+y0DluLDfM4K6Jj6iKtigd8SevONOqc7NBFNIp2uwjf
iXFbpmPrTMwPxXA0h9fM0/epj8H5a0anl+VLq72nc+Wg9x1H1Fp9jzRc1cBydJufvJprRQz9R8M4
exGQSKSxOfeyZYHSLgTCcD7T56atJOR8Mzw1BnOWpbUZQPTe9ExoqtEQ+cAjTbxp07Hz10BYBXla
UWYbJ9eOYfDZrPGAC/AP8ojDhMfdcczH2kjUw7qlqCn2YStU7RnE+gv1WPGACiG8kWIb4A4W7q2a
wU7jL7x6lePipuKmGytmFGyWLtqJ7IsAibaL6iI/ZuRxb6t+hvQWVf1TS3XxYfscbJ0gBNzrY0JN
kPoSfgig1QziV1jhnDN7SD7p37rBRl2JMT1Q+2AfCtr8gNWWu6sNys3scIxaamZAEI/9A7mpBfED
xlmnQfGsF5lKabh/QHrRUprzZ2AbOUCXEFpiHkKsCMbsOAbZHck/8sOAf8lajJJpVzyTfnscsjr/
anpxQM8ZEVhlvKP8fjCCwL/EyPivnBtM0uPfLS0vhKzxSvmAnC/sz3NaIdkGqZRGZneZjHjYRq5y
N1Pn3P0qDA5lMR8QYeY3+GIkmBlPIRMyBmbpa2kF8W8/eChdEyxBNhs3myUJkvK/izzlAKg+u2LI
fIXqb54BGN5lgTvGrN7BCFTPBG+2R9/W2XYsF89XBI0R3OsGH+PIANUG6IoeAwB02DAHoyY2YDtl
MXLStK5YGS9PWVON8dFbVhldMZ7LQpqUGea0ixtBnyKw+Mm4MnC6Hy3t6Evp0nN3TODUyPMT3ttl
p9NWFneoaV+BggXbaXmb0tT85z+uamN3R1ejY8hU8wPHIJbowbceZstllmWPLu++7Ryasqdfp0QL
MKiexp4F8zRaP/MANTjj4ulLTHG/6wIfBtnysarr0nxELcE0lB91avy3FWmM1Oo8CyRBQdGE7IWK
+uIsy1Hhp8OZopi1nf+oYSoQ7jwwh9NnrYP4aur6hzfHxRn1mQ/cg8Fo1zXeLu3r9rYWdzq3u+ce
EJ8bROFrlZFtOlJ57JOpcfGcc6W4GfyRyA/RTdT2L35FuwaZQN+M1quFtf800MNiYzDkA6CIZtfO
EClgcaVX5Y3gs8NsZlKK6jwwkYvTkOQPKtcTqbpdiniU7qM1/GNfAbTsTO85YzZxcwbkZesvAHue
/woCp38IonEfMn/7giuxpA37fmUd107PRWJ0lbnq2JxS39jDhxtC//OKBM71GDD2pa42zCnYFsgG
Hjqja89h236mgphOW7Y/I8Euk0OGSKXcCW5RMfQHgQlcGPDV1FrpTTFOWcZQGKKZ/DIX976353mi
8jO34FJ0/2/gG1M80fju1l/KMAwcraqahnNvxy/mHB8G0zYfZz/UtzSpLt9DijndYrgxDvXCwoVd
3f4YZPRhTn+USn9YIzyLtXfgKA/PRd7PR4ZTyEXmSRwc4+8AjvJxTLfmHFD8lMz+aY7xGzhdysYl
r1+GHO5bgOCA7Qr+yW5REKTjHF3ieWSCuwgDjaTN3txy/owNkqnRTyiCLAba/sGmv1kP1550uRlJ
sCBtNGycTwlsZPmEmoqukXXvBV+/ifbzaORh8QsRH6JQzTDdq36B8NkxmfU3smme1BIPvahDLJ/U
yfX9Uxj8fccmc5qw7IM73+H4cDpyQdMecoT0ZN8EAKGeW0xgdyaA/LGY4A6VwGuCKmy+DExLD9k8
AMol+GqH10xs2jyBZz4jnoUGTcG/tF+mRf3O6JmhZh42zELH16iDMSGXQ8NwM0kSCGoCxwfchFHO
YRIwO4vjVD77UcFqqDKcje7sM8uwajf5YX3KwfygCVSs4Ja6Ogug+6cTiQeGE5Znb/4TGQ4e/kVj
A5Rwi/3XeIthAz7YGv964+t7AeTgKU68c0UMT7ZJf6syGG7YwZLNrNCMMfChSkMX/RDVU7GHE4od
pg9gldXUZNgax+cGKZk2rfjNtqnoEA3dYgGkCwEXQPrclJum4XwJ3ALAJqpN4H5yvLaR/l23KDBc
NviXVKfGxTFPPaF7e5ZZ5m49SZcpoDF2+XNMXEmUAFNx+22yyAB0TztexUN+SBbNx0DWydyn4+/A
w1Y4BW8TMEfk7eIpCdk9maahjvWgeV+ZI2z1WMZ7zHb4lZfnHXHGEXFjTkhrtlCB0B2IPjh4MwzB
fjCnfRgUFmrQN7vPGR9nNjArrIUJQ4DAgzlN071Z8fCMf/BirU1sFJDL5lmVfCp97OeDw9wq4tMd
FZKVxaJcj3FeXgbFKIypLVNQK/L1XkTqg9iH+WgMGtA++3wAwOEliftD6lZnjXTIPS4SxtbmM67n
WT6ZI2ifPiMMKAH4LiLQPpGFIl5isTlWRrbEDoNbWJ4Wt9bPgzWMFxixem/icdwocgW9OB33LaPo
4uEzKjCDiC4fXyIv75DKAY7PG/MM2/S3NUT5UyJ4ywxWRcsnum+qhDwqdryqLr8qVBxHv1p+a+0g
l8YVgcxIeDgwjBMgtuENk0e0Va3+6XMCbMts/CiT2ThMNo7dvIPVaZQe6NLlo7xeZBFc1b2mg1gv
i4wpIJZbhlNd04MBDn7M88Ab4qAS+8hZBS9Fi6lR27JPcL41LFWQzlfHni5WPcuPOvz0kY7t1WT2
22WTuQ7ImC5+rsPGWZKjWJDSQEwqoV5sg+odAyFOXE3sLfZdk6h0eKlZBsK3jjlo16VQmSFuCkZS
K8dUpmRZ4C9PY0bWOParvbfa58D3mpsCL09UTT/lwuCTar+2Lsa05Ck01J3r2IeOxX9yff/e+ZA2
oB8/pKZ69NG/nPBNqit+se24LDqaAShraTrv9IsI+dYuqONDKYd+vKxvd+vY+bbh0/1q/E1zgWS3
TBlKe8wa3CTe+2YbHm3PwBmZBtUnpS/9mWzTU2eTgJcnUhx80ZGqZwA8GHNvG9q9vJjOTwe8NRN3
gEVg/8qzBOkTuvZE3d0CKlsR8/4UZUjGlnmESViJTFHGT8RIMoBrDk3uh/umSEBqcS4ZUtJc+4m8
RQ7hKBODQFYauryQxqA2PQjKcirld5sqAt9+ZpyBKTGi+B5HwFlc0QaCxCOLX+OmJJJl5sejqQ4o
yrPnOlGwWeDAn3guJ5LNoleuv2YpIpJLJ+Zfg1PFrzM4ypdphBXokBZ0+h57lL3ygEUPDQEoVbkn
oan+cJZYcSxKG3a+ydXFGf29oMlcsjiMcuDNCkbA4nAF6jlgaiycBuBe07y2ylpWrDV6LfpVCx7E
ExIiWDpkAF51OP1TDWW/AyfR3CE1v4tiNj9nUtEzjRgd1DXnbx7+EhR2evT0rQaZe0syB7SLhQLG
ENZjTo7uoN961J1fs4ZgOCLW2qziF96JNzki0xmUYI40OlQelvUe9IwcWLlh+JKo+9JEAOdbtnJM
IB6xBCM+NJm0LTcwG76DzNPhaWixdbXTGL4xPEDBPmBMp9so1smfsKLzkPTyu5hgryhvEAURFL0O
PA/bMqy/vjMC1mLDt5dS2FHdHfb1hgRP+ZCS0b7pW0NcLVum22R2xINm2r7PXOB6+eR356rOFWlf
XJkoDEGaAxQ4KdOEA1Yxrjh7KnE+6aR6LovsxA+NhCGJ6vk4dGP9KAL5kRjDF0LmHaqA/AVKaHAJ
13+rqRqXS44CZ86a1zgY3qNIESfFowz7In/Il8527HMPiEE7nkbc647W7MspQBCXUD2NqOKOZWuh
f+oFTgj8+QnBlqdqJgyeWY55CrCePxDie0DFnT3VbRrfcgJrQAbt1DhO98lqrpBIo4voUW/V3UDy
7VIFl5jiaqShe/6o4TxXv0hGIUWFiDwzKcDF9YE+U8PkNLAnA830tHyqO9BL2t0T9Njd29R+JEvX
OzUuky8PCzSLHm61LvdAzESPCSvaJ8ZPCKaXm0JFMXuWwdktG42nEm/eFjkyxjbjn9yzDBhhc/uk
eVKbzgvPOkev45ju76oRBIV1KKad1Iy+6qJnREHegiHkR+PG8zkELkPcAminVTjpU2NuaSr/5gGC
z5Zp8FvpGP8MLHmhF3h/pX+t8pfWnqvPqiftPW7bdyXhS2ez7Xz2dYBuf+xw6hFlQ+AvN9JaNqzn
oyFZKM9VXOxEHBgfWeswybdjMi2WmaZTNYcVQo2nBJ52uHDXl81O41D8yQh7PvdtdgxcJH5rq9Na
NeasIrCQ0/Pz5XaowGTi0kqwm5EjtSt7P9tOocmJv7R+ll38UvwMpxKFUMnjaWXZtCWPpPkh0ctu
bgxsqjuickRJohp232VDlRuShcEAIcfqTkqRnhkNGnByKPdzAAulpDLbrx82pfwXGWl0YgC93war
KTbYmp86ANaIariHbFyy+3nZjleJ93f97XiK8XKOZObuDuARO0ERuOpjGe1AhVsmQd4CZ0P26G/X
87pNG5uubhnUVjJhcSE65x0VOyByAgoZuViPbWT4J+R4mgEjvik8eUvPgsqOPIMqYQYVDHJvEpe4
8eyc4J2xJKehjcsn5MDTzkR6ecnqZ2XE4p7FbNH9Lni07A4mof9HLemHcGLih0Jh3x08kqgSucSR
4IS1i+4lYe1wXDexCNZOqnmRxvjcLh2eSpoPayyvVFz1D7sm/RDTCLLtpqBTA7irRBa+4zlkvT+G
Z+aHOLEGvz+3E8ycZKpg9+PcOcIzIWFIFF8hnjGTZKFOosJptI9NAi8l7uN6+uk7JIEhoCbCc9yk
+AMPw6zBPKWML6uF3CNAvjthwNZTx/u5iIyH3lLu86A0fr26YRVFFRW91G/SDkGnKKhJ2oOio5vF
EVO/OjC1/jhLXB5KHoZBQ0EV5hfpef0ozH1SXzyH1bw1j/nTyLhgM1bJtWlb99/P+zDHxpmJJNSf
EECwR7P/71WN0rN4mHlbG7A7GPrW0oH7u0AO46ABqlkpQzXkqXB9Ng9yYjo+pOPZjHpk1UkN3FOA
kFo/Igwfq1MMjrqLdQ0n3Pvy5jy711Kk916OL8sMndiJ6pqrJjx1QczvobRetenoz8jcdFMRP4fp
ixEVyVM/4+jLs9m/Jm53nOvaAXyInAYqtX7FIdKygMKhlgNR2Kyf8u/jjQUwCmYkM1wibzPJweSP
j6chc1NyLtXOsYb4aX1JUFR2PvRyKHouaOgx3nfocffj3JH35dfVaSCcdCtxHyGanK5rn1E14bGs
jObGtoyey4Q/J4rIPbmKvaFudfxuAXUiSoVvgtSPtWITtiEhmHVMLqay2iZumB/wOzq26r7ShiCv
eHIREGhDH7SB9pyIalh0PkTXcliMJ0WcFZ9xWT3LPs4+g7LdJxaq+TpJnfeszsBOkCb+0Froi7Cq
fuIiKLaNywankMFLIlnwrBMlV0p2thGKI5RZNAbQp50oNE8TNzN/IqHVpcbySZEIfhWbZQUsvyTW
1vXn9lgmSGIeEJMW07vSkQ33TjzjCTFX6T4ipEcjBFtttc59RHJxZPWaHhfDOyEyFtn25ryjCejg
+xvBPcq7WwduHokXpkrYfqAKJpcJTu/EpMIXnvxovWjXT555bP363ZOBdROV4yz4Fd8/D9n4YvV5
8qh69bszyG4UQVzdR5sxn5SAyBXbZCY0v6dkxELjz/f1ZMMZFRO2TXb45HZA9gcmRXEiQc8nTn37
t23zffs8tcGHlEP0SR7eiD0+4Fpt4ZdOSyCW1bW0mjiqTgWHN+0EAmIlWb8Bp02bY4vY62Jl1q1y
oKU3ZGNHodZHeAX/MIIzLwluhJ3CubNVyxYhpZvKfLxcwg4YeM6Rw2Bfv3FiGgtqVeirKWv1gIyG
CbucEuC944mHjspyjPN+6xb2dP1+9lYZ0bHL2QjIvo5hyyHILOkHHxjPz9cMigZjCNO8j2kYn8u+
/CTNIT6FTfqbnyZ+RUrUbXRq2ZfG8+sPn3nzbjRGdO2aWsDsu3xn2il51MEkXr32OV8qvnqU/dkI
4r0YVHIPihnmiPdXaJPAi6ptX/y4UDujSP4GOFbv3PxsBx0zP0Am4V4tKyIzEwgFpTmwpxETCAxd
kJc3tf42bZv5grwQ1sYcA4eZiz+urH5HCZFngD1Rck+mHjdjW6hL/3/urmU5cWRNvwpRqzMLupGE
EJo4XRE2xjfA5TLY1d0bRwIqkUYXnFKKy8REzGvMelazmN28Qb/JeZLzpUDVpKCNbf4+3edE1AZD
/Ur9+d+vz9N69ymtdYw5NsuiqU8Mm0j1hpPgqzV9dr5g9DB8paeG5yxrDyrjcL5wMDgw5LPPWC6E
UXQ9FCJl8KuAqAiV5meGgCZApzUGZGD8RstQOUG01kx7mByOsgmMGEJQNkVlai2w3MHjc2heYja7
g9qwaaODwi3MzxBB8wvGiaFgue5Pfq7JanjtGpgOlEkjbE8zqeqV6hg9E/O4hzj601lYQwIffPB0
t3DFoKkGq2QiNNr1hZl1BZpEzhv1xztHNELEDzHVQoZVvzsPvFrG4RJP5ggzrIm46WD6LWpE0Bvk
Z/cWsucda4Y+iNUkQg9w+tzj2WP2KUg4JpJF1dXG9BBVlIjmKTv0PSFKKifRBfpZMbkUkaarAMe8
lCbqQWXN5D+a8yZCUUE47WEp8+oL5hUgzAnLGe75Waa6P+a+7DbSmY20OVpDplNky1C00685aA+J
UUg6aLq1CFNMEe9KM7+OApbYuYl8dKSoT1kYRt1oim4EuKb2Q4wq0rNGHVlGjIPil84KNUEYOz2s
Nx2sKMrjLY1JvZvv9TM5ijkxWrUWTOGwRLxf47LZr/todJ3AJ4rE9MeqPV30Jmq4v4meDmuCTLNv
Ic5vSRlfhpPmqi2ixyqGzIAhcvfpKYl8NMHEWAcTYpPyomYuehkyXxiEFKIyJA9CPAZsmpcTpjZm
aszdoFOXoXUZPwnZsZoXtaXEmgcVfYR8tpArxogmZdhjfelczDAUJVnAvM3kJbdk7ZNddx9WSKFi
BhR2KRnoPUAPM8ZWVKUcTFFthI30z6sv/tTFCAb8FuNv4Dsu/CoqPhMU37h+hJLNxDpHNt/4acoR
jpVhrbv0059Wqg5xbmE+mW9XreuFk2QDdLCwFOWZbQwNRjO+LasPi7lz7SPhfpfJWQtl9mivEqn5
GZoeM7TjANn1MOEY1JVdP6ILC3QusXlAxGb7EUCzhlygaie8muamtuFy5ywW8fTOdNynT24o0PPy
FPyYjBFvW/QCFGSs4zCYCIq2ljC2ewgOYCpjGlevDCTkzjAlEWsvUW987qruv4ljx5gHkkEjTYXZ
9ie+fwfFMIQ5hkb+BNubsUriMpgGPYlYZsdWUbgnc/oV813rkDxz42wRLO/yROUq5e5NEMQ/IfUy
71bnDpLlqzZmH6yuYEPWMQs8a1xhj/niCn3oi9NodYkgAZISM2TPRRZmF3kIGZP425msIRMYYOBq
mi6yCydwFq04nk5afBHFozmfoY5mEj48yuTHGRK2p3ZmTm+fmlXeQ/Nbo6VmYdWHPlaKRFBvMXKN
WFvybD1jkFeQPDyJ5HZSS1CXqz4FNUzwtRbBdX1pPrchFAMoaSxsrMa1/uMiNu5RDoTlGcjnYa5d
eI68unMljInfQuAyuneC62mA1fXYlIz6OOuz2maA2krkIH3BMBXw07KKjgy5qgFNaGeZoS4F74CG
R9e2YxRIIX4gEMh6MjD1Sj4HmBqS2Xd1xG7aCI6owbeYwaA23aZhM71AKxzGM6M+/mmC6pjHz3Z1
HpwhvSbQoSGxukTEjZtVaGbYniv7BrbtoPUDk3Grwvny7GIKgIiwxmgFJxr9utBVDsY3NjGxBQMF
ph2+SM86+ca570eLf/e9+Ha9oS/5+Fd8HsWzpeD+JC19/DiIQ/z7q/o/336j/4+PPT6C5xV/TV/8
1YUX37DQS8o/0iDj6ZvTnbGUaR/aERaTLD9LTyzvvEQG6cvfrt8Dr6kA3cbo6hxgYHkJxKt+lL/t
bwKqeDnQwXLm/fBhFMsoVefzeRx92Hx1Nf7hg42NjN/vAMpf5iUAAcOB5RiQ3e9cCDgsanFNw0Xy
BvsKkbX2N9+icOg7Ay3mRt2wbAeSv4nNgHjeFi5/CwU7h9qDppd/89ILrJGjMGDU3CNRUHe+Mxow
/DDyy2maptnAFswtHBjud3WIfhT5oQkNRZwGtpC+FgWvwNM3UoERHIxzSuJeskWOB39QYHEXwBah
4PI+aD9UhLUG/SuhfdToLL/lrS8VO2991H675r6tbwsSyQ+1edYGG7vn1A7WVnQPFBR/vOSeYGI0
QeZScdnmnRTL//DhJPA9wdk2R4Ahfj3GDud845UXoUZ+HGhAQWLHAj2N02TOIg2sQQEXc5Q0kWCC
RY8+rBQyGvMCkOIziwBsa8LG2zDr2EN67FHvvBmKsvmoEn+tpBOvgmo1Py7AqoPXsTT22IfkQCt/
Obtr/VsBLAdNQGwtELKIdaleJ6ALFD7D2Eu2j2vXik97tcqreKMFVAoWVE6+Cj5iUaVAfwFZocW2
i09HPIfNvMqDJ8ZeASuHDPV07F2ePfFhLFONuBuQ6cfCRfvBLC3AqMM2CA7bfpYsxQoXYPxC8sjT
xEeDgEzaKAUQOliHgCvbKeZyzHTJ7BAw4gAcfsHCoQ65CY197PVdsKHOhE2C67vAbFTtypoEV7ZL
CGg2OB4BrV/+P/Uq47/9139fZVg1o/GdQaGpOl601JCB3OLxx+7yYdkEwAgQArheEqcTTZMYdQI6
w3lLWKgTaNYeGzNMRxsxUby5kkAGhSLpsSXG++nkYBOwco8FbK5JYcMmwC/AloAS8DG2aMWjkU4M
NgHx9piE/GWRLs4MCnWEymYlJ5+lfnMNAmK74bC6NTqjEO051BIiHLt4zPstibW4rJ7yJGGyAJdz
h0tAbnew6ceaVDNrBFZhHxbKZGNkbZ/ZVN7usaqu70Wez4ICkMKFaRBokD48NcEqXS+ONKIzDQJx
0Y9DcLaOaYPgAvtyzHT/iULXDWLdCTEtApXU/+V/4gqCZr/8bwVEV7kVv/xfNOIzHdcWAa4HEjsU
S7i2CKh6wKJVWdiZFgFF3/s7XFgnIOhTRFB5xCrnLNFkv1knkEuIYPCSHWuqcN6x3N1GmCHlkaYE
zQYBNn7esbvNBgGx/czDIRvOdSpuECBiLUN3+dshkBpoH6sMYL5oQtS2DkLeFwL7Fk7dDYwVAel1
YP3t32+IKZfwlt00/gVDgC14WLoCphAoF8LzogBCpeBHhUKXgNp73oKXDEkVbz6W6fsMiYjKrVLA
Xq4cesryQxS7AJ2TQI3gSfcRT71xpZ+y1Es06HUCnv0WXkJQDPElDb6DVsDiD3vMQRzmdREsJvhw
6OlKHx605TabL0nJNfw/joHrTsM4noG3z6+QiDD79p/am+B7nn8oIvCa3Cn++FIA/ZRNBAiyuCxF
ewaBF4YlsUJqNEfhg12wFQM5Cz7Tzlt7idZeSWpXokRlFAbrVSKYp+kdgwK5OOuzhgDTKD7uYbZX
IuA6FiXr2jAJZFBHzhlPi+Pl5HVY9a516Etk2/WGLNJFpkGhTD6FJTKgsG4+I/2sO+EuAYv1mRzz
yolgZcu0RmDx9lEJoIt0k4DJNgpJnbnSxji0Hb1kEuilL16SVk5ZNN0mOpMi0fGTF3qapDQbBIx3
gQRmVLn08sqL7TPXzRqF0ISHOKxgMR8sJE0gGzUoKccleIOToaz0ZKLRywY6AdH8x1273757aJ/9
Z0VdrSeiyg51OmYDlREYYeoYRs1CL5hzkMH2qdIXFCyleZ9bR4VyzjX2Rr2/kLXfyfBvn//3sw68
gK90d4+AQ1txkrLKXcloJHGog0qfBRkbx5q8dQjI8ALZPQ9xLY3KXYKAyGUcjaVgZd4sJMH7NfoN
ECyYL7UTGy8a5q+0FW7hyIU6WPcgircJtrBd/zEMZ7k1p/YqfxomdQT/bofZdMaMR3BJDvzmT1Fy
kyf+C0JStpcqLSo5sJtXfuXNn0QwZUZpiXUxPGeHEd4ItxzD3JNwfBvEthSxHm810HhgHPf6N6jp
Rax/j8ebh2yOQu0mj7AL24Jlu2OJvxkZrIRh9Cwalmlj3YaFedANONVWGTfy10JGSKdfC+lKTuY+
xt4qitMUXcH4r/p+KyS2vjsN1Dt0ps7GfwoWDeDH6Jb2zlVvXcOruRQKUGgCmiCXeCITuN4aVIPA
Gjj1Ap/LsCC+PPq1w6Zvx8Ep1vtwlgfYLj2x8rDgEvkB7SkEfhIOz0qBDopKCYyv9hH70o5rERz3
zIvQY6t5RhQuzJUAGvQALEXyup2kmGenIQF6vCRk304ZrZU3mpTAEuD2nO9EoQ97IYcjHecMa033
+W9IERyNinNEvUaafd8k4OgLPkTdYSnm4RLc3AUq/6PEWxYvrmTFYcPzMI4vPIG4jw6WAg/ITOjY
dQnEcEvESBpqXIGV1QVK3u8uXMoIMkdDQl6w78HUSJfvh3s12hEOcNKPP+9VygL9tAYBFq49USIw
w3zJMHqlRr5GiAfVWXr4yDAJxE6XpVmJGijy6V2eTmTZNEFvyfH31g/ijE3LRybAcZdDrqdehBhR
KaFBUQPQlQsvRDWy8AsU5MHs+sFA02Hx04uDMXCiwbV3HLW3K7peHLFSAtMmYBGU7aX6YSlqC248
tASI3SglRQkA3LY502UFhWpG91zJ6jEowqm3cDKxR1fPG1EktO9Ql1Wyp0yKcmTF0Wht0WjCVL1X
x6qOfi41BY/0kh4Kr6M/K2U9TYrMXD9jcOjEuHj13JkxCZRdf+6NdeVhUiT9+nOertZcpx+ZQBzf
Y+EyomkaXAr9sUkidXjkj2PdbdyNbr1daD7AuFLdMmim1iQGBmkWr/J+WwgSGQrKQ993ASunEAqv
pu+JciKQojsEiSNP9Wv1SnlRmyQ7vI6n9djIG5c9PcNtUNhzHXQlZxq2XRfNAYebO/ZFtf4x4eo8
mvovGOraGzq2Dxc6/XE3ASXmvipvsCVm/inyAj6anTiScFo2m0C+nUCZDBl/0gETeDknAql33cIg
MLxRJeAHbOwlE00cEyCit2Qq0qaBpTjwRJYvjSBOcYoOYo9vn9UiOCu6ZYfxWL8zCs+0L3ili/IO
zdyk0PxIa+gBYgq3Edldv4ItEn6lf3K3jWKDovfkKoLe9EqZHQO1h0eb3oCsX51B0RlyzWa6aDAo
yoo6S+EvV2VxZlgEdvfaQOnEpb5bwyJA8Trhtwc2AUt3UCk5neyihICvu0xvVTcoxg3ABGTxDovY
BFiGyY0RESVapqg1QRhkzDO9sBrDSY5nPQBmyzJPU3So33izUlTBIQgH3aLIBCHefSmKfAbNsUGA
WwQLdwiZIptwiykufDaDj5oUl5Z7YzUCquvDO2XYwaS7vwYBdQwmjJfDTqZJwNcD9sR3MW1SzCgZ
MI7eSw3JFBbGAD1fyiwsUwd2VhXPer+rfr8aenvQQRHvfeBeigKq4ow50VGIuiustZCzDSNuQzds
U02LOpYTMT6cJRO0U62rSQuA6vyGU6cIAvdnqAkOlvtkiZrCT8CYPT4eI6LRxnLL7fOvOzZ+G0OQ
EK/qWOlP1HpwhI92UYQaKcehqFHP9QOrdNCPHmAERDJlS1VNOfY1YYMi04ZFMQVhwDGdptpVpbfb
GHNMbCGoEbhKaHGesqks7vz7M85iTPpmvPIZg42YHrtxbMd0CB56Fk/HceV7NAZO4f1xvZjRdRp1
m6L0usMkF1wrtzBqqIzGJp0Cle8XULesGvDqCJUM1SSRBbycGdfPICgkQgDe3wOZQJZ02SydlKyR
9bEPyu4/Lh70rfXs2Ojc9isoCvhdWrtOhBwy7faKD+8nOtR/clQU52VVp0wM0ZFfAM3VWPHhmCf4
kgd6mTWF3aROi7pwzdSjCDCrMUdookM9tAaawq+9YRnDJIw9uoTC/WyxJdKBhdgtLk7dIoWN0yrR
HsW8mLM4RLO83mpKYXUUcPePSKNw6dCjXG59psgUnwMsVj2jNWGMBmKplzvv1gxvRalfac5condP
Cwyiu6aglPez+DWYpXSNBkXn1wYdPSbUUAU0VRdHzZUixUg9lb9L1OQUzXg0KJrLblHblsaqK0az
eEyK5tZ+WunwNE1ysX3jZVwXVRS+wbqrvStHeqQFw1iLS3g/vQxQAcDHbJwffxAPWWlgC0UZlfIl
1/hpgTbjZJ9cxK7m418Gd/HAUXSJGQAoHsnnYK6lw04cgmLY2ClmVvFkgkcKn+8V9mgBOP6l7vsv
PoGgFOQUtUylSXcmRVtXC61XCD0WKMiNGAoHo89028t0CEz+NZO1UYePIgWpMzHF/K01fFhKKMUK
vFCrf7ApajYRFktRSoAH6MUsVs2lCHCCt9bCf/s6LcP5M+eY1909xzoUf8LOFuGreJOeUaOI4Jwi
ml+qeKUYVHAq2EqfEUQxB6yFGLNmhlBEZFpxEJfnqlLED9sjGJJ65yzFwJu1WaaG4pYmrFKUdp4z
bK1QinRPh7tDoK4vJDL5mo+LCE4hXt5v0vQRvEMIWCMNg6KjQ2Vj4KBrohsD8Y8/8a0nZAElt6cp
hu7eC1k+rEnBIQ8oslthqJJ2cebhEavbcZm26nvIh9vv++urGhgPDQ3YxJsVOve1Yx6rFLbPrUj1
d4kyYacHTEsN0WrzhJL9x3SN3MmklAI1KVxPZebr/UPm4b66bTy+gSr2/bctstncxijwmPj4dwAA
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1443483"/>
            <a:ext cx="6732032" cy="3070719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4632621"/>
            <a:ext cx="5940029" cy="2129494"/>
          </a:xfrm>
        </p:spPr>
        <p:txBody>
          <a:bodyPr/>
          <a:lstStyle>
            <a:lvl1pPr marL="0" indent="0" algn="ctr">
              <a:buNone/>
              <a:defRPr sz="2079"/>
            </a:lvl1pPr>
            <a:lvl2pPr marL="395981" indent="0" algn="ctr">
              <a:buNone/>
              <a:defRPr sz="1732"/>
            </a:lvl2pPr>
            <a:lvl3pPr marL="791962" indent="0" algn="ctr">
              <a:buNone/>
              <a:defRPr sz="1559"/>
            </a:lvl3pPr>
            <a:lvl4pPr marL="1187943" indent="0" algn="ctr">
              <a:buNone/>
              <a:defRPr sz="1386"/>
            </a:lvl4pPr>
            <a:lvl5pPr marL="1583924" indent="0" algn="ctr">
              <a:buNone/>
              <a:defRPr sz="1386"/>
            </a:lvl5pPr>
            <a:lvl6pPr marL="1979905" indent="0" algn="ctr">
              <a:buNone/>
              <a:defRPr sz="1386"/>
            </a:lvl6pPr>
            <a:lvl7pPr marL="2375886" indent="0" algn="ctr">
              <a:buNone/>
              <a:defRPr sz="1386"/>
            </a:lvl7pPr>
            <a:lvl8pPr marL="2771866" indent="0" algn="ctr">
              <a:buNone/>
              <a:defRPr sz="1386"/>
            </a:lvl8pPr>
            <a:lvl9pPr marL="3167847" indent="0" algn="ctr">
              <a:buNone/>
              <a:defRPr sz="138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64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56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469592"/>
            <a:ext cx="1707758" cy="74746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469592"/>
            <a:ext cx="5024274" cy="74746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01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7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2198915"/>
            <a:ext cx="6831033" cy="3668937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5902561"/>
            <a:ext cx="6831033" cy="1929407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5981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1962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794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3924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79905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58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186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784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3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2347957"/>
            <a:ext cx="3366016" cy="5596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2347957"/>
            <a:ext cx="3366016" cy="5596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36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469593"/>
            <a:ext cx="6831033" cy="1704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2162163"/>
            <a:ext cx="3350547" cy="1059642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3221805"/>
            <a:ext cx="3350547" cy="473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2162163"/>
            <a:ext cx="3367048" cy="1059642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3221805"/>
            <a:ext cx="3367048" cy="473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10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08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58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588010"/>
            <a:ext cx="2554418" cy="205803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1269940"/>
            <a:ext cx="4009519" cy="6268023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2646045"/>
            <a:ext cx="2554418" cy="4902126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14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588010"/>
            <a:ext cx="2554418" cy="205803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1269940"/>
            <a:ext cx="4009519" cy="6268023"/>
          </a:xfrm>
        </p:spPr>
        <p:txBody>
          <a:bodyPr anchor="t"/>
          <a:lstStyle>
            <a:lvl1pPr marL="0" indent="0">
              <a:buNone/>
              <a:defRPr sz="2772"/>
            </a:lvl1pPr>
            <a:lvl2pPr marL="395981" indent="0">
              <a:buNone/>
              <a:defRPr sz="2425"/>
            </a:lvl2pPr>
            <a:lvl3pPr marL="791962" indent="0">
              <a:buNone/>
              <a:defRPr sz="2079"/>
            </a:lvl3pPr>
            <a:lvl4pPr marL="1187943" indent="0">
              <a:buNone/>
              <a:defRPr sz="1732"/>
            </a:lvl4pPr>
            <a:lvl5pPr marL="1583924" indent="0">
              <a:buNone/>
              <a:defRPr sz="1732"/>
            </a:lvl5pPr>
            <a:lvl6pPr marL="1979905" indent="0">
              <a:buNone/>
              <a:defRPr sz="1732"/>
            </a:lvl6pPr>
            <a:lvl7pPr marL="2375886" indent="0">
              <a:buNone/>
              <a:defRPr sz="1732"/>
            </a:lvl7pPr>
            <a:lvl8pPr marL="2771866" indent="0">
              <a:buNone/>
              <a:defRPr sz="1732"/>
            </a:lvl8pPr>
            <a:lvl9pPr marL="3167847" indent="0">
              <a:buNone/>
              <a:defRPr sz="173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2646045"/>
            <a:ext cx="2554418" cy="4902126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469593"/>
            <a:ext cx="6831033" cy="170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2347957"/>
            <a:ext cx="6831033" cy="559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8174974"/>
            <a:ext cx="1782009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8174974"/>
            <a:ext cx="2673013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8174974"/>
            <a:ext cx="1782009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1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91962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990" indent="-197990" algn="l" defTabSz="791962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3971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89952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5933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1914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7895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3876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69857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5838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5981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1962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7943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3924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79905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588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186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7847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B90AFD6-6B61-4B23-819B-CCC6FEA5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8" y="2856816"/>
            <a:ext cx="3033959" cy="2817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Picture 107" descr="Map&#10;&#10;Description automatically generated">
            <a:extLst>
              <a:ext uri="{FF2B5EF4-FFF2-40B4-BE49-F238E27FC236}">
                <a16:creationId xmlns:a16="http://schemas.microsoft.com/office/drawing/2014/main" id="{9AEE1C67-E1B9-46A0-84BB-C52A4C415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t="28550" r="34883" b="48162"/>
          <a:stretch/>
        </p:blipFill>
        <p:spPr>
          <a:xfrm>
            <a:off x="71047" y="89595"/>
            <a:ext cx="7796536" cy="2712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D63E21C-6665-468E-8B56-887FCC1F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" y="5728918"/>
            <a:ext cx="3046670" cy="2999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C6F38E7-96F0-474C-8BAC-2E9428E70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2" y="7383912"/>
            <a:ext cx="1203636" cy="1346643"/>
          </a:xfrm>
          <a:prstGeom prst="rect">
            <a:avLst/>
          </a:prstGeom>
        </p:spPr>
      </p:pic>
      <p:pic>
        <p:nvPicPr>
          <p:cNvPr id="111" name="Picture 4" descr="Home - IMN">
            <a:extLst>
              <a:ext uri="{FF2B5EF4-FFF2-40B4-BE49-F238E27FC236}">
                <a16:creationId xmlns:a16="http://schemas.microsoft.com/office/drawing/2014/main" id="{780797B6-6B58-4CC4-A7D8-E7E677669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2311937" y="5850235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71CE55E-AB79-44CF-B71C-DA017ADD4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5" y="4058460"/>
            <a:ext cx="657088" cy="159949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98278E7-61DA-410D-A93B-3727DE220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1231" y="5729874"/>
            <a:ext cx="4706352" cy="299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23C55BB-BBD3-4C65-945A-3AE92EBF2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060" y="7066945"/>
            <a:ext cx="1220517" cy="1663610"/>
          </a:xfrm>
          <a:prstGeom prst="rect">
            <a:avLst/>
          </a:prstGeom>
        </p:spPr>
      </p:pic>
      <p:pic>
        <p:nvPicPr>
          <p:cNvPr id="115" name="Picture 6" descr="Csapadékintenzitás - ÉGHAJLAT - met.hu">
            <a:extLst>
              <a:ext uri="{FF2B5EF4-FFF2-40B4-BE49-F238E27FC236}">
                <a16:creationId xmlns:a16="http://schemas.microsoft.com/office/drawing/2014/main" id="{B0563170-56C3-4938-8B9E-49F00992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49" y="5822283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1EC83C-A6DD-424D-8FA7-D00841B29437}"/>
              </a:ext>
            </a:extLst>
          </p:cNvPr>
          <p:cNvCxnSpPr>
            <a:cxnSpLocks/>
          </p:cNvCxnSpPr>
          <p:nvPr/>
        </p:nvCxnSpPr>
        <p:spPr>
          <a:xfrm flipV="1">
            <a:off x="4687007" y="305619"/>
            <a:ext cx="1152128" cy="74103"/>
          </a:xfrm>
          <a:prstGeom prst="straightConnector1">
            <a:avLst/>
          </a:prstGeom>
          <a:ln>
            <a:solidFill>
              <a:srgbClr val="BD3E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9CBA561-69A8-442F-8CEB-F27B2113EE20}"/>
              </a:ext>
            </a:extLst>
          </p:cNvPr>
          <p:cNvSpPr txBox="1"/>
          <p:nvPr/>
        </p:nvSpPr>
        <p:spPr>
          <a:xfrm>
            <a:off x="3896113" y="18878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BD3E3E"/>
                </a:solidFill>
              </a:rPr>
              <a:t>Hungary</a:t>
            </a:r>
            <a:endParaRPr lang="en-GB" sz="1400" b="1" dirty="0">
              <a:solidFill>
                <a:srgbClr val="BD3E3E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A762ED-4A22-462A-A1D5-32E9A12E924D}"/>
              </a:ext>
            </a:extLst>
          </p:cNvPr>
          <p:cNvSpPr/>
          <p:nvPr/>
        </p:nvSpPr>
        <p:spPr>
          <a:xfrm>
            <a:off x="70103" y="1601763"/>
            <a:ext cx="7796536" cy="1200481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DE2A034-4F27-4128-8E89-772E6C7873DB}"/>
              </a:ext>
            </a:extLst>
          </p:cNvPr>
          <p:cNvCxnSpPr>
            <a:cxnSpLocks/>
          </p:cNvCxnSpPr>
          <p:nvPr/>
        </p:nvCxnSpPr>
        <p:spPr>
          <a:xfrm flipV="1">
            <a:off x="943785" y="2138480"/>
            <a:ext cx="554619" cy="327379"/>
          </a:xfrm>
          <a:prstGeom prst="straightConnector1">
            <a:avLst/>
          </a:prstGeom>
          <a:ln>
            <a:solidFill>
              <a:srgbClr val="BD3E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F565630-5611-4502-97E0-A95FF1712FCE}"/>
              </a:ext>
            </a:extLst>
          </p:cNvPr>
          <p:cNvSpPr txBox="1"/>
          <p:nvPr/>
        </p:nvSpPr>
        <p:spPr>
          <a:xfrm>
            <a:off x="295713" y="2177827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BD3E3E"/>
                </a:solidFill>
              </a:rPr>
              <a:t>Costa Rica</a:t>
            </a:r>
            <a:endParaRPr lang="en-GB" sz="1400" b="1" dirty="0">
              <a:solidFill>
                <a:srgbClr val="BD3E3E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9828D2-B0A4-464B-87C7-BF7780CC5089}"/>
              </a:ext>
            </a:extLst>
          </p:cNvPr>
          <p:cNvSpPr txBox="1"/>
          <p:nvPr/>
        </p:nvSpPr>
        <p:spPr>
          <a:xfrm>
            <a:off x="2743985" y="1313731"/>
            <a:ext cx="139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Extra Tropics</a:t>
            </a:r>
            <a:endParaRPr lang="en-GB" sz="1400" b="1" dirty="0">
              <a:solidFill>
                <a:srgbClr val="0070C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84B874-43C3-4BE7-B9AB-7D4E0B9B2583}"/>
              </a:ext>
            </a:extLst>
          </p:cNvPr>
          <p:cNvSpPr txBox="1"/>
          <p:nvPr/>
        </p:nvSpPr>
        <p:spPr>
          <a:xfrm>
            <a:off x="2743985" y="1601763"/>
            <a:ext cx="139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Tropics</a:t>
            </a:r>
            <a:endParaRPr lang="en-GB" sz="1400" b="1" dirty="0">
              <a:solidFill>
                <a:srgbClr val="0070C0"/>
              </a:solidFill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8C428145-E2C7-4744-B2B3-0C01664C0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586" y="2856815"/>
            <a:ext cx="4699053" cy="2817529"/>
          </a:xfrm>
          <a:prstGeom prst="rect">
            <a:avLst/>
          </a:prstGeom>
          <a:solidFill>
            <a:srgbClr val="03018D"/>
          </a:solidFill>
          <a:ln>
            <a:solidFill>
              <a:schemeClr val="tx1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B5195F8-E4AE-4BFA-9F04-6B5DE2580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302" y="4058460"/>
            <a:ext cx="657088" cy="1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449945" y="2681004"/>
              <a:ext cx="5280025" cy="35200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9945" y="2681004"/>
                <a:ext cx="5280025" cy="35200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C18AE-C3BC-44FC-90AF-C2BFAD18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1765" y="2264902"/>
            <a:ext cx="4571788" cy="446972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0306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5" y="2209901"/>
            <a:ext cx="4760355" cy="4427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1765" y="2264902"/>
            <a:ext cx="4571788" cy="446972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861DE-9861-4C25-8E86-8F417034FB26}"/>
              </a:ext>
            </a:extLst>
          </p:cNvPr>
          <p:cNvSpPr txBox="1"/>
          <p:nvPr/>
        </p:nvSpPr>
        <p:spPr>
          <a:xfrm>
            <a:off x="2654148" y="2209901"/>
            <a:ext cx="967389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u="sng" dirty="0">
                <a:solidFill>
                  <a:srgbClr val="0000FF"/>
                </a:solidFill>
              </a:rPr>
              <a:t>N</a:t>
            </a:r>
            <a:r>
              <a:rPr lang="en-GB" sz="1299" b="1" u="sng" dirty="0">
                <a:solidFill>
                  <a:srgbClr val="0000FF"/>
                </a:solidFill>
              </a:rPr>
              <a:t>ICARAGUA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E4FF8-8D18-4941-A8A4-7A633FAA69AA}"/>
              </a:ext>
            </a:extLst>
          </p:cNvPr>
          <p:cNvSpPr txBox="1"/>
          <p:nvPr/>
        </p:nvSpPr>
        <p:spPr>
          <a:xfrm>
            <a:off x="1797999" y="3094587"/>
            <a:ext cx="658451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Pacífico Norte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A62AE-3C04-4EC7-9DFB-C6D0AA14FE18}"/>
              </a:ext>
            </a:extLst>
          </p:cNvPr>
          <p:cNvSpPr txBox="1"/>
          <p:nvPr/>
        </p:nvSpPr>
        <p:spPr>
          <a:xfrm rot="16200000">
            <a:off x="5231695" y="5427766"/>
            <a:ext cx="1165377" cy="29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99" b="1" u="sng" dirty="0">
                <a:solidFill>
                  <a:srgbClr val="0000FF"/>
                </a:solidFill>
              </a:rPr>
              <a:t>PANAMÁ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59FAE-1617-4FDE-B7D6-900C9F36428E}"/>
              </a:ext>
            </a:extLst>
          </p:cNvPr>
          <p:cNvSpPr txBox="1"/>
          <p:nvPr/>
        </p:nvSpPr>
        <p:spPr>
          <a:xfrm>
            <a:off x="3126351" y="2790151"/>
            <a:ext cx="601907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 Norte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E9259-D30E-4FB3-B658-460F26B4FC14}"/>
              </a:ext>
            </a:extLst>
          </p:cNvPr>
          <p:cNvSpPr txBox="1"/>
          <p:nvPr/>
        </p:nvSpPr>
        <p:spPr>
          <a:xfrm>
            <a:off x="3405350" y="3676972"/>
            <a:ext cx="680146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 Central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D0F52-A0D0-496A-92E2-0521A6C572BE}"/>
              </a:ext>
            </a:extLst>
          </p:cNvPr>
          <p:cNvSpPr txBox="1"/>
          <p:nvPr/>
        </p:nvSpPr>
        <p:spPr>
          <a:xfrm>
            <a:off x="3320583" y="4789949"/>
            <a:ext cx="680146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Pacífico Central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0C646-6BCF-4AD2-BEB5-FE64680FC0CF}"/>
              </a:ext>
            </a:extLst>
          </p:cNvPr>
          <p:cNvSpPr txBox="1"/>
          <p:nvPr/>
        </p:nvSpPr>
        <p:spPr>
          <a:xfrm>
            <a:off x="4189870" y="3208791"/>
            <a:ext cx="601907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Caribe Norte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64129-C640-4C17-AFA6-7CA00A08BB07}"/>
              </a:ext>
            </a:extLst>
          </p:cNvPr>
          <p:cNvSpPr txBox="1"/>
          <p:nvPr/>
        </p:nvSpPr>
        <p:spPr>
          <a:xfrm>
            <a:off x="5456112" y="3871376"/>
            <a:ext cx="601907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Caribe Sur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7187082" y="3271505"/>
            <a:ext cx="284333" cy="1224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028295" y="3051578"/>
            <a:ext cx="601907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99" b="1" dirty="0"/>
              <a:t>m.a.s.l.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6FC-7FF2-4039-90BF-813092F5F371}"/>
              </a:ext>
            </a:extLst>
          </p:cNvPr>
          <p:cNvSpPr txBox="1"/>
          <p:nvPr/>
        </p:nvSpPr>
        <p:spPr>
          <a:xfrm>
            <a:off x="2640978" y="5523829"/>
            <a:ext cx="748529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99" b="1" i="1" dirty="0"/>
              <a:t>OCEANO PACÍFICO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6DB9E-F554-4453-88BC-C959C3D2E9B9}"/>
              </a:ext>
            </a:extLst>
          </p:cNvPr>
          <p:cNvSpPr txBox="1"/>
          <p:nvPr/>
        </p:nvSpPr>
        <p:spPr>
          <a:xfrm>
            <a:off x="5116256" y="2904650"/>
            <a:ext cx="748529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99" b="1" i="1" dirty="0"/>
              <a:t>MAR CARIBE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70C97-C747-4E4B-87C4-2E00F82EA09F}"/>
              </a:ext>
            </a:extLst>
          </p:cNvPr>
          <p:cNvCxnSpPr>
            <a:cxnSpLocks/>
          </p:cNvCxnSpPr>
          <p:nvPr/>
        </p:nvCxnSpPr>
        <p:spPr>
          <a:xfrm flipH="1" flipV="1">
            <a:off x="2543026" y="4233966"/>
            <a:ext cx="191863" cy="261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6D1123-4E4D-41BB-883E-3C2ECA76D530}"/>
              </a:ext>
            </a:extLst>
          </p:cNvPr>
          <p:cNvSpPr txBox="1"/>
          <p:nvPr/>
        </p:nvSpPr>
        <p:spPr>
          <a:xfrm>
            <a:off x="2465455" y="4513720"/>
            <a:ext cx="831603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99" b="1" i="1" dirty="0"/>
              <a:t>Nicoya Peninsula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F62E3F-8D4A-4489-92C3-9D762A705CF4}"/>
              </a:ext>
            </a:extLst>
          </p:cNvPr>
          <p:cNvSpPr txBox="1"/>
          <p:nvPr/>
        </p:nvSpPr>
        <p:spPr>
          <a:xfrm>
            <a:off x="3734182" y="5249799"/>
            <a:ext cx="680146" cy="4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99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Pacífico Sur</a:t>
            </a:r>
            <a:endParaRPr lang="en-GB" sz="1299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C3CC20-413F-4C69-BA06-5A7AD20FB73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660656" y="4499764"/>
            <a:ext cx="17003" cy="29018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97FAA-5715-48AE-9DAA-9881B48C8674}"/>
              </a:ext>
            </a:extLst>
          </p:cNvPr>
          <p:cNvCxnSpPr>
            <a:cxnSpLocks/>
          </p:cNvCxnSpPr>
          <p:nvPr/>
        </p:nvCxnSpPr>
        <p:spPr>
          <a:xfrm flipV="1">
            <a:off x="4385629" y="5272437"/>
            <a:ext cx="406149" cy="1320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48CB31-291A-4AF2-B671-4646016B2662}"/>
              </a:ext>
            </a:extLst>
          </p:cNvPr>
          <p:cNvCxnSpPr>
            <a:cxnSpLocks/>
          </p:cNvCxnSpPr>
          <p:nvPr/>
        </p:nvCxnSpPr>
        <p:spPr>
          <a:xfrm flipH="1">
            <a:off x="5257203" y="4061313"/>
            <a:ext cx="310880" cy="2449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5924348" y="2264902"/>
            <a:ext cx="29699" cy="38096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9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732508" y="2306316"/>
            <a:ext cx="4430272" cy="4182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2103761" y="5220641"/>
            <a:ext cx="1194193" cy="9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6654139" y="2305291"/>
            <a:ext cx="1200381" cy="1337994"/>
            <a:chOff x="9620250" y="2514600"/>
            <a:chExt cx="1847851" cy="20596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847851" cy="572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9" b="1" dirty="0"/>
                <a:t>Annual Rainfall [mm</a:t>
              </a:r>
              <a:r>
                <a:rPr lang="en-GB" sz="909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3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2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1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0" y="4247377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5" y="2790824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6627" y="2306316"/>
            <a:ext cx="4430272" cy="431656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554400" y="2249182"/>
            <a:ext cx="178749" cy="4316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155928" y="2226630"/>
            <a:ext cx="178749" cy="4316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3929040" y="-11027"/>
            <a:ext cx="108024" cy="452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3916677" y="4282441"/>
            <a:ext cx="156273" cy="452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567036" y="2414508"/>
            <a:ext cx="4876481" cy="32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003B654-B56B-4B89-85B4-EAED5E150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24634" r="21143" b="17461"/>
          <a:stretch/>
        </p:blipFill>
        <p:spPr>
          <a:xfrm>
            <a:off x="1985667" y="3280055"/>
            <a:ext cx="4259851" cy="2579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133B2-E638-4450-ACFA-9678D62BB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24636" r="66412" b="63475"/>
          <a:stretch/>
        </p:blipFill>
        <p:spPr>
          <a:xfrm>
            <a:off x="2444075" y="3280056"/>
            <a:ext cx="216226" cy="52966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BC26355-2065-49FB-BB7A-457E03A51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2" t="58667" r="74250" b="38476"/>
          <a:stretch/>
        </p:blipFill>
        <p:spPr>
          <a:xfrm>
            <a:off x="1985667" y="4796177"/>
            <a:ext cx="53744" cy="1272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034CECD-8ADD-4769-89B5-4C005711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65524" r="71263" b="28889"/>
          <a:stretch/>
        </p:blipFill>
        <p:spPr>
          <a:xfrm>
            <a:off x="1985667" y="5101665"/>
            <a:ext cx="290324" cy="2489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DBB21F8-436E-4FB7-B889-7736C3AF1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5" t="77708" r="52539" b="17460"/>
          <a:stretch/>
        </p:blipFill>
        <p:spPr>
          <a:xfrm>
            <a:off x="3664255" y="5644487"/>
            <a:ext cx="94670" cy="2152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9B21C1-04F2-4AA6-866A-F18255B3E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3" t="73967" r="38643" b="17460"/>
          <a:stretch/>
        </p:blipFill>
        <p:spPr>
          <a:xfrm>
            <a:off x="4446535" y="5477763"/>
            <a:ext cx="412974" cy="3819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456FB79-8341-4B30-8D6C-232354A9A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5" t="24635" r="28219" b="71112"/>
          <a:stretch/>
        </p:blipFill>
        <p:spPr>
          <a:xfrm>
            <a:off x="5630652" y="3280055"/>
            <a:ext cx="54390" cy="1895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96D2E36-EC74-475F-AA95-83966E24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34862" r="21143" b="61523"/>
          <a:stretch/>
        </p:blipFill>
        <p:spPr>
          <a:xfrm>
            <a:off x="6094717" y="3735634"/>
            <a:ext cx="150800" cy="16105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07A53DDB-457F-4AEA-861E-3B726C1D4420}"/>
              </a:ext>
            </a:extLst>
          </p:cNvPr>
          <p:cNvSpPr/>
          <p:nvPr/>
        </p:nvSpPr>
        <p:spPr>
          <a:xfrm>
            <a:off x="2639374" y="3643771"/>
            <a:ext cx="37999" cy="62800"/>
          </a:xfrm>
          <a:prstGeom prst="rect">
            <a:avLst/>
          </a:prstGeom>
          <a:solidFill>
            <a:srgbClr val="3D8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 b="1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0DF7A6-F3CE-46B1-9B98-1E8237398B83}"/>
              </a:ext>
            </a:extLst>
          </p:cNvPr>
          <p:cNvSpPr/>
          <p:nvPr/>
        </p:nvSpPr>
        <p:spPr>
          <a:xfrm>
            <a:off x="2618827" y="3662397"/>
            <a:ext cx="37999" cy="42628"/>
          </a:xfrm>
          <a:prstGeom prst="rect">
            <a:avLst/>
          </a:prstGeom>
          <a:solidFill>
            <a:srgbClr val="3D8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 b="1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F75BB8-835B-40ED-A6F4-5A79B547761A}"/>
              </a:ext>
            </a:extLst>
          </p:cNvPr>
          <p:cNvSpPr/>
          <p:nvPr/>
        </p:nvSpPr>
        <p:spPr>
          <a:xfrm>
            <a:off x="4620563" y="5702761"/>
            <a:ext cx="50312" cy="53558"/>
          </a:xfrm>
          <a:prstGeom prst="rect">
            <a:avLst/>
          </a:prstGeom>
          <a:solidFill>
            <a:srgbClr val="247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 b="1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A7D1BF-C352-48CA-A440-903CED4C120E}"/>
              </a:ext>
            </a:extLst>
          </p:cNvPr>
          <p:cNvSpPr/>
          <p:nvPr/>
        </p:nvSpPr>
        <p:spPr>
          <a:xfrm>
            <a:off x="4779022" y="5722888"/>
            <a:ext cx="34674" cy="53558"/>
          </a:xfrm>
          <a:prstGeom prst="rect">
            <a:avLst/>
          </a:prstGeom>
          <a:solidFill>
            <a:srgbClr val="247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9" b="1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BFD4F8B-DE7A-4EB2-9306-EC1539E2BB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031" t="5206" r="29526" b="70286"/>
          <a:stretch/>
        </p:blipFill>
        <p:spPr>
          <a:xfrm>
            <a:off x="1934222" y="3155068"/>
            <a:ext cx="4305107" cy="28377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6222A51-7918-4E12-848E-BC4CDE0DBE82}"/>
              </a:ext>
            </a:extLst>
          </p:cNvPr>
          <p:cNvSpPr txBox="1"/>
          <p:nvPr/>
        </p:nvSpPr>
        <p:spPr>
          <a:xfrm>
            <a:off x="3201427" y="3394856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Slovakia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ACF99C-4BAD-4BFF-BABA-957B21751B16}"/>
              </a:ext>
            </a:extLst>
          </p:cNvPr>
          <p:cNvSpPr txBox="1"/>
          <p:nvPr/>
        </p:nvSpPr>
        <p:spPr>
          <a:xfrm>
            <a:off x="1985136" y="3627356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Austria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705707-F7C4-44FB-A5C7-E5504DDCB963}"/>
              </a:ext>
            </a:extLst>
          </p:cNvPr>
          <p:cNvSpPr txBox="1"/>
          <p:nvPr/>
        </p:nvSpPr>
        <p:spPr>
          <a:xfrm rot="16200000">
            <a:off x="1475993" y="4731870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Slovenia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59FD0C-B336-4530-AE32-8D7F1930EADE}"/>
              </a:ext>
            </a:extLst>
          </p:cNvPr>
          <p:cNvSpPr txBox="1"/>
          <p:nvPr/>
        </p:nvSpPr>
        <p:spPr>
          <a:xfrm>
            <a:off x="2012538" y="5445274"/>
            <a:ext cx="1165377" cy="45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Bosnia &amp; Herzegovina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4BABF9-C17B-408F-A2E3-1589C0BE069D}"/>
              </a:ext>
            </a:extLst>
          </p:cNvPr>
          <p:cNvSpPr txBox="1"/>
          <p:nvPr/>
        </p:nvSpPr>
        <p:spPr>
          <a:xfrm>
            <a:off x="5685042" y="3250355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Ukraine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4737281-F4CF-485D-B4ED-323B9096B1E2}"/>
              </a:ext>
            </a:extLst>
          </p:cNvPr>
          <p:cNvSpPr txBox="1"/>
          <p:nvPr/>
        </p:nvSpPr>
        <p:spPr>
          <a:xfrm>
            <a:off x="4910953" y="5450685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Romania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A51E0BF-F4A3-45EA-9BE5-B21FD09DE20C}"/>
              </a:ext>
            </a:extLst>
          </p:cNvPr>
          <p:cNvSpPr txBox="1"/>
          <p:nvPr/>
        </p:nvSpPr>
        <p:spPr>
          <a:xfrm>
            <a:off x="3960019" y="5603548"/>
            <a:ext cx="11653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9" b="1" dirty="0">
                <a:solidFill>
                  <a:srgbClr val="0000FF"/>
                </a:solidFill>
              </a:rPr>
              <a:t>Serbia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C79FEB7-7E16-43F6-9178-A8063603712E}"/>
              </a:ext>
            </a:extLst>
          </p:cNvPr>
          <p:cNvSpPr txBox="1"/>
          <p:nvPr/>
        </p:nvSpPr>
        <p:spPr>
          <a:xfrm>
            <a:off x="2595227" y="3884971"/>
            <a:ext cx="6019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Győr-Moson-Sopron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31EB6F-AE05-405E-8D8E-46F1029C4216}"/>
              </a:ext>
            </a:extLst>
          </p:cNvPr>
          <p:cNvSpPr txBox="1"/>
          <p:nvPr/>
        </p:nvSpPr>
        <p:spPr>
          <a:xfrm>
            <a:off x="2295867" y="4425346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EB8A59-D136-484A-8B4E-A4812041EA90}"/>
              </a:ext>
            </a:extLst>
          </p:cNvPr>
          <p:cNvSpPr txBox="1"/>
          <p:nvPr/>
        </p:nvSpPr>
        <p:spPr>
          <a:xfrm>
            <a:off x="2295867" y="4883306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Zala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444454-9D1A-4BCB-B36E-7EA24D49E232}"/>
              </a:ext>
            </a:extLst>
          </p:cNvPr>
          <p:cNvSpPr txBox="1"/>
          <p:nvPr/>
        </p:nvSpPr>
        <p:spPr>
          <a:xfrm>
            <a:off x="2712372" y="5063247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Somogy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4C46D0-3AFE-4EF3-8307-254D0373C3A0}"/>
              </a:ext>
            </a:extLst>
          </p:cNvPr>
          <p:cNvSpPr txBox="1"/>
          <p:nvPr/>
        </p:nvSpPr>
        <p:spPr>
          <a:xfrm>
            <a:off x="2712372" y="4525641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Veszprém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DDE83A-22F5-40CD-9684-501DD198A72B}"/>
              </a:ext>
            </a:extLst>
          </p:cNvPr>
          <p:cNvSpPr txBox="1"/>
          <p:nvPr/>
        </p:nvSpPr>
        <p:spPr>
          <a:xfrm>
            <a:off x="3080998" y="3990976"/>
            <a:ext cx="6019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Komárom-Esztergom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52B036-DAD4-4BE1-8435-70579C99D213}"/>
              </a:ext>
            </a:extLst>
          </p:cNvPr>
          <p:cNvSpPr txBox="1"/>
          <p:nvPr/>
        </p:nvSpPr>
        <p:spPr>
          <a:xfrm>
            <a:off x="3340214" y="4491755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Fejér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1F1312C-FBC2-4B1B-B962-15D00C649D70}"/>
              </a:ext>
            </a:extLst>
          </p:cNvPr>
          <p:cNvSpPr txBox="1"/>
          <p:nvPr/>
        </p:nvSpPr>
        <p:spPr>
          <a:xfrm>
            <a:off x="3249813" y="4980332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</a:rPr>
              <a:t>Somogy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4C3DFD-808C-4D51-90D6-32C177FFD748}"/>
              </a:ext>
            </a:extLst>
          </p:cNvPr>
          <p:cNvSpPr txBox="1"/>
          <p:nvPr/>
        </p:nvSpPr>
        <p:spPr>
          <a:xfrm>
            <a:off x="3065091" y="5459134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</a:rPr>
              <a:t>Baranya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BF436A-F45D-44EF-A835-31E587D14160}"/>
              </a:ext>
            </a:extLst>
          </p:cNvPr>
          <p:cNvSpPr txBox="1"/>
          <p:nvPr/>
        </p:nvSpPr>
        <p:spPr>
          <a:xfrm>
            <a:off x="3915579" y="4363048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F073E9C-D45E-48F1-BCF4-0A8FFA27D5C0}"/>
              </a:ext>
            </a:extLst>
          </p:cNvPr>
          <p:cNvSpPr txBox="1"/>
          <p:nvPr/>
        </p:nvSpPr>
        <p:spPr>
          <a:xfrm>
            <a:off x="3822166" y="4901455"/>
            <a:ext cx="60190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Bács -</a:t>
            </a:r>
          </a:p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Kiskun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A09D30-8181-48F6-8948-0869B12D4BC8}"/>
              </a:ext>
            </a:extLst>
          </p:cNvPr>
          <p:cNvSpPr txBox="1"/>
          <p:nvPr/>
        </p:nvSpPr>
        <p:spPr>
          <a:xfrm>
            <a:off x="3658951" y="4016738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Budapest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E5AC9A-EA37-49EA-AC30-86C327D3BEBA}"/>
              </a:ext>
            </a:extLst>
          </p:cNvPr>
          <p:cNvSpPr txBox="1"/>
          <p:nvPr/>
        </p:nvSpPr>
        <p:spPr>
          <a:xfrm>
            <a:off x="3880445" y="3730791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Nógrád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853121-1B1D-4A4C-9DF1-DD273791CC26}"/>
              </a:ext>
            </a:extLst>
          </p:cNvPr>
          <p:cNvSpPr txBox="1"/>
          <p:nvPr/>
        </p:nvSpPr>
        <p:spPr>
          <a:xfrm>
            <a:off x="4317966" y="3910733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Heves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52F890-6B77-464F-AC7D-3628CAA63602}"/>
              </a:ext>
            </a:extLst>
          </p:cNvPr>
          <p:cNvSpPr txBox="1"/>
          <p:nvPr/>
        </p:nvSpPr>
        <p:spPr>
          <a:xfrm>
            <a:off x="4433596" y="4281823"/>
            <a:ext cx="6019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Jász -Nagykun -Szolnok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8C56188-B8A0-4BE3-815A-B67DABB609DD}"/>
              </a:ext>
            </a:extLst>
          </p:cNvPr>
          <p:cNvCxnSpPr>
            <a:cxnSpLocks/>
          </p:cNvCxnSpPr>
          <p:nvPr/>
        </p:nvCxnSpPr>
        <p:spPr>
          <a:xfrm flipH="1">
            <a:off x="3822507" y="4162416"/>
            <a:ext cx="93073" cy="12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36694FD-2596-4AB3-BA41-D8091571CF19}"/>
              </a:ext>
            </a:extLst>
          </p:cNvPr>
          <p:cNvSpPr txBox="1"/>
          <p:nvPr/>
        </p:nvSpPr>
        <p:spPr>
          <a:xfrm>
            <a:off x="4289884" y="5196181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Csongrád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289C93-1CC9-4857-A117-D04EA752429F}"/>
              </a:ext>
            </a:extLst>
          </p:cNvPr>
          <p:cNvSpPr txBox="1"/>
          <p:nvPr/>
        </p:nvSpPr>
        <p:spPr>
          <a:xfrm>
            <a:off x="4668035" y="3352816"/>
            <a:ext cx="6019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Borsod - Abaúj - Zemplén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F9381C-8ABE-4A65-9FD8-B92D3A17CD57}"/>
              </a:ext>
            </a:extLst>
          </p:cNvPr>
          <p:cNvSpPr txBox="1"/>
          <p:nvPr/>
        </p:nvSpPr>
        <p:spPr>
          <a:xfrm>
            <a:off x="5439910" y="3594558"/>
            <a:ext cx="6019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Szaboics -Szatmár - Bereg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D4030DE-5493-4579-841E-785D3F642573}"/>
              </a:ext>
            </a:extLst>
          </p:cNvPr>
          <p:cNvSpPr txBox="1"/>
          <p:nvPr/>
        </p:nvSpPr>
        <p:spPr>
          <a:xfrm>
            <a:off x="5014375" y="4064630"/>
            <a:ext cx="60190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Hajdú - Bihar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258A4E-20AF-4350-A516-79436452E644}"/>
              </a:ext>
            </a:extLst>
          </p:cNvPr>
          <p:cNvSpPr txBox="1"/>
          <p:nvPr/>
        </p:nvSpPr>
        <p:spPr>
          <a:xfrm>
            <a:off x="4808295" y="4812557"/>
            <a:ext cx="601907" cy="21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Békés</a:t>
            </a:r>
          </a:p>
        </p:txBody>
      </p:sp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90" y="3183507"/>
            <a:ext cx="3933676" cy="244109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925915" y="3104668"/>
            <a:ext cx="4025425" cy="267268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6667152" y="2408575"/>
            <a:ext cx="1200381" cy="1629193"/>
            <a:chOff x="10225223" y="-52133"/>
            <a:chExt cx="1847851" cy="25079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72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9" b="1" dirty="0"/>
                <a:t>Annual </a:t>
              </a:r>
            </a:p>
            <a:p>
              <a:pPr algn="ctr"/>
              <a:r>
                <a:rPr lang="es-ES" sz="909" b="1" dirty="0"/>
                <a:t>Rainfall [mm</a:t>
              </a:r>
              <a:r>
                <a:rPr lang="en-GB" sz="909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7" y="673228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7" y="881306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7" y="1089385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7" y="1297464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7" y="1505545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7" y="1713624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6" y="465149"/>
              <a:ext cx="1343026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69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7" y="1922086"/>
              <a:ext cx="1362074" cy="32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0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139</Words>
  <Application>Microsoft Office PowerPoint</Application>
  <PresentationFormat>Custom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2021-03-15T05:29:26Z</dcterms:modified>
</cp:coreProperties>
</file>